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84" r:id="rId3"/>
  </p:sldMasterIdLst>
  <p:notesMasterIdLst>
    <p:notesMasterId r:id="rId5"/>
  </p:notesMasterIdLst>
  <p:sldIdLst>
    <p:sldId id="377" r:id="rId4"/>
    <p:sldId id="378" r:id="rId6"/>
    <p:sldId id="379" r:id="rId7"/>
    <p:sldId id="380" r:id="rId8"/>
    <p:sldId id="381" r:id="rId9"/>
    <p:sldId id="382" r:id="rId10"/>
    <p:sldId id="383" r:id="rId11"/>
    <p:sldId id="384" r:id="rId12"/>
    <p:sldId id="386" r:id="rId13"/>
    <p:sldId id="387" r:id="rId14"/>
    <p:sldId id="388" r:id="rId15"/>
    <p:sldId id="389" r:id="rId16"/>
    <p:sldId id="390" r:id="rId17"/>
    <p:sldId id="391" r:id="rId18"/>
    <p:sldId id="392" r:id="rId19"/>
    <p:sldId id="393" r:id="rId20"/>
    <p:sldId id="394" r:id="rId21"/>
    <p:sldId id="395" r:id="rId22"/>
    <p:sldId id="396" r:id="rId23"/>
    <p:sldId id="398" r:id="rId24"/>
    <p:sldId id="399" r:id="rId25"/>
    <p:sldId id="400" r:id="rId26"/>
    <p:sldId id="434" r:id="rId27"/>
    <p:sldId id="401" r:id="rId28"/>
    <p:sldId id="402" r:id="rId29"/>
    <p:sldId id="435" r:id="rId30"/>
    <p:sldId id="473" r:id="rId31"/>
    <p:sldId id="403" r:id="rId32"/>
    <p:sldId id="404" r:id="rId33"/>
    <p:sldId id="433" r:id="rId34"/>
    <p:sldId id="405" r:id="rId35"/>
    <p:sldId id="469" r:id="rId36"/>
    <p:sldId id="472" r:id="rId37"/>
    <p:sldId id="471" r:id="rId38"/>
    <p:sldId id="474" r:id="rId39"/>
    <p:sldId id="342" r:id="rId40"/>
    <p:sldId id="374" r:id="rId41"/>
    <p:sldId id="375" r:id="rId42"/>
    <p:sldId id="350" r:id="rId43"/>
    <p:sldId id="351" r:id="rId44"/>
    <p:sldId id="355" r:id="rId45"/>
    <p:sldId id="376" r:id="rId46"/>
    <p:sldId id="356" r:id="rId47"/>
    <p:sldId id="357" r:id="rId48"/>
    <p:sldId id="358" r:id="rId49"/>
    <p:sldId id="360" r:id="rId50"/>
    <p:sldId id="363" r:id="rId51"/>
    <p:sldId id="362" r:id="rId52"/>
    <p:sldId id="361" r:id="rId53"/>
    <p:sldId id="359" r:id="rId54"/>
    <p:sldId id="344" r:id="rId55"/>
    <p:sldId id="352" r:id="rId56"/>
    <p:sldId id="368" r:id="rId57"/>
    <p:sldId id="343" r:id="rId58"/>
    <p:sldId id="367" r:id="rId59"/>
    <p:sldId id="372" r:id="rId60"/>
    <p:sldId id="365" r:id="rId61"/>
    <p:sldId id="364" r:id="rId62"/>
    <p:sldId id="366" r:id="rId63"/>
    <p:sldId id="369" r:id="rId64"/>
    <p:sldId id="370" r:id="rId65"/>
    <p:sldId id="37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74F"/>
    <a:srgbClr val="DD8047"/>
    <a:srgbClr val="775F55"/>
    <a:srgbClr val="000000"/>
    <a:srgbClr val="BC3E3F"/>
    <a:srgbClr val="A5A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1" autoAdjust="0"/>
    <p:restoredTop sz="83515" autoAdjust="0"/>
  </p:normalViewPr>
  <p:slideViewPr>
    <p:cSldViewPr snapToGrid="0">
      <p:cViewPr varScale="1">
        <p:scale>
          <a:sx n="72" d="100"/>
          <a:sy n="72" d="100"/>
        </p:scale>
        <p:origin x="8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5E78B-FE7C-474B-AC91-ABC1B62969E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0B4EB-D9F6-4F2F-973A-15D71B3F505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Paraplegia</a:t>
            </a:r>
            <a:r>
              <a:rPr lang="en-US" sz="1200" b="0" i="0" kern="1200" dirty="0" smtClean="0">
                <a:solidFill>
                  <a:schemeClr val="tx1"/>
                </a:solidFill>
                <a:effectLst/>
                <a:latin typeface="+mn-lt"/>
                <a:ea typeface="+mn-ea"/>
                <a:cs typeface="+mn-cs"/>
              </a:rPr>
              <a:t> is an impairment in motor or sensory function of the lower extremities.</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Quadriplegia</a:t>
            </a:r>
            <a:r>
              <a:rPr lang="en-US" sz="1200" b="0" i="0" kern="1200" dirty="0" smtClean="0">
                <a:solidFill>
                  <a:schemeClr val="tx1"/>
                </a:solidFill>
                <a:effectLst/>
                <a:latin typeface="+mn-lt"/>
                <a:ea typeface="+mn-ea"/>
                <a:cs typeface="+mn-cs"/>
              </a:rPr>
              <a:t>, also known as tetraplegia, is a spinal cord injury that causes paralysis after an accident. Other causes include </a:t>
            </a:r>
            <a:r>
              <a:rPr lang="en-US" sz="1200" b="0" i="0" kern="1200" dirty="0" err="1" smtClean="0">
                <a:solidFill>
                  <a:schemeClr val="tx1"/>
                </a:solidFill>
                <a:effectLst/>
                <a:latin typeface="+mn-lt"/>
                <a:ea typeface="+mn-ea"/>
                <a:cs typeface="+mn-cs"/>
              </a:rPr>
              <a:t>tumours</a:t>
            </a:r>
            <a:r>
              <a:rPr lang="en-US" sz="1200" b="0" i="0" kern="1200" dirty="0" smtClean="0">
                <a:solidFill>
                  <a:schemeClr val="tx1"/>
                </a:solidFill>
                <a:effectLst/>
                <a:latin typeface="+mn-lt"/>
                <a:ea typeface="+mn-ea"/>
                <a:cs typeface="+mn-cs"/>
              </a:rPr>
              <a:t> or spinal cord diseases. The injury may cause partial or total limb paralysis (arms and legs)</a:t>
            </a:r>
            <a:endParaRPr lang="en-US" b="1"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latin typeface="Andalus" panose="02020603050405020304" pitchFamily="18" charset="-78"/>
                <a:cs typeface="Andalus" panose="02020603050405020304" pitchFamily="18" charset="-78"/>
              </a:rPr>
              <a:t>cauda </a:t>
            </a:r>
            <a:r>
              <a:rPr lang="en-US" dirty="0" err="1" smtClean="0">
                <a:solidFill>
                  <a:schemeClr val="bg1"/>
                </a:solidFill>
                <a:latin typeface="Andalus" panose="02020603050405020304" pitchFamily="18" charset="-78"/>
                <a:cs typeface="Andalus" panose="02020603050405020304" pitchFamily="18" charset="-78"/>
              </a:rPr>
              <a:t>equina</a:t>
            </a:r>
            <a:r>
              <a:rPr lang="en-US" dirty="0" smtClean="0">
                <a:solidFill>
                  <a:schemeClr val="bg1"/>
                </a:solidFill>
                <a:latin typeface="Andalus" panose="02020603050405020304" pitchFamily="18" charset="-78"/>
                <a:cs typeface="Andalus" panose="02020603050405020304" pitchFamily="18" charset="-78"/>
              </a:rPr>
              <a:t> injuries term used to </a:t>
            </a:r>
            <a:r>
              <a:rPr lang="en-US" dirty="0" err="1" smtClean="0">
                <a:solidFill>
                  <a:schemeClr val="bg1"/>
                </a:solidFill>
                <a:latin typeface="Andalus" panose="02020603050405020304" pitchFamily="18" charset="-78"/>
                <a:cs typeface="Andalus" panose="02020603050405020304" pitchFamily="18" charset="-78"/>
              </a:rPr>
              <a:t>desicibe</a:t>
            </a:r>
            <a:r>
              <a:rPr lang="en-US" dirty="0" smtClean="0">
                <a:solidFill>
                  <a:schemeClr val="bg1"/>
                </a:solidFill>
                <a:latin typeface="Andalus" panose="02020603050405020304" pitchFamily="18" charset="-78"/>
                <a:cs typeface="Andalus" panose="02020603050405020304" pitchFamily="18" charset="-78"/>
              </a:rPr>
              <a:t> injury below level of L1..LMN</a:t>
            </a:r>
            <a:endParaRPr lang="en-US" b="1"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sz="1200" dirty="0" smtClean="0">
              <a:solidFill>
                <a:schemeClr val="bg1"/>
              </a:solidFill>
              <a:latin typeface="Andalus" panose="02020603050405020304" pitchFamily="18" charset="-78"/>
              <a:cs typeface="Andalus" panose="02020603050405020304" pitchFamily="18" charset="-78"/>
            </a:endParaRPr>
          </a:p>
          <a:p>
            <a:pPr>
              <a:lnSpc>
                <a:spcPct val="90000"/>
              </a:lnSpc>
            </a:pPr>
            <a:r>
              <a:rPr lang="en-US" sz="1200" dirty="0" smtClean="0">
                <a:solidFill>
                  <a:schemeClr val="bg1"/>
                </a:solidFill>
                <a:latin typeface="Andalus" panose="02020603050405020304" pitchFamily="18" charset="-78"/>
                <a:cs typeface="Andalus" panose="02020603050405020304" pitchFamily="18" charset="-78"/>
              </a:rPr>
              <a:t>-In </a:t>
            </a:r>
            <a:r>
              <a:rPr lang="en-US" sz="1200" b="1" dirty="0" smtClean="0">
                <a:solidFill>
                  <a:srgbClr val="DD8047"/>
                </a:solidFill>
                <a:latin typeface="Andalus" panose="02020603050405020304" pitchFamily="18" charset="-78"/>
                <a:cs typeface="Andalus" panose="02020603050405020304" pitchFamily="18" charset="-78"/>
              </a:rPr>
              <a:t>small</a:t>
            </a:r>
            <a:r>
              <a:rPr lang="en-US" sz="1200" dirty="0" smtClean="0">
                <a:solidFill>
                  <a:schemeClr val="bg1"/>
                </a:solidFill>
                <a:latin typeface="Andalus" panose="02020603050405020304" pitchFamily="18" charset="-78"/>
                <a:cs typeface="Andalus" panose="02020603050405020304" pitchFamily="18" charset="-78"/>
              </a:rPr>
              <a:t> central cord lesions, damage to </a:t>
            </a:r>
            <a:r>
              <a:rPr lang="en-US" sz="1200" b="1" dirty="0" err="1" smtClean="0">
                <a:solidFill>
                  <a:srgbClr val="DD8047"/>
                </a:solidFill>
                <a:latin typeface="Aharoni" panose="02010803020104030203" pitchFamily="2" charset="-79"/>
                <a:cs typeface="Aharoni" panose="02010803020104030203" pitchFamily="2" charset="-79"/>
              </a:rPr>
              <a:t>spinothalamic</a:t>
            </a:r>
            <a:r>
              <a:rPr lang="en-US" sz="1200" dirty="0" smtClean="0">
                <a:solidFill>
                  <a:schemeClr val="bg1"/>
                </a:solidFill>
                <a:latin typeface="Andalus" panose="02020603050405020304" pitchFamily="18" charset="-78"/>
                <a:cs typeface="Andalus" panose="02020603050405020304" pitchFamily="18" charset="-78"/>
              </a:rPr>
              <a:t> fibers causes bilateral regions of suspended sensory loss to pain and temperature.</a:t>
            </a:r>
            <a:endParaRPr lang="en-US" sz="1200" dirty="0" smtClean="0">
              <a:solidFill>
                <a:schemeClr val="bg1"/>
              </a:solidFill>
              <a:latin typeface="Andalus" panose="02020603050405020304" pitchFamily="18" charset="-78"/>
              <a:cs typeface="Andalus" panose="02020603050405020304" pitchFamily="18" charset="-78"/>
            </a:endParaRPr>
          </a:p>
          <a:p>
            <a:pPr>
              <a:lnSpc>
                <a:spcPct val="90000"/>
              </a:lnSpc>
            </a:pPr>
            <a:r>
              <a:rPr lang="en-US" sz="1200" dirty="0" smtClean="0">
                <a:solidFill>
                  <a:schemeClr val="bg1"/>
                </a:solidFill>
                <a:latin typeface="Andalus" panose="02020603050405020304" pitchFamily="18" charset="-78"/>
                <a:cs typeface="Andalus" panose="02020603050405020304" pitchFamily="18" charset="-78"/>
              </a:rPr>
              <a:t>-With </a:t>
            </a:r>
            <a:r>
              <a:rPr lang="en-US" sz="1200" b="1" dirty="0" smtClean="0">
                <a:solidFill>
                  <a:srgbClr val="DD8047"/>
                </a:solidFill>
                <a:latin typeface="Andalus" panose="02020603050405020304" pitchFamily="18" charset="-78"/>
                <a:cs typeface="Andalus" panose="02020603050405020304" pitchFamily="18" charset="-78"/>
              </a:rPr>
              <a:t>larger </a:t>
            </a:r>
            <a:r>
              <a:rPr lang="en-US" sz="1200" dirty="0" smtClean="0">
                <a:solidFill>
                  <a:schemeClr val="bg1"/>
                </a:solidFill>
                <a:latin typeface="Andalus" panose="02020603050405020304" pitchFamily="18" charset="-78"/>
                <a:cs typeface="Andalus" panose="02020603050405020304" pitchFamily="18" charset="-78"/>
              </a:rPr>
              <a:t>central cord lesions, the anterior horn cells are damaged, producing lower motor neuron deficits at the level of the lesion.</a:t>
            </a:r>
            <a:endParaRPr lang="en-US" sz="1200" dirty="0" smtClean="0">
              <a:solidFill>
                <a:schemeClr val="bg1"/>
              </a:solidFill>
              <a:latin typeface="Andalus" panose="02020603050405020304" pitchFamily="18" charset="-78"/>
              <a:cs typeface="Andalus" panose="02020603050405020304" pitchFamily="18" charset="-78"/>
            </a:endParaRPr>
          </a:p>
          <a:p>
            <a:pPr>
              <a:lnSpc>
                <a:spcPct val="90000"/>
              </a:lnSpc>
            </a:pPr>
            <a:r>
              <a:rPr lang="en-US" sz="1200" dirty="0" smtClean="0">
                <a:solidFill>
                  <a:schemeClr val="bg1"/>
                </a:solidFill>
                <a:latin typeface="Andalus" panose="02020603050405020304" pitchFamily="18" charset="-78"/>
                <a:cs typeface="Andalus" panose="02020603050405020304" pitchFamily="18" charset="-78"/>
              </a:rPr>
              <a:t>-In addition, the </a:t>
            </a:r>
            <a:r>
              <a:rPr lang="en-US" sz="1200" b="1" dirty="0" err="1" smtClean="0">
                <a:solidFill>
                  <a:srgbClr val="DD8047"/>
                </a:solidFill>
                <a:latin typeface="Aharoni" panose="02010803020104030203" pitchFamily="2" charset="-79"/>
                <a:cs typeface="Aharoni" panose="02010803020104030203" pitchFamily="2" charset="-79"/>
              </a:rPr>
              <a:t>corticospinal</a:t>
            </a:r>
            <a:r>
              <a:rPr lang="en-US" sz="1200" b="1" dirty="0" smtClean="0">
                <a:solidFill>
                  <a:srgbClr val="DD8047"/>
                </a:solidFill>
                <a:latin typeface="Aharoni" panose="02010803020104030203" pitchFamily="2" charset="-79"/>
                <a:cs typeface="Aharoni" panose="02010803020104030203" pitchFamily="2" charset="-79"/>
              </a:rPr>
              <a:t> </a:t>
            </a:r>
            <a:r>
              <a:rPr lang="en-US" sz="1200" dirty="0" smtClean="0">
                <a:solidFill>
                  <a:schemeClr val="bg1"/>
                </a:solidFill>
                <a:latin typeface="Andalus" panose="02020603050405020304" pitchFamily="18" charset="-78"/>
                <a:cs typeface="Andalus" panose="02020603050405020304" pitchFamily="18" charset="-78"/>
              </a:rPr>
              <a:t>tracts are affected, causing upper motor neuron signs, and the posterior columns may be involved.</a:t>
            </a:r>
            <a:endParaRPr lang="en-US" altLang="ar-SA" sz="1200" dirty="0" smtClean="0">
              <a:solidFill>
                <a:schemeClr val="bg1"/>
              </a:solidFill>
              <a:latin typeface="Andalus" panose="02020603050405020304" pitchFamily="18" charset="-78"/>
              <a:cs typeface="Andalus" panose="02020603050405020304" pitchFamily="18" charset="-78"/>
            </a:endParaRPr>
          </a:p>
          <a:p>
            <a:endParaRPr lang="ar-JO" dirty="0"/>
          </a:p>
        </p:txBody>
      </p:sp>
      <p:sp>
        <p:nvSpPr>
          <p:cNvPr id="4" name="Slide Number Placeholder 3"/>
          <p:cNvSpPr>
            <a:spLocks noGrp="1"/>
          </p:cNvSpPr>
          <p:nvPr>
            <p:ph type="sldNum" sz="quarter" idx="10"/>
          </p:nvPr>
        </p:nvSpPr>
        <p:spPr/>
        <p:txBody>
          <a:bodyPr/>
          <a:lstStyle/>
          <a:p>
            <a:fld id="{0A50B4EB-D9F6-4F2F-973A-15D71B3F5057}"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paralysis</a:t>
            </a:r>
            <a:r>
              <a:rPr lang="en-US" sz="1200" b="0" i="0" kern="1200" dirty="0" smtClean="0">
                <a:solidFill>
                  <a:schemeClr val="tx1"/>
                </a:solidFill>
                <a:effectLst/>
                <a:latin typeface="+mn-lt"/>
                <a:ea typeface="+mn-ea"/>
                <a:cs typeface="+mn-cs"/>
              </a:rPr>
              <a:t> on the same (</a:t>
            </a:r>
            <a:r>
              <a:rPr lang="en-US" sz="1200" b="1" i="0" kern="1200" dirty="0" err="1" smtClean="0">
                <a:solidFill>
                  <a:schemeClr val="tx1"/>
                </a:solidFill>
                <a:effectLst/>
                <a:latin typeface="+mn-lt"/>
                <a:ea typeface="+mn-ea"/>
                <a:cs typeface="+mn-cs"/>
              </a:rPr>
              <a:t>ipsilateral</a:t>
            </a:r>
            <a:r>
              <a:rPr lang="en-US" sz="1200" b="0" i="0" kern="1200" dirty="0" smtClean="0">
                <a:solidFill>
                  <a:schemeClr val="tx1"/>
                </a:solidFill>
                <a:effectLst/>
                <a:latin typeface="+mn-lt"/>
                <a:ea typeface="+mn-ea"/>
                <a:cs typeface="+mn-cs"/>
              </a:rPr>
              <a:t>) side as the lesion and deficits </a:t>
            </a:r>
            <a:endParaRPr lang="en-US" sz="1200" b="0" i="0" kern="1200" dirty="0" smtClean="0">
              <a:solidFill>
                <a:schemeClr val="tx1"/>
              </a:solidFill>
              <a:effectLst/>
              <a:latin typeface="+mn-lt"/>
              <a:ea typeface="+mn-ea"/>
              <a:cs typeface="+mn-cs"/>
            </a:endParaRPr>
          </a:p>
          <a:p>
            <a:pPr marL="274320" lvl="0" indent="-274320" defTabSz="914400">
              <a:spcBef>
                <a:spcPct val="20000"/>
              </a:spcBef>
              <a:buClr>
                <a:srgbClr val="D16349"/>
              </a:buClr>
              <a:buSzPct val="85000"/>
              <a:buFont typeface="Wingdings 2" panose="05020102010507070707"/>
              <a:buChar char=""/>
            </a:pPr>
            <a:r>
              <a:rPr lang="en-US" sz="1200" dirty="0" err="1" smtClean="0">
                <a:solidFill>
                  <a:schemeClr val="bg1"/>
                </a:solidFill>
                <a:latin typeface="Andalus" panose="02020603050405020304" pitchFamily="18" charset="-78"/>
                <a:cs typeface="Andalus" panose="02020603050405020304" pitchFamily="18" charset="-78"/>
              </a:rPr>
              <a:t>Ipsilateral</a:t>
            </a:r>
            <a:r>
              <a:rPr lang="en-US" sz="1200" dirty="0" smtClean="0">
                <a:solidFill>
                  <a:schemeClr val="bg1"/>
                </a:solidFill>
                <a:latin typeface="Andalus" panose="02020603050405020304" pitchFamily="18" charset="-78"/>
                <a:cs typeface="Andalus" panose="02020603050405020304" pitchFamily="18" charset="-78"/>
              </a:rPr>
              <a:t> </a:t>
            </a:r>
            <a:r>
              <a:rPr lang="en-US" sz="1200" dirty="0" err="1" smtClean="0">
                <a:solidFill>
                  <a:schemeClr val="bg1"/>
                </a:solidFill>
                <a:latin typeface="Andalus" panose="02020603050405020304" pitchFamily="18" charset="-78"/>
                <a:cs typeface="Andalus" panose="02020603050405020304" pitchFamily="18" charset="-78"/>
              </a:rPr>
              <a:t>plegia</a:t>
            </a:r>
            <a:r>
              <a:rPr lang="en-US" sz="1200" dirty="0" smtClean="0">
                <a:solidFill>
                  <a:schemeClr val="bg1"/>
                </a:solidFill>
                <a:latin typeface="Andalus" panose="02020603050405020304" pitchFamily="18" charset="-78"/>
                <a:cs typeface="Andalus" panose="02020603050405020304" pitchFamily="18" charset="-78"/>
              </a:rPr>
              <a:t> below the lesion </a:t>
            </a:r>
            <a:endParaRPr lang="en-US" sz="1200" dirty="0" smtClean="0">
              <a:solidFill>
                <a:schemeClr val="bg1"/>
              </a:solidFill>
              <a:latin typeface="Andalus" panose="02020603050405020304" pitchFamily="18" charset="-78"/>
              <a:cs typeface="Andalus" panose="02020603050405020304" pitchFamily="18" charset="-78"/>
            </a:endParaRPr>
          </a:p>
          <a:p>
            <a:pPr marL="274320" lvl="0" indent="-274320" defTabSz="914400">
              <a:spcBef>
                <a:spcPct val="20000"/>
              </a:spcBef>
              <a:buClr>
                <a:srgbClr val="D16349"/>
              </a:buClr>
              <a:buSzPct val="85000"/>
              <a:buFont typeface="Wingdings 2" panose="05020102010507070707"/>
              <a:buChar char=""/>
            </a:pPr>
            <a:r>
              <a:rPr lang="en-US" sz="1200" dirty="0" err="1" smtClean="0">
                <a:solidFill>
                  <a:schemeClr val="bg1"/>
                </a:solidFill>
                <a:latin typeface="Andalus" panose="02020603050405020304" pitchFamily="18" charset="-78"/>
                <a:cs typeface="Andalus" panose="02020603050405020304" pitchFamily="18" charset="-78"/>
              </a:rPr>
              <a:t>Ipsilateral</a:t>
            </a:r>
            <a:r>
              <a:rPr lang="en-US" sz="1200" dirty="0" smtClean="0">
                <a:solidFill>
                  <a:schemeClr val="bg1"/>
                </a:solidFill>
                <a:latin typeface="Andalus" panose="02020603050405020304" pitchFamily="18" charset="-78"/>
                <a:cs typeface="Andalus" panose="02020603050405020304" pitchFamily="18" charset="-78"/>
              </a:rPr>
              <a:t> proprioception and light touch loss below the lesion         </a:t>
            </a:r>
            <a:endParaRPr lang="en-US" sz="1200" dirty="0" smtClean="0">
              <a:solidFill>
                <a:schemeClr val="bg1"/>
              </a:solidFill>
              <a:latin typeface="Andalus" panose="02020603050405020304" pitchFamily="18" charset="-78"/>
              <a:cs typeface="Andalus" panose="02020603050405020304" pitchFamily="18" charset="-78"/>
            </a:endParaRPr>
          </a:p>
          <a:p>
            <a:pPr marL="274320" lvl="0" indent="-274320" defTabSz="914400">
              <a:spcBef>
                <a:spcPct val="20000"/>
              </a:spcBef>
              <a:buClr>
                <a:srgbClr val="D16349"/>
              </a:buClr>
              <a:buSzPct val="85000"/>
              <a:buFont typeface="Wingdings 2" panose="05020102010507070707"/>
              <a:buChar char=""/>
            </a:pPr>
            <a:r>
              <a:rPr lang="en-US" sz="1200" dirty="0" smtClean="0">
                <a:solidFill>
                  <a:schemeClr val="bg1"/>
                </a:solidFill>
                <a:latin typeface="Andalus" panose="02020603050405020304" pitchFamily="18" charset="-78"/>
                <a:cs typeface="Andalus" panose="02020603050405020304" pitchFamily="18" charset="-78"/>
              </a:rPr>
              <a:t>Contralateral pain and temperature loss below the lesion </a:t>
            </a:r>
            <a:endParaRPr lang="en-US" sz="1200" dirty="0" smtClean="0">
              <a:solidFill>
                <a:schemeClr val="bg1"/>
              </a:solidFill>
              <a:latin typeface="Andalus" panose="02020603050405020304" pitchFamily="18" charset="-78"/>
              <a:cs typeface="Andalus" panose="02020603050405020304" pitchFamily="18" charset="-78"/>
            </a:endParaRPr>
          </a:p>
          <a:p>
            <a:endParaRPr lang="ar-JO" dirty="0"/>
          </a:p>
        </p:txBody>
      </p:sp>
      <p:sp>
        <p:nvSpPr>
          <p:cNvPr id="4" name="Slide Number Placeholder 3"/>
          <p:cNvSpPr>
            <a:spLocks noGrp="1"/>
          </p:cNvSpPr>
          <p:nvPr>
            <p:ph type="sldNum" sz="quarter" idx="10"/>
          </p:nvPr>
        </p:nvSpPr>
        <p:spPr/>
        <p:txBody>
          <a:bodyPr/>
          <a:lstStyle/>
          <a:p>
            <a:fld id="{0A50B4EB-D9F6-4F2F-973A-15D71B3F505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ar-SA" sz="1200" dirty="0" smtClean="0">
                <a:latin typeface="Times New Roman" panose="02020603050405020304" pitchFamily="18" charset="0"/>
              </a:rPr>
              <a:t>Lesions above D6</a:t>
            </a:r>
            <a:endParaRPr lang="en-US" altLang="ar-SA" sz="1200" dirty="0" smtClean="0">
              <a:latin typeface="Times New Roman" panose="02020603050405020304" pitchFamily="18" charset="0"/>
            </a:endParaRPr>
          </a:p>
          <a:p>
            <a:pPr eaLnBrk="1" hangingPunct="1">
              <a:lnSpc>
                <a:spcPct val="90000"/>
              </a:lnSpc>
            </a:pPr>
            <a:r>
              <a:rPr lang="en-US" altLang="ar-SA" sz="1200" dirty="0" smtClean="0">
                <a:latin typeface="Times New Roman" panose="02020603050405020304" pitchFamily="18" charset="0"/>
              </a:rPr>
              <a:t>Minutes – hours (fall of </a:t>
            </a:r>
            <a:r>
              <a:rPr lang="en-US" altLang="ar-SA" sz="1200" dirty="0" err="1" smtClean="0">
                <a:latin typeface="Times New Roman" panose="02020603050405020304" pitchFamily="18" charset="0"/>
              </a:rPr>
              <a:t>catecholamines</a:t>
            </a:r>
            <a:r>
              <a:rPr lang="en-US" altLang="ar-SA" sz="1200" dirty="0" smtClean="0">
                <a:latin typeface="Times New Roman" panose="02020603050405020304" pitchFamily="18" charset="0"/>
              </a:rPr>
              <a:t> may take 24 </a:t>
            </a:r>
            <a:r>
              <a:rPr lang="en-US" altLang="ar-SA" sz="1200" dirty="0" err="1" smtClean="0">
                <a:latin typeface="Times New Roman" panose="02020603050405020304" pitchFamily="18" charset="0"/>
              </a:rPr>
              <a:t>hrs</a:t>
            </a:r>
            <a:r>
              <a:rPr lang="en-US" altLang="ar-SA" sz="1200" dirty="0" smtClean="0">
                <a:latin typeface="Times New Roman" panose="02020603050405020304" pitchFamily="18" charset="0"/>
              </a:rPr>
              <a:t>)</a:t>
            </a:r>
            <a:endParaRPr lang="en-US" altLang="ar-SA" sz="1200" dirty="0" smtClean="0">
              <a:latin typeface="Times New Roman" panose="02020603050405020304" pitchFamily="18" charset="0"/>
            </a:endParaRPr>
          </a:p>
          <a:p>
            <a:pPr eaLnBrk="1" hangingPunct="1">
              <a:lnSpc>
                <a:spcPct val="90000"/>
              </a:lnSpc>
            </a:pPr>
            <a:r>
              <a:rPr lang="en-US" altLang="ar-SA" sz="1200" dirty="0" smtClean="0">
                <a:latin typeface="Times New Roman" panose="02020603050405020304" pitchFamily="18" charset="0"/>
              </a:rPr>
              <a:t>Disruption of sympathetic outflow from D1 - L2</a:t>
            </a:r>
            <a:endParaRPr lang="en-US" altLang="ar-SA" sz="1200" dirty="0" smtClean="0">
              <a:latin typeface="Times New Roman" panose="02020603050405020304" pitchFamily="18" charset="0"/>
            </a:endParaRPr>
          </a:p>
          <a:p>
            <a:pPr eaLnBrk="1" hangingPunct="1">
              <a:lnSpc>
                <a:spcPct val="90000"/>
              </a:lnSpc>
            </a:pPr>
            <a:r>
              <a:rPr lang="en-US" altLang="ar-SA" sz="1200" dirty="0" smtClean="0">
                <a:latin typeface="Times New Roman" panose="02020603050405020304" pitchFamily="18" charset="0"/>
              </a:rPr>
              <a:t>Unopposed </a:t>
            </a:r>
            <a:r>
              <a:rPr lang="en-US" altLang="ar-SA" sz="1200" dirty="0" smtClean="0">
                <a:latin typeface="Times New Roman" panose="02020603050405020304" pitchFamily="18" charset="0"/>
              </a:rPr>
              <a:t>vagal tone </a:t>
            </a:r>
            <a:endParaRPr lang="en-US" altLang="ar-SA" sz="1200" dirty="0" smtClean="0">
              <a:latin typeface="Times New Roman" panose="02020603050405020304" pitchFamily="18" charset="0"/>
            </a:endParaRPr>
          </a:p>
          <a:p>
            <a:pPr eaLnBrk="1" hangingPunct="1">
              <a:lnSpc>
                <a:spcPct val="90000"/>
              </a:lnSpc>
            </a:pPr>
            <a:r>
              <a:rPr lang="en-US" altLang="ar-SA" sz="1200" dirty="0" smtClean="0">
                <a:latin typeface="Times New Roman" panose="02020603050405020304" pitchFamily="18" charset="0"/>
              </a:rPr>
              <a:t>Peripheral vasodilatation</a:t>
            </a:r>
            <a:endParaRPr lang="en-US" altLang="ar-SA" sz="1200" dirty="0" smtClean="0">
              <a:latin typeface="Times New Roman" panose="02020603050405020304" pitchFamily="18" charset="0"/>
            </a:endParaRPr>
          </a:p>
          <a:p>
            <a:pPr eaLnBrk="1" hangingPunct="1">
              <a:lnSpc>
                <a:spcPct val="90000"/>
              </a:lnSpc>
            </a:pPr>
            <a:r>
              <a:rPr lang="en-US" altLang="ar-SA" sz="1200" dirty="0" smtClean="0">
                <a:latin typeface="Times New Roman" panose="02020603050405020304" pitchFamily="18" charset="0"/>
              </a:rPr>
              <a:t>Hypotension, Bradycardia &amp; Hypothermia </a:t>
            </a:r>
            <a:endParaRPr lang="en-US" altLang="ar-SA" sz="1200" dirty="0" smtClean="0">
              <a:latin typeface="Times New Roman" panose="02020603050405020304" pitchFamily="18" charset="0"/>
            </a:endParaRPr>
          </a:p>
          <a:p>
            <a:pPr eaLnBrk="1" hangingPunct="1">
              <a:lnSpc>
                <a:spcPct val="90000"/>
              </a:lnSpc>
              <a:buFontTx/>
              <a:buNone/>
            </a:pPr>
            <a:endParaRPr lang="en-US" altLang="ar-SA" sz="1200" dirty="0" smtClean="0">
              <a:latin typeface="Times New Roman" panose="02020603050405020304" pitchFamily="18" charset="0"/>
            </a:endParaRPr>
          </a:p>
          <a:p>
            <a:pPr eaLnBrk="1" hangingPunct="1">
              <a:lnSpc>
                <a:spcPct val="90000"/>
              </a:lnSpc>
            </a:pPr>
            <a:r>
              <a:rPr lang="en-US" altLang="ar-SA" sz="1200" dirty="0" smtClean="0">
                <a:latin typeface="Times New Roman" panose="02020603050405020304" pitchFamily="18" charset="0"/>
              </a:rPr>
              <a:t>BUT consider </a:t>
            </a:r>
            <a:r>
              <a:rPr lang="en-US" altLang="ar-SA" sz="1200" dirty="0" err="1" smtClean="0">
                <a:latin typeface="Times New Roman" panose="02020603050405020304" pitchFamily="18" charset="0"/>
              </a:rPr>
              <a:t>haemmorhagic</a:t>
            </a:r>
            <a:r>
              <a:rPr lang="en-US" altLang="ar-SA" sz="1200" dirty="0" smtClean="0">
                <a:latin typeface="Times New Roman" panose="02020603050405020304" pitchFamily="18" charset="0"/>
              </a:rPr>
              <a:t> shock if – injury below D6, other major injuries, hypotension with spinal fracture alone  without neurological injury.</a:t>
            </a:r>
            <a:endParaRPr lang="en-GB" altLang="ar-SA" sz="1200" dirty="0" smtClean="0">
              <a:latin typeface="Times New Roman" panose="02020603050405020304" pitchFamily="18" charset="0"/>
            </a:endParaRPr>
          </a:p>
          <a:p>
            <a:endParaRPr lang="en-US" dirty="0" smtClean="0"/>
          </a:p>
          <a:p>
            <a:endParaRPr lang="en-US" dirty="0" smtClean="0"/>
          </a:p>
          <a:p>
            <a:r>
              <a:rPr lang="en-US" dirty="0" smtClean="0"/>
              <a:t>Spinal:</a:t>
            </a:r>
            <a:endParaRPr lang="en-US" dirty="0" smtClean="0"/>
          </a:p>
          <a:p>
            <a:pPr eaLnBrk="1" hangingPunct="1"/>
            <a:r>
              <a:rPr lang="en-US" altLang="ar-SA" sz="1200" dirty="0" smtClean="0">
                <a:latin typeface="Times New Roman" panose="02020603050405020304" pitchFamily="18" charset="0"/>
              </a:rPr>
              <a:t>Transient physiological reflex depression of cord function – ‘</a:t>
            </a:r>
            <a:r>
              <a:rPr lang="en-US" altLang="ar-SA" sz="1200" b="1" dirty="0" smtClean="0">
                <a:latin typeface="Times New Roman" panose="02020603050405020304" pitchFamily="18" charset="0"/>
              </a:rPr>
              <a:t>concussion of spinal cord’</a:t>
            </a:r>
            <a:endParaRPr lang="en-US" altLang="ar-SA" sz="1200" b="1" dirty="0" smtClean="0">
              <a:latin typeface="Times New Roman" panose="02020603050405020304" pitchFamily="18" charset="0"/>
            </a:endParaRPr>
          </a:p>
          <a:p>
            <a:pPr eaLnBrk="1" hangingPunct="1">
              <a:buFontTx/>
              <a:buNone/>
            </a:pPr>
            <a:endParaRPr lang="en-US" altLang="ar-SA" sz="1200" dirty="0" smtClean="0">
              <a:latin typeface="Times New Roman" panose="02020603050405020304" pitchFamily="18" charset="0"/>
            </a:endParaRPr>
          </a:p>
          <a:p>
            <a:pPr eaLnBrk="1" hangingPunct="1"/>
            <a:r>
              <a:rPr lang="en-US" altLang="ar-SA" sz="1200" dirty="0" smtClean="0">
                <a:latin typeface="Times New Roman" panose="02020603050405020304" pitchFamily="18" charset="0"/>
              </a:rPr>
              <a:t>Loss anal tone, reflexes, autonomic control within 24-72hr</a:t>
            </a:r>
            <a:endParaRPr lang="en-US" altLang="ar-SA" sz="1200" dirty="0" smtClean="0">
              <a:latin typeface="Times New Roman" panose="02020603050405020304" pitchFamily="18" charset="0"/>
            </a:endParaRPr>
          </a:p>
          <a:p>
            <a:pPr eaLnBrk="1" hangingPunct="1">
              <a:buFontTx/>
              <a:buNone/>
            </a:pPr>
            <a:endParaRPr lang="en-US" altLang="ar-SA" sz="1200" dirty="0" smtClean="0">
              <a:latin typeface="Times New Roman" panose="02020603050405020304" pitchFamily="18" charset="0"/>
            </a:endParaRPr>
          </a:p>
          <a:p>
            <a:pPr eaLnBrk="1" hangingPunct="1"/>
            <a:r>
              <a:rPr lang="en-US" altLang="ar-SA" sz="1200" dirty="0" smtClean="0">
                <a:latin typeface="Times New Roman" panose="02020603050405020304" pitchFamily="18" charset="0"/>
              </a:rPr>
              <a:t>Flaccid paralysis bladder &amp; bowel and sustained Priapism</a:t>
            </a:r>
            <a:endParaRPr lang="en-US" altLang="ar-SA" sz="1200" dirty="0" smtClean="0">
              <a:latin typeface="Times New Roman" panose="02020603050405020304" pitchFamily="18" charset="0"/>
            </a:endParaRPr>
          </a:p>
          <a:p>
            <a:pPr eaLnBrk="1" hangingPunct="1">
              <a:buFontTx/>
              <a:buNone/>
            </a:pPr>
            <a:endParaRPr lang="en-US" altLang="ar-SA" sz="1200" dirty="0" smtClean="0">
              <a:latin typeface="Times New Roman" panose="02020603050405020304" pitchFamily="18" charset="0"/>
            </a:endParaRPr>
          </a:p>
          <a:p>
            <a:pPr eaLnBrk="1" hangingPunct="1"/>
            <a:r>
              <a:rPr lang="en-US" altLang="ar-SA" sz="1200" dirty="0" smtClean="0">
                <a:latin typeface="Times New Roman" panose="02020603050405020304" pitchFamily="18" charset="0"/>
              </a:rPr>
              <a:t>Lasts even days till reflex neural arcs below the level recovers.</a:t>
            </a:r>
            <a:endParaRPr lang="en-GB" altLang="ar-SA" sz="1200"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Loss of vibration and proprioseption on the same side , however if the medial portion is spared some tracts are'nt effected meaning the Gracilus nu isnt effected means the sensation of the lower extrimity stays intacts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the white commissure is used by the spinothalamic tract  so it diccusaets to the other side </a:t>
            </a:r>
            <a:endParaRPr lang="en-US"/>
          </a:p>
          <a:p>
            <a:endParaRPr lang="en-US"/>
          </a:p>
          <a:p>
            <a:r>
              <a:rPr lang="en-US"/>
              <a:t>injury here will lead to loss of pain and temp at the level of the lesion bi- lateraly </a:t>
            </a:r>
            <a:endParaRPr lang="en-US"/>
          </a:p>
          <a:p>
            <a:endParaRPr lang="en-US"/>
          </a:p>
          <a:p>
            <a:r>
              <a:rPr lang="en-US"/>
              <a:t>(note that lessours tracts might make it a level higher or lower to the injury</a:t>
            </a:r>
            <a:endParaRPr lang="en-US"/>
          </a:p>
          <a:p>
            <a:endParaRPr lang="en-US"/>
          </a:p>
          <a:p>
            <a:r>
              <a:rPr lang="en-US"/>
              <a:t>this is seen in syringomyelia from C1 - T1</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1">
                <a:sym typeface="+mn-ea"/>
              </a:rPr>
              <a:t>Is there a large ventral horn ? </a:t>
            </a:r>
            <a:endParaRPr lang="en-US" b="1"/>
          </a:p>
          <a:p>
            <a:r>
              <a:rPr lang="en-US" b="1">
                <a:sym typeface="+mn-ea"/>
              </a:rPr>
              <a:t>Yes → C5-T1 or L2-S2</a:t>
            </a:r>
            <a:endParaRPr lang="en-US" b="1"/>
          </a:p>
          <a:p>
            <a:r>
              <a:rPr lang="en-US" b="1">
                <a:sym typeface="+mn-ea"/>
              </a:rPr>
              <a:t>No → T2 - L1  or C1 - C4</a:t>
            </a:r>
            <a:endParaRPr lang="en-US" b="1"/>
          </a:p>
          <a:p>
            <a:endParaRPr lang="en-US" b="1"/>
          </a:p>
          <a:p>
            <a:r>
              <a:rPr lang="en-US" b="1">
                <a:sym typeface="+mn-ea"/>
              </a:rPr>
              <a:t>Are both dorsal columns present </a:t>
            </a:r>
            <a:endParaRPr lang="en-US" b="1"/>
          </a:p>
          <a:p>
            <a:r>
              <a:rPr lang="en-US" b="1">
                <a:sym typeface="+mn-ea"/>
              </a:rPr>
              <a:t>Yes → above T5 </a:t>
            </a:r>
            <a:endParaRPr lang="en-US" b="1"/>
          </a:p>
          <a:p>
            <a:r>
              <a:rPr lang="en-US" b="1">
                <a:sym typeface="+mn-ea"/>
              </a:rPr>
              <a:t>No → Below T5</a:t>
            </a:r>
            <a:endParaRPr lang="en-US" b="1"/>
          </a:p>
          <a:p>
            <a:endParaRPr lang="en-US" b="1"/>
          </a:p>
          <a:p>
            <a:r>
              <a:rPr lang="en-US" b="1">
                <a:sym typeface="+mn-ea"/>
              </a:rPr>
              <a:t>Is there a lateral horn ? </a:t>
            </a:r>
            <a:endParaRPr lang="en-US" b="1"/>
          </a:p>
          <a:p>
            <a:r>
              <a:rPr lang="en-US" b="1">
                <a:sym typeface="+mn-ea"/>
              </a:rPr>
              <a:t>Yes → T1-L5 </a:t>
            </a:r>
            <a:endParaRPr lang="en-US" b="1"/>
          </a:p>
          <a:p>
            <a:r>
              <a:rPr lang="en-US" b="1">
                <a:sym typeface="+mn-ea"/>
              </a:rPr>
              <a:t>No → C1 - C8 or L3 - S5</a:t>
            </a:r>
            <a:endParaRPr lang="en-US" b="1"/>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endParaRPr lang="en-US" dirty="0"/>
          </a:p>
        </p:txBody>
      </p:sp>
      <p:sp>
        <p:nvSpPr>
          <p:cNvPr id="8" name="Rectangle 6"/>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defRPr/>
            </a:pPr>
            <a:r>
              <a:rPr lang="en-US" altLang="ko-KR" dirty="0"/>
              <a:t>Subtitle in this line</a:t>
            </a:r>
            <a:endParaRPr lang="ko-KR"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smtClean="0"/>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smtClean="0"/>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22" name="Shape"/>
          <p:cNvSpPr/>
          <p:nvPr/>
        </p:nvSpPr>
        <p:spPr>
          <a:xfrm>
            <a:off x="2621077" y="11719"/>
            <a:ext cx="4028936" cy="2795835"/>
          </a:xfrm>
          <a:custGeom>
            <a:avLst/>
            <a:gdLst/>
            <a:ahLst/>
            <a:cxnLst>
              <a:cxn ang="0">
                <a:pos x="wd2" y="hd2"/>
              </a:cxn>
              <a:cxn ang="5400000">
                <a:pos x="wd2" y="hd2"/>
              </a:cxn>
              <a:cxn ang="10800000">
                <a:pos x="wd2" y="hd2"/>
              </a:cxn>
              <a:cxn ang="16200000">
                <a:pos x="wd2" y="hd2"/>
              </a:cxn>
            </a:cxnLst>
            <a:rect l="0" t="0" r="r" b="b"/>
            <a:pathLst>
              <a:path w="21596" h="21381" extrusionOk="0">
                <a:moveTo>
                  <a:pt x="10837" y="20781"/>
                </a:moveTo>
                <a:cubicBezTo>
                  <a:pt x="11947" y="21286"/>
                  <a:pt x="13070" y="21315"/>
                  <a:pt x="13989" y="20888"/>
                </a:cubicBezTo>
                <a:cubicBezTo>
                  <a:pt x="14010" y="20878"/>
                  <a:pt x="14023" y="20859"/>
                  <a:pt x="14030" y="20820"/>
                </a:cubicBezTo>
                <a:cubicBezTo>
                  <a:pt x="14037" y="20791"/>
                  <a:pt x="14030" y="20762"/>
                  <a:pt x="14017" y="20733"/>
                </a:cubicBezTo>
                <a:cubicBezTo>
                  <a:pt x="13274" y="19548"/>
                  <a:pt x="12260" y="18625"/>
                  <a:pt x="11151" y="18120"/>
                </a:cubicBezTo>
                <a:cubicBezTo>
                  <a:pt x="10381" y="17770"/>
                  <a:pt x="9612" y="17644"/>
                  <a:pt x="8897" y="17751"/>
                </a:cubicBezTo>
                <a:cubicBezTo>
                  <a:pt x="9095" y="17586"/>
                  <a:pt x="9299" y="17411"/>
                  <a:pt x="9496" y="17236"/>
                </a:cubicBezTo>
                <a:cubicBezTo>
                  <a:pt x="9871" y="16906"/>
                  <a:pt x="10252" y="16556"/>
                  <a:pt x="10620" y="16197"/>
                </a:cubicBezTo>
                <a:cubicBezTo>
                  <a:pt x="11436" y="17178"/>
                  <a:pt x="12485" y="17877"/>
                  <a:pt x="13574" y="18169"/>
                </a:cubicBezTo>
                <a:cubicBezTo>
                  <a:pt x="14718" y="18479"/>
                  <a:pt x="15834" y="18324"/>
                  <a:pt x="16712" y="17731"/>
                </a:cubicBezTo>
                <a:cubicBezTo>
                  <a:pt x="16733" y="17722"/>
                  <a:pt x="16746" y="17693"/>
                  <a:pt x="16746" y="17663"/>
                </a:cubicBezTo>
                <a:cubicBezTo>
                  <a:pt x="16746" y="17634"/>
                  <a:pt x="16739" y="17605"/>
                  <a:pt x="16726" y="17586"/>
                </a:cubicBezTo>
                <a:cubicBezTo>
                  <a:pt x="15895" y="16537"/>
                  <a:pt x="14806" y="15789"/>
                  <a:pt x="13662" y="15478"/>
                </a:cubicBezTo>
                <a:cubicBezTo>
                  <a:pt x="12832" y="15255"/>
                  <a:pt x="12022" y="15274"/>
                  <a:pt x="11300" y="15527"/>
                </a:cubicBezTo>
                <a:cubicBezTo>
                  <a:pt x="11790" y="15022"/>
                  <a:pt x="12274" y="14507"/>
                  <a:pt x="12730" y="13983"/>
                </a:cubicBezTo>
                <a:cubicBezTo>
                  <a:pt x="13649" y="14847"/>
                  <a:pt x="14827" y="15391"/>
                  <a:pt x="16066" y="15498"/>
                </a:cubicBezTo>
                <a:cubicBezTo>
                  <a:pt x="17366" y="15614"/>
                  <a:pt x="18639" y="15265"/>
                  <a:pt x="19646" y="14497"/>
                </a:cubicBezTo>
                <a:cubicBezTo>
                  <a:pt x="19667" y="14478"/>
                  <a:pt x="19680" y="14458"/>
                  <a:pt x="19680" y="14420"/>
                </a:cubicBezTo>
                <a:cubicBezTo>
                  <a:pt x="19680" y="14391"/>
                  <a:pt x="19673" y="14361"/>
                  <a:pt x="19653" y="14342"/>
                </a:cubicBezTo>
                <a:cubicBezTo>
                  <a:pt x="18720" y="13400"/>
                  <a:pt x="17488" y="12817"/>
                  <a:pt x="16188" y="12701"/>
                </a:cubicBezTo>
                <a:cubicBezTo>
                  <a:pt x="15194" y="12613"/>
                  <a:pt x="14221" y="12788"/>
                  <a:pt x="13363" y="13225"/>
                </a:cubicBezTo>
                <a:cubicBezTo>
                  <a:pt x="13914" y="12555"/>
                  <a:pt x="14411" y="11894"/>
                  <a:pt x="14840" y="11263"/>
                </a:cubicBezTo>
                <a:cubicBezTo>
                  <a:pt x="15902" y="11710"/>
                  <a:pt x="17155" y="11729"/>
                  <a:pt x="18373" y="11302"/>
                </a:cubicBezTo>
                <a:cubicBezTo>
                  <a:pt x="19639" y="10855"/>
                  <a:pt x="20776" y="9971"/>
                  <a:pt x="21580" y="8816"/>
                </a:cubicBezTo>
                <a:cubicBezTo>
                  <a:pt x="21593" y="8796"/>
                  <a:pt x="21600" y="8757"/>
                  <a:pt x="21593" y="8728"/>
                </a:cubicBezTo>
                <a:cubicBezTo>
                  <a:pt x="21586" y="8699"/>
                  <a:pt x="21573" y="8670"/>
                  <a:pt x="21552" y="8660"/>
                </a:cubicBezTo>
                <a:cubicBezTo>
                  <a:pt x="20463" y="8165"/>
                  <a:pt x="19170" y="8136"/>
                  <a:pt x="17904" y="8573"/>
                </a:cubicBezTo>
                <a:cubicBezTo>
                  <a:pt x="17080" y="8864"/>
                  <a:pt x="16311" y="9330"/>
                  <a:pt x="15650" y="9952"/>
                </a:cubicBezTo>
                <a:cubicBezTo>
                  <a:pt x="15902" y="9505"/>
                  <a:pt x="16100" y="9088"/>
                  <a:pt x="16243" y="8709"/>
                </a:cubicBezTo>
                <a:cubicBezTo>
                  <a:pt x="17250" y="7980"/>
                  <a:pt x="18196" y="6737"/>
                  <a:pt x="18904" y="5222"/>
                </a:cubicBezTo>
                <a:cubicBezTo>
                  <a:pt x="19653" y="3610"/>
                  <a:pt x="20089" y="1784"/>
                  <a:pt x="20130" y="94"/>
                </a:cubicBezTo>
                <a:cubicBezTo>
                  <a:pt x="20130" y="65"/>
                  <a:pt x="20123" y="36"/>
                  <a:pt x="20102" y="16"/>
                </a:cubicBezTo>
                <a:cubicBezTo>
                  <a:pt x="20082" y="-3"/>
                  <a:pt x="20061" y="-3"/>
                  <a:pt x="20041" y="7"/>
                </a:cubicBezTo>
                <a:cubicBezTo>
                  <a:pt x="18959" y="725"/>
                  <a:pt x="17951" y="2007"/>
                  <a:pt x="17202" y="3620"/>
                </a:cubicBezTo>
                <a:cubicBezTo>
                  <a:pt x="16481" y="5174"/>
                  <a:pt x="16052" y="6932"/>
                  <a:pt x="15984" y="8573"/>
                </a:cubicBezTo>
                <a:cubicBezTo>
                  <a:pt x="15739" y="9204"/>
                  <a:pt x="15324" y="9962"/>
                  <a:pt x="14779" y="10787"/>
                </a:cubicBezTo>
                <a:cubicBezTo>
                  <a:pt x="15187" y="9544"/>
                  <a:pt x="15412" y="8058"/>
                  <a:pt x="15419" y="6543"/>
                </a:cubicBezTo>
                <a:cubicBezTo>
                  <a:pt x="15426" y="4766"/>
                  <a:pt x="15126" y="3047"/>
                  <a:pt x="14575" y="1677"/>
                </a:cubicBezTo>
                <a:cubicBezTo>
                  <a:pt x="14568" y="1667"/>
                  <a:pt x="14561" y="1648"/>
                  <a:pt x="14554" y="1629"/>
                </a:cubicBezTo>
                <a:cubicBezTo>
                  <a:pt x="14554" y="1629"/>
                  <a:pt x="14554" y="1629"/>
                  <a:pt x="14554" y="1629"/>
                </a:cubicBezTo>
                <a:cubicBezTo>
                  <a:pt x="14534" y="1580"/>
                  <a:pt x="14520" y="1541"/>
                  <a:pt x="14500" y="1493"/>
                </a:cubicBezTo>
                <a:cubicBezTo>
                  <a:pt x="14486" y="1464"/>
                  <a:pt x="14466" y="1444"/>
                  <a:pt x="14445" y="1444"/>
                </a:cubicBezTo>
                <a:cubicBezTo>
                  <a:pt x="14425" y="1444"/>
                  <a:pt x="14405" y="1464"/>
                  <a:pt x="14391" y="1483"/>
                </a:cubicBezTo>
                <a:cubicBezTo>
                  <a:pt x="13792" y="2872"/>
                  <a:pt x="13458" y="4659"/>
                  <a:pt x="13451" y="6514"/>
                </a:cubicBezTo>
                <a:cubicBezTo>
                  <a:pt x="13451" y="8320"/>
                  <a:pt x="13758" y="10059"/>
                  <a:pt x="14316" y="11438"/>
                </a:cubicBezTo>
                <a:cubicBezTo>
                  <a:pt x="13928" y="11982"/>
                  <a:pt x="13486" y="12545"/>
                  <a:pt x="13016" y="13118"/>
                </a:cubicBezTo>
                <a:cubicBezTo>
                  <a:pt x="13329" y="11778"/>
                  <a:pt x="13417" y="10253"/>
                  <a:pt x="13274" y="8699"/>
                </a:cubicBezTo>
                <a:cubicBezTo>
                  <a:pt x="13111" y="6912"/>
                  <a:pt x="12641" y="5242"/>
                  <a:pt x="11954" y="3989"/>
                </a:cubicBezTo>
                <a:cubicBezTo>
                  <a:pt x="11954" y="3979"/>
                  <a:pt x="11947" y="3969"/>
                  <a:pt x="11940" y="3960"/>
                </a:cubicBezTo>
                <a:cubicBezTo>
                  <a:pt x="11927" y="3930"/>
                  <a:pt x="11913" y="3901"/>
                  <a:pt x="11893" y="3872"/>
                </a:cubicBezTo>
                <a:cubicBezTo>
                  <a:pt x="11879" y="3843"/>
                  <a:pt x="11859" y="3833"/>
                  <a:pt x="11831" y="3843"/>
                </a:cubicBezTo>
                <a:cubicBezTo>
                  <a:pt x="11811" y="3843"/>
                  <a:pt x="11790" y="3872"/>
                  <a:pt x="11784" y="3901"/>
                </a:cubicBezTo>
                <a:cubicBezTo>
                  <a:pt x="11314" y="5387"/>
                  <a:pt x="11157" y="7223"/>
                  <a:pt x="11321" y="9068"/>
                </a:cubicBezTo>
                <a:cubicBezTo>
                  <a:pt x="11477" y="10787"/>
                  <a:pt x="11920" y="12409"/>
                  <a:pt x="12567" y="13643"/>
                </a:cubicBezTo>
                <a:cubicBezTo>
                  <a:pt x="12022" y="14264"/>
                  <a:pt x="11450" y="14876"/>
                  <a:pt x="10858" y="15469"/>
                </a:cubicBezTo>
                <a:cubicBezTo>
                  <a:pt x="11123" y="14206"/>
                  <a:pt x="11185" y="12730"/>
                  <a:pt x="11035" y="11176"/>
                </a:cubicBezTo>
                <a:cubicBezTo>
                  <a:pt x="10858" y="9369"/>
                  <a:pt x="10409" y="7641"/>
                  <a:pt x="9755" y="6310"/>
                </a:cubicBezTo>
                <a:cubicBezTo>
                  <a:pt x="9741" y="6281"/>
                  <a:pt x="9721" y="6271"/>
                  <a:pt x="9694" y="6271"/>
                </a:cubicBezTo>
                <a:cubicBezTo>
                  <a:pt x="9673" y="6271"/>
                  <a:pt x="9653" y="6300"/>
                  <a:pt x="9639" y="6329"/>
                </a:cubicBezTo>
                <a:cubicBezTo>
                  <a:pt x="9251" y="7699"/>
                  <a:pt x="9136" y="9447"/>
                  <a:pt x="9313" y="11254"/>
                </a:cubicBezTo>
                <a:cubicBezTo>
                  <a:pt x="9476" y="12934"/>
                  <a:pt x="9884" y="14556"/>
                  <a:pt x="10463" y="15847"/>
                </a:cubicBezTo>
                <a:cubicBezTo>
                  <a:pt x="10089" y="16207"/>
                  <a:pt x="9701" y="16566"/>
                  <a:pt x="9326" y="16896"/>
                </a:cubicBezTo>
                <a:cubicBezTo>
                  <a:pt x="8999" y="17188"/>
                  <a:pt x="8659" y="17469"/>
                  <a:pt x="8325" y="17732"/>
                </a:cubicBezTo>
                <a:cubicBezTo>
                  <a:pt x="8714" y="16508"/>
                  <a:pt x="8911" y="14983"/>
                  <a:pt x="8891" y="13390"/>
                </a:cubicBezTo>
                <a:cubicBezTo>
                  <a:pt x="8870" y="11564"/>
                  <a:pt x="8564" y="9777"/>
                  <a:pt x="8026" y="8350"/>
                </a:cubicBezTo>
                <a:cubicBezTo>
                  <a:pt x="8012" y="8320"/>
                  <a:pt x="7992" y="8301"/>
                  <a:pt x="7972" y="8301"/>
                </a:cubicBezTo>
                <a:cubicBezTo>
                  <a:pt x="7951" y="8301"/>
                  <a:pt x="7924" y="8320"/>
                  <a:pt x="7917" y="8350"/>
                </a:cubicBezTo>
                <a:cubicBezTo>
                  <a:pt x="7420" y="9641"/>
                  <a:pt x="7155" y="11360"/>
                  <a:pt x="7175" y="13186"/>
                </a:cubicBezTo>
                <a:cubicBezTo>
                  <a:pt x="7195" y="14915"/>
                  <a:pt x="7475" y="16624"/>
                  <a:pt x="7965" y="18023"/>
                </a:cubicBezTo>
                <a:lnTo>
                  <a:pt x="7965" y="18023"/>
                </a:lnTo>
                <a:cubicBezTo>
                  <a:pt x="7965" y="18023"/>
                  <a:pt x="7965" y="18023"/>
                  <a:pt x="7965" y="18023"/>
                </a:cubicBezTo>
                <a:lnTo>
                  <a:pt x="7965" y="18023"/>
                </a:lnTo>
                <a:cubicBezTo>
                  <a:pt x="6705" y="18994"/>
                  <a:pt x="5507" y="19752"/>
                  <a:pt x="4404" y="20247"/>
                </a:cubicBezTo>
                <a:cubicBezTo>
                  <a:pt x="2675" y="21034"/>
                  <a:pt x="1239" y="21189"/>
                  <a:pt x="123" y="20723"/>
                </a:cubicBezTo>
                <a:cubicBezTo>
                  <a:pt x="89" y="20713"/>
                  <a:pt x="54" y="20733"/>
                  <a:pt x="41" y="20781"/>
                </a:cubicBezTo>
                <a:lnTo>
                  <a:pt x="0" y="20985"/>
                </a:lnTo>
                <a:cubicBezTo>
                  <a:pt x="0" y="20995"/>
                  <a:pt x="0" y="21014"/>
                  <a:pt x="0" y="21024"/>
                </a:cubicBezTo>
                <a:cubicBezTo>
                  <a:pt x="0" y="21034"/>
                  <a:pt x="7" y="21043"/>
                  <a:pt x="7" y="21053"/>
                </a:cubicBezTo>
                <a:cubicBezTo>
                  <a:pt x="14" y="21073"/>
                  <a:pt x="27" y="21092"/>
                  <a:pt x="48" y="21102"/>
                </a:cubicBezTo>
                <a:cubicBezTo>
                  <a:pt x="1219" y="21597"/>
                  <a:pt x="2709" y="21432"/>
                  <a:pt x="4493" y="20626"/>
                </a:cubicBezTo>
                <a:cubicBezTo>
                  <a:pt x="5609" y="20121"/>
                  <a:pt x="6821" y="19363"/>
                  <a:pt x="8094" y="18382"/>
                </a:cubicBezTo>
                <a:cubicBezTo>
                  <a:pt x="8836" y="19470"/>
                  <a:pt x="9803" y="20315"/>
                  <a:pt x="10837" y="20781"/>
                </a:cubicBezTo>
                <a:close/>
                <a:moveTo>
                  <a:pt x="20606" y="9729"/>
                </a:moveTo>
                <a:cubicBezTo>
                  <a:pt x="20729" y="9602"/>
                  <a:pt x="20851" y="9476"/>
                  <a:pt x="20967" y="9360"/>
                </a:cubicBezTo>
                <a:cubicBezTo>
                  <a:pt x="20858" y="9486"/>
                  <a:pt x="20735" y="9612"/>
                  <a:pt x="20606" y="9729"/>
                </a:cubicBezTo>
                <a:close/>
                <a:moveTo>
                  <a:pt x="20143" y="8466"/>
                </a:moveTo>
                <a:cubicBezTo>
                  <a:pt x="20000" y="8456"/>
                  <a:pt x="19857" y="8447"/>
                  <a:pt x="19714" y="8447"/>
                </a:cubicBezTo>
                <a:cubicBezTo>
                  <a:pt x="19714" y="8447"/>
                  <a:pt x="19714" y="8447"/>
                  <a:pt x="19707" y="8447"/>
                </a:cubicBezTo>
                <a:cubicBezTo>
                  <a:pt x="19850" y="8447"/>
                  <a:pt x="20000" y="8456"/>
                  <a:pt x="20143" y="8466"/>
                </a:cubicBezTo>
                <a:close/>
                <a:moveTo>
                  <a:pt x="19701" y="521"/>
                </a:moveTo>
                <a:cubicBezTo>
                  <a:pt x="19673" y="550"/>
                  <a:pt x="19646" y="580"/>
                  <a:pt x="19619" y="609"/>
                </a:cubicBezTo>
                <a:cubicBezTo>
                  <a:pt x="19633" y="589"/>
                  <a:pt x="19639" y="580"/>
                  <a:pt x="19653" y="560"/>
                </a:cubicBezTo>
                <a:cubicBezTo>
                  <a:pt x="19667" y="541"/>
                  <a:pt x="19680" y="531"/>
                  <a:pt x="19701" y="521"/>
                </a:cubicBezTo>
                <a:close/>
                <a:moveTo>
                  <a:pt x="18264" y="2066"/>
                </a:moveTo>
                <a:cubicBezTo>
                  <a:pt x="17815" y="2804"/>
                  <a:pt x="17447" y="3629"/>
                  <a:pt x="17175" y="4533"/>
                </a:cubicBezTo>
                <a:cubicBezTo>
                  <a:pt x="17155" y="4601"/>
                  <a:pt x="17230" y="4649"/>
                  <a:pt x="17250" y="4581"/>
                </a:cubicBezTo>
                <a:cubicBezTo>
                  <a:pt x="17706" y="3056"/>
                  <a:pt x="18448" y="1726"/>
                  <a:pt x="19381" y="754"/>
                </a:cubicBezTo>
                <a:cubicBezTo>
                  <a:pt x="19319" y="832"/>
                  <a:pt x="19258" y="910"/>
                  <a:pt x="19190" y="978"/>
                </a:cubicBezTo>
                <a:cubicBezTo>
                  <a:pt x="19156" y="1007"/>
                  <a:pt x="19177" y="1065"/>
                  <a:pt x="19211" y="1075"/>
                </a:cubicBezTo>
                <a:cubicBezTo>
                  <a:pt x="18591" y="1862"/>
                  <a:pt x="18067" y="2804"/>
                  <a:pt x="17904" y="3998"/>
                </a:cubicBezTo>
                <a:cubicBezTo>
                  <a:pt x="17897" y="4076"/>
                  <a:pt x="17972" y="4086"/>
                  <a:pt x="17985" y="4018"/>
                </a:cubicBezTo>
                <a:cubicBezTo>
                  <a:pt x="18189" y="2542"/>
                  <a:pt x="18959" y="1454"/>
                  <a:pt x="19776" y="580"/>
                </a:cubicBezTo>
                <a:cubicBezTo>
                  <a:pt x="19292" y="1250"/>
                  <a:pt x="18911" y="2066"/>
                  <a:pt x="18666" y="2959"/>
                </a:cubicBezTo>
                <a:cubicBezTo>
                  <a:pt x="18646" y="3027"/>
                  <a:pt x="18720" y="3076"/>
                  <a:pt x="18741" y="3008"/>
                </a:cubicBezTo>
                <a:cubicBezTo>
                  <a:pt x="18986" y="2114"/>
                  <a:pt x="19367" y="1298"/>
                  <a:pt x="19850" y="628"/>
                </a:cubicBezTo>
                <a:cubicBezTo>
                  <a:pt x="19850" y="628"/>
                  <a:pt x="19850" y="638"/>
                  <a:pt x="19850" y="638"/>
                </a:cubicBezTo>
                <a:cubicBezTo>
                  <a:pt x="19796" y="822"/>
                  <a:pt x="19742" y="1007"/>
                  <a:pt x="19680" y="1192"/>
                </a:cubicBezTo>
                <a:cubicBezTo>
                  <a:pt x="19558" y="1561"/>
                  <a:pt x="19415" y="1930"/>
                  <a:pt x="19258" y="2279"/>
                </a:cubicBezTo>
                <a:cubicBezTo>
                  <a:pt x="19231" y="2338"/>
                  <a:pt x="19292" y="2415"/>
                  <a:pt x="19319" y="2347"/>
                </a:cubicBezTo>
                <a:cubicBezTo>
                  <a:pt x="19469" y="2007"/>
                  <a:pt x="19605" y="1658"/>
                  <a:pt x="19728" y="1298"/>
                </a:cubicBezTo>
                <a:cubicBezTo>
                  <a:pt x="19755" y="1221"/>
                  <a:pt x="19776" y="1143"/>
                  <a:pt x="19796" y="1075"/>
                </a:cubicBezTo>
                <a:cubicBezTo>
                  <a:pt x="19714" y="1464"/>
                  <a:pt x="19633" y="1852"/>
                  <a:pt x="19571" y="2241"/>
                </a:cubicBezTo>
                <a:cubicBezTo>
                  <a:pt x="19510" y="2590"/>
                  <a:pt x="19476" y="2959"/>
                  <a:pt x="19347" y="3280"/>
                </a:cubicBezTo>
                <a:cubicBezTo>
                  <a:pt x="19231" y="3591"/>
                  <a:pt x="19068" y="3853"/>
                  <a:pt x="18904" y="4115"/>
                </a:cubicBezTo>
                <a:cubicBezTo>
                  <a:pt x="18870" y="4173"/>
                  <a:pt x="18931" y="4241"/>
                  <a:pt x="18965" y="4183"/>
                </a:cubicBezTo>
                <a:cubicBezTo>
                  <a:pt x="19115" y="3940"/>
                  <a:pt x="19272" y="3688"/>
                  <a:pt x="19388" y="3406"/>
                </a:cubicBezTo>
                <a:cubicBezTo>
                  <a:pt x="19510" y="3105"/>
                  <a:pt x="19565" y="2794"/>
                  <a:pt x="19619" y="2454"/>
                </a:cubicBezTo>
                <a:cubicBezTo>
                  <a:pt x="19721" y="1823"/>
                  <a:pt x="19844" y="1201"/>
                  <a:pt x="19993" y="580"/>
                </a:cubicBezTo>
                <a:cubicBezTo>
                  <a:pt x="19884" y="2095"/>
                  <a:pt x="19476" y="3678"/>
                  <a:pt x="18816" y="5096"/>
                </a:cubicBezTo>
                <a:cubicBezTo>
                  <a:pt x="18210" y="6407"/>
                  <a:pt x="17420" y="7505"/>
                  <a:pt x="16562" y="8233"/>
                </a:cubicBezTo>
                <a:cubicBezTo>
                  <a:pt x="16944" y="7835"/>
                  <a:pt x="17284" y="7369"/>
                  <a:pt x="17577" y="6844"/>
                </a:cubicBezTo>
                <a:cubicBezTo>
                  <a:pt x="17584" y="6835"/>
                  <a:pt x="17584" y="6825"/>
                  <a:pt x="17584" y="6825"/>
                </a:cubicBezTo>
                <a:cubicBezTo>
                  <a:pt x="17897" y="6417"/>
                  <a:pt x="18189" y="5990"/>
                  <a:pt x="18448" y="5504"/>
                </a:cubicBezTo>
                <a:cubicBezTo>
                  <a:pt x="18482" y="5446"/>
                  <a:pt x="18414" y="5378"/>
                  <a:pt x="18387" y="5436"/>
                </a:cubicBezTo>
                <a:cubicBezTo>
                  <a:pt x="17829" y="6495"/>
                  <a:pt x="17080" y="7291"/>
                  <a:pt x="16399" y="8175"/>
                </a:cubicBezTo>
                <a:cubicBezTo>
                  <a:pt x="16399" y="8175"/>
                  <a:pt x="16399" y="8175"/>
                  <a:pt x="16399" y="8165"/>
                </a:cubicBezTo>
                <a:cubicBezTo>
                  <a:pt x="16406" y="8155"/>
                  <a:pt x="16406" y="8146"/>
                  <a:pt x="16413" y="8136"/>
                </a:cubicBezTo>
                <a:cubicBezTo>
                  <a:pt x="17168" y="7194"/>
                  <a:pt x="17788" y="6028"/>
                  <a:pt x="18210" y="4727"/>
                </a:cubicBezTo>
                <a:cubicBezTo>
                  <a:pt x="18230" y="4659"/>
                  <a:pt x="18155" y="4610"/>
                  <a:pt x="18135" y="4678"/>
                </a:cubicBezTo>
                <a:cubicBezTo>
                  <a:pt x="17767" y="5805"/>
                  <a:pt x="17257" y="6825"/>
                  <a:pt x="16631" y="7679"/>
                </a:cubicBezTo>
                <a:cubicBezTo>
                  <a:pt x="16971" y="6951"/>
                  <a:pt x="17250" y="6174"/>
                  <a:pt x="17454" y="5349"/>
                </a:cubicBezTo>
                <a:cubicBezTo>
                  <a:pt x="17475" y="5281"/>
                  <a:pt x="17400" y="5232"/>
                  <a:pt x="17379" y="5300"/>
                </a:cubicBezTo>
                <a:cubicBezTo>
                  <a:pt x="17175" y="6116"/>
                  <a:pt x="16903" y="6893"/>
                  <a:pt x="16562" y="7602"/>
                </a:cubicBezTo>
                <a:cubicBezTo>
                  <a:pt x="16685" y="7223"/>
                  <a:pt x="16821" y="6854"/>
                  <a:pt x="16971" y="6495"/>
                </a:cubicBezTo>
                <a:cubicBezTo>
                  <a:pt x="16998" y="6427"/>
                  <a:pt x="16923" y="6388"/>
                  <a:pt x="16896" y="6446"/>
                </a:cubicBezTo>
                <a:cubicBezTo>
                  <a:pt x="16685" y="6971"/>
                  <a:pt x="16494" y="7505"/>
                  <a:pt x="16324" y="8058"/>
                </a:cubicBezTo>
                <a:cubicBezTo>
                  <a:pt x="16324" y="8058"/>
                  <a:pt x="16324" y="8058"/>
                  <a:pt x="16324" y="8058"/>
                </a:cubicBezTo>
                <a:cubicBezTo>
                  <a:pt x="16406" y="6893"/>
                  <a:pt x="16889" y="5883"/>
                  <a:pt x="17345" y="4941"/>
                </a:cubicBezTo>
                <a:cubicBezTo>
                  <a:pt x="17373" y="4882"/>
                  <a:pt x="17311" y="4805"/>
                  <a:pt x="17284" y="4873"/>
                </a:cubicBezTo>
                <a:cubicBezTo>
                  <a:pt x="16773" y="5912"/>
                  <a:pt x="16249" y="7038"/>
                  <a:pt x="16229" y="8350"/>
                </a:cubicBezTo>
                <a:cubicBezTo>
                  <a:pt x="16222" y="8359"/>
                  <a:pt x="16215" y="8369"/>
                  <a:pt x="16208" y="8379"/>
                </a:cubicBezTo>
                <a:cubicBezTo>
                  <a:pt x="16208" y="7796"/>
                  <a:pt x="16351" y="7194"/>
                  <a:pt x="16488" y="6650"/>
                </a:cubicBezTo>
                <a:cubicBezTo>
                  <a:pt x="16617" y="6106"/>
                  <a:pt x="16780" y="5572"/>
                  <a:pt x="16971" y="5067"/>
                </a:cubicBezTo>
                <a:cubicBezTo>
                  <a:pt x="16998" y="4999"/>
                  <a:pt x="16923" y="4960"/>
                  <a:pt x="16896" y="5018"/>
                </a:cubicBezTo>
                <a:cubicBezTo>
                  <a:pt x="16692" y="5562"/>
                  <a:pt x="16522" y="6126"/>
                  <a:pt x="16385" y="6718"/>
                </a:cubicBezTo>
                <a:cubicBezTo>
                  <a:pt x="16297" y="7106"/>
                  <a:pt x="16202" y="7534"/>
                  <a:pt x="16154" y="7951"/>
                </a:cubicBezTo>
                <a:cubicBezTo>
                  <a:pt x="16283" y="6514"/>
                  <a:pt x="16692" y="5018"/>
                  <a:pt x="17311" y="3678"/>
                </a:cubicBezTo>
                <a:cubicBezTo>
                  <a:pt x="17611" y="3115"/>
                  <a:pt x="17924" y="2561"/>
                  <a:pt x="18264" y="2066"/>
                </a:cubicBezTo>
                <a:close/>
                <a:moveTo>
                  <a:pt x="16692" y="7971"/>
                </a:moveTo>
                <a:cubicBezTo>
                  <a:pt x="16794" y="7844"/>
                  <a:pt x="16903" y="7708"/>
                  <a:pt x="17005" y="7582"/>
                </a:cubicBezTo>
                <a:cubicBezTo>
                  <a:pt x="16903" y="7718"/>
                  <a:pt x="16801" y="7844"/>
                  <a:pt x="16692" y="7971"/>
                </a:cubicBezTo>
                <a:close/>
                <a:moveTo>
                  <a:pt x="12709" y="13312"/>
                </a:moveTo>
                <a:cubicBezTo>
                  <a:pt x="12709" y="13322"/>
                  <a:pt x="12709" y="13322"/>
                  <a:pt x="12709" y="13332"/>
                </a:cubicBezTo>
                <a:cubicBezTo>
                  <a:pt x="12703" y="13322"/>
                  <a:pt x="12703" y="13322"/>
                  <a:pt x="12696" y="13312"/>
                </a:cubicBezTo>
                <a:cubicBezTo>
                  <a:pt x="12703" y="13312"/>
                  <a:pt x="12709" y="13312"/>
                  <a:pt x="12709" y="13312"/>
                </a:cubicBezTo>
                <a:cubicBezTo>
                  <a:pt x="12709" y="13312"/>
                  <a:pt x="12709" y="13312"/>
                  <a:pt x="12709" y="13312"/>
                </a:cubicBezTo>
                <a:close/>
                <a:moveTo>
                  <a:pt x="11470" y="9039"/>
                </a:moveTo>
                <a:cubicBezTo>
                  <a:pt x="11314" y="7320"/>
                  <a:pt x="11450" y="5601"/>
                  <a:pt x="11859" y="4183"/>
                </a:cubicBezTo>
                <a:cubicBezTo>
                  <a:pt x="11525" y="5824"/>
                  <a:pt x="11511" y="7572"/>
                  <a:pt x="11824" y="9233"/>
                </a:cubicBezTo>
                <a:cubicBezTo>
                  <a:pt x="11838" y="9301"/>
                  <a:pt x="11913" y="9262"/>
                  <a:pt x="11899" y="9194"/>
                </a:cubicBezTo>
                <a:cubicBezTo>
                  <a:pt x="11620" y="7747"/>
                  <a:pt x="11607" y="6203"/>
                  <a:pt x="11838" y="4746"/>
                </a:cubicBezTo>
                <a:cubicBezTo>
                  <a:pt x="11784" y="5572"/>
                  <a:pt x="11818" y="6407"/>
                  <a:pt x="11947" y="7213"/>
                </a:cubicBezTo>
                <a:cubicBezTo>
                  <a:pt x="11961" y="7281"/>
                  <a:pt x="12042" y="7271"/>
                  <a:pt x="12029" y="7203"/>
                </a:cubicBezTo>
                <a:cubicBezTo>
                  <a:pt x="11879" y="6281"/>
                  <a:pt x="11852" y="5339"/>
                  <a:pt x="11947" y="4406"/>
                </a:cubicBezTo>
                <a:cubicBezTo>
                  <a:pt x="11981" y="4542"/>
                  <a:pt x="11988" y="4688"/>
                  <a:pt x="12008" y="4824"/>
                </a:cubicBezTo>
                <a:cubicBezTo>
                  <a:pt x="12036" y="5008"/>
                  <a:pt x="12056" y="5193"/>
                  <a:pt x="12083" y="5378"/>
                </a:cubicBezTo>
                <a:cubicBezTo>
                  <a:pt x="12131" y="5756"/>
                  <a:pt x="12178" y="6125"/>
                  <a:pt x="12233" y="6504"/>
                </a:cubicBezTo>
                <a:cubicBezTo>
                  <a:pt x="12240" y="6572"/>
                  <a:pt x="12321" y="6562"/>
                  <a:pt x="12315" y="6494"/>
                </a:cubicBezTo>
                <a:cubicBezTo>
                  <a:pt x="12267" y="6106"/>
                  <a:pt x="12213" y="5717"/>
                  <a:pt x="12165" y="5329"/>
                </a:cubicBezTo>
                <a:cubicBezTo>
                  <a:pt x="12138" y="5135"/>
                  <a:pt x="12117" y="4950"/>
                  <a:pt x="12090" y="4756"/>
                </a:cubicBezTo>
                <a:cubicBezTo>
                  <a:pt x="12083" y="4707"/>
                  <a:pt x="12076" y="4649"/>
                  <a:pt x="12070" y="4601"/>
                </a:cubicBezTo>
                <a:cubicBezTo>
                  <a:pt x="12362" y="5465"/>
                  <a:pt x="12546" y="6388"/>
                  <a:pt x="12621" y="7349"/>
                </a:cubicBezTo>
                <a:cubicBezTo>
                  <a:pt x="12628" y="7427"/>
                  <a:pt x="12709" y="7407"/>
                  <a:pt x="12703" y="7339"/>
                </a:cubicBezTo>
                <a:cubicBezTo>
                  <a:pt x="12641" y="6504"/>
                  <a:pt x="12492" y="5679"/>
                  <a:pt x="12260" y="4911"/>
                </a:cubicBezTo>
                <a:cubicBezTo>
                  <a:pt x="12730" y="6019"/>
                  <a:pt x="13050" y="7339"/>
                  <a:pt x="13179" y="8748"/>
                </a:cubicBezTo>
                <a:cubicBezTo>
                  <a:pt x="13268" y="9699"/>
                  <a:pt x="13268" y="10642"/>
                  <a:pt x="13179" y="11535"/>
                </a:cubicBezTo>
                <a:cubicBezTo>
                  <a:pt x="13193" y="10923"/>
                  <a:pt x="13138" y="10311"/>
                  <a:pt x="13023" y="9719"/>
                </a:cubicBezTo>
                <a:cubicBezTo>
                  <a:pt x="13009" y="9651"/>
                  <a:pt x="12934" y="9690"/>
                  <a:pt x="12948" y="9758"/>
                </a:cubicBezTo>
                <a:cubicBezTo>
                  <a:pt x="13193" y="10972"/>
                  <a:pt x="13152" y="12283"/>
                  <a:pt x="12825" y="13458"/>
                </a:cubicBezTo>
                <a:cubicBezTo>
                  <a:pt x="12825" y="13458"/>
                  <a:pt x="12818" y="13458"/>
                  <a:pt x="12818" y="13448"/>
                </a:cubicBezTo>
                <a:cubicBezTo>
                  <a:pt x="12968" y="12196"/>
                  <a:pt x="12968" y="10904"/>
                  <a:pt x="12818" y="9651"/>
                </a:cubicBezTo>
                <a:cubicBezTo>
                  <a:pt x="12812" y="9583"/>
                  <a:pt x="12730" y="9593"/>
                  <a:pt x="12737" y="9661"/>
                </a:cubicBezTo>
                <a:cubicBezTo>
                  <a:pt x="12846" y="10544"/>
                  <a:pt x="12873" y="11448"/>
                  <a:pt x="12825" y="12331"/>
                </a:cubicBezTo>
                <a:cubicBezTo>
                  <a:pt x="12805" y="12030"/>
                  <a:pt x="12757" y="11739"/>
                  <a:pt x="12682" y="11457"/>
                </a:cubicBezTo>
                <a:cubicBezTo>
                  <a:pt x="12662" y="11389"/>
                  <a:pt x="12587" y="11428"/>
                  <a:pt x="12607" y="11496"/>
                </a:cubicBezTo>
                <a:cubicBezTo>
                  <a:pt x="12750" y="12040"/>
                  <a:pt x="12791" y="12623"/>
                  <a:pt x="12737" y="13196"/>
                </a:cubicBezTo>
                <a:cubicBezTo>
                  <a:pt x="12621" y="13040"/>
                  <a:pt x="12594" y="12788"/>
                  <a:pt x="12560" y="12574"/>
                </a:cubicBezTo>
                <a:cubicBezTo>
                  <a:pt x="12526" y="12351"/>
                  <a:pt x="12492" y="12118"/>
                  <a:pt x="12464" y="11885"/>
                </a:cubicBezTo>
                <a:cubicBezTo>
                  <a:pt x="12410" y="11419"/>
                  <a:pt x="12383" y="10952"/>
                  <a:pt x="12376" y="10486"/>
                </a:cubicBezTo>
                <a:cubicBezTo>
                  <a:pt x="12376" y="10467"/>
                  <a:pt x="12369" y="10457"/>
                  <a:pt x="12362" y="10447"/>
                </a:cubicBezTo>
                <a:cubicBezTo>
                  <a:pt x="12369" y="10438"/>
                  <a:pt x="12369" y="10428"/>
                  <a:pt x="12369" y="10408"/>
                </a:cubicBezTo>
                <a:cubicBezTo>
                  <a:pt x="12362" y="10331"/>
                  <a:pt x="12281" y="10350"/>
                  <a:pt x="12287" y="10418"/>
                </a:cubicBezTo>
                <a:cubicBezTo>
                  <a:pt x="12287" y="10438"/>
                  <a:pt x="12294" y="10447"/>
                  <a:pt x="12301" y="10457"/>
                </a:cubicBezTo>
                <a:cubicBezTo>
                  <a:pt x="12294" y="10467"/>
                  <a:pt x="12294" y="10476"/>
                  <a:pt x="12294" y="10496"/>
                </a:cubicBezTo>
                <a:cubicBezTo>
                  <a:pt x="12301" y="11020"/>
                  <a:pt x="12335" y="11535"/>
                  <a:pt x="12403" y="12050"/>
                </a:cubicBezTo>
                <a:cubicBezTo>
                  <a:pt x="12437" y="12302"/>
                  <a:pt x="12471" y="12545"/>
                  <a:pt x="12512" y="12788"/>
                </a:cubicBezTo>
                <a:cubicBezTo>
                  <a:pt x="12532" y="12895"/>
                  <a:pt x="12553" y="13002"/>
                  <a:pt x="12594" y="13099"/>
                </a:cubicBezTo>
                <a:cubicBezTo>
                  <a:pt x="12471" y="12856"/>
                  <a:pt x="12389" y="12574"/>
                  <a:pt x="12315" y="12293"/>
                </a:cubicBezTo>
                <a:cubicBezTo>
                  <a:pt x="12192" y="11827"/>
                  <a:pt x="12117" y="11331"/>
                  <a:pt x="12083" y="10836"/>
                </a:cubicBezTo>
                <a:cubicBezTo>
                  <a:pt x="12076" y="10758"/>
                  <a:pt x="12001" y="10778"/>
                  <a:pt x="12001" y="10846"/>
                </a:cubicBezTo>
                <a:cubicBezTo>
                  <a:pt x="12035" y="11370"/>
                  <a:pt x="12117" y="11894"/>
                  <a:pt x="12253" y="12380"/>
                </a:cubicBezTo>
                <a:cubicBezTo>
                  <a:pt x="12308" y="12584"/>
                  <a:pt x="12376" y="12798"/>
                  <a:pt x="12451" y="13002"/>
                </a:cubicBezTo>
                <a:cubicBezTo>
                  <a:pt x="11947" y="11885"/>
                  <a:pt x="11607" y="10506"/>
                  <a:pt x="11470" y="9039"/>
                </a:cubicBezTo>
                <a:close/>
                <a:moveTo>
                  <a:pt x="8135" y="17916"/>
                </a:moveTo>
                <a:cubicBezTo>
                  <a:pt x="8128" y="17926"/>
                  <a:pt x="8121" y="17945"/>
                  <a:pt x="8114" y="17955"/>
                </a:cubicBezTo>
                <a:cubicBezTo>
                  <a:pt x="8114" y="17955"/>
                  <a:pt x="8114" y="17965"/>
                  <a:pt x="8108" y="17965"/>
                </a:cubicBezTo>
                <a:cubicBezTo>
                  <a:pt x="8108" y="17955"/>
                  <a:pt x="8108" y="17945"/>
                  <a:pt x="8101" y="17935"/>
                </a:cubicBezTo>
                <a:cubicBezTo>
                  <a:pt x="8094" y="17926"/>
                  <a:pt x="8094" y="17906"/>
                  <a:pt x="8087" y="17897"/>
                </a:cubicBezTo>
                <a:cubicBezTo>
                  <a:pt x="8114" y="17926"/>
                  <a:pt x="8128" y="17926"/>
                  <a:pt x="8135" y="17916"/>
                </a:cubicBezTo>
                <a:close/>
                <a:moveTo>
                  <a:pt x="7461" y="10904"/>
                </a:moveTo>
                <a:cubicBezTo>
                  <a:pt x="7406" y="11370"/>
                  <a:pt x="7379" y="11846"/>
                  <a:pt x="7372" y="12332"/>
                </a:cubicBezTo>
                <a:cubicBezTo>
                  <a:pt x="7372" y="12409"/>
                  <a:pt x="7454" y="12390"/>
                  <a:pt x="7454" y="12322"/>
                </a:cubicBezTo>
                <a:cubicBezTo>
                  <a:pt x="7461" y="11321"/>
                  <a:pt x="7583" y="10331"/>
                  <a:pt x="7815" y="9389"/>
                </a:cubicBezTo>
                <a:cubicBezTo>
                  <a:pt x="7645" y="10127"/>
                  <a:pt x="7556" y="10904"/>
                  <a:pt x="7549" y="11690"/>
                </a:cubicBezTo>
                <a:cubicBezTo>
                  <a:pt x="7549" y="11768"/>
                  <a:pt x="7631" y="11749"/>
                  <a:pt x="7631" y="11681"/>
                </a:cubicBezTo>
                <a:cubicBezTo>
                  <a:pt x="7638" y="10962"/>
                  <a:pt x="7720" y="10243"/>
                  <a:pt x="7869" y="9564"/>
                </a:cubicBezTo>
                <a:cubicBezTo>
                  <a:pt x="7829" y="9845"/>
                  <a:pt x="7794" y="10117"/>
                  <a:pt x="7774" y="10399"/>
                </a:cubicBezTo>
                <a:cubicBezTo>
                  <a:pt x="7767" y="10476"/>
                  <a:pt x="7849" y="10486"/>
                  <a:pt x="7856" y="10418"/>
                </a:cubicBezTo>
                <a:cubicBezTo>
                  <a:pt x="7897" y="9952"/>
                  <a:pt x="7958" y="9496"/>
                  <a:pt x="8040" y="9039"/>
                </a:cubicBezTo>
                <a:cubicBezTo>
                  <a:pt x="8148" y="9835"/>
                  <a:pt x="8155" y="10651"/>
                  <a:pt x="8053" y="11448"/>
                </a:cubicBezTo>
                <a:cubicBezTo>
                  <a:pt x="8046" y="11525"/>
                  <a:pt x="8121" y="11535"/>
                  <a:pt x="8135" y="11467"/>
                </a:cubicBezTo>
                <a:cubicBezTo>
                  <a:pt x="8223" y="10768"/>
                  <a:pt x="8230" y="10049"/>
                  <a:pt x="8155" y="9340"/>
                </a:cubicBezTo>
                <a:cubicBezTo>
                  <a:pt x="8332" y="10243"/>
                  <a:pt x="8441" y="11166"/>
                  <a:pt x="8468" y="12098"/>
                </a:cubicBezTo>
                <a:cubicBezTo>
                  <a:pt x="8468" y="12176"/>
                  <a:pt x="8550" y="12157"/>
                  <a:pt x="8550" y="12089"/>
                </a:cubicBezTo>
                <a:cubicBezTo>
                  <a:pt x="8523" y="11176"/>
                  <a:pt x="8421" y="10263"/>
                  <a:pt x="8251" y="9379"/>
                </a:cubicBezTo>
                <a:cubicBezTo>
                  <a:pt x="8591" y="10593"/>
                  <a:pt x="8782" y="11992"/>
                  <a:pt x="8802" y="13419"/>
                </a:cubicBezTo>
                <a:cubicBezTo>
                  <a:pt x="8809" y="14148"/>
                  <a:pt x="8775" y="14857"/>
                  <a:pt x="8693" y="15527"/>
                </a:cubicBezTo>
                <a:cubicBezTo>
                  <a:pt x="8741" y="14798"/>
                  <a:pt x="8720" y="14060"/>
                  <a:pt x="8645" y="13332"/>
                </a:cubicBezTo>
                <a:cubicBezTo>
                  <a:pt x="8645" y="13303"/>
                  <a:pt x="8625" y="13293"/>
                  <a:pt x="8611" y="13283"/>
                </a:cubicBezTo>
                <a:cubicBezTo>
                  <a:pt x="8618" y="13274"/>
                  <a:pt x="8618" y="13264"/>
                  <a:pt x="8618" y="13245"/>
                </a:cubicBezTo>
                <a:cubicBezTo>
                  <a:pt x="8611" y="13167"/>
                  <a:pt x="8530" y="13186"/>
                  <a:pt x="8537" y="13254"/>
                </a:cubicBezTo>
                <a:cubicBezTo>
                  <a:pt x="8537" y="13283"/>
                  <a:pt x="8550" y="13303"/>
                  <a:pt x="8571" y="13303"/>
                </a:cubicBezTo>
                <a:cubicBezTo>
                  <a:pt x="8564" y="13313"/>
                  <a:pt x="8564" y="13322"/>
                  <a:pt x="8564" y="13342"/>
                </a:cubicBezTo>
                <a:cubicBezTo>
                  <a:pt x="8645" y="14128"/>
                  <a:pt x="8659" y="14934"/>
                  <a:pt x="8598" y="15731"/>
                </a:cubicBezTo>
                <a:cubicBezTo>
                  <a:pt x="8571" y="16090"/>
                  <a:pt x="8530" y="16479"/>
                  <a:pt x="8468" y="16857"/>
                </a:cubicBezTo>
                <a:cubicBezTo>
                  <a:pt x="8428" y="17032"/>
                  <a:pt x="8387" y="17207"/>
                  <a:pt x="8339" y="17372"/>
                </a:cubicBezTo>
                <a:cubicBezTo>
                  <a:pt x="8496" y="16110"/>
                  <a:pt x="8312" y="14798"/>
                  <a:pt x="8319" y="13516"/>
                </a:cubicBezTo>
                <a:cubicBezTo>
                  <a:pt x="8319" y="13439"/>
                  <a:pt x="8237" y="13458"/>
                  <a:pt x="8237" y="13526"/>
                </a:cubicBezTo>
                <a:cubicBezTo>
                  <a:pt x="8223" y="14866"/>
                  <a:pt x="8441" y="16246"/>
                  <a:pt x="8223" y="17566"/>
                </a:cubicBezTo>
                <a:cubicBezTo>
                  <a:pt x="7999" y="16440"/>
                  <a:pt x="7890" y="15265"/>
                  <a:pt x="7897" y="14089"/>
                </a:cubicBezTo>
                <a:cubicBezTo>
                  <a:pt x="7897" y="14012"/>
                  <a:pt x="7815" y="14031"/>
                  <a:pt x="7815" y="14099"/>
                </a:cubicBezTo>
                <a:cubicBezTo>
                  <a:pt x="7801" y="15323"/>
                  <a:pt x="7924" y="16547"/>
                  <a:pt x="8169" y="17722"/>
                </a:cubicBezTo>
                <a:cubicBezTo>
                  <a:pt x="8169" y="17741"/>
                  <a:pt x="8176" y="17751"/>
                  <a:pt x="8189" y="17751"/>
                </a:cubicBezTo>
                <a:cubicBezTo>
                  <a:pt x="8183" y="17770"/>
                  <a:pt x="8183" y="17800"/>
                  <a:pt x="8176" y="17819"/>
                </a:cubicBezTo>
                <a:cubicBezTo>
                  <a:pt x="8176" y="17819"/>
                  <a:pt x="8176" y="17819"/>
                  <a:pt x="8176" y="17819"/>
                </a:cubicBezTo>
                <a:cubicBezTo>
                  <a:pt x="7869" y="17091"/>
                  <a:pt x="7706" y="16255"/>
                  <a:pt x="7706" y="15410"/>
                </a:cubicBezTo>
                <a:cubicBezTo>
                  <a:pt x="7706" y="15333"/>
                  <a:pt x="7624" y="15352"/>
                  <a:pt x="7624" y="15420"/>
                </a:cubicBezTo>
                <a:cubicBezTo>
                  <a:pt x="7624" y="15498"/>
                  <a:pt x="7631" y="15575"/>
                  <a:pt x="7631" y="15653"/>
                </a:cubicBezTo>
                <a:cubicBezTo>
                  <a:pt x="7556" y="15090"/>
                  <a:pt x="7502" y="14527"/>
                  <a:pt x="7454" y="13963"/>
                </a:cubicBezTo>
                <a:cubicBezTo>
                  <a:pt x="7447" y="13895"/>
                  <a:pt x="7379" y="13905"/>
                  <a:pt x="7372" y="13963"/>
                </a:cubicBezTo>
                <a:cubicBezTo>
                  <a:pt x="7359" y="13701"/>
                  <a:pt x="7345" y="13439"/>
                  <a:pt x="7345" y="13177"/>
                </a:cubicBezTo>
                <a:cubicBezTo>
                  <a:pt x="7318" y="12399"/>
                  <a:pt x="7366" y="11632"/>
                  <a:pt x="7461" y="10904"/>
                </a:cubicBezTo>
                <a:close/>
                <a:moveTo>
                  <a:pt x="7359" y="14041"/>
                </a:moveTo>
                <a:cubicBezTo>
                  <a:pt x="7400" y="14458"/>
                  <a:pt x="7434" y="14876"/>
                  <a:pt x="7481" y="15294"/>
                </a:cubicBezTo>
                <a:cubicBezTo>
                  <a:pt x="7427" y="14886"/>
                  <a:pt x="7386" y="14468"/>
                  <a:pt x="7359" y="14041"/>
                </a:cubicBezTo>
                <a:close/>
                <a:moveTo>
                  <a:pt x="8237" y="18305"/>
                </a:moveTo>
                <a:cubicBezTo>
                  <a:pt x="8754" y="18965"/>
                  <a:pt x="9435" y="19266"/>
                  <a:pt x="10089" y="19548"/>
                </a:cubicBezTo>
                <a:cubicBezTo>
                  <a:pt x="10136" y="19567"/>
                  <a:pt x="10170" y="19460"/>
                  <a:pt x="10123" y="19441"/>
                </a:cubicBezTo>
                <a:cubicBezTo>
                  <a:pt x="9524" y="19188"/>
                  <a:pt x="8911" y="18916"/>
                  <a:pt x="8414" y="18363"/>
                </a:cubicBezTo>
                <a:cubicBezTo>
                  <a:pt x="8856" y="18674"/>
                  <a:pt x="9299" y="18955"/>
                  <a:pt x="9755" y="19208"/>
                </a:cubicBezTo>
                <a:cubicBezTo>
                  <a:pt x="9803" y="19237"/>
                  <a:pt x="9837" y="19130"/>
                  <a:pt x="9789" y="19101"/>
                </a:cubicBezTo>
                <a:cubicBezTo>
                  <a:pt x="9353" y="18858"/>
                  <a:pt x="8931" y="18586"/>
                  <a:pt x="8509" y="18295"/>
                </a:cubicBezTo>
                <a:cubicBezTo>
                  <a:pt x="8931" y="18256"/>
                  <a:pt x="9360" y="18314"/>
                  <a:pt x="9769" y="18470"/>
                </a:cubicBezTo>
                <a:cubicBezTo>
                  <a:pt x="9816" y="18489"/>
                  <a:pt x="9830" y="18372"/>
                  <a:pt x="9782" y="18353"/>
                </a:cubicBezTo>
                <a:cubicBezTo>
                  <a:pt x="9462" y="18236"/>
                  <a:pt x="9136" y="18178"/>
                  <a:pt x="8802" y="18168"/>
                </a:cubicBezTo>
                <a:cubicBezTo>
                  <a:pt x="9054" y="18139"/>
                  <a:pt x="9306" y="18120"/>
                  <a:pt x="9558" y="18110"/>
                </a:cubicBezTo>
                <a:cubicBezTo>
                  <a:pt x="9564" y="18110"/>
                  <a:pt x="9571" y="18110"/>
                  <a:pt x="9578" y="18100"/>
                </a:cubicBezTo>
                <a:cubicBezTo>
                  <a:pt x="9605" y="18130"/>
                  <a:pt x="9646" y="18110"/>
                  <a:pt x="9646" y="18052"/>
                </a:cubicBezTo>
                <a:cubicBezTo>
                  <a:pt x="9639" y="18003"/>
                  <a:pt x="9605" y="17994"/>
                  <a:pt x="9578" y="18013"/>
                </a:cubicBezTo>
                <a:cubicBezTo>
                  <a:pt x="9571" y="18003"/>
                  <a:pt x="9558" y="17994"/>
                  <a:pt x="9551" y="17994"/>
                </a:cubicBezTo>
                <a:cubicBezTo>
                  <a:pt x="9115" y="18003"/>
                  <a:pt x="8679" y="18052"/>
                  <a:pt x="8244" y="18139"/>
                </a:cubicBezTo>
                <a:cubicBezTo>
                  <a:pt x="8244" y="18139"/>
                  <a:pt x="8244" y="18139"/>
                  <a:pt x="8244" y="18139"/>
                </a:cubicBezTo>
                <a:cubicBezTo>
                  <a:pt x="8244" y="18139"/>
                  <a:pt x="8237" y="18130"/>
                  <a:pt x="8237" y="18130"/>
                </a:cubicBezTo>
                <a:cubicBezTo>
                  <a:pt x="8203" y="18091"/>
                  <a:pt x="8162" y="18149"/>
                  <a:pt x="8176" y="18198"/>
                </a:cubicBezTo>
                <a:cubicBezTo>
                  <a:pt x="8176" y="18198"/>
                  <a:pt x="8176" y="18198"/>
                  <a:pt x="8176" y="18198"/>
                </a:cubicBezTo>
                <a:cubicBezTo>
                  <a:pt x="8155" y="18168"/>
                  <a:pt x="8121" y="18159"/>
                  <a:pt x="8101" y="18178"/>
                </a:cubicBezTo>
                <a:cubicBezTo>
                  <a:pt x="6821" y="19169"/>
                  <a:pt x="5602" y="19936"/>
                  <a:pt x="4479" y="20441"/>
                </a:cubicBezTo>
                <a:cubicBezTo>
                  <a:pt x="2757" y="21228"/>
                  <a:pt x="1307" y="21393"/>
                  <a:pt x="170" y="20946"/>
                </a:cubicBezTo>
                <a:lnTo>
                  <a:pt x="177" y="20917"/>
                </a:lnTo>
                <a:cubicBezTo>
                  <a:pt x="1307" y="21364"/>
                  <a:pt x="2750" y="21199"/>
                  <a:pt x="4472" y="20412"/>
                </a:cubicBezTo>
                <a:cubicBezTo>
                  <a:pt x="5582" y="19907"/>
                  <a:pt x="6794" y="19149"/>
                  <a:pt x="8053" y="18178"/>
                </a:cubicBezTo>
                <a:cubicBezTo>
                  <a:pt x="8053" y="18178"/>
                  <a:pt x="8060" y="18178"/>
                  <a:pt x="8060" y="18168"/>
                </a:cubicBezTo>
                <a:lnTo>
                  <a:pt x="8114" y="18130"/>
                </a:lnTo>
                <a:cubicBezTo>
                  <a:pt x="8142" y="18110"/>
                  <a:pt x="8148" y="18071"/>
                  <a:pt x="8148" y="18023"/>
                </a:cubicBezTo>
                <a:cubicBezTo>
                  <a:pt x="8162" y="18032"/>
                  <a:pt x="8176" y="18032"/>
                  <a:pt x="8189" y="18023"/>
                </a:cubicBezTo>
                <a:cubicBezTo>
                  <a:pt x="8189" y="18023"/>
                  <a:pt x="8189" y="18023"/>
                  <a:pt x="8189" y="18023"/>
                </a:cubicBezTo>
                <a:cubicBezTo>
                  <a:pt x="8210" y="18032"/>
                  <a:pt x="8230" y="18032"/>
                  <a:pt x="8251" y="18023"/>
                </a:cubicBezTo>
                <a:cubicBezTo>
                  <a:pt x="8645" y="17712"/>
                  <a:pt x="9040" y="17382"/>
                  <a:pt x="9428" y="17042"/>
                </a:cubicBezTo>
                <a:cubicBezTo>
                  <a:pt x="9823" y="16692"/>
                  <a:pt x="10232" y="16323"/>
                  <a:pt x="10626" y="15935"/>
                </a:cubicBezTo>
                <a:cubicBezTo>
                  <a:pt x="10654" y="15906"/>
                  <a:pt x="10660" y="15847"/>
                  <a:pt x="10647" y="15808"/>
                </a:cubicBezTo>
                <a:cubicBezTo>
                  <a:pt x="10633" y="15770"/>
                  <a:pt x="10613" y="15731"/>
                  <a:pt x="10599" y="15702"/>
                </a:cubicBezTo>
                <a:cubicBezTo>
                  <a:pt x="10626" y="15731"/>
                  <a:pt x="10681" y="15692"/>
                  <a:pt x="10660" y="15634"/>
                </a:cubicBezTo>
                <a:cubicBezTo>
                  <a:pt x="10654" y="15604"/>
                  <a:pt x="10640" y="15585"/>
                  <a:pt x="10633" y="15556"/>
                </a:cubicBezTo>
                <a:cubicBezTo>
                  <a:pt x="10640" y="15546"/>
                  <a:pt x="10640" y="15536"/>
                  <a:pt x="10640" y="15517"/>
                </a:cubicBezTo>
                <a:cubicBezTo>
                  <a:pt x="10517" y="14798"/>
                  <a:pt x="10422" y="14060"/>
                  <a:pt x="10347" y="13332"/>
                </a:cubicBezTo>
                <a:cubicBezTo>
                  <a:pt x="10340" y="13254"/>
                  <a:pt x="10259" y="13273"/>
                  <a:pt x="10266" y="13341"/>
                </a:cubicBezTo>
                <a:cubicBezTo>
                  <a:pt x="10327" y="13963"/>
                  <a:pt x="10409" y="14575"/>
                  <a:pt x="10497" y="15177"/>
                </a:cubicBezTo>
                <a:cubicBezTo>
                  <a:pt x="10232" y="14361"/>
                  <a:pt x="10048" y="13487"/>
                  <a:pt x="9952" y="12594"/>
                </a:cubicBezTo>
                <a:cubicBezTo>
                  <a:pt x="9946" y="12516"/>
                  <a:pt x="9864" y="12535"/>
                  <a:pt x="9871" y="12603"/>
                </a:cubicBezTo>
                <a:cubicBezTo>
                  <a:pt x="9980" y="13662"/>
                  <a:pt x="10218" y="14682"/>
                  <a:pt x="10565" y="15634"/>
                </a:cubicBezTo>
                <a:cubicBezTo>
                  <a:pt x="10014" y="14381"/>
                  <a:pt x="9626" y="12817"/>
                  <a:pt x="9469" y="11205"/>
                </a:cubicBezTo>
                <a:cubicBezTo>
                  <a:pt x="9326" y="9738"/>
                  <a:pt x="9381" y="8320"/>
                  <a:pt x="9619" y="7116"/>
                </a:cubicBezTo>
                <a:cubicBezTo>
                  <a:pt x="9530" y="7854"/>
                  <a:pt x="9496" y="8612"/>
                  <a:pt x="9653" y="9340"/>
                </a:cubicBezTo>
                <a:cubicBezTo>
                  <a:pt x="9667" y="9408"/>
                  <a:pt x="9741" y="9369"/>
                  <a:pt x="9728" y="9301"/>
                </a:cubicBezTo>
                <a:cubicBezTo>
                  <a:pt x="9537" y="8408"/>
                  <a:pt x="9646" y="7475"/>
                  <a:pt x="9775" y="6582"/>
                </a:cubicBezTo>
                <a:cubicBezTo>
                  <a:pt x="9782" y="6591"/>
                  <a:pt x="9782" y="6601"/>
                  <a:pt x="9789" y="6611"/>
                </a:cubicBezTo>
                <a:cubicBezTo>
                  <a:pt x="9789" y="6611"/>
                  <a:pt x="9789" y="6621"/>
                  <a:pt x="9789" y="6621"/>
                </a:cubicBezTo>
                <a:cubicBezTo>
                  <a:pt x="9789" y="6630"/>
                  <a:pt x="9796" y="6640"/>
                  <a:pt x="9796" y="6650"/>
                </a:cubicBezTo>
                <a:cubicBezTo>
                  <a:pt x="9796" y="6650"/>
                  <a:pt x="9796" y="6659"/>
                  <a:pt x="9796" y="6659"/>
                </a:cubicBezTo>
                <a:cubicBezTo>
                  <a:pt x="9803" y="7262"/>
                  <a:pt x="9844" y="7854"/>
                  <a:pt x="9912" y="8446"/>
                </a:cubicBezTo>
                <a:cubicBezTo>
                  <a:pt x="9918" y="8514"/>
                  <a:pt x="10000" y="8505"/>
                  <a:pt x="9993" y="8437"/>
                </a:cubicBezTo>
                <a:cubicBezTo>
                  <a:pt x="9939" y="7961"/>
                  <a:pt x="9905" y="7485"/>
                  <a:pt x="9891" y="7009"/>
                </a:cubicBezTo>
                <a:cubicBezTo>
                  <a:pt x="10068" y="7747"/>
                  <a:pt x="10225" y="8505"/>
                  <a:pt x="10354" y="9262"/>
                </a:cubicBezTo>
                <a:cubicBezTo>
                  <a:pt x="10368" y="9330"/>
                  <a:pt x="10449" y="9321"/>
                  <a:pt x="10436" y="9253"/>
                </a:cubicBezTo>
                <a:cubicBezTo>
                  <a:pt x="10313" y="8514"/>
                  <a:pt x="10163" y="7786"/>
                  <a:pt x="9993" y="7058"/>
                </a:cubicBezTo>
                <a:cubicBezTo>
                  <a:pt x="10470" y="8252"/>
                  <a:pt x="10810" y="9680"/>
                  <a:pt x="10953" y="11166"/>
                </a:cubicBezTo>
                <a:cubicBezTo>
                  <a:pt x="11103" y="12681"/>
                  <a:pt x="11042" y="14118"/>
                  <a:pt x="10783" y="15352"/>
                </a:cubicBezTo>
                <a:cubicBezTo>
                  <a:pt x="10865" y="14478"/>
                  <a:pt x="10871" y="13594"/>
                  <a:pt x="10810" y="12720"/>
                </a:cubicBezTo>
                <a:cubicBezTo>
                  <a:pt x="10803" y="12642"/>
                  <a:pt x="10722" y="12662"/>
                  <a:pt x="10729" y="12730"/>
                </a:cubicBezTo>
                <a:cubicBezTo>
                  <a:pt x="10783" y="13468"/>
                  <a:pt x="10783" y="14206"/>
                  <a:pt x="10735" y="14934"/>
                </a:cubicBezTo>
                <a:cubicBezTo>
                  <a:pt x="10640" y="13808"/>
                  <a:pt x="10524" y="12691"/>
                  <a:pt x="10395" y="11574"/>
                </a:cubicBezTo>
                <a:cubicBezTo>
                  <a:pt x="10388" y="11506"/>
                  <a:pt x="10306" y="11516"/>
                  <a:pt x="10313" y="11584"/>
                </a:cubicBezTo>
                <a:cubicBezTo>
                  <a:pt x="10463" y="12856"/>
                  <a:pt x="10592" y="14128"/>
                  <a:pt x="10694" y="15410"/>
                </a:cubicBezTo>
                <a:cubicBezTo>
                  <a:pt x="10688" y="15478"/>
                  <a:pt x="10681" y="15556"/>
                  <a:pt x="10674" y="15624"/>
                </a:cubicBezTo>
                <a:cubicBezTo>
                  <a:pt x="10667" y="15672"/>
                  <a:pt x="10701" y="15692"/>
                  <a:pt x="10729" y="15682"/>
                </a:cubicBezTo>
                <a:cubicBezTo>
                  <a:pt x="10735" y="15702"/>
                  <a:pt x="10742" y="15711"/>
                  <a:pt x="10749" y="15721"/>
                </a:cubicBezTo>
                <a:cubicBezTo>
                  <a:pt x="10769" y="15740"/>
                  <a:pt x="10803" y="15750"/>
                  <a:pt x="10824" y="15721"/>
                </a:cubicBezTo>
                <a:cubicBezTo>
                  <a:pt x="11491" y="15061"/>
                  <a:pt x="12138" y="14381"/>
                  <a:pt x="12744" y="13681"/>
                </a:cubicBezTo>
                <a:cubicBezTo>
                  <a:pt x="12771" y="13652"/>
                  <a:pt x="12778" y="13594"/>
                  <a:pt x="12757" y="13555"/>
                </a:cubicBezTo>
                <a:cubicBezTo>
                  <a:pt x="12682" y="13419"/>
                  <a:pt x="12614" y="13283"/>
                  <a:pt x="12546" y="13138"/>
                </a:cubicBezTo>
                <a:cubicBezTo>
                  <a:pt x="12614" y="13273"/>
                  <a:pt x="12696" y="13400"/>
                  <a:pt x="12798" y="13507"/>
                </a:cubicBezTo>
                <a:cubicBezTo>
                  <a:pt x="12812" y="13516"/>
                  <a:pt x="12825" y="13516"/>
                  <a:pt x="12839" y="13516"/>
                </a:cubicBezTo>
                <a:cubicBezTo>
                  <a:pt x="12859" y="13536"/>
                  <a:pt x="12886" y="13536"/>
                  <a:pt x="12893" y="13497"/>
                </a:cubicBezTo>
                <a:cubicBezTo>
                  <a:pt x="12900" y="13477"/>
                  <a:pt x="12900" y="13468"/>
                  <a:pt x="12907" y="13448"/>
                </a:cubicBezTo>
                <a:cubicBezTo>
                  <a:pt x="12927" y="13458"/>
                  <a:pt x="12948" y="13448"/>
                  <a:pt x="12968" y="13429"/>
                </a:cubicBezTo>
                <a:cubicBezTo>
                  <a:pt x="13526" y="12768"/>
                  <a:pt x="14044" y="12108"/>
                  <a:pt x="14493" y="11477"/>
                </a:cubicBezTo>
                <a:cubicBezTo>
                  <a:pt x="14513" y="11448"/>
                  <a:pt x="14520" y="11399"/>
                  <a:pt x="14500" y="11360"/>
                </a:cubicBezTo>
                <a:cubicBezTo>
                  <a:pt x="13935" y="10010"/>
                  <a:pt x="13622" y="8272"/>
                  <a:pt x="13622" y="6475"/>
                </a:cubicBezTo>
                <a:cubicBezTo>
                  <a:pt x="13622" y="5649"/>
                  <a:pt x="13690" y="4843"/>
                  <a:pt x="13819" y="4076"/>
                </a:cubicBezTo>
                <a:cubicBezTo>
                  <a:pt x="13805" y="4358"/>
                  <a:pt x="13805" y="4649"/>
                  <a:pt x="13826" y="4931"/>
                </a:cubicBezTo>
                <a:cubicBezTo>
                  <a:pt x="13826" y="4960"/>
                  <a:pt x="13846" y="4979"/>
                  <a:pt x="13860" y="4979"/>
                </a:cubicBezTo>
                <a:cubicBezTo>
                  <a:pt x="13840" y="4979"/>
                  <a:pt x="13826" y="5008"/>
                  <a:pt x="13826" y="5037"/>
                </a:cubicBezTo>
                <a:cubicBezTo>
                  <a:pt x="13833" y="5115"/>
                  <a:pt x="13914" y="5096"/>
                  <a:pt x="13908" y="5028"/>
                </a:cubicBezTo>
                <a:cubicBezTo>
                  <a:pt x="13908" y="4999"/>
                  <a:pt x="13887" y="4979"/>
                  <a:pt x="13874" y="4979"/>
                </a:cubicBezTo>
                <a:cubicBezTo>
                  <a:pt x="13894" y="4979"/>
                  <a:pt x="13908" y="4950"/>
                  <a:pt x="13908" y="4921"/>
                </a:cubicBezTo>
                <a:cubicBezTo>
                  <a:pt x="13860" y="4290"/>
                  <a:pt x="13908" y="3658"/>
                  <a:pt x="14030" y="3056"/>
                </a:cubicBezTo>
                <a:cubicBezTo>
                  <a:pt x="14112" y="2726"/>
                  <a:pt x="14207" y="2405"/>
                  <a:pt x="14316" y="2104"/>
                </a:cubicBezTo>
                <a:cubicBezTo>
                  <a:pt x="14159" y="3027"/>
                  <a:pt x="14153" y="3988"/>
                  <a:pt x="14309" y="4911"/>
                </a:cubicBezTo>
                <a:cubicBezTo>
                  <a:pt x="14323" y="4979"/>
                  <a:pt x="14398" y="4969"/>
                  <a:pt x="14391" y="4901"/>
                </a:cubicBezTo>
                <a:cubicBezTo>
                  <a:pt x="14221" y="3852"/>
                  <a:pt x="14248" y="2755"/>
                  <a:pt x="14473" y="1725"/>
                </a:cubicBezTo>
                <a:cubicBezTo>
                  <a:pt x="14473" y="1725"/>
                  <a:pt x="14473" y="1725"/>
                  <a:pt x="14479" y="1716"/>
                </a:cubicBezTo>
                <a:cubicBezTo>
                  <a:pt x="14418" y="2434"/>
                  <a:pt x="14398" y="3163"/>
                  <a:pt x="14425" y="3891"/>
                </a:cubicBezTo>
                <a:cubicBezTo>
                  <a:pt x="14425" y="3969"/>
                  <a:pt x="14507" y="3950"/>
                  <a:pt x="14507" y="3882"/>
                </a:cubicBezTo>
                <a:cubicBezTo>
                  <a:pt x="14479" y="3192"/>
                  <a:pt x="14500" y="2512"/>
                  <a:pt x="14554" y="1832"/>
                </a:cubicBezTo>
                <a:cubicBezTo>
                  <a:pt x="14575" y="1891"/>
                  <a:pt x="14602" y="1949"/>
                  <a:pt x="14622" y="2017"/>
                </a:cubicBezTo>
                <a:cubicBezTo>
                  <a:pt x="14636" y="2124"/>
                  <a:pt x="14643" y="2240"/>
                  <a:pt x="14650" y="2318"/>
                </a:cubicBezTo>
                <a:cubicBezTo>
                  <a:pt x="14670" y="2541"/>
                  <a:pt x="14690" y="2755"/>
                  <a:pt x="14704" y="2978"/>
                </a:cubicBezTo>
                <a:cubicBezTo>
                  <a:pt x="14731" y="3444"/>
                  <a:pt x="14731" y="3911"/>
                  <a:pt x="14711" y="4377"/>
                </a:cubicBezTo>
                <a:cubicBezTo>
                  <a:pt x="14711" y="4455"/>
                  <a:pt x="14786" y="4464"/>
                  <a:pt x="14793" y="4396"/>
                </a:cubicBezTo>
                <a:cubicBezTo>
                  <a:pt x="14813" y="3872"/>
                  <a:pt x="14813" y="3338"/>
                  <a:pt x="14772" y="2813"/>
                </a:cubicBezTo>
                <a:cubicBezTo>
                  <a:pt x="14759" y="2658"/>
                  <a:pt x="14745" y="2502"/>
                  <a:pt x="14731" y="2347"/>
                </a:cubicBezTo>
                <a:cubicBezTo>
                  <a:pt x="14738" y="2376"/>
                  <a:pt x="14752" y="2396"/>
                  <a:pt x="14759" y="2425"/>
                </a:cubicBezTo>
                <a:cubicBezTo>
                  <a:pt x="14827" y="2784"/>
                  <a:pt x="14867" y="3163"/>
                  <a:pt x="14901" y="3513"/>
                </a:cubicBezTo>
                <a:cubicBezTo>
                  <a:pt x="14970" y="4163"/>
                  <a:pt x="15010" y="4814"/>
                  <a:pt x="15010" y="5465"/>
                </a:cubicBezTo>
                <a:cubicBezTo>
                  <a:pt x="15010" y="5542"/>
                  <a:pt x="15092" y="5523"/>
                  <a:pt x="15092" y="5455"/>
                </a:cubicBezTo>
                <a:cubicBezTo>
                  <a:pt x="15085" y="4756"/>
                  <a:pt x="15044" y="4047"/>
                  <a:pt x="14963" y="3357"/>
                </a:cubicBezTo>
                <a:cubicBezTo>
                  <a:pt x="14949" y="3250"/>
                  <a:pt x="14936" y="3143"/>
                  <a:pt x="14922" y="3027"/>
                </a:cubicBezTo>
                <a:cubicBezTo>
                  <a:pt x="15187" y="4086"/>
                  <a:pt x="15330" y="5270"/>
                  <a:pt x="15330" y="6484"/>
                </a:cubicBezTo>
                <a:cubicBezTo>
                  <a:pt x="15330" y="7941"/>
                  <a:pt x="15113" y="9369"/>
                  <a:pt x="14724" y="10583"/>
                </a:cubicBezTo>
                <a:cubicBezTo>
                  <a:pt x="14731" y="10544"/>
                  <a:pt x="14738" y="10505"/>
                  <a:pt x="14745" y="10457"/>
                </a:cubicBezTo>
                <a:cubicBezTo>
                  <a:pt x="14793" y="10117"/>
                  <a:pt x="14833" y="9767"/>
                  <a:pt x="14861" y="9418"/>
                </a:cubicBezTo>
                <a:cubicBezTo>
                  <a:pt x="14915" y="8738"/>
                  <a:pt x="14922" y="8058"/>
                  <a:pt x="14895" y="7378"/>
                </a:cubicBezTo>
                <a:cubicBezTo>
                  <a:pt x="14895" y="7300"/>
                  <a:pt x="14813" y="7320"/>
                  <a:pt x="14813" y="7388"/>
                </a:cubicBezTo>
                <a:cubicBezTo>
                  <a:pt x="14840" y="8038"/>
                  <a:pt x="14833" y="8679"/>
                  <a:pt x="14786" y="9330"/>
                </a:cubicBezTo>
                <a:cubicBezTo>
                  <a:pt x="14765" y="9631"/>
                  <a:pt x="14731" y="9932"/>
                  <a:pt x="14690" y="10224"/>
                </a:cubicBezTo>
                <a:cubicBezTo>
                  <a:pt x="14656" y="10496"/>
                  <a:pt x="14622" y="10768"/>
                  <a:pt x="14534" y="11010"/>
                </a:cubicBezTo>
                <a:cubicBezTo>
                  <a:pt x="14445" y="10263"/>
                  <a:pt x="14411" y="9505"/>
                  <a:pt x="14425" y="8748"/>
                </a:cubicBezTo>
                <a:cubicBezTo>
                  <a:pt x="14425" y="8670"/>
                  <a:pt x="14343" y="8660"/>
                  <a:pt x="14343" y="8728"/>
                </a:cubicBezTo>
                <a:cubicBezTo>
                  <a:pt x="14330" y="9476"/>
                  <a:pt x="14364" y="10214"/>
                  <a:pt x="14445" y="10952"/>
                </a:cubicBezTo>
                <a:cubicBezTo>
                  <a:pt x="14098" y="9874"/>
                  <a:pt x="13935" y="8699"/>
                  <a:pt x="13969" y="7524"/>
                </a:cubicBezTo>
                <a:cubicBezTo>
                  <a:pt x="13969" y="7446"/>
                  <a:pt x="13894" y="7436"/>
                  <a:pt x="13887" y="7504"/>
                </a:cubicBezTo>
                <a:cubicBezTo>
                  <a:pt x="13846" y="8825"/>
                  <a:pt x="14051" y="10146"/>
                  <a:pt x="14479" y="11321"/>
                </a:cubicBezTo>
                <a:cubicBezTo>
                  <a:pt x="14500" y="11370"/>
                  <a:pt x="14547" y="11360"/>
                  <a:pt x="14554" y="11311"/>
                </a:cubicBezTo>
                <a:cubicBezTo>
                  <a:pt x="14568" y="11311"/>
                  <a:pt x="14582" y="11302"/>
                  <a:pt x="14595" y="11282"/>
                </a:cubicBezTo>
                <a:cubicBezTo>
                  <a:pt x="15303" y="10263"/>
                  <a:pt x="15834" y="9330"/>
                  <a:pt x="16134" y="8563"/>
                </a:cubicBezTo>
                <a:cubicBezTo>
                  <a:pt x="16140" y="8553"/>
                  <a:pt x="16140" y="8534"/>
                  <a:pt x="16140" y="8524"/>
                </a:cubicBezTo>
                <a:cubicBezTo>
                  <a:pt x="16147" y="8417"/>
                  <a:pt x="16154" y="8301"/>
                  <a:pt x="16161" y="8194"/>
                </a:cubicBezTo>
                <a:cubicBezTo>
                  <a:pt x="16154" y="8272"/>
                  <a:pt x="16154" y="8359"/>
                  <a:pt x="16154" y="8437"/>
                </a:cubicBezTo>
                <a:cubicBezTo>
                  <a:pt x="16154" y="8456"/>
                  <a:pt x="16161" y="8466"/>
                  <a:pt x="16161" y="8466"/>
                </a:cubicBezTo>
                <a:cubicBezTo>
                  <a:pt x="16154" y="8485"/>
                  <a:pt x="16161" y="8514"/>
                  <a:pt x="16168" y="8524"/>
                </a:cubicBezTo>
                <a:cubicBezTo>
                  <a:pt x="16168" y="8524"/>
                  <a:pt x="16168" y="8524"/>
                  <a:pt x="16168" y="8524"/>
                </a:cubicBezTo>
                <a:cubicBezTo>
                  <a:pt x="15970" y="9049"/>
                  <a:pt x="15664" y="9651"/>
                  <a:pt x="15256" y="10311"/>
                </a:cubicBezTo>
                <a:cubicBezTo>
                  <a:pt x="15235" y="10350"/>
                  <a:pt x="15235" y="10399"/>
                  <a:pt x="15256" y="10437"/>
                </a:cubicBezTo>
                <a:cubicBezTo>
                  <a:pt x="15276" y="10476"/>
                  <a:pt x="15317" y="10476"/>
                  <a:pt x="15344" y="10447"/>
                </a:cubicBezTo>
                <a:cubicBezTo>
                  <a:pt x="15814" y="9923"/>
                  <a:pt x="16358" y="9486"/>
                  <a:pt x="16951" y="9146"/>
                </a:cubicBezTo>
                <a:cubicBezTo>
                  <a:pt x="16256" y="9602"/>
                  <a:pt x="15616" y="10224"/>
                  <a:pt x="14990" y="10845"/>
                </a:cubicBezTo>
                <a:cubicBezTo>
                  <a:pt x="14949" y="10884"/>
                  <a:pt x="14997" y="10981"/>
                  <a:pt x="15038" y="10933"/>
                </a:cubicBezTo>
                <a:cubicBezTo>
                  <a:pt x="15051" y="10923"/>
                  <a:pt x="15065" y="10904"/>
                  <a:pt x="15079" y="10894"/>
                </a:cubicBezTo>
                <a:cubicBezTo>
                  <a:pt x="15079" y="10923"/>
                  <a:pt x="15092" y="10962"/>
                  <a:pt x="15119" y="10952"/>
                </a:cubicBezTo>
                <a:cubicBezTo>
                  <a:pt x="15732" y="10855"/>
                  <a:pt x="16338" y="10661"/>
                  <a:pt x="16923" y="10360"/>
                </a:cubicBezTo>
                <a:cubicBezTo>
                  <a:pt x="16971" y="10331"/>
                  <a:pt x="16944" y="10224"/>
                  <a:pt x="16896" y="10253"/>
                </a:cubicBezTo>
                <a:cubicBezTo>
                  <a:pt x="16420" y="10496"/>
                  <a:pt x="15929" y="10680"/>
                  <a:pt x="15433" y="10787"/>
                </a:cubicBezTo>
                <a:cubicBezTo>
                  <a:pt x="15861" y="10399"/>
                  <a:pt x="16338" y="10117"/>
                  <a:pt x="16828" y="9942"/>
                </a:cubicBezTo>
                <a:cubicBezTo>
                  <a:pt x="16876" y="9923"/>
                  <a:pt x="16869" y="9806"/>
                  <a:pt x="16821" y="9825"/>
                </a:cubicBezTo>
                <a:cubicBezTo>
                  <a:pt x="16270" y="10020"/>
                  <a:pt x="15752" y="10350"/>
                  <a:pt x="15276" y="10797"/>
                </a:cubicBezTo>
                <a:cubicBezTo>
                  <a:pt x="15269" y="10806"/>
                  <a:pt x="15262" y="10816"/>
                  <a:pt x="15262" y="10826"/>
                </a:cubicBezTo>
                <a:cubicBezTo>
                  <a:pt x="15221" y="10836"/>
                  <a:pt x="15181" y="10845"/>
                  <a:pt x="15140" y="10845"/>
                </a:cubicBezTo>
                <a:cubicBezTo>
                  <a:pt x="15895" y="10097"/>
                  <a:pt x="16665" y="9359"/>
                  <a:pt x="17543" y="8942"/>
                </a:cubicBezTo>
                <a:cubicBezTo>
                  <a:pt x="17577" y="8922"/>
                  <a:pt x="17570" y="8874"/>
                  <a:pt x="17556" y="8845"/>
                </a:cubicBezTo>
                <a:cubicBezTo>
                  <a:pt x="17584" y="8835"/>
                  <a:pt x="17611" y="8825"/>
                  <a:pt x="17631" y="8815"/>
                </a:cubicBezTo>
                <a:cubicBezTo>
                  <a:pt x="17631" y="8825"/>
                  <a:pt x="17625" y="8835"/>
                  <a:pt x="17625" y="8845"/>
                </a:cubicBezTo>
                <a:cubicBezTo>
                  <a:pt x="17631" y="8922"/>
                  <a:pt x="17713" y="8903"/>
                  <a:pt x="17706" y="8835"/>
                </a:cubicBezTo>
                <a:cubicBezTo>
                  <a:pt x="17706" y="8815"/>
                  <a:pt x="17699" y="8806"/>
                  <a:pt x="17686" y="8796"/>
                </a:cubicBezTo>
                <a:cubicBezTo>
                  <a:pt x="17774" y="8757"/>
                  <a:pt x="17870" y="8718"/>
                  <a:pt x="17958" y="8689"/>
                </a:cubicBezTo>
                <a:cubicBezTo>
                  <a:pt x="18142" y="8621"/>
                  <a:pt x="18319" y="8573"/>
                  <a:pt x="18503" y="8534"/>
                </a:cubicBezTo>
                <a:cubicBezTo>
                  <a:pt x="18339" y="8592"/>
                  <a:pt x="18176" y="8660"/>
                  <a:pt x="18013" y="8747"/>
                </a:cubicBezTo>
                <a:cubicBezTo>
                  <a:pt x="17965" y="8777"/>
                  <a:pt x="17992" y="8883"/>
                  <a:pt x="18040" y="8854"/>
                </a:cubicBezTo>
                <a:cubicBezTo>
                  <a:pt x="18598" y="8524"/>
                  <a:pt x="19204" y="8475"/>
                  <a:pt x="19796" y="8505"/>
                </a:cubicBezTo>
                <a:cubicBezTo>
                  <a:pt x="19912" y="8514"/>
                  <a:pt x="20021" y="8514"/>
                  <a:pt x="20136" y="8524"/>
                </a:cubicBezTo>
                <a:cubicBezTo>
                  <a:pt x="19748" y="8524"/>
                  <a:pt x="19360" y="8582"/>
                  <a:pt x="18993" y="8796"/>
                </a:cubicBezTo>
                <a:cubicBezTo>
                  <a:pt x="18945" y="8825"/>
                  <a:pt x="18972" y="8932"/>
                  <a:pt x="19020" y="8903"/>
                </a:cubicBezTo>
                <a:cubicBezTo>
                  <a:pt x="19524" y="8611"/>
                  <a:pt x="20062" y="8611"/>
                  <a:pt x="20599" y="8660"/>
                </a:cubicBezTo>
                <a:cubicBezTo>
                  <a:pt x="19857" y="8767"/>
                  <a:pt x="19143" y="9117"/>
                  <a:pt x="18503" y="9680"/>
                </a:cubicBezTo>
                <a:cubicBezTo>
                  <a:pt x="18462" y="9719"/>
                  <a:pt x="18509" y="9816"/>
                  <a:pt x="18550" y="9767"/>
                </a:cubicBezTo>
                <a:cubicBezTo>
                  <a:pt x="19381" y="9019"/>
                  <a:pt x="20361" y="8660"/>
                  <a:pt x="21341" y="8738"/>
                </a:cubicBezTo>
                <a:cubicBezTo>
                  <a:pt x="21348" y="8738"/>
                  <a:pt x="21355" y="8747"/>
                  <a:pt x="21362" y="8747"/>
                </a:cubicBezTo>
                <a:cubicBezTo>
                  <a:pt x="20776" y="8893"/>
                  <a:pt x="20205" y="9107"/>
                  <a:pt x="19646" y="9398"/>
                </a:cubicBezTo>
                <a:cubicBezTo>
                  <a:pt x="19599" y="9427"/>
                  <a:pt x="19626" y="9534"/>
                  <a:pt x="19674" y="9505"/>
                </a:cubicBezTo>
                <a:cubicBezTo>
                  <a:pt x="20075" y="9301"/>
                  <a:pt x="20484" y="9126"/>
                  <a:pt x="20899" y="8990"/>
                </a:cubicBezTo>
                <a:cubicBezTo>
                  <a:pt x="19925" y="9631"/>
                  <a:pt x="18925" y="10224"/>
                  <a:pt x="17856" y="10447"/>
                </a:cubicBezTo>
                <a:cubicBezTo>
                  <a:pt x="17801" y="10457"/>
                  <a:pt x="17815" y="10573"/>
                  <a:pt x="17863" y="10564"/>
                </a:cubicBezTo>
                <a:cubicBezTo>
                  <a:pt x="19020" y="10331"/>
                  <a:pt x="20102" y="9660"/>
                  <a:pt x="21158" y="8951"/>
                </a:cubicBezTo>
                <a:cubicBezTo>
                  <a:pt x="20892" y="9204"/>
                  <a:pt x="20640" y="9486"/>
                  <a:pt x="20375" y="9738"/>
                </a:cubicBezTo>
                <a:cubicBezTo>
                  <a:pt x="19946" y="10127"/>
                  <a:pt x="19469" y="10321"/>
                  <a:pt x="18979" y="10467"/>
                </a:cubicBezTo>
                <a:cubicBezTo>
                  <a:pt x="18932" y="10486"/>
                  <a:pt x="18938" y="10593"/>
                  <a:pt x="18986" y="10583"/>
                </a:cubicBezTo>
                <a:cubicBezTo>
                  <a:pt x="19367" y="10467"/>
                  <a:pt x="19748" y="10331"/>
                  <a:pt x="20096" y="10088"/>
                </a:cubicBezTo>
                <a:cubicBezTo>
                  <a:pt x="19565" y="10496"/>
                  <a:pt x="18979" y="10826"/>
                  <a:pt x="18360" y="11040"/>
                </a:cubicBezTo>
                <a:cubicBezTo>
                  <a:pt x="17148" y="11467"/>
                  <a:pt x="15902" y="11448"/>
                  <a:pt x="14854" y="10991"/>
                </a:cubicBezTo>
                <a:cubicBezTo>
                  <a:pt x="14833" y="10981"/>
                  <a:pt x="14806" y="10991"/>
                  <a:pt x="14786" y="11010"/>
                </a:cubicBezTo>
                <a:cubicBezTo>
                  <a:pt x="14275" y="11768"/>
                  <a:pt x="13669" y="12555"/>
                  <a:pt x="12989" y="13361"/>
                </a:cubicBezTo>
                <a:cubicBezTo>
                  <a:pt x="12961" y="13390"/>
                  <a:pt x="12955" y="13439"/>
                  <a:pt x="12975" y="13477"/>
                </a:cubicBezTo>
                <a:cubicBezTo>
                  <a:pt x="12989" y="13516"/>
                  <a:pt x="13030" y="13536"/>
                  <a:pt x="13057" y="13516"/>
                </a:cubicBezTo>
                <a:cubicBezTo>
                  <a:pt x="13983" y="12943"/>
                  <a:pt x="15072" y="12691"/>
                  <a:pt x="16188" y="12798"/>
                </a:cubicBezTo>
                <a:cubicBezTo>
                  <a:pt x="17155" y="12885"/>
                  <a:pt x="18074" y="13235"/>
                  <a:pt x="18863" y="13798"/>
                </a:cubicBezTo>
                <a:cubicBezTo>
                  <a:pt x="18693" y="13691"/>
                  <a:pt x="18516" y="13604"/>
                  <a:pt x="18339" y="13526"/>
                </a:cubicBezTo>
                <a:cubicBezTo>
                  <a:pt x="17883" y="13341"/>
                  <a:pt x="17413" y="13293"/>
                  <a:pt x="16944" y="13303"/>
                </a:cubicBezTo>
                <a:cubicBezTo>
                  <a:pt x="16923" y="13303"/>
                  <a:pt x="16917" y="13322"/>
                  <a:pt x="16910" y="13341"/>
                </a:cubicBezTo>
                <a:cubicBezTo>
                  <a:pt x="16889" y="13293"/>
                  <a:pt x="16828" y="13312"/>
                  <a:pt x="16835" y="13371"/>
                </a:cubicBezTo>
                <a:cubicBezTo>
                  <a:pt x="16842" y="13439"/>
                  <a:pt x="16903" y="13429"/>
                  <a:pt x="16917" y="13380"/>
                </a:cubicBezTo>
                <a:cubicBezTo>
                  <a:pt x="16923" y="13400"/>
                  <a:pt x="16937" y="13419"/>
                  <a:pt x="16957" y="13419"/>
                </a:cubicBezTo>
                <a:cubicBezTo>
                  <a:pt x="17427" y="13409"/>
                  <a:pt x="17897" y="13458"/>
                  <a:pt x="18346" y="13642"/>
                </a:cubicBezTo>
                <a:cubicBezTo>
                  <a:pt x="18707" y="13798"/>
                  <a:pt x="19054" y="14021"/>
                  <a:pt x="19388" y="14264"/>
                </a:cubicBezTo>
                <a:cubicBezTo>
                  <a:pt x="18162" y="14002"/>
                  <a:pt x="16910" y="13477"/>
                  <a:pt x="15684" y="14031"/>
                </a:cubicBezTo>
                <a:cubicBezTo>
                  <a:pt x="15637" y="14050"/>
                  <a:pt x="15664" y="14157"/>
                  <a:pt x="15712" y="14138"/>
                </a:cubicBezTo>
                <a:cubicBezTo>
                  <a:pt x="16896" y="13604"/>
                  <a:pt x="18121" y="14099"/>
                  <a:pt x="19313" y="14361"/>
                </a:cubicBezTo>
                <a:cubicBezTo>
                  <a:pt x="19306" y="14361"/>
                  <a:pt x="19306" y="14361"/>
                  <a:pt x="19299" y="14371"/>
                </a:cubicBezTo>
                <a:cubicBezTo>
                  <a:pt x="18659" y="14478"/>
                  <a:pt x="18019" y="14458"/>
                  <a:pt x="17386" y="14293"/>
                </a:cubicBezTo>
                <a:cubicBezTo>
                  <a:pt x="17373" y="14293"/>
                  <a:pt x="17366" y="14293"/>
                  <a:pt x="17352" y="14303"/>
                </a:cubicBezTo>
                <a:cubicBezTo>
                  <a:pt x="17339" y="14245"/>
                  <a:pt x="17271" y="14254"/>
                  <a:pt x="17277" y="14332"/>
                </a:cubicBezTo>
                <a:cubicBezTo>
                  <a:pt x="17284" y="14381"/>
                  <a:pt x="17318" y="14390"/>
                  <a:pt x="17345" y="14371"/>
                </a:cubicBezTo>
                <a:cubicBezTo>
                  <a:pt x="17345" y="14390"/>
                  <a:pt x="17359" y="14410"/>
                  <a:pt x="17379" y="14410"/>
                </a:cubicBezTo>
                <a:cubicBezTo>
                  <a:pt x="17890" y="14546"/>
                  <a:pt x="18407" y="14585"/>
                  <a:pt x="18925" y="14546"/>
                </a:cubicBezTo>
                <a:cubicBezTo>
                  <a:pt x="18258" y="14808"/>
                  <a:pt x="17570" y="14934"/>
                  <a:pt x="16882" y="14924"/>
                </a:cubicBezTo>
                <a:cubicBezTo>
                  <a:pt x="16828" y="14924"/>
                  <a:pt x="16842" y="15041"/>
                  <a:pt x="16889" y="15041"/>
                </a:cubicBezTo>
                <a:cubicBezTo>
                  <a:pt x="17611" y="15051"/>
                  <a:pt x="18326" y="14915"/>
                  <a:pt x="19020" y="14633"/>
                </a:cubicBezTo>
                <a:cubicBezTo>
                  <a:pt x="18142" y="15119"/>
                  <a:pt x="17121" y="15332"/>
                  <a:pt x="16079" y="15245"/>
                </a:cubicBezTo>
                <a:cubicBezTo>
                  <a:pt x="15787" y="15216"/>
                  <a:pt x="15494" y="15167"/>
                  <a:pt x="15208" y="15090"/>
                </a:cubicBezTo>
                <a:cubicBezTo>
                  <a:pt x="15303" y="15109"/>
                  <a:pt x="15392" y="15128"/>
                  <a:pt x="15487" y="15128"/>
                </a:cubicBezTo>
                <a:cubicBezTo>
                  <a:pt x="15507" y="15128"/>
                  <a:pt x="15521" y="15109"/>
                  <a:pt x="15528" y="15090"/>
                </a:cubicBezTo>
                <a:cubicBezTo>
                  <a:pt x="15541" y="15148"/>
                  <a:pt x="15610" y="15128"/>
                  <a:pt x="15603" y="15060"/>
                </a:cubicBezTo>
                <a:cubicBezTo>
                  <a:pt x="15596" y="15002"/>
                  <a:pt x="15548" y="15002"/>
                  <a:pt x="15528" y="15041"/>
                </a:cubicBezTo>
                <a:cubicBezTo>
                  <a:pt x="15521" y="15022"/>
                  <a:pt x="15514" y="15012"/>
                  <a:pt x="15501" y="15012"/>
                </a:cubicBezTo>
                <a:cubicBezTo>
                  <a:pt x="15051" y="14992"/>
                  <a:pt x="14622" y="14769"/>
                  <a:pt x="14200" y="14555"/>
                </a:cubicBezTo>
                <a:cubicBezTo>
                  <a:pt x="13894" y="14400"/>
                  <a:pt x="13567" y="14274"/>
                  <a:pt x="13295" y="14021"/>
                </a:cubicBezTo>
                <a:cubicBezTo>
                  <a:pt x="13914" y="14371"/>
                  <a:pt x="14568" y="14565"/>
                  <a:pt x="15235" y="14604"/>
                </a:cubicBezTo>
                <a:cubicBezTo>
                  <a:pt x="15290" y="14604"/>
                  <a:pt x="15296" y="14497"/>
                  <a:pt x="15249" y="14487"/>
                </a:cubicBezTo>
                <a:cubicBezTo>
                  <a:pt x="14738" y="14458"/>
                  <a:pt x="14234" y="14342"/>
                  <a:pt x="13751" y="14128"/>
                </a:cubicBezTo>
                <a:cubicBezTo>
                  <a:pt x="14044" y="14225"/>
                  <a:pt x="14337" y="14293"/>
                  <a:pt x="14636" y="14351"/>
                </a:cubicBezTo>
                <a:cubicBezTo>
                  <a:pt x="14691" y="14361"/>
                  <a:pt x="14697" y="14245"/>
                  <a:pt x="14650" y="14235"/>
                </a:cubicBezTo>
                <a:cubicBezTo>
                  <a:pt x="14132" y="14147"/>
                  <a:pt x="13622" y="13992"/>
                  <a:pt x="13125" y="13769"/>
                </a:cubicBezTo>
                <a:cubicBezTo>
                  <a:pt x="13574" y="13769"/>
                  <a:pt x="14030" y="13769"/>
                  <a:pt x="14479" y="13769"/>
                </a:cubicBezTo>
                <a:cubicBezTo>
                  <a:pt x="14534" y="13769"/>
                  <a:pt x="14520" y="13652"/>
                  <a:pt x="14473" y="13652"/>
                </a:cubicBezTo>
                <a:cubicBezTo>
                  <a:pt x="14017" y="13652"/>
                  <a:pt x="13567" y="13652"/>
                  <a:pt x="13111" y="13652"/>
                </a:cubicBezTo>
                <a:cubicBezTo>
                  <a:pt x="14030" y="13244"/>
                  <a:pt x="14983" y="13001"/>
                  <a:pt x="15943" y="12943"/>
                </a:cubicBezTo>
                <a:cubicBezTo>
                  <a:pt x="15957" y="12943"/>
                  <a:pt x="15964" y="12933"/>
                  <a:pt x="15970" y="12924"/>
                </a:cubicBezTo>
                <a:cubicBezTo>
                  <a:pt x="15984" y="12982"/>
                  <a:pt x="16052" y="12962"/>
                  <a:pt x="16045" y="12895"/>
                </a:cubicBezTo>
                <a:cubicBezTo>
                  <a:pt x="16038" y="12836"/>
                  <a:pt x="15991" y="12836"/>
                  <a:pt x="15970" y="12865"/>
                </a:cubicBezTo>
                <a:cubicBezTo>
                  <a:pt x="15963" y="12846"/>
                  <a:pt x="15950" y="12827"/>
                  <a:pt x="15929" y="12827"/>
                </a:cubicBezTo>
                <a:cubicBezTo>
                  <a:pt x="14902" y="12895"/>
                  <a:pt x="13887" y="13157"/>
                  <a:pt x="12914" y="13613"/>
                </a:cubicBezTo>
                <a:cubicBezTo>
                  <a:pt x="12893" y="13623"/>
                  <a:pt x="12887" y="13642"/>
                  <a:pt x="12887" y="13672"/>
                </a:cubicBezTo>
                <a:cubicBezTo>
                  <a:pt x="12866" y="13691"/>
                  <a:pt x="12859" y="13749"/>
                  <a:pt x="12893" y="13769"/>
                </a:cubicBezTo>
                <a:cubicBezTo>
                  <a:pt x="12941" y="13808"/>
                  <a:pt x="12995" y="13837"/>
                  <a:pt x="13043" y="13866"/>
                </a:cubicBezTo>
                <a:cubicBezTo>
                  <a:pt x="13336" y="14283"/>
                  <a:pt x="13737" y="14449"/>
                  <a:pt x="14125" y="14643"/>
                </a:cubicBezTo>
                <a:cubicBezTo>
                  <a:pt x="14371" y="14769"/>
                  <a:pt x="14622" y="14895"/>
                  <a:pt x="14874" y="14983"/>
                </a:cubicBezTo>
                <a:cubicBezTo>
                  <a:pt x="14091" y="14720"/>
                  <a:pt x="13363" y="14293"/>
                  <a:pt x="12764" y="13710"/>
                </a:cubicBezTo>
                <a:cubicBezTo>
                  <a:pt x="12744" y="13691"/>
                  <a:pt x="12710" y="13691"/>
                  <a:pt x="12689" y="13710"/>
                </a:cubicBezTo>
                <a:cubicBezTo>
                  <a:pt x="12124" y="14361"/>
                  <a:pt x="11525" y="15002"/>
                  <a:pt x="10906" y="15614"/>
                </a:cubicBezTo>
                <a:cubicBezTo>
                  <a:pt x="10878" y="15643"/>
                  <a:pt x="10872" y="15692"/>
                  <a:pt x="10885" y="15731"/>
                </a:cubicBezTo>
                <a:cubicBezTo>
                  <a:pt x="10899" y="15769"/>
                  <a:pt x="10933" y="15789"/>
                  <a:pt x="10967" y="15779"/>
                </a:cubicBezTo>
                <a:cubicBezTo>
                  <a:pt x="11416" y="15556"/>
                  <a:pt x="11906" y="15449"/>
                  <a:pt x="12424" y="15429"/>
                </a:cubicBezTo>
                <a:cubicBezTo>
                  <a:pt x="11927" y="15507"/>
                  <a:pt x="11443" y="15663"/>
                  <a:pt x="10967" y="15886"/>
                </a:cubicBezTo>
                <a:cubicBezTo>
                  <a:pt x="10953" y="15876"/>
                  <a:pt x="10940" y="15886"/>
                  <a:pt x="10933" y="15905"/>
                </a:cubicBezTo>
                <a:cubicBezTo>
                  <a:pt x="10926" y="15905"/>
                  <a:pt x="10919" y="15915"/>
                  <a:pt x="10912" y="15915"/>
                </a:cubicBezTo>
                <a:cubicBezTo>
                  <a:pt x="10865" y="15944"/>
                  <a:pt x="10892" y="16051"/>
                  <a:pt x="10940" y="16022"/>
                </a:cubicBezTo>
                <a:cubicBezTo>
                  <a:pt x="10946" y="16022"/>
                  <a:pt x="10946" y="16022"/>
                  <a:pt x="10953" y="16012"/>
                </a:cubicBezTo>
                <a:cubicBezTo>
                  <a:pt x="11035" y="16119"/>
                  <a:pt x="11117" y="16207"/>
                  <a:pt x="11205" y="16284"/>
                </a:cubicBezTo>
                <a:cubicBezTo>
                  <a:pt x="11089" y="16197"/>
                  <a:pt x="10974" y="16100"/>
                  <a:pt x="10865" y="15993"/>
                </a:cubicBezTo>
                <a:cubicBezTo>
                  <a:pt x="10824" y="15954"/>
                  <a:pt x="10769" y="16041"/>
                  <a:pt x="10817" y="16080"/>
                </a:cubicBezTo>
                <a:cubicBezTo>
                  <a:pt x="11552" y="16770"/>
                  <a:pt x="12403" y="17178"/>
                  <a:pt x="13281" y="17265"/>
                </a:cubicBezTo>
                <a:cubicBezTo>
                  <a:pt x="13336" y="17275"/>
                  <a:pt x="13343" y="17158"/>
                  <a:pt x="13295" y="17149"/>
                </a:cubicBezTo>
                <a:cubicBezTo>
                  <a:pt x="12662" y="17090"/>
                  <a:pt x="12042" y="16857"/>
                  <a:pt x="11471" y="16469"/>
                </a:cubicBezTo>
                <a:cubicBezTo>
                  <a:pt x="11784" y="16653"/>
                  <a:pt x="12131" y="16712"/>
                  <a:pt x="12464" y="16634"/>
                </a:cubicBezTo>
                <a:cubicBezTo>
                  <a:pt x="12512" y="16624"/>
                  <a:pt x="12505" y="16508"/>
                  <a:pt x="12458" y="16517"/>
                </a:cubicBezTo>
                <a:cubicBezTo>
                  <a:pt x="11974" y="16644"/>
                  <a:pt x="11471" y="16449"/>
                  <a:pt x="11089" y="16022"/>
                </a:cubicBezTo>
                <a:cubicBezTo>
                  <a:pt x="11634" y="16002"/>
                  <a:pt x="12179" y="15993"/>
                  <a:pt x="12716" y="15993"/>
                </a:cubicBezTo>
                <a:cubicBezTo>
                  <a:pt x="12771" y="15993"/>
                  <a:pt x="12757" y="15876"/>
                  <a:pt x="12709" y="15876"/>
                </a:cubicBezTo>
                <a:cubicBezTo>
                  <a:pt x="12206" y="15876"/>
                  <a:pt x="11695" y="15886"/>
                  <a:pt x="11191" y="15905"/>
                </a:cubicBezTo>
                <a:cubicBezTo>
                  <a:pt x="11729" y="15672"/>
                  <a:pt x="12287" y="15527"/>
                  <a:pt x="12852" y="15497"/>
                </a:cubicBezTo>
                <a:cubicBezTo>
                  <a:pt x="12880" y="15497"/>
                  <a:pt x="12886" y="15468"/>
                  <a:pt x="12886" y="15439"/>
                </a:cubicBezTo>
                <a:cubicBezTo>
                  <a:pt x="12900" y="15439"/>
                  <a:pt x="12920" y="15439"/>
                  <a:pt x="12934" y="15439"/>
                </a:cubicBezTo>
                <a:cubicBezTo>
                  <a:pt x="12914" y="15439"/>
                  <a:pt x="12900" y="15468"/>
                  <a:pt x="12900" y="15497"/>
                </a:cubicBezTo>
                <a:cubicBezTo>
                  <a:pt x="12907" y="15575"/>
                  <a:pt x="12989" y="15556"/>
                  <a:pt x="12982" y="15488"/>
                </a:cubicBezTo>
                <a:cubicBezTo>
                  <a:pt x="12982" y="15468"/>
                  <a:pt x="12968" y="15449"/>
                  <a:pt x="12961" y="15439"/>
                </a:cubicBezTo>
                <a:cubicBezTo>
                  <a:pt x="13186" y="15468"/>
                  <a:pt x="13417" y="15507"/>
                  <a:pt x="13649" y="15565"/>
                </a:cubicBezTo>
                <a:cubicBezTo>
                  <a:pt x="14656" y="15837"/>
                  <a:pt x="15616" y="16459"/>
                  <a:pt x="16392" y="17323"/>
                </a:cubicBezTo>
                <a:cubicBezTo>
                  <a:pt x="16365" y="17304"/>
                  <a:pt x="16338" y="17294"/>
                  <a:pt x="16304" y="17275"/>
                </a:cubicBezTo>
                <a:cubicBezTo>
                  <a:pt x="15575" y="16741"/>
                  <a:pt x="14820" y="16265"/>
                  <a:pt x="14051" y="15876"/>
                </a:cubicBezTo>
                <a:cubicBezTo>
                  <a:pt x="14003" y="15847"/>
                  <a:pt x="13969" y="15954"/>
                  <a:pt x="14016" y="15983"/>
                </a:cubicBezTo>
                <a:cubicBezTo>
                  <a:pt x="14473" y="16216"/>
                  <a:pt x="14922" y="16478"/>
                  <a:pt x="15371" y="16760"/>
                </a:cubicBezTo>
                <a:cubicBezTo>
                  <a:pt x="15242" y="16692"/>
                  <a:pt x="15112" y="16624"/>
                  <a:pt x="14983" y="16566"/>
                </a:cubicBezTo>
                <a:cubicBezTo>
                  <a:pt x="14956" y="16556"/>
                  <a:pt x="14935" y="16576"/>
                  <a:pt x="14929" y="16614"/>
                </a:cubicBezTo>
                <a:cubicBezTo>
                  <a:pt x="14929" y="16605"/>
                  <a:pt x="14922" y="16605"/>
                  <a:pt x="14922" y="16595"/>
                </a:cubicBezTo>
                <a:cubicBezTo>
                  <a:pt x="14922" y="16595"/>
                  <a:pt x="14915" y="16585"/>
                  <a:pt x="14915" y="16585"/>
                </a:cubicBezTo>
                <a:cubicBezTo>
                  <a:pt x="14908" y="16585"/>
                  <a:pt x="14901" y="16575"/>
                  <a:pt x="14895" y="16585"/>
                </a:cubicBezTo>
                <a:cubicBezTo>
                  <a:pt x="14888" y="16585"/>
                  <a:pt x="14881" y="16585"/>
                  <a:pt x="14881" y="16585"/>
                </a:cubicBezTo>
                <a:cubicBezTo>
                  <a:pt x="14874" y="16585"/>
                  <a:pt x="14867" y="16585"/>
                  <a:pt x="14867" y="16595"/>
                </a:cubicBezTo>
                <a:cubicBezTo>
                  <a:pt x="14861" y="16595"/>
                  <a:pt x="14861" y="16605"/>
                  <a:pt x="14854" y="16605"/>
                </a:cubicBezTo>
                <a:cubicBezTo>
                  <a:pt x="14847" y="16614"/>
                  <a:pt x="14847" y="16614"/>
                  <a:pt x="14847" y="16624"/>
                </a:cubicBezTo>
                <a:cubicBezTo>
                  <a:pt x="14847" y="16634"/>
                  <a:pt x="14847" y="16644"/>
                  <a:pt x="14847" y="16644"/>
                </a:cubicBezTo>
                <a:cubicBezTo>
                  <a:pt x="14847" y="16653"/>
                  <a:pt x="14847" y="16653"/>
                  <a:pt x="14847" y="16663"/>
                </a:cubicBezTo>
                <a:cubicBezTo>
                  <a:pt x="14847" y="16673"/>
                  <a:pt x="14854" y="16682"/>
                  <a:pt x="14861" y="16682"/>
                </a:cubicBezTo>
                <a:cubicBezTo>
                  <a:pt x="14861" y="16682"/>
                  <a:pt x="14867" y="16692"/>
                  <a:pt x="14867" y="16692"/>
                </a:cubicBezTo>
                <a:cubicBezTo>
                  <a:pt x="14874" y="16692"/>
                  <a:pt x="14881" y="16702"/>
                  <a:pt x="14888" y="16692"/>
                </a:cubicBezTo>
                <a:cubicBezTo>
                  <a:pt x="14895" y="16692"/>
                  <a:pt x="14901" y="16692"/>
                  <a:pt x="14901" y="16692"/>
                </a:cubicBezTo>
                <a:cubicBezTo>
                  <a:pt x="14908" y="16692"/>
                  <a:pt x="14915" y="16692"/>
                  <a:pt x="14915" y="16682"/>
                </a:cubicBezTo>
                <a:cubicBezTo>
                  <a:pt x="14922" y="16682"/>
                  <a:pt x="14922" y="16673"/>
                  <a:pt x="14929" y="16673"/>
                </a:cubicBezTo>
                <a:cubicBezTo>
                  <a:pt x="14935" y="16663"/>
                  <a:pt x="14935" y="16663"/>
                  <a:pt x="14935" y="16653"/>
                </a:cubicBezTo>
                <a:cubicBezTo>
                  <a:pt x="14935" y="16653"/>
                  <a:pt x="14935" y="16653"/>
                  <a:pt x="14935" y="16653"/>
                </a:cubicBezTo>
                <a:cubicBezTo>
                  <a:pt x="14942" y="16663"/>
                  <a:pt x="14942" y="16673"/>
                  <a:pt x="14956" y="16673"/>
                </a:cubicBezTo>
                <a:cubicBezTo>
                  <a:pt x="15398" y="16896"/>
                  <a:pt x="15841" y="17139"/>
                  <a:pt x="16277" y="17391"/>
                </a:cubicBezTo>
                <a:cubicBezTo>
                  <a:pt x="16338" y="17440"/>
                  <a:pt x="16399" y="17479"/>
                  <a:pt x="16460" y="17527"/>
                </a:cubicBezTo>
                <a:cubicBezTo>
                  <a:pt x="16413" y="17547"/>
                  <a:pt x="16365" y="17556"/>
                  <a:pt x="16317" y="17576"/>
                </a:cubicBezTo>
                <a:cubicBezTo>
                  <a:pt x="16045" y="17605"/>
                  <a:pt x="15773" y="17624"/>
                  <a:pt x="15500" y="17624"/>
                </a:cubicBezTo>
                <a:cubicBezTo>
                  <a:pt x="15201" y="17615"/>
                  <a:pt x="14861" y="17605"/>
                  <a:pt x="14616" y="17323"/>
                </a:cubicBezTo>
                <a:cubicBezTo>
                  <a:pt x="14575" y="17275"/>
                  <a:pt x="14527" y="17372"/>
                  <a:pt x="14568" y="17411"/>
                </a:cubicBezTo>
                <a:cubicBezTo>
                  <a:pt x="14813" y="17683"/>
                  <a:pt x="15126" y="17722"/>
                  <a:pt x="15426" y="17731"/>
                </a:cubicBezTo>
                <a:cubicBezTo>
                  <a:pt x="15569" y="17741"/>
                  <a:pt x="15712" y="17731"/>
                  <a:pt x="15854" y="17722"/>
                </a:cubicBezTo>
                <a:cubicBezTo>
                  <a:pt x="15296" y="17896"/>
                  <a:pt x="14718" y="17993"/>
                  <a:pt x="14221" y="17547"/>
                </a:cubicBezTo>
                <a:cubicBezTo>
                  <a:pt x="14180" y="17508"/>
                  <a:pt x="14125" y="17595"/>
                  <a:pt x="14173" y="17634"/>
                </a:cubicBezTo>
                <a:cubicBezTo>
                  <a:pt x="14840" y="18227"/>
                  <a:pt x="15609" y="17916"/>
                  <a:pt x="16324" y="17683"/>
                </a:cubicBezTo>
                <a:cubicBezTo>
                  <a:pt x="16331" y="17683"/>
                  <a:pt x="16338" y="17683"/>
                  <a:pt x="16345" y="17683"/>
                </a:cubicBezTo>
                <a:cubicBezTo>
                  <a:pt x="15548" y="18091"/>
                  <a:pt x="14595" y="18178"/>
                  <a:pt x="13615" y="17906"/>
                </a:cubicBezTo>
                <a:cubicBezTo>
                  <a:pt x="12526" y="17615"/>
                  <a:pt x="11484" y="16915"/>
                  <a:pt x="10681" y="15934"/>
                </a:cubicBezTo>
                <a:cubicBezTo>
                  <a:pt x="10660" y="15905"/>
                  <a:pt x="10626" y="15905"/>
                  <a:pt x="10606" y="15925"/>
                </a:cubicBezTo>
                <a:cubicBezTo>
                  <a:pt x="10225" y="16294"/>
                  <a:pt x="9830" y="16653"/>
                  <a:pt x="9442" y="16993"/>
                </a:cubicBezTo>
                <a:cubicBezTo>
                  <a:pt x="9156" y="17246"/>
                  <a:pt x="8856" y="17498"/>
                  <a:pt x="8564" y="17741"/>
                </a:cubicBezTo>
                <a:cubicBezTo>
                  <a:pt x="8536" y="17760"/>
                  <a:pt x="8523" y="17809"/>
                  <a:pt x="8536" y="17848"/>
                </a:cubicBezTo>
                <a:cubicBezTo>
                  <a:pt x="8550" y="17887"/>
                  <a:pt x="8577" y="17916"/>
                  <a:pt x="8611" y="17906"/>
                </a:cubicBezTo>
                <a:cubicBezTo>
                  <a:pt x="9387" y="17712"/>
                  <a:pt x="10259" y="17819"/>
                  <a:pt x="11130" y="18207"/>
                </a:cubicBezTo>
                <a:cubicBezTo>
                  <a:pt x="11893" y="18557"/>
                  <a:pt x="12614" y="19101"/>
                  <a:pt x="13227" y="19800"/>
                </a:cubicBezTo>
                <a:cubicBezTo>
                  <a:pt x="12893" y="19470"/>
                  <a:pt x="12526" y="19188"/>
                  <a:pt x="12144" y="18984"/>
                </a:cubicBezTo>
                <a:cubicBezTo>
                  <a:pt x="12097" y="18955"/>
                  <a:pt x="12063" y="19062"/>
                  <a:pt x="12110" y="19091"/>
                </a:cubicBezTo>
                <a:cubicBezTo>
                  <a:pt x="12628" y="19363"/>
                  <a:pt x="13104" y="19761"/>
                  <a:pt x="13520" y="20266"/>
                </a:cubicBezTo>
                <a:cubicBezTo>
                  <a:pt x="12757" y="19693"/>
                  <a:pt x="11954" y="19256"/>
                  <a:pt x="11117" y="18975"/>
                </a:cubicBezTo>
                <a:cubicBezTo>
                  <a:pt x="11069" y="18955"/>
                  <a:pt x="11055" y="19072"/>
                  <a:pt x="11103" y="19091"/>
                </a:cubicBezTo>
                <a:cubicBezTo>
                  <a:pt x="11770" y="19314"/>
                  <a:pt x="12417" y="19645"/>
                  <a:pt x="13036" y="20062"/>
                </a:cubicBezTo>
                <a:cubicBezTo>
                  <a:pt x="12669" y="19858"/>
                  <a:pt x="12294" y="19664"/>
                  <a:pt x="11920" y="19489"/>
                </a:cubicBezTo>
                <a:cubicBezTo>
                  <a:pt x="11872" y="19470"/>
                  <a:pt x="11838" y="19567"/>
                  <a:pt x="11886" y="19596"/>
                </a:cubicBezTo>
                <a:cubicBezTo>
                  <a:pt x="12485" y="19878"/>
                  <a:pt x="13070" y="20189"/>
                  <a:pt x="13649" y="20548"/>
                </a:cubicBezTo>
                <a:cubicBezTo>
                  <a:pt x="13193" y="20461"/>
                  <a:pt x="12743" y="20354"/>
                  <a:pt x="12294" y="20218"/>
                </a:cubicBezTo>
                <a:cubicBezTo>
                  <a:pt x="12247" y="20198"/>
                  <a:pt x="12233" y="20315"/>
                  <a:pt x="12281" y="20334"/>
                </a:cubicBezTo>
                <a:cubicBezTo>
                  <a:pt x="12662" y="20451"/>
                  <a:pt x="13050" y="20548"/>
                  <a:pt x="13438" y="20626"/>
                </a:cubicBezTo>
                <a:cubicBezTo>
                  <a:pt x="12750" y="20645"/>
                  <a:pt x="12070" y="20548"/>
                  <a:pt x="11396" y="20334"/>
                </a:cubicBezTo>
                <a:cubicBezTo>
                  <a:pt x="11348" y="20315"/>
                  <a:pt x="11334" y="20431"/>
                  <a:pt x="11382" y="20451"/>
                </a:cubicBezTo>
                <a:cubicBezTo>
                  <a:pt x="12158" y="20703"/>
                  <a:pt x="12955" y="20800"/>
                  <a:pt x="13744" y="20723"/>
                </a:cubicBezTo>
                <a:cubicBezTo>
                  <a:pt x="12893" y="21043"/>
                  <a:pt x="11893" y="20975"/>
                  <a:pt x="10892" y="20529"/>
                </a:cubicBezTo>
                <a:cubicBezTo>
                  <a:pt x="9878" y="20160"/>
                  <a:pt x="8938" y="19344"/>
                  <a:pt x="8237" y="18305"/>
                </a:cubicBezTo>
                <a:close/>
                <a:moveTo>
                  <a:pt x="8380" y="18324"/>
                </a:moveTo>
                <a:cubicBezTo>
                  <a:pt x="8380" y="18324"/>
                  <a:pt x="8380" y="18334"/>
                  <a:pt x="8380" y="18334"/>
                </a:cubicBezTo>
                <a:cubicBezTo>
                  <a:pt x="8380" y="18334"/>
                  <a:pt x="8373" y="18324"/>
                  <a:pt x="8380" y="18324"/>
                </a:cubicBezTo>
                <a:cubicBezTo>
                  <a:pt x="8373" y="18324"/>
                  <a:pt x="8373" y="18324"/>
                  <a:pt x="8380" y="18324"/>
                </a:cubicBezTo>
                <a:close/>
                <a:moveTo>
                  <a:pt x="12471" y="13079"/>
                </a:moveTo>
                <a:cubicBezTo>
                  <a:pt x="12485" y="13108"/>
                  <a:pt x="12498" y="13138"/>
                  <a:pt x="12512" y="13167"/>
                </a:cubicBezTo>
                <a:cubicBezTo>
                  <a:pt x="12498" y="13138"/>
                  <a:pt x="12485" y="13108"/>
                  <a:pt x="12471" y="13079"/>
                </a:cubicBezTo>
                <a:close/>
                <a:moveTo>
                  <a:pt x="18557" y="3552"/>
                </a:moveTo>
                <a:cubicBezTo>
                  <a:pt x="18754" y="3231"/>
                  <a:pt x="18938" y="2901"/>
                  <a:pt x="19115" y="2561"/>
                </a:cubicBezTo>
                <a:cubicBezTo>
                  <a:pt x="19142" y="2503"/>
                  <a:pt x="19211" y="2571"/>
                  <a:pt x="19177" y="2629"/>
                </a:cubicBezTo>
                <a:cubicBezTo>
                  <a:pt x="19006" y="2979"/>
                  <a:pt x="18816" y="3309"/>
                  <a:pt x="18618" y="3620"/>
                </a:cubicBezTo>
                <a:cubicBezTo>
                  <a:pt x="18584" y="3678"/>
                  <a:pt x="18523" y="3600"/>
                  <a:pt x="18557" y="3552"/>
                </a:cubicBezTo>
                <a:close/>
                <a:moveTo>
                  <a:pt x="18652" y="4970"/>
                </a:moveTo>
                <a:cubicBezTo>
                  <a:pt x="18659" y="4940"/>
                  <a:pt x="18686" y="4931"/>
                  <a:pt x="18707" y="4940"/>
                </a:cubicBezTo>
                <a:cubicBezTo>
                  <a:pt x="18727" y="4950"/>
                  <a:pt x="18734" y="4989"/>
                  <a:pt x="18727" y="5018"/>
                </a:cubicBezTo>
                <a:cubicBezTo>
                  <a:pt x="18686" y="5135"/>
                  <a:pt x="18632" y="5242"/>
                  <a:pt x="18557" y="5329"/>
                </a:cubicBezTo>
                <a:cubicBezTo>
                  <a:pt x="18537" y="5348"/>
                  <a:pt x="18516" y="5339"/>
                  <a:pt x="18503" y="5319"/>
                </a:cubicBezTo>
                <a:cubicBezTo>
                  <a:pt x="18489" y="5290"/>
                  <a:pt x="18496" y="5261"/>
                  <a:pt x="18509" y="5242"/>
                </a:cubicBezTo>
                <a:cubicBezTo>
                  <a:pt x="18516" y="5232"/>
                  <a:pt x="18530" y="5222"/>
                  <a:pt x="18537" y="5212"/>
                </a:cubicBezTo>
                <a:cubicBezTo>
                  <a:pt x="18543" y="5212"/>
                  <a:pt x="18543" y="5203"/>
                  <a:pt x="18550" y="5203"/>
                </a:cubicBezTo>
                <a:cubicBezTo>
                  <a:pt x="18550" y="5203"/>
                  <a:pt x="18550" y="5203"/>
                  <a:pt x="18550" y="5203"/>
                </a:cubicBezTo>
                <a:cubicBezTo>
                  <a:pt x="18550" y="5203"/>
                  <a:pt x="18557" y="5193"/>
                  <a:pt x="18557" y="5193"/>
                </a:cubicBezTo>
                <a:cubicBezTo>
                  <a:pt x="18571" y="5174"/>
                  <a:pt x="18584" y="5154"/>
                  <a:pt x="18598" y="5125"/>
                </a:cubicBezTo>
                <a:cubicBezTo>
                  <a:pt x="18605" y="5115"/>
                  <a:pt x="18612" y="5106"/>
                  <a:pt x="18618" y="5086"/>
                </a:cubicBezTo>
                <a:cubicBezTo>
                  <a:pt x="18618" y="5076"/>
                  <a:pt x="18625" y="5076"/>
                  <a:pt x="18625" y="5067"/>
                </a:cubicBezTo>
                <a:cubicBezTo>
                  <a:pt x="18625" y="5067"/>
                  <a:pt x="18625" y="5057"/>
                  <a:pt x="18632" y="5057"/>
                </a:cubicBezTo>
                <a:cubicBezTo>
                  <a:pt x="18632" y="5057"/>
                  <a:pt x="18632" y="5057"/>
                  <a:pt x="18632" y="5057"/>
                </a:cubicBezTo>
                <a:cubicBezTo>
                  <a:pt x="18632" y="5047"/>
                  <a:pt x="18639" y="5047"/>
                  <a:pt x="18639" y="5038"/>
                </a:cubicBezTo>
                <a:cubicBezTo>
                  <a:pt x="18639" y="5028"/>
                  <a:pt x="18646" y="5028"/>
                  <a:pt x="18646" y="5018"/>
                </a:cubicBezTo>
                <a:cubicBezTo>
                  <a:pt x="18646" y="4989"/>
                  <a:pt x="18652" y="4979"/>
                  <a:pt x="18652" y="4970"/>
                </a:cubicBezTo>
                <a:close/>
                <a:moveTo>
                  <a:pt x="18809" y="4785"/>
                </a:moveTo>
                <a:cubicBezTo>
                  <a:pt x="18816" y="4863"/>
                  <a:pt x="18734" y="4872"/>
                  <a:pt x="18727" y="4795"/>
                </a:cubicBezTo>
                <a:cubicBezTo>
                  <a:pt x="18720" y="4727"/>
                  <a:pt x="18802" y="4717"/>
                  <a:pt x="18809" y="4785"/>
                </a:cubicBezTo>
                <a:close/>
                <a:moveTo>
                  <a:pt x="17495" y="5193"/>
                </a:moveTo>
                <a:cubicBezTo>
                  <a:pt x="17502" y="5271"/>
                  <a:pt x="17420" y="5280"/>
                  <a:pt x="17413" y="5203"/>
                </a:cubicBezTo>
                <a:cubicBezTo>
                  <a:pt x="17413" y="5135"/>
                  <a:pt x="17488" y="5125"/>
                  <a:pt x="17495" y="5193"/>
                </a:cubicBezTo>
                <a:close/>
                <a:moveTo>
                  <a:pt x="17373" y="4863"/>
                </a:moveTo>
                <a:cubicBezTo>
                  <a:pt x="17366" y="4785"/>
                  <a:pt x="17447" y="4775"/>
                  <a:pt x="17454" y="4853"/>
                </a:cubicBezTo>
                <a:cubicBezTo>
                  <a:pt x="17461" y="4921"/>
                  <a:pt x="17379" y="4931"/>
                  <a:pt x="17373" y="4863"/>
                </a:cubicBezTo>
                <a:close/>
                <a:moveTo>
                  <a:pt x="17454" y="4746"/>
                </a:moveTo>
                <a:cubicBezTo>
                  <a:pt x="17447" y="4669"/>
                  <a:pt x="17529" y="4659"/>
                  <a:pt x="17536" y="4736"/>
                </a:cubicBezTo>
                <a:cubicBezTo>
                  <a:pt x="17536" y="4814"/>
                  <a:pt x="17454" y="4824"/>
                  <a:pt x="17454" y="4746"/>
                </a:cubicBezTo>
                <a:close/>
                <a:moveTo>
                  <a:pt x="17883" y="4193"/>
                </a:moveTo>
                <a:cubicBezTo>
                  <a:pt x="17876" y="4115"/>
                  <a:pt x="17958" y="4105"/>
                  <a:pt x="17965" y="4183"/>
                </a:cubicBezTo>
                <a:cubicBezTo>
                  <a:pt x="17965" y="4251"/>
                  <a:pt x="17883" y="4261"/>
                  <a:pt x="17883" y="4193"/>
                </a:cubicBezTo>
                <a:close/>
                <a:moveTo>
                  <a:pt x="17876" y="4348"/>
                </a:moveTo>
                <a:cubicBezTo>
                  <a:pt x="17869" y="4270"/>
                  <a:pt x="17951" y="4261"/>
                  <a:pt x="17958" y="4338"/>
                </a:cubicBezTo>
                <a:cubicBezTo>
                  <a:pt x="17958" y="4406"/>
                  <a:pt x="17883" y="4426"/>
                  <a:pt x="17876" y="4348"/>
                </a:cubicBezTo>
                <a:close/>
                <a:moveTo>
                  <a:pt x="18469" y="3697"/>
                </a:moveTo>
                <a:cubicBezTo>
                  <a:pt x="18462" y="3620"/>
                  <a:pt x="18543" y="3610"/>
                  <a:pt x="18550" y="3688"/>
                </a:cubicBezTo>
                <a:cubicBezTo>
                  <a:pt x="18557" y="3765"/>
                  <a:pt x="18475" y="3775"/>
                  <a:pt x="18469" y="3697"/>
                </a:cubicBezTo>
                <a:close/>
                <a:moveTo>
                  <a:pt x="18319" y="3940"/>
                </a:moveTo>
                <a:cubicBezTo>
                  <a:pt x="18312" y="3862"/>
                  <a:pt x="18394" y="3853"/>
                  <a:pt x="18400" y="3930"/>
                </a:cubicBezTo>
                <a:cubicBezTo>
                  <a:pt x="18400" y="3998"/>
                  <a:pt x="18319" y="4018"/>
                  <a:pt x="18319" y="3940"/>
                </a:cubicBezTo>
                <a:close/>
                <a:moveTo>
                  <a:pt x="17012" y="6397"/>
                </a:moveTo>
                <a:cubicBezTo>
                  <a:pt x="17019" y="6475"/>
                  <a:pt x="16937" y="6485"/>
                  <a:pt x="16930" y="6407"/>
                </a:cubicBezTo>
                <a:cubicBezTo>
                  <a:pt x="16930" y="6339"/>
                  <a:pt x="17012" y="6320"/>
                  <a:pt x="17012" y="6397"/>
                </a:cubicBezTo>
                <a:close/>
                <a:moveTo>
                  <a:pt x="19496" y="9631"/>
                </a:moveTo>
                <a:cubicBezTo>
                  <a:pt x="19490" y="9554"/>
                  <a:pt x="19571" y="9544"/>
                  <a:pt x="19578" y="9622"/>
                </a:cubicBezTo>
                <a:cubicBezTo>
                  <a:pt x="19585" y="9690"/>
                  <a:pt x="19503" y="9699"/>
                  <a:pt x="19496" y="9631"/>
                </a:cubicBezTo>
                <a:close/>
                <a:moveTo>
                  <a:pt x="19422" y="9670"/>
                </a:moveTo>
                <a:cubicBezTo>
                  <a:pt x="19415" y="9593"/>
                  <a:pt x="19496" y="9583"/>
                  <a:pt x="19503" y="9661"/>
                </a:cubicBezTo>
                <a:cubicBezTo>
                  <a:pt x="19503" y="9729"/>
                  <a:pt x="19422" y="9748"/>
                  <a:pt x="19422" y="9670"/>
                </a:cubicBezTo>
                <a:close/>
                <a:moveTo>
                  <a:pt x="17747" y="10642"/>
                </a:moveTo>
                <a:cubicBezTo>
                  <a:pt x="17740" y="10564"/>
                  <a:pt x="17822" y="10554"/>
                  <a:pt x="17829" y="10632"/>
                </a:cubicBezTo>
                <a:cubicBezTo>
                  <a:pt x="17829" y="10700"/>
                  <a:pt x="17754" y="10710"/>
                  <a:pt x="17747" y="10642"/>
                </a:cubicBezTo>
                <a:close/>
                <a:moveTo>
                  <a:pt x="15058" y="11030"/>
                </a:moveTo>
                <a:cubicBezTo>
                  <a:pt x="15943" y="11176"/>
                  <a:pt x="16835" y="11079"/>
                  <a:pt x="17693" y="10758"/>
                </a:cubicBezTo>
                <a:cubicBezTo>
                  <a:pt x="17740" y="10739"/>
                  <a:pt x="17774" y="10846"/>
                  <a:pt x="17720" y="10865"/>
                </a:cubicBezTo>
                <a:cubicBezTo>
                  <a:pt x="16848" y="11195"/>
                  <a:pt x="15936" y="11292"/>
                  <a:pt x="15044" y="11147"/>
                </a:cubicBezTo>
                <a:cubicBezTo>
                  <a:pt x="14997" y="11137"/>
                  <a:pt x="15010" y="11020"/>
                  <a:pt x="15058" y="11030"/>
                </a:cubicBezTo>
                <a:close/>
                <a:moveTo>
                  <a:pt x="16964" y="10311"/>
                </a:moveTo>
                <a:cubicBezTo>
                  <a:pt x="16957" y="10234"/>
                  <a:pt x="17039" y="10224"/>
                  <a:pt x="17046" y="10302"/>
                </a:cubicBezTo>
                <a:cubicBezTo>
                  <a:pt x="17046" y="10370"/>
                  <a:pt x="16971" y="10379"/>
                  <a:pt x="16964" y="10311"/>
                </a:cubicBezTo>
                <a:close/>
                <a:moveTo>
                  <a:pt x="17121" y="10273"/>
                </a:moveTo>
                <a:cubicBezTo>
                  <a:pt x="17127" y="10350"/>
                  <a:pt x="17046" y="10360"/>
                  <a:pt x="17039" y="10282"/>
                </a:cubicBezTo>
                <a:cubicBezTo>
                  <a:pt x="17032" y="10204"/>
                  <a:pt x="17114" y="10195"/>
                  <a:pt x="17121" y="10273"/>
                </a:cubicBezTo>
                <a:close/>
                <a:moveTo>
                  <a:pt x="16889" y="9913"/>
                </a:moveTo>
                <a:cubicBezTo>
                  <a:pt x="16882" y="9835"/>
                  <a:pt x="16964" y="9826"/>
                  <a:pt x="16971" y="9903"/>
                </a:cubicBezTo>
                <a:cubicBezTo>
                  <a:pt x="16978" y="9981"/>
                  <a:pt x="16896" y="9991"/>
                  <a:pt x="16889" y="9913"/>
                </a:cubicBezTo>
                <a:close/>
                <a:moveTo>
                  <a:pt x="17053" y="9884"/>
                </a:moveTo>
                <a:cubicBezTo>
                  <a:pt x="17059" y="9962"/>
                  <a:pt x="16978" y="9971"/>
                  <a:pt x="16971" y="9894"/>
                </a:cubicBezTo>
                <a:cubicBezTo>
                  <a:pt x="16971" y="9826"/>
                  <a:pt x="17046" y="9816"/>
                  <a:pt x="17053" y="9884"/>
                </a:cubicBezTo>
                <a:close/>
                <a:moveTo>
                  <a:pt x="18666" y="9243"/>
                </a:moveTo>
                <a:cubicBezTo>
                  <a:pt x="18646" y="9262"/>
                  <a:pt x="18625" y="9253"/>
                  <a:pt x="18612" y="9233"/>
                </a:cubicBezTo>
                <a:cubicBezTo>
                  <a:pt x="18598" y="9214"/>
                  <a:pt x="18605" y="9165"/>
                  <a:pt x="18618" y="9156"/>
                </a:cubicBezTo>
                <a:cubicBezTo>
                  <a:pt x="18673" y="9097"/>
                  <a:pt x="18734" y="9049"/>
                  <a:pt x="18789" y="8990"/>
                </a:cubicBezTo>
                <a:cubicBezTo>
                  <a:pt x="18809" y="8971"/>
                  <a:pt x="18829" y="8981"/>
                  <a:pt x="18843" y="9000"/>
                </a:cubicBezTo>
                <a:cubicBezTo>
                  <a:pt x="18857" y="9020"/>
                  <a:pt x="18850" y="9068"/>
                  <a:pt x="18836" y="9078"/>
                </a:cubicBezTo>
                <a:cubicBezTo>
                  <a:pt x="18782" y="9136"/>
                  <a:pt x="18727" y="9194"/>
                  <a:pt x="18666" y="9243"/>
                </a:cubicBezTo>
                <a:close/>
                <a:moveTo>
                  <a:pt x="18489" y="9350"/>
                </a:moveTo>
                <a:cubicBezTo>
                  <a:pt x="18482" y="9272"/>
                  <a:pt x="18564" y="9262"/>
                  <a:pt x="18571" y="9340"/>
                </a:cubicBezTo>
                <a:cubicBezTo>
                  <a:pt x="18577" y="9408"/>
                  <a:pt x="18496" y="9428"/>
                  <a:pt x="18489" y="9350"/>
                </a:cubicBezTo>
                <a:close/>
                <a:moveTo>
                  <a:pt x="18400" y="9923"/>
                </a:moveTo>
                <a:cubicBezTo>
                  <a:pt x="18394" y="9845"/>
                  <a:pt x="18475" y="9835"/>
                  <a:pt x="18482" y="9913"/>
                </a:cubicBezTo>
                <a:cubicBezTo>
                  <a:pt x="18489" y="9981"/>
                  <a:pt x="18407" y="9991"/>
                  <a:pt x="18400" y="9923"/>
                </a:cubicBezTo>
                <a:close/>
                <a:moveTo>
                  <a:pt x="16855" y="15070"/>
                </a:moveTo>
                <a:cubicBezTo>
                  <a:pt x="16862" y="15148"/>
                  <a:pt x="16780" y="15158"/>
                  <a:pt x="16773" y="15080"/>
                </a:cubicBezTo>
                <a:cubicBezTo>
                  <a:pt x="16767" y="15002"/>
                  <a:pt x="16848" y="14993"/>
                  <a:pt x="16855" y="15070"/>
                </a:cubicBezTo>
                <a:close/>
                <a:moveTo>
                  <a:pt x="16760" y="15070"/>
                </a:moveTo>
                <a:cubicBezTo>
                  <a:pt x="16767" y="15148"/>
                  <a:pt x="16685" y="15158"/>
                  <a:pt x="16678" y="15080"/>
                </a:cubicBezTo>
                <a:cubicBezTo>
                  <a:pt x="16678" y="15012"/>
                  <a:pt x="16760" y="15002"/>
                  <a:pt x="16760" y="15070"/>
                </a:cubicBezTo>
                <a:close/>
                <a:moveTo>
                  <a:pt x="15677" y="14255"/>
                </a:moveTo>
                <a:cubicBezTo>
                  <a:pt x="15684" y="14332"/>
                  <a:pt x="15603" y="14342"/>
                  <a:pt x="15596" y="14264"/>
                </a:cubicBezTo>
                <a:cubicBezTo>
                  <a:pt x="15589" y="14196"/>
                  <a:pt x="15671" y="14177"/>
                  <a:pt x="15677" y="14255"/>
                </a:cubicBezTo>
                <a:close/>
                <a:moveTo>
                  <a:pt x="14820" y="14352"/>
                </a:moveTo>
                <a:cubicBezTo>
                  <a:pt x="14840" y="14323"/>
                  <a:pt x="14881" y="14332"/>
                  <a:pt x="14888" y="14390"/>
                </a:cubicBezTo>
                <a:cubicBezTo>
                  <a:pt x="14895" y="14449"/>
                  <a:pt x="14847" y="14468"/>
                  <a:pt x="14820" y="14439"/>
                </a:cubicBezTo>
                <a:cubicBezTo>
                  <a:pt x="14799" y="14468"/>
                  <a:pt x="14759" y="14458"/>
                  <a:pt x="14752" y="14400"/>
                </a:cubicBezTo>
                <a:cubicBezTo>
                  <a:pt x="14752" y="14342"/>
                  <a:pt x="14799" y="14322"/>
                  <a:pt x="14820" y="14352"/>
                </a:cubicBezTo>
                <a:close/>
                <a:moveTo>
                  <a:pt x="14602" y="13798"/>
                </a:moveTo>
                <a:cubicBezTo>
                  <a:pt x="14609" y="13876"/>
                  <a:pt x="14527" y="13885"/>
                  <a:pt x="14520" y="13808"/>
                </a:cubicBezTo>
                <a:cubicBezTo>
                  <a:pt x="14520" y="13730"/>
                  <a:pt x="14595" y="13720"/>
                  <a:pt x="14602" y="13798"/>
                </a:cubicBezTo>
                <a:close/>
                <a:moveTo>
                  <a:pt x="14690" y="13779"/>
                </a:moveTo>
                <a:cubicBezTo>
                  <a:pt x="14697" y="13856"/>
                  <a:pt x="14616" y="13866"/>
                  <a:pt x="14609" y="13788"/>
                </a:cubicBezTo>
                <a:cubicBezTo>
                  <a:pt x="14602" y="13720"/>
                  <a:pt x="14684" y="13711"/>
                  <a:pt x="14690" y="13779"/>
                </a:cubicBezTo>
                <a:close/>
                <a:moveTo>
                  <a:pt x="14854" y="7233"/>
                </a:moveTo>
                <a:cubicBezTo>
                  <a:pt x="14861" y="7310"/>
                  <a:pt x="14779" y="7320"/>
                  <a:pt x="14772" y="7242"/>
                </a:cubicBezTo>
                <a:cubicBezTo>
                  <a:pt x="14765" y="7174"/>
                  <a:pt x="14847" y="7165"/>
                  <a:pt x="14854" y="7233"/>
                </a:cubicBezTo>
                <a:close/>
                <a:moveTo>
                  <a:pt x="14697" y="6999"/>
                </a:moveTo>
                <a:cubicBezTo>
                  <a:pt x="14690" y="6922"/>
                  <a:pt x="14772" y="6912"/>
                  <a:pt x="14779" y="6990"/>
                </a:cubicBezTo>
                <a:cubicBezTo>
                  <a:pt x="14786" y="7058"/>
                  <a:pt x="14704" y="7067"/>
                  <a:pt x="14697" y="6999"/>
                </a:cubicBezTo>
                <a:close/>
                <a:moveTo>
                  <a:pt x="13880" y="7398"/>
                </a:moveTo>
                <a:cubicBezTo>
                  <a:pt x="13874" y="7320"/>
                  <a:pt x="13955" y="7310"/>
                  <a:pt x="13962" y="7388"/>
                </a:cubicBezTo>
                <a:cubicBezTo>
                  <a:pt x="13962" y="7456"/>
                  <a:pt x="13887" y="7466"/>
                  <a:pt x="13880" y="7398"/>
                </a:cubicBezTo>
                <a:close/>
                <a:moveTo>
                  <a:pt x="13826" y="7135"/>
                </a:moveTo>
                <a:cubicBezTo>
                  <a:pt x="13819" y="7058"/>
                  <a:pt x="13901" y="7048"/>
                  <a:pt x="13908" y="7126"/>
                </a:cubicBezTo>
                <a:cubicBezTo>
                  <a:pt x="13914" y="7194"/>
                  <a:pt x="13833" y="7203"/>
                  <a:pt x="13826" y="7135"/>
                </a:cubicBezTo>
                <a:close/>
                <a:moveTo>
                  <a:pt x="14405" y="8524"/>
                </a:moveTo>
                <a:cubicBezTo>
                  <a:pt x="14411" y="8602"/>
                  <a:pt x="14330" y="8612"/>
                  <a:pt x="14323" y="8534"/>
                </a:cubicBezTo>
                <a:cubicBezTo>
                  <a:pt x="14323" y="8466"/>
                  <a:pt x="14405" y="8447"/>
                  <a:pt x="14405" y="8524"/>
                </a:cubicBezTo>
                <a:close/>
                <a:moveTo>
                  <a:pt x="14432" y="4144"/>
                </a:moveTo>
                <a:cubicBezTo>
                  <a:pt x="14425" y="4066"/>
                  <a:pt x="14507" y="4057"/>
                  <a:pt x="14513" y="4134"/>
                </a:cubicBezTo>
                <a:cubicBezTo>
                  <a:pt x="14520" y="4202"/>
                  <a:pt x="14439" y="4222"/>
                  <a:pt x="14432" y="4144"/>
                </a:cubicBezTo>
                <a:close/>
                <a:moveTo>
                  <a:pt x="14316" y="5135"/>
                </a:moveTo>
                <a:cubicBezTo>
                  <a:pt x="14309" y="5057"/>
                  <a:pt x="14391" y="5047"/>
                  <a:pt x="14398" y="5125"/>
                </a:cubicBezTo>
                <a:cubicBezTo>
                  <a:pt x="14398" y="5193"/>
                  <a:pt x="14323" y="5203"/>
                  <a:pt x="14316" y="5135"/>
                </a:cubicBezTo>
                <a:close/>
                <a:moveTo>
                  <a:pt x="14377" y="5261"/>
                </a:moveTo>
                <a:cubicBezTo>
                  <a:pt x="14370" y="5183"/>
                  <a:pt x="14452" y="5174"/>
                  <a:pt x="14459" y="5251"/>
                </a:cubicBezTo>
                <a:cubicBezTo>
                  <a:pt x="14459" y="5329"/>
                  <a:pt x="14377" y="5339"/>
                  <a:pt x="14377" y="5261"/>
                </a:cubicBezTo>
                <a:close/>
                <a:moveTo>
                  <a:pt x="13853" y="5271"/>
                </a:moveTo>
                <a:cubicBezTo>
                  <a:pt x="13846" y="5193"/>
                  <a:pt x="13928" y="5183"/>
                  <a:pt x="13935" y="5261"/>
                </a:cubicBezTo>
                <a:cubicBezTo>
                  <a:pt x="13935" y="5329"/>
                  <a:pt x="13860" y="5339"/>
                  <a:pt x="13853" y="5271"/>
                </a:cubicBezTo>
                <a:close/>
                <a:moveTo>
                  <a:pt x="14670" y="4581"/>
                </a:moveTo>
                <a:cubicBezTo>
                  <a:pt x="14663" y="4503"/>
                  <a:pt x="14745" y="4494"/>
                  <a:pt x="14752" y="4571"/>
                </a:cubicBezTo>
                <a:cubicBezTo>
                  <a:pt x="14752" y="4639"/>
                  <a:pt x="14677" y="4649"/>
                  <a:pt x="14670" y="4581"/>
                </a:cubicBezTo>
                <a:close/>
                <a:moveTo>
                  <a:pt x="14942" y="5708"/>
                </a:moveTo>
                <a:cubicBezTo>
                  <a:pt x="14935" y="5630"/>
                  <a:pt x="15017" y="5620"/>
                  <a:pt x="15024" y="5698"/>
                </a:cubicBezTo>
                <a:cubicBezTo>
                  <a:pt x="15024" y="5766"/>
                  <a:pt x="14942" y="5785"/>
                  <a:pt x="14942" y="5708"/>
                </a:cubicBezTo>
                <a:close/>
                <a:moveTo>
                  <a:pt x="12641" y="11321"/>
                </a:moveTo>
                <a:cubicBezTo>
                  <a:pt x="12648" y="11399"/>
                  <a:pt x="12566" y="11409"/>
                  <a:pt x="12560" y="11331"/>
                </a:cubicBezTo>
                <a:cubicBezTo>
                  <a:pt x="12553" y="11263"/>
                  <a:pt x="12635" y="11244"/>
                  <a:pt x="12641" y="11321"/>
                </a:cubicBezTo>
                <a:close/>
                <a:moveTo>
                  <a:pt x="11988" y="10710"/>
                </a:moveTo>
                <a:cubicBezTo>
                  <a:pt x="11981" y="10632"/>
                  <a:pt x="12063" y="10622"/>
                  <a:pt x="12070" y="10700"/>
                </a:cubicBezTo>
                <a:cubicBezTo>
                  <a:pt x="12070" y="10768"/>
                  <a:pt x="11988" y="10778"/>
                  <a:pt x="11988" y="10710"/>
                </a:cubicBezTo>
                <a:close/>
                <a:moveTo>
                  <a:pt x="12621" y="7485"/>
                </a:moveTo>
                <a:cubicBezTo>
                  <a:pt x="12614" y="7407"/>
                  <a:pt x="12696" y="7398"/>
                  <a:pt x="12703" y="7475"/>
                </a:cubicBezTo>
                <a:cubicBezTo>
                  <a:pt x="12709" y="7543"/>
                  <a:pt x="12628" y="7553"/>
                  <a:pt x="12621" y="7485"/>
                </a:cubicBezTo>
                <a:close/>
                <a:moveTo>
                  <a:pt x="12635" y="7708"/>
                </a:moveTo>
                <a:cubicBezTo>
                  <a:pt x="12628" y="7631"/>
                  <a:pt x="12709" y="7621"/>
                  <a:pt x="12716" y="7699"/>
                </a:cubicBezTo>
                <a:cubicBezTo>
                  <a:pt x="12716" y="7776"/>
                  <a:pt x="12635" y="7786"/>
                  <a:pt x="12635" y="7708"/>
                </a:cubicBezTo>
                <a:close/>
                <a:moveTo>
                  <a:pt x="11859" y="9350"/>
                </a:moveTo>
                <a:cubicBezTo>
                  <a:pt x="11852" y="9272"/>
                  <a:pt x="11933" y="9262"/>
                  <a:pt x="11940" y="9340"/>
                </a:cubicBezTo>
                <a:cubicBezTo>
                  <a:pt x="11940" y="9408"/>
                  <a:pt x="11865" y="9428"/>
                  <a:pt x="11859" y="9350"/>
                </a:cubicBezTo>
                <a:close/>
                <a:moveTo>
                  <a:pt x="12015" y="7320"/>
                </a:moveTo>
                <a:cubicBezTo>
                  <a:pt x="12008" y="7242"/>
                  <a:pt x="12090" y="7233"/>
                  <a:pt x="12097" y="7310"/>
                </a:cubicBezTo>
                <a:cubicBezTo>
                  <a:pt x="12104" y="7378"/>
                  <a:pt x="12022" y="7388"/>
                  <a:pt x="12015" y="7320"/>
                </a:cubicBezTo>
                <a:close/>
                <a:moveTo>
                  <a:pt x="12076" y="7524"/>
                </a:moveTo>
                <a:cubicBezTo>
                  <a:pt x="12070" y="7446"/>
                  <a:pt x="12151" y="7437"/>
                  <a:pt x="12158" y="7514"/>
                </a:cubicBezTo>
                <a:cubicBezTo>
                  <a:pt x="12158" y="7582"/>
                  <a:pt x="12083" y="7592"/>
                  <a:pt x="12076" y="7524"/>
                </a:cubicBezTo>
                <a:close/>
                <a:moveTo>
                  <a:pt x="12267" y="6786"/>
                </a:moveTo>
                <a:cubicBezTo>
                  <a:pt x="12260" y="6708"/>
                  <a:pt x="12342" y="6698"/>
                  <a:pt x="12349" y="6776"/>
                </a:cubicBezTo>
                <a:cubicBezTo>
                  <a:pt x="12355" y="6844"/>
                  <a:pt x="12274" y="6863"/>
                  <a:pt x="12267" y="6786"/>
                </a:cubicBezTo>
                <a:close/>
                <a:moveTo>
                  <a:pt x="12328" y="7038"/>
                </a:moveTo>
                <a:cubicBezTo>
                  <a:pt x="12321" y="6961"/>
                  <a:pt x="12403" y="6951"/>
                  <a:pt x="12410" y="7029"/>
                </a:cubicBezTo>
                <a:cubicBezTo>
                  <a:pt x="12410" y="7097"/>
                  <a:pt x="12335" y="7116"/>
                  <a:pt x="12328" y="7038"/>
                </a:cubicBezTo>
                <a:close/>
                <a:moveTo>
                  <a:pt x="12880" y="9525"/>
                </a:moveTo>
                <a:cubicBezTo>
                  <a:pt x="12873" y="9447"/>
                  <a:pt x="12955" y="9437"/>
                  <a:pt x="12961" y="9515"/>
                </a:cubicBezTo>
                <a:cubicBezTo>
                  <a:pt x="12961" y="9593"/>
                  <a:pt x="12886" y="9602"/>
                  <a:pt x="12880" y="9525"/>
                </a:cubicBezTo>
                <a:close/>
                <a:moveTo>
                  <a:pt x="12852" y="9301"/>
                </a:moveTo>
                <a:cubicBezTo>
                  <a:pt x="12846" y="9224"/>
                  <a:pt x="12927" y="9214"/>
                  <a:pt x="12934" y="9292"/>
                </a:cubicBezTo>
                <a:cubicBezTo>
                  <a:pt x="12941" y="9360"/>
                  <a:pt x="12859" y="9369"/>
                  <a:pt x="12852" y="9301"/>
                </a:cubicBezTo>
                <a:close/>
                <a:moveTo>
                  <a:pt x="10837" y="12623"/>
                </a:moveTo>
                <a:cubicBezTo>
                  <a:pt x="10844" y="12701"/>
                  <a:pt x="10763" y="12710"/>
                  <a:pt x="10756" y="12633"/>
                </a:cubicBezTo>
                <a:cubicBezTo>
                  <a:pt x="10749" y="12565"/>
                  <a:pt x="10831" y="12545"/>
                  <a:pt x="10837" y="12623"/>
                </a:cubicBezTo>
                <a:close/>
                <a:moveTo>
                  <a:pt x="10660" y="12535"/>
                </a:moveTo>
                <a:cubicBezTo>
                  <a:pt x="10667" y="12613"/>
                  <a:pt x="10586" y="12623"/>
                  <a:pt x="10579" y="12545"/>
                </a:cubicBezTo>
                <a:cubicBezTo>
                  <a:pt x="10572" y="12477"/>
                  <a:pt x="10654" y="12467"/>
                  <a:pt x="10660" y="12535"/>
                </a:cubicBezTo>
                <a:close/>
                <a:moveTo>
                  <a:pt x="10776" y="12322"/>
                </a:moveTo>
                <a:cubicBezTo>
                  <a:pt x="10783" y="12399"/>
                  <a:pt x="10701" y="12409"/>
                  <a:pt x="10694" y="12331"/>
                </a:cubicBezTo>
                <a:cubicBezTo>
                  <a:pt x="10688" y="12264"/>
                  <a:pt x="10769" y="12254"/>
                  <a:pt x="10776" y="12322"/>
                </a:cubicBezTo>
                <a:close/>
                <a:moveTo>
                  <a:pt x="9878" y="12448"/>
                </a:moveTo>
                <a:cubicBezTo>
                  <a:pt x="9871" y="12370"/>
                  <a:pt x="9952" y="12361"/>
                  <a:pt x="9959" y="12438"/>
                </a:cubicBezTo>
                <a:cubicBezTo>
                  <a:pt x="9966" y="12506"/>
                  <a:pt x="9884" y="12516"/>
                  <a:pt x="9878" y="12448"/>
                </a:cubicBezTo>
                <a:close/>
                <a:moveTo>
                  <a:pt x="9837" y="12166"/>
                </a:moveTo>
                <a:cubicBezTo>
                  <a:pt x="9830" y="12089"/>
                  <a:pt x="9912" y="12079"/>
                  <a:pt x="9918" y="12157"/>
                </a:cubicBezTo>
                <a:cubicBezTo>
                  <a:pt x="9925" y="12234"/>
                  <a:pt x="9844" y="12244"/>
                  <a:pt x="9837" y="12166"/>
                </a:cubicBezTo>
                <a:close/>
                <a:moveTo>
                  <a:pt x="10245" y="13176"/>
                </a:moveTo>
                <a:cubicBezTo>
                  <a:pt x="10238" y="13099"/>
                  <a:pt x="10320" y="13089"/>
                  <a:pt x="10327" y="13167"/>
                </a:cubicBezTo>
                <a:cubicBezTo>
                  <a:pt x="10327" y="13244"/>
                  <a:pt x="10245" y="13254"/>
                  <a:pt x="10245" y="13176"/>
                </a:cubicBezTo>
                <a:close/>
                <a:moveTo>
                  <a:pt x="9660" y="9486"/>
                </a:moveTo>
                <a:cubicBezTo>
                  <a:pt x="9653" y="9408"/>
                  <a:pt x="9735" y="9398"/>
                  <a:pt x="9741" y="9476"/>
                </a:cubicBezTo>
                <a:cubicBezTo>
                  <a:pt x="9741" y="9544"/>
                  <a:pt x="9660" y="9563"/>
                  <a:pt x="9660" y="9486"/>
                </a:cubicBezTo>
                <a:close/>
                <a:moveTo>
                  <a:pt x="10381" y="9505"/>
                </a:moveTo>
                <a:cubicBezTo>
                  <a:pt x="10374" y="9428"/>
                  <a:pt x="10456" y="9418"/>
                  <a:pt x="10463" y="9495"/>
                </a:cubicBezTo>
                <a:cubicBezTo>
                  <a:pt x="10470" y="9573"/>
                  <a:pt x="10388" y="9583"/>
                  <a:pt x="10381" y="9505"/>
                </a:cubicBezTo>
                <a:close/>
                <a:moveTo>
                  <a:pt x="9918" y="8728"/>
                </a:moveTo>
                <a:cubicBezTo>
                  <a:pt x="9912" y="8651"/>
                  <a:pt x="9993" y="8641"/>
                  <a:pt x="10000" y="8718"/>
                </a:cubicBezTo>
                <a:cubicBezTo>
                  <a:pt x="10000" y="8786"/>
                  <a:pt x="9925" y="8806"/>
                  <a:pt x="9918" y="8728"/>
                </a:cubicBezTo>
                <a:close/>
                <a:moveTo>
                  <a:pt x="9959" y="8913"/>
                </a:moveTo>
                <a:cubicBezTo>
                  <a:pt x="9952" y="8835"/>
                  <a:pt x="10034" y="8825"/>
                  <a:pt x="10041" y="8903"/>
                </a:cubicBezTo>
                <a:cubicBezTo>
                  <a:pt x="10048" y="8971"/>
                  <a:pt x="9966" y="8981"/>
                  <a:pt x="9959" y="8913"/>
                </a:cubicBezTo>
                <a:close/>
                <a:moveTo>
                  <a:pt x="10293" y="11419"/>
                </a:moveTo>
                <a:cubicBezTo>
                  <a:pt x="10286" y="11341"/>
                  <a:pt x="10368" y="11331"/>
                  <a:pt x="10375" y="11409"/>
                </a:cubicBezTo>
                <a:cubicBezTo>
                  <a:pt x="10375" y="11487"/>
                  <a:pt x="10300" y="11496"/>
                  <a:pt x="10293" y="11419"/>
                </a:cubicBezTo>
                <a:close/>
                <a:moveTo>
                  <a:pt x="10259" y="11234"/>
                </a:moveTo>
                <a:cubicBezTo>
                  <a:pt x="10252" y="11156"/>
                  <a:pt x="10334" y="11147"/>
                  <a:pt x="10340" y="11224"/>
                </a:cubicBezTo>
                <a:cubicBezTo>
                  <a:pt x="10340" y="11292"/>
                  <a:pt x="10266" y="11302"/>
                  <a:pt x="10259" y="11234"/>
                </a:cubicBezTo>
                <a:close/>
                <a:moveTo>
                  <a:pt x="7794" y="13759"/>
                </a:moveTo>
                <a:cubicBezTo>
                  <a:pt x="7788" y="13682"/>
                  <a:pt x="7869" y="13672"/>
                  <a:pt x="7876" y="13749"/>
                </a:cubicBezTo>
                <a:cubicBezTo>
                  <a:pt x="7883" y="13827"/>
                  <a:pt x="7801" y="13837"/>
                  <a:pt x="7794" y="13759"/>
                </a:cubicBezTo>
                <a:close/>
                <a:moveTo>
                  <a:pt x="7815" y="13885"/>
                </a:moveTo>
                <a:cubicBezTo>
                  <a:pt x="7808" y="13808"/>
                  <a:pt x="7890" y="13798"/>
                  <a:pt x="7897" y="13876"/>
                </a:cubicBezTo>
                <a:cubicBezTo>
                  <a:pt x="7903" y="13944"/>
                  <a:pt x="7822" y="13953"/>
                  <a:pt x="7815" y="13885"/>
                </a:cubicBezTo>
                <a:close/>
                <a:moveTo>
                  <a:pt x="8264" y="13342"/>
                </a:moveTo>
                <a:cubicBezTo>
                  <a:pt x="8271" y="13419"/>
                  <a:pt x="8189" y="13429"/>
                  <a:pt x="8183" y="13351"/>
                </a:cubicBezTo>
                <a:cubicBezTo>
                  <a:pt x="8183" y="13274"/>
                  <a:pt x="8257" y="13264"/>
                  <a:pt x="8264" y="13342"/>
                </a:cubicBezTo>
                <a:close/>
                <a:moveTo>
                  <a:pt x="7400" y="13720"/>
                </a:moveTo>
                <a:cubicBezTo>
                  <a:pt x="7379" y="13720"/>
                  <a:pt x="7352" y="13701"/>
                  <a:pt x="7352" y="13672"/>
                </a:cubicBezTo>
                <a:cubicBezTo>
                  <a:pt x="7352" y="13429"/>
                  <a:pt x="7359" y="13186"/>
                  <a:pt x="7366" y="12943"/>
                </a:cubicBezTo>
                <a:cubicBezTo>
                  <a:pt x="7366" y="12914"/>
                  <a:pt x="7393" y="12895"/>
                  <a:pt x="7413" y="12895"/>
                </a:cubicBezTo>
                <a:cubicBezTo>
                  <a:pt x="7434" y="12905"/>
                  <a:pt x="7447" y="12934"/>
                  <a:pt x="7447" y="12963"/>
                </a:cubicBezTo>
                <a:cubicBezTo>
                  <a:pt x="7440" y="13196"/>
                  <a:pt x="7434" y="13429"/>
                  <a:pt x="7434" y="13652"/>
                </a:cubicBezTo>
                <a:cubicBezTo>
                  <a:pt x="7434" y="13681"/>
                  <a:pt x="7420" y="13711"/>
                  <a:pt x="7400" y="13720"/>
                </a:cubicBezTo>
                <a:close/>
                <a:moveTo>
                  <a:pt x="7386" y="12477"/>
                </a:moveTo>
                <a:cubicBezTo>
                  <a:pt x="7379" y="12399"/>
                  <a:pt x="7461" y="12390"/>
                  <a:pt x="7468" y="12467"/>
                </a:cubicBezTo>
                <a:cubicBezTo>
                  <a:pt x="7468" y="12535"/>
                  <a:pt x="7386" y="12545"/>
                  <a:pt x="7386" y="12477"/>
                </a:cubicBezTo>
                <a:close/>
                <a:moveTo>
                  <a:pt x="8468" y="12273"/>
                </a:moveTo>
                <a:cubicBezTo>
                  <a:pt x="8462" y="12196"/>
                  <a:pt x="8543" y="12186"/>
                  <a:pt x="8550" y="12263"/>
                </a:cubicBezTo>
                <a:cubicBezTo>
                  <a:pt x="8557" y="12331"/>
                  <a:pt x="8475" y="12341"/>
                  <a:pt x="8468" y="12273"/>
                </a:cubicBezTo>
                <a:close/>
                <a:moveTo>
                  <a:pt x="7570" y="11875"/>
                </a:moveTo>
                <a:cubicBezTo>
                  <a:pt x="7563" y="11797"/>
                  <a:pt x="7645" y="11788"/>
                  <a:pt x="7652" y="11865"/>
                </a:cubicBezTo>
                <a:cubicBezTo>
                  <a:pt x="7652" y="11933"/>
                  <a:pt x="7577" y="11943"/>
                  <a:pt x="7570" y="11875"/>
                </a:cubicBezTo>
                <a:close/>
                <a:moveTo>
                  <a:pt x="7624" y="12147"/>
                </a:moveTo>
                <a:cubicBezTo>
                  <a:pt x="7617" y="12069"/>
                  <a:pt x="7699" y="12060"/>
                  <a:pt x="7706" y="12137"/>
                </a:cubicBezTo>
                <a:cubicBezTo>
                  <a:pt x="7713" y="12215"/>
                  <a:pt x="7631" y="12225"/>
                  <a:pt x="7624" y="12147"/>
                </a:cubicBezTo>
                <a:close/>
                <a:moveTo>
                  <a:pt x="7992" y="11613"/>
                </a:moveTo>
                <a:cubicBezTo>
                  <a:pt x="7985" y="11535"/>
                  <a:pt x="8067" y="11525"/>
                  <a:pt x="8074" y="11603"/>
                </a:cubicBezTo>
                <a:cubicBezTo>
                  <a:pt x="8074" y="11671"/>
                  <a:pt x="7992" y="11681"/>
                  <a:pt x="7992" y="11613"/>
                </a:cubicBezTo>
                <a:close/>
                <a:moveTo>
                  <a:pt x="8019" y="11788"/>
                </a:moveTo>
                <a:cubicBezTo>
                  <a:pt x="8026" y="11865"/>
                  <a:pt x="7944" y="11875"/>
                  <a:pt x="7937" y="11797"/>
                </a:cubicBezTo>
                <a:cubicBezTo>
                  <a:pt x="7931" y="11729"/>
                  <a:pt x="8012" y="11710"/>
                  <a:pt x="8019" y="11788"/>
                </a:cubicBezTo>
                <a:close/>
                <a:moveTo>
                  <a:pt x="7760" y="10612"/>
                </a:moveTo>
                <a:cubicBezTo>
                  <a:pt x="7754" y="10535"/>
                  <a:pt x="7835" y="10525"/>
                  <a:pt x="7842" y="10603"/>
                </a:cubicBezTo>
                <a:cubicBezTo>
                  <a:pt x="7849" y="10671"/>
                  <a:pt x="7767" y="10680"/>
                  <a:pt x="7760" y="10612"/>
                </a:cubicBezTo>
                <a:close/>
                <a:moveTo>
                  <a:pt x="7726" y="10855"/>
                </a:moveTo>
                <a:cubicBezTo>
                  <a:pt x="7726" y="10816"/>
                  <a:pt x="7740" y="10797"/>
                  <a:pt x="7760" y="10797"/>
                </a:cubicBezTo>
                <a:cubicBezTo>
                  <a:pt x="7747" y="10787"/>
                  <a:pt x="7733" y="10778"/>
                  <a:pt x="7733" y="10748"/>
                </a:cubicBezTo>
                <a:cubicBezTo>
                  <a:pt x="7726" y="10671"/>
                  <a:pt x="7808" y="10661"/>
                  <a:pt x="7815" y="10739"/>
                </a:cubicBezTo>
                <a:cubicBezTo>
                  <a:pt x="7815" y="10778"/>
                  <a:pt x="7801" y="10797"/>
                  <a:pt x="7781" y="10797"/>
                </a:cubicBezTo>
                <a:cubicBezTo>
                  <a:pt x="7794" y="10807"/>
                  <a:pt x="7808" y="10816"/>
                  <a:pt x="7808" y="10846"/>
                </a:cubicBezTo>
                <a:cubicBezTo>
                  <a:pt x="7815" y="10913"/>
                  <a:pt x="7733" y="10923"/>
                  <a:pt x="7726" y="10855"/>
                </a:cubicBezTo>
                <a:close/>
                <a:moveTo>
                  <a:pt x="10266" y="19606"/>
                </a:moveTo>
                <a:cubicBezTo>
                  <a:pt x="10259" y="19528"/>
                  <a:pt x="10340" y="19519"/>
                  <a:pt x="10347" y="19596"/>
                </a:cubicBezTo>
                <a:cubicBezTo>
                  <a:pt x="10354" y="19664"/>
                  <a:pt x="10272" y="19674"/>
                  <a:pt x="10266" y="19606"/>
                </a:cubicBezTo>
                <a:close/>
                <a:moveTo>
                  <a:pt x="10443" y="19664"/>
                </a:moveTo>
                <a:cubicBezTo>
                  <a:pt x="10436" y="19587"/>
                  <a:pt x="10517" y="19577"/>
                  <a:pt x="10524" y="19655"/>
                </a:cubicBezTo>
                <a:cubicBezTo>
                  <a:pt x="10531" y="19723"/>
                  <a:pt x="10449" y="19732"/>
                  <a:pt x="10443" y="19664"/>
                </a:cubicBezTo>
                <a:close/>
                <a:moveTo>
                  <a:pt x="11239" y="20499"/>
                </a:moveTo>
                <a:cubicBezTo>
                  <a:pt x="11232" y="20422"/>
                  <a:pt x="11314" y="20412"/>
                  <a:pt x="11321" y="20490"/>
                </a:cubicBezTo>
                <a:cubicBezTo>
                  <a:pt x="11321" y="20567"/>
                  <a:pt x="11246" y="20577"/>
                  <a:pt x="11239" y="20499"/>
                </a:cubicBezTo>
                <a:close/>
                <a:moveTo>
                  <a:pt x="11103" y="20412"/>
                </a:moveTo>
                <a:cubicBezTo>
                  <a:pt x="11096" y="20334"/>
                  <a:pt x="11178" y="20325"/>
                  <a:pt x="11185" y="20402"/>
                </a:cubicBezTo>
                <a:cubicBezTo>
                  <a:pt x="11191" y="20470"/>
                  <a:pt x="11110" y="20480"/>
                  <a:pt x="11103" y="20412"/>
                </a:cubicBezTo>
                <a:close/>
                <a:moveTo>
                  <a:pt x="10905" y="19149"/>
                </a:moveTo>
                <a:cubicBezTo>
                  <a:pt x="10899" y="19072"/>
                  <a:pt x="10980" y="19062"/>
                  <a:pt x="10987" y="19140"/>
                </a:cubicBezTo>
                <a:cubicBezTo>
                  <a:pt x="10994" y="19208"/>
                  <a:pt x="10912" y="19217"/>
                  <a:pt x="10905" y="19149"/>
                </a:cubicBezTo>
                <a:close/>
                <a:moveTo>
                  <a:pt x="10756" y="19072"/>
                </a:moveTo>
                <a:cubicBezTo>
                  <a:pt x="10749" y="18994"/>
                  <a:pt x="10831" y="18984"/>
                  <a:pt x="10837" y="19062"/>
                </a:cubicBezTo>
                <a:cubicBezTo>
                  <a:pt x="10844" y="19130"/>
                  <a:pt x="10763" y="19149"/>
                  <a:pt x="10756" y="19072"/>
                </a:cubicBezTo>
                <a:close/>
                <a:moveTo>
                  <a:pt x="9673" y="18062"/>
                </a:moveTo>
                <a:cubicBezTo>
                  <a:pt x="9667" y="17984"/>
                  <a:pt x="9748" y="17974"/>
                  <a:pt x="9755" y="18052"/>
                </a:cubicBezTo>
                <a:cubicBezTo>
                  <a:pt x="9762" y="18130"/>
                  <a:pt x="9680" y="18139"/>
                  <a:pt x="9673" y="18062"/>
                </a:cubicBezTo>
                <a:close/>
                <a:moveTo>
                  <a:pt x="9844" y="18547"/>
                </a:moveTo>
                <a:cubicBezTo>
                  <a:pt x="9837" y="18470"/>
                  <a:pt x="9918" y="18460"/>
                  <a:pt x="9925" y="18538"/>
                </a:cubicBezTo>
                <a:cubicBezTo>
                  <a:pt x="9932" y="18606"/>
                  <a:pt x="9850" y="18615"/>
                  <a:pt x="9844" y="18547"/>
                </a:cubicBezTo>
                <a:close/>
                <a:moveTo>
                  <a:pt x="9946" y="18644"/>
                </a:moveTo>
                <a:cubicBezTo>
                  <a:pt x="9939" y="18567"/>
                  <a:pt x="10021" y="18557"/>
                  <a:pt x="10027" y="18635"/>
                </a:cubicBezTo>
                <a:cubicBezTo>
                  <a:pt x="10034" y="18703"/>
                  <a:pt x="9952" y="18712"/>
                  <a:pt x="9946" y="18644"/>
                </a:cubicBezTo>
                <a:close/>
                <a:moveTo>
                  <a:pt x="9878" y="19169"/>
                </a:moveTo>
                <a:cubicBezTo>
                  <a:pt x="9871" y="19091"/>
                  <a:pt x="9952" y="19081"/>
                  <a:pt x="9959" y="19159"/>
                </a:cubicBezTo>
                <a:cubicBezTo>
                  <a:pt x="9966" y="19227"/>
                  <a:pt x="9884" y="19247"/>
                  <a:pt x="9878" y="19169"/>
                </a:cubicBezTo>
                <a:close/>
                <a:moveTo>
                  <a:pt x="11722" y="19587"/>
                </a:moveTo>
                <a:cubicBezTo>
                  <a:pt x="11716" y="19509"/>
                  <a:pt x="11797" y="19499"/>
                  <a:pt x="11804" y="19577"/>
                </a:cubicBezTo>
                <a:cubicBezTo>
                  <a:pt x="11811" y="19645"/>
                  <a:pt x="11729" y="19664"/>
                  <a:pt x="11722" y="19587"/>
                </a:cubicBezTo>
                <a:close/>
                <a:moveTo>
                  <a:pt x="12151" y="20257"/>
                </a:moveTo>
                <a:cubicBezTo>
                  <a:pt x="12158" y="20334"/>
                  <a:pt x="12076" y="20344"/>
                  <a:pt x="12070" y="20266"/>
                </a:cubicBezTo>
                <a:cubicBezTo>
                  <a:pt x="12063" y="20198"/>
                  <a:pt x="12144" y="20189"/>
                  <a:pt x="12151" y="20257"/>
                </a:cubicBezTo>
                <a:close/>
                <a:moveTo>
                  <a:pt x="12049" y="19149"/>
                </a:moveTo>
                <a:cubicBezTo>
                  <a:pt x="12056" y="19227"/>
                  <a:pt x="11974" y="19237"/>
                  <a:pt x="11967" y="19159"/>
                </a:cubicBezTo>
                <a:cubicBezTo>
                  <a:pt x="11961" y="19091"/>
                  <a:pt x="12042" y="19081"/>
                  <a:pt x="12049" y="19149"/>
                </a:cubicBezTo>
                <a:close/>
                <a:moveTo>
                  <a:pt x="14153" y="17605"/>
                </a:moveTo>
                <a:cubicBezTo>
                  <a:pt x="14159" y="17683"/>
                  <a:pt x="14078" y="17693"/>
                  <a:pt x="14071" y="17615"/>
                </a:cubicBezTo>
                <a:cubicBezTo>
                  <a:pt x="14071" y="17547"/>
                  <a:pt x="14153" y="17537"/>
                  <a:pt x="14153" y="17605"/>
                </a:cubicBezTo>
                <a:close/>
                <a:moveTo>
                  <a:pt x="13894" y="16042"/>
                </a:moveTo>
                <a:cubicBezTo>
                  <a:pt x="13887" y="15964"/>
                  <a:pt x="13969" y="15954"/>
                  <a:pt x="13976" y="16032"/>
                </a:cubicBezTo>
                <a:cubicBezTo>
                  <a:pt x="13982" y="16110"/>
                  <a:pt x="13901" y="16119"/>
                  <a:pt x="13894" y="16042"/>
                </a:cubicBezTo>
                <a:close/>
                <a:moveTo>
                  <a:pt x="13867" y="15944"/>
                </a:moveTo>
                <a:cubicBezTo>
                  <a:pt x="13874" y="16022"/>
                  <a:pt x="13792" y="16032"/>
                  <a:pt x="13785" y="15954"/>
                </a:cubicBezTo>
                <a:cubicBezTo>
                  <a:pt x="13778" y="15886"/>
                  <a:pt x="13860" y="15876"/>
                  <a:pt x="13867" y="15944"/>
                </a:cubicBezTo>
                <a:close/>
                <a:moveTo>
                  <a:pt x="13438" y="17236"/>
                </a:moveTo>
                <a:cubicBezTo>
                  <a:pt x="13431" y="17158"/>
                  <a:pt x="13513" y="17149"/>
                  <a:pt x="13520" y="17226"/>
                </a:cubicBezTo>
                <a:cubicBezTo>
                  <a:pt x="13520" y="17294"/>
                  <a:pt x="13438" y="17314"/>
                  <a:pt x="13438" y="17236"/>
                </a:cubicBezTo>
                <a:close/>
                <a:moveTo>
                  <a:pt x="12560" y="16683"/>
                </a:moveTo>
                <a:cubicBezTo>
                  <a:pt x="12553" y="16605"/>
                  <a:pt x="12635" y="16595"/>
                  <a:pt x="12641" y="16673"/>
                </a:cubicBezTo>
                <a:cubicBezTo>
                  <a:pt x="12641" y="16751"/>
                  <a:pt x="12560" y="16760"/>
                  <a:pt x="12560" y="16683"/>
                </a:cubicBezTo>
                <a:close/>
                <a:moveTo>
                  <a:pt x="12825" y="16032"/>
                </a:moveTo>
                <a:cubicBezTo>
                  <a:pt x="12818" y="15954"/>
                  <a:pt x="12900" y="15944"/>
                  <a:pt x="12907" y="16022"/>
                </a:cubicBezTo>
                <a:cubicBezTo>
                  <a:pt x="12914" y="16100"/>
                  <a:pt x="12832" y="16110"/>
                  <a:pt x="12825" y="16032"/>
                </a:cubicBezTo>
                <a:close/>
                <a:moveTo>
                  <a:pt x="12955" y="16119"/>
                </a:moveTo>
                <a:cubicBezTo>
                  <a:pt x="12948" y="16042"/>
                  <a:pt x="13029" y="16032"/>
                  <a:pt x="13036" y="16110"/>
                </a:cubicBezTo>
                <a:cubicBezTo>
                  <a:pt x="13036" y="16178"/>
                  <a:pt x="12961" y="16197"/>
                  <a:pt x="12955" y="16119"/>
                </a:cubicBezTo>
                <a:close/>
                <a:moveTo>
                  <a:pt x="14541" y="17324"/>
                </a:moveTo>
                <a:cubicBezTo>
                  <a:pt x="14547" y="17401"/>
                  <a:pt x="14466" y="17411"/>
                  <a:pt x="14459" y="17333"/>
                </a:cubicBezTo>
                <a:cubicBezTo>
                  <a:pt x="14459" y="17256"/>
                  <a:pt x="14541" y="17246"/>
                  <a:pt x="14541" y="17324"/>
                </a:cubicBezTo>
                <a:close/>
                <a:moveTo>
                  <a:pt x="14275" y="17188"/>
                </a:moveTo>
                <a:cubicBezTo>
                  <a:pt x="14268" y="17110"/>
                  <a:pt x="14350" y="17100"/>
                  <a:pt x="14357" y="17178"/>
                </a:cubicBezTo>
                <a:cubicBezTo>
                  <a:pt x="14364" y="17246"/>
                  <a:pt x="14282" y="17265"/>
                  <a:pt x="14275" y="17188"/>
                </a:cubicBezTo>
                <a:close/>
                <a:moveTo>
                  <a:pt x="14650" y="16731"/>
                </a:moveTo>
                <a:cubicBezTo>
                  <a:pt x="14643" y="16653"/>
                  <a:pt x="14724" y="16644"/>
                  <a:pt x="14731" y="16721"/>
                </a:cubicBezTo>
                <a:cubicBezTo>
                  <a:pt x="14731" y="16789"/>
                  <a:pt x="14656" y="16799"/>
                  <a:pt x="14650" y="1673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8306685" y="4615421"/>
            <a:ext cx="2006638" cy="1914969"/>
          </a:xfrm>
          <a:custGeom>
            <a:avLst/>
            <a:gdLst/>
            <a:ahLst/>
            <a:cxnLst>
              <a:cxn ang="0">
                <a:pos x="wd2" y="hd2"/>
              </a:cxn>
              <a:cxn ang="5400000">
                <a:pos x="wd2" y="hd2"/>
              </a:cxn>
              <a:cxn ang="10800000">
                <a:pos x="wd2" y="hd2"/>
              </a:cxn>
              <a:cxn ang="16200000">
                <a:pos x="wd2" y="hd2"/>
              </a:cxn>
            </a:cxnLst>
            <a:rect l="0" t="0" r="r" b="b"/>
            <a:pathLst>
              <a:path w="21464" h="21526" extrusionOk="0">
                <a:moveTo>
                  <a:pt x="2214" y="626"/>
                </a:moveTo>
                <a:cubicBezTo>
                  <a:pt x="2364" y="911"/>
                  <a:pt x="2513" y="1197"/>
                  <a:pt x="2676" y="1496"/>
                </a:cubicBezTo>
                <a:cubicBezTo>
                  <a:pt x="1630" y="2581"/>
                  <a:pt x="788" y="4038"/>
                  <a:pt x="339" y="5694"/>
                </a:cubicBezTo>
                <a:cubicBezTo>
                  <a:pt x="-136" y="7435"/>
                  <a:pt x="-95" y="9091"/>
                  <a:pt x="353" y="10405"/>
                </a:cubicBezTo>
                <a:cubicBezTo>
                  <a:pt x="1467" y="9305"/>
                  <a:pt x="2377" y="7778"/>
                  <a:pt x="2853" y="6036"/>
                </a:cubicBezTo>
                <a:cubicBezTo>
                  <a:pt x="3233" y="4651"/>
                  <a:pt x="3287" y="3324"/>
                  <a:pt x="3070" y="2167"/>
                </a:cubicBezTo>
                <a:cubicBezTo>
                  <a:pt x="3315" y="2610"/>
                  <a:pt x="3586" y="3038"/>
                  <a:pt x="3858" y="3481"/>
                </a:cubicBezTo>
                <a:cubicBezTo>
                  <a:pt x="4225" y="4066"/>
                  <a:pt x="4605" y="4651"/>
                  <a:pt x="4986" y="5208"/>
                </a:cubicBezTo>
                <a:cubicBezTo>
                  <a:pt x="4048" y="6422"/>
                  <a:pt x="3355" y="8006"/>
                  <a:pt x="3084" y="9748"/>
                </a:cubicBezTo>
                <a:cubicBezTo>
                  <a:pt x="2812" y="11533"/>
                  <a:pt x="3029" y="13174"/>
                  <a:pt x="3627" y="14431"/>
                </a:cubicBezTo>
                <a:cubicBezTo>
                  <a:pt x="4605" y="13203"/>
                  <a:pt x="5339" y="11575"/>
                  <a:pt x="5624" y="9777"/>
                </a:cubicBezTo>
                <a:cubicBezTo>
                  <a:pt x="5855" y="8249"/>
                  <a:pt x="5733" y="6850"/>
                  <a:pt x="5325" y="5694"/>
                </a:cubicBezTo>
                <a:cubicBezTo>
                  <a:pt x="5977" y="6621"/>
                  <a:pt x="6643" y="7507"/>
                  <a:pt x="7309" y="8349"/>
                </a:cubicBezTo>
                <a:cubicBezTo>
                  <a:pt x="6480" y="9705"/>
                  <a:pt x="5950" y="11490"/>
                  <a:pt x="5882" y="13446"/>
                </a:cubicBezTo>
                <a:cubicBezTo>
                  <a:pt x="5814" y="15473"/>
                  <a:pt x="6235" y="17343"/>
                  <a:pt x="7010" y="18785"/>
                </a:cubicBezTo>
                <a:cubicBezTo>
                  <a:pt x="7879" y="17414"/>
                  <a:pt x="8450" y="15573"/>
                  <a:pt x="8518" y="13545"/>
                </a:cubicBezTo>
                <a:cubicBezTo>
                  <a:pt x="8586" y="11775"/>
                  <a:pt x="8260" y="10119"/>
                  <a:pt x="7662" y="8777"/>
                </a:cubicBezTo>
                <a:cubicBezTo>
                  <a:pt x="8490" y="9777"/>
                  <a:pt x="9333" y="10690"/>
                  <a:pt x="10107" y="11433"/>
                </a:cubicBezTo>
                <a:cubicBezTo>
                  <a:pt x="9699" y="12989"/>
                  <a:pt x="9686" y="14873"/>
                  <a:pt x="10189" y="16786"/>
                </a:cubicBezTo>
                <a:cubicBezTo>
                  <a:pt x="10691" y="18742"/>
                  <a:pt x="11642" y="20398"/>
                  <a:pt x="12783" y="21526"/>
                </a:cubicBezTo>
                <a:cubicBezTo>
                  <a:pt x="13232" y="19941"/>
                  <a:pt x="13245" y="18014"/>
                  <a:pt x="12729" y="16058"/>
                </a:cubicBezTo>
                <a:cubicBezTo>
                  <a:pt x="12335" y="14516"/>
                  <a:pt x="11656" y="13160"/>
                  <a:pt x="10827" y="12118"/>
                </a:cubicBezTo>
                <a:cubicBezTo>
                  <a:pt x="11506" y="12703"/>
                  <a:pt x="12131" y="13174"/>
                  <a:pt x="12688" y="13460"/>
                </a:cubicBezTo>
                <a:cubicBezTo>
                  <a:pt x="13435" y="14916"/>
                  <a:pt x="14672" y="16315"/>
                  <a:pt x="16288" y="17372"/>
                </a:cubicBezTo>
                <a:cubicBezTo>
                  <a:pt x="18000" y="18499"/>
                  <a:pt x="19834" y="19056"/>
                  <a:pt x="21464" y="19070"/>
                </a:cubicBezTo>
                <a:cubicBezTo>
                  <a:pt x="20744" y="17529"/>
                  <a:pt x="19453" y="16044"/>
                  <a:pt x="17755" y="14916"/>
                </a:cubicBezTo>
                <a:cubicBezTo>
                  <a:pt x="16112" y="13831"/>
                  <a:pt x="14332" y="13274"/>
                  <a:pt x="12743" y="13217"/>
                </a:cubicBezTo>
                <a:cubicBezTo>
                  <a:pt x="11941" y="12775"/>
                  <a:pt x="10990" y="12004"/>
                  <a:pt x="9958" y="10976"/>
                </a:cubicBezTo>
                <a:cubicBezTo>
                  <a:pt x="11275" y="11718"/>
                  <a:pt x="12960" y="12146"/>
                  <a:pt x="14794" y="12104"/>
                </a:cubicBezTo>
                <a:cubicBezTo>
                  <a:pt x="16723" y="12061"/>
                  <a:pt x="18475" y="11490"/>
                  <a:pt x="19793" y="10590"/>
                </a:cubicBezTo>
                <a:cubicBezTo>
                  <a:pt x="18435" y="9762"/>
                  <a:pt x="16655" y="9277"/>
                  <a:pt x="14726" y="9320"/>
                </a:cubicBezTo>
                <a:cubicBezTo>
                  <a:pt x="12824" y="9363"/>
                  <a:pt x="11085" y="9919"/>
                  <a:pt x="9781" y="10790"/>
                </a:cubicBezTo>
                <a:cubicBezTo>
                  <a:pt x="9129" y="10133"/>
                  <a:pt x="8450" y="9363"/>
                  <a:pt x="7757" y="8535"/>
                </a:cubicBezTo>
                <a:cubicBezTo>
                  <a:pt x="9129" y="9034"/>
                  <a:pt x="10773" y="9191"/>
                  <a:pt x="12498" y="8906"/>
                </a:cubicBezTo>
                <a:cubicBezTo>
                  <a:pt x="14414" y="8592"/>
                  <a:pt x="16071" y="7778"/>
                  <a:pt x="17266" y="6707"/>
                </a:cubicBezTo>
                <a:cubicBezTo>
                  <a:pt x="15813" y="6079"/>
                  <a:pt x="13992" y="5836"/>
                  <a:pt x="12090" y="6150"/>
                </a:cubicBezTo>
                <a:cubicBezTo>
                  <a:pt x="10270" y="6450"/>
                  <a:pt x="8667" y="7193"/>
                  <a:pt x="7499" y="8192"/>
                </a:cubicBezTo>
                <a:cubicBezTo>
                  <a:pt x="6779" y="7307"/>
                  <a:pt x="6059" y="6350"/>
                  <a:pt x="5366" y="5351"/>
                </a:cubicBezTo>
                <a:cubicBezTo>
                  <a:pt x="6643" y="5765"/>
                  <a:pt x="8219" y="5865"/>
                  <a:pt x="9931" y="5579"/>
                </a:cubicBezTo>
                <a:cubicBezTo>
                  <a:pt x="11805" y="5251"/>
                  <a:pt x="13490" y="4509"/>
                  <a:pt x="14753" y="3524"/>
                </a:cubicBezTo>
                <a:cubicBezTo>
                  <a:pt x="13422" y="2995"/>
                  <a:pt x="11683" y="2838"/>
                  <a:pt x="9822" y="3167"/>
                </a:cubicBezTo>
                <a:cubicBezTo>
                  <a:pt x="8042" y="3481"/>
                  <a:pt x="6426" y="4166"/>
                  <a:pt x="5189" y="5080"/>
                </a:cubicBezTo>
                <a:cubicBezTo>
                  <a:pt x="4795" y="4494"/>
                  <a:pt x="4401" y="3909"/>
                  <a:pt x="4035" y="3309"/>
                </a:cubicBezTo>
                <a:cubicBezTo>
                  <a:pt x="3668" y="2724"/>
                  <a:pt x="3328" y="2139"/>
                  <a:pt x="3002" y="1553"/>
                </a:cubicBezTo>
                <a:cubicBezTo>
                  <a:pt x="4238" y="2167"/>
                  <a:pt x="5841" y="2481"/>
                  <a:pt x="7621" y="2410"/>
                </a:cubicBezTo>
                <a:cubicBezTo>
                  <a:pt x="9523" y="2324"/>
                  <a:pt x="11275" y="1782"/>
                  <a:pt x="12634" y="982"/>
                </a:cubicBezTo>
                <a:cubicBezTo>
                  <a:pt x="11370" y="297"/>
                  <a:pt x="9672" y="-74"/>
                  <a:pt x="7770" y="12"/>
                </a:cubicBezTo>
                <a:cubicBezTo>
                  <a:pt x="5937" y="97"/>
                  <a:pt x="4225" y="597"/>
                  <a:pt x="2880" y="1368"/>
                </a:cubicBezTo>
                <a:cubicBezTo>
                  <a:pt x="2866" y="1339"/>
                  <a:pt x="2853" y="1311"/>
                  <a:pt x="2839" y="1282"/>
                </a:cubicBezTo>
                <a:cubicBezTo>
                  <a:pt x="2839" y="1282"/>
                  <a:pt x="2839" y="1282"/>
                  <a:pt x="2839" y="1282"/>
                </a:cubicBezTo>
                <a:cubicBezTo>
                  <a:pt x="2839" y="1282"/>
                  <a:pt x="2839" y="1282"/>
                  <a:pt x="2839" y="1282"/>
                </a:cubicBezTo>
                <a:cubicBezTo>
                  <a:pt x="2676" y="997"/>
                  <a:pt x="2527" y="697"/>
                  <a:pt x="2377" y="411"/>
                </a:cubicBezTo>
                <a:cubicBezTo>
                  <a:pt x="2336" y="526"/>
                  <a:pt x="2282" y="583"/>
                  <a:pt x="2214" y="6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9" name="Shape"/>
          <p:cNvSpPr/>
          <p:nvPr/>
        </p:nvSpPr>
        <p:spPr>
          <a:xfrm rot="7639051">
            <a:off x="8509735" y="3183944"/>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0" name="Shape"/>
          <p:cNvSpPr/>
          <p:nvPr/>
        </p:nvSpPr>
        <p:spPr>
          <a:xfrm rot="1046178">
            <a:off x="9889984" y="4102043"/>
            <a:ext cx="1083813" cy="1061479"/>
          </a:xfrm>
          <a:custGeom>
            <a:avLst/>
            <a:gdLst/>
            <a:ahLst/>
            <a:cxnLst>
              <a:cxn ang="0">
                <a:pos x="wd2" y="hd2"/>
              </a:cxn>
              <a:cxn ang="5400000">
                <a:pos x="wd2" y="hd2"/>
              </a:cxn>
              <a:cxn ang="10800000">
                <a:pos x="wd2" y="hd2"/>
              </a:cxn>
              <a:cxn ang="16200000">
                <a:pos x="wd2" y="hd2"/>
              </a:cxn>
            </a:cxnLst>
            <a:rect l="0" t="0" r="r" b="b"/>
            <a:pathLst>
              <a:path w="21585" h="21569" extrusionOk="0">
                <a:moveTo>
                  <a:pt x="506" y="21533"/>
                </a:moveTo>
                <a:cubicBezTo>
                  <a:pt x="2049" y="20449"/>
                  <a:pt x="3465" y="19366"/>
                  <a:pt x="4679" y="18333"/>
                </a:cubicBezTo>
                <a:cubicBezTo>
                  <a:pt x="7183" y="19391"/>
                  <a:pt x="10244" y="19727"/>
                  <a:pt x="13279" y="19288"/>
                </a:cubicBezTo>
                <a:cubicBezTo>
                  <a:pt x="16440" y="18849"/>
                  <a:pt x="19374" y="17585"/>
                  <a:pt x="21524" y="15779"/>
                </a:cubicBezTo>
                <a:cubicBezTo>
                  <a:pt x="21575" y="15753"/>
                  <a:pt x="21600" y="15675"/>
                  <a:pt x="21575" y="15624"/>
                </a:cubicBezTo>
                <a:cubicBezTo>
                  <a:pt x="21575" y="15572"/>
                  <a:pt x="21524" y="15520"/>
                  <a:pt x="21474" y="15495"/>
                </a:cubicBezTo>
                <a:cubicBezTo>
                  <a:pt x="18919" y="14359"/>
                  <a:pt x="15757" y="13972"/>
                  <a:pt x="12596" y="14411"/>
                </a:cubicBezTo>
                <a:cubicBezTo>
                  <a:pt x="10547" y="14695"/>
                  <a:pt x="8574" y="15340"/>
                  <a:pt x="6880" y="16243"/>
                </a:cubicBezTo>
                <a:cubicBezTo>
                  <a:pt x="7563" y="15520"/>
                  <a:pt x="8119" y="14850"/>
                  <a:pt x="8549" y="14230"/>
                </a:cubicBezTo>
                <a:cubicBezTo>
                  <a:pt x="11129" y="13224"/>
                  <a:pt x="13658" y="11288"/>
                  <a:pt x="15631" y="8837"/>
                </a:cubicBezTo>
                <a:cubicBezTo>
                  <a:pt x="17730" y="6204"/>
                  <a:pt x="19121" y="3159"/>
                  <a:pt x="19526" y="192"/>
                </a:cubicBezTo>
                <a:cubicBezTo>
                  <a:pt x="19526" y="140"/>
                  <a:pt x="19501" y="88"/>
                  <a:pt x="19475" y="37"/>
                </a:cubicBezTo>
                <a:cubicBezTo>
                  <a:pt x="19425" y="11"/>
                  <a:pt x="19374" y="-15"/>
                  <a:pt x="19324" y="11"/>
                </a:cubicBezTo>
                <a:cubicBezTo>
                  <a:pt x="16567" y="991"/>
                  <a:pt x="13886" y="2953"/>
                  <a:pt x="11786" y="5585"/>
                </a:cubicBezTo>
                <a:cubicBezTo>
                  <a:pt x="9763" y="8114"/>
                  <a:pt x="8397" y="11056"/>
                  <a:pt x="7942" y="13895"/>
                </a:cubicBezTo>
                <a:cubicBezTo>
                  <a:pt x="7234" y="14927"/>
                  <a:pt x="6096" y="16140"/>
                  <a:pt x="4629" y="17430"/>
                </a:cubicBezTo>
                <a:cubicBezTo>
                  <a:pt x="5843" y="15366"/>
                  <a:pt x="6652" y="12837"/>
                  <a:pt x="6930" y="10204"/>
                </a:cubicBezTo>
                <a:cubicBezTo>
                  <a:pt x="7259" y="7108"/>
                  <a:pt x="6829" y="4037"/>
                  <a:pt x="5716" y="1534"/>
                </a:cubicBezTo>
                <a:cubicBezTo>
                  <a:pt x="5716" y="1508"/>
                  <a:pt x="5691" y="1482"/>
                  <a:pt x="5691" y="1456"/>
                </a:cubicBezTo>
                <a:cubicBezTo>
                  <a:pt x="5691" y="1456"/>
                  <a:pt x="5691" y="1456"/>
                  <a:pt x="5691" y="1456"/>
                </a:cubicBezTo>
                <a:cubicBezTo>
                  <a:pt x="5640" y="1379"/>
                  <a:pt x="5615" y="1275"/>
                  <a:pt x="5564" y="1198"/>
                </a:cubicBezTo>
                <a:cubicBezTo>
                  <a:pt x="5539" y="1146"/>
                  <a:pt x="5489" y="1121"/>
                  <a:pt x="5438" y="1095"/>
                </a:cubicBezTo>
                <a:cubicBezTo>
                  <a:pt x="5387" y="1095"/>
                  <a:pt x="5337" y="1121"/>
                  <a:pt x="5286" y="1147"/>
                </a:cubicBezTo>
                <a:cubicBezTo>
                  <a:pt x="3566" y="3417"/>
                  <a:pt x="2453" y="6437"/>
                  <a:pt x="2125" y="9688"/>
                </a:cubicBezTo>
                <a:cubicBezTo>
                  <a:pt x="1796" y="12837"/>
                  <a:pt x="2251" y="15959"/>
                  <a:pt x="3389" y="18488"/>
                </a:cubicBezTo>
                <a:cubicBezTo>
                  <a:pt x="2403" y="19314"/>
                  <a:pt x="1290" y="20140"/>
                  <a:pt x="76" y="20966"/>
                </a:cubicBezTo>
                <a:cubicBezTo>
                  <a:pt x="25" y="20992"/>
                  <a:pt x="25" y="21043"/>
                  <a:pt x="0" y="21095"/>
                </a:cubicBezTo>
                <a:cubicBezTo>
                  <a:pt x="0" y="21095"/>
                  <a:pt x="0" y="21121"/>
                  <a:pt x="0" y="21121"/>
                </a:cubicBezTo>
                <a:cubicBezTo>
                  <a:pt x="0" y="21147"/>
                  <a:pt x="25" y="21198"/>
                  <a:pt x="51" y="21224"/>
                </a:cubicBezTo>
                <a:cubicBezTo>
                  <a:pt x="126" y="21301"/>
                  <a:pt x="202" y="21405"/>
                  <a:pt x="304" y="21508"/>
                </a:cubicBezTo>
                <a:cubicBezTo>
                  <a:pt x="329" y="21585"/>
                  <a:pt x="430" y="21585"/>
                  <a:pt x="506" y="21533"/>
                </a:cubicBezTo>
                <a:close/>
                <a:moveTo>
                  <a:pt x="18919" y="17146"/>
                </a:moveTo>
                <a:cubicBezTo>
                  <a:pt x="19248" y="16966"/>
                  <a:pt x="19577" y="16759"/>
                  <a:pt x="19905" y="16578"/>
                </a:cubicBezTo>
                <a:cubicBezTo>
                  <a:pt x="19602" y="16759"/>
                  <a:pt x="19273" y="16966"/>
                  <a:pt x="18919" y="17146"/>
                </a:cubicBezTo>
                <a:close/>
                <a:moveTo>
                  <a:pt x="18110" y="14824"/>
                </a:moveTo>
                <a:cubicBezTo>
                  <a:pt x="17756" y="14772"/>
                  <a:pt x="17402" y="14720"/>
                  <a:pt x="17073" y="14669"/>
                </a:cubicBezTo>
                <a:cubicBezTo>
                  <a:pt x="17427" y="14695"/>
                  <a:pt x="17781" y="14746"/>
                  <a:pt x="18110" y="14824"/>
                </a:cubicBezTo>
                <a:close/>
                <a:moveTo>
                  <a:pt x="18236" y="888"/>
                </a:moveTo>
                <a:cubicBezTo>
                  <a:pt x="18287" y="862"/>
                  <a:pt x="18312" y="837"/>
                  <a:pt x="18363" y="811"/>
                </a:cubicBezTo>
                <a:cubicBezTo>
                  <a:pt x="18287" y="863"/>
                  <a:pt x="18211" y="914"/>
                  <a:pt x="18135" y="940"/>
                </a:cubicBezTo>
                <a:cubicBezTo>
                  <a:pt x="18160" y="940"/>
                  <a:pt x="18185" y="914"/>
                  <a:pt x="18236" y="888"/>
                </a:cubicBezTo>
                <a:close/>
                <a:moveTo>
                  <a:pt x="12014" y="5791"/>
                </a:moveTo>
                <a:cubicBezTo>
                  <a:pt x="12798" y="4811"/>
                  <a:pt x="13683" y="3933"/>
                  <a:pt x="14594" y="3133"/>
                </a:cubicBezTo>
                <a:cubicBezTo>
                  <a:pt x="13355" y="4295"/>
                  <a:pt x="12318" y="5662"/>
                  <a:pt x="11483" y="7185"/>
                </a:cubicBezTo>
                <a:cubicBezTo>
                  <a:pt x="11432" y="7288"/>
                  <a:pt x="11610" y="7391"/>
                  <a:pt x="11660" y="7262"/>
                </a:cubicBezTo>
                <a:cubicBezTo>
                  <a:pt x="13026" y="4733"/>
                  <a:pt x="15075" y="2591"/>
                  <a:pt x="17528" y="1121"/>
                </a:cubicBezTo>
                <a:cubicBezTo>
                  <a:pt x="17376" y="1250"/>
                  <a:pt x="17199" y="1379"/>
                  <a:pt x="17022" y="1482"/>
                </a:cubicBezTo>
                <a:cubicBezTo>
                  <a:pt x="16946" y="1534"/>
                  <a:pt x="16997" y="1637"/>
                  <a:pt x="17048" y="1663"/>
                </a:cubicBezTo>
                <a:cubicBezTo>
                  <a:pt x="15378" y="2875"/>
                  <a:pt x="13962" y="4372"/>
                  <a:pt x="13329" y="6437"/>
                </a:cubicBezTo>
                <a:cubicBezTo>
                  <a:pt x="13304" y="6566"/>
                  <a:pt x="13481" y="6592"/>
                  <a:pt x="13532" y="6463"/>
                </a:cubicBezTo>
                <a:cubicBezTo>
                  <a:pt x="14291" y="3934"/>
                  <a:pt x="16339" y="2256"/>
                  <a:pt x="18489" y="940"/>
                </a:cubicBezTo>
                <a:cubicBezTo>
                  <a:pt x="17199" y="1998"/>
                  <a:pt x="16137" y="3314"/>
                  <a:pt x="15378" y="4811"/>
                </a:cubicBezTo>
                <a:cubicBezTo>
                  <a:pt x="15328" y="4914"/>
                  <a:pt x="15505" y="5017"/>
                  <a:pt x="15555" y="4888"/>
                </a:cubicBezTo>
                <a:cubicBezTo>
                  <a:pt x="16314" y="3392"/>
                  <a:pt x="17376" y="2075"/>
                  <a:pt x="18666" y="1043"/>
                </a:cubicBezTo>
                <a:cubicBezTo>
                  <a:pt x="18666" y="1069"/>
                  <a:pt x="18641" y="1069"/>
                  <a:pt x="18641" y="1095"/>
                </a:cubicBezTo>
                <a:cubicBezTo>
                  <a:pt x="18489" y="1405"/>
                  <a:pt x="18312" y="1714"/>
                  <a:pt x="18135" y="1998"/>
                </a:cubicBezTo>
                <a:cubicBezTo>
                  <a:pt x="17756" y="2617"/>
                  <a:pt x="17376" y="3211"/>
                  <a:pt x="16921" y="3753"/>
                </a:cubicBezTo>
                <a:cubicBezTo>
                  <a:pt x="16845" y="3856"/>
                  <a:pt x="16997" y="3985"/>
                  <a:pt x="17073" y="3882"/>
                </a:cubicBezTo>
                <a:cubicBezTo>
                  <a:pt x="17503" y="3340"/>
                  <a:pt x="17882" y="2772"/>
                  <a:pt x="18236" y="2179"/>
                </a:cubicBezTo>
                <a:cubicBezTo>
                  <a:pt x="18312" y="2050"/>
                  <a:pt x="18388" y="1921"/>
                  <a:pt x="18439" y="1792"/>
                </a:cubicBezTo>
                <a:cubicBezTo>
                  <a:pt x="18160" y="2437"/>
                  <a:pt x="17907" y="3108"/>
                  <a:pt x="17680" y="3779"/>
                </a:cubicBezTo>
                <a:cubicBezTo>
                  <a:pt x="17478" y="4372"/>
                  <a:pt x="17326" y="4992"/>
                  <a:pt x="16972" y="5534"/>
                </a:cubicBezTo>
                <a:cubicBezTo>
                  <a:pt x="16643" y="6050"/>
                  <a:pt x="16188" y="6463"/>
                  <a:pt x="15758" y="6875"/>
                </a:cubicBezTo>
                <a:cubicBezTo>
                  <a:pt x="15657" y="6953"/>
                  <a:pt x="15783" y="7134"/>
                  <a:pt x="15884" y="7030"/>
                </a:cubicBezTo>
                <a:cubicBezTo>
                  <a:pt x="16289" y="6643"/>
                  <a:pt x="16719" y="6256"/>
                  <a:pt x="17048" y="5792"/>
                </a:cubicBezTo>
                <a:cubicBezTo>
                  <a:pt x="17427" y="5276"/>
                  <a:pt x="17604" y="4682"/>
                  <a:pt x="17806" y="4088"/>
                </a:cubicBezTo>
                <a:cubicBezTo>
                  <a:pt x="18161" y="3030"/>
                  <a:pt x="18565" y="2024"/>
                  <a:pt x="19020" y="1018"/>
                </a:cubicBezTo>
                <a:cubicBezTo>
                  <a:pt x="18489" y="3624"/>
                  <a:pt x="17225" y="6282"/>
                  <a:pt x="15353" y="8605"/>
                </a:cubicBezTo>
                <a:cubicBezTo>
                  <a:pt x="13633" y="10746"/>
                  <a:pt x="11508" y="12450"/>
                  <a:pt x="9308" y="13508"/>
                </a:cubicBezTo>
                <a:cubicBezTo>
                  <a:pt x="10294" y="12914"/>
                  <a:pt x="11230" y="12166"/>
                  <a:pt x="12040" y="11340"/>
                </a:cubicBezTo>
                <a:cubicBezTo>
                  <a:pt x="12040" y="11340"/>
                  <a:pt x="12065" y="11314"/>
                  <a:pt x="12065" y="11288"/>
                </a:cubicBezTo>
                <a:cubicBezTo>
                  <a:pt x="12900" y="10643"/>
                  <a:pt x="13684" y="9972"/>
                  <a:pt x="14392" y="9198"/>
                </a:cubicBezTo>
                <a:cubicBezTo>
                  <a:pt x="14468" y="9095"/>
                  <a:pt x="14316" y="8966"/>
                  <a:pt x="14240" y="9069"/>
                </a:cubicBezTo>
                <a:cubicBezTo>
                  <a:pt x="12697" y="10772"/>
                  <a:pt x="10725" y="11959"/>
                  <a:pt x="8929" y="13327"/>
                </a:cubicBezTo>
                <a:cubicBezTo>
                  <a:pt x="8929" y="13327"/>
                  <a:pt x="8929" y="13327"/>
                  <a:pt x="8929" y="13327"/>
                </a:cubicBezTo>
                <a:cubicBezTo>
                  <a:pt x="8929" y="13301"/>
                  <a:pt x="8954" y="13301"/>
                  <a:pt x="8954" y="13275"/>
                </a:cubicBezTo>
                <a:cubicBezTo>
                  <a:pt x="10977" y="11804"/>
                  <a:pt x="12672" y="9946"/>
                  <a:pt x="13937" y="7779"/>
                </a:cubicBezTo>
                <a:cubicBezTo>
                  <a:pt x="14013" y="7676"/>
                  <a:pt x="13810" y="7572"/>
                  <a:pt x="13760" y="7701"/>
                </a:cubicBezTo>
                <a:cubicBezTo>
                  <a:pt x="12672" y="9559"/>
                  <a:pt x="11256" y="11211"/>
                  <a:pt x="9586" y="12553"/>
                </a:cubicBezTo>
                <a:cubicBezTo>
                  <a:pt x="10547" y="11366"/>
                  <a:pt x="11357" y="10075"/>
                  <a:pt x="11989" y="8708"/>
                </a:cubicBezTo>
                <a:cubicBezTo>
                  <a:pt x="12040" y="8579"/>
                  <a:pt x="11863" y="8501"/>
                  <a:pt x="11812" y="8630"/>
                </a:cubicBezTo>
                <a:cubicBezTo>
                  <a:pt x="11180" y="9998"/>
                  <a:pt x="10370" y="11263"/>
                  <a:pt x="9435" y="12450"/>
                </a:cubicBezTo>
                <a:cubicBezTo>
                  <a:pt x="9814" y="11830"/>
                  <a:pt x="10193" y="11237"/>
                  <a:pt x="10623" y="10643"/>
                </a:cubicBezTo>
                <a:cubicBezTo>
                  <a:pt x="10699" y="10540"/>
                  <a:pt x="10548" y="10411"/>
                  <a:pt x="10472" y="10514"/>
                </a:cubicBezTo>
                <a:cubicBezTo>
                  <a:pt x="9865" y="11366"/>
                  <a:pt x="9308" y="12269"/>
                  <a:pt x="8802" y="13198"/>
                </a:cubicBezTo>
                <a:cubicBezTo>
                  <a:pt x="8802" y="13198"/>
                  <a:pt x="8802" y="13198"/>
                  <a:pt x="8802" y="13198"/>
                </a:cubicBezTo>
                <a:cubicBezTo>
                  <a:pt x="9207" y="11185"/>
                  <a:pt x="10547" y="9559"/>
                  <a:pt x="11837" y="8011"/>
                </a:cubicBezTo>
                <a:cubicBezTo>
                  <a:pt x="11913" y="7908"/>
                  <a:pt x="11762" y="7779"/>
                  <a:pt x="11686" y="7882"/>
                </a:cubicBezTo>
                <a:cubicBezTo>
                  <a:pt x="10269" y="9559"/>
                  <a:pt x="8777" y="11392"/>
                  <a:pt x="8524" y="13663"/>
                </a:cubicBezTo>
                <a:cubicBezTo>
                  <a:pt x="8499" y="13688"/>
                  <a:pt x="8499" y="13688"/>
                  <a:pt x="8473" y="13714"/>
                </a:cubicBezTo>
                <a:cubicBezTo>
                  <a:pt x="8575" y="12734"/>
                  <a:pt x="9005" y="11753"/>
                  <a:pt x="9409" y="10850"/>
                </a:cubicBezTo>
                <a:cubicBezTo>
                  <a:pt x="9839" y="9895"/>
                  <a:pt x="10345" y="8992"/>
                  <a:pt x="10901" y="8140"/>
                </a:cubicBezTo>
                <a:cubicBezTo>
                  <a:pt x="10977" y="8037"/>
                  <a:pt x="10826" y="7908"/>
                  <a:pt x="10750" y="8011"/>
                </a:cubicBezTo>
                <a:cubicBezTo>
                  <a:pt x="10168" y="8888"/>
                  <a:pt x="9662" y="9817"/>
                  <a:pt x="9232" y="10772"/>
                </a:cubicBezTo>
                <a:cubicBezTo>
                  <a:pt x="8954" y="11392"/>
                  <a:pt x="8650" y="12063"/>
                  <a:pt x="8473" y="12759"/>
                </a:cubicBezTo>
                <a:cubicBezTo>
                  <a:pt x="9080" y="10359"/>
                  <a:pt x="10320" y="7933"/>
                  <a:pt x="12014" y="5791"/>
                </a:cubicBezTo>
                <a:close/>
                <a:moveTo>
                  <a:pt x="9712" y="13069"/>
                </a:moveTo>
                <a:cubicBezTo>
                  <a:pt x="10016" y="12862"/>
                  <a:pt x="10294" y="12656"/>
                  <a:pt x="10598" y="12450"/>
                </a:cubicBezTo>
                <a:cubicBezTo>
                  <a:pt x="10294" y="12656"/>
                  <a:pt x="10016" y="12888"/>
                  <a:pt x="9712" y="13069"/>
                </a:cubicBezTo>
                <a:close/>
                <a:moveTo>
                  <a:pt x="405" y="21146"/>
                </a:moveTo>
                <a:cubicBezTo>
                  <a:pt x="1594" y="20320"/>
                  <a:pt x="2681" y="19495"/>
                  <a:pt x="3668" y="18669"/>
                </a:cubicBezTo>
                <a:cubicBezTo>
                  <a:pt x="3718" y="18643"/>
                  <a:pt x="3743" y="18591"/>
                  <a:pt x="3718" y="18540"/>
                </a:cubicBezTo>
                <a:cubicBezTo>
                  <a:pt x="3718" y="18514"/>
                  <a:pt x="3718" y="18514"/>
                  <a:pt x="3693" y="18488"/>
                </a:cubicBezTo>
                <a:cubicBezTo>
                  <a:pt x="2555" y="15985"/>
                  <a:pt x="2099" y="12888"/>
                  <a:pt x="2403" y="9740"/>
                </a:cubicBezTo>
                <a:cubicBezTo>
                  <a:pt x="2555" y="8295"/>
                  <a:pt x="2858" y="6901"/>
                  <a:pt x="3313" y="5611"/>
                </a:cubicBezTo>
                <a:cubicBezTo>
                  <a:pt x="3238" y="6101"/>
                  <a:pt x="3187" y="6617"/>
                  <a:pt x="3187" y="7107"/>
                </a:cubicBezTo>
                <a:cubicBezTo>
                  <a:pt x="3187" y="7159"/>
                  <a:pt x="3212" y="7185"/>
                  <a:pt x="3263" y="7185"/>
                </a:cubicBezTo>
                <a:cubicBezTo>
                  <a:pt x="3212" y="7185"/>
                  <a:pt x="3162" y="7236"/>
                  <a:pt x="3187" y="7288"/>
                </a:cubicBezTo>
                <a:cubicBezTo>
                  <a:pt x="3187" y="7417"/>
                  <a:pt x="3389" y="7391"/>
                  <a:pt x="3389" y="7262"/>
                </a:cubicBezTo>
                <a:cubicBezTo>
                  <a:pt x="3389" y="7211"/>
                  <a:pt x="3339" y="7185"/>
                  <a:pt x="3313" y="7185"/>
                </a:cubicBezTo>
                <a:cubicBezTo>
                  <a:pt x="3364" y="7185"/>
                  <a:pt x="3415" y="7133"/>
                  <a:pt x="3415" y="7082"/>
                </a:cubicBezTo>
                <a:cubicBezTo>
                  <a:pt x="3415" y="5972"/>
                  <a:pt x="3617" y="4888"/>
                  <a:pt x="4047" y="3882"/>
                </a:cubicBezTo>
                <a:cubicBezTo>
                  <a:pt x="4300" y="3340"/>
                  <a:pt x="4603" y="2798"/>
                  <a:pt x="4907" y="2307"/>
                </a:cubicBezTo>
                <a:cubicBezTo>
                  <a:pt x="4376" y="3882"/>
                  <a:pt x="4199" y="5559"/>
                  <a:pt x="4401" y="7211"/>
                </a:cubicBezTo>
                <a:cubicBezTo>
                  <a:pt x="4426" y="7340"/>
                  <a:pt x="4603" y="7314"/>
                  <a:pt x="4603" y="7185"/>
                </a:cubicBezTo>
                <a:cubicBezTo>
                  <a:pt x="4376" y="5301"/>
                  <a:pt x="4629" y="3417"/>
                  <a:pt x="5362" y="1688"/>
                </a:cubicBezTo>
                <a:cubicBezTo>
                  <a:pt x="5362" y="1688"/>
                  <a:pt x="5362" y="1688"/>
                  <a:pt x="5362" y="1688"/>
                </a:cubicBezTo>
                <a:cubicBezTo>
                  <a:pt x="5084" y="2927"/>
                  <a:pt x="4907" y="4191"/>
                  <a:pt x="4856" y="5456"/>
                </a:cubicBezTo>
                <a:cubicBezTo>
                  <a:pt x="4856" y="5585"/>
                  <a:pt x="5033" y="5611"/>
                  <a:pt x="5058" y="5482"/>
                </a:cubicBezTo>
                <a:cubicBezTo>
                  <a:pt x="5109" y="4269"/>
                  <a:pt x="5286" y="3082"/>
                  <a:pt x="5539" y="1895"/>
                </a:cubicBezTo>
                <a:cubicBezTo>
                  <a:pt x="5590" y="1998"/>
                  <a:pt x="5615" y="2101"/>
                  <a:pt x="5665" y="2204"/>
                </a:cubicBezTo>
                <a:cubicBezTo>
                  <a:pt x="5691" y="2359"/>
                  <a:pt x="5665" y="2540"/>
                  <a:pt x="5691" y="2669"/>
                </a:cubicBezTo>
                <a:cubicBezTo>
                  <a:pt x="5716" y="3082"/>
                  <a:pt x="5716" y="3469"/>
                  <a:pt x="5716" y="3882"/>
                </a:cubicBezTo>
                <a:cubicBezTo>
                  <a:pt x="5691" y="4708"/>
                  <a:pt x="5615" y="5533"/>
                  <a:pt x="5489" y="6359"/>
                </a:cubicBezTo>
                <a:cubicBezTo>
                  <a:pt x="5463" y="6488"/>
                  <a:pt x="5666" y="6514"/>
                  <a:pt x="5691" y="6385"/>
                </a:cubicBezTo>
                <a:cubicBezTo>
                  <a:pt x="5843" y="5482"/>
                  <a:pt x="5918" y="4579"/>
                  <a:pt x="5918" y="3650"/>
                </a:cubicBezTo>
                <a:cubicBezTo>
                  <a:pt x="5918" y="3366"/>
                  <a:pt x="5918" y="3082"/>
                  <a:pt x="5893" y="2798"/>
                </a:cubicBezTo>
                <a:cubicBezTo>
                  <a:pt x="5918" y="2850"/>
                  <a:pt x="5918" y="2875"/>
                  <a:pt x="5944" y="2927"/>
                </a:cubicBezTo>
                <a:cubicBezTo>
                  <a:pt x="6045" y="3546"/>
                  <a:pt x="6070" y="4217"/>
                  <a:pt x="6121" y="4811"/>
                </a:cubicBezTo>
                <a:cubicBezTo>
                  <a:pt x="6197" y="5972"/>
                  <a:pt x="6171" y="7133"/>
                  <a:pt x="6045" y="8295"/>
                </a:cubicBezTo>
                <a:cubicBezTo>
                  <a:pt x="6045" y="8424"/>
                  <a:pt x="6222" y="8450"/>
                  <a:pt x="6247" y="8321"/>
                </a:cubicBezTo>
                <a:cubicBezTo>
                  <a:pt x="6348" y="7159"/>
                  <a:pt x="6374" y="5972"/>
                  <a:pt x="6323" y="4785"/>
                </a:cubicBezTo>
                <a:cubicBezTo>
                  <a:pt x="6298" y="4553"/>
                  <a:pt x="6298" y="4295"/>
                  <a:pt x="6272" y="4062"/>
                </a:cubicBezTo>
                <a:cubicBezTo>
                  <a:pt x="6728" y="5972"/>
                  <a:pt x="6879" y="8062"/>
                  <a:pt x="6652" y="10179"/>
                </a:cubicBezTo>
                <a:cubicBezTo>
                  <a:pt x="6399" y="12733"/>
                  <a:pt x="5615" y="15159"/>
                  <a:pt x="4477" y="17172"/>
                </a:cubicBezTo>
                <a:cubicBezTo>
                  <a:pt x="4502" y="17095"/>
                  <a:pt x="4527" y="17017"/>
                  <a:pt x="4553" y="16966"/>
                </a:cubicBezTo>
                <a:cubicBezTo>
                  <a:pt x="4730" y="16398"/>
                  <a:pt x="4881" y="15805"/>
                  <a:pt x="5008" y="15211"/>
                </a:cubicBezTo>
                <a:cubicBezTo>
                  <a:pt x="5261" y="14050"/>
                  <a:pt x="5412" y="12863"/>
                  <a:pt x="5463" y="11675"/>
                </a:cubicBezTo>
                <a:cubicBezTo>
                  <a:pt x="5463" y="11546"/>
                  <a:pt x="5286" y="11521"/>
                  <a:pt x="5261" y="11650"/>
                </a:cubicBezTo>
                <a:cubicBezTo>
                  <a:pt x="5210" y="12759"/>
                  <a:pt x="5084" y="13869"/>
                  <a:pt x="4856" y="14953"/>
                </a:cubicBezTo>
                <a:cubicBezTo>
                  <a:pt x="4755" y="15495"/>
                  <a:pt x="4628" y="16011"/>
                  <a:pt x="4477" y="16553"/>
                </a:cubicBezTo>
                <a:cubicBezTo>
                  <a:pt x="4350" y="17017"/>
                  <a:pt x="4198" y="17508"/>
                  <a:pt x="3945" y="17921"/>
                </a:cubicBezTo>
                <a:cubicBezTo>
                  <a:pt x="3870" y="16604"/>
                  <a:pt x="3895" y="15263"/>
                  <a:pt x="4072" y="13946"/>
                </a:cubicBezTo>
                <a:cubicBezTo>
                  <a:pt x="4097" y="13817"/>
                  <a:pt x="3895" y="13792"/>
                  <a:pt x="3870" y="13921"/>
                </a:cubicBezTo>
                <a:cubicBezTo>
                  <a:pt x="3718" y="15211"/>
                  <a:pt x="3667" y="16527"/>
                  <a:pt x="3743" y="17817"/>
                </a:cubicBezTo>
                <a:cubicBezTo>
                  <a:pt x="3085" y="15856"/>
                  <a:pt x="2883" y="13766"/>
                  <a:pt x="3187" y="11701"/>
                </a:cubicBezTo>
                <a:cubicBezTo>
                  <a:pt x="3212" y="11572"/>
                  <a:pt x="3010" y="11546"/>
                  <a:pt x="2984" y="11675"/>
                </a:cubicBezTo>
                <a:cubicBezTo>
                  <a:pt x="2655" y="13972"/>
                  <a:pt x="2934" y="16321"/>
                  <a:pt x="3768" y="18488"/>
                </a:cubicBezTo>
                <a:cubicBezTo>
                  <a:pt x="3794" y="18591"/>
                  <a:pt x="3920" y="18566"/>
                  <a:pt x="3946" y="18488"/>
                </a:cubicBezTo>
                <a:cubicBezTo>
                  <a:pt x="3996" y="18488"/>
                  <a:pt x="4021" y="18488"/>
                  <a:pt x="4047" y="18462"/>
                </a:cubicBezTo>
                <a:cubicBezTo>
                  <a:pt x="5944" y="16862"/>
                  <a:pt x="7411" y="15366"/>
                  <a:pt x="8271" y="14127"/>
                </a:cubicBezTo>
                <a:cubicBezTo>
                  <a:pt x="8296" y="14101"/>
                  <a:pt x="8296" y="14075"/>
                  <a:pt x="8296" y="14050"/>
                </a:cubicBezTo>
                <a:cubicBezTo>
                  <a:pt x="8321" y="13869"/>
                  <a:pt x="8347" y="13688"/>
                  <a:pt x="8397" y="13508"/>
                </a:cubicBezTo>
                <a:cubicBezTo>
                  <a:pt x="8372" y="13637"/>
                  <a:pt x="8372" y="13740"/>
                  <a:pt x="8346" y="13869"/>
                </a:cubicBezTo>
                <a:cubicBezTo>
                  <a:pt x="8346" y="13895"/>
                  <a:pt x="8346" y="13921"/>
                  <a:pt x="8372" y="13946"/>
                </a:cubicBezTo>
                <a:cubicBezTo>
                  <a:pt x="8346" y="13998"/>
                  <a:pt x="8346" y="14024"/>
                  <a:pt x="8372" y="14075"/>
                </a:cubicBezTo>
                <a:cubicBezTo>
                  <a:pt x="8372" y="14075"/>
                  <a:pt x="8372" y="14075"/>
                  <a:pt x="8372" y="14075"/>
                </a:cubicBezTo>
                <a:cubicBezTo>
                  <a:pt x="7790" y="14927"/>
                  <a:pt x="6930" y="15908"/>
                  <a:pt x="5842" y="16966"/>
                </a:cubicBezTo>
                <a:cubicBezTo>
                  <a:pt x="5792" y="17017"/>
                  <a:pt x="5767" y="17121"/>
                  <a:pt x="5817" y="17172"/>
                </a:cubicBezTo>
                <a:cubicBezTo>
                  <a:pt x="5868" y="17249"/>
                  <a:pt x="5969" y="17249"/>
                  <a:pt x="6019" y="17198"/>
                </a:cubicBezTo>
                <a:cubicBezTo>
                  <a:pt x="7259" y="16398"/>
                  <a:pt x="8675" y="15779"/>
                  <a:pt x="10193" y="15340"/>
                </a:cubicBezTo>
                <a:cubicBezTo>
                  <a:pt x="8397" y="15959"/>
                  <a:pt x="6728" y="16888"/>
                  <a:pt x="5084" y="17817"/>
                </a:cubicBezTo>
                <a:cubicBezTo>
                  <a:pt x="4982" y="17869"/>
                  <a:pt x="5084" y="18049"/>
                  <a:pt x="5210" y="17972"/>
                </a:cubicBezTo>
                <a:cubicBezTo>
                  <a:pt x="5235" y="17946"/>
                  <a:pt x="5286" y="17920"/>
                  <a:pt x="5311" y="17920"/>
                </a:cubicBezTo>
                <a:cubicBezTo>
                  <a:pt x="5311" y="17972"/>
                  <a:pt x="5336" y="18049"/>
                  <a:pt x="5412" y="18049"/>
                </a:cubicBezTo>
                <a:cubicBezTo>
                  <a:pt x="6930" y="18049"/>
                  <a:pt x="8447" y="17843"/>
                  <a:pt x="9914" y="17456"/>
                </a:cubicBezTo>
                <a:cubicBezTo>
                  <a:pt x="10041" y="17430"/>
                  <a:pt x="9965" y="17224"/>
                  <a:pt x="9839" y="17275"/>
                </a:cubicBezTo>
                <a:cubicBezTo>
                  <a:pt x="8650" y="17585"/>
                  <a:pt x="7410" y="17766"/>
                  <a:pt x="6196" y="17817"/>
                </a:cubicBezTo>
                <a:cubicBezTo>
                  <a:pt x="7309" y="17249"/>
                  <a:pt x="8523" y="16862"/>
                  <a:pt x="9763" y="16682"/>
                </a:cubicBezTo>
                <a:cubicBezTo>
                  <a:pt x="9889" y="16656"/>
                  <a:pt x="9864" y="16475"/>
                  <a:pt x="9737" y="16475"/>
                </a:cubicBezTo>
                <a:cubicBezTo>
                  <a:pt x="8372" y="16682"/>
                  <a:pt x="7056" y="17121"/>
                  <a:pt x="5817" y="17766"/>
                </a:cubicBezTo>
                <a:cubicBezTo>
                  <a:pt x="5792" y="17792"/>
                  <a:pt x="5766" y="17792"/>
                  <a:pt x="5766" y="17817"/>
                </a:cubicBezTo>
                <a:cubicBezTo>
                  <a:pt x="5665" y="17817"/>
                  <a:pt x="5564" y="17817"/>
                  <a:pt x="5463" y="17817"/>
                </a:cubicBezTo>
                <a:cubicBezTo>
                  <a:pt x="7410" y="16708"/>
                  <a:pt x="9434" y="15624"/>
                  <a:pt x="11634" y="15108"/>
                </a:cubicBezTo>
                <a:cubicBezTo>
                  <a:pt x="11710" y="15082"/>
                  <a:pt x="11735" y="15004"/>
                  <a:pt x="11710" y="14953"/>
                </a:cubicBezTo>
                <a:cubicBezTo>
                  <a:pt x="11761" y="14953"/>
                  <a:pt x="11837" y="14927"/>
                  <a:pt x="11887" y="14927"/>
                </a:cubicBezTo>
                <a:cubicBezTo>
                  <a:pt x="11887" y="14953"/>
                  <a:pt x="11862" y="14953"/>
                  <a:pt x="11862" y="14979"/>
                </a:cubicBezTo>
                <a:cubicBezTo>
                  <a:pt x="11862" y="15108"/>
                  <a:pt x="12064" y="15082"/>
                  <a:pt x="12064" y="14953"/>
                </a:cubicBezTo>
                <a:cubicBezTo>
                  <a:pt x="12064" y="14927"/>
                  <a:pt x="12039" y="14901"/>
                  <a:pt x="12039" y="14875"/>
                </a:cubicBezTo>
                <a:cubicBezTo>
                  <a:pt x="12266" y="14824"/>
                  <a:pt x="12494" y="14798"/>
                  <a:pt x="12722" y="14772"/>
                </a:cubicBezTo>
                <a:cubicBezTo>
                  <a:pt x="13177" y="14695"/>
                  <a:pt x="13632" y="14669"/>
                  <a:pt x="14088" y="14643"/>
                </a:cubicBezTo>
                <a:cubicBezTo>
                  <a:pt x="13658" y="14695"/>
                  <a:pt x="13253" y="14772"/>
                  <a:pt x="12823" y="14901"/>
                </a:cubicBezTo>
                <a:cubicBezTo>
                  <a:pt x="12696" y="14927"/>
                  <a:pt x="12772" y="15134"/>
                  <a:pt x="12899" y="15082"/>
                </a:cubicBezTo>
                <a:cubicBezTo>
                  <a:pt x="14290" y="14669"/>
                  <a:pt x="15757" y="14721"/>
                  <a:pt x="17198" y="14901"/>
                </a:cubicBezTo>
                <a:cubicBezTo>
                  <a:pt x="17502" y="14953"/>
                  <a:pt x="17805" y="14979"/>
                  <a:pt x="18109" y="15030"/>
                </a:cubicBezTo>
                <a:cubicBezTo>
                  <a:pt x="17148" y="14927"/>
                  <a:pt x="16187" y="14927"/>
                  <a:pt x="15251" y="15211"/>
                </a:cubicBezTo>
                <a:cubicBezTo>
                  <a:pt x="15125" y="15237"/>
                  <a:pt x="15200" y="15443"/>
                  <a:pt x="15327" y="15392"/>
                </a:cubicBezTo>
                <a:cubicBezTo>
                  <a:pt x="16591" y="15005"/>
                  <a:pt x="17907" y="15159"/>
                  <a:pt x="19197" y="15366"/>
                </a:cubicBezTo>
                <a:cubicBezTo>
                  <a:pt x="17375" y="15366"/>
                  <a:pt x="15580" y="15779"/>
                  <a:pt x="13936" y="16605"/>
                </a:cubicBezTo>
                <a:cubicBezTo>
                  <a:pt x="13835" y="16656"/>
                  <a:pt x="13885" y="16863"/>
                  <a:pt x="14012" y="16785"/>
                </a:cubicBezTo>
                <a:cubicBezTo>
                  <a:pt x="16161" y="15701"/>
                  <a:pt x="18615" y="15314"/>
                  <a:pt x="20992" y="15701"/>
                </a:cubicBezTo>
                <a:cubicBezTo>
                  <a:pt x="21018" y="15701"/>
                  <a:pt x="21018" y="15727"/>
                  <a:pt x="21043" y="15727"/>
                </a:cubicBezTo>
                <a:cubicBezTo>
                  <a:pt x="19601" y="15830"/>
                  <a:pt x="18160" y="16063"/>
                  <a:pt x="16743" y="16424"/>
                </a:cubicBezTo>
                <a:cubicBezTo>
                  <a:pt x="16617" y="16450"/>
                  <a:pt x="16693" y="16656"/>
                  <a:pt x="16819" y="16605"/>
                </a:cubicBezTo>
                <a:cubicBezTo>
                  <a:pt x="17831" y="16347"/>
                  <a:pt x="18843" y="16166"/>
                  <a:pt x="19880" y="16037"/>
                </a:cubicBezTo>
                <a:cubicBezTo>
                  <a:pt x="17401" y="16914"/>
                  <a:pt x="14846" y="17688"/>
                  <a:pt x="12191" y="17792"/>
                </a:cubicBezTo>
                <a:cubicBezTo>
                  <a:pt x="12064" y="17792"/>
                  <a:pt x="12089" y="17998"/>
                  <a:pt x="12216" y="17998"/>
                </a:cubicBezTo>
                <a:cubicBezTo>
                  <a:pt x="15074" y="17869"/>
                  <a:pt x="17831" y="16992"/>
                  <a:pt x="20512" y="16037"/>
                </a:cubicBezTo>
                <a:cubicBezTo>
                  <a:pt x="19804" y="16424"/>
                  <a:pt x="19121" y="16863"/>
                  <a:pt x="18413" y="17224"/>
                </a:cubicBezTo>
                <a:cubicBezTo>
                  <a:pt x="17325" y="17766"/>
                  <a:pt x="16136" y="17972"/>
                  <a:pt x="14947" y="18101"/>
                </a:cubicBezTo>
                <a:cubicBezTo>
                  <a:pt x="14821" y="18127"/>
                  <a:pt x="14846" y="18308"/>
                  <a:pt x="14973" y="18308"/>
                </a:cubicBezTo>
                <a:cubicBezTo>
                  <a:pt x="15934" y="18204"/>
                  <a:pt x="16870" y="18050"/>
                  <a:pt x="17780" y="17714"/>
                </a:cubicBezTo>
                <a:cubicBezTo>
                  <a:pt x="16415" y="18308"/>
                  <a:pt x="14922" y="18721"/>
                  <a:pt x="13354" y="18953"/>
                </a:cubicBezTo>
                <a:cubicBezTo>
                  <a:pt x="10319" y="19392"/>
                  <a:pt x="7309" y="19030"/>
                  <a:pt x="4830" y="17972"/>
                </a:cubicBezTo>
                <a:cubicBezTo>
                  <a:pt x="4780" y="17946"/>
                  <a:pt x="4704" y="17946"/>
                  <a:pt x="4679" y="17998"/>
                </a:cubicBezTo>
                <a:cubicBezTo>
                  <a:pt x="3490" y="19030"/>
                  <a:pt x="2099" y="20088"/>
                  <a:pt x="581" y="21172"/>
                </a:cubicBezTo>
                <a:cubicBezTo>
                  <a:pt x="430" y="21172"/>
                  <a:pt x="405" y="21172"/>
                  <a:pt x="405" y="21146"/>
                </a:cubicBezTo>
                <a:close/>
                <a:moveTo>
                  <a:pt x="15049" y="5817"/>
                </a:moveTo>
                <a:cubicBezTo>
                  <a:pt x="15580" y="5327"/>
                  <a:pt x="16086" y="4785"/>
                  <a:pt x="16567" y="4243"/>
                </a:cubicBezTo>
                <a:cubicBezTo>
                  <a:pt x="16643" y="4140"/>
                  <a:pt x="16794" y="4269"/>
                  <a:pt x="16719" y="4372"/>
                </a:cubicBezTo>
                <a:cubicBezTo>
                  <a:pt x="16238" y="4940"/>
                  <a:pt x="15707" y="5482"/>
                  <a:pt x="15176" y="5972"/>
                </a:cubicBezTo>
                <a:cubicBezTo>
                  <a:pt x="15075" y="6075"/>
                  <a:pt x="14973" y="5895"/>
                  <a:pt x="15049" y="5817"/>
                </a:cubicBezTo>
                <a:close/>
                <a:moveTo>
                  <a:pt x="15150" y="8269"/>
                </a:moveTo>
                <a:cubicBezTo>
                  <a:pt x="15201" y="8295"/>
                  <a:pt x="15226" y="8346"/>
                  <a:pt x="15201" y="8398"/>
                </a:cubicBezTo>
                <a:cubicBezTo>
                  <a:pt x="15075" y="8604"/>
                  <a:pt x="14923" y="8785"/>
                  <a:pt x="14746" y="8888"/>
                </a:cubicBezTo>
                <a:cubicBezTo>
                  <a:pt x="14695" y="8914"/>
                  <a:pt x="14645" y="8914"/>
                  <a:pt x="14619" y="8862"/>
                </a:cubicBezTo>
                <a:cubicBezTo>
                  <a:pt x="14594" y="8811"/>
                  <a:pt x="14594" y="8759"/>
                  <a:pt x="14645" y="8733"/>
                </a:cubicBezTo>
                <a:cubicBezTo>
                  <a:pt x="14695" y="8708"/>
                  <a:pt x="14720" y="8682"/>
                  <a:pt x="14771" y="8630"/>
                </a:cubicBezTo>
                <a:cubicBezTo>
                  <a:pt x="14771" y="8630"/>
                  <a:pt x="14796" y="8604"/>
                  <a:pt x="14796" y="8604"/>
                </a:cubicBezTo>
                <a:cubicBezTo>
                  <a:pt x="14796" y="8604"/>
                  <a:pt x="14796" y="8604"/>
                  <a:pt x="14822" y="8578"/>
                </a:cubicBezTo>
                <a:cubicBezTo>
                  <a:pt x="14822" y="8578"/>
                  <a:pt x="14822" y="8578"/>
                  <a:pt x="14822" y="8578"/>
                </a:cubicBezTo>
                <a:cubicBezTo>
                  <a:pt x="14847" y="8553"/>
                  <a:pt x="14847" y="8553"/>
                  <a:pt x="14872" y="8527"/>
                </a:cubicBezTo>
                <a:cubicBezTo>
                  <a:pt x="14898" y="8501"/>
                  <a:pt x="14948" y="8449"/>
                  <a:pt x="14974" y="8398"/>
                </a:cubicBezTo>
                <a:cubicBezTo>
                  <a:pt x="14999" y="8372"/>
                  <a:pt x="14999" y="8346"/>
                  <a:pt x="15024" y="8320"/>
                </a:cubicBezTo>
                <a:cubicBezTo>
                  <a:pt x="15024" y="8320"/>
                  <a:pt x="15024" y="8320"/>
                  <a:pt x="15024" y="8295"/>
                </a:cubicBezTo>
                <a:cubicBezTo>
                  <a:pt x="15024" y="8295"/>
                  <a:pt x="15024" y="8320"/>
                  <a:pt x="15024" y="8295"/>
                </a:cubicBezTo>
                <a:cubicBezTo>
                  <a:pt x="15024" y="8295"/>
                  <a:pt x="15049" y="8269"/>
                  <a:pt x="15049" y="8269"/>
                </a:cubicBezTo>
                <a:cubicBezTo>
                  <a:pt x="15049" y="8269"/>
                  <a:pt x="15100" y="8243"/>
                  <a:pt x="15150" y="8269"/>
                </a:cubicBezTo>
                <a:close/>
                <a:moveTo>
                  <a:pt x="15429" y="8037"/>
                </a:moveTo>
                <a:cubicBezTo>
                  <a:pt x="15429" y="8166"/>
                  <a:pt x="15252" y="8192"/>
                  <a:pt x="15226" y="8062"/>
                </a:cubicBezTo>
                <a:cubicBezTo>
                  <a:pt x="15226" y="7933"/>
                  <a:pt x="15429" y="7908"/>
                  <a:pt x="15429" y="8037"/>
                </a:cubicBezTo>
                <a:close/>
                <a:moveTo>
                  <a:pt x="12166" y="8424"/>
                </a:moveTo>
                <a:cubicBezTo>
                  <a:pt x="12166" y="8553"/>
                  <a:pt x="11989" y="8579"/>
                  <a:pt x="11964" y="8450"/>
                </a:cubicBezTo>
                <a:cubicBezTo>
                  <a:pt x="11964" y="8321"/>
                  <a:pt x="12166" y="8295"/>
                  <a:pt x="12166" y="8424"/>
                </a:cubicBezTo>
                <a:close/>
                <a:moveTo>
                  <a:pt x="11938" y="7830"/>
                </a:moveTo>
                <a:cubicBezTo>
                  <a:pt x="11938" y="7701"/>
                  <a:pt x="12115" y="7675"/>
                  <a:pt x="12141" y="7804"/>
                </a:cubicBezTo>
                <a:cubicBezTo>
                  <a:pt x="12141" y="7933"/>
                  <a:pt x="11938" y="7959"/>
                  <a:pt x="11938" y="7830"/>
                </a:cubicBezTo>
                <a:close/>
                <a:moveTo>
                  <a:pt x="12141" y="7650"/>
                </a:moveTo>
                <a:cubicBezTo>
                  <a:pt x="12141" y="7521"/>
                  <a:pt x="12318" y="7495"/>
                  <a:pt x="12343" y="7624"/>
                </a:cubicBezTo>
                <a:cubicBezTo>
                  <a:pt x="12343" y="7753"/>
                  <a:pt x="12141" y="7779"/>
                  <a:pt x="12141" y="7650"/>
                </a:cubicBezTo>
                <a:close/>
                <a:moveTo>
                  <a:pt x="13279" y="6772"/>
                </a:moveTo>
                <a:cubicBezTo>
                  <a:pt x="13279" y="6643"/>
                  <a:pt x="13456" y="6617"/>
                  <a:pt x="13481" y="6746"/>
                </a:cubicBezTo>
                <a:cubicBezTo>
                  <a:pt x="13481" y="6875"/>
                  <a:pt x="13304" y="6901"/>
                  <a:pt x="13279" y="6772"/>
                </a:cubicBezTo>
                <a:close/>
                <a:moveTo>
                  <a:pt x="13253" y="7056"/>
                </a:moveTo>
                <a:cubicBezTo>
                  <a:pt x="13253" y="6927"/>
                  <a:pt x="13431" y="6901"/>
                  <a:pt x="13456" y="7030"/>
                </a:cubicBezTo>
                <a:cubicBezTo>
                  <a:pt x="13456" y="7159"/>
                  <a:pt x="13253" y="7185"/>
                  <a:pt x="13253" y="7056"/>
                </a:cubicBezTo>
                <a:close/>
                <a:moveTo>
                  <a:pt x="14796" y="6075"/>
                </a:moveTo>
                <a:cubicBezTo>
                  <a:pt x="14796" y="5946"/>
                  <a:pt x="14973" y="5920"/>
                  <a:pt x="14999" y="6050"/>
                </a:cubicBezTo>
                <a:cubicBezTo>
                  <a:pt x="15024" y="6179"/>
                  <a:pt x="14822" y="6204"/>
                  <a:pt x="14796" y="6075"/>
                </a:cubicBezTo>
                <a:close/>
                <a:moveTo>
                  <a:pt x="14392" y="6462"/>
                </a:moveTo>
                <a:cubicBezTo>
                  <a:pt x="14392" y="6333"/>
                  <a:pt x="14569" y="6308"/>
                  <a:pt x="14594" y="6437"/>
                </a:cubicBezTo>
                <a:cubicBezTo>
                  <a:pt x="14594" y="6566"/>
                  <a:pt x="14392" y="6591"/>
                  <a:pt x="14392" y="6462"/>
                </a:cubicBezTo>
                <a:close/>
                <a:moveTo>
                  <a:pt x="10775" y="10385"/>
                </a:moveTo>
                <a:cubicBezTo>
                  <a:pt x="10775" y="10514"/>
                  <a:pt x="10598" y="10540"/>
                  <a:pt x="10572" y="10411"/>
                </a:cubicBezTo>
                <a:cubicBezTo>
                  <a:pt x="10572" y="10282"/>
                  <a:pt x="10775" y="10256"/>
                  <a:pt x="10775" y="10385"/>
                </a:cubicBezTo>
                <a:close/>
                <a:moveTo>
                  <a:pt x="16466" y="16656"/>
                </a:moveTo>
                <a:cubicBezTo>
                  <a:pt x="16466" y="16785"/>
                  <a:pt x="16289" y="16811"/>
                  <a:pt x="16263" y="16682"/>
                </a:cubicBezTo>
                <a:cubicBezTo>
                  <a:pt x="16263" y="16553"/>
                  <a:pt x="16466" y="16527"/>
                  <a:pt x="16466" y="16656"/>
                </a:cubicBezTo>
                <a:close/>
                <a:moveTo>
                  <a:pt x="16086" y="16733"/>
                </a:moveTo>
                <a:cubicBezTo>
                  <a:pt x="16086" y="16604"/>
                  <a:pt x="16263" y="16579"/>
                  <a:pt x="16289" y="16708"/>
                </a:cubicBezTo>
                <a:cubicBezTo>
                  <a:pt x="16289" y="16837"/>
                  <a:pt x="16086" y="16862"/>
                  <a:pt x="16086" y="16733"/>
                </a:cubicBezTo>
                <a:close/>
                <a:moveTo>
                  <a:pt x="12014" y="17972"/>
                </a:moveTo>
                <a:cubicBezTo>
                  <a:pt x="12014" y="18101"/>
                  <a:pt x="11837" y="18127"/>
                  <a:pt x="11812" y="17998"/>
                </a:cubicBezTo>
                <a:cubicBezTo>
                  <a:pt x="11812" y="17843"/>
                  <a:pt x="12014" y="17843"/>
                  <a:pt x="12014" y="17972"/>
                </a:cubicBezTo>
                <a:close/>
                <a:moveTo>
                  <a:pt x="5210" y="17972"/>
                </a:moveTo>
                <a:cubicBezTo>
                  <a:pt x="7335" y="18462"/>
                  <a:pt x="9561" y="18514"/>
                  <a:pt x="11711" y="18153"/>
                </a:cubicBezTo>
                <a:cubicBezTo>
                  <a:pt x="11837" y="18127"/>
                  <a:pt x="11862" y="18333"/>
                  <a:pt x="11736" y="18359"/>
                </a:cubicBezTo>
                <a:cubicBezTo>
                  <a:pt x="9561" y="18720"/>
                  <a:pt x="7335" y="18643"/>
                  <a:pt x="5185" y="18179"/>
                </a:cubicBezTo>
                <a:cubicBezTo>
                  <a:pt x="5059" y="18153"/>
                  <a:pt x="5084" y="17946"/>
                  <a:pt x="5210" y="17972"/>
                </a:cubicBezTo>
                <a:close/>
                <a:moveTo>
                  <a:pt x="9991" y="17198"/>
                </a:moveTo>
                <a:cubicBezTo>
                  <a:pt x="9991" y="17069"/>
                  <a:pt x="10168" y="17043"/>
                  <a:pt x="10193" y="17172"/>
                </a:cubicBezTo>
                <a:cubicBezTo>
                  <a:pt x="10193" y="17043"/>
                  <a:pt x="10370" y="17017"/>
                  <a:pt x="10395" y="17146"/>
                </a:cubicBezTo>
                <a:cubicBezTo>
                  <a:pt x="10395" y="17275"/>
                  <a:pt x="10218" y="17301"/>
                  <a:pt x="10193" y="17172"/>
                </a:cubicBezTo>
                <a:cubicBezTo>
                  <a:pt x="10193" y="17327"/>
                  <a:pt x="9991" y="17327"/>
                  <a:pt x="9991" y="17198"/>
                </a:cubicBezTo>
                <a:close/>
                <a:moveTo>
                  <a:pt x="9864" y="16501"/>
                </a:moveTo>
                <a:cubicBezTo>
                  <a:pt x="9864" y="16372"/>
                  <a:pt x="10041" y="16346"/>
                  <a:pt x="10067" y="16475"/>
                </a:cubicBezTo>
                <a:cubicBezTo>
                  <a:pt x="10092" y="16630"/>
                  <a:pt x="9890" y="16630"/>
                  <a:pt x="9864" y="16501"/>
                </a:cubicBezTo>
                <a:close/>
                <a:moveTo>
                  <a:pt x="10067" y="16501"/>
                </a:moveTo>
                <a:cubicBezTo>
                  <a:pt x="10067" y="16372"/>
                  <a:pt x="10244" y="16346"/>
                  <a:pt x="10269" y="16475"/>
                </a:cubicBezTo>
                <a:cubicBezTo>
                  <a:pt x="10294" y="16604"/>
                  <a:pt x="10092" y="16630"/>
                  <a:pt x="10067" y="16501"/>
                </a:cubicBezTo>
                <a:close/>
                <a:moveTo>
                  <a:pt x="14164" y="15727"/>
                </a:moveTo>
                <a:cubicBezTo>
                  <a:pt x="14164" y="15701"/>
                  <a:pt x="14164" y="15675"/>
                  <a:pt x="14164" y="15650"/>
                </a:cubicBezTo>
                <a:cubicBezTo>
                  <a:pt x="14164" y="15624"/>
                  <a:pt x="14189" y="15598"/>
                  <a:pt x="14215" y="15598"/>
                </a:cubicBezTo>
                <a:cubicBezTo>
                  <a:pt x="14366" y="15520"/>
                  <a:pt x="14518" y="15443"/>
                  <a:pt x="14670" y="15366"/>
                </a:cubicBezTo>
                <a:cubicBezTo>
                  <a:pt x="14720" y="15340"/>
                  <a:pt x="14771" y="15391"/>
                  <a:pt x="14796" y="15417"/>
                </a:cubicBezTo>
                <a:cubicBezTo>
                  <a:pt x="14796" y="15443"/>
                  <a:pt x="14796" y="15469"/>
                  <a:pt x="14796" y="15495"/>
                </a:cubicBezTo>
                <a:cubicBezTo>
                  <a:pt x="14796" y="15520"/>
                  <a:pt x="14771" y="15546"/>
                  <a:pt x="14746" y="15546"/>
                </a:cubicBezTo>
                <a:cubicBezTo>
                  <a:pt x="14594" y="15624"/>
                  <a:pt x="14442" y="15701"/>
                  <a:pt x="14290" y="15779"/>
                </a:cubicBezTo>
                <a:cubicBezTo>
                  <a:pt x="14240" y="15830"/>
                  <a:pt x="14189" y="15779"/>
                  <a:pt x="14164" y="15727"/>
                </a:cubicBezTo>
                <a:close/>
                <a:moveTo>
                  <a:pt x="13861" y="15933"/>
                </a:moveTo>
                <a:cubicBezTo>
                  <a:pt x="13861" y="15804"/>
                  <a:pt x="14038" y="15779"/>
                  <a:pt x="14063" y="15908"/>
                </a:cubicBezTo>
                <a:cubicBezTo>
                  <a:pt x="14063" y="16037"/>
                  <a:pt x="13886" y="16062"/>
                  <a:pt x="13861" y="15933"/>
                </a:cubicBezTo>
                <a:close/>
                <a:moveTo>
                  <a:pt x="13557" y="16914"/>
                </a:moveTo>
                <a:cubicBezTo>
                  <a:pt x="13557" y="16785"/>
                  <a:pt x="13734" y="16759"/>
                  <a:pt x="13759" y="16888"/>
                </a:cubicBezTo>
                <a:cubicBezTo>
                  <a:pt x="13759" y="17017"/>
                  <a:pt x="13557" y="17043"/>
                  <a:pt x="13557" y="16914"/>
                </a:cubicBezTo>
                <a:close/>
                <a:moveTo>
                  <a:pt x="5185" y="11314"/>
                </a:moveTo>
                <a:cubicBezTo>
                  <a:pt x="5185" y="11185"/>
                  <a:pt x="5362" y="11159"/>
                  <a:pt x="5387" y="11288"/>
                </a:cubicBezTo>
                <a:cubicBezTo>
                  <a:pt x="5387" y="11443"/>
                  <a:pt x="5185" y="11443"/>
                  <a:pt x="5185" y="11314"/>
                </a:cubicBezTo>
                <a:close/>
                <a:moveTo>
                  <a:pt x="5033" y="10875"/>
                </a:moveTo>
                <a:cubicBezTo>
                  <a:pt x="5033" y="10746"/>
                  <a:pt x="5210" y="10720"/>
                  <a:pt x="5236" y="10850"/>
                </a:cubicBezTo>
                <a:cubicBezTo>
                  <a:pt x="5236" y="10979"/>
                  <a:pt x="5033" y="11004"/>
                  <a:pt x="5033" y="10875"/>
                </a:cubicBezTo>
                <a:close/>
                <a:moveTo>
                  <a:pt x="2959" y="11340"/>
                </a:moveTo>
                <a:cubicBezTo>
                  <a:pt x="2959" y="11211"/>
                  <a:pt x="3136" y="11185"/>
                  <a:pt x="3162" y="11314"/>
                </a:cubicBezTo>
                <a:cubicBezTo>
                  <a:pt x="3187" y="11469"/>
                  <a:pt x="2985" y="11469"/>
                  <a:pt x="2959" y="11340"/>
                </a:cubicBezTo>
                <a:close/>
                <a:moveTo>
                  <a:pt x="2883" y="10875"/>
                </a:moveTo>
                <a:cubicBezTo>
                  <a:pt x="2883" y="10746"/>
                  <a:pt x="3061" y="10720"/>
                  <a:pt x="3086" y="10850"/>
                </a:cubicBezTo>
                <a:cubicBezTo>
                  <a:pt x="3111" y="10979"/>
                  <a:pt x="2909" y="11004"/>
                  <a:pt x="2883" y="10875"/>
                </a:cubicBezTo>
                <a:close/>
                <a:moveTo>
                  <a:pt x="4072" y="13430"/>
                </a:moveTo>
                <a:cubicBezTo>
                  <a:pt x="4072" y="13559"/>
                  <a:pt x="3895" y="13585"/>
                  <a:pt x="3870" y="13456"/>
                </a:cubicBezTo>
                <a:cubicBezTo>
                  <a:pt x="3845" y="13327"/>
                  <a:pt x="4047" y="13301"/>
                  <a:pt x="4072" y="13430"/>
                </a:cubicBezTo>
                <a:close/>
                <a:moveTo>
                  <a:pt x="4882" y="5817"/>
                </a:moveTo>
                <a:cubicBezTo>
                  <a:pt x="4882" y="5688"/>
                  <a:pt x="5059" y="5662"/>
                  <a:pt x="5084" y="5791"/>
                </a:cubicBezTo>
                <a:cubicBezTo>
                  <a:pt x="5084" y="5946"/>
                  <a:pt x="4907" y="5946"/>
                  <a:pt x="4882" y="5817"/>
                </a:cubicBezTo>
                <a:close/>
                <a:moveTo>
                  <a:pt x="4629" y="7495"/>
                </a:moveTo>
                <a:cubicBezTo>
                  <a:pt x="4629" y="7624"/>
                  <a:pt x="4452" y="7650"/>
                  <a:pt x="4426" y="7521"/>
                </a:cubicBezTo>
                <a:cubicBezTo>
                  <a:pt x="4426" y="7391"/>
                  <a:pt x="4603" y="7366"/>
                  <a:pt x="4629" y="7495"/>
                </a:cubicBezTo>
                <a:close/>
                <a:moveTo>
                  <a:pt x="4553" y="7753"/>
                </a:moveTo>
                <a:cubicBezTo>
                  <a:pt x="4553" y="7624"/>
                  <a:pt x="4730" y="7598"/>
                  <a:pt x="4755" y="7727"/>
                </a:cubicBezTo>
                <a:cubicBezTo>
                  <a:pt x="4755" y="7882"/>
                  <a:pt x="4553" y="7882"/>
                  <a:pt x="4553" y="7753"/>
                </a:cubicBezTo>
                <a:close/>
                <a:moveTo>
                  <a:pt x="3263" y="7624"/>
                </a:moveTo>
                <a:cubicBezTo>
                  <a:pt x="3263" y="7495"/>
                  <a:pt x="3440" y="7469"/>
                  <a:pt x="3465" y="7598"/>
                </a:cubicBezTo>
                <a:cubicBezTo>
                  <a:pt x="3491" y="7753"/>
                  <a:pt x="3288" y="7753"/>
                  <a:pt x="3263" y="7624"/>
                </a:cubicBezTo>
                <a:close/>
                <a:moveTo>
                  <a:pt x="5387" y="6643"/>
                </a:moveTo>
                <a:cubicBezTo>
                  <a:pt x="5387" y="6514"/>
                  <a:pt x="5565" y="6488"/>
                  <a:pt x="5590" y="6617"/>
                </a:cubicBezTo>
                <a:cubicBezTo>
                  <a:pt x="5590" y="6746"/>
                  <a:pt x="5387" y="6772"/>
                  <a:pt x="5387" y="6643"/>
                </a:cubicBezTo>
                <a:close/>
                <a:moveTo>
                  <a:pt x="5843" y="8682"/>
                </a:moveTo>
                <a:cubicBezTo>
                  <a:pt x="5843" y="8553"/>
                  <a:pt x="6020" y="8527"/>
                  <a:pt x="6045" y="8656"/>
                </a:cubicBezTo>
                <a:cubicBezTo>
                  <a:pt x="6070" y="8785"/>
                  <a:pt x="5868" y="8811"/>
                  <a:pt x="5843" y="868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1" name="Shape"/>
          <p:cNvSpPr/>
          <p:nvPr/>
        </p:nvSpPr>
        <p:spPr>
          <a:xfrm>
            <a:off x="0" y="1580120"/>
            <a:ext cx="9876984" cy="5277880"/>
          </a:xfrm>
          <a:custGeom>
            <a:avLst/>
            <a:gdLst/>
            <a:ahLst/>
            <a:cxnLst>
              <a:cxn ang="0">
                <a:pos x="wd2" y="hd2"/>
              </a:cxn>
              <a:cxn ang="5400000">
                <a:pos x="wd2" y="hd2"/>
              </a:cxn>
              <a:cxn ang="10800000">
                <a:pos x="wd2" y="hd2"/>
              </a:cxn>
              <a:cxn ang="16200000">
                <a:pos x="wd2" y="hd2"/>
              </a:cxn>
            </a:cxnLst>
            <a:rect l="0" t="0" r="r" b="b"/>
            <a:pathLst>
              <a:path w="21534" h="21462" extrusionOk="0">
                <a:moveTo>
                  <a:pt x="20496" y="7877"/>
                </a:moveTo>
                <a:cubicBezTo>
                  <a:pt x="20098" y="6795"/>
                  <a:pt x="19094" y="6670"/>
                  <a:pt x="18313" y="6201"/>
                </a:cubicBezTo>
                <a:cubicBezTo>
                  <a:pt x="17147" y="5504"/>
                  <a:pt x="16312" y="3828"/>
                  <a:pt x="15090" y="3396"/>
                </a:cubicBezTo>
                <a:cubicBezTo>
                  <a:pt x="14254" y="3105"/>
                  <a:pt x="13387" y="3438"/>
                  <a:pt x="12544" y="3672"/>
                </a:cubicBezTo>
                <a:cubicBezTo>
                  <a:pt x="11401" y="3989"/>
                  <a:pt x="10185" y="4109"/>
                  <a:pt x="9110" y="3474"/>
                </a:cubicBezTo>
                <a:cubicBezTo>
                  <a:pt x="7629" y="2595"/>
                  <a:pt x="6568" y="377"/>
                  <a:pt x="4987" y="44"/>
                </a:cubicBezTo>
                <a:cubicBezTo>
                  <a:pt x="4119" y="-138"/>
                  <a:pt x="3252" y="294"/>
                  <a:pt x="2388" y="492"/>
                </a:cubicBezTo>
                <a:cubicBezTo>
                  <a:pt x="1599" y="674"/>
                  <a:pt x="799" y="664"/>
                  <a:pt x="0" y="622"/>
                </a:cubicBezTo>
                <a:lnTo>
                  <a:pt x="0" y="21462"/>
                </a:lnTo>
                <a:lnTo>
                  <a:pt x="14623" y="21462"/>
                </a:lnTo>
                <a:cubicBezTo>
                  <a:pt x="15513" y="20765"/>
                  <a:pt x="16420" y="19968"/>
                  <a:pt x="16875" y="18667"/>
                </a:cubicBezTo>
                <a:cubicBezTo>
                  <a:pt x="17040" y="18199"/>
                  <a:pt x="17137" y="17678"/>
                  <a:pt x="17355" y="17262"/>
                </a:cubicBezTo>
                <a:cubicBezTo>
                  <a:pt x="17864" y="16278"/>
                  <a:pt x="18822" y="16143"/>
                  <a:pt x="19653" y="15919"/>
                </a:cubicBezTo>
                <a:cubicBezTo>
                  <a:pt x="20489" y="15700"/>
                  <a:pt x="21449" y="15060"/>
                  <a:pt x="21528" y="13832"/>
                </a:cubicBezTo>
                <a:cubicBezTo>
                  <a:pt x="21600" y="12739"/>
                  <a:pt x="20912" y="11854"/>
                  <a:pt x="20729" y="10787"/>
                </a:cubicBezTo>
                <a:cubicBezTo>
                  <a:pt x="20564" y="9834"/>
                  <a:pt x="20815" y="8747"/>
                  <a:pt x="20496" y="7877"/>
                </a:cubicBezTo>
                <a:close/>
              </a:path>
            </a:pathLst>
          </a:custGeom>
          <a:solidFill>
            <a:srgbClr val="DD8047"/>
          </a:solidFill>
          <a:ln w="12700">
            <a:miter lim="400000"/>
          </a:ln>
        </p:spPr>
        <p:txBody>
          <a:bodyPr lIns="38100" tIns="38100" rIns="38100" bIns="38100" anchor="ctr"/>
          <a:lstStyle/>
          <a:p>
            <a:pPr>
              <a:defRPr sz="3000">
                <a:solidFill>
                  <a:srgbClr val="FFFFFF"/>
                </a:solidFill>
              </a:defRPr>
            </a:pPr>
            <a:endParaRPr sz="1800"/>
          </a:p>
        </p:txBody>
      </p:sp>
      <p:sp>
        <p:nvSpPr>
          <p:cNvPr id="8" name="Title 1"/>
          <p:cNvSpPr>
            <a:spLocks noGrp="1"/>
          </p:cNvSpPr>
          <p:nvPr userDrawn="1">
            <p:ph type="title"/>
          </p:nvPr>
        </p:nvSpPr>
        <p:spPr>
          <a:xfrm>
            <a:off x="831849" y="2700265"/>
            <a:ext cx="7205839" cy="2365457"/>
          </a:xfrm>
        </p:spPr>
        <p:txBody>
          <a:bodyPr anchor="b"/>
          <a:lstStyle>
            <a:lvl1pPr>
              <a:defRPr sz="6000">
                <a:solidFill>
                  <a:schemeClr val="tx2"/>
                </a:solidFill>
              </a:defRPr>
            </a:lvl1pPr>
          </a:lstStyle>
          <a:p>
            <a:r>
              <a:rPr lang="en-US" smtClean="0"/>
              <a:t>Click to edit Master title style</a:t>
            </a:r>
            <a:endParaRPr lang="en-US" dirty="0"/>
          </a:p>
        </p:txBody>
      </p:sp>
      <p:sp>
        <p:nvSpPr>
          <p:cNvPr id="9" name="Text Placeholder 2"/>
          <p:cNvSpPr>
            <a:spLocks noGrp="1"/>
          </p:cNvSpPr>
          <p:nvPr userDrawn="1">
            <p:ph type="body" idx="1"/>
          </p:nvPr>
        </p:nvSpPr>
        <p:spPr>
          <a:xfrm>
            <a:off x="831850" y="5148262"/>
            <a:ext cx="6410770" cy="94138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endParaRPr lang="en-US" dirty="0"/>
          </a:p>
        </p:txBody>
      </p:sp>
      <p:sp>
        <p:nvSpPr>
          <p:cNvPr id="11" name="Footer Placeholder 4"/>
          <p:cNvSpPr>
            <a:spLocks noGrp="1"/>
          </p:cNvSpPr>
          <p:nvPr userDrawn="1">
            <p:ph type="ftr" sz="quarter" idx="11"/>
          </p:nvPr>
        </p:nvSpPr>
        <p:spPr>
          <a:xfrm>
            <a:off x="4038600" y="6356350"/>
            <a:ext cx="4114800" cy="365125"/>
          </a:xfrm>
        </p:spPr>
        <p:txBody>
          <a:bodyPr/>
          <a:lstStyle>
            <a:lvl1pPr>
              <a:defRPr>
                <a:solidFill>
                  <a:schemeClr val="accent3">
                    <a:lumMod val="50000"/>
                  </a:schemeClr>
                </a:solidFill>
              </a:defRPr>
            </a:lvl1pPr>
          </a:lstStyle>
          <a:p>
            <a:r>
              <a:rPr lang="en-US"/>
              <a:t>Your Footer Here</a:t>
            </a:r>
            <a:endParaRPr lang="en-US"/>
          </a:p>
        </p:txBody>
      </p:sp>
      <p:sp>
        <p:nvSpPr>
          <p:cNvPr id="12" name="Slide Number Placeholder 5"/>
          <p:cNvSpPr>
            <a:spLocks noGrp="1"/>
          </p:cNvSpPr>
          <p:nvPr userDrawn="1">
            <p:ph type="sldNum" sz="quarter" idx="12"/>
          </p:nvPr>
        </p:nvSpPr>
        <p:spPr>
          <a:xfrm>
            <a:off x="8610600" y="6356350"/>
            <a:ext cx="2743200" cy="365125"/>
          </a:xfrm>
        </p:spPr>
        <p:txBody>
          <a:bodyPr/>
          <a:lstStyle>
            <a:lvl1pPr>
              <a:defRPr>
                <a:solidFill>
                  <a:schemeClr val="bg1"/>
                </a:solidFill>
              </a:defRPr>
            </a:lvl1pPr>
          </a:lstStyle>
          <a:p>
            <a:fld id="{672B7600-67E3-4D97-B453-880E2742B982}"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7" name="Shape"/>
          <p:cNvSpPr/>
          <p:nvPr/>
        </p:nvSpPr>
        <p:spPr>
          <a:xfrm>
            <a:off x="5255480" y="343928"/>
            <a:ext cx="4268423" cy="2472152"/>
          </a:xfrm>
          <a:custGeom>
            <a:avLst/>
            <a:gdLst/>
            <a:ahLst/>
            <a:cxnLst>
              <a:cxn ang="0">
                <a:pos x="wd2" y="hd2"/>
              </a:cxn>
              <a:cxn ang="5400000">
                <a:pos x="wd2" y="hd2"/>
              </a:cxn>
              <a:cxn ang="10800000">
                <a:pos x="wd2" y="hd2"/>
              </a:cxn>
              <a:cxn ang="16200000">
                <a:pos x="wd2" y="hd2"/>
              </a:cxn>
            </a:cxnLst>
            <a:rect l="0" t="0" r="r" b="b"/>
            <a:pathLst>
              <a:path w="21593" h="21463" extrusionOk="0">
                <a:moveTo>
                  <a:pt x="180" y="309"/>
                </a:moveTo>
                <a:cubicBezTo>
                  <a:pt x="167" y="331"/>
                  <a:pt x="161" y="375"/>
                  <a:pt x="167" y="408"/>
                </a:cubicBezTo>
                <a:cubicBezTo>
                  <a:pt x="437" y="2271"/>
                  <a:pt x="1086" y="4146"/>
                  <a:pt x="1998" y="5689"/>
                </a:cubicBezTo>
                <a:cubicBezTo>
                  <a:pt x="2853" y="7134"/>
                  <a:pt x="3893" y="8192"/>
                  <a:pt x="4928" y="8666"/>
                </a:cubicBezTo>
                <a:cubicBezTo>
                  <a:pt x="5114" y="9041"/>
                  <a:pt x="5352" y="9427"/>
                  <a:pt x="5647" y="9846"/>
                </a:cubicBezTo>
                <a:cubicBezTo>
                  <a:pt x="4954" y="9383"/>
                  <a:pt x="4183" y="9119"/>
                  <a:pt x="3386" y="9074"/>
                </a:cubicBezTo>
                <a:cubicBezTo>
                  <a:pt x="2159" y="9008"/>
                  <a:pt x="970" y="9471"/>
                  <a:pt x="32" y="10398"/>
                </a:cubicBezTo>
                <a:cubicBezTo>
                  <a:pt x="13" y="10420"/>
                  <a:pt x="0" y="10453"/>
                  <a:pt x="0" y="10486"/>
                </a:cubicBezTo>
                <a:cubicBezTo>
                  <a:pt x="0" y="10519"/>
                  <a:pt x="6" y="10552"/>
                  <a:pt x="26" y="10574"/>
                </a:cubicBezTo>
                <a:cubicBezTo>
                  <a:pt x="925" y="11588"/>
                  <a:pt x="2094" y="12184"/>
                  <a:pt x="3322" y="12261"/>
                </a:cubicBezTo>
                <a:cubicBezTo>
                  <a:pt x="4504" y="12327"/>
                  <a:pt x="5654" y="11886"/>
                  <a:pt x="6573" y="11037"/>
                </a:cubicBezTo>
                <a:cubicBezTo>
                  <a:pt x="7054" y="11599"/>
                  <a:pt x="7607" y="12162"/>
                  <a:pt x="8204" y="12724"/>
                </a:cubicBezTo>
                <a:cubicBezTo>
                  <a:pt x="7350" y="12526"/>
                  <a:pt x="6438" y="12647"/>
                  <a:pt x="5525" y="13088"/>
                </a:cubicBezTo>
                <a:cubicBezTo>
                  <a:pt x="4343" y="13650"/>
                  <a:pt x="3289" y="14709"/>
                  <a:pt x="2557" y="16065"/>
                </a:cubicBezTo>
                <a:cubicBezTo>
                  <a:pt x="2544" y="16087"/>
                  <a:pt x="2538" y="16131"/>
                  <a:pt x="2544" y="16164"/>
                </a:cubicBezTo>
                <a:cubicBezTo>
                  <a:pt x="2551" y="16197"/>
                  <a:pt x="2563" y="16230"/>
                  <a:pt x="2589" y="16241"/>
                </a:cubicBezTo>
                <a:cubicBezTo>
                  <a:pt x="3624" y="16748"/>
                  <a:pt x="4844" y="16715"/>
                  <a:pt x="6026" y="16153"/>
                </a:cubicBezTo>
                <a:cubicBezTo>
                  <a:pt x="7151" y="15613"/>
                  <a:pt x="8172" y="14620"/>
                  <a:pt x="8898" y="13352"/>
                </a:cubicBezTo>
                <a:cubicBezTo>
                  <a:pt x="9393" y="13782"/>
                  <a:pt x="9907" y="14201"/>
                  <a:pt x="10427" y="14587"/>
                </a:cubicBezTo>
                <a:cubicBezTo>
                  <a:pt x="9727" y="14543"/>
                  <a:pt x="8982" y="14797"/>
                  <a:pt x="8243" y="15326"/>
                </a:cubicBezTo>
                <a:cubicBezTo>
                  <a:pt x="7228" y="16054"/>
                  <a:pt x="6328" y="17245"/>
                  <a:pt x="5705" y="18689"/>
                </a:cubicBezTo>
                <a:cubicBezTo>
                  <a:pt x="5692" y="18722"/>
                  <a:pt x="5692" y="18755"/>
                  <a:pt x="5699" y="18788"/>
                </a:cubicBezTo>
                <a:cubicBezTo>
                  <a:pt x="5705" y="18821"/>
                  <a:pt x="5724" y="18843"/>
                  <a:pt x="5744" y="18855"/>
                </a:cubicBezTo>
                <a:cubicBezTo>
                  <a:pt x="6637" y="19218"/>
                  <a:pt x="7684" y="19009"/>
                  <a:pt x="8699" y="18281"/>
                </a:cubicBezTo>
                <a:cubicBezTo>
                  <a:pt x="9663" y="17587"/>
                  <a:pt x="10537" y="16462"/>
                  <a:pt x="11153" y="15106"/>
                </a:cubicBezTo>
                <a:cubicBezTo>
                  <a:pt x="11545" y="15381"/>
                  <a:pt x="11944" y="15635"/>
                  <a:pt x="12335" y="15877"/>
                </a:cubicBezTo>
                <a:cubicBezTo>
                  <a:pt x="12541" y="15999"/>
                  <a:pt x="12747" y="16131"/>
                  <a:pt x="12959" y="16241"/>
                </a:cubicBezTo>
                <a:cubicBezTo>
                  <a:pt x="12291" y="16363"/>
                  <a:pt x="11597" y="16771"/>
                  <a:pt x="10935" y="17410"/>
                </a:cubicBezTo>
                <a:cubicBezTo>
                  <a:pt x="9978" y="18336"/>
                  <a:pt x="9168" y="19703"/>
                  <a:pt x="8648" y="21269"/>
                </a:cubicBezTo>
                <a:cubicBezTo>
                  <a:pt x="8635" y="21302"/>
                  <a:pt x="8635" y="21335"/>
                  <a:pt x="8648" y="21368"/>
                </a:cubicBezTo>
                <a:cubicBezTo>
                  <a:pt x="8654" y="21401"/>
                  <a:pt x="8673" y="21424"/>
                  <a:pt x="8693" y="21424"/>
                </a:cubicBezTo>
                <a:cubicBezTo>
                  <a:pt x="9605" y="21600"/>
                  <a:pt x="10627" y="21181"/>
                  <a:pt x="11584" y="20255"/>
                </a:cubicBezTo>
                <a:cubicBezTo>
                  <a:pt x="12477" y="19384"/>
                  <a:pt x="13248" y="18127"/>
                  <a:pt x="13768" y="16682"/>
                </a:cubicBezTo>
                <a:cubicBezTo>
                  <a:pt x="15072" y="17344"/>
                  <a:pt x="16293" y="17785"/>
                  <a:pt x="17398" y="17972"/>
                </a:cubicBezTo>
                <a:cubicBezTo>
                  <a:pt x="19152" y="18270"/>
                  <a:pt x="20553" y="17950"/>
                  <a:pt x="21561" y="17013"/>
                </a:cubicBezTo>
                <a:cubicBezTo>
                  <a:pt x="21594" y="16991"/>
                  <a:pt x="21600" y="16925"/>
                  <a:pt x="21587" y="16870"/>
                </a:cubicBezTo>
                <a:lnTo>
                  <a:pt x="21516" y="16649"/>
                </a:lnTo>
                <a:cubicBezTo>
                  <a:pt x="21516" y="16649"/>
                  <a:pt x="21516" y="16649"/>
                  <a:pt x="21516" y="16649"/>
                </a:cubicBezTo>
                <a:cubicBezTo>
                  <a:pt x="21510" y="16627"/>
                  <a:pt x="21497" y="16605"/>
                  <a:pt x="21484" y="16605"/>
                </a:cubicBezTo>
                <a:cubicBezTo>
                  <a:pt x="21471" y="16594"/>
                  <a:pt x="21452" y="16605"/>
                  <a:pt x="21439" y="16616"/>
                </a:cubicBezTo>
                <a:cubicBezTo>
                  <a:pt x="20476" y="17509"/>
                  <a:pt x="19126" y="17818"/>
                  <a:pt x="17430" y="17520"/>
                </a:cubicBezTo>
                <a:cubicBezTo>
                  <a:pt x="16345" y="17333"/>
                  <a:pt x="15137" y="16903"/>
                  <a:pt x="13839" y="16241"/>
                </a:cubicBezTo>
                <a:cubicBezTo>
                  <a:pt x="13839" y="16241"/>
                  <a:pt x="13839" y="16241"/>
                  <a:pt x="13839" y="16241"/>
                </a:cubicBezTo>
                <a:lnTo>
                  <a:pt x="13839" y="16241"/>
                </a:lnTo>
                <a:cubicBezTo>
                  <a:pt x="14096" y="14532"/>
                  <a:pt x="14122" y="12548"/>
                  <a:pt x="13903" y="10618"/>
                </a:cubicBezTo>
                <a:cubicBezTo>
                  <a:pt x="13678" y="8589"/>
                  <a:pt x="13196" y="6770"/>
                  <a:pt x="12560" y="5502"/>
                </a:cubicBezTo>
                <a:cubicBezTo>
                  <a:pt x="12547" y="5469"/>
                  <a:pt x="12522" y="5458"/>
                  <a:pt x="12503" y="5469"/>
                </a:cubicBezTo>
                <a:cubicBezTo>
                  <a:pt x="12483" y="5480"/>
                  <a:pt x="12464" y="5502"/>
                  <a:pt x="12458" y="5546"/>
                </a:cubicBezTo>
                <a:cubicBezTo>
                  <a:pt x="12162" y="7310"/>
                  <a:pt x="12123" y="9405"/>
                  <a:pt x="12348" y="11434"/>
                </a:cubicBezTo>
                <a:cubicBezTo>
                  <a:pt x="12547" y="13209"/>
                  <a:pt x="12939" y="14830"/>
                  <a:pt x="13460" y="16054"/>
                </a:cubicBezTo>
                <a:cubicBezTo>
                  <a:pt x="13113" y="15866"/>
                  <a:pt x="12766" y="15668"/>
                  <a:pt x="12425" y="15459"/>
                </a:cubicBezTo>
                <a:cubicBezTo>
                  <a:pt x="12033" y="15216"/>
                  <a:pt x="11629" y="14951"/>
                  <a:pt x="11230" y="14676"/>
                </a:cubicBezTo>
                <a:cubicBezTo>
                  <a:pt x="11590" y="13055"/>
                  <a:pt x="11744" y="11114"/>
                  <a:pt x="11667" y="9196"/>
                </a:cubicBezTo>
                <a:cubicBezTo>
                  <a:pt x="11584" y="7134"/>
                  <a:pt x="11237" y="5226"/>
                  <a:pt x="10691" y="3837"/>
                </a:cubicBezTo>
                <a:cubicBezTo>
                  <a:pt x="10678" y="3804"/>
                  <a:pt x="10659" y="3793"/>
                  <a:pt x="10633" y="3793"/>
                </a:cubicBezTo>
                <a:cubicBezTo>
                  <a:pt x="10607" y="3793"/>
                  <a:pt x="10594" y="3826"/>
                  <a:pt x="10581" y="3859"/>
                </a:cubicBezTo>
                <a:cubicBezTo>
                  <a:pt x="10164" y="5546"/>
                  <a:pt x="9984" y="7619"/>
                  <a:pt x="10068" y="9681"/>
                </a:cubicBezTo>
                <a:cubicBezTo>
                  <a:pt x="10138" y="11445"/>
                  <a:pt x="10402" y="13066"/>
                  <a:pt x="10813" y="14378"/>
                </a:cubicBezTo>
                <a:cubicBezTo>
                  <a:pt x="10190" y="13926"/>
                  <a:pt x="9573" y="13441"/>
                  <a:pt x="8988" y="12923"/>
                </a:cubicBezTo>
                <a:cubicBezTo>
                  <a:pt x="9412" y="11335"/>
                  <a:pt x="9599" y="9394"/>
                  <a:pt x="9509" y="7432"/>
                </a:cubicBezTo>
                <a:cubicBezTo>
                  <a:pt x="9412" y="5326"/>
                  <a:pt x="9014" y="3352"/>
                  <a:pt x="8378" y="1852"/>
                </a:cubicBezTo>
                <a:cubicBezTo>
                  <a:pt x="8365" y="1819"/>
                  <a:pt x="8346" y="1808"/>
                  <a:pt x="8326" y="1808"/>
                </a:cubicBezTo>
                <a:cubicBezTo>
                  <a:pt x="8307" y="1808"/>
                  <a:pt x="8288" y="1830"/>
                  <a:pt x="8275" y="1863"/>
                </a:cubicBezTo>
                <a:cubicBezTo>
                  <a:pt x="8262" y="1896"/>
                  <a:pt x="8256" y="1930"/>
                  <a:pt x="8243" y="1963"/>
                </a:cubicBezTo>
                <a:cubicBezTo>
                  <a:pt x="8236" y="1974"/>
                  <a:pt x="8230" y="1996"/>
                  <a:pt x="8230" y="2007"/>
                </a:cubicBezTo>
                <a:cubicBezTo>
                  <a:pt x="7767" y="3628"/>
                  <a:pt x="7568" y="5623"/>
                  <a:pt x="7658" y="7663"/>
                </a:cubicBezTo>
                <a:cubicBezTo>
                  <a:pt x="7742" y="9438"/>
                  <a:pt x="8031" y="11092"/>
                  <a:pt x="8500" y="12470"/>
                </a:cubicBezTo>
                <a:cubicBezTo>
                  <a:pt x="7986" y="11996"/>
                  <a:pt x="7504" y="11522"/>
                  <a:pt x="7067" y="11048"/>
                </a:cubicBezTo>
                <a:cubicBezTo>
                  <a:pt x="7401" y="9339"/>
                  <a:pt x="7446" y="7299"/>
                  <a:pt x="7196" y="5303"/>
                </a:cubicBezTo>
                <a:cubicBezTo>
                  <a:pt x="6939" y="3242"/>
                  <a:pt x="6386" y="1367"/>
                  <a:pt x="5641" y="33"/>
                </a:cubicBezTo>
                <a:cubicBezTo>
                  <a:pt x="5628" y="11"/>
                  <a:pt x="5602" y="0"/>
                  <a:pt x="5583" y="0"/>
                </a:cubicBezTo>
                <a:cubicBezTo>
                  <a:pt x="5564" y="11"/>
                  <a:pt x="5545" y="33"/>
                  <a:pt x="5538" y="66"/>
                </a:cubicBezTo>
                <a:cubicBezTo>
                  <a:pt x="5525" y="121"/>
                  <a:pt x="5519" y="176"/>
                  <a:pt x="5506" y="243"/>
                </a:cubicBezTo>
                <a:cubicBezTo>
                  <a:pt x="5506" y="243"/>
                  <a:pt x="5506" y="243"/>
                  <a:pt x="5506" y="254"/>
                </a:cubicBezTo>
                <a:cubicBezTo>
                  <a:pt x="5500" y="276"/>
                  <a:pt x="5500" y="298"/>
                  <a:pt x="5493" y="309"/>
                </a:cubicBezTo>
                <a:cubicBezTo>
                  <a:pt x="5178" y="2007"/>
                  <a:pt x="5133" y="4002"/>
                  <a:pt x="5384" y="5965"/>
                </a:cubicBezTo>
                <a:cubicBezTo>
                  <a:pt x="5596" y="7641"/>
                  <a:pt x="6001" y="9207"/>
                  <a:pt x="6553" y="10453"/>
                </a:cubicBezTo>
                <a:cubicBezTo>
                  <a:pt x="5943" y="9725"/>
                  <a:pt x="5455" y="9019"/>
                  <a:pt x="5140" y="8402"/>
                </a:cubicBezTo>
                <a:cubicBezTo>
                  <a:pt x="4857" y="6605"/>
                  <a:pt x="4215" y="4796"/>
                  <a:pt x="3341" y="3319"/>
                </a:cubicBezTo>
                <a:cubicBezTo>
                  <a:pt x="2428" y="1786"/>
                  <a:pt x="1323" y="695"/>
                  <a:pt x="231" y="265"/>
                </a:cubicBezTo>
                <a:cubicBezTo>
                  <a:pt x="218" y="276"/>
                  <a:pt x="199" y="287"/>
                  <a:pt x="180" y="309"/>
                </a:cubicBezTo>
                <a:close/>
                <a:moveTo>
                  <a:pt x="694" y="772"/>
                </a:moveTo>
                <a:cubicBezTo>
                  <a:pt x="707" y="783"/>
                  <a:pt x="720" y="794"/>
                  <a:pt x="732" y="805"/>
                </a:cubicBezTo>
                <a:cubicBezTo>
                  <a:pt x="700" y="783"/>
                  <a:pt x="675" y="761"/>
                  <a:pt x="643" y="728"/>
                </a:cubicBezTo>
                <a:cubicBezTo>
                  <a:pt x="655" y="750"/>
                  <a:pt x="675" y="750"/>
                  <a:pt x="694" y="772"/>
                </a:cubicBezTo>
                <a:close/>
                <a:moveTo>
                  <a:pt x="1709" y="9537"/>
                </a:moveTo>
                <a:cubicBezTo>
                  <a:pt x="1606" y="9582"/>
                  <a:pt x="1510" y="9615"/>
                  <a:pt x="1407" y="9659"/>
                </a:cubicBezTo>
                <a:cubicBezTo>
                  <a:pt x="1503" y="9615"/>
                  <a:pt x="1606" y="9571"/>
                  <a:pt x="1709" y="9537"/>
                </a:cubicBezTo>
                <a:close/>
                <a:moveTo>
                  <a:pt x="675" y="10960"/>
                </a:moveTo>
                <a:cubicBezTo>
                  <a:pt x="810" y="11059"/>
                  <a:pt x="944" y="11169"/>
                  <a:pt x="1079" y="11258"/>
                </a:cubicBezTo>
                <a:cubicBezTo>
                  <a:pt x="938" y="11169"/>
                  <a:pt x="803" y="11070"/>
                  <a:pt x="675" y="10960"/>
                </a:cubicBezTo>
                <a:close/>
                <a:moveTo>
                  <a:pt x="7684" y="14654"/>
                </a:moveTo>
                <a:cubicBezTo>
                  <a:pt x="7858" y="14466"/>
                  <a:pt x="8044" y="14301"/>
                  <a:pt x="8211" y="14091"/>
                </a:cubicBezTo>
                <a:cubicBezTo>
                  <a:pt x="7864" y="14543"/>
                  <a:pt x="7478" y="14929"/>
                  <a:pt x="7061" y="15260"/>
                </a:cubicBezTo>
                <a:cubicBezTo>
                  <a:pt x="7273" y="15084"/>
                  <a:pt x="7478" y="14863"/>
                  <a:pt x="7684" y="14654"/>
                </a:cubicBezTo>
                <a:close/>
                <a:moveTo>
                  <a:pt x="13704" y="16175"/>
                </a:moveTo>
                <a:cubicBezTo>
                  <a:pt x="13704" y="16186"/>
                  <a:pt x="13704" y="16208"/>
                  <a:pt x="13704" y="16219"/>
                </a:cubicBezTo>
                <a:cubicBezTo>
                  <a:pt x="13704" y="16219"/>
                  <a:pt x="13704" y="16219"/>
                  <a:pt x="13704" y="16219"/>
                </a:cubicBezTo>
                <a:cubicBezTo>
                  <a:pt x="13704" y="16219"/>
                  <a:pt x="13704" y="16208"/>
                  <a:pt x="13698" y="16208"/>
                </a:cubicBezTo>
                <a:cubicBezTo>
                  <a:pt x="13691" y="16197"/>
                  <a:pt x="13678" y="16175"/>
                  <a:pt x="13672" y="16164"/>
                </a:cubicBezTo>
                <a:cubicBezTo>
                  <a:pt x="13685" y="16164"/>
                  <a:pt x="13698" y="16164"/>
                  <a:pt x="13710" y="16142"/>
                </a:cubicBezTo>
                <a:cubicBezTo>
                  <a:pt x="13710" y="16142"/>
                  <a:pt x="13710" y="16164"/>
                  <a:pt x="13704" y="16175"/>
                </a:cubicBezTo>
                <a:close/>
                <a:moveTo>
                  <a:pt x="13922" y="13055"/>
                </a:moveTo>
                <a:cubicBezTo>
                  <a:pt x="13910" y="12559"/>
                  <a:pt x="13890" y="12074"/>
                  <a:pt x="13865" y="11588"/>
                </a:cubicBezTo>
                <a:cubicBezTo>
                  <a:pt x="13897" y="12085"/>
                  <a:pt x="13916" y="12570"/>
                  <a:pt x="13922" y="13055"/>
                </a:cubicBezTo>
                <a:close/>
                <a:moveTo>
                  <a:pt x="12419" y="6715"/>
                </a:moveTo>
                <a:cubicBezTo>
                  <a:pt x="12381" y="7751"/>
                  <a:pt x="12413" y="8799"/>
                  <a:pt x="12509" y="9824"/>
                </a:cubicBezTo>
                <a:cubicBezTo>
                  <a:pt x="12515" y="9912"/>
                  <a:pt x="12593" y="9879"/>
                  <a:pt x="12580" y="9791"/>
                </a:cubicBezTo>
                <a:cubicBezTo>
                  <a:pt x="12477" y="8744"/>
                  <a:pt x="12451" y="7685"/>
                  <a:pt x="12496" y="6638"/>
                </a:cubicBezTo>
                <a:cubicBezTo>
                  <a:pt x="12528" y="7443"/>
                  <a:pt x="12631" y="8236"/>
                  <a:pt x="12805" y="8986"/>
                </a:cubicBezTo>
                <a:cubicBezTo>
                  <a:pt x="12824" y="9063"/>
                  <a:pt x="12894" y="9030"/>
                  <a:pt x="12875" y="8953"/>
                </a:cubicBezTo>
                <a:cubicBezTo>
                  <a:pt x="12676" y="8104"/>
                  <a:pt x="12567" y="7189"/>
                  <a:pt x="12560" y="6274"/>
                </a:cubicBezTo>
                <a:cubicBezTo>
                  <a:pt x="12695" y="6748"/>
                  <a:pt x="12811" y="7233"/>
                  <a:pt x="12914" y="7729"/>
                </a:cubicBezTo>
                <a:cubicBezTo>
                  <a:pt x="12933" y="7807"/>
                  <a:pt x="13004" y="7773"/>
                  <a:pt x="12984" y="7696"/>
                </a:cubicBezTo>
                <a:cubicBezTo>
                  <a:pt x="12920" y="7388"/>
                  <a:pt x="12850" y="7090"/>
                  <a:pt x="12779" y="6792"/>
                </a:cubicBezTo>
                <a:cubicBezTo>
                  <a:pt x="13010" y="7509"/>
                  <a:pt x="13184" y="8270"/>
                  <a:pt x="13286" y="9075"/>
                </a:cubicBezTo>
                <a:cubicBezTo>
                  <a:pt x="13299" y="9152"/>
                  <a:pt x="13370" y="9119"/>
                  <a:pt x="13357" y="9041"/>
                </a:cubicBezTo>
                <a:cubicBezTo>
                  <a:pt x="13248" y="8181"/>
                  <a:pt x="13055" y="7355"/>
                  <a:pt x="12798" y="6594"/>
                </a:cubicBezTo>
                <a:cubicBezTo>
                  <a:pt x="13139" y="7564"/>
                  <a:pt x="13389" y="8622"/>
                  <a:pt x="13537" y="9736"/>
                </a:cubicBezTo>
                <a:cubicBezTo>
                  <a:pt x="13550" y="9813"/>
                  <a:pt x="13620" y="9780"/>
                  <a:pt x="13608" y="9703"/>
                </a:cubicBezTo>
                <a:cubicBezTo>
                  <a:pt x="13543" y="9174"/>
                  <a:pt x="13447" y="8667"/>
                  <a:pt x="13338" y="8170"/>
                </a:cubicBezTo>
                <a:cubicBezTo>
                  <a:pt x="13524" y="8942"/>
                  <a:pt x="13672" y="9769"/>
                  <a:pt x="13768" y="10651"/>
                </a:cubicBezTo>
                <a:cubicBezTo>
                  <a:pt x="13800" y="10949"/>
                  <a:pt x="13826" y="11247"/>
                  <a:pt x="13852" y="11544"/>
                </a:cubicBezTo>
                <a:cubicBezTo>
                  <a:pt x="13839" y="11478"/>
                  <a:pt x="13775" y="11478"/>
                  <a:pt x="13775" y="11555"/>
                </a:cubicBezTo>
                <a:cubicBezTo>
                  <a:pt x="13807" y="12195"/>
                  <a:pt x="13832" y="12846"/>
                  <a:pt x="13845" y="13496"/>
                </a:cubicBezTo>
                <a:cubicBezTo>
                  <a:pt x="13839" y="13408"/>
                  <a:pt x="13832" y="13320"/>
                  <a:pt x="13820" y="13231"/>
                </a:cubicBezTo>
                <a:cubicBezTo>
                  <a:pt x="13807" y="13154"/>
                  <a:pt x="13736" y="13187"/>
                  <a:pt x="13749" y="13264"/>
                </a:cubicBezTo>
                <a:cubicBezTo>
                  <a:pt x="13858" y="14202"/>
                  <a:pt x="13820" y="15183"/>
                  <a:pt x="13640" y="16087"/>
                </a:cubicBezTo>
                <a:cubicBezTo>
                  <a:pt x="13633" y="16065"/>
                  <a:pt x="13620" y="16032"/>
                  <a:pt x="13614" y="16010"/>
                </a:cubicBezTo>
                <a:cubicBezTo>
                  <a:pt x="13620" y="15999"/>
                  <a:pt x="13627" y="15988"/>
                  <a:pt x="13627" y="15966"/>
                </a:cubicBezTo>
                <a:cubicBezTo>
                  <a:pt x="13691" y="14577"/>
                  <a:pt x="13633" y="13187"/>
                  <a:pt x="13453" y="11831"/>
                </a:cubicBezTo>
                <a:cubicBezTo>
                  <a:pt x="13441" y="11754"/>
                  <a:pt x="13370" y="11787"/>
                  <a:pt x="13383" y="11864"/>
                </a:cubicBezTo>
                <a:cubicBezTo>
                  <a:pt x="13550" y="13154"/>
                  <a:pt x="13608" y="14488"/>
                  <a:pt x="13556" y="15811"/>
                </a:cubicBezTo>
                <a:cubicBezTo>
                  <a:pt x="13177" y="14422"/>
                  <a:pt x="13190" y="12812"/>
                  <a:pt x="12991" y="11324"/>
                </a:cubicBezTo>
                <a:cubicBezTo>
                  <a:pt x="12978" y="11247"/>
                  <a:pt x="12907" y="11280"/>
                  <a:pt x="12920" y="11357"/>
                </a:cubicBezTo>
                <a:cubicBezTo>
                  <a:pt x="13106" y="12768"/>
                  <a:pt x="13106" y="14279"/>
                  <a:pt x="13428" y="15624"/>
                </a:cubicBezTo>
                <a:cubicBezTo>
                  <a:pt x="13363" y="15448"/>
                  <a:pt x="13299" y="15271"/>
                  <a:pt x="13235" y="15084"/>
                </a:cubicBezTo>
                <a:cubicBezTo>
                  <a:pt x="13119" y="14676"/>
                  <a:pt x="13029" y="14246"/>
                  <a:pt x="12952" y="13849"/>
                </a:cubicBezTo>
                <a:cubicBezTo>
                  <a:pt x="12792" y="13000"/>
                  <a:pt x="12695" y="12129"/>
                  <a:pt x="12663" y="11236"/>
                </a:cubicBezTo>
                <a:cubicBezTo>
                  <a:pt x="12663" y="11214"/>
                  <a:pt x="12657" y="11203"/>
                  <a:pt x="12650" y="11192"/>
                </a:cubicBezTo>
                <a:cubicBezTo>
                  <a:pt x="12670" y="11180"/>
                  <a:pt x="12682" y="11136"/>
                  <a:pt x="12670" y="11103"/>
                </a:cubicBezTo>
                <a:cubicBezTo>
                  <a:pt x="12644" y="11026"/>
                  <a:pt x="12580" y="11092"/>
                  <a:pt x="12605" y="11169"/>
                </a:cubicBezTo>
                <a:cubicBezTo>
                  <a:pt x="12605" y="11169"/>
                  <a:pt x="12612" y="11181"/>
                  <a:pt x="12612" y="11181"/>
                </a:cubicBezTo>
                <a:cubicBezTo>
                  <a:pt x="12599" y="11192"/>
                  <a:pt x="12586" y="11203"/>
                  <a:pt x="12586" y="11236"/>
                </a:cubicBezTo>
                <a:cubicBezTo>
                  <a:pt x="12612" y="12074"/>
                  <a:pt x="12702" y="12901"/>
                  <a:pt x="12843" y="13694"/>
                </a:cubicBezTo>
                <a:cubicBezTo>
                  <a:pt x="12676" y="12967"/>
                  <a:pt x="12541" y="12195"/>
                  <a:pt x="12451" y="11379"/>
                </a:cubicBezTo>
                <a:cubicBezTo>
                  <a:pt x="12284" y="9791"/>
                  <a:pt x="12271" y="8181"/>
                  <a:pt x="12419" y="6715"/>
                </a:cubicBezTo>
                <a:close/>
                <a:moveTo>
                  <a:pt x="8108" y="3087"/>
                </a:moveTo>
                <a:cubicBezTo>
                  <a:pt x="7999" y="4013"/>
                  <a:pt x="7973" y="4973"/>
                  <a:pt x="8031" y="5921"/>
                </a:cubicBezTo>
                <a:cubicBezTo>
                  <a:pt x="8037" y="6009"/>
                  <a:pt x="8114" y="6009"/>
                  <a:pt x="8108" y="5921"/>
                </a:cubicBezTo>
                <a:cubicBezTo>
                  <a:pt x="8044" y="4840"/>
                  <a:pt x="8089" y="3738"/>
                  <a:pt x="8237" y="2690"/>
                </a:cubicBezTo>
                <a:cubicBezTo>
                  <a:pt x="8237" y="2745"/>
                  <a:pt x="8237" y="2801"/>
                  <a:pt x="8243" y="2856"/>
                </a:cubicBezTo>
                <a:cubicBezTo>
                  <a:pt x="8249" y="3076"/>
                  <a:pt x="8249" y="3308"/>
                  <a:pt x="8249" y="3528"/>
                </a:cubicBezTo>
                <a:cubicBezTo>
                  <a:pt x="8256" y="3969"/>
                  <a:pt x="8262" y="4421"/>
                  <a:pt x="8269" y="4863"/>
                </a:cubicBezTo>
                <a:cubicBezTo>
                  <a:pt x="8269" y="4951"/>
                  <a:pt x="8346" y="4951"/>
                  <a:pt x="8346" y="4863"/>
                </a:cubicBezTo>
                <a:cubicBezTo>
                  <a:pt x="8339" y="4433"/>
                  <a:pt x="8333" y="4002"/>
                  <a:pt x="8327" y="3572"/>
                </a:cubicBezTo>
                <a:cubicBezTo>
                  <a:pt x="8327" y="3363"/>
                  <a:pt x="8320" y="3153"/>
                  <a:pt x="8320" y="2933"/>
                </a:cubicBezTo>
                <a:cubicBezTo>
                  <a:pt x="8320" y="2779"/>
                  <a:pt x="8307" y="2602"/>
                  <a:pt x="8320" y="2437"/>
                </a:cubicBezTo>
                <a:cubicBezTo>
                  <a:pt x="8539" y="3440"/>
                  <a:pt x="8641" y="4499"/>
                  <a:pt x="8628" y="5557"/>
                </a:cubicBezTo>
                <a:cubicBezTo>
                  <a:pt x="8628" y="5645"/>
                  <a:pt x="8706" y="5645"/>
                  <a:pt x="8706" y="5557"/>
                </a:cubicBezTo>
                <a:cubicBezTo>
                  <a:pt x="8718" y="4609"/>
                  <a:pt x="8635" y="3672"/>
                  <a:pt x="8468" y="2779"/>
                </a:cubicBezTo>
                <a:cubicBezTo>
                  <a:pt x="8885" y="4322"/>
                  <a:pt x="9078" y="6031"/>
                  <a:pt x="9020" y="7740"/>
                </a:cubicBezTo>
                <a:cubicBezTo>
                  <a:pt x="9020" y="7828"/>
                  <a:pt x="9091" y="7828"/>
                  <a:pt x="9098" y="7740"/>
                </a:cubicBezTo>
                <a:cubicBezTo>
                  <a:pt x="9162" y="5811"/>
                  <a:pt x="8911" y="3870"/>
                  <a:pt x="8378" y="2172"/>
                </a:cubicBezTo>
                <a:cubicBezTo>
                  <a:pt x="8943" y="3605"/>
                  <a:pt x="9310" y="5458"/>
                  <a:pt x="9399" y="7421"/>
                </a:cubicBezTo>
                <a:cubicBezTo>
                  <a:pt x="9477" y="9074"/>
                  <a:pt x="9348" y="10717"/>
                  <a:pt x="9046" y="12129"/>
                </a:cubicBezTo>
                <a:cubicBezTo>
                  <a:pt x="9097" y="11875"/>
                  <a:pt x="9123" y="11610"/>
                  <a:pt x="9149" y="11346"/>
                </a:cubicBezTo>
                <a:cubicBezTo>
                  <a:pt x="9200" y="10772"/>
                  <a:pt x="9207" y="10188"/>
                  <a:pt x="9168" y="9615"/>
                </a:cubicBezTo>
                <a:cubicBezTo>
                  <a:pt x="9162" y="9537"/>
                  <a:pt x="9085" y="9527"/>
                  <a:pt x="9091" y="9615"/>
                </a:cubicBezTo>
                <a:cubicBezTo>
                  <a:pt x="9130" y="10166"/>
                  <a:pt x="9130" y="10717"/>
                  <a:pt x="9078" y="11269"/>
                </a:cubicBezTo>
                <a:cubicBezTo>
                  <a:pt x="9053" y="11610"/>
                  <a:pt x="9014" y="11974"/>
                  <a:pt x="8930" y="12294"/>
                </a:cubicBezTo>
                <a:cubicBezTo>
                  <a:pt x="8950" y="12162"/>
                  <a:pt x="8956" y="12018"/>
                  <a:pt x="8963" y="11875"/>
                </a:cubicBezTo>
                <a:cubicBezTo>
                  <a:pt x="8969" y="11577"/>
                  <a:pt x="8969" y="11280"/>
                  <a:pt x="8963" y="10993"/>
                </a:cubicBezTo>
                <a:cubicBezTo>
                  <a:pt x="8950" y="10420"/>
                  <a:pt x="8911" y="9857"/>
                  <a:pt x="8847" y="9295"/>
                </a:cubicBezTo>
                <a:cubicBezTo>
                  <a:pt x="8847" y="9284"/>
                  <a:pt x="8840" y="9273"/>
                  <a:pt x="8834" y="9262"/>
                </a:cubicBezTo>
                <a:cubicBezTo>
                  <a:pt x="8840" y="9240"/>
                  <a:pt x="8840" y="9218"/>
                  <a:pt x="8834" y="9196"/>
                </a:cubicBezTo>
                <a:cubicBezTo>
                  <a:pt x="8808" y="9119"/>
                  <a:pt x="8744" y="9185"/>
                  <a:pt x="8770" y="9262"/>
                </a:cubicBezTo>
                <a:cubicBezTo>
                  <a:pt x="8770" y="9273"/>
                  <a:pt x="8776" y="9273"/>
                  <a:pt x="8776" y="9273"/>
                </a:cubicBezTo>
                <a:cubicBezTo>
                  <a:pt x="8770" y="9284"/>
                  <a:pt x="8770" y="9306"/>
                  <a:pt x="8770" y="9328"/>
                </a:cubicBezTo>
                <a:cubicBezTo>
                  <a:pt x="8828" y="9857"/>
                  <a:pt x="8866" y="10398"/>
                  <a:pt x="8879" y="10949"/>
                </a:cubicBezTo>
                <a:cubicBezTo>
                  <a:pt x="8885" y="11214"/>
                  <a:pt x="8885" y="11467"/>
                  <a:pt x="8885" y="11732"/>
                </a:cubicBezTo>
                <a:cubicBezTo>
                  <a:pt x="8879" y="11974"/>
                  <a:pt x="8885" y="12239"/>
                  <a:pt x="8808" y="12437"/>
                </a:cubicBezTo>
                <a:cubicBezTo>
                  <a:pt x="8680" y="11820"/>
                  <a:pt x="8641" y="11158"/>
                  <a:pt x="8699" y="10508"/>
                </a:cubicBezTo>
                <a:cubicBezTo>
                  <a:pt x="8706" y="10431"/>
                  <a:pt x="8635" y="10387"/>
                  <a:pt x="8628" y="10475"/>
                </a:cubicBezTo>
                <a:cubicBezTo>
                  <a:pt x="8596" y="10817"/>
                  <a:pt x="8596" y="11158"/>
                  <a:pt x="8616" y="11500"/>
                </a:cubicBezTo>
                <a:cubicBezTo>
                  <a:pt x="8455" y="10530"/>
                  <a:pt x="8359" y="9527"/>
                  <a:pt x="8333" y="8512"/>
                </a:cubicBezTo>
                <a:cubicBezTo>
                  <a:pt x="8333" y="8424"/>
                  <a:pt x="8256" y="8424"/>
                  <a:pt x="8256" y="8512"/>
                </a:cubicBezTo>
                <a:cubicBezTo>
                  <a:pt x="8288" y="9957"/>
                  <a:pt x="8461" y="11390"/>
                  <a:pt x="8776" y="12735"/>
                </a:cubicBezTo>
                <a:cubicBezTo>
                  <a:pt x="8776" y="12735"/>
                  <a:pt x="8776" y="12746"/>
                  <a:pt x="8770" y="12746"/>
                </a:cubicBezTo>
                <a:cubicBezTo>
                  <a:pt x="8307" y="11544"/>
                  <a:pt x="8089" y="10111"/>
                  <a:pt x="8147" y="8678"/>
                </a:cubicBezTo>
                <a:cubicBezTo>
                  <a:pt x="8153" y="8589"/>
                  <a:pt x="8076" y="8589"/>
                  <a:pt x="8069" y="8678"/>
                </a:cubicBezTo>
                <a:cubicBezTo>
                  <a:pt x="8037" y="9361"/>
                  <a:pt x="8076" y="10056"/>
                  <a:pt x="8166" y="10717"/>
                </a:cubicBezTo>
                <a:cubicBezTo>
                  <a:pt x="7967" y="9758"/>
                  <a:pt x="7838" y="8722"/>
                  <a:pt x="7787" y="7641"/>
                </a:cubicBezTo>
                <a:cubicBezTo>
                  <a:pt x="7716" y="6042"/>
                  <a:pt x="7825" y="4466"/>
                  <a:pt x="8108" y="3087"/>
                </a:cubicBezTo>
                <a:close/>
                <a:moveTo>
                  <a:pt x="8834" y="12592"/>
                </a:moveTo>
                <a:cubicBezTo>
                  <a:pt x="8834" y="12581"/>
                  <a:pt x="8834" y="12581"/>
                  <a:pt x="8828" y="12570"/>
                </a:cubicBezTo>
                <a:cubicBezTo>
                  <a:pt x="8834" y="12570"/>
                  <a:pt x="8840" y="12570"/>
                  <a:pt x="8847" y="12570"/>
                </a:cubicBezTo>
                <a:cubicBezTo>
                  <a:pt x="8840" y="12581"/>
                  <a:pt x="8840" y="12592"/>
                  <a:pt x="8834" y="12603"/>
                </a:cubicBezTo>
                <a:cubicBezTo>
                  <a:pt x="8834" y="12603"/>
                  <a:pt x="8834" y="12592"/>
                  <a:pt x="8834" y="12592"/>
                </a:cubicBezTo>
                <a:close/>
                <a:moveTo>
                  <a:pt x="5050" y="8534"/>
                </a:moveTo>
                <a:cubicBezTo>
                  <a:pt x="5429" y="9284"/>
                  <a:pt x="6046" y="10144"/>
                  <a:pt x="6836" y="11037"/>
                </a:cubicBezTo>
                <a:cubicBezTo>
                  <a:pt x="6849" y="11048"/>
                  <a:pt x="6868" y="11059"/>
                  <a:pt x="6881" y="11048"/>
                </a:cubicBezTo>
                <a:cubicBezTo>
                  <a:pt x="6894" y="11092"/>
                  <a:pt x="6939" y="11103"/>
                  <a:pt x="6952" y="11037"/>
                </a:cubicBezTo>
                <a:cubicBezTo>
                  <a:pt x="7183" y="9593"/>
                  <a:pt x="7196" y="8060"/>
                  <a:pt x="6977" y="6605"/>
                </a:cubicBezTo>
                <a:cubicBezTo>
                  <a:pt x="6964" y="6527"/>
                  <a:pt x="6894" y="6561"/>
                  <a:pt x="6907" y="6638"/>
                </a:cubicBezTo>
                <a:cubicBezTo>
                  <a:pt x="7099" y="7939"/>
                  <a:pt x="7106" y="9306"/>
                  <a:pt x="6939" y="10607"/>
                </a:cubicBezTo>
                <a:cubicBezTo>
                  <a:pt x="6913" y="9769"/>
                  <a:pt x="6849" y="8931"/>
                  <a:pt x="6733" y="8115"/>
                </a:cubicBezTo>
                <a:cubicBezTo>
                  <a:pt x="6720" y="8038"/>
                  <a:pt x="6650" y="8071"/>
                  <a:pt x="6662" y="8148"/>
                </a:cubicBezTo>
                <a:cubicBezTo>
                  <a:pt x="6778" y="8986"/>
                  <a:pt x="6849" y="9835"/>
                  <a:pt x="6868" y="10695"/>
                </a:cubicBezTo>
                <a:cubicBezTo>
                  <a:pt x="6759" y="10453"/>
                  <a:pt x="6688" y="10155"/>
                  <a:pt x="6618" y="9868"/>
                </a:cubicBezTo>
                <a:cubicBezTo>
                  <a:pt x="6534" y="9526"/>
                  <a:pt x="6463" y="9185"/>
                  <a:pt x="6399" y="8832"/>
                </a:cubicBezTo>
                <a:cubicBezTo>
                  <a:pt x="6271" y="8159"/>
                  <a:pt x="6181" y="7465"/>
                  <a:pt x="6123" y="6759"/>
                </a:cubicBezTo>
                <a:cubicBezTo>
                  <a:pt x="6116" y="6671"/>
                  <a:pt x="6039" y="6704"/>
                  <a:pt x="6052" y="6792"/>
                </a:cubicBezTo>
                <a:cubicBezTo>
                  <a:pt x="6116" y="7542"/>
                  <a:pt x="6219" y="8292"/>
                  <a:pt x="6361" y="9008"/>
                </a:cubicBezTo>
                <a:cubicBezTo>
                  <a:pt x="6425" y="9339"/>
                  <a:pt x="6495" y="9681"/>
                  <a:pt x="6579" y="10001"/>
                </a:cubicBezTo>
                <a:cubicBezTo>
                  <a:pt x="6598" y="10089"/>
                  <a:pt x="6624" y="10177"/>
                  <a:pt x="6643" y="10254"/>
                </a:cubicBezTo>
                <a:cubicBezTo>
                  <a:pt x="6123" y="9041"/>
                  <a:pt x="5731" y="7531"/>
                  <a:pt x="5525" y="5921"/>
                </a:cubicBezTo>
                <a:cubicBezTo>
                  <a:pt x="5358" y="4576"/>
                  <a:pt x="5326" y="3231"/>
                  <a:pt x="5423" y="1974"/>
                </a:cubicBezTo>
                <a:cubicBezTo>
                  <a:pt x="5429" y="2139"/>
                  <a:pt x="5429" y="2293"/>
                  <a:pt x="5435" y="2448"/>
                </a:cubicBezTo>
                <a:cubicBezTo>
                  <a:pt x="5455" y="3209"/>
                  <a:pt x="5512" y="3958"/>
                  <a:pt x="5602" y="4708"/>
                </a:cubicBezTo>
                <a:cubicBezTo>
                  <a:pt x="5615" y="4785"/>
                  <a:pt x="5686" y="4752"/>
                  <a:pt x="5673" y="4675"/>
                </a:cubicBezTo>
                <a:cubicBezTo>
                  <a:pt x="5583" y="3947"/>
                  <a:pt x="5532" y="3198"/>
                  <a:pt x="5506" y="2448"/>
                </a:cubicBezTo>
                <a:cubicBezTo>
                  <a:pt x="5493" y="2051"/>
                  <a:pt x="5480" y="1632"/>
                  <a:pt x="5493" y="1213"/>
                </a:cubicBezTo>
                <a:cubicBezTo>
                  <a:pt x="5500" y="1180"/>
                  <a:pt x="5500" y="1158"/>
                  <a:pt x="5506" y="1125"/>
                </a:cubicBezTo>
                <a:cubicBezTo>
                  <a:pt x="5512" y="1323"/>
                  <a:pt x="5525" y="1511"/>
                  <a:pt x="5538" y="1709"/>
                </a:cubicBezTo>
                <a:cubicBezTo>
                  <a:pt x="5577" y="2282"/>
                  <a:pt x="5641" y="2856"/>
                  <a:pt x="5737" y="3418"/>
                </a:cubicBezTo>
                <a:cubicBezTo>
                  <a:pt x="5750" y="3495"/>
                  <a:pt x="5821" y="3462"/>
                  <a:pt x="5808" y="3385"/>
                </a:cubicBezTo>
                <a:cubicBezTo>
                  <a:pt x="5725" y="2878"/>
                  <a:pt x="5667" y="2371"/>
                  <a:pt x="5622" y="1852"/>
                </a:cubicBezTo>
                <a:cubicBezTo>
                  <a:pt x="5602" y="1577"/>
                  <a:pt x="5590" y="1312"/>
                  <a:pt x="5577" y="1036"/>
                </a:cubicBezTo>
                <a:cubicBezTo>
                  <a:pt x="5577" y="948"/>
                  <a:pt x="5564" y="838"/>
                  <a:pt x="5564" y="728"/>
                </a:cubicBezTo>
                <a:cubicBezTo>
                  <a:pt x="5577" y="651"/>
                  <a:pt x="5590" y="584"/>
                  <a:pt x="5602" y="518"/>
                </a:cubicBezTo>
                <a:cubicBezTo>
                  <a:pt x="5744" y="1257"/>
                  <a:pt x="5853" y="2018"/>
                  <a:pt x="5924" y="2790"/>
                </a:cubicBezTo>
                <a:cubicBezTo>
                  <a:pt x="5930" y="2878"/>
                  <a:pt x="6007" y="2845"/>
                  <a:pt x="5994" y="2757"/>
                </a:cubicBezTo>
                <a:cubicBezTo>
                  <a:pt x="5917" y="1952"/>
                  <a:pt x="5802" y="1147"/>
                  <a:pt x="5654" y="375"/>
                </a:cubicBezTo>
                <a:cubicBezTo>
                  <a:pt x="5654" y="375"/>
                  <a:pt x="5654" y="375"/>
                  <a:pt x="5660" y="386"/>
                </a:cubicBezTo>
                <a:cubicBezTo>
                  <a:pt x="6007" y="1444"/>
                  <a:pt x="6187" y="2646"/>
                  <a:pt x="6174" y="3870"/>
                </a:cubicBezTo>
                <a:cubicBezTo>
                  <a:pt x="6174" y="3958"/>
                  <a:pt x="6251" y="3958"/>
                  <a:pt x="6251" y="3870"/>
                </a:cubicBezTo>
                <a:cubicBezTo>
                  <a:pt x="6264" y="2790"/>
                  <a:pt x="6129" y="1720"/>
                  <a:pt x="5859" y="750"/>
                </a:cubicBezTo>
                <a:cubicBezTo>
                  <a:pt x="6001" y="1048"/>
                  <a:pt x="6129" y="1367"/>
                  <a:pt x="6251" y="1698"/>
                </a:cubicBezTo>
                <a:cubicBezTo>
                  <a:pt x="6451" y="2316"/>
                  <a:pt x="6579" y="3010"/>
                  <a:pt x="6618" y="3727"/>
                </a:cubicBezTo>
                <a:cubicBezTo>
                  <a:pt x="6618" y="3771"/>
                  <a:pt x="6637" y="3793"/>
                  <a:pt x="6656" y="3793"/>
                </a:cubicBezTo>
                <a:cubicBezTo>
                  <a:pt x="6637" y="3804"/>
                  <a:pt x="6618" y="3848"/>
                  <a:pt x="6630" y="3881"/>
                </a:cubicBezTo>
                <a:cubicBezTo>
                  <a:pt x="6656" y="3958"/>
                  <a:pt x="6720" y="3892"/>
                  <a:pt x="6695" y="3815"/>
                </a:cubicBezTo>
                <a:cubicBezTo>
                  <a:pt x="6688" y="3793"/>
                  <a:pt x="6675" y="3782"/>
                  <a:pt x="6669" y="3782"/>
                </a:cubicBezTo>
                <a:cubicBezTo>
                  <a:pt x="6682" y="3771"/>
                  <a:pt x="6695" y="3760"/>
                  <a:pt x="6688" y="3727"/>
                </a:cubicBezTo>
                <a:cubicBezTo>
                  <a:pt x="6669" y="3396"/>
                  <a:pt x="6630" y="3076"/>
                  <a:pt x="6579" y="2757"/>
                </a:cubicBezTo>
                <a:cubicBezTo>
                  <a:pt x="6804" y="3562"/>
                  <a:pt x="6977" y="4444"/>
                  <a:pt x="7093" y="5359"/>
                </a:cubicBezTo>
                <a:cubicBezTo>
                  <a:pt x="7344" y="7355"/>
                  <a:pt x="7292" y="9383"/>
                  <a:pt x="6952" y="11070"/>
                </a:cubicBezTo>
                <a:cubicBezTo>
                  <a:pt x="6945" y="11114"/>
                  <a:pt x="6952" y="11169"/>
                  <a:pt x="6977" y="11192"/>
                </a:cubicBezTo>
                <a:cubicBezTo>
                  <a:pt x="7478" y="11743"/>
                  <a:pt x="8044" y="12305"/>
                  <a:pt x="8654" y="12845"/>
                </a:cubicBezTo>
                <a:cubicBezTo>
                  <a:pt x="8673" y="12868"/>
                  <a:pt x="8693" y="12857"/>
                  <a:pt x="8712" y="12845"/>
                </a:cubicBezTo>
                <a:cubicBezTo>
                  <a:pt x="8718" y="12857"/>
                  <a:pt x="8725" y="12868"/>
                  <a:pt x="8725" y="12890"/>
                </a:cubicBezTo>
                <a:cubicBezTo>
                  <a:pt x="8738" y="12923"/>
                  <a:pt x="8763" y="12923"/>
                  <a:pt x="8783" y="12901"/>
                </a:cubicBezTo>
                <a:cubicBezTo>
                  <a:pt x="8796" y="12901"/>
                  <a:pt x="8808" y="12901"/>
                  <a:pt x="8815" y="12879"/>
                </a:cubicBezTo>
                <a:cubicBezTo>
                  <a:pt x="8892" y="12735"/>
                  <a:pt x="8950" y="12559"/>
                  <a:pt x="8995" y="12382"/>
                </a:cubicBezTo>
                <a:cubicBezTo>
                  <a:pt x="8950" y="12570"/>
                  <a:pt x="8911" y="12746"/>
                  <a:pt x="8860" y="12912"/>
                </a:cubicBezTo>
                <a:cubicBezTo>
                  <a:pt x="8847" y="12967"/>
                  <a:pt x="8860" y="13022"/>
                  <a:pt x="8885" y="13044"/>
                </a:cubicBezTo>
                <a:cubicBezTo>
                  <a:pt x="9541" y="13617"/>
                  <a:pt x="10228" y="14158"/>
                  <a:pt x="10935" y="14665"/>
                </a:cubicBezTo>
                <a:cubicBezTo>
                  <a:pt x="10961" y="14687"/>
                  <a:pt x="10986" y="14676"/>
                  <a:pt x="11006" y="14632"/>
                </a:cubicBezTo>
                <a:cubicBezTo>
                  <a:pt x="11012" y="14621"/>
                  <a:pt x="11019" y="14599"/>
                  <a:pt x="11019" y="14577"/>
                </a:cubicBezTo>
                <a:cubicBezTo>
                  <a:pt x="11044" y="14588"/>
                  <a:pt x="11070" y="14555"/>
                  <a:pt x="11064" y="14499"/>
                </a:cubicBezTo>
                <a:cubicBezTo>
                  <a:pt x="11044" y="14422"/>
                  <a:pt x="11031" y="14345"/>
                  <a:pt x="11012" y="14257"/>
                </a:cubicBezTo>
                <a:cubicBezTo>
                  <a:pt x="10929" y="12801"/>
                  <a:pt x="10871" y="11346"/>
                  <a:pt x="10839" y="9890"/>
                </a:cubicBezTo>
                <a:cubicBezTo>
                  <a:pt x="10839" y="9802"/>
                  <a:pt x="10762" y="9802"/>
                  <a:pt x="10762" y="9890"/>
                </a:cubicBezTo>
                <a:cubicBezTo>
                  <a:pt x="10794" y="11181"/>
                  <a:pt x="10839" y="12460"/>
                  <a:pt x="10909" y="13739"/>
                </a:cubicBezTo>
                <a:cubicBezTo>
                  <a:pt x="10762" y="12945"/>
                  <a:pt x="10665" y="12129"/>
                  <a:pt x="10614" y="11291"/>
                </a:cubicBezTo>
                <a:cubicBezTo>
                  <a:pt x="10607" y="11203"/>
                  <a:pt x="10530" y="11203"/>
                  <a:pt x="10537" y="11291"/>
                </a:cubicBezTo>
                <a:cubicBezTo>
                  <a:pt x="10594" y="12305"/>
                  <a:pt x="10729" y="13298"/>
                  <a:pt x="10929" y="14246"/>
                </a:cubicBezTo>
                <a:cubicBezTo>
                  <a:pt x="10517" y="12956"/>
                  <a:pt x="10267" y="11368"/>
                  <a:pt x="10190" y="9615"/>
                </a:cubicBezTo>
                <a:cubicBezTo>
                  <a:pt x="10119" y="7917"/>
                  <a:pt x="10235" y="6219"/>
                  <a:pt x="10511" y="4730"/>
                </a:cubicBezTo>
                <a:cubicBezTo>
                  <a:pt x="10453" y="5579"/>
                  <a:pt x="10415" y="6439"/>
                  <a:pt x="10402" y="7299"/>
                </a:cubicBezTo>
                <a:cubicBezTo>
                  <a:pt x="10402" y="7387"/>
                  <a:pt x="10479" y="7387"/>
                  <a:pt x="10479" y="7299"/>
                </a:cubicBezTo>
                <a:cubicBezTo>
                  <a:pt x="10492" y="6406"/>
                  <a:pt x="10530" y="5524"/>
                  <a:pt x="10594" y="4631"/>
                </a:cubicBezTo>
                <a:cubicBezTo>
                  <a:pt x="10646" y="5160"/>
                  <a:pt x="10678" y="5700"/>
                  <a:pt x="10691" y="6241"/>
                </a:cubicBezTo>
                <a:cubicBezTo>
                  <a:pt x="10691" y="6329"/>
                  <a:pt x="10768" y="6329"/>
                  <a:pt x="10768" y="6241"/>
                </a:cubicBezTo>
                <a:cubicBezTo>
                  <a:pt x="10749" y="5557"/>
                  <a:pt x="10704" y="4874"/>
                  <a:pt x="10627" y="4201"/>
                </a:cubicBezTo>
                <a:cubicBezTo>
                  <a:pt x="10627" y="4201"/>
                  <a:pt x="10627" y="4201"/>
                  <a:pt x="10627" y="4201"/>
                </a:cubicBezTo>
                <a:cubicBezTo>
                  <a:pt x="10627" y="4190"/>
                  <a:pt x="10627" y="4190"/>
                  <a:pt x="10627" y="4179"/>
                </a:cubicBezTo>
                <a:cubicBezTo>
                  <a:pt x="10627" y="4179"/>
                  <a:pt x="10627" y="4168"/>
                  <a:pt x="10627" y="4168"/>
                </a:cubicBezTo>
                <a:cubicBezTo>
                  <a:pt x="10627" y="4157"/>
                  <a:pt x="10633" y="4146"/>
                  <a:pt x="10633" y="4135"/>
                </a:cubicBezTo>
                <a:cubicBezTo>
                  <a:pt x="10877" y="5083"/>
                  <a:pt x="11102" y="6086"/>
                  <a:pt x="11044" y="7145"/>
                </a:cubicBezTo>
                <a:cubicBezTo>
                  <a:pt x="11038" y="7233"/>
                  <a:pt x="11115" y="7233"/>
                  <a:pt x="11121" y="7145"/>
                </a:cubicBezTo>
                <a:cubicBezTo>
                  <a:pt x="11166" y="6285"/>
                  <a:pt x="11025" y="5458"/>
                  <a:pt x="10845" y="4675"/>
                </a:cubicBezTo>
                <a:cubicBezTo>
                  <a:pt x="11231" y="5932"/>
                  <a:pt x="11468" y="7498"/>
                  <a:pt x="11539" y="9163"/>
                </a:cubicBezTo>
                <a:cubicBezTo>
                  <a:pt x="11616" y="11004"/>
                  <a:pt x="11475" y="12867"/>
                  <a:pt x="11141" y="14433"/>
                </a:cubicBezTo>
                <a:cubicBezTo>
                  <a:pt x="11333" y="13275"/>
                  <a:pt x="11410" y="12063"/>
                  <a:pt x="11365" y="10850"/>
                </a:cubicBezTo>
                <a:cubicBezTo>
                  <a:pt x="11365" y="10761"/>
                  <a:pt x="11288" y="10761"/>
                  <a:pt x="11288" y="10850"/>
                </a:cubicBezTo>
                <a:cubicBezTo>
                  <a:pt x="11327" y="11875"/>
                  <a:pt x="11275" y="12900"/>
                  <a:pt x="11141" y="13904"/>
                </a:cubicBezTo>
                <a:cubicBezTo>
                  <a:pt x="11147" y="13198"/>
                  <a:pt x="11134" y="12493"/>
                  <a:pt x="11102" y="11798"/>
                </a:cubicBezTo>
                <a:cubicBezTo>
                  <a:pt x="11096" y="11710"/>
                  <a:pt x="11025" y="11710"/>
                  <a:pt x="11025" y="11798"/>
                </a:cubicBezTo>
                <a:cubicBezTo>
                  <a:pt x="11057" y="12636"/>
                  <a:pt x="11070" y="13485"/>
                  <a:pt x="11057" y="14323"/>
                </a:cubicBezTo>
                <a:cubicBezTo>
                  <a:pt x="11057" y="14345"/>
                  <a:pt x="11063" y="14356"/>
                  <a:pt x="11070" y="14367"/>
                </a:cubicBezTo>
                <a:cubicBezTo>
                  <a:pt x="11063" y="14400"/>
                  <a:pt x="11063" y="14433"/>
                  <a:pt x="11057" y="14455"/>
                </a:cubicBezTo>
                <a:cubicBezTo>
                  <a:pt x="11044" y="14521"/>
                  <a:pt x="11096" y="14554"/>
                  <a:pt x="11121" y="14521"/>
                </a:cubicBezTo>
                <a:cubicBezTo>
                  <a:pt x="11108" y="14565"/>
                  <a:pt x="11102" y="14609"/>
                  <a:pt x="11089" y="14654"/>
                </a:cubicBezTo>
                <a:cubicBezTo>
                  <a:pt x="11076" y="14709"/>
                  <a:pt x="11089" y="14764"/>
                  <a:pt x="11121" y="14786"/>
                </a:cubicBezTo>
                <a:cubicBezTo>
                  <a:pt x="11539" y="15084"/>
                  <a:pt x="11956" y="15359"/>
                  <a:pt x="12374" y="15613"/>
                </a:cubicBezTo>
                <a:cubicBezTo>
                  <a:pt x="12779" y="15866"/>
                  <a:pt x="13190" y="16098"/>
                  <a:pt x="13595" y="16308"/>
                </a:cubicBezTo>
                <a:cubicBezTo>
                  <a:pt x="13614" y="16319"/>
                  <a:pt x="13633" y="16308"/>
                  <a:pt x="13653" y="16285"/>
                </a:cubicBezTo>
                <a:cubicBezTo>
                  <a:pt x="13653" y="16285"/>
                  <a:pt x="13653" y="16285"/>
                  <a:pt x="13653" y="16285"/>
                </a:cubicBezTo>
                <a:cubicBezTo>
                  <a:pt x="13665" y="16297"/>
                  <a:pt x="13678" y="16285"/>
                  <a:pt x="13691" y="16274"/>
                </a:cubicBezTo>
                <a:cubicBezTo>
                  <a:pt x="13691" y="16319"/>
                  <a:pt x="13704" y="16363"/>
                  <a:pt x="13736" y="16374"/>
                </a:cubicBezTo>
                <a:lnTo>
                  <a:pt x="13794" y="16407"/>
                </a:lnTo>
                <a:lnTo>
                  <a:pt x="13794" y="16407"/>
                </a:lnTo>
                <a:cubicBezTo>
                  <a:pt x="15098" y="17068"/>
                  <a:pt x="16312" y="17498"/>
                  <a:pt x="17405" y="17686"/>
                </a:cubicBezTo>
                <a:cubicBezTo>
                  <a:pt x="19094" y="17972"/>
                  <a:pt x="20450" y="17675"/>
                  <a:pt x="21433" y="16804"/>
                </a:cubicBezTo>
                <a:lnTo>
                  <a:pt x="21446" y="16837"/>
                </a:lnTo>
                <a:cubicBezTo>
                  <a:pt x="20463" y="17719"/>
                  <a:pt x="19101" y="18017"/>
                  <a:pt x="17405" y="17730"/>
                </a:cubicBezTo>
                <a:cubicBezTo>
                  <a:pt x="16300" y="17542"/>
                  <a:pt x="15073" y="17101"/>
                  <a:pt x="13755" y="16429"/>
                </a:cubicBezTo>
                <a:cubicBezTo>
                  <a:pt x="13730" y="16418"/>
                  <a:pt x="13704" y="16429"/>
                  <a:pt x="13691" y="16473"/>
                </a:cubicBezTo>
                <a:cubicBezTo>
                  <a:pt x="13691" y="16418"/>
                  <a:pt x="13640" y="16385"/>
                  <a:pt x="13621" y="16440"/>
                </a:cubicBezTo>
                <a:cubicBezTo>
                  <a:pt x="13621" y="16440"/>
                  <a:pt x="13621" y="16440"/>
                  <a:pt x="13614" y="16451"/>
                </a:cubicBezTo>
                <a:cubicBezTo>
                  <a:pt x="13203" y="16495"/>
                  <a:pt x="12785" y="16594"/>
                  <a:pt x="12381" y="16727"/>
                </a:cubicBezTo>
                <a:cubicBezTo>
                  <a:pt x="12368" y="16727"/>
                  <a:pt x="12361" y="16738"/>
                  <a:pt x="12361" y="16749"/>
                </a:cubicBezTo>
                <a:cubicBezTo>
                  <a:pt x="12336" y="16727"/>
                  <a:pt x="12297" y="16782"/>
                  <a:pt x="12316" y="16837"/>
                </a:cubicBezTo>
                <a:cubicBezTo>
                  <a:pt x="12329" y="16881"/>
                  <a:pt x="12368" y="16870"/>
                  <a:pt x="12381" y="16837"/>
                </a:cubicBezTo>
                <a:cubicBezTo>
                  <a:pt x="12387" y="16848"/>
                  <a:pt x="12393" y="16848"/>
                  <a:pt x="12406" y="16848"/>
                </a:cubicBezTo>
                <a:cubicBezTo>
                  <a:pt x="12638" y="16771"/>
                  <a:pt x="12875" y="16704"/>
                  <a:pt x="13113" y="16660"/>
                </a:cubicBezTo>
                <a:cubicBezTo>
                  <a:pt x="12805" y="16782"/>
                  <a:pt x="12509" y="16958"/>
                  <a:pt x="12226" y="17201"/>
                </a:cubicBezTo>
                <a:cubicBezTo>
                  <a:pt x="12181" y="17234"/>
                  <a:pt x="12220" y="17355"/>
                  <a:pt x="12265" y="17311"/>
                </a:cubicBezTo>
                <a:cubicBezTo>
                  <a:pt x="12625" y="17013"/>
                  <a:pt x="13004" y="16804"/>
                  <a:pt x="13402" y="16704"/>
                </a:cubicBezTo>
                <a:cubicBezTo>
                  <a:pt x="13055" y="17168"/>
                  <a:pt x="12702" y="17609"/>
                  <a:pt x="12336" y="18028"/>
                </a:cubicBezTo>
                <a:cubicBezTo>
                  <a:pt x="12297" y="18072"/>
                  <a:pt x="12336" y="18182"/>
                  <a:pt x="12374" y="18138"/>
                </a:cubicBezTo>
                <a:cubicBezTo>
                  <a:pt x="12760" y="17697"/>
                  <a:pt x="13139" y="17234"/>
                  <a:pt x="13498" y="16737"/>
                </a:cubicBezTo>
                <a:cubicBezTo>
                  <a:pt x="13119" y="17509"/>
                  <a:pt x="12586" y="18017"/>
                  <a:pt x="12072" y="18502"/>
                </a:cubicBezTo>
                <a:cubicBezTo>
                  <a:pt x="12027" y="18546"/>
                  <a:pt x="12066" y="18656"/>
                  <a:pt x="12111" y="18612"/>
                </a:cubicBezTo>
                <a:cubicBezTo>
                  <a:pt x="12683" y="18083"/>
                  <a:pt x="13267" y="17509"/>
                  <a:pt x="13653" y="16605"/>
                </a:cubicBezTo>
                <a:cubicBezTo>
                  <a:pt x="13145" y="17994"/>
                  <a:pt x="12393" y="19207"/>
                  <a:pt x="11532" y="20045"/>
                </a:cubicBezTo>
                <a:cubicBezTo>
                  <a:pt x="10672" y="20883"/>
                  <a:pt x="9759" y="21291"/>
                  <a:pt x="8930" y="21214"/>
                </a:cubicBezTo>
                <a:cubicBezTo>
                  <a:pt x="9676" y="21027"/>
                  <a:pt x="10395" y="20652"/>
                  <a:pt x="11076" y="20111"/>
                </a:cubicBezTo>
                <a:cubicBezTo>
                  <a:pt x="11121" y="20078"/>
                  <a:pt x="11083" y="19968"/>
                  <a:pt x="11038" y="20001"/>
                </a:cubicBezTo>
                <a:cubicBezTo>
                  <a:pt x="10453" y="20464"/>
                  <a:pt x="9836" y="20806"/>
                  <a:pt x="9200" y="21005"/>
                </a:cubicBezTo>
                <a:cubicBezTo>
                  <a:pt x="9547" y="20784"/>
                  <a:pt x="9894" y="20541"/>
                  <a:pt x="10235" y="20288"/>
                </a:cubicBezTo>
                <a:cubicBezTo>
                  <a:pt x="10280" y="20255"/>
                  <a:pt x="10241" y="20145"/>
                  <a:pt x="10196" y="20178"/>
                </a:cubicBezTo>
                <a:cubicBezTo>
                  <a:pt x="9804" y="20486"/>
                  <a:pt x="9399" y="20751"/>
                  <a:pt x="8995" y="20994"/>
                </a:cubicBezTo>
                <a:cubicBezTo>
                  <a:pt x="9477" y="20409"/>
                  <a:pt x="9978" y="19858"/>
                  <a:pt x="10485" y="19351"/>
                </a:cubicBezTo>
                <a:cubicBezTo>
                  <a:pt x="10530" y="19307"/>
                  <a:pt x="10492" y="19196"/>
                  <a:pt x="10447" y="19240"/>
                </a:cubicBezTo>
                <a:cubicBezTo>
                  <a:pt x="10125" y="19560"/>
                  <a:pt x="9804" y="19902"/>
                  <a:pt x="9489" y="20255"/>
                </a:cubicBezTo>
                <a:cubicBezTo>
                  <a:pt x="10003" y="19582"/>
                  <a:pt x="10562" y="19009"/>
                  <a:pt x="11147" y="18535"/>
                </a:cubicBezTo>
                <a:cubicBezTo>
                  <a:pt x="11192" y="18502"/>
                  <a:pt x="11153" y="18380"/>
                  <a:pt x="11108" y="18425"/>
                </a:cubicBezTo>
                <a:cubicBezTo>
                  <a:pt x="10376" y="19020"/>
                  <a:pt x="9695" y="19770"/>
                  <a:pt x="9078" y="20663"/>
                </a:cubicBezTo>
                <a:cubicBezTo>
                  <a:pt x="9393" y="19968"/>
                  <a:pt x="9778" y="19362"/>
                  <a:pt x="10215" y="18888"/>
                </a:cubicBezTo>
                <a:cubicBezTo>
                  <a:pt x="10254" y="18843"/>
                  <a:pt x="10222" y="18733"/>
                  <a:pt x="10177" y="18777"/>
                </a:cubicBezTo>
                <a:cubicBezTo>
                  <a:pt x="9843" y="19130"/>
                  <a:pt x="9547" y="19571"/>
                  <a:pt x="9277" y="20056"/>
                </a:cubicBezTo>
                <a:cubicBezTo>
                  <a:pt x="9746" y="19075"/>
                  <a:pt x="10337" y="18215"/>
                  <a:pt x="10999" y="17575"/>
                </a:cubicBezTo>
                <a:cubicBezTo>
                  <a:pt x="11744" y="16848"/>
                  <a:pt x="12535" y="16440"/>
                  <a:pt x="13280" y="16396"/>
                </a:cubicBezTo>
                <a:cubicBezTo>
                  <a:pt x="13312" y="16396"/>
                  <a:pt x="13331" y="16352"/>
                  <a:pt x="13338" y="16307"/>
                </a:cubicBezTo>
                <a:cubicBezTo>
                  <a:pt x="13344" y="16252"/>
                  <a:pt x="13325" y="16208"/>
                  <a:pt x="13299" y="16197"/>
                </a:cubicBezTo>
                <a:cubicBezTo>
                  <a:pt x="12997" y="16032"/>
                  <a:pt x="12689" y="15855"/>
                  <a:pt x="12387" y="15668"/>
                </a:cubicBezTo>
                <a:cubicBezTo>
                  <a:pt x="11982" y="15414"/>
                  <a:pt x="11571" y="15150"/>
                  <a:pt x="11166" y="14863"/>
                </a:cubicBezTo>
                <a:cubicBezTo>
                  <a:pt x="11141" y="14841"/>
                  <a:pt x="11115" y="14863"/>
                  <a:pt x="11096" y="14896"/>
                </a:cubicBezTo>
                <a:cubicBezTo>
                  <a:pt x="10485" y="16252"/>
                  <a:pt x="9624" y="17377"/>
                  <a:pt x="8661" y="18072"/>
                </a:cubicBezTo>
                <a:cubicBezTo>
                  <a:pt x="7793" y="18689"/>
                  <a:pt x="6900" y="18921"/>
                  <a:pt x="6110" y="18733"/>
                </a:cubicBezTo>
                <a:cubicBezTo>
                  <a:pt x="6116" y="18733"/>
                  <a:pt x="6123" y="18733"/>
                  <a:pt x="6123" y="18733"/>
                </a:cubicBezTo>
                <a:cubicBezTo>
                  <a:pt x="6817" y="18755"/>
                  <a:pt x="7568" y="18843"/>
                  <a:pt x="8102" y="17961"/>
                </a:cubicBezTo>
                <a:cubicBezTo>
                  <a:pt x="8134" y="17906"/>
                  <a:pt x="8082" y="17807"/>
                  <a:pt x="8050" y="17873"/>
                </a:cubicBezTo>
                <a:cubicBezTo>
                  <a:pt x="7645" y="18535"/>
                  <a:pt x="7106" y="18623"/>
                  <a:pt x="6566" y="18623"/>
                </a:cubicBezTo>
                <a:cubicBezTo>
                  <a:pt x="6682" y="18590"/>
                  <a:pt x="6797" y="18557"/>
                  <a:pt x="6907" y="18513"/>
                </a:cubicBezTo>
                <a:cubicBezTo>
                  <a:pt x="7196" y="18402"/>
                  <a:pt x="7504" y="18259"/>
                  <a:pt x="7703" y="17851"/>
                </a:cubicBezTo>
                <a:cubicBezTo>
                  <a:pt x="7735" y="17785"/>
                  <a:pt x="7678" y="17697"/>
                  <a:pt x="7652" y="17763"/>
                </a:cubicBezTo>
                <a:cubicBezTo>
                  <a:pt x="7453" y="18182"/>
                  <a:pt x="7119" y="18303"/>
                  <a:pt x="6823" y="18413"/>
                </a:cubicBezTo>
                <a:cubicBezTo>
                  <a:pt x="6592" y="18502"/>
                  <a:pt x="6354" y="18557"/>
                  <a:pt x="6123" y="18612"/>
                </a:cubicBezTo>
                <a:cubicBezTo>
                  <a:pt x="6078" y="18612"/>
                  <a:pt x="6026" y="18612"/>
                  <a:pt x="5981" y="18612"/>
                </a:cubicBezTo>
                <a:cubicBezTo>
                  <a:pt x="6026" y="18546"/>
                  <a:pt x="6065" y="18491"/>
                  <a:pt x="6110" y="18424"/>
                </a:cubicBezTo>
                <a:cubicBezTo>
                  <a:pt x="6483" y="17983"/>
                  <a:pt x="6868" y="17564"/>
                  <a:pt x="7254" y="17156"/>
                </a:cubicBezTo>
                <a:cubicBezTo>
                  <a:pt x="7260" y="17145"/>
                  <a:pt x="7266" y="17134"/>
                  <a:pt x="7266" y="17123"/>
                </a:cubicBezTo>
                <a:cubicBezTo>
                  <a:pt x="7266" y="17123"/>
                  <a:pt x="7266" y="17134"/>
                  <a:pt x="7266" y="17134"/>
                </a:cubicBezTo>
                <a:cubicBezTo>
                  <a:pt x="7273" y="17145"/>
                  <a:pt x="7273" y="17157"/>
                  <a:pt x="7279" y="17157"/>
                </a:cubicBezTo>
                <a:cubicBezTo>
                  <a:pt x="7279" y="17157"/>
                  <a:pt x="7286" y="17157"/>
                  <a:pt x="7286" y="17168"/>
                </a:cubicBezTo>
                <a:cubicBezTo>
                  <a:pt x="7292" y="17168"/>
                  <a:pt x="7299" y="17168"/>
                  <a:pt x="7305" y="17168"/>
                </a:cubicBezTo>
                <a:cubicBezTo>
                  <a:pt x="7311" y="17168"/>
                  <a:pt x="7318" y="17168"/>
                  <a:pt x="7318" y="17157"/>
                </a:cubicBezTo>
                <a:cubicBezTo>
                  <a:pt x="7324" y="17157"/>
                  <a:pt x="7331" y="17145"/>
                  <a:pt x="7331" y="17145"/>
                </a:cubicBezTo>
                <a:cubicBezTo>
                  <a:pt x="7337" y="17145"/>
                  <a:pt x="7337" y="17134"/>
                  <a:pt x="7344" y="17123"/>
                </a:cubicBezTo>
                <a:cubicBezTo>
                  <a:pt x="7344" y="17112"/>
                  <a:pt x="7350" y="17112"/>
                  <a:pt x="7350" y="17101"/>
                </a:cubicBezTo>
                <a:cubicBezTo>
                  <a:pt x="7350" y="17090"/>
                  <a:pt x="7350" y="17079"/>
                  <a:pt x="7350" y="17079"/>
                </a:cubicBezTo>
                <a:cubicBezTo>
                  <a:pt x="7350" y="17079"/>
                  <a:pt x="7350" y="17068"/>
                  <a:pt x="7344" y="17068"/>
                </a:cubicBezTo>
                <a:cubicBezTo>
                  <a:pt x="7337" y="17057"/>
                  <a:pt x="7337" y="17046"/>
                  <a:pt x="7331" y="17046"/>
                </a:cubicBezTo>
                <a:cubicBezTo>
                  <a:pt x="7331" y="17046"/>
                  <a:pt x="7324" y="17046"/>
                  <a:pt x="7324" y="17035"/>
                </a:cubicBezTo>
                <a:cubicBezTo>
                  <a:pt x="7318" y="17035"/>
                  <a:pt x="7311" y="17035"/>
                  <a:pt x="7305" y="17035"/>
                </a:cubicBezTo>
                <a:cubicBezTo>
                  <a:pt x="7299" y="17035"/>
                  <a:pt x="7292" y="17035"/>
                  <a:pt x="7292" y="17046"/>
                </a:cubicBezTo>
                <a:cubicBezTo>
                  <a:pt x="7286" y="17046"/>
                  <a:pt x="7279" y="17057"/>
                  <a:pt x="7279" y="17057"/>
                </a:cubicBezTo>
                <a:cubicBezTo>
                  <a:pt x="7273" y="17057"/>
                  <a:pt x="7273" y="17068"/>
                  <a:pt x="7266" y="17079"/>
                </a:cubicBezTo>
                <a:cubicBezTo>
                  <a:pt x="7266" y="17079"/>
                  <a:pt x="7266" y="17090"/>
                  <a:pt x="7266" y="17090"/>
                </a:cubicBezTo>
                <a:cubicBezTo>
                  <a:pt x="7260" y="17057"/>
                  <a:pt x="7234" y="17024"/>
                  <a:pt x="7215" y="17057"/>
                </a:cubicBezTo>
                <a:cubicBezTo>
                  <a:pt x="7099" y="17179"/>
                  <a:pt x="6990" y="17300"/>
                  <a:pt x="6874" y="17421"/>
                </a:cubicBezTo>
                <a:cubicBezTo>
                  <a:pt x="7247" y="16958"/>
                  <a:pt x="7626" y="16517"/>
                  <a:pt x="8018" y="16098"/>
                </a:cubicBezTo>
                <a:cubicBezTo>
                  <a:pt x="8057" y="16054"/>
                  <a:pt x="8025" y="15944"/>
                  <a:pt x="7980" y="15988"/>
                </a:cubicBezTo>
                <a:cubicBezTo>
                  <a:pt x="7311" y="16693"/>
                  <a:pt x="6675" y="17476"/>
                  <a:pt x="6065" y="18325"/>
                </a:cubicBezTo>
                <a:cubicBezTo>
                  <a:pt x="6052" y="18347"/>
                  <a:pt x="6033" y="18358"/>
                  <a:pt x="6020" y="18380"/>
                </a:cubicBezTo>
                <a:cubicBezTo>
                  <a:pt x="6617" y="17156"/>
                  <a:pt x="7421" y="16153"/>
                  <a:pt x="8307" y="15514"/>
                </a:cubicBezTo>
                <a:cubicBezTo>
                  <a:pt x="8513" y="15370"/>
                  <a:pt x="8718" y="15238"/>
                  <a:pt x="8924" y="15139"/>
                </a:cubicBezTo>
                <a:cubicBezTo>
                  <a:pt x="8911" y="15161"/>
                  <a:pt x="8898" y="15183"/>
                  <a:pt x="8911" y="15227"/>
                </a:cubicBezTo>
                <a:cubicBezTo>
                  <a:pt x="8937" y="15304"/>
                  <a:pt x="9001" y="15238"/>
                  <a:pt x="8975" y="15161"/>
                </a:cubicBezTo>
                <a:cubicBezTo>
                  <a:pt x="8969" y="15139"/>
                  <a:pt x="8956" y="15128"/>
                  <a:pt x="8943" y="15128"/>
                </a:cubicBezTo>
                <a:cubicBezTo>
                  <a:pt x="8956" y="15117"/>
                  <a:pt x="8969" y="15117"/>
                  <a:pt x="8988" y="15106"/>
                </a:cubicBezTo>
                <a:cubicBezTo>
                  <a:pt x="8995" y="15139"/>
                  <a:pt x="9007" y="15161"/>
                  <a:pt x="9033" y="15150"/>
                </a:cubicBezTo>
                <a:cubicBezTo>
                  <a:pt x="9554" y="14995"/>
                  <a:pt x="10087" y="14973"/>
                  <a:pt x="10614" y="15050"/>
                </a:cubicBezTo>
                <a:cubicBezTo>
                  <a:pt x="10145" y="15205"/>
                  <a:pt x="9669" y="15359"/>
                  <a:pt x="9200" y="15525"/>
                </a:cubicBezTo>
                <a:cubicBezTo>
                  <a:pt x="9155" y="15547"/>
                  <a:pt x="9175" y="15668"/>
                  <a:pt x="9220" y="15646"/>
                </a:cubicBezTo>
                <a:cubicBezTo>
                  <a:pt x="9721" y="15469"/>
                  <a:pt x="10215" y="15293"/>
                  <a:pt x="10716" y="15139"/>
                </a:cubicBezTo>
                <a:cubicBezTo>
                  <a:pt x="10427" y="15745"/>
                  <a:pt x="9990" y="16120"/>
                  <a:pt x="9534" y="16153"/>
                </a:cubicBezTo>
                <a:cubicBezTo>
                  <a:pt x="9483" y="16153"/>
                  <a:pt x="9483" y="16285"/>
                  <a:pt x="9534" y="16285"/>
                </a:cubicBezTo>
                <a:cubicBezTo>
                  <a:pt x="9862" y="16263"/>
                  <a:pt x="10177" y="16087"/>
                  <a:pt x="10440" y="15767"/>
                </a:cubicBezTo>
                <a:cubicBezTo>
                  <a:pt x="9965" y="16385"/>
                  <a:pt x="9425" y="16859"/>
                  <a:pt x="8853" y="17134"/>
                </a:cubicBezTo>
                <a:cubicBezTo>
                  <a:pt x="8808" y="17156"/>
                  <a:pt x="8828" y="17289"/>
                  <a:pt x="8873" y="17256"/>
                </a:cubicBezTo>
                <a:cubicBezTo>
                  <a:pt x="9669" y="16870"/>
                  <a:pt x="10395" y="16131"/>
                  <a:pt x="10980" y="15128"/>
                </a:cubicBezTo>
                <a:cubicBezTo>
                  <a:pt x="11012" y="15073"/>
                  <a:pt x="10961" y="14973"/>
                  <a:pt x="10928" y="15039"/>
                </a:cubicBezTo>
                <a:cubicBezTo>
                  <a:pt x="10839" y="15194"/>
                  <a:pt x="10742" y="15337"/>
                  <a:pt x="10646" y="15481"/>
                </a:cubicBezTo>
                <a:cubicBezTo>
                  <a:pt x="10716" y="15359"/>
                  <a:pt x="10787" y="15227"/>
                  <a:pt x="10845" y="15084"/>
                </a:cubicBezTo>
                <a:cubicBezTo>
                  <a:pt x="10851" y="15084"/>
                  <a:pt x="10858" y="15084"/>
                  <a:pt x="10864" y="15084"/>
                </a:cubicBezTo>
                <a:cubicBezTo>
                  <a:pt x="10916" y="15095"/>
                  <a:pt x="10916" y="14962"/>
                  <a:pt x="10864" y="14951"/>
                </a:cubicBezTo>
                <a:cubicBezTo>
                  <a:pt x="10858" y="14951"/>
                  <a:pt x="10858" y="14951"/>
                  <a:pt x="10851" y="14951"/>
                </a:cubicBezTo>
                <a:cubicBezTo>
                  <a:pt x="10845" y="14940"/>
                  <a:pt x="10832" y="14940"/>
                  <a:pt x="10826" y="14951"/>
                </a:cubicBezTo>
                <a:cubicBezTo>
                  <a:pt x="10357" y="14852"/>
                  <a:pt x="9881" y="14841"/>
                  <a:pt x="9412" y="14929"/>
                </a:cubicBezTo>
                <a:cubicBezTo>
                  <a:pt x="9888" y="14775"/>
                  <a:pt x="10357" y="14731"/>
                  <a:pt x="10806" y="14830"/>
                </a:cubicBezTo>
                <a:cubicBezTo>
                  <a:pt x="10839" y="14841"/>
                  <a:pt x="10864" y="14808"/>
                  <a:pt x="10871" y="14753"/>
                </a:cubicBezTo>
                <a:cubicBezTo>
                  <a:pt x="10877" y="14698"/>
                  <a:pt x="10864" y="14654"/>
                  <a:pt x="10839" y="14631"/>
                </a:cubicBezTo>
                <a:cubicBezTo>
                  <a:pt x="10190" y="14157"/>
                  <a:pt x="9547" y="13650"/>
                  <a:pt x="8937" y="13121"/>
                </a:cubicBezTo>
                <a:cubicBezTo>
                  <a:pt x="8911" y="13099"/>
                  <a:pt x="8885" y="13110"/>
                  <a:pt x="8866" y="13143"/>
                </a:cubicBezTo>
                <a:cubicBezTo>
                  <a:pt x="8699" y="13441"/>
                  <a:pt x="8513" y="13727"/>
                  <a:pt x="8314" y="13992"/>
                </a:cubicBezTo>
                <a:cubicBezTo>
                  <a:pt x="8436" y="13827"/>
                  <a:pt x="8545" y="13639"/>
                  <a:pt x="8628" y="13408"/>
                </a:cubicBezTo>
                <a:cubicBezTo>
                  <a:pt x="8673" y="13352"/>
                  <a:pt x="8712" y="13308"/>
                  <a:pt x="8757" y="13253"/>
                </a:cubicBezTo>
                <a:cubicBezTo>
                  <a:pt x="8783" y="13220"/>
                  <a:pt x="8770" y="13165"/>
                  <a:pt x="8744" y="13154"/>
                </a:cubicBezTo>
                <a:cubicBezTo>
                  <a:pt x="8744" y="13132"/>
                  <a:pt x="8731" y="13099"/>
                  <a:pt x="8712" y="13099"/>
                </a:cubicBezTo>
                <a:cubicBezTo>
                  <a:pt x="7748" y="12911"/>
                  <a:pt x="6778" y="12967"/>
                  <a:pt x="5827" y="13231"/>
                </a:cubicBezTo>
                <a:cubicBezTo>
                  <a:pt x="5808" y="13231"/>
                  <a:pt x="5802" y="13264"/>
                  <a:pt x="5802" y="13286"/>
                </a:cubicBezTo>
                <a:cubicBezTo>
                  <a:pt x="5776" y="13242"/>
                  <a:pt x="5724" y="13297"/>
                  <a:pt x="5744" y="13364"/>
                </a:cubicBezTo>
                <a:cubicBezTo>
                  <a:pt x="5763" y="13419"/>
                  <a:pt x="5808" y="13386"/>
                  <a:pt x="5814" y="13331"/>
                </a:cubicBezTo>
                <a:cubicBezTo>
                  <a:pt x="5821" y="13342"/>
                  <a:pt x="5834" y="13353"/>
                  <a:pt x="5846" y="13353"/>
                </a:cubicBezTo>
                <a:cubicBezTo>
                  <a:pt x="6740" y="13099"/>
                  <a:pt x="7645" y="13044"/>
                  <a:pt x="8545" y="13198"/>
                </a:cubicBezTo>
                <a:cubicBezTo>
                  <a:pt x="8127" y="13353"/>
                  <a:pt x="7703" y="13507"/>
                  <a:pt x="7286" y="13650"/>
                </a:cubicBezTo>
                <a:cubicBezTo>
                  <a:pt x="7241" y="13672"/>
                  <a:pt x="7260" y="13794"/>
                  <a:pt x="7305" y="13772"/>
                </a:cubicBezTo>
                <a:cubicBezTo>
                  <a:pt x="7716" y="13617"/>
                  <a:pt x="8134" y="13474"/>
                  <a:pt x="8545" y="13320"/>
                </a:cubicBezTo>
                <a:cubicBezTo>
                  <a:pt x="8121" y="13728"/>
                  <a:pt x="7671" y="14069"/>
                  <a:pt x="7209" y="14345"/>
                </a:cubicBezTo>
                <a:cubicBezTo>
                  <a:pt x="7164" y="14367"/>
                  <a:pt x="7183" y="14499"/>
                  <a:pt x="7228" y="14466"/>
                </a:cubicBezTo>
                <a:cubicBezTo>
                  <a:pt x="7498" y="14312"/>
                  <a:pt x="7761" y="14124"/>
                  <a:pt x="8018" y="13926"/>
                </a:cubicBezTo>
                <a:cubicBezTo>
                  <a:pt x="7600" y="14323"/>
                  <a:pt x="7151" y="14632"/>
                  <a:pt x="6688" y="14830"/>
                </a:cubicBezTo>
                <a:cubicBezTo>
                  <a:pt x="6643" y="14852"/>
                  <a:pt x="6662" y="14973"/>
                  <a:pt x="6707" y="14951"/>
                </a:cubicBezTo>
                <a:cubicBezTo>
                  <a:pt x="7318" y="14687"/>
                  <a:pt x="7896" y="14246"/>
                  <a:pt x="8423" y="13661"/>
                </a:cubicBezTo>
                <a:cubicBezTo>
                  <a:pt x="8204" y="14047"/>
                  <a:pt x="7909" y="14312"/>
                  <a:pt x="7639" y="14588"/>
                </a:cubicBezTo>
                <a:cubicBezTo>
                  <a:pt x="7292" y="14951"/>
                  <a:pt x="6939" y="15315"/>
                  <a:pt x="6534" y="15492"/>
                </a:cubicBezTo>
                <a:cubicBezTo>
                  <a:pt x="6515" y="15503"/>
                  <a:pt x="6508" y="15514"/>
                  <a:pt x="6508" y="15536"/>
                </a:cubicBezTo>
                <a:cubicBezTo>
                  <a:pt x="6482" y="15481"/>
                  <a:pt x="6425" y="15536"/>
                  <a:pt x="6444" y="15613"/>
                </a:cubicBezTo>
                <a:cubicBezTo>
                  <a:pt x="6463" y="15668"/>
                  <a:pt x="6508" y="15646"/>
                  <a:pt x="6515" y="15591"/>
                </a:cubicBezTo>
                <a:cubicBezTo>
                  <a:pt x="6521" y="15613"/>
                  <a:pt x="6534" y="15624"/>
                  <a:pt x="6553" y="15613"/>
                </a:cubicBezTo>
                <a:cubicBezTo>
                  <a:pt x="6643" y="15580"/>
                  <a:pt x="6727" y="15525"/>
                  <a:pt x="6810" y="15470"/>
                </a:cubicBezTo>
                <a:cubicBezTo>
                  <a:pt x="6560" y="15646"/>
                  <a:pt x="6296" y="15800"/>
                  <a:pt x="6026" y="15933"/>
                </a:cubicBezTo>
                <a:cubicBezTo>
                  <a:pt x="5075" y="16385"/>
                  <a:pt x="4105" y="16495"/>
                  <a:pt x="3232" y="16241"/>
                </a:cubicBezTo>
                <a:cubicBezTo>
                  <a:pt x="3913" y="16319"/>
                  <a:pt x="4594" y="16241"/>
                  <a:pt x="5255" y="15977"/>
                </a:cubicBezTo>
                <a:cubicBezTo>
                  <a:pt x="5300" y="15955"/>
                  <a:pt x="5281" y="15834"/>
                  <a:pt x="5236" y="15856"/>
                </a:cubicBezTo>
                <a:cubicBezTo>
                  <a:pt x="4600" y="16098"/>
                  <a:pt x="3951" y="16186"/>
                  <a:pt x="3302" y="16120"/>
                </a:cubicBezTo>
                <a:cubicBezTo>
                  <a:pt x="3791" y="15999"/>
                  <a:pt x="4266" y="15767"/>
                  <a:pt x="4722" y="15448"/>
                </a:cubicBezTo>
                <a:cubicBezTo>
                  <a:pt x="4735" y="15437"/>
                  <a:pt x="4741" y="15415"/>
                  <a:pt x="4741" y="15392"/>
                </a:cubicBezTo>
                <a:cubicBezTo>
                  <a:pt x="4767" y="15415"/>
                  <a:pt x="4812" y="15359"/>
                  <a:pt x="4793" y="15304"/>
                </a:cubicBezTo>
                <a:cubicBezTo>
                  <a:pt x="4773" y="15238"/>
                  <a:pt x="4722" y="15282"/>
                  <a:pt x="4722" y="15337"/>
                </a:cubicBezTo>
                <a:cubicBezTo>
                  <a:pt x="4709" y="15326"/>
                  <a:pt x="4703" y="15326"/>
                  <a:pt x="4690" y="15337"/>
                </a:cubicBezTo>
                <a:cubicBezTo>
                  <a:pt x="4131" y="15734"/>
                  <a:pt x="3540" y="15977"/>
                  <a:pt x="2942" y="16065"/>
                </a:cubicBezTo>
                <a:cubicBezTo>
                  <a:pt x="2936" y="16065"/>
                  <a:pt x="2936" y="16065"/>
                  <a:pt x="2930" y="16065"/>
                </a:cubicBezTo>
                <a:cubicBezTo>
                  <a:pt x="3996" y="15370"/>
                  <a:pt x="5056" y="14411"/>
                  <a:pt x="6225" y="14610"/>
                </a:cubicBezTo>
                <a:cubicBezTo>
                  <a:pt x="6277" y="14621"/>
                  <a:pt x="6277" y="14488"/>
                  <a:pt x="6225" y="14477"/>
                </a:cubicBezTo>
                <a:cubicBezTo>
                  <a:pt x="5024" y="14268"/>
                  <a:pt x="3938" y="15271"/>
                  <a:pt x="2846" y="15977"/>
                </a:cubicBezTo>
                <a:cubicBezTo>
                  <a:pt x="3142" y="15569"/>
                  <a:pt x="3443" y="15183"/>
                  <a:pt x="3784" y="14885"/>
                </a:cubicBezTo>
                <a:cubicBezTo>
                  <a:pt x="4163" y="14554"/>
                  <a:pt x="4568" y="14356"/>
                  <a:pt x="4985" y="14213"/>
                </a:cubicBezTo>
                <a:cubicBezTo>
                  <a:pt x="5005" y="14202"/>
                  <a:pt x="5011" y="14191"/>
                  <a:pt x="5011" y="14169"/>
                </a:cubicBezTo>
                <a:cubicBezTo>
                  <a:pt x="5037" y="14235"/>
                  <a:pt x="5101" y="14169"/>
                  <a:pt x="5075" y="14102"/>
                </a:cubicBezTo>
                <a:cubicBezTo>
                  <a:pt x="5056" y="14047"/>
                  <a:pt x="5011" y="14069"/>
                  <a:pt x="5005" y="14124"/>
                </a:cubicBezTo>
                <a:cubicBezTo>
                  <a:pt x="4998" y="14102"/>
                  <a:pt x="4985" y="14091"/>
                  <a:pt x="4966" y="14091"/>
                </a:cubicBezTo>
                <a:cubicBezTo>
                  <a:pt x="4542" y="14224"/>
                  <a:pt x="4131" y="14433"/>
                  <a:pt x="3745" y="14775"/>
                </a:cubicBezTo>
                <a:cubicBezTo>
                  <a:pt x="3578" y="14918"/>
                  <a:pt x="3418" y="15095"/>
                  <a:pt x="3264" y="15282"/>
                </a:cubicBezTo>
                <a:cubicBezTo>
                  <a:pt x="3913" y="14400"/>
                  <a:pt x="4716" y="13706"/>
                  <a:pt x="5596" y="13287"/>
                </a:cubicBezTo>
                <a:cubicBezTo>
                  <a:pt x="6617" y="12801"/>
                  <a:pt x="7652" y="12713"/>
                  <a:pt x="8583" y="13033"/>
                </a:cubicBezTo>
                <a:cubicBezTo>
                  <a:pt x="8615" y="13044"/>
                  <a:pt x="8641" y="13011"/>
                  <a:pt x="8654" y="12967"/>
                </a:cubicBezTo>
                <a:cubicBezTo>
                  <a:pt x="8667" y="12923"/>
                  <a:pt x="8654" y="12868"/>
                  <a:pt x="8622" y="12834"/>
                </a:cubicBezTo>
                <a:cubicBezTo>
                  <a:pt x="7883" y="12173"/>
                  <a:pt x="7221" y="11489"/>
                  <a:pt x="6643" y="10828"/>
                </a:cubicBezTo>
                <a:cubicBezTo>
                  <a:pt x="6624" y="10806"/>
                  <a:pt x="6598" y="10806"/>
                  <a:pt x="6579" y="10828"/>
                </a:cubicBezTo>
                <a:cubicBezTo>
                  <a:pt x="5673" y="11688"/>
                  <a:pt x="4529" y="12118"/>
                  <a:pt x="3354" y="12052"/>
                </a:cubicBezTo>
                <a:cubicBezTo>
                  <a:pt x="2756" y="12019"/>
                  <a:pt x="2171" y="11853"/>
                  <a:pt x="1625" y="11577"/>
                </a:cubicBezTo>
                <a:cubicBezTo>
                  <a:pt x="1979" y="11721"/>
                  <a:pt x="2345" y="11754"/>
                  <a:pt x="2711" y="11754"/>
                </a:cubicBezTo>
                <a:cubicBezTo>
                  <a:pt x="2762" y="11754"/>
                  <a:pt x="2762" y="11622"/>
                  <a:pt x="2711" y="11622"/>
                </a:cubicBezTo>
                <a:cubicBezTo>
                  <a:pt x="2261" y="11622"/>
                  <a:pt x="1812" y="11589"/>
                  <a:pt x="1381" y="11324"/>
                </a:cubicBezTo>
                <a:cubicBezTo>
                  <a:pt x="1079" y="11136"/>
                  <a:pt x="790" y="10883"/>
                  <a:pt x="495" y="10684"/>
                </a:cubicBezTo>
                <a:cubicBezTo>
                  <a:pt x="1561" y="11114"/>
                  <a:pt x="2640" y="11489"/>
                  <a:pt x="3739" y="11368"/>
                </a:cubicBezTo>
                <a:cubicBezTo>
                  <a:pt x="3790" y="11357"/>
                  <a:pt x="3790" y="11236"/>
                  <a:pt x="3739" y="11236"/>
                </a:cubicBezTo>
                <a:cubicBezTo>
                  <a:pt x="2724" y="11357"/>
                  <a:pt x="1715" y="11037"/>
                  <a:pt x="726" y="10640"/>
                </a:cubicBezTo>
                <a:cubicBezTo>
                  <a:pt x="1124" y="10651"/>
                  <a:pt x="1522" y="10695"/>
                  <a:pt x="1921" y="10795"/>
                </a:cubicBezTo>
                <a:cubicBezTo>
                  <a:pt x="1966" y="10806"/>
                  <a:pt x="1992" y="10684"/>
                  <a:pt x="1940" y="10673"/>
                </a:cubicBezTo>
                <a:cubicBezTo>
                  <a:pt x="1388" y="10541"/>
                  <a:pt x="822" y="10486"/>
                  <a:pt x="263" y="10519"/>
                </a:cubicBezTo>
                <a:cubicBezTo>
                  <a:pt x="270" y="10508"/>
                  <a:pt x="276" y="10508"/>
                  <a:pt x="282" y="10497"/>
                </a:cubicBezTo>
                <a:cubicBezTo>
                  <a:pt x="1176" y="10078"/>
                  <a:pt x="2126" y="10155"/>
                  <a:pt x="3000" y="10706"/>
                </a:cubicBezTo>
                <a:cubicBezTo>
                  <a:pt x="3045" y="10739"/>
                  <a:pt x="3064" y="10607"/>
                  <a:pt x="3019" y="10585"/>
                </a:cubicBezTo>
                <a:cubicBezTo>
                  <a:pt x="2358" y="10166"/>
                  <a:pt x="1651" y="10023"/>
                  <a:pt x="957" y="10155"/>
                </a:cubicBezTo>
                <a:cubicBezTo>
                  <a:pt x="1439" y="9912"/>
                  <a:pt x="1940" y="9736"/>
                  <a:pt x="2435" y="9890"/>
                </a:cubicBezTo>
                <a:cubicBezTo>
                  <a:pt x="2480" y="9901"/>
                  <a:pt x="2505" y="9780"/>
                  <a:pt x="2454" y="9769"/>
                </a:cubicBezTo>
                <a:cubicBezTo>
                  <a:pt x="2075" y="9648"/>
                  <a:pt x="1696" y="9714"/>
                  <a:pt x="1330" y="9857"/>
                </a:cubicBezTo>
                <a:cubicBezTo>
                  <a:pt x="1477" y="9791"/>
                  <a:pt x="1632" y="9725"/>
                  <a:pt x="1779" y="9670"/>
                </a:cubicBezTo>
                <a:cubicBezTo>
                  <a:pt x="2293" y="9460"/>
                  <a:pt x="2820" y="9350"/>
                  <a:pt x="3341" y="9516"/>
                </a:cubicBezTo>
                <a:cubicBezTo>
                  <a:pt x="3386" y="9527"/>
                  <a:pt x="3411" y="9405"/>
                  <a:pt x="3360" y="9394"/>
                </a:cubicBezTo>
                <a:cubicBezTo>
                  <a:pt x="3199" y="9339"/>
                  <a:pt x="3039" y="9317"/>
                  <a:pt x="2872" y="9317"/>
                </a:cubicBezTo>
                <a:cubicBezTo>
                  <a:pt x="3045" y="9306"/>
                  <a:pt x="3219" y="9306"/>
                  <a:pt x="3398" y="9306"/>
                </a:cubicBezTo>
                <a:cubicBezTo>
                  <a:pt x="3488" y="9306"/>
                  <a:pt x="3578" y="9317"/>
                  <a:pt x="3668" y="9328"/>
                </a:cubicBezTo>
                <a:cubicBezTo>
                  <a:pt x="3655" y="9350"/>
                  <a:pt x="3649" y="9372"/>
                  <a:pt x="3662" y="9405"/>
                </a:cubicBezTo>
                <a:cubicBezTo>
                  <a:pt x="3688" y="9482"/>
                  <a:pt x="3752" y="9416"/>
                  <a:pt x="3726" y="9339"/>
                </a:cubicBezTo>
                <a:cubicBezTo>
                  <a:pt x="3726" y="9339"/>
                  <a:pt x="3726" y="9339"/>
                  <a:pt x="3720" y="9328"/>
                </a:cubicBezTo>
                <a:cubicBezTo>
                  <a:pt x="3745" y="9328"/>
                  <a:pt x="3771" y="9339"/>
                  <a:pt x="3790" y="9339"/>
                </a:cubicBezTo>
                <a:cubicBezTo>
                  <a:pt x="3777" y="9372"/>
                  <a:pt x="3790" y="9438"/>
                  <a:pt x="3822" y="9438"/>
                </a:cubicBezTo>
                <a:cubicBezTo>
                  <a:pt x="4683" y="9604"/>
                  <a:pt x="5493" y="10166"/>
                  <a:pt x="6290" y="10750"/>
                </a:cubicBezTo>
                <a:cubicBezTo>
                  <a:pt x="6251" y="10761"/>
                  <a:pt x="6212" y="10761"/>
                  <a:pt x="6168" y="10772"/>
                </a:cubicBezTo>
                <a:cubicBezTo>
                  <a:pt x="6161" y="10761"/>
                  <a:pt x="6155" y="10750"/>
                  <a:pt x="6148" y="10739"/>
                </a:cubicBezTo>
                <a:cubicBezTo>
                  <a:pt x="5654" y="10409"/>
                  <a:pt x="5133" y="10221"/>
                  <a:pt x="4600" y="10188"/>
                </a:cubicBezTo>
                <a:cubicBezTo>
                  <a:pt x="4548" y="10188"/>
                  <a:pt x="4548" y="10320"/>
                  <a:pt x="4600" y="10320"/>
                </a:cubicBezTo>
                <a:cubicBezTo>
                  <a:pt x="5082" y="10354"/>
                  <a:pt x="5557" y="10508"/>
                  <a:pt x="6007" y="10795"/>
                </a:cubicBezTo>
                <a:cubicBezTo>
                  <a:pt x="5531" y="10839"/>
                  <a:pt x="5056" y="10817"/>
                  <a:pt x="4587" y="10695"/>
                </a:cubicBezTo>
                <a:cubicBezTo>
                  <a:pt x="4542" y="10684"/>
                  <a:pt x="4516" y="10806"/>
                  <a:pt x="4568" y="10817"/>
                </a:cubicBezTo>
                <a:cubicBezTo>
                  <a:pt x="5146" y="10960"/>
                  <a:pt x="5731" y="10982"/>
                  <a:pt x="6309" y="10872"/>
                </a:cubicBezTo>
                <a:cubicBezTo>
                  <a:pt x="6335" y="10872"/>
                  <a:pt x="6347" y="10828"/>
                  <a:pt x="6347" y="10795"/>
                </a:cubicBezTo>
                <a:cubicBezTo>
                  <a:pt x="6360" y="10806"/>
                  <a:pt x="6373" y="10817"/>
                  <a:pt x="6392" y="10828"/>
                </a:cubicBezTo>
                <a:cubicBezTo>
                  <a:pt x="6437" y="10861"/>
                  <a:pt x="6476" y="10750"/>
                  <a:pt x="6431" y="10717"/>
                </a:cubicBezTo>
                <a:cubicBezTo>
                  <a:pt x="5756" y="10221"/>
                  <a:pt x="5069" y="9736"/>
                  <a:pt x="4356" y="9471"/>
                </a:cubicBezTo>
                <a:cubicBezTo>
                  <a:pt x="4960" y="9648"/>
                  <a:pt x="5538" y="9957"/>
                  <a:pt x="6052" y="10387"/>
                </a:cubicBezTo>
                <a:cubicBezTo>
                  <a:pt x="6078" y="10409"/>
                  <a:pt x="6116" y="10398"/>
                  <a:pt x="6129" y="10342"/>
                </a:cubicBezTo>
                <a:cubicBezTo>
                  <a:pt x="6148" y="10298"/>
                  <a:pt x="6135" y="10232"/>
                  <a:pt x="6116" y="10210"/>
                </a:cubicBezTo>
                <a:cubicBezTo>
                  <a:pt x="5647" y="9615"/>
                  <a:pt x="5281" y="9041"/>
                  <a:pt x="5030" y="8534"/>
                </a:cubicBezTo>
                <a:cubicBezTo>
                  <a:pt x="5030" y="8534"/>
                  <a:pt x="5030" y="8534"/>
                  <a:pt x="5030" y="8534"/>
                </a:cubicBezTo>
                <a:cubicBezTo>
                  <a:pt x="5037" y="8512"/>
                  <a:pt x="5043" y="8479"/>
                  <a:pt x="5030" y="8457"/>
                </a:cubicBezTo>
                <a:cubicBezTo>
                  <a:pt x="5037" y="8446"/>
                  <a:pt x="5037" y="8435"/>
                  <a:pt x="5037" y="8413"/>
                </a:cubicBezTo>
                <a:cubicBezTo>
                  <a:pt x="5030" y="8336"/>
                  <a:pt x="5018" y="8259"/>
                  <a:pt x="5005" y="8181"/>
                </a:cubicBezTo>
                <a:cubicBezTo>
                  <a:pt x="5024" y="8292"/>
                  <a:pt x="5043" y="8413"/>
                  <a:pt x="5063" y="8523"/>
                </a:cubicBezTo>
                <a:cubicBezTo>
                  <a:pt x="5037" y="8501"/>
                  <a:pt x="5043" y="8523"/>
                  <a:pt x="5050" y="8534"/>
                </a:cubicBezTo>
                <a:close/>
                <a:moveTo>
                  <a:pt x="9014" y="12283"/>
                </a:moveTo>
                <a:cubicBezTo>
                  <a:pt x="9014" y="12294"/>
                  <a:pt x="9008" y="12305"/>
                  <a:pt x="9008" y="12316"/>
                </a:cubicBezTo>
                <a:cubicBezTo>
                  <a:pt x="9008" y="12305"/>
                  <a:pt x="9008" y="12294"/>
                  <a:pt x="9014" y="12283"/>
                </a:cubicBezTo>
                <a:close/>
                <a:moveTo>
                  <a:pt x="13518" y="16682"/>
                </a:moveTo>
                <a:cubicBezTo>
                  <a:pt x="13518" y="16682"/>
                  <a:pt x="13518" y="16682"/>
                  <a:pt x="13518" y="16682"/>
                </a:cubicBezTo>
                <a:cubicBezTo>
                  <a:pt x="13518" y="16682"/>
                  <a:pt x="13518" y="16682"/>
                  <a:pt x="13518" y="16682"/>
                </a:cubicBezTo>
                <a:cubicBezTo>
                  <a:pt x="13518" y="16682"/>
                  <a:pt x="13518" y="16682"/>
                  <a:pt x="13518" y="16682"/>
                </a:cubicBezTo>
                <a:close/>
                <a:moveTo>
                  <a:pt x="8224" y="14069"/>
                </a:moveTo>
                <a:cubicBezTo>
                  <a:pt x="8237" y="14047"/>
                  <a:pt x="8256" y="14025"/>
                  <a:pt x="8269" y="14014"/>
                </a:cubicBezTo>
                <a:cubicBezTo>
                  <a:pt x="8249" y="14036"/>
                  <a:pt x="8237" y="14058"/>
                  <a:pt x="8224" y="14069"/>
                </a:cubicBezTo>
                <a:close/>
                <a:moveTo>
                  <a:pt x="3264" y="3484"/>
                </a:moveTo>
                <a:cubicBezTo>
                  <a:pt x="4016" y="4752"/>
                  <a:pt x="4587" y="6252"/>
                  <a:pt x="4902" y="7773"/>
                </a:cubicBezTo>
                <a:cubicBezTo>
                  <a:pt x="4799" y="7332"/>
                  <a:pt x="4658" y="6913"/>
                  <a:pt x="4523" y="6516"/>
                </a:cubicBezTo>
                <a:cubicBezTo>
                  <a:pt x="4317" y="5921"/>
                  <a:pt x="4080" y="5348"/>
                  <a:pt x="3823" y="4818"/>
                </a:cubicBezTo>
                <a:cubicBezTo>
                  <a:pt x="3791" y="4752"/>
                  <a:pt x="3739" y="4851"/>
                  <a:pt x="3771" y="4907"/>
                </a:cubicBezTo>
                <a:cubicBezTo>
                  <a:pt x="4028" y="5425"/>
                  <a:pt x="4260" y="5987"/>
                  <a:pt x="4459" y="6571"/>
                </a:cubicBezTo>
                <a:cubicBezTo>
                  <a:pt x="4645" y="7112"/>
                  <a:pt x="4844" y="7696"/>
                  <a:pt x="4921" y="8314"/>
                </a:cubicBezTo>
                <a:cubicBezTo>
                  <a:pt x="4915" y="8303"/>
                  <a:pt x="4909" y="8303"/>
                  <a:pt x="4902" y="8292"/>
                </a:cubicBezTo>
                <a:cubicBezTo>
                  <a:pt x="4709" y="6836"/>
                  <a:pt x="4067" y="5778"/>
                  <a:pt x="3457" y="4785"/>
                </a:cubicBezTo>
                <a:cubicBezTo>
                  <a:pt x="3418" y="4730"/>
                  <a:pt x="3367" y="4818"/>
                  <a:pt x="3405" y="4873"/>
                </a:cubicBezTo>
                <a:cubicBezTo>
                  <a:pt x="3958" y="5767"/>
                  <a:pt x="4542" y="6726"/>
                  <a:pt x="4780" y="7994"/>
                </a:cubicBezTo>
                <a:cubicBezTo>
                  <a:pt x="4780" y="7994"/>
                  <a:pt x="4780" y="7994"/>
                  <a:pt x="4780" y="7994"/>
                </a:cubicBezTo>
                <a:cubicBezTo>
                  <a:pt x="4549" y="7431"/>
                  <a:pt x="4298" y="6891"/>
                  <a:pt x="4028" y="6384"/>
                </a:cubicBezTo>
                <a:cubicBezTo>
                  <a:pt x="3996" y="6318"/>
                  <a:pt x="3945" y="6417"/>
                  <a:pt x="3977" y="6472"/>
                </a:cubicBezTo>
                <a:cubicBezTo>
                  <a:pt x="4163" y="6814"/>
                  <a:pt x="4337" y="7178"/>
                  <a:pt x="4497" y="7553"/>
                </a:cubicBezTo>
                <a:cubicBezTo>
                  <a:pt x="4093" y="6869"/>
                  <a:pt x="3733" y="6108"/>
                  <a:pt x="3437" y="5281"/>
                </a:cubicBezTo>
                <a:cubicBezTo>
                  <a:pt x="3412" y="5215"/>
                  <a:pt x="3347" y="5270"/>
                  <a:pt x="3373" y="5347"/>
                </a:cubicBezTo>
                <a:cubicBezTo>
                  <a:pt x="3675" y="6197"/>
                  <a:pt x="4041" y="6968"/>
                  <a:pt x="4452" y="7663"/>
                </a:cubicBezTo>
                <a:cubicBezTo>
                  <a:pt x="3765" y="6913"/>
                  <a:pt x="3155" y="5965"/>
                  <a:pt x="2660" y="4840"/>
                </a:cubicBezTo>
                <a:cubicBezTo>
                  <a:pt x="2628" y="4774"/>
                  <a:pt x="2564" y="4840"/>
                  <a:pt x="2596" y="4906"/>
                </a:cubicBezTo>
                <a:cubicBezTo>
                  <a:pt x="3167" y="6207"/>
                  <a:pt x="3894" y="7288"/>
                  <a:pt x="4722" y="8093"/>
                </a:cubicBezTo>
                <a:cubicBezTo>
                  <a:pt x="4729" y="8104"/>
                  <a:pt x="4735" y="8104"/>
                  <a:pt x="4735" y="8115"/>
                </a:cubicBezTo>
                <a:cubicBezTo>
                  <a:pt x="4735" y="8115"/>
                  <a:pt x="4735" y="8115"/>
                  <a:pt x="4735" y="8115"/>
                </a:cubicBezTo>
                <a:cubicBezTo>
                  <a:pt x="3983" y="7365"/>
                  <a:pt x="3187" y="6737"/>
                  <a:pt x="2531" y="5744"/>
                </a:cubicBezTo>
                <a:cubicBezTo>
                  <a:pt x="2493" y="5689"/>
                  <a:pt x="2442" y="5777"/>
                  <a:pt x="2480" y="5833"/>
                </a:cubicBezTo>
                <a:cubicBezTo>
                  <a:pt x="2782" y="6285"/>
                  <a:pt x="3116" y="6660"/>
                  <a:pt x="3457" y="7012"/>
                </a:cubicBezTo>
                <a:cubicBezTo>
                  <a:pt x="3457" y="7023"/>
                  <a:pt x="3463" y="7023"/>
                  <a:pt x="3470" y="7035"/>
                </a:cubicBezTo>
                <a:cubicBezTo>
                  <a:pt x="3816" y="7520"/>
                  <a:pt x="4202" y="7917"/>
                  <a:pt x="4607" y="8236"/>
                </a:cubicBezTo>
                <a:cubicBezTo>
                  <a:pt x="3720" y="7707"/>
                  <a:pt x="2840" y="6759"/>
                  <a:pt x="2095" y="5502"/>
                </a:cubicBezTo>
                <a:cubicBezTo>
                  <a:pt x="1292" y="4146"/>
                  <a:pt x="694" y="2525"/>
                  <a:pt x="392" y="882"/>
                </a:cubicBezTo>
                <a:cubicBezTo>
                  <a:pt x="604" y="1488"/>
                  <a:pt x="803" y="2117"/>
                  <a:pt x="977" y="2767"/>
                </a:cubicBezTo>
                <a:cubicBezTo>
                  <a:pt x="1073" y="3120"/>
                  <a:pt x="1157" y="3462"/>
                  <a:pt x="1304" y="3760"/>
                </a:cubicBezTo>
                <a:cubicBezTo>
                  <a:pt x="1459" y="4058"/>
                  <a:pt x="1645" y="4300"/>
                  <a:pt x="1831" y="4532"/>
                </a:cubicBezTo>
                <a:cubicBezTo>
                  <a:pt x="1870" y="4587"/>
                  <a:pt x="1908" y="4465"/>
                  <a:pt x="1870" y="4421"/>
                </a:cubicBezTo>
                <a:cubicBezTo>
                  <a:pt x="1683" y="4190"/>
                  <a:pt x="1497" y="3947"/>
                  <a:pt x="1349" y="3638"/>
                </a:cubicBezTo>
                <a:cubicBezTo>
                  <a:pt x="1195" y="3319"/>
                  <a:pt x="1105" y="2933"/>
                  <a:pt x="1002" y="2558"/>
                </a:cubicBezTo>
                <a:cubicBezTo>
                  <a:pt x="893" y="2150"/>
                  <a:pt x="771" y="1753"/>
                  <a:pt x="643" y="1356"/>
                </a:cubicBezTo>
                <a:cubicBezTo>
                  <a:pt x="675" y="1422"/>
                  <a:pt x="700" y="1499"/>
                  <a:pt x="733" y="1566"/>
                </a:cubicBezTo>
                <a:cubicBezTo>
                  <a:pt x="893" y="1929"/>
                  <a:pt x="1067" y="2271"/>
                  <a:pt x="1253" y="2591"/>
                </a:cubicBezTo>
                <a:cubicBezTo>
                  <a:pt x="1285" y="2646"/>
                  <a:pt x="1343" y="2558"/>
                  <a:pt x="1304" y="2503"/>
                </a:cubicBezTo>
                <a:cubicBezTo>
                  <a:pt x="1118" y="2172"/>
                  <a:pt x="945" y="1830"/>
                  <a:pt x="784" y="1477"/>
                </a:cubicBezTo>
                <a:cubicBezTo>
                  <a:pt x="700" y="1301"/>
                  <a:pt x="623" y="1114"/>
                  <a:pt x="546" y="926"/>
                </a:cubicBezTo>
                <a:cubicBezTo>
                  <a:pt x="540" y="904"/>
                  <a:pt x="533" y="893"/>
                  <a:pt x="527" y="871"/>
                </a:cubicBezTo>
                <a:cubicBezTo>
                  <a:pt x="1067" y="1444"/>
                  <a:pt x="1523" y="2216"/>
                  <a:pt x="1876" y="3131"/>
                </a:cubicBezTo>
                <a:cubicBezTo>
                  <a:pt x="1902" y="3198"/>
                  <a:pt x="1966" y="3131"/>
                  <a:pt x="1940" y="3065"/>
                </a:cubicBezTo>
                <a:cubicBezTo>
                  <a:pt x="1587" y="2150"/>
                  <a:pt x="1131" y="1378"/>
                  <a:pt x="591" y="794"/>
                </a:cubicBezTo>
                <a:cubicBezTo>
                  <a:pt x="1465" y="1499"/>
                  <a:pt x="2319" y="2437"/>
                  <a:pt x="2711" y="4013"/>
                </a:cubicBezTo>
                <a:cubicBezTo>
                  <a:pt x="2731" y="4091"/>
                  <a:pt x="2795" y="4024"/>
                  <a:pt x="2776" y="3947"/>
                </a:cubicBezTo>
                <a:cubicBezTo>
                  <a:pt x="2461" y="2679"/>
                  <a:pt x="1851" y="1819"/>
                  <a:pt x="1169" y="1158"/>
                </a:cubicBezTo>
                <a:cubicBezTo>
                  <a:pt x="1195" y="1136"/>
                  <a:pt x="1208" y="1069"/>
                  <a:pt x="1176" y="1047"/>
                </a:cubicBezTo>
                <a:cubicBezTo>
                  <a:pt x="1105" y="992"/>
                  <a:pt x="1035" y="926"/>
                  <a:pt x="970" y="860"/>
                </a:cubicBezTo>
                <a:cubicBezTo>
                  <a:pt x="1966" y="1632"/>
                  <a:pt x="2833" y="2856"/>
                  <a:pt x="3457" y="4388"/>
                </a:cubicBezTo>
                <a:cubicBezTo>
                  <a:pt x="3482" y="4454"/>
                  <a:pt x="3553" y="4388"/>
                  <a:pt x="3521" y="4322"/>
                </a:cubicBezTo>
                <a:cubicBezTo>
                  <a:pt x="3148" y="3407"/>
                  <a:pt x="2686" y="2602"/>
                  <a:pt x="2172" y="1929"/>
                </a:cubicBezTo>
                <a:cubicBezTo>
                  <a:pt x="2551" y="2393"/>
                  <a:pt x="2923" y="2911"/>
                  <a:pt x="3264" y="3484"/>
                </a:cubicBezTo>
                <a:close/>
                <a:moveTo>
                  <a:pt x="4440" y="8005"/>
                </a:moveTo>
                <a:cubicBezTo>
                  <a:pt x="4317" y="7895"/>
                  <a:pt x="4195" y="7784"/>
                  <a:pt x="4080" y="7663"/>
                </a:cubicBezTo>
                <a:cubicBezTo>
                  <a:pt x="4202" y="7773"/>
                  <a:pt x="4324" y="7884"/>
                  <a:pt x="4440" y="8005"/>
                </a:cubicBezTo>
                <a:close/>
                <a:moveTo>
                  <a:pt x="2069" y="3826"/>
                </a:moveTo>
                <a:cubicBezTo>
                  <a:pt x="1838" y="3539"/>
                  <a:pt x="1619" y="3231"/>
                  <a:pt x="1413" y="2900"/>
                </a:cubicBezTo>
                <a:cubicBezTo>
                  <a:pt x="1375" y="2845"/>
                  <a:pt x="1433" y="2745"/>
                  <a:pt x="1465" y="2812"/>
                </a:cubicBezTo>
                <a:cubicBezTo>
                  <a:pt x="1670" y="3131"/>
                  <a:pt x="1882" y="3440"/>
                  <a:pt x="2107" y="3716"/>
                </a:cubicBezTo>
                <a:cubicBezTo>
                  <a:pt x="2146" y="3760"/>
                  <a:pt x="2107" y="3870"/>
                  <a:pt x="2069" y="3826"/>
                </a:cubicBezTo>
                <a:close/>
                <a:moveTo>
                  <a:pt x="2165" y="5303"/>
                </a:moveTo>
                <a:cubicBezTo>
                  <a:pt x="2184" y="5281"/>
                  <a:pt x="2204" y="5303"/>
                  <a:pt x="2217" y="5326"/>
                </a:cubicBezTo>
                <a:cubicBezTo>
                  <a:pt x="2217" y="5326"/>
                  <a:pt x="2217" y="5337"/>
                  <a:pt x="2223" y="5337"/>
                </a:cubicBezTo>
                <a:cubicBezTo>
                  <a:pt x="2223" y="5337"/>
                  <a:pt x="2223" y="5337"/>
                  <a:pt x="2223" y="5337"/>
                </a:cubicBezTo>
                <a:cubicBezTo>
                  <a:pt x="2229" y="5348"/>
                  <a:pt x="2229" y="5348"/>
                  <a:pt x="2236" y="5359"/>
                </a:cubicBezTo>
                <a:cubicBezTo>
                  <a:pt x="2242" y="5370"/>
                  <a:pt x="2249" y="5381"/>
                  <a:pt x="2255" y="5392"/>
                </a:cubicBezTo>
                <a:cubicBezTo>
                  <a:pt x="2268" y="5414"/>
                  <a:pt x="2281" y="5436"/>
                  <a:pt x="2294" y="5458"/>
                </a:cubicBezTo>
                <a:cubicBezTo>
                  <a:pt x="2300" y="5458"/>
                  <a:pt x="2300" y="5469"/>
                  <a:pt x="2307" y="5469"/>
                </a:cubicBezTo>
                <a:cubicBezTo>
                  <a:pt x="2307" y="5469"/>
                  <a:pt x="2313" y="5480"/>
                  <a:pt x="2313" y="5480"/>
                </a:cubicBezTo>
                <a:cubicBezTo>
                  <a:pt x="2319" y="5480"/>
                  <a:pt x="2319" y="5491"/>
                  <a:pt x="2313" y="5480"/>
                </a:cubicBezTo>
                <a:cubicBezTo>
                  <a:pt x="2319" y="5491"/>
                  <a:pt x="2326" y="5502"/>
                  <a:pt x="2339" y="5502"/>
                </a:cubicBezTo>
                <a:cubicBezTo>
                  <a:pt x="2358" y="5524"/>
                  <a:pt x="2371" y="5535"/>
                  <a:pt x="2390" y="5557"/>
                </a:cubicBezTo>
                <a:cubicBezTo>
                  <a:pt x="2409" y="5579"/>
                  <a:pt x="2416" y="5612"/>
                  <a:pt x="2403" y="5645"/>
                </a:cubicBezTo>
                <a:cubicBezTo>
                  <a:pt x="2390" y="5678"/>
                  <a:pt x="2371" y="5689"/>
                  <a:pt x="2352" y="5667"/>
                </a:cubicBezTo>
                <a:cubicBezTo>
                  <a:pt x="2274" y="5601"/>
                  <a:pt x="2204" y="5502"/>
                  <a:pt x="2152" y="5381"/>
                </a:cubicBezTo>
                <a:cubicBezTo>
                  <a:pt x="2139" y="5359"/>
                  <a:pt x="2146" y="5315"/>
                  <a:pt x="2165" y="5303"/>
                </a:cubicBezTo>
                <a:close/>
                <a:moveTo>
                  <a:pt x="2050" y="5193"/>
                </a:moveTo>
                <a:cubicBezTo>
                  <a:pt x="2024" y="5116"/>
                  <a:pt x="2088" y="5061"/>
                  <a:pt x="2114" y="5127"/>
                </a:cubicBezTo>
                <a:cubicBezTo>
                  <a:pt x="2139" y="5204"/>
                  <a:pt x="2075" y="5270"/>
                  <a:pt x="2050" y="5193"/>
                </a:cubicBezTo>
                <a:close/>
                <a:moveTo>
                  <a:pt x="3379" y="5149"/>
                </a:moveTo>
                <a:cubicBezTo>
                  <a:pt x="3405" y="5226"/>
                  <a:pt x="3341" y="5281"/>
                  <a:pt x="3315" y="5215"/>
                </a:cubicBezTo>
                <a:cubicBezTo>
                  <a:pt x="3290" y="5138"/>
                  <a:pt x="3360" y="5072"/>
                  <a:pt x="3379" y="5149"/>
                </a:cubicBezTo>
                <a:close/>
                <a:moveTo>
                  <a:pt x="3373" y="4752"/>
                </a:moveTo>
                <a:cubicBezTo>
                  <a:pt x="3399" y="4829"/>
                  <a:pt x="3334" y="4885"/>
                  <a:pt x="3309" y="4818"/>
                </a:cubicBezTo>
                <a:cubicBezTo>
                  <a:pt x="3283" y="4741"/>
                  <a:pt x="3347" y="4675"/>
                  <a:pt x="3373" y="4752"/>
                </a:cubicBezTo>
                <a:close/>
                <a:moveTo>
                  <a:pt x="3290" y="4653"/>
                </a:moveTo>
                <a:cubicBezTo>
                  <a:pt x="3315" y="4730"/>
                  <a:pt x="3251" y="4785"/>
                  <a:pt x="3225" y="4719"/>
                </a:cubicBezTo>
                <a:cubicBezTo>
                  <a:pt x="3200" y="4642"/>
                  <a:pt x="3264" y="4576"/>
                  <a:pt x="3290" y="4653"/>
                </a:cubicBezTo>
                <a:close/>
                <a:moveTo>
                  <a:pt x="2750" y="4234"/>
                </a:moveTo>
                <a:cubicBezTo>
                  <a:pt x="2724" y="4157"/>
                  <a:pt x="2788" y="4102"/>
                  <a:pt x="2814" y="4168"/>
                </a:cubicBezTo>
                <a:cubicBezTo>
                  <a:pt x="2840" y="4245"/>
                  <a:pt x="2776" y="4311"/>
                  <a:pt x="2750" y="4234"/>
                </a:cubicBezTo>
                <a:close/>
                <a:moveTo>
                  <a:pt x="2776" y="4410"/>
                </a:moveTo>
                <a:cubicBezTo>
                  <a:pt x="2750" y="4333"/>
                  <a:pt x="2814" y="4278"/>
                  <a:pt x="2840" y="4344"/>
                </a:cubicBezTo>
                <a:cubicBezTo>
                  <a:pt x="2865" y="4421"/>
                  <a:pt x="2801" y="4488"/>
                  <a:pt x="2776" y="4410"/>
                </a:cubicBezTo>
                <a:close/>
                <a:moveTo>
                  <a:pt x="2139" y="3892"/>
                </a:moveTo>
                <a:cubicBezTo>
                  <a:pt x="2114" y="3815"/>
                  <a:pt x="2178" y="3760"/>
                  <a:pt x="2204" y="3826"/>
                </a:cubicBezTo>
                <a:cubicBezTo>
                  <a:pt x="2229" y="3903"/>
                  <a:pt x="2165" y="3969"/>
                  <a:pt x="2139" y="3892"/>
                </a:cubicBezTo>
                <a:close/>
                <a:moveTo>
                  <a:pt x="2313" y="4102"/>
                </a:moveTo>
                <a:cubicBezTo>
                  <a:pt x="2287" y="4024"/>
                  <a:pt x="2351" y="3969"/>
                  <a:pt x="2377" y="4035"/>
                </a:cubicBezTo>
                <a:cubicBezTo>
                  <a:pt x="2403" y="4113"/>
                  <a:pt x="2339" y="4179"/>
                  <a:pt x="2313" y="4102"/>
                </a:cubicBezTo>
                <a:close/>
                <a:moveTo>
                  <a:pt x="3990" y="6318"/>
                </a:moveTo>
                <a:cubicBezTo>
                  <a:pt x="4016" y="6395"/>
                  <a:pt x="3951" y="6450"/>
                  <a:pt x="3926" y="6384"/>
                </a:cubicBezTo>
                <a:cubicBezTo>
                  <a:pt x="3900" y="6307"/>
                  <a:pt x="3964" y="6241"/>
                  <a:pt x="3990" y="6318"/>
                </a:cubicBezTo>
                <a:close/>
                <a:moveTo>
                  <a:pt x="2005" y="10805"/>
                </a:moveTo>
                <a:cubicBezTo>
                  <a:pt x="1979" y="10728"/>
                  <a:pt x="2043" y="10673"/>
                  <a:pt x="2069" y="10739"/>
                </a:cubicBezTo>
                <a:cubicBezTo>
                  <a:pt x="2095" y="10817"/>
                  <a:pt x="2030" y="10883"/>
                  <a:pt x="2005" y="10805"/>
                </a:cubicBezTo>
                <a:close/>
                <a:moveTo>
                  <a:pt x="2082" y="10828"/>
                </a:moveTo>
                <a:cubicBezTo>
                  <a:pt x="2056" y="10750"/>
                  <a:pt x="2120" y="10695"/>
                  <a:pt x="2146" y="10761"/>
                </a:cubicBezTo>
                <a:cubicBezTo>
                  <a:pt x="2172" y="10839"/>
                  <a:pt x="2107" y="10905"/>
                  <a:pt x="2082" y="10828"/>
                </a:cubicBezTo>
                <a:close/>
                <a:moveTo>
                  <a:pt x="3759" y="11335"/>
                </a:moveTo>
                <a:cubicBezTo>
                  <a:pt x="3733" y="11258"/>
                  <a:pt x="3797" y="11202"/>
                  <a:pt x="3823" y="11269"/>
                </a:cubicBezTo>
                <a:cubicBezTo>
                  <a:pt x="3848" y="11346"/>
                  <a:pt x="3778" y="11412"/>
                  <a:pt x="3759" y="11335"/>
                </a:cubicBezTo>
                <a:close/>
                <a:moveTo>
                  <a:pt x="6380" y="10960"/>
                </a:moveTo>
                <a:cubicBezTo>
                  <a:pt x="5577" y="11423"/>
                  <a:pt x="4729" y="11621"/>
                  <a:pt x="3881" y="11544"/>
                </a:cubicBezTo>
                <a:cubicBezTo>
                  <a:pt x="3829" y="11544"/>
                  <a:pt x="3829" y="11412"/>
                  <a:pt x="3881" y="11412"/>
                </a:cubicBezTo>
                <a:cubicBezTo>
                  <a:pt x="4722" y="11489"/>
                  <a:pt x="5557" y="11291"/>
                  <a:pt x="6361" y="10828"/>
                </a:cubicBezTo>
                <a:cubicBezTo>
                  <a:pt x="6406" y="10805"/>
                  <a:pt x="6425" y="10938"/>
                  <a:pt x="6380" y="10960"/>
                </a:cubicBezTo>
                <a:close/>
                <a:moveTo>
                  <a:pt x="4433" y="10717"/>
                </a:moveTo>
                <a:cubicBezTo>
                  <a:pt x="4433" y="10706"/>
                  <a:pt x="4427" y="10695"/>
                  <a:pt x="4427" y="10695"/>
                </a:cubicBezTo>
                <a:cubicBezTo>
                  <a:pt x="4420" y="10750"/>
                  <a:pt x="4375" y="10772"/>
                  <a:pt x="4356" y="10717"/>
                </a:cubicBezTo>
                <a:cubicBezTo>
                  <a:pt x="4330" y="10640"/>
                  <a:pt x="4395" y="10585"/>
                  <a:pt x="4420" y="10651"/>
                </a:cubicBezTo>
                <a:cubicBezTo>
                  <a:pt x="4420" y="10662"/>
                  <a:pt x="4427" y="10673"/>
                  <a:pt x="4427" y="10673"/>
                </a:cubicBezTo>
                <a:cubicBezTo>
                  <a:pt x="4433" y="10618"/>
                  <a:pt x="4478" y="10596"/>
                  <a:pt x="4497" y="10651"/>
                </a:cubicBezTo>
                <a:cubicBezTo>
                  <a:pt x="4523" y="10717"/>
                  <a:pt x="4459" y="10783"/>
                  <a:pt x="4433" y="10717"/>
                </a:cubicBezTo>
                <a:close/>
                <a:moveTo>
                  <a:pt x="4446" y="10254"/>
                </a:moveTo>
                <a:cubicBezTo>
                  <a:pt x="4420" y="10177"/>
                  <a:pt x="4485" y="10122"/>
                  <a:pt x="4510" y="10188"/>
                </a:cubicBezTo>
                <a:cubicBezTo>
                  <a:pt x="4536" y="10265"/>
                  <a:pt x="4472" y="10331"/>
                  <a:pt x="4446" y="10254"/>
                </a:cubicBezTo>
                <a:close/>
                <a:moveTo>
                  <a:pt x="4362" y="10265"/>
                </a:moveTo>
                <a:cubicBezTo>
                  <a:pt x="4337" y="10188"/>
                  <a:pt x="4401" y="10133"/>
                  <a:pt x="4427" y="10199"/>
                </a:cubicBezTo>
                <a:cubicBezTo>
                  <a:pt x="4452" y="10276"/>
                  <a:pt x="4388" y="10331"/>
                  <a:pt x="4362" y="10265"/>
                </a:cubicBezTo>
                <a:close/>
                <a:moveTo>
                  <a:pt x="2840" y="10023"/>
                </a:moveTo>
                <a:cubicBezTo>
                  <a:pt x="2840" y="10034"/>
                  <a:pt x="2827" y="10056"/>
                  <a:pt x="2821" y="10067"/>
                </a:cubicBezTo>
                <a:cubicBezTo>
                  <a:pt x="2814" y="10078"/>
                  <a:pt x="2801" y="10078"/>
                  <a:pt x="2795" y="10078"/>
                </a:cubicBezTo>
                <a:cubicBezTo>
                  <a:pt x="2737" y="10034"/>
                  <a:pt x="2673" y="9990"/>
                  <a:pt x="2615" y="9957"/>
                </a:cubicBezTo>
                <a:cubicBezTo>
                  <a:pt x="2602" y="9945"/>
                  <a:pt x="2596" y="9945"/>
                  <a:pt x="2589" y="9923"/>
                </a:cubicBezTo>
                <a:cubicBezTo>
                  <a:pt x="2583" y="9912"/>
                  <a:pt x="2583" y="9890"/>
                  <a:pt x="2583" y="9879"/>
                </a:cubicBezTo>
                <a:cubicBezTo>
                  <a:pt x="2583" y="9868"/>
                  <a:pt x="2596" y="9846"/>
                  <a:pt x="2602" y="9835"/>
                </a:cubicBezTo>
                <a:cubicBezTo>
                  <a:pt x="2609" y="9824"/>
                  <a:pt x="2621" y="9824"/>
                  <a:pt x="2628" y="9824"/>
                </a:cubicBezTo>
                <a:cubicBezTo>
                  <a:pt x="2686" y="9868"/>
                  <a:pt x="2750" y="9912"/>
                  <a:pt x="2808" y="9946"/>
                </a:cubicBezTo>
                <a:cubicBezTo>
                  <a:pt x="2821" y="9957"/>
                  <a:pt x="2827" y="9957"/>
                  <a:pt x="2833" y="9979"/>
                </a:cubicBezTo>
                <a:cubicBezTo>
                  <a:pt x="2840" y="9990"/>
                  <a:pt x="2840" y="10012"/>
                  <a:pt x="2840" y="10023"/>
                </a:cubicBezTo>
                <a:close/>
                <a:moveTo>
                  <a:pt x="2898" y="10166"/>
                </a:moveTo>
                <a:cubicBezTo>
                  <a:pt x="2872" y="10089"/>
                  <a:pt x="2936" y="10034"/>
                  <a:pt x="2962" y="10100"/>
                </a:cubicBezTo>
                <a:cubicBezTo>
                  <a:pt x="2988" y="10166"/>
                  <a:pt x="2917" y="10232"/>
                  <a:pt x="2898" y="10166"/>
                </a:cubicBezTo>
                <a:close/>
                <a:moveTo>
                  <a:pt x="3052" y="10761"/>
                </a:moveTo>
                <a:cubicBezTo>
                  <a:pt x="3026" y="10684"/>
                  <a:pt x="3090" y="10629"/>
                  <a:pt x="3116" y="10695"/>
                </a:cubicBezTo>
                <a:cubicBezTo>
                  <a:pt x="3148" y="10772"/>
                  <a:pt x="3077" y="10839"/>
                  <a:pt x="3052" y="10761"/>
                </a:cubicBezTo>
                <a:close/>
                <a:moveTo>
                  <a:pt x="5326" y="15877"/>
                </a:moveTo>
                <a:cubicBezTo>
                  <a:pt x="5352" y="15955"/>
                  <a:pt x="5288" y="16010"/>
                  <a:pt x="5262" y="15944"/>
                </a:cubicBezTo>
                <a:cubicBezTo>
                  <a:pt x="5236" y="15866"/>
                  <a:pt x="5300" y="15800"/>
                  <a:pt x="5326" y="15877"/>
                </a:cubicBezTo>
                <a:close/>
                <a:moveTo>
                  <a:pt x="5410" y="15855"/>
                </a:moveTo>
                <a:cubicBezTo>
                  <a:pt x="5435" y="15933"/>
                  <a:pt x="5371" y="15988"/>
                  <a:pt x="5345" y="15922"/>
                </a:cubicBezTo>
                <a:cubicBezTo>
                  <a:pt x="5320" y="15844"/>
                  <a:pt x="5384" y="15778"/>
                  <a:pt x="5410" y="15855"/>
                </a:cubicBezTo>
                <a:close/>
                <a:moveTo>
                  <a:pt x="6232" y="14643"/>
                </a:moveTo>
                <a:cubicBezTo>
                  <a:pt x="6206" y="14565"/>
                  <a:pt x="6271" y="14510"/>
                  <a:pt x="6296" y="14576"/>
                </a:cubicBezTo>
                <a:cubicBezTo>
                  <a:pt x="6322" y="14654"/>
                  <a:pt x="6258" y="14720"/>
                  <a:pt x="6232" y="14643"/>
                </a:cubicBezTo>
                <a:close/>
                <a:moveTo>
                  <a:pt x="7029" y="14444"/>
                </a:moveTo>
                <a:cubicBezTo>
                  <a:pt x="7042" y="14411"/>
                  <a:pt x="7074" y="14400"/>
                  <a:pt x="7093" y="14444"/>
                </a:cubicBezTo>
                <a:cubicBezTo>
                  <a:pt x="7112" y="14510"/>
                  <a:pt x="7067" y="14565"/>
                  <a:pt x="7042" y="14532"/>
                </a:cubicBezTo>
                <a:cubicBezTo>
                  <a:pt x="7029" y="14565"/>
                  <a:pt x="6997" y="14576"/>
                  <a:pt x="6977" y="14532"/>
                </a:cubicBezTo>
                <a:cubicBezTo>
                  <a:pt x="6958" y="14466"/>
                  <a:pt x="7003" y="14411"/>
                  <a:pt x="7029" y="14444"/>
                </a:cubicBezTo>
                <a:close/>
                <a:moveTo>
                  <a:pt x="7228" y="13705"/>
                </a:moveTo>
                <a:cubicBezTo>
                  <a:pt x="7254" y="13783"/>
                  <a:pt x="7189" y="13838"/>
                  <a:pt x="7164" y="13772"/>
                </a:cubicBezTo>
                <a:cubicBezTo>
                  <a:pt x="7132" y="13705"/>
                  <a:pt x="7202" y="13639"/>
                  <a:pt x="7228" y="13705"/>
                </a:cubicBezTo>
                <a:close/>
                <a:moveTo>
                  <a:pt x="7144" y="13727"/>
                </a:moveTo>
                <a:cubicBezTo>
                  <a:pt x="7170" y="13805"/>
                  <a:pt x="7106" y="13860"/>
                  <a:pt x="7080" y="13794"/>
                </a:cubicBezTo>
                <a:cubicBezTo>
                  <a:pt x="7054" y="13716"/>
                  <a:pt x="7119" y="13650"/>
                  <a:pt x="7144" y="13727"/>
                </a:cubicBezTo>
                <a:close/>
                <a:moveTo>
                  <a:pt x="6033" y="6594"/>
                </a:moveTo>
                <a:cubicBezTo>
                  <a:pt x="6007" y="6516"/>
                  <a:pt x="6071" y="6461"/>
                  <a:pt x="6097" y="6527"/>
                </a:cubicBezTo>
                <a:cubicBezTo>
                  <a:pt x="6123" y="6594"/>
                  <a:pt x="6059" y="6660"/>
                  <a:pt x="6033" y="6594"/>
                </a:cubicBezTo>
                <a:close/>
                <a:moveTo>
                  <a:pt x="6065" y="6285"/>
                </a:moveTo>
                <a:cubicBezTo>
                  <a:pt x="6039" y="6208"/>
                  <a:pt x="6104" y="6152"/>
                  <a:pt x="6129" y="6219"/>
                </a:cubicBezTo>
                <a:cubicBezTo>
                  <a:pt x="6161" y="6296"/>
                  <a:pt x="6091" y="6351"/>
                  <a:pt x="6065" y="6285"/>
                </a:cubicBezTo>
                <a:close/>
                <a:moveTo>
                  <a:pt x="6875" y="6450"/>
                </a:moveTo>
                <a:cubicBezTo>
                  <a:pt x="6849" y="6373"/>
                  <a:pt x="6913" y="6318"/>
                  <a:pt x="6939" y="6384"/>
                </a:cubicBezTo>
                <a:cubicBezTo>
                  <a:pt x="6964" y="6461"/>
                  <a:pt x="6900" y="6527"/>
                  <a:pt x="6875" y="6450"/>
                </a:cubicBezTo>
                <a:close/>
                <a:moveTo>
                  <a:pt x="6887" y="6141"/>
                </a:moveTo>
                <a:cubicBezTo>
                  <a:pt x="6862" y="6064"/>
                  <a:pt x="6926" y="6009"/>
                  <a:pt x="6952" y="6075"/>
                </a:cubicBezTo>
                <a:cubicBezTo>
                  <a:pt x="6977" y="6153"/>
                  <a:pt x="6913" y="6219"/>
                  <a:pt x="6887" y="6141"/>
                </a:cubicBezTo>
                <a:close/>
                <a:moveTo>
                  <a:pt x="6688" y="7806"/>
                </a:moveTo>
                <a:cubicBezTo>
                  <a:pt x="6714" y="7884"/>
                  <a:pt x="6650" y="7939"/>
                  <a:pt x="6624" y="7873"/>
                </a:cubicBezTo>
                <a:cubicBezTo>
                  <a:pt x="6592" y="7795"/>
                  <a:pt x="6663" y="7729"/>
                  <a:pt x="6688" y="7806"/>
                </a:cubicBezTo>
                <a:close/>
                <a:moveTo>
                  <a:pt x="5924" y="3032"/>
                </a:moveTo>
                <a:cubicBezTo>
                  <a:pt x="5898" y="2955"/>
                  <a:pt x="5962" y="2900"/>
                  <a:pt x="5988" y="2966"/>
                </a:cubicBezTo>
                <a:cubicBezTo>
                  <a:pt x="6014" y="3043"/>
                  <a:pt x="5949" y="3109"/>
                  <a:pt x="5924" y="3032"/>
                </a:cubicBezTo>
                <a:close/>
                <a:moveTo>
                  <a:pt x="6168" y="4091"/>
                </a:moveTo>
                <a:cubicBezTo>
                  <a:pt x="6142" y="4013"/>
                  <a:pt x="6206" y="3958"/>
                  <a:pt x="6232" y="4024"/>
                </a:cubicBezTo>
                <a:cubicBezTo>
                  <a:pt x="6258" y="4102"/>
                  <a:pt x="6187" y="4157"/>
                  <a:pt x="6168" y="4091"/>
                </a:cubicBezTo>
                <a:close/>
                <a:moveTo>
                  <a:pt x="6129" y="4256"/>
                </a:moveTo>
                <a:cubicBezTo>
                  <a:pt x="6104" y="4179"/>
                  <a:pt x="6168" y="4124"/>
                  <a:pt x="6193" y="4190"/>
                </a:cubicBezTo>
                <a:cubicBezTo>
                  <a:pt x="6219" y="4267"/>
                  <a:pt x="6155" y="4333"/>
                  <a:pt x="6129" y="4256"/>
                </a:cubicBezTo>
                <a:close/>
                <a:moveTo>
                  <a:pt x="6611" y="4080"/>
                </a:moveTo>
                <a:cubicBezTo>
                  <a:pt x="6585" y="4002"/>
                  <a:pt x="6650" y="3947"/>
                  <a:pt x="6675" y="4013"/>
                </a:cubicBezTo>
                <a:cubicBezTo>
                  <a:pt x="6701" y="4091"/>
                  <a:pt x="6637" y="4157"/>
                  <a:pt x="6611" y="4080"/>
                </a:cubicBezTo>
                <a:close/>
                <a:moveTo>
                  <a:pt x="5763" y="3594"/>
                </a:moveTo>
                <a:cubicBezTo>
                  <a:pt x="5737" y="3517"/>
                  <a:pt x="5802" y="3462"/>
                  <a:pt x="5827" y="3528"/>
                </a:cubicBezTo>
                <a:cubicBezTo>
                  <a:pt x="5853" y="3605"/>
                  <a:pt x="5789" y="3661"/>
                  <a:pt x="5763" y="3594"/>
                </a:cubicBezTo>
                <a:close/>
                <a:moveTo>
                  <a:pt x="5667" y="4940"/>
                </a:moveTo>
                <a:cubicBezTo>
                  <a:pt x="5641" y="4862"/>
                  <a:pt x="5705" y="4807"/>
                  <a:pt x="5731" y="4873"/>
                </a:cubicBezTo>
                <a:cubicBezTo>
                  <a:pt x="5757" y="4940"/>
                  <a:pt x="5692" y="5006"/>
                  <a:pt x="5667" y="4940"/>
                </a:cubicBezTo>
                <a:close/>
                <a:moveTo>
                  <a:pt x="8699" y="10309"/>
                </a:moveTo>
                <a:cubicBezTo>
                  <a:pt x="8725" y="10387"/>
                  <a:pt x="8661" y="10442"/>
                  <a:pt x="8635" y="10375"/>
                </a:cubicBezTo>
                <a:cubicBezTo>
                  <a:pt x="8609" y="10298"/>
                  <a:pt x="8673" y="10232"/>
                  <a:pt x="8699" y="10309"/>
                </a:cubicBezTo>
                <a:close/>
                <a:moveTo>
                  <a:pt x="9142" y="9427"/>
                </a:moveTo>
                <a:cubicBezTo>
                  <a:pt x="9168" y="9504"/>
                  <a:pt x="9104" y="9560"/>
                  <a:pt x="9078" y="9493"/>
                </a:cubicBezTo>
                <a:cubicBezTo>
                  <a:pt x="9053" y="9416"/>
                  <a:pt x="9117" y="9350"/>
                  <a:pt x="9142" y="9427"/>
                </a:cubicBezTo>
                <a:close/>
                <a:moveTo>
                  <a:pt x="8044" y="6130"/>
                </a:moveTo>
                <a:cubicBezTo>
                  <a:pt x="8018" y="6053"/>
                  <a:pt x="8082" y="5998"/>
                  <a:pt x="8108" y="6064"/>
                </a:cubicBezTo>
                <a:cubicBezTo>
                  <a:pt x="8134" y="6130"/>
                  <a:pt x="8070" y="6197"/>
                  <a:pt x="8044" y="6130"/>
                </a:cubicBezTo>
                <a:close/>
                <a:moveTo>
                  <a:pt x="8070" y="6384"/>
                </a:moveTo>
                <a:cubicBezTo>
                  <a:pt x="8044" y="6307"/>
                  <a:pt x="8108" y="6252"/>
                  <a:pt x="8134" y="6318"/>
                </a:cubicBezTo>
                <a:cubicBezTo>
                  <a:pt x="8159" y="6395"/>
                  <a:pt x="8095" y="6461"/>
                  <a:pt x="8070" y="6384"/>
                </a:cubicBezTo>
                <a:close/>
                <a:moveTo>
                  <a:pt x="9072" y="7873"/>
                </a:moveTo>
                <a:cubicBezTo>
                  <a:pt x="9097" y="7950"/>
                  <a:pt x="9033" y="8005"/>
                  <a:pt x="9008" y="7939"/>
                </a:cubicBezTo>
                <a:cubicBezTo>
                  <a:pt x="8982" y="7873"/>
                  <a:pt x="9046" y="7806"/>
                  <a:pt x="9072" y="7873"/>
                </a:cubicBezTo>
                <a:close/>
                <a:moveTo>
                  <a:pt x="8584" y="5734"/>
                </a:moveTo>
                <a:cubicBezTo>
                  <a:pt x="8558" y="5656"/>
                  <a:pt x="8622" y="5601"/>
                  <a:pt x="8648" y="5667"/>
                </a:cubicBezTo>
                <a:cubicBezTo>
                  <a:pt x="8673" y="5745"/>
                  <a:pt x="8609" y="5811"/>
                  <a:pt x="8584" y="5734"/>
                </a:cubicBezTo>
                <a:close/>
                <a:moveTo>
                  <a:pt x="8558" y="5987"/>
                </a:moveTo>
                <a:cubicBezTo>
                  <a:pt x="8532" y="5910"/>
                  <a:pt x="8596" y="5855"/>
                  <a:pt x="8622" y="5921"/>
                </a:cubicBezTo>
                <a:cubicBezTo>
                  <a:pt x="8648" y="5998"/>
                  <a:pt x="8584" y="6053"/>
                  <a:pt x="8558" y="5987"/>
                </a:cubicBezTo>
                <a:close/>
                <a:moveTo>
                  <a:pt x="8275" y="5237"/>
                </a:moveTo>
                <a:cubicBezTo>
                  <a:pt x="8249" y="5160"/>
                  <a:pt x="8314" y="5105"/>
                  <a:pt x="8339" y="5171"/>
                </a:cubicBezTo>
                <a:cubicBezTo>
                  <a:pt x="8365" y="5248"/>
                  <a:pt x="8301" y="5303"/>
                  <a:pt x="8275" y="5237"/>
                </a:cubicBezTo>
                <a:close/>
                <a:moveTo>
                  <a:pt x="8256" y="5535"/>
                </a:moveTo>
                <a:cubicBezTo>
                  <a:pt x="8230" y="5458"/>
                  <a:pt x="8294" y="5403"/>
                  <a:pt x="8320" y="5469"/>
                </a:cubicBezTo>
                <a:cubicBezTo>
                  <a:pt x="8346" y="5546"/>
                  <a:pt x="8282" y="5612"/>
                  <a:pt x="8256" y="5535"/>
                </a:cubicBezTo>
                <a:close/>
                <a:moveTo>
                  <a:pt x="8089" y="8479"/>
                </a:moveTo>
                <a:cubicBezTo>
                  <a:pt x="8063" y="8402"/>
                  <a:pt x="8127" y="8347"/>
                  <a:pt x="8153" y="8413"/>
                </a:cubicBezTo>
                <a:cubicBezTo>
                  <a:pt x="8179" y="8490"/>
                  <a:pt x="8114" y="8556"/>
                  <a:pt x="8089" y="8479"/>
                </a:cubicBezTo>
                <a:close/>
                <a:moveTo>
                  <a:pt x="8082" y="8214"/>
                </a:moveTo>
                <a:cubicBezTo>
                  <a:pt x="8057" y="8137"/>
                  <a:pt x="8121" y="8082"/>
                  <a:pt x="8147" y="8148"/>
                </a:cubicBezTo>
                <a:cubicBezTo>
                  <a:pt x="8172" y="8225"/>
                  <a:pt x="8108" y="8292"/>
                  <a:pt x="8082" y="8214"/>
                </a:cubicBezTo>
                <a:close/>
                <a:moveTo>
                  <a:pt x="10472" y="11213"/>
                </a:moveTo>
                <a:cubicBezTo>
                  <a:pt x="10447" y="11136"/>
                  <a:pt x="10511" y="11081"/>
                  <a:pt x="10537" y="11147"/>
                </a:cubicBezTo>
                <a:cubicBezTo>
                  <a:pt x="10562" y="11225"/>
                  <a:pt x="10498" y="11291"/>
                  <a:pt x="10472" y="11213"/>
                </a:cubicBezTo>
                <a:close/>
                <a:moveTo>
                  <a:pt x="10691" y="11004"/>
                </a:moveTo>
                <a:cubicBezTo>
                  <a:pt x="10717" y="11081"/>
                  <a:pt x="10652" y="11136"/>
                  <a:pt x="10627" y="11070"/>
                </a:cubicBezTo>
                <a:cubicBezTo>
                  <a:pt x="10601" y="10993"/>
                  <a:pt x="10665" y="10927"/>
                  <a:pt x="10691" y="11004"/>
                </a:cubicBezTo>
                <a:close/>
                <a:moveTo>
                  <a:pt x="10549" y="10795"/>
                </a:moveTo>
                <a:cubicBezTo>
                  <a:pt x="10575" y="10872"/>
                  <a:pt x="10511" y="10927"/>
                  <a:pt x="10485" y="10861"/>
                </a:cubicBezTo>
                <a:cubicBezTo>
                  <a:pt x="10460" y="10795"/>
                  <a:pt x="10524" y="10728"/>
                  <a:pt x="10549" y="10795"/>
                </a:cubicBezTo>
                <a:close/>
                <a:moveTo>
                  <a:pt x="11256" y="10706"/>
                </a:moveTo>
                <a:cubicBezTo>
                  <a:pt x="11231" y="10629"/>
                  <a:pt x="11295" y="10574"/>
                  <a:pt x="11320" y="10640"/>
                </a:cubicBezTo>
                <a:cubicBezTo>
                  <a:pt x="11346" y="10717"/>
                  <a:pt x="11275" y="10783"/>
                  <a:pt x="11256" y="10706"/>
                </a:cubicBezTo>
                <a:close/>
                <a:moveTo>
                  <a:pt x="11256" y="10387"/>
                </a:moveTo>
                <a:cubicBezTo>
                  <a:pt x="11231" y="10309"/>
                  <a:pt x="11295" y="10254"/>
                  <a:pt x="11320" y="10320"/>
                </a:cubicBezTo>
                <a:cubicBezTo>
                  <a:pt x="11346" y="10398"/>
                  <a:pt x="11282" y="10464"/>
                  <a:pt x="11256" y="10387"/>
                </a:cubicBezTo>
                <a:close/>
                <a:moveTo>
                  <a:pt x="11018" y="11643"/>
                </a:moveTo>
                <a:cubicBezTo>
                  <a:pt x="10993" y="11566"/>
                  <a:pt x="11057" y="11511"/>
                  <a:pt x="11083" y="11577"/>
                </a:cubicBezTo>
                <a:cubicBezTo>
                  <a:pt x="11108" y="11655"/>
                  <a:pt x="11044" y="11721"/>
                  <a:pt x="11018" y="11643"/>
                </a:cubicBezTo>
                <a:close/>
                <a:moveTo>
                  <a:pt x="11057" y="7354"/>
                </a:moveTo>
                <a:cubicBezTo>
                  <a:pt x="11031" y="7277"/>
                  <a:pt x="11096" y="7222"/>
                  <a:pt x="11121" y="7288"/>
                </a:cubicBezTo>
                <a:cubicBezTo>
                  <a:pt x="11147" y="7365"/>
                  <a:pt x="11076" y="7432"/>
                  <a:pt x="11057" y="7354"/>
                </a:cubicBezTo>
                <a:close/>
                <a:moveTo>
                  <a:pt x="10389" y="7619"/>
                </a:moveTo>
                <a:cubicBezTo>
                  <a:pt x="10363" y="7542"/>
                  <a:pt x="10427" y="7487"/>
                  <a:pt x="10453" y="7553"/>
                </a:cubicBezTo>
                <a:cubicBezTo>
                  <a:pt x="10479" y="7630"/>
                  <a:pt x="10415" y="7696"/>
                  <a:pt x="10389" y="7619"/>
                </a:cubicBezTo>
                <a:close/>
                <a:moveTo>
                  <a:pt x="10710" y="6605"/>
                </a:moveTo>
                <a:cubicBezTo>
                  <a:pt x="10684" y="6527"/>
                  <a:pt x="10749" y="6472"/>
                  <a:pt x="10774" y="6538"/>
                </a:cubicBezTo>
                <a:cubicBezTo>
                  <a:pt x="10800" y="6605"/>
                  <a:pt x="10736" y="6671"/>
                  <a:pt x="10710" y="6605"/>
                </a:cubicBezTo>
                <a:close/>
                <a:moveTo>
                  <a:pt x="10697" y="6814"/>
                </a:moveTo>
                <a:cubicBezTo>
                  <a:pt x="10672" y="6737"/>
                  <a:pt x="10736" y="6682"/>
                  <a:pt x="10761" y="6748"/>
                </a:cubicBezTo>
                <a:cubicBezTo>
                  <a:pt x="10787" y="6825"/>
                  <a:pt x="10723" y="6891"/>
                  <a:pt x="10697" y="6814"/>
                </a:cubicBezTo>
                <a:close/>
                <a:moveTo>
                  <a:pt x="10736" y="9714"/>
                </a:moveTo>
                <a:cubicBezTo>
                  <a:pt x="10710" y="9637"/>
                  <a:pt x="10774" y="9582"/>
                  <a:pt x="10800" y="9648"/>
                </a:cubicBezTo>
                <a:cubicBezTo>
                  <a:pt x="10826" y="9725"/>
                  <a:pt x="10755" y="9791"/>
                  <a:pt x="10736" y="9714"/>
                </a:cubicBezTo>
                <a:close/>
                <a:moveTo>
                  <a:pt x="10736" y="9493"/>
                </a:moveTo>
                <a:cubicBezTo>
                  <a:pt x="10710" y="9416"/>
                  <a:pt x="10774" y="9361"/>
                  <a:pt x="10800" y="9427"/>
                </a:cubicBezTo>
                <a:cubicBezTo>
                  <a:pt x="10832" y="9493"/>
                  <a:pt x="10761" y="9560"/>
                  <a:pt x="10736" y="9493"/>
                </a:cubicBezTo>
                <a:close/>
                <a:moveTo>
                  <a:pt x="13351" y="11478"/>
                </a:moveTo>
                <a:cubicBezTo>
                  <a:pt x="13325" y="11401"/>
                  <a:pt x="13389" y="11346"/>
                  <a:pt x="13415" y="11412"/>
                </a:cubicBezTo>
                <a:cubicBezTo>
                  <a:pt x="13441" y="11478"/>
                  <a:pt x="13376" y="11544"/>
                  <a:pt x="13351" y="11478"/>
                </a:cubicBezTo>
                <a:close/>
                <a:moveTo>
                  <a:pt x="13351" y="11610"/>
                </a:moveTo>
                <a:cubicBezTo>
                  <a:pt x="13325" y="11533"/>
                  <a:pt x="13389" y="11478"/>
                  <a:pt x="13415" y="11544"/>
                </a:cubicBezTo>
                <a:cubicBezTo>
                  <a:pt x="13441" y="11621"/>
                  <a:pt x="13376" y="11688"/>
                  <a:pt x="13351" y="11610"/>
                </a:cubicBezTo>
                <a:close/>
                <a:moveTo>
                  <a:pt x="12939" y="11147"/>
                </a:moveTo>
                <a:cubicBezTo>
                  <a:pt x="12914" y="11070"/>
                  <a:pt x="12978" y="11015"/>
                  <a:pt x="13004" y="11081"/>
                </a:cubicBezTo>
                <a:cubicBezTo>
                  <a:pt x="13029" y="11158"/>
                  <a:pt x="12965" y="11225"/>
                  <a:pt x="12939" y="11147"/>
                </a:cubicBezTo>
                <a:close/>
                <a:moveTo>
                  <a:pt x="13710" y="10387"/>
                </a:moveTo>
                <a:cubicBezTo>
                  <a:pt x="13749" y="10651"/>
                  <a:pt x="13788" y="10905"/>
                  <a:pt x="13820" y="11169"/>
                </a:cubicBezTo>
                <a:cubicBezTo>
                  <a:pt x="13833" y="11247"/>
                  <a:pt x="13755" y="11280"/>
                  <a:pt x="13749" y="11202"/>
                </a:cubicBezTo>
                <a:cubicBezTo>
                  <a:pt x="13717" y="10938"/>
                  <a:pt x="13678" y="10684"/>
                  <a:pt x="13640" y="10420"/>
                </a:cubicBezTo>
                <a:cubicBezTo>
                  <a:pt x="13621" y="10342"/>
                  <a:pt x="13698" y="10309"/>
                  <a:pt x="13710" y="10387"/>
                </a:cubicBezTo>
                <a:close/>
                <a:moveTo>
                  <a:pt x="13556" y="9912"/>
                </a:moveTo>
                <a:cubicBezTo>
                  <a:pt x="13531" y="9835"/>
                  <a:pt x="13595" y="9780"/>
                  <a:pt x="13621" y="9846"/>
                </a:cubicBezTo>
                <a:cubicBezTo>
                  <a:pt x="13646" y="9912"/>
                  <a:pt x="13582" y="9979"/>
                  <a:pt x="13556" y="9912"/>
                </a:cubicBezTo>
                <a:close/>
                <a:moveTo>
                  <a:pt x="12528" y="10045"/>
                </a:moveTo>
                <a:cubicBezTo>
                  <a:pt x="12503" y="9967"/>
                  <a:pt x="12567" y="9912"/>
                  <a:pt x="12593" y="9979"/>
                </a:cubicBezTo>
                <a:cubicBezTo>
                  <a:pt x="12618" y="10056"/>
                  <a:pt x="12554" y="10111"/>
                  <a:pt x="12528" y="10045"/>
                </a:cubicBezTo>
                <a:close/>
                <a:moveTo>
                  <a:pt x="13306" y="9306"/>
                </a:moveTo>
                <a:cubicBezTo>
                  <a:pt x="13280" y="9229"/>
                  <a:pt x="13344" y="9174"/>
                  <a:pt x="13370" y="9240"/>
                </a:cubicBezTo>
                <a:cubicBezTo>
                  <a:pt x="13396" y="9306"/>
                  <a:pt x="13331" y="9372"/>
                  <a:pt x="13306" y="9306"/>
                </a:cubicBezTo>
                <a:close/>
                <a:moveTo>
                  <a:pt x="13286" y="9626"/>
                </a:moveTo>
                <a:cubicBezTo>
                  <a:pt x="13261" y="9549"/>
                  <a:pt x="13325" y="9493"/>
                  <a:pt x="13351" y="9560"/>
                </a:cubicBezTo>
                <a:cubicBezTo>
                  <a:pt x="13376" y="9637"/>
                  <a:pt x="13312" y="9703"/>
                  <a:pt x="13286" y="9626"/>
                </a:cubicBezTo>
                <a:close/>
                <a:moveTo>
                  <a:pt x="12882" y="9152"/>
                </a:moveTo>
                <a:cubicBezTo>
                  <a:pt x="12856" y="9074"/>
                  <a:pt x="12920" y="9019"/>
                  <a:pt x="12946" y="9085"/>
                </a:cubicBezTo>
                <a:cubicBezTo>
                  <a:pt x="12972" y="9163"/>
                  <a:pt x="12907" y="9218"/>
                  <a:pt x="12882" y="9152"/>
                </a:cubicBezTo>
                <a:close/>
                <a:moveTo>
                  <a:pt x="12952" y="9350"/>
                </a:moveTo>
                <a:cubicBezTo>
                  <a:pt x="12927" y="9273"/>
                  <a:pt x="12991" y="9218"/>
                  <a:pt x="13017" y="9284"/>
                </a:cubicBezTo>
                <a:cubicBezTo>
                  <a:pt x="13042" y="9350"/>
                  <a:pt x="12978" y="9416"/>
                  <a:pt x="12952" y="9350"/>
                </a:cubicBezTo>
                <a:close/>
                <a:moveTo>
                  <a:pt x="12952" y="7961"/>
                </a:moveTo>
                <a:cubicBezTo>
                  <a:pt x="12927" y="7884"/>
                  <a:pt x="12991" y="7828"/>
                  <a:pt x="13017" y="7895"/>
                </a:cubicBezTo>
                <a:cubicBezTo>
                  <a:pt x="13049" y="7972"/>
                  <a:pt x="12978" y="8038"/>
                  <a:pt x="12952" y="7961"/>
                </a:cubicBezTo>
                <a:close/>
                <a:moveTo>
                  <a:pt x="13017" y="8225"/>
                </a:moveTo>
                <a:cubicBezTo>
                  <a:pt x="13004" y="8192"/>
                  <a:pt x="13017" y="8159"/>
                  <a:pt x="13029" y="8137"/>
                </a:cubicBezTo>
                <a:cubicBezTo>
                  <a:pt x="13017" y="8137"/>
                  <a:pt x="13004" y="8137"/>
                  <a:pt x="12991" y="8104"/>
                </a:cubicBezTo>
                <a:cubicBezTo>
                  <a:pt x="12965" y="8027"/>
                  <a:pt x="13029" y="7972"/>
                  <a:pt x="13055" y="8038"/>
                </a:cubicBezTo>
                <a:cubicBezTo>
                  <a:pt x="13068" y="8071"/>
                  <a:pt x="13055" y="8104"/>
                  <a:pt x="13042" y="8126"/>
                </a:cubicBezTo>
                <a:cubicBezTo>
                  <a:pt x="13055" y="8126"/>
                  <a:pt x="13068" y="8126"/>
                  <a:pt x="13081" y="8159"/>
                </a:cubicBezTo>
                <a:cubicBezTo>
                  <a:pt x="13107" y="8225"/>
                  <a:pt x="13042" y="8292"/>
                  <a:pt x="13017" y="8225"/>
                </a:cubicBezTo>
                <a:close/>
                <a:moveTo>
                  <a:pt x="11944" y="18711"/>
                </a:moveTo>
                <a:cubicBezTo>
                  <a:pt x="11969" y="18788"/>
                  <a:pt x="11905" y="18844"/>
                  <a:pt x="11879" y="18777"/>
                </a:cubicBezTo>
                <a:cubicBezTo>
                  <a:pt x="11854" y="18700"/>
                  <a:pt x="11918" y="18634"/>
                  <a:pt x="11944" y="18711"/>
                </a:cubicBezTo>
                <a:close/>
                <a:moveTo>
                  <a:pt x="11783" y="18833"/>
                </a:moveTo>
                <a:cubicBezTo>
                  <a:pt x="11809" y="18910"/>
                  <a:pt x="11744" y="18965"/>
                  <a:pt x="11719" y="18899"/>
                </a:cubicBezTo>
                <a:cubicBezTo>
                  <a:pt x="11693" y="18833"/>
                  <a:pt x="11764" y="18766"/>
                  <a:pt x="11783" y="18833"/>
                </a:cubicBezTo>
                <a:close/>
                <a:moveTo>
                  <a:pt x="11173" y="20034"/>
                </a:moveTo>
                <a:cubicBezTo>
                  <a:pt x="11198" y="20112"/>
                  <a:pt x="11134" y="20167"/>
                  <a:pt x="11108" y="20100"/>
                </a:cubicBezTo>
                <a:cubicBezTo>
                  <a:pt x="11076" y="20023"/>
                  <a:pt x="11147" y="19957"/>
                  <a:pt x="11173" y="20034"/>
                </a:cubicBezTo>
                <a:close/>
                <a:moveTo>
                  <a:pt x="11282" y="19880"/>
                </a:moveTo>
                <a:cubicBezTo>
                  <a:pt x="11308" y="19957"/>
                  <a:pt x="11243" y="20012"/>
                  <a:pt x="11218" y="19946"/>
                </a:cubicBezTo>
                <a:cubicBezTo>
                  <a:pt x="11192" y="19880"/>
                  <a:pt x="11256" y="19814"/>
                  <a:pt x="11282" y="19880"/>
                </a:cubicBezTo>
                <a:close/>
                <a:moveTo>
                  <a:pt x="11224" y="18480"/>
                </a:moveTo>
                <a:cubicBezTo>
                  <a:pt x="11198" y="18402"/>
                  <a:pt x="11263" y="18347"/>
                  <a:pt x="11288" y="18413"/>
                </a:cubicBezTo>
                <a:cubicBezTo>
                  <a:pt x="11314" y="18491"/>
                  <a:pt x="11250" y="18557"/>
                  <a:pt x="11224" y="18480"/>
                </a:cubicBezTo>
                <a:close/>
                <a:moveTo>
                  <a:pt x="11417" y="18292"/>
                </a:moveTo>
                <a:cubicBezTo>
                  <a:pt x="11443" y="18369"/>
                  <a:pt x="11378" y="18425"/>
                  <a:pt x="11353" y="18358"/>
                </a:cubicBezTo>
                <a:cubicBezTo>
                  <a:pt x="11327" y="18281"/>
                  <a:pt x="11391" y="18215"/>
                  <a:pt x="11417" y="18292"/>
                </a:cubicBezTo>
                <a:close/>
                <a:moveTo>
                  <a:pt x="12278" y="16804"/>
                </a:moveTo>
                <a:cubicBezTo>
                  <a:pt x="12303" y="16881"/>
                  <a:pt x="12239" y="16936"/>
                  <a:pt x="12213" y="16870"/>
                </a:cubicBezTo>
                <a:cubicBezTo>
                  <a:pt x="12188" y="16804"/>
                  <a:pt x="12252" y="16738"/>
                  <a:pt x="12278" y="16804"/>
                </a:cubicBezTo>
                <a:close/>
                <a:moveTo>
                  <a:pt x="12188" y="17399"/>
                </a:moveTo>
                <a:cubicBezTo>
                  <a:pt x="12213" y="17476"/>
                  <a:pt x="12149" y="17531"/>
                  <a:pt x="12124" y="17465"/>
                </a:cubicBezTo>
                <a:cubicBezTo>
                  <a:pt x="12098" y="17388"/>
                  <a:pt x="12162" y="17322"/>
                  <a:pt x="12188" y="17399"/>
                </a:cubicBezTo>
                <a:close/>
                <a:moveTo>
                  <a:pt x="12104" y="17542"/>
                </a:moveTo>
                <a:cubicBezTo>
                  <a:pt x="12130" y="17620"/>
                  <a:pt x="12066" y="17675"/>
                  <a:pt x="12040" y="17609"/>
                </a:cubicBezTo>
                <a:cubicBezTo>
                  <a:pt x="12014" y="17531"/>
                  <a:pt x="12079" y="17465"/>
                  <a:pt x="12104" y="17542"/>
                </a:cubicBezTo>
                <a:close/>
                <a:moveTo>
                  <a:pt x="12239" y="18105"/>
                </a:moveTo>
                <a:cubicBezTo>
                  <a:pt x="12265" y="18182"/>
                  <a:pt x="12201" y="18237"/>
                  <a:pt x="12175" y="18171"/>
                </a:cubicBezTo>
                <a:cubicBezTo>
                  <a:pt x="12149" y="18094"/>
                  <a:pt x="12213" y="18028"/>
                  <a:pt x="12239" y="18105"/>
                </a:cubicBezTo>
                <a:close/>
                <a:moveTo>
                  <a:pt x="10594" y="19185"/>
                </a:moveTo>
                <a:cubicBezTo>
                  <a:pt x="10620" y="19263"/>
                  <a:pt x="10556" y="19318"/>
                  <a:pt x="10530" y="19251"/>
                </a:cubicBezTo>
                <a:cubicBezTo>
                  <a:pt x="10505" y="19174"/>
                  <a:pt x="10569" y="19108"/>
                  <a:pt x="10594" y="19185"/>
                </a:cubicBezTo>
                <a:close/>
                <a:moveTo>
                  <a:pt x="10370" y="20056"/>
                </a:moveTo>
                <a:cubicBezTo>
                  <a:pt x="10395" y="20134"/>
                  <a:pt x="10331" y="20189"/>
                  <a:pt x="10305" y="20123"/>
                </a:cubicBezTo>
                <a:cubicBezTo>
                  <a:pt x="10280" y="20056"/>
                  <a:pt x="10344" y="19990"/>
                  <a:pt x="10370" y="20056"/>
                </a:cubicBezTo>
                <a:close/>
                <a:moveTo>
                  <a:pt x="10312" y="18799"/>
                </a:moveTo>
                <a:cubicBezTo>
                  <a:pt x="10337" y="18877"/>
                  <a:pt x="10273" y="18932"/>
                  <a:pt x="10248" y="18866"/>
                </a:cubicBezTo>
                <a:cubicBezTo>
                  <a:pt x="10222" y="18788"/>
                  <a:pt x="10286" y="18722"/>
                  <a:pt x="10312" y="18799"/>
                </a:cubicBezTo>
                <a:close/>
                <a:moveTo>
                  <a:pt x="8095" y="17851"/>
                </a:moveTo>
                <a:cubicBezTo>
                  <a:pt x="8070" y="17774"/>
                  <a:pt x="8134" y="17719"/>
                  <a:pt x="8159" y="17785"/>
                </a:cubicBezTo>
                <a:cubicBezTo>
                  <a:pt x="8185" y="17862"/>
                  <a:pt x="8114" y="17928"/>
                  <a:pt x="8095" y="17851"/>
                </a:cubicBezTo>
                <a:close/>
                <a:moveTo>
                  <a:pt x="8044" y="16043"/>
                </a:moveTo>
                <a:cubicBezTo>
                  <a:pt x="8018" y="15966"/>
                  <a:pt x="8082" y="15911"/>
                  <a:pt x="8108" y="15977"/>
                </a:cubicBezTo>
                <a:cubicBezTo>
                  <a:pt x="8134" y="16054"/>
                  <a:pt x="8070" y="16120"/>
                  <a:pt x="8044" y="16043"/>
                </a:cubicBezTo>
                <a:close/>
                <a:moveTo>
                  <a:pt x="8134" y="15922"/>
                </a:moveTo>
                <a:cubicBezTo>
                  <a:pt x="8108" y="15844"/>
                  <a:pt x="8172" y="15789"/>
                  <a:pt x="8198" y="15855"/>
                </a:cubicBezTo>
                <a:cubicBezTo>
                  <a:pt x="8224" y="15922"/>
                  <a:pt x="8159" y="15988"/>
                  <a:pt x="8134" y="15922"/>
                </a:cubicBezTo>
                <a:close/>
                <a:moveTo>
                  <a:pt x="8635" y="17212"/>
                </a:moveTo>
                <a:cubicBezTo>
                  <a:pt x="8609" y="17134"/>
                  <a:pt x="8673" y="17079"/>
                  <a:pt x="8699" y="17145"/>
                </a:cubicBezTo>
                <a:cubicBezTo>
                  <a:pt x="8725" y="17223"/>
                  <a:pt x="8654" y="17289"/>
                  <a:pt x="8635" y="17212"/>
                </a:cubicBezTo>
                <a:close/>
                <a:moveTo>
                  <a:pt x="9367" y="16308"/>
                </a:moveTo>
                <a:cubicBezTo>
                  <a:pt x="9342" y="16230"/>
                  <a:pt x="9406" y="16175"/>
                  <a:pt x="9432" y="16241"/>
                </a:cubicBezTo>
                <a:cubicBezTo>
                  <a:pt x="9457" y="16319"/>
                  <a:pt x="9387" y="16385"/>
                  <a:pt x="9367" y="16308"/>
                </a:cubicBezTo>
                <a:close/>
                <a:moveTo>
                  <a:pt x="9027" y="15679"/>
                </a:moveTo>
                <a:cubicBezTo>
                  <a:pt x="9001" y="15602"/>
                  <a:pt x="9065" y="15547"/>
                  <a:pt x="9091" y="15613"/>
                </a:cubicBezTo>
                <a:cubicBezTo>
                  <a:pt x="9117" y="15690"/>
                  <a:pt x="9053" y="15756"/>
                  <a:pt x="9027" y="15679"/>
                </a:cubicBezTo>
                <a:close/>
                <a:moveTo>
                  <a:pt x="8924" y="15811"/>
                </a:moveTo>
                <a:cubicBezTo>
                  <a:pt x="8898" y="15734"/>
                  <a:pt x="8963" y="15679"/>
                  <a:pt x="8988" y="15745"/>
                </a:cubicBezTo>
                <a:cubicBezTo>
                  <a:pt x="9014" y="15822"/>
                  <a:pt x="8950" y="15889"/>
                  <a:pt x="8924" y="15811"/>
                </a:cubicBezTo>
                <a:close/>
                <a:moveTo>
                  <a:pt x="7697" y="17664"/>
                </a:moveTo>
                <a:cubicBezTo>
                  <a:pt x="7671" y="17587"/>
                  <a:pt x="7735" y="17531"/>
                  <a:pt x="7761" y="17598"/>
                </a:cubicBezTo>
                <a:cubicBezTo>
                  <a:pt x="7787" y="17675"/>
                  <a:pt x="7723" y="17741"/>
                  <a:pt x="7697" y="17664"/>
                </a:cubicBezTo>
                <a:close/>
                <a:moveTo>
                  <a:pt x="7845" y="17443"/>
                </a:moveTo>
                <a:cubicBezTo>
                  <a:pt x="7819" y="17366"/>
                  <a:pt x="7883" y="17311"/>
                  <a:pt x="7909" y="17377"/>
                </a:cubicBezTo>
                <a:cubicBezTo>
                  <a:pt x="7941" y="17454"/>
                  <a:pt x="7870" y="17509"/>
                  <a:pt x="7845" y="17443"/>
                </a:cubicBezTo>
                <a:close/>
                <a:moveTo>
                  <a:pt x="7446" y="17057"/>
                </a:moveTo>
                <a:cubicBezTo>
                  <a:pt x="7421" y="16980"/>
                  <a:pt x="7485" y="16925"/>
                  <a:pt x="7511" y="16991"/>
                </a:cubicBezTo>
                <a:cubicBezTo>
                  <a:pt x="7536" y="17068"/>
                  <a:pt x="7466" y="17134"/>
                  <a:pt x="7446" y="1705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8" name="Shape"/>
          <p:cNvSpPr/>
          <p:nvPr/>
        </p:nvSpPr>
        <p:spPr>
          <a:xfrm>
            <a:off x="9182734" y="0"/>
            <a:ext cx="1065374" cy="1379222"/>
          </a:xfrm>
          <a:custGeom>
            <a:avLst/>
            <a:gdLst/>
            <a:ahLst/>
            <a:cxnLst>
              <a:cxn ang="0">
                <a:pos x="wd2" y="hd2"/>
              </a:cxn>
              <a:cxn ang="5400000">
                <a:pos x="wd2" y="hd2"/>
              </a:cxn>
              <a:cxn ang="10800000">
                <a:pos x="wd2" y="hd2"/>
              </a:cxn>
              <a:cxn ang="16200000">
                <a:pos x="wd2" y="hd2"/>
              </a:cxn>
            </a:cxnLst>
            <a:rect l="0" t="0" r="r" b="b"/>
            <a:pathLst>
              <a:path w="21317" h="21600" extrusionOk="0">
                <a:moveTo>
                  <a:pt x="21292" y="9945"/>
                </a:moveTo>
                <a:cubicBezTo>
                  <a:pt x="21266" y="9905"/>
                  <a:pt x="21216" y="9885"/>
                  <a:pt x="21165" y="9885"/>
                </a:cubicBezTo>
                <a:cubicBezTo>
                  <a:pt x="18344" y="10024"/>
                  <a:pt x="15371" y="10879"/>
                  <a:pt x="12728" y="12331"/>
                </a:cubicBezTo>
                <a:cubicBezTo>
                  <a:pt x="11025" y="13266"/>
                  <a:pt x="9551" y="14400"/>
                  <a:pt x="8433" y="15633"/>
                </a:cubicBezTo>
                <a:cubicBezTo>
                  <a:pt x="8738" y="14897"/>
                  <a:pt x="8916" y="14221"/>
                  <a:pt x="9018" y="13644"/>
                </a:cubicBezTo>
                <a:cubicBezTo>
                  <a:pt x="10873" y="12013"/>
                  <a:pt x="12270" y="9805"/>
                  <a:pt x="12931" y="7399"/>
                </a:cubicBezTo>
                <a:cubicBezTo>
                  <a:pt x="13643" y="4853"/>
                  <a:pt x="13490" y="2247"/>
                  <a:pt x="12525" y="80"/>
                </a:cubicBezTo>
                <a:cubicBezTo>
                  <a:pt x="12499" y="40"/>
                  <a:pt x="12474" y="0"/>
                  <a:pt x="12397" y="0"/>
                </a:cubicBezTo>
                <a:cubicBezTo>
                  <a:pt x="12347" y="0"/>
                  <a:pt x="12296" y="0"/>
                  <a:pt x="12245" y="40"/>
                </a:cubicBezTo>
                <a:cubicBezTo>
                  <a:pt x="10212" y="1691"/>
                  <a:pt x="8713" y="4018"/>
                  <a:pt x="8001" y="6564"/>
                </a:cubicBezTo>
                <a:cubicBezTo>
                  <a:pt x="7315" y="9010"/>
                  <a:pt x="7442" y="11536"/>
                  <a:pt x="8306" y="13644"/>
                </a:cubicBezTo>
                <a:cubicBezTo>
                  <a:pt x="8128" y="14619"/>
                  <a:pt x="7671" y="15852"/>
                  <a:pt x="6934" y="17264"/>
                </a:cubicBezTo>
                <a:cubicBezTo>
                  <a:pt x="7086" y="15414"/>
                  <a:pt x="6680" y="13386"/>
                  <a:pt x="5740" y="11476"/>
                </a:cubicBezTo>
                <a:cubicBezTo>
                  <a:pt x="4622" y="9229"/>
                  <a:pt x="2868" y="7280"/>
                  <a:pt x="733" y="5947"/>
                </a:cubicBezTo>
                <a:cubicBezTo>
                  <a:pt x="708" y="5927"/>
                  <a:pt x="708" y="5927"/>
                  <a:pt x="683" y="5907"/>
                </a:cubicBezTo>
                <a:cubicBezTo>
                  <a:pt x="683" y="5907"/>
                  <a:pt x="683" y="5907"/>
                  <a:pt x="683" y="5907"/>
                </a:cubicBezTo>
                <a:cubicBezTo>
                  <a:pt x="606" y="5867"/>
                  <a:pt x="556" y="5828"/>
                  <a:pt x="479" y="5788"/>
                </a:cubicBezTo>
                <a:cubicBezTo>
                  <a:pt x="428" y="5768"/>
                  <a:pt x="378" y="5748"/>
                  <a:pt x="327" y="5768"/>
                </a:cubicBezTo>
                <a:cubicBezTo>
                  <a:pt x="276" y="5788"/>
                  <a:pt x="251" y="5828"/>
                  <a:pt x="225" y="5867"/>
                </a:cubicBezTo>
                <a:cubicBezTo>
                  <a:pt x="-283" y="8035"/>
                  <a:pt x="73" y="10522"/>
                  <a:pt x="1242" y="12849"/>
                </a:cubicBezTo>
                <a:cubicBezTo>
                  <a:pt x="2360" y="15116"/>
                  <a:pt x="4164" y="17105"/>
                  <a:pt x="6324" y="18438"/>
                </a:cubicBezTo>
                <a:cubicBezTo>
                  <a:pt x="5790" y="19353"/>
                  <a:pt x="5180" y="20327"/>
                  <a:pt x="4469" y="21322"/>
                </a:cubicBezTo>
                <a:cubicBezTo>
                  <a:pt x="4444" y="21361"/>
                  <a:pt x="4444" y="21401"/>
                  <a:pt x="4469" y="21421"/>
                </a:cubicBezTo>
                <a:cubicBezTo>
                  <a:pt x="4494" y="21461"/>
                  <a:pt x="4520" y="21481"/>
                  <a:pt x="4571" y="21501"/>
                </a:cubicBezTo>
                <a:cubicBezTo>
                  <a:pt x="4672" y="21540"/>
                  <a:pt x="4799" y="21560"/>
                  <a:pt x="4901" y="21600"/>
                </a:cubicBezTo>
                <a:cubicBezTo>
                  <a:pt x="4926" y="21600"/>
                  <a:pt x="4952" y="21600"/>
                  <a:pt x="4952" y="21600"/>
                </a:cubicBezTo>
                <a:cubicBezTo>
                  <a:pt x="5003" y="21600"/>
                  <a:pt x="5053" y="21580"/>
                  <a:pt x="5104" y="21540"/>
                </a:cubicBezTo>
                <a:cubicBezTo>
                  <a:pt x="5994" y="20228"/>
                  <a:pt x="6782" y="18995"/>
                  <a:pt x="7391" y="17841"/>
                </a:cubicBezTo>
                <a:cubicBezTo>
                  <a:pt x="10110" y="17662"/>
                  <a:pt x="12982" y="16807"/>
                  <a:pt x="15523" y="15414"/>
                </a:cubicBezTo>
                <a:cubicBezTo>
                  <a:pt x="18140" y="13962"/>
                  <a:pt x="20199" y="12053"/>
                  <a:pt x="21317" y="10044"/>
                </a:cubicBezTo>
                <a:cubicBezTo>
                  <a:pt x="21317" y="10044"/>
                  <a:pt x="21317" y="9984"/>
                  <a:pt x="21292" y="9945"/>
                </a:cubicBezTo>
                <a:close/>
                <a:moveTo>
                  <a:pt x="17531" y="10720"/>
                </a:moveTo>
                <a:cubicBezTo>
                  <a:pt x="17277" y="10800"/>
                  <a:pt x="17022" y="10860"/>
                  <a:pt x="16768" y="10939"/>
                </a:cubicBezTo>
                <a:cubicBezTo>
                  <a:pt x="16997" y="10860"/>
                  <a:pt x="17251" y="10780"/>
                  <a:pt x="17531" y="10720"/>
                </a:cubicBezTo>
                <a:close/>
                <a:moveTo>
                  <a:pt x="11737" y="975"/>
                </a:moveTo>
                <a:cubicBezTo>
                  <a:pt x="11686" y="1034"/>
                  <a:pt x="11661" y="1094"/>
                  <a:pt x="11610" y="1134"/>
                </a:cubicBezTo>
                <a:cubicBezTo>
                  <a:pt x="11635" y="1114"/>
                  <a:pt x="11635" y="1074"/>
                  <a:pt x="11661" y="1054"/>
                </a:cubicBezTo>
                <a:cubicBezTo>
                  <a:pt x="11686" y="1034"/>
                  <a:pt x="11711" y="994"/>
                  <a:pt x="11737" y="975"/>
                </a:cubicBezTo>
                <a:close/>
                <a:moveTo>
                  <a:pt x="8306" y="6643"/>
                </a:moveTo>
                <a:cubicBezTo>
                  <a:pt x="8560" y="5688"/>
                  <a:pt x="8942" y="4773"/>
                  <a:pt x="9424" y="3918"/>
                </a:cubicBezTo>
                <a:cubicBezTo>
                  <a:pt x="8865" y="5151"/>
                  <a:pt x="8535" y="6464"/>
                  <a:pt x="8484" y="7797"/>
                </a:cubicBezTo>
                <a:cubicBezTo>
                  <a:pt x="8484" y="7896"/>
                  <a:pt x="8687" y="7896"/>
                  <a:pt x="8687" y="7797"/>
                </a:cubicBezTo>
                <a:cubicBezTo>
                  <a:pt x="8764" y="5569"/>
                  <a:pt x="9653" y="3381"/>
                  <a:pt x="11178" y="1492"/>
                </a:cubicBezTo>
                <a:cubicBezTo>
                  <a:pt x="11101" y="1631"/>
                  <a:pt x="11000" y="1770"/>
                  <a:pt x="10898" y="1909"/>
                </a:cubicBezTo>
                <a:cubicBezTo>
                  <a:pt x="10847" y="1969"/>
                  <a:pt x="10924" y="2029"/>
                  <a:pt x="11000" y="2029"/>
                </a:cubicBezTo>
                <a:cubicBezTo>
                  <a:pt x="10059" y="3461"/>
                  <a:pt x="9475" y="4992"/>
                  <a:pt x="9831" y="6623"/>
                </a:cubicBezTo>
                <a:cubicBezTo>
                  <a:pt x="9856" y="6723"/>
                  <a:pt x="10034" y="6683"/>
                  <a:pt x="10034" y="6583"/>
                </a:cubicBezTo>
                <a:cubicBezTo>
                  <a:pt x="9577" y="4574"/>
                  <a:pt x="10669" y="2685"/>
                  <a:pt x="11991" y="1014"/>
                </a:cubicBezTo>
                <a:cubicBezTo>
                  <a:pt x="11305" y="2208"/>
                  <a:pt x="10949" y="3481"/>
                  <a:pt x="10949" y="4793"/>
                </a:cubicBezTo>
                <a:cubicBezTo>
                  <a:pt x="10949" y="4893"/>
                  <a:pt x="11152" y="4893"/>
                  <a:pt x="11152" y="4793"/>
                </a:cubicBezTo>
                <a:cubicBezTo>
                  <a:pt x="11152" y="3500"/>
                  <a:pt x="11508" y="2228"/>
                  <a:pt x="12194" y="1054"/>
                </a:cubicBezTo>
                <a:cubicBezTo>
                  <a:pt x="12169" y="1333"/>
                  <a:pt x="12194" y="1591"/>
                  <a:pt x="12169" y="1850"/>
                </a:cubicBezTo>
                <a:cubicBezTo>
                  <a:pt x="12118" y="2407"/>
                  <a:pt x="12016" y="2964"/>
                  <a:pt x="11889" y="3500"/>
                </a:cubicBezTo>
                <a:cubicBezTo>
                  <a:pt x="11864" y="3600"/>
                  <a:pt x="12067" y="3640"/>
                  <a:pt x="12092" y="3540"/>
                </a:cubicBezTo>
                <a:cubicBezTo>
                  <a:pt x="12219" y="3023"/>
                  <a:pt x="12321" y="2486"/>
                  <a:pt x="12372" y="1969"/>
                </a:cubicBezTo>
                <a:cubicBezTo>
                  <a:pt x="12372" y="1870"/>
                  <a:pt x="12397" y="1750"/>
                  <a:pt x="12397" y="1651"/>
                </a:cubicBezTo>
                <a:cubicBezTo>
                  <a:pt x="12448" y="2168"/>
                  <a:pt x="12524" y="2685"/>
                  <a:pt x="12600" y="3182"/>
                </a:cubicBezTo>
                <a:cubicBezTo>
                  <a:pt x="12677" y="3660"/>
                  <a:pt x="12829" y="4117"/>
                  <a:pt x="12778" y="4614"/>
                </a:cubicBezTo>
                <a:cubicBezTo>
                  <a:pt x="12728" y="5112"/>
                  <a:pt x="12499" y="5589"/>
                  <a:pt x="12270" y="6066"/>
                </a:cubicBezTo>
                <a:cubicBezTo>
                  <a:pt x="12219" y="6166"/>
                  <a:pt x="12423" y="6206"/>
                  <a:pt x="12473" y="6106"/>
                </a:cubicBezTo>
                <a:cubicBezTo>
                  <a:pt x="12677" y="5649"/>
                  <a:pt x="12905" y="5191"/>
                  <a:pt x="12982" y="4714"/>
                </a:cubicBezTo>
                <a:cubicBezTo>
                  <a:pt x="13058" y="4276"/>
                  <a:pt x="12956" y="3859"/>
                  <a:pt x="12880" y="3421"/>
                </a:cubicBezTo>
                <a:cubicBezTo>
                  <a:pt x="12728" y="2566"/>
                  <a:pt x="12626" y="1711"/>
                  <a:pt x="12575" y="855"/>
                </a:cubicBezTo>
                <a:cubicBezTo>
                  <a:pt x="13287" y="2824"/>
                  <a:pt x="13337" y="5112"/>
                  <a:pt x="12702" y="7359"/>
                </a:cubicBezTo>
                <a:cubicBezTo>
                  <a:pt x="12118" y="9428"/>
                  <a:pt x="10999" y="11357"/>
                  <a:pt x="9500" y="12888"/>
                </a:cubicBezTo>
                <a:cubicBezTo>
                  <a:pt x="10110" y="12113"/>
                  <a:pt x="10618" y="11297"/>
                  <a:pt x="10974" y="10422"/>
                </a:cubicBezTo>
                <a:cubicBezTo>
                  <a:pt x="10974" y="10402"/>
                  <a:pt x="10974" y="10402"/>
                  <a:pt x="10974" y="10382"/>
                </a:cubicBezTo>
                <a:cubicBezTo>
                  <a:pt x="11431" y="9646"/>
                  <a:pt x="11838" y="8911"/>
                  <a:pt x="12118" y="8115"/>
                </a:cubicBezTo>
                <a:cubicBezTo>
                  <a:pt x="12143" y="8016"/>
                  <a:pt x="11965" y="7976"/>
                  <a:pt x="11914" y="8075"/>
                </a:cubicBezTo>
                <a:cubicBezTo>
                  <a:pt x="11279" y="9806"/>
                  <a:pt x="10085" y="11317"/>
                  <a:pt x="9068" y="12908"/>
                </a:cubicBezTo>
                <a:cubicBezTo>
                  <a:pt x="9068" y="12908"/>
                  <a:pt x="9068" y="12908"/>
                  <a:pt x="9068" y="12908"/>
                </a:cubicBezTo>
                <a:cubicBezTo>
                  <a:pt x="9068" y="12888"/>
                  <a:pt x="9068" y="12888"/>
                  <a:pt x="9094" y="12868"/>
                </a:cubicBezTo>
                <a:cubicBezTo>
                  <a:pt x="10237" y="11138"/>
                  <a:pt x="10923" y="9249"/>
                  <a:pt x="11076" y="7319"/>
                </a:cubicBezTo>
                <a:cubicBezTo>
                  <a:pt x="11076" y="7220"/>
                  <a:pt x="10898" y="7220"/>
                  <a:pt x="10872" y="7319"/>
                </a:cubicBezTo>
                <a:cubicBezTo>
                  <a:pt x="10720" y="8990"/>
                  <a:pt x="10186" y="10621"/>
                  <a:pt x="9322" y="12152"/>
                </a:cubicBezTo>
                <a:cubicBezTo>
                  <a:pt x="9653" y="10999"/>
                  <a:pt x="9805" y="9825"/>
                  <a:pt x="9754" y="8652"/>
                </a:cubicBezTo>
                <a:cubicBezTo>
                  <a:pt x="9754" y="8552"/>
                  <a:pt x="9551" y="8552"/>
                  <a:pt x="9551" y="8652"/>
                </a:cubicBezTo>
                <a:cubicBezTo>
                  <a:pt x="9602" y="9825"/>
                  <a:pt x="9449" y="10979"/>
                  <a:pt x="9119" y="12113"/>
                </a:cubicBezTo>
                <a:cubicBezTo>
                  <a:pt x="9170" y="11556"/>
                  <a:pt x="9246" y="10999"/>
                  <a:pt x="9348" y="10462"/>
                </a:cubicBezTo>
                <a:cubicBezTo>
                  <a:pt x="9373" y="10362"/>
                  <a:pt x="9170" y="10323"/>
                  <a:pt x="9144" y="10422"/>
                </a:cubicBezTo>
                <a:cubicBezTo>
                  <a:pt x="8992" y="11237"/>
                  <a:pt x="8890" y="12053"/>
                  <a:pt x="8839" y="12868"/>
                </a:cubicBezTo>
                <a:cubicBezTo>
                  <a:pt x="8306" y="11337"/>
                  <a:pt x="8763" y="9746"/>
                  <a:pt x="9221" y="8234"/>
                </a:cubicBezTo>
                <a:cubicBezTo>
                  <a:pt x="9246" y="8135"/>
                  <a:pt x="9068" y="8095"/>
                  <a:pt x="9017" y="8194"/>
                </a:cubicBezTo>
                <a:cubicBezTo>
                  <a:pt x="8509" y="9865"/>
                  <a:pt x="8001" y="11635"/>
                  <a:pt x="8789" y="13306"/>
                </a:cubicBezTo>
                <a:cubicBezTo>
                  <a:pt x="8789" y="13326"/>
                  <a:pt x="8763" y="13346"/>
                  <a:pt x="8763" y="13346"/>
                </a:cubicBezTo>
                <a:cubicBezTo>
                  <a:pt x="8408" y="12630"/>
                  <a:pt x="8357" y="11794"/>
                  <a:pt x="8306" y="11039"/>
                </a:cubicBezTo>
                <a:cubicBezTo>
                  <a:pt x="8255" y="10243"/>
                  <a:pt x="8306" y="9427"/>
                  <a:pt x="8433" y="8632"/>
                </a:cubicBezTo>
                <a:cubicBezTo>
                  <a:pt x="8458" y="8532"/>
                  <a:pt x="8255" y="8532"/>
                  <a:pt x="8230" y="8632"/>
                </a:cubicBezTo>
                <a:cubicBezTo>
                  <a:pt x="8103" y="9467"/>
                  <a:pt x="8052" y="10303"/>
                  <a:pt x="8128" y="11138"/>
                </a:cubicBezTo>
                <a:cubicBezTo>
                  <a:pt x="8154" y="11675"/>
                  <a:pt x="8204" y="12252"/>
                  <a:pt x="8357" y="12809"/>
                </a:cubicBezTo>
                <a:cubicBezTo>
                  <a:pt x="7747" y="10919"/>
                  <a:pt x="7722" y="8751"/>
                  <a:pt x="8306" y="6643"/>
                </a:cubicBezTo>
                <a:close/>
                <a:moveTo>
                  <a:pt x="9526" y="12451"/>
                </a:moveTo>
                <a:cubicBezTo>
                  <a:pt x="9679" y="12212"/>
                  <a:pt x="9831" y="11993"/>
                  <a:pt x="9983" y="11755"/>
                </a:cubicBezTo>
                <a:cubicBezTo>
                  <a:pt x="9856" y="11993"/>
                  <a:pt x="9704" y="12212"/>
                  <a:pt x="9526" y="12451"/>
                </a:cubicBezTo>
                <a:close/>
                <a:moveTo>
                  <a:pt x="15320" y="15255"/>
                </a:moveTo>
                <a:cubicBezTo>
                  <a:pt x="12804" y="16628"/>
                  <a:pt x="9933" y="17483"/>
                  <a:pt x="7239" y="17642"/>
                </a:cubicBezTo>
                <a:cubicBezTo>
                  <a:pt x="7188" y="17642"/>
                  <a:pt x="7137" y="17682"/>
                  <a:pt x="7112" y="17721"/>
                </a:cubicBezTo>
                <a:cubicBezTo>
                  <a:pt x="6502" y="18855"/>
                  <a:pt x="5740" y="20088"/>
                  <a:pt x="4876" y="21381"/>
                </a:cubicBezTo>
                <a:cubicBezTo>
                  <a:pt x="4850" y="21381"/>
                  <a:pt x="4850" y="21381"/>
                  <a:pt x="4825" y="21361"/>
                </a:cubicBezTo>
                <a:cubicBezTo>
                  <a:pt x="5511" y="20367"/>
                  <a:pt x="6121" y="19392"/>
                  <a:pt x="6629" y="18497"/>
                </a:cubicBezTo>
                <a:cubicBezTo>
                  <a:pt x="6655" y="18437"/>
                  <a:pt x="6629" y="18378"/>
                  <a:pt x="6578" y="18358"/>
                </a:cubicBezTo>
                <a:cubicBezTo>
                  <a:pt x="4418" y="17045"/>
                  <a:pt x="2614" y="15076"/>
                  <a:pt x="1496" y="12829"/>
                </a:cubicBezTo>
                <a:cubicBezTo>
                  <a:pt x="988" y="11794"/>
                  <a:pt x="632" y="10720"/>
                  <a:pt x="454" y="9666"/>
                </a:cubicBezTo>
                <a:cubicBezTo>
                  <a:pt x="607" y="10044"/>
                  <a:pt x="784" y="10402"/>
                  <a:pt x="1013" y="10740"/>
                </a:cubicBezTo>
                <a:cubicBezTo>
                  <a:pt x="1039" y="10780"/>
                  <a:pt x="1064" y="10780"/>
                  <a:pt x="1115" y="10780"/>
                </a:cubicBezTo>
                <a:cubicBezTo>
                  <a:pt x="1064" y="10820"/>
                  <a:pt x="1064" y="10919"/>
                  <a:pt x="1166" y="10919"/>
                </a:cubicBezTo>
                <a:cubicBezTo>
                  <a:pt x="1293" y="10919"/>
                  <a:pt x="1293" y="10760"/>
                  <a:pt x="1166" y="10760"/>
                </a:cubicBezTo>
                <a:cubicBezTo>
                  <a:pt x="1166" y="10760"/>
                  <a:pt x="1140" y="10760"/>
                  <a:pt x="1140" y="10760"/>
                </a:cubicBezTo>
                <a:cubicBezTo>
                  <a:pt x="1166" y="10740"/>
                  <a:pt x="1191" y="10701"/>
                  <a:pt x="1166" y="10661"/>
                </a:cubicBezTo>
                <a:cubicBezTo>
                  <a:pt x="658" y="9905"/>
                  <a:pt x="378" y="9070"/>
                  <a:pt x="276" y="8234"/>
                </a:cubicBezTo>
                <a:cubicBezTo>
                  <a:pt x="251" y="7757"/>
                  <a:pt x="276" y="7299"/>
                  <a:pt x="327" y="6842"/>
                </a:cubicBezTo>
                <a:cubicBezTo>
                  <a:pt x="556" y="8115"/>
                  <a:pt x="1140" y="9328"/>
                  <a:pt x="2081" y="10382"/>
                </a:cubicBezTo>
                <a:cubicBezTo>
                  <a:pt x="2157" y="10462"/>
                  <a:pt x="2335" y="10382"/>
                  <a:pt x="2259" y="10303"/>
                </a:cubicBezTo>
                <a:cubicBezTo>
                  <a:pt x="1217" y="9109"/>
                  <a:pt x="581" y="7697"/>
                  <a:pt x="454" y="6245"/>
                </a:cubicBezTo>
                <a:cubicBezTo>
                  <a:pt x="454" y="6245"/>
                  <a:pt x="454" y="6245"/>
                  <a:pt x="454" y="6225"/>
                </a:cubicBezTo>
                <a:cubicBezTo>
                  <a:pt x="759" y="7180"/>
                  <a:pt x="1191" y="8095"/>
                  <a:pt x="1699" y="8990"/>
                </a:cubicBezTo>
                <a:cubicBezTo>
                  <a:pt x="1750" y="9089"/>
                  <a:pt x="1928" y="9010"/>
                  <a:pt x="1877" y="8910"/>
                </a:cubicBezTo>
                <a:cubicBezTo>
                  <a:pt x="1395" y="8075"/>
                  <a:pt x="988" y="7200"/>
                  <a:pt x="683" y="6305"/>
                </a:cubicBezTo>
                <a:cubicBezTo>
                  <a:pt x="785" y="6365"/>
                  <a:pt x="861" y="6424"/>
                  <a:pt x="963" y="6484"/>
                </a:cubicBezTo>
                <a:cubicBezTo>
                  <a:pt x="1064" y="6603"/>
                  <a:pt x="1140" y="6742"/>
                  <a:pt x="1217" y="6842"/>
                </a:cubicBezTo>
                <a:cubicBezTo>
                  <a:pt x="1420" y="7120"/>
                  <a:pt x="1598" y="7379"/>
                  <a:pt x="1776" y="7657"/>
                </a:cubicBezTo>
                <a:cubicBezTo>
                  <a:pt x="2131" y="8214"/>
                  <a:pt x="2411" y="8791"/>
                  <a:pt x="2665" y="9388"/>
                </a:cubicBezTo>
                <a:cubicBezTo>
                  <a:pt x="2716" y="9487"/>
                  <a:pt x="2894" y="9447"/>
                  <a:pt x="2868" y="9348"/>
                </a:cubicBezTo>
                <a:cubicBezTo>
                  <a:pt x="2589" y="8692"/>
                  <a:pt x="2259" y="8035"/>
                  <a:pt x="1852" y="7419"/>
                </a:cubicBezTo>
                <a:cubicBezTo>
                  <a:pt x="1725" y="7220"/>
                  <a:pt x="1572" y="7021"/>
                  <a:pt x="1445" y="6822"/>
                </a:cubicBezTo>
                <a:cubicBezTo>
                  <a:pt x="1471" y="6842"/>
                  <a:pt x="1521" y="6882"/>
                  <a:pt x="1547" y="6901"/>
                </a:cubicBezTo>
                <a:cubicBezTo>
                  <a:pt x="1928" y="7299"/>
                  <a:pt x="2233" y="7737"/>
                  <a:pt x="2538" y="8135"/>
                </a:cubicBezTo>
                <a:cubicBezTo>
                  <a:pt x="3122" y="8890"/>
                  <a:pt x="3605" y="9706"/>
                  <a:pt x="4037" y="10521"/>
                </a:cubicBezTo>
                <a:cubicBezTo>
                  <a:pt x="4088" y="10621"/>
                  <a:pt x="4266" y="10581"/>
                  <a:pt x="4240" y="10482"/>
                </a:cubicBezTo>
                <a:cubicBezTo>
                  <a:pt x="3808" y="9626"/>
                  <a:pt x="3275" y="8791"/>
                  <a:pt x="2690" y="7995"/>
                </a:cubicBezTo>
                <a:cubicBezTo>
                  <a:pt x="2589" y="7856"/>
                  <a:pt x="2462" y="7697"/>
                  <a:pt x="2360" y="7558"/>
                </a:cubicBezTo>
                <a:cubicBezTo>
                  <a:pt x="3631" y="8692"/>
                  <a:pt x="4698" y="10084"/>
                  <a:pt x="5460" y="11615"/>
                </a:cubicBezTo>
                <a:cubicBezTo>
                  <a:pt x="6375" y="13445"/>
                  <a:pt x="6782" y="15394"/>
                  <a:pt x="6655" y="17184"/>
                </a:cubicBezTo>
                <a:cubicBezTo>
                  <a:pt x="6629" y="17065"/>
                  <a:pt x="6604" y="16946"/>
                  <a:pt x="6579" y="16826"/>
                </a:cubicBezTo>
                <a:cubicBezTo>
                  <a:pt x="6477" y="16389"/>
                  <a:pt x="6350" y="15951"/>
                  <a:pt x="6197" y="15514"/>
                </a:cubicBezTo>
                <a:cubicBezTo>
                  <a:pt x="5892" y="14658"/>
                  <a:pt x="5511" y="13823"/>
                  <a:pt x="5028" y="13027"/>
                </a:cubicBezTo>
                <a:cubicBezTo>
                  <a:pt x="4978" y="12928"/>
                  <a:pt x="4800" y="13008"/>
                  <a:pt x="4850" y="13107"/>
                </a:cubicBezTo>
                <a:cubicBezTo>
                  <a:pt x="5308" y="13863"/>
                  <a:pt x="5664" y="14658"/>
                  <a:pt x="5969" y="15474"/>
                </a:cubicBezTo>
                <a:cubicBezTo>
                  <a:pt x="6096" y="15852"/>
                  <a:pt x="6223" y="16249"/>
                  <a:pt x="6324" y="16647"/>
                </a:cubicBezTo>
                <a:cubicBezTo>
                  <a:pt x="6426" y="17045"/>
                  <a:pt x="6528" y="17463"/>
                  <a:pt x="6502" y="17861"/>
                </a:cubicBezTo>
                <a:cubicBezTo>
                  <a:pt x="5841" y="16985"/>
                  <a:pt x="5282" y="16051"/>
                  <a:pt x="4825" y="15096"/>
                </a:cubicBezTo>
                <a:cubicBezTo>
                  <a:pt x="4774" y="14996"/>
                  <a:pt x="4596" y="15036"/>
                  <a:pt x="4622" y="15136"/>
                </a:cubicBezTo>
                <a:cubicBezTo>
                  <a:pt x="5054" y="16090"/>
                  <a:pt x="5613" y="16985"/>
                  <a:pt x="6248" y="17861"/>
                </a:cubicBezTo>
                <a:cubicBezTo>
                  <a:pt x="4774" y="16747"/>
                  <a:pt x="3656" y="15394"/>
                  <a:pt x="2995" y="13883"/>
                </a:cubicBezTo>
                <a:cubicBezTo>
                  <a:pt x="2945" y="13783"/>
                  <a:pt x="2767" y="13823"/>
                  <a:pt x="2792" y="13923"/>
                </a:cubicBezTo>
                <a:cubicBezTo>
                  <a:pt x="3529" y="15613"/>
                  <a:pt x="4825" y="17125"/>
                  <a:pt x="6553" y="18318"/>
                </a:cubicBezTo>
                <a:cubicBezTo>
                  <a:pt x="6629" y="18378"/>
                  <a:pt x="6731" y="18318"/>
                  <a:pt x="6731" y="18259"/>
                </a:cubicBezTo>
                <a:cubicBezTo>
                  <a:pt x="6756" y="18239"/>
                  <a:pt x="6807" y="18219"/>
                  <a:pt x="6807" y="18199"/>
                </a:cubicBezTo>
                <a:cubicBezTo>
                  <a:pt x="7798" y="16429"/>
                  <a:pt x="8434" y="14877"/>
                  <a:pt x="8637" y="13704"/>
                </a:cubicBezTo>
                <a:cubicBezTo>
                  <a:pt x="8637" y="13684"/>
                  <a:pt x="8637" y="13664"/>
                  <a:pt x="8637" y="13644"/>
                </a:cubicBezTo>
                <a:cubicBezTo>
                  <a:pt x="8586" y="13505"/>
                  <a:pt x="8535" y="13366"/>
                  <a:pt x="8484" y="13227"/>
                </a:cubicBezTo>
                <a:cubicBezTo>
                  <a:pt x="8510" y="13326"/>
                  <a:pt x="8561" y="13405"/>
                  <a:pt x="8611" y="13505"/>
                </a:cubicBezTo>
                <a:cubicBezTo>
                  <a:pt x="8611" y="13525"/>
                  <a:pt x="8637" y="13545"/>
                  <a:pt x="8662" y="13545"/>
                </a:cubicBezTo>
                <a:cubicBezTo>
                  <a:pt x="8662" y="13585"/>
                  <a:pt x="8688" y="13604"/>
                  <a:pt x="8713" y="13624"/>
                </a:cubicBezTo>
                <a:cubicBezTo>
                  <a:pt x="8713" y="13624"/>
                  <a:pt x="8713" y="13624"/>
                  <a:pt x="8713" y="13624"/>
                </a:cubicBezTo>
                <a:cubicBezTo>
                  <a:pt x="8586" y="14420"/>
                  <a:pt x="8256" y="15394"/>
                  <a:pt x="7748" y="16508"/>
                </a:cubicBezTo>
                <a:cubicBezTo>
                  <a:pt x="7722" y="16568"/>
                  <a:pt x="7748" y="16628"/>
                  <a:pt x="7824" y="16667"/>
                </a:cubicBezTo>
                <a:cubicBezTo>
                  <a:pt x="7900" y="16687"/>
                  <a:pt x="7976" y="16667"/>
                  <a:pt x="8027" y="16628"/>
                </a:cubicBezTo>
                <a:cubicBezTo>
                  <a:pt x="8789" y="15633"/>
                  <a:pt x="9780" y="14678"/>
                  <a:pt x="10949" y="13823"/>
                </a:cubicBezTo>
                <a:cubicBezTo>
                  <a:pt x="9603" y="14897"/>
                  <a:pt x="8535" y="16130"/>
                  <a:pt x="7468" y="17383"/>
                </a:cubicBezTo>
                <a:cubicBezTo>
                  <a:pt x="7392" y="17463"/>
                  <a:pt x="7570" y="17542"/>
                  <a:pt x="7646" y="17463"/>
                </a:cubicBezTo>
                <a:cubicBezTo>
                  <a:pt x="7671" y="17443"/>
                  <a:pt x="7697" y="17403"/>
                  <a:pt x="7722" y="17383"/>
                </a:cubicBezTo>
                <a:cubicBezTo>
                  <a:pt x="7747" y="17423"/>
                  <a:pt x="7798" y="17463"/>
                  <a:pt x="7875" y="17423"/>
                </a:cubicBezTo>
                <a:cubicBezTo>
                  <a:pt x="9221" y="16866"/>
                  <a:pt x="10492" y="16190"/>
                  <a:pt x="11635" y="15414"/>
                </a:cubicBezTo>
                <a:cubicBezTo>
                  <a:pt x="11737" y="15355"/>
                  <a:pt x="11585" y="15235"/>
                  <a:pt x="11483" y="15295"/>
                </a:cubicBezTo>
                <a:cubicBezTo>
                  <a:pt x="10543" y="15931"/>
                  <a:pt x="9526" y="16508"/>
                  <a:pt x="8459" y="16986"/>
                </a:cubicBezTo>
                <a:cubicBezTo>
                  <a:pt x="9196" y="16190"/>
                  <a:pt x="10111" y="15494"/>
                  <a:pt x="11127" y="14937"/>
                </a:cubicBezTo>
                <a:cubicBezTo>
                  <a:pt x="11229" y="14877"/>
                  <a:pt x="11127" y="14738"/>
                  <a:pt x="11026" y="14798"/>
                </a:cubicBezTo>
                <a:cubicBezTo>
                  <a:pt x="9882" y="15434"/>
                  <a:pt x="8891" y="16210"/>
                  <a:pt x="8103" y="17105"/>
                </a:cubicBezTo>
                <a:cubicBezTo>
                  <a:pt x="8078" y="17125"/>
                  <a:pt x="8078" y="17145"/>
                  <a:pt x="8078" y="17145"/>
                </a:cubicBezTo>
                <a:cubicBezTo>
                  <a:pt x="8002" y="17184"/>
                  <a:pt x="7900" y="17224"/>
                  <a:pt x="7824" y="17264"/>
                </a:cubicBezTo>
                <a:cubicBezTo>
                  <a:pt x="9069" y="15792"/>
                  <a:pt x="10390" y="14320"/>
                  <a:pt x="12144" y="13187"/>
                </a:cubicBezTo>
                <a:cubicBezTo>
                  <a:pt x="12220" y="13147"/>
                  <a:pt x="12169" y="13087"/>
                  <a:pt x="12118" y="13067"/>
                </a:cubicBezTo>
                <a:cubicBezTo>
                  <a:pt x="12169" y="13028"/>
                  <a:pt x="12220" y="13008"/>
                  <a:pt x="12271" y="12968"/>
                </a:cubicBezTo>
                <a:cubicBezTo>
                  <a:pt x="12271" y="13008"/>
                  <a:pt x="12296" y="13047"/>
                  <a:pt x="12372" y="13047"/>
                </a:cubicBezTo>
                <a:cubicBezTo>
                  <a:pt x="12499" y="13047"/>
                  <a:pt x="12499" y="12908"/>
                  <a:pt x="12398" y="12888"/>
                </a:cubicBezTo>
                <a:cubicBezTo>
                  <a:pt x="12576" y="12769"/>
                  <a:pt x="12779" y="12670"/>
                  <a:pt x="12957" y="12570"/>
                </a:cubicBezTo>
                <a:cubicBezTo>
                  <a:pt x="13338" y="12371"/>
                  <a:pt x="13719" y="12172"/>
                  <a:pt x="14100" y="11993"/>
                </a:cubicBezTo>
                <a:cubicBezTo>
                  <a:pt x="13745" y="12172"/>
                  <a:pt x="13414" y="12371"/>
                  <a:pt x="13109" y="12610"/>
                </a:cubicBezTo>
                <a:cubicBezTo>
                  <a:pt x="13008" y="12670"/>
                  <a:pt x="13160" y="12789"/>
                  <a:pt x="13262" y="12729"/>
                </a:cubicBezTo>
                <a:cubicBezTo>
                  <a:pt x="14253" y="11993"/>
                  <a:pt x="15498" y="11516"/>
                  <a:pt x="16769" y="11138"/>
                </a:cubicBezTo>
                <a:cubicBezTo>
                  <a:pt x="17150" y="11019"/>
                  <a:pt x="17556" y="10919"/>
                  <a:pt x="17938" y="10820"/>
                </a:cubicBezTo>
                <a:cubicBezTo>
                  <a:pt x="16997" y="11098"/>
                  <a:pt x="16133" y="11456"/>
                  <a:pt x="15396" y="11993"/>
                </a:cubicBezTo>
                <a:cubicBezTo>
                  <a:pt x="15295" y="12053"/>
                  <a:pt x="15447" y="12172"/>
                  <a:pt x="15549" y="12113"/>
                </a:cubicBezTo>
                <a:cubicBezTo>
                  <a:pt x="16514" y="11397"/>
                  <a:pt x="17760" y="11019"/>
                  <a:pt x="19005" y="10701"/>
                </a:cubicBezTo>
                <a:cubicBezTo>
                  <a:pt x="17379" y="11357"/>
                  <a:pt x="15955" y="12292"/>
                  <a:pt x="14837" y="13465"/>
                </a:cubicBezTo>
                <a:cubicBezTo>
                  <a:pt x="14761" y="13545"/>
                  <a:pt x="14939" y="13624"/>
                  <a:pt x="15015" y="13545"/>
                </a:cubicBezTo>
                <a:cubicBezTo>
                  <a:pt x="16438" y="12033"/>
                  <a:pt x="18471" y="10879"/>
                  <a:pt x="20758" y="10303"/>
                </a:cubicBezTo>
                <a:cubicBezTo>
                  <a:pt x="20784" y="10303"/>
                  <a:pt x="20809" y="10303"/>
                  <a:pt x="20809" y="10303"/>
                </a:cubicBezTo>
                <a:cubicBezTo>
                  <a:pt x="19564" y="10899"/>
                  <a:pt x="18370" y="11576"/>
                  <a:pt x="17277" y="12331"/>
                </a:cubicBezTo>
                <a:cubicBezTo>
                  <a:pt x="17175" y="12391"/>
                  <a:pt x="17328" y="12510"/>
                  <a:pt x="17430" y="12451"/>
                </a:cubicBezTo>
                <a:cubicBezTo>
                  <a:pt x="18217" y="11914"/>
                  <a:pt x="19056" y="11417"/>
                  <a:pt x="19920" y="10959"/>
                </a:cubicBezTo>
                <a:cubicBezTo>
                  <a:pt x="18090" y="12451"/>
                  <a:pt x="16159" y="13903"/>
                  <a:pt x="13847" y="14917"/>
                </a:cubicBezTo>
                <a:cubicBezTo>
                  <a:pt x="13745" y="14957"/>
                  <a:pt x="13847" y="15096"/>
                  <a:pt x="13948" y="15056"/>
                </a:cubicBezTo>
                <a:cubicBezTo>
                  <a:pt x="16464" y="13943"/>
                  <a:pt x="18497" y="12351"/>
                  <a:pt x="20479" y="10721"/>
                </a:cubicBezTo>
                <a:cubicBezTo>
                  <a:pt x="20022" y="11238"/>
                  <a:pt x="19615" y="11795"/>
                  <a:pt x="19132" y="12292"/>
                </a:cubicBezTo>
                <a:cubicBezTo>
                  <a:pt x="18395" y="13067"/>
                  <a:pt x="17455" y="13624"/>
                  <a:pt x="16439" y="14141"/>
                </a:cubicBezTo>
                <a:cubicBezTo>
                  <a:pt x="16337" y="14201"/>
                  <a:pt x="16439" y="14340"/>
                  <a:pt x="16540" y="14281"/>
                </a:cubicBezTo>
                <a:cubicBezTo>
                  <a:pt x="17353" y="13863"/>
                  <a:pt x="18116" y="13425"/>
                  <a:pt x="18776" y="12888"/>
                </a:cubicBezTo>
                <a:cubicBezTo>
                  <a:pt x="17759" y="13724"/>
                  <a:pt x="16591" y="14539"/>
                  <a:pt x="15320" y="15255"/>
                </a:cubicBezTo>
                <a:close/>
                <a:moveTo>
                  <a:pt x="20224" y="11198"/>
                </a:moveTo>
                <a:cubicBezTo>
                  <a:pt x="20021" y="11456"/>
                  <a:pt x="19818" y="11715"/>
                  <a:pt x="19589" y="11954"/>
                </a:cubicBezTo>
                <a:cubicBezTo>
                  <a:pt x="19792" y="11695"/>
                  <a:pt x="19996" y="11436"/>
                  <a:pt x="20224" y="11198"/>
                </a:cubicBezTo>
                <a:close/>
                <a:moveTo>
                  <a:pt x="11025" y="5589"/>
                </a:moveTo>
                <a:cubicBezTo>
                  <a:pt x="11279" y="5052"/>
                  <a:pt x="11508" y="4515"/>
                  <a:pt x="11686" y="3958"/>
                </a:cubicBezTo>
                <a:cubicBezTo>
                  <a:pt x="11711" y="3858"/>
                  <a:pt x="11915" y="3898"/>
                  <a:pt x="11889" y="3998"/>
                </a:cubicBezTo>
                <a:cubicBezTo>
                  <a:pt x="11711" y="4555"/>
                  <a:pt x="11483" y="5092"/>
                  <a:pt x="11229" y="5629"/>
                </a:cubicBezTo>
                <a:cubicBezTo>
                  <a:pt x="11178" y="5728"/>
                  <a:pt x="10975" y="5688"/>
                  <a:pt x="11025" y="5589"/>
                </a:cubicBezTo>
                <a:close/>
                <a:moveTo>
                  <a:pt x="11966" y="7737"/>
                </a:moveTo>
                <a:cubicBezTo>
                  <a:pt x="12016" y="7657"/>
                  <a:pt x="12042" y="7598"/>
                  <a:pt x="12067" y="7518"/>
                </a:cubicBezTo>
                <a:cubicBezTo>
                  <a:pt x="12093" y="7478"/>
                  <a:pt x="12093" y="7439"/>
                  <a:pt x="12093" y="7399"/>
                </a:cubicBezTo>
                <a:cubicBezTo>
                  <a:pt x="12093" y="7379"/>
                  <a:pt x="12093" y="7379"/>
                  <a:pt x="12093" y="7359"/>
                </a:cubicBezTo>
                <a:cubicBezTo>
                  <a:pt x="12093" y="7339"/>
                  <a:pt x="12093" y="7319"/>
                  <a:pt x="12093" y="7299"/>
                </a:cubicBezTo>
                <a:cubicBezTo>
                  <a:pt x="12093" y="7260"/>
                  <a:pt x="12144" y="7220"/>
                  <a:pt x="12194" y="7220"/>
                </a:cubicBezTo>
                <a:cubicBezTo>
                  <a:pt x="12245" y="7220"/>
                  <a:pt x="12296" y="7260"/>
                  <a:pt x="12296" y="7299"/>
                </a:cubicBezTo>
                <a:cubicBezTo>
                  <a:pt x="12296" y="7478"/>
                  <a:pt x="12220" y="7657"/>
                  <a:pt x="12118" y="7817"/>
                </a:cubicBezTo>
                <a:cubicBezTo>
                  <a:pt x="12093" y="7856"/>
                  <a:pt x="12042" y="7856"/>
                  <a:pt x="11991" y="7836"/>
                </a:cubicBezTo>
                <a:cubicBezTo>
                  <a:pt x="11966" y="7817"/>
                  <a:pt x="11940" y="7777"/>
                  <a:pt x="11966" y="7737"/>
                </a:cubicBezTo>
                <a:close/>
                <a:moveTo>
                  <a:pt x="12296" y="6922"/>
                </a:moveTo>
                <a:cubicBezTo>
                  <a:pt x="12423" y="6922"/>
                  <a:pt x="12423" y="7081"/>
                  <a:pt x="12296" y="7081"/>
                </a:cubicBezTo>
                <a:cubicBezTo>
                  <a:pt x="12169" y="7081"/>
                  <a:pt x="12169" y="6922"/>
                  <a:pt x="12296" y="6922"/>
                </a:cubicBezTo>
                <a:close/>
                <a:moveTo>
                  <a:pt x="9551" y="8353"/>
                </a:moveTo>
                <a:cubicBezTo>
                  <a:pt x="9679" y="8353"/>
                  <a:pt x="9679" y="8513"/>
                  <a:pt x="9551" y="8513"/>
                </a:cubicBezTo>
                <a:cubicBezTo>
                  <a:pt x="9399" y="8513"/>
                  <a:pt x="9399" y="8353"/>
                  <a:pt x="9551" y="8353"/>
                </a:cubicBezTo>
                <a:close/>
                <a:moveTo>
                  <a:pt x="9221" y="7956"/>
                </a:moveTo>
                <a:cubicBezTo>
                  <a:pt x="9348" y="7956"/>
                  <a:pt x="9348" y="8115"/>
                  <a:pt x="9221" y="8115"/>
                </a:cubicBezTo>
                <a:cubicBezTo>
                  <a:pt x="9094" y="8115"/>
                  <a:pt x="9094" y="7956"/>
                  <a:pt x="9221" y="7956"/>
                </a:cubicBezTo>
                <a:close/>
                <a:moveTo>
                  <a:pt x="9323" y="7757"/>
                </a:moveTo>
                <a:cubicBezTo>
                  <a:pt x="9450" y="7757"/>
                  <a:pt x="9450" y="7916"/>
                  <a:pt x="9323" y="7916"/>
                </a:cubicBezTo>
                <a:cubicBezTo>
                  <a:pt x="9196" y="7916"/>
                  <a:pt x="9196" y="7757"/>
                  <a:pt x="9323" y="7757"/>
                </a:cubicBezTo>
                <a:close/>
                <a:moveTo>
                  <a:pt x="9958" y="6743"/>
                </a:moveTo>
                <a:cubicBezTo>
                  <a:pt x="10085" y="6743"/>
                  <a:pt x="10085" y="6902"/>
                  <a:pt x="9958" y="6902"/>
                </a:cubicBezTo>
                <a:cubicBezTo>
                  <a:pt x="9831" y="6902"/>
                  <a:pt x="9831" y="6743"/>
                  <a:pt x="9958" y="6743"/>
                </a:cubicBezTo>
                <a:close/>
                <a:moveTo>
                  <a:pt x="10060" y="6961"/>
                </a:moveTo>
                <a:cubicBezTo>
                  <a:pt x="10187" y="6961"/>
                  <a:pt x="10187" y="7120"/>
                  <a:pt x="10060" y="7120"/>
                </a:cubicBezTo>
                <a:cubicBezTo>
                  <a:pt x="9933" y="7120"/>
                  <a:pt x="9933" y="6961"/>
                  <a:pt x="10060" y="6961"/>
                </a:cubicBezTo>
                <a:close/>
                <a:moveTo>
                  <a:pt x="11000" y="5728"/>
                </a:moveTo>
                <a:cubicBezTo>
                  <a:pt x="11127" y="5728"/>
                  <a:pt x="11127" y="5887"/>
                  <a:pt x="11000" y="5887"/>
                </a:cubicBezTo>
                <a:cubicBezTo>
                  <a:pt x="10873" y="5887"/>
                  <a:pt x="10873" y="5728"/>
                  <a:pt x="11000" y="5728"/>
                </a:cubicBezTo>
                <a:close/>
                <a:moveTo>
                  <a:pt x="10797" y="6126"/>
                </a:moveTo>
                <a:cubicBezTo>
                  <a:pt x="10924" y="6126"/>
                  <a:pt x="10924" y="6285"/>
                  <a:pt x="10797" y="6285"/>
                </a:cubicBezTo>
                <a:cubicBezTo>
                  <a:pt x="10670" y="6285"/>
                  <a:pt x="10670" y="6126"/>
                  <a:pt x="10797" y="6126"/>
                </a:cubicBezTo>
                <a:close/>
                <a:moveTo>
                  <a:pt x="9196" y="10362"/>
                </a:moveTo>
                <a:cubicBezTo>
                  <a:pt x="9069" y="10362"/>
                  <a:pt x="9069" y="10203"/>
                  <a:pt x="9196" y="10203"/>
                </a:cubicBezTo>
                <a:cubicBezTo>
                  <a:pt x="9323" y="10203"/>
                  <a:pt x="9323" y="10362"/>
                  <a:pt x="9196" y="10362"/>
                </a:cubicBezTo>
                <a:close/>
                <a:moveTo>
                  <a:pt x="17073" y="12471"/>
                </a:moveTo>
                <a:cubicBezTo>
                  <a:pt x="17200" y="12471"/>
                  <a:pt x="17200" y="12630"/>
                  <a:pt x="17073" y="12630"/>
                </a:cubicBezTo>
                <a:cubicBezTo>
                  <a:pt x="16946" y="12610"/>
                  <a:pt x="16946" y="12471"/>
                  <a:pt x="17073" y="12471"/>
                </a:cubicBezTo>
                <a:close/>
                <a:moveTo>
                  <a:pt x="16921" y="12570"/>
                </a:moveTo>
                <a:cubicBezTo>
                  <a:pt x="17048" y="12570"/>
                  <a:pt x="17048" y="12729"/>
                  <a:pt x="16921" y="12729"/>
                </a:cubicBezTo>
                <a:cubicBezTo>
                  <a:pt x="16794" y="12729"/>
                  <a:pt x="16794" y="12570"/>
                  <a:pt x="16921" y="12570"/>
                </a:cubicBezTo>
                <a:close/>
                <a:moveTo>
                  <a:pt x="13694" y="15116"/>
                </a:moveTo>
                <a:cubicBezTo>
                  <a:pt x="13566" y="15116"/>
                  <a:pt x="13566" y="14957"/>
                  <a:pt x="13694" y="14957"/>
                </a:cubicBezTo>
                <a:cubicBezTo>
                  <a:pt x="13821" y="14957"/>
                  <a:pt x="13821" y="15116"/>
                  <a:pt x="13694" y="15116"/>
                </a:cubicBezTo>
                <a:close/>
                <a:moveTo>
                  <a:pt x="13694" y="15375"/>
                </a:moveTo>
                <a:cubicBezTo>
                  <a:pt x="11915" y="16409"/>
                  <a:pt x="9882" y="17145"/>
                  <a:pt x="7747" y="17602"/>
                </a:cubicBezTo>
                <a:cubicBezTo>
                  <a:pt x="7620" y="17622"/>
                  <a:pt x="7569" y="17483"/>
                  <a:pt x="7696" y="17443"/>
                </a:cubicBezTo>
                <a:cubicBezTo>
                  <a:pt x="9831" y="17006"/>
                  <a:pt x="11813" y="16250"/>
                  <a:pt x="13592" y="15235"/>
                </a:cubicBezTo>
                <a:cubicBezTo>
                  <a:pt x="13694" y="15176"/>
                  <a:pt x="13795" y="15315"/>
                  <a:pt x="13694" y="15375"/>
                </a:cubicBezTo>
                <a:close/>
                <a:moveTo>
                  <a:pt x="11686" y="15096"/>
                </a:moveTo>
                <a:cubicBezTo>
                  <a:pt x="11813" y="15096"/>
                  <a:pt x="11813" y="15255"/>
                  <a:pt x="11686" y="15255"/>
                </a:cubicBezTo>
                <a:cubicBezTo>
                  <a:pt x="11559" y="15255"/>
                  <a:pt x="11559" y="15096"/>
                  <a:pt x="11686" y="15096"/>
                </a:cubicBezTo>
                <a:close/>
                <a:moveTo>
                  <a:pt x="11864" y="14997"/>
                </a:moveTo>
                <a:cubicBezTo>
                  <a:pt x="11991" y="14997"/>
                  <a:pt x="11991" y="15156"/>
                  <a:pt x="11864" y="15156"/>
                </a:cubicBezTo>
                <a:cubicBezTo>
                  <a:pt x="11737" y="15156"/>
                  <a:pt x="11737" y="14997"/>
                  <a:pt x="11864" y="14997"/>
                </a:cubicBezTo>
                <a:close/>
                <a:moveTo>
                  <a:pt x="11279" y="14798"/>
                </a:moveTo>
                <a:cubicBezTo>
                  <a:pt x="11152" y="14798"/>
                  <a:pt x="11152" y="14639"/>
                  <a:pt x="11279" y="14639"/>
                </a:cubicBezTo>
                <a:cubicBezTo>
                  <a:pt x="11406" y="14639"/>
                  <a:pt x="11406" y="14798"/>
                  <a:pt x="11279" y="14798"/>
                </a:cubicBezTo>
                <a:close/>
                <a:moveTo>
                  <a:pt x="11457" y="14718"/>
                </a:moveTo>
                <a:cubicBezTo>
                  <a:pt x="11330" y="14718"/>
                  <a:pt x="11330" y="14559"/>
                  <a:pt x="11457" y="14559"/>
                </a:cubicBezTo>
                <a:cubicBezTo>
                  <a:pt x="11584" y="14559"/>
                  <a:pt x="11584" y="14718"/>
                  <a:pt x="11457" y="14718"/>
                </a:cubicBezTo>
                <a:close/>
                <a:moveTo>
                  <a:pt x="14685" y="12590"/>
                </a:moveTo>
                <a:cubicBezTo>
                  <a:pt x="14786" y="12491"/>
                  <a:pt x="14888" y="12371"/>
                  <a:pt x="14964" y="12272"/>
                </a:cubicBezTo>
                <a:cubicBezTo>
                  <a:pt x="14990" y="12232"/>
                  <a:pt x="15040" y="12232"/>
                  <a:pt x="15091" y="12252"/>
                </a:cubicBezTo>
                <a:cubicBezTo>
                  <a:pt x="15142" y="12272"/>
                  <a:pt x="15167" y="12331"/>
                  <a:pt x="15117" y="12351"/>
                </a:cubicBezTo>
                <a:cubicBezTo>
                  <a:pt x="15015" y="12451"/>
                  <a:pt x="14913" y="12570"/>
                  <a:pt x="14837" y="12670"/>
                </a:cubicBezTo>
                <a:cubicBezTo>
                  <a:pt x="14812" y="12709"/>
                  <a:pt x="14761" y="12709"/>
                  <a:pt x="14710" y="12689"/>
                </a:cubicBezTo>
                <a:cubicBezTo>
                  <a:pt x="14659" y="12689"/>
                  <a:pt x="14659" y="12630"/>
                  <a:pt x="14685" y="12590"/>
                </a:cubicBezTo>
                <a:close/>
                <a:moveTo>
                  <a:pt x="14583" y="12809"/>
                </a:moveTo>
                <a:cubicBezTo>
                  <a:pt x="14710" y="12809"/>
                  <a:pt x="14710" y="12968"/>
                  <a:pt x="14583" y="12968"/>
                </a:cubicBezTo>
                <a:cubicBezTo>
                  <a:pt x="14456" y="12968"/>
                  <a:pt x="14456" y="12809"/>
                  <a:pt x="14583" y="12809"/>
                </a:cubicBezTo>
                <a:close/>
                <a:moveTo>
                  <a:pt x="14735" y="13604"/>
                </a:moveTo>
                <a:cubicBezTo>
                  <a:pt x="14862" y="13604"/>
                  <a:pt x="14862" y="13763"/>
                  <a:pt x="14735" y="13763"/>
                </a:cubicBezTo>
                <a:cubicBezTo>
                  <a:pt x="14608" y="13744"/>
                  <a:pt x="14608" y="13604"/>
                  <a:pt x="14735" y="13604"/>
                </a:cubicBezTo>
                <a:close/>
                <a:moveTo>
                  <a:pt x="4749" y="12769"/>
                </a:moveTo>
                <a:cubicBezTo>
                  <a:pt x="4876" y="12769"/>
                  <a:pt x="4876" y="12928"/>
                  <a:pt x="4749" y="12928"/>
                </a:cubicBezTo>
                <a:cubicBezTo>
                  <a:pt x="4622" y="12928"/>
                  <a:pt x="4622" y="12769"/>
                  <a:pt x="4749" y="12769"/>
                </a:cubicBezTo>
                <a:close/>
                <a:moveTo>
                  <a:pt x="4418" y="12510"/>
                </a:moveTo>
                <a:cubicBezTo>
                  <a:pt x="4545" y="12510"/>
                  <a:pt x="4545" y="12670"/>
                  <a:pt x="4418" y="12670"/>
                </a:cubicBezTo>
                <a:cubicBezTo>
                  <a:pt x="4291" y="12670"/>
                  <a:pt x="4291" y="12510"/>
                  <a:pt x="4418" y="12510"/>
                </a:cubicBezTo>
                <a:close/>
                <a:moveTo>
                  <a:pt x="2792" y="13744"/>
                </a:moveTo>
                <a:cubicBezTo>
                  <a:pt x="2665" y="13744"/>
                  <a:pt x="2665" y="13584"/>
                  <a:pt x="2792" y="13584"/>
                </a:cubicBezTo>
                <a:cubicBezTo>
                  <a:pt x="2919" y="13584"/>
                  <a:pt x="2919" y="13744"/>
                  <a:pt x="2792" y="13744"/>
                </a:cubicBezTo>
                <a:close/>
                <a:moveTo>
                  <a:pt x="2512" y="13445"/>
                </a:moveTo>
                <a:cubicBezTo>
                  <a:pt x="2385" y="13445"/>
                  <a:pt x="2385" y="13286"/>
                  <a:pt x="2512" y="13286"/>
                </a:cubicBezTo>
                <a:cubicBezTo>
                  <a:pt x="2639" y="13286"/>
                  <a:pt x="2639" y="13445"/>
                  <a:pt x="2512" y="13445"/>
                </a:cubicBezTo>
                <a:close/>
                <a:moveTo>
                  <a:pt x="4545" y="14718"/>
                </a:moveTo>
                <a:cubicBezTo>
                  <a:pt x="4672" y="14718"/>
                  <a:pt x="4672" y="14877"/>
                  <a:pt x="4545" y="14877"/>
                </a:cubicBezTo>
                <a:cubicBezTo>
                  <a:pt x="4418" y="14857"/>
                  <a:pt x="4418" y="14718"/>
                  <a:pt x="4545" y="14718"/>
                </a:cubicBezTo>
                <a:close/>
                <a:moveTo>
                  <a:pt x="2030" y="9268"/>
                </a:moveTo>
                <a:cubicBezTo>
                  <a:pt x="1903" y="9268"/>
                  <a:pt x="1903" y="9109"/>
                  <a:pt x="2030" y="9109"/>
                </a:cubicBezTo>
                <a:cubicBezTo>
                  <a:pt x="2157" y="9109"/>
                  <a:pt x="2157" y="9268"/>
                  <a:pt x="2030" y="9268"/>
                </a:cubicBezTo>
                <a:close/>
                <a:moveTo>
                  <a:pt x="2385" y="10581"/>
                </a:moveTo>
                <a:cubicBezTo>
                  <a:pt x="2258" y="10581"/>
                  <a:pt x="2258" y="10422"/>
                  <a:pt x="2385" y="10422"/>
                </a:cubicBezTo>
                <a:cubicBezTo>
                  <a:pt x="2512" y="10442"/>
                  <a:pt x="2512" y="10581"/>
                  <a:pt x="2385" y="10581"/>
                </a:cubicBezTo>
                <a:close/>
                <a:moveTo>
                  <a:pt x="2589" y="10720"/>
                </a:moveTo>
                <a:cubicBezTo>
                  <a:pt x="2462" y="10720"/>
                  <a:pt x="2462" y="10561"/>
                  <a:pt x="2589" y="10561"/>
                </a:cubicBezTo>
                <a:cubicBezTo>
                  <a:pt x="2716" y="10561"/>
                  <a:pt x="2716" y="10720"/>
                  <a:pt x="2589" y="10720"/>
                </a:cubicBezTo>
                <a:close/>
                <a:moveTo>
                  <a:pt x="1394" y="11078"/>
                </a:moveTo>
                <a:cubicBezTo>
                  <a:pt x="1267" y="11078"/>
                  <a:pt x="1267" y="10919"/>
                  <a:pt x="1394" y="10919"/>
                </a:cubicBezTo>
                <a:cubicBezTo>
                  <a:pt x="1521" y="10919"/>
                  <a:pt x="1521" y="11078"/>
                  <a:pt x="1394" y="11078"/>
                </a:cubicBezTo>
                <a:close/>
                <a:moveTo>
                  <a:pt x="2843" y="9487"/>
                </a:moveTo>
                <a:cubicBezTo>
                  <a:pt x="2970" y="9487"/>
                  <a:pt x="2970" y="9646"/>
                  <a:pt x="2843" y="9646"/>
                </a:cubicBezTo>
                <a:cubicBezTo>
                  <a:pt x="2716" y="9646"/>
                  <a:pt x="2716" y="9487"/>
                  <a:pt x="2843" y="9487"/>
                </a:cubicBezTo>
                <a:close/>
                <a:moveTo>
                  <a:pt x="4164" y="10720"/>
                </a:moveTo>
                <a:cubicBezTo>
                  <a:pt x="4291" y="10720"/>
                  <a:pt x="4291" y="10879"/>
                  <a:pt x="4164" y="10879"/>
                </a:cubicBezTo>
                <a:cubicBezTo>
                  <a:pt x="4037" y="10879"/>
                  <a:pt x="4037" y="10720"/>
                  <a:pt x="4164" y="1072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1" name="Shape"/>
          <p:cNvSpPr/>
          <p:nvPr/>
        </p:nvSpPr>
        <p:spPr>
          <a:xfrm rot="20467353">
            <a:off x="8760350" y="365164"/>
            <a:ext cx="844768" cy="1088388"/>
          </a:xfrm>
          <a:custGeom>
            <a:avLst/>
            <a:gdLst/>
            <a:ahLst/>
            <a:cxnLst>
              <a:cxn ang="0">
                <a:pos x="wd2" y="hd2"/>
              </a:cxn>
              <a:cxn ang="5400000">
                <a:pos x="wd2" y="hd2"/>
              </a:cxn>
              <a:cxn ang="10800000">
                <a:pos x="wd2" y="hd2"/>
              </a:cxn>
              <a:cxn ang="16200000">
                <a:pos x="wd2" y="hd2"/>
              </a:cxn>
            </a:cxnLst>
            <a:rect l="0" t="0" r="r" b="b"/>
            <a:pathLst>
              <a:path w="21317" h="21600" extrusionOk="0">
                <a:moveTo>
                  <a:pt x="0" y="11417"/>
                </a:moveTo>
                <a:cubicBezTo>
                  <a:pt x="1506" y="13358"/>
                  <a:pt x="4006" y="15173"/>
                  <a:pt x="7179" y="16458"/>
                </a:cubicBezTo>
                <a:cubicBezTo>
                  <a:pt x="10319" y="17719"/>
                  <a:pt x="13588" y="18248"/>
                  <a:pt x="16440" y="18097"/>
                </a:cubicBezTo>
                <a:cubicBezTo>
                  <a:pt x="16889" y="19180"/>
                  <a:pt x="17274" y="20340"/>
                  <a:pt x="17658" y="21600"/>
                </a:cubicBezTo>
                <a:cubicBezTo>
                  <a:pt x="17786" y="21550"/>
                  <a:pt x="17914" y="21524"/>
                  <a:pt x="18043" y="21499"/>
                </a:cubicBezTo>
                <a:cubicBezTo>
                  <a:pt x="17562" y="19911"/>
                  <a:pt x="17017" y="18449"/>
                  <a:pt x="16440" y="17139"/>
                </a:cubicBezTo>
                <a:cubicBezTo>
                  <a:pt x="18427" y="15526"/>
                  <a:pt x="19998" y="13232"/>
                  <a:pt x="20799" y="10561"/>
                </a:cubicBezTo>
                <a:cubicBezTo>
                  <a:pt x="21600" y="7813"/>
                  <a:pt x="21440" y="5167"/>
                  <a:pt x="20542" y="2999"/>
                </a:cubicBezTo>
                <a:cubicBezTo>
                  <a:pt x="18491" y="4612"/>
                  <a:pt x="16857" y="6956"/>
                  <a:pt x="16056" y="9704"/>
                </a:cubicBezTo>
                <a:cubicBezTo>
                  <a:pt x="15415" y="11846"/>
                  <a:pt x="15383" y="13963"/>
                  <a:pt x="15831" y="15828"/>
                </a:cubicBezTo>
                <a:cubicBezTo>
                  <a:pt x="15223" y="14644"/>
                  <a:pt x="14582" y="13635"/>
                  <a:pt x="13941" y="12905"/>
                </a:cubicBezTo>
                <a:cubicBezTo>
                  <a:pt x="13941" y="10611"/>
                  <a:pt x="13107" y="8065"/>
                  <a:pt x="11377" y="5646"/>
                </a:cubicBezTo>
                <a:cubicBezTo>
                  <a:pt x="9550" y="3100"/>
                  <a:pt x="7018" y="1159"/>
                  <a:pt x="4391" y="0"/>
                </a:cubicBezTo>
                <a:cubicBezTo>
                  <a:pt x="4294" y="2369"/>
                  <a:pt x="5128" y="5066"/>
                  <a:pt x="6954" y="7612"/>
                </a:cubicBezTo>
                <a:cubicBezTo>
                  <a:pt x="8717" y="10082"/>
                  <a:pt x="11153" y="11972"/>
                  <a:pt x="13684" y="13131"/>
                </a:cubicBezTo>
                <a:cubicBezTo>
                  <a:pt x="14614" y="14215"/>
                  <a:pt x="15511" y="15828"/>
                  <a:pt x="16344" y="17769"/>
                </a:cubicBezTo>
                <a:cubicBezTo>
                  <a:pt x="14806" y="15954"/>
                  <a:pt x="12434" y="14266"/>
                  <a:pt x="9422" y="13056"/>
                </a:cubicBezTo>
                <a:cubicBezTo>
                  <a:pt x="6217" y="11770"/>
                  <a:pt x="2884" y="11241"/>
                  <a:pt x="0" y="114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9" name="Shape"/>
          <p:cNvSpPr/>
          <p:nvPr/>
        </p:nvSpPr>
        <p:spPr>
          <a:xfrm>
            <a:off x="4991100" y="576572"/>
            <a:ext cx="7200900" cy="6281427"/>
          </a:xfrm>
          <a:custGeom>
            <a:avLst/>
            <a:gdLst/>
            <a:ahLst/>
            <a:cxnLst>
              <a:cxn ang="0">
                <a:pos x="wd2" y="hd2"/>
              </a:cxn>
              <a:cxn ang="5400000">
                <a:pos x="wd2" y="hd2"/>
              </a:cxn>
              <a:cxn ang="10800000">
                <a:pos x="wd2" y="hd2"/>
              </a:cxn>
              <a:cxn ang="16200000">
                <a:pos x="wd2" y="hd2"/>
              </a:cxn>
            </a:cxnLst>
            <a:rect l="0" t="0" r="r" b="b"/>
            <a:pathLst>
              <a:path w="21526" h="21600" extrusionOk="0">
                <a:moveTo>
                  <a:pt x="21526" y="0"/>
                </a:moveTo>
                <a:cubicBezTo>
                  <a:pt x="20170" y="1252"/>
                  <a:pt x="18046" y="1459"/>
                  <a:pt x="16108" y="1640"/>
                </a:cubicBezTo>
                <a:cubicBezTo>
                  <a:pt x="14170" y="1822"/>
                  <a:pt x="12024" y="2161"/>
                  <a:pt x="10849" y="3551"/>
                </a:cubicBezTo>
                <a:cubicBezTo>
                  <a:pt x="10136" y="4396"/>
                  <a:pt x="9900" y="5506"/>
                  <a:pt x="9170" y="6341"/>
                </a:cubicBezTo>
                <a:cubicBezTo>
                  <a:pt x="7529" y="8222"/>
                  <a:pt x="4262" y="7956"/>
                  <a:pt x="1935" y="9110"/>
                </a:cubicBezTo>
                <a:cubicBezTo>
                  <a:pt x="1545" y="9302"/>
                  <a:pt x="1167" y="9553"/>
                  <a:pt x="947" y="9896"/>
                </a:cubicBezTo>
                <a:cubicBezTo>
                  <a:pt x="-19" y="11424"/>
                  <a:pt x="2588" y="13265"/>
                  <a:pt x="1864" y="14896"/>
                </a:cubicBezTo>
                <a:cubicBezTo>
                  <a:pt x="1436" y="15864"/>
                  <a:pt x="-74" y="16409"/>
                  <a:pt x="3" y="17445"/>
                </a:cubicBezTo>
                <a:cubicBezTo>
                  <a:pt x="47" y="18025"/>
                  <a:pt x="607" y="18471"/>
                  <a:pt x="1210" y="18683"/>
                </a:cubicBezTo>
                <a:cubicBezTo>
                  <a:pt x="1809" y="18899"/>
                  <a:pt x="2467" y="18943"/>
                  <a:pt x="3088" y="19110"/>
                </a:cubicBezTo>
                <a:cubicBezTo>
                  <a:pt x="4422" y="19473"/>
                  <a:pt x="5541" y="20421"/>
                  <a:pt x="6008" y="21600"/>
                </a:cubicBezTo>
                <a:lnTo>
                  <a:pt x="21526" y="21600"/>
                </a:lnTo>
                <a:lnTo>
                  <a:pt x="21526"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8" name="Title 1"/>
          <p:cNvSpPr>
            <a:spLocks noGrp="1"/>
          </p:cNvSpPr>
          <p:nvPr userDrawn="1">
            <p:ph type="title"/>
          </p:nvPr>
        </p:nvSpPr>
        <p:spPr>
          <a:xfrm>
            <a:off x="6379214" y="1935020"/>
            <a:ext cx="4968235" cy="3216083"/>
          </a:xfrm>
        </p:spPr>
        <p:txBody>
          <a:bodyPr anchor="b"/>
          <a:lstStyle>
            <a:lvl1pPr algn="r">
              <a:defRPr sz="6000"/>
            </a:lvl1pPr>
          </a:lstStyle>
          <a:p>
            <a:r>
              <a:rPr lang="en-US" smtClean="0"/>
              <a:t>Click to edit Master title style</a:t>
            </a:r>
            <a:endParaRPr lang="en-US" dirty="0"/>
          </a:p>
        </p:txBody>
      </p:sp>
      <p:sp>
        <p:nvSpPr>
          <p:cNvPr id="9" name="Text Placeholder 2"/>
          <p:cNvSpPr>
            <a:spLocks noGrp="1"/>
          </p:cNvSpPr>
          <p:nvPr userDrawn="1">
            <p:ph type="body" idx="1"/>
          </p:nvPr>
        </p:nvSpPr>
        <p:spPr>
          <a:xfrm>
            <a:off x="6379214" y="5251444"/>
            <a:ext cx="4968235" cy="838206"/>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10"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7" name="Picture Placeholder 26"/>
          <p:cNvSpPr>
            <a:spLocks noGrp="1"/>
          </p:cNvSpPr>
          <p:nvPr>
            <p:ph type="pic" sz="quarter" idx="17"/>
          </p:nvPr>
        </p:nvSpPr>
        <p:spPr>
          <a:xfrm>
            <a:off x="9344724" y="349121"/>
            <a:ext cx="2092584" cy="2310933"/>
          </a:xfrm>
          <a:custGeom>
            <a:avLst/>
            <a:gdLst>
              <a:gd name="connsiteX0" fmla="*/ 714288 w 2092584"/>
              <a:gd name="connsiteY0" fmla="*/ 782 h 2310933"/>
              <a:gd name="connsiteX1" fmla="*/ 1098678 w 2092584"/>
              <a:gd name="connsiteY1" fmla="*/ 128539 h 2310933"/>
              <a:gd name="connsiteX2" fmla="*/ 1821253 w 2092584"/>
              <a:gd name="connsiteY2" fmla="*/ 603611 h 2310933"/>
              <a:gd name="connsiteX3" fmla="*/ 2086730 w 2092584"/>
              <a:gd name="connsiteY3" fmla="*/ 900766 h 2310933"/>
              <a:gd name="connsiteX4" fmla="*/ 1850494 w 2092584"/>
              <a:gd name="connsiteY4" fmla="*/ 1495076 h 2310933"/>
              <a:gd name="connsiteX5" fmla="*/ 1846676 w 2092584"/>
              <a:gd name="connsiteY5" fmla="*/ 1925641 h 2310933"/>
              <a:gd name="connsiteX6" fmla="*/ 1668820 w 2092584"/>
              <a:gd name="connsiteY6" fmla="*/ 2291439 h 2310933"/>
              <a:gd name="connsiteX7" fmla="*/ 1162083 w 2092584"/>
              <a:gd name="connsiteY7" fmla="*/ 2201207 h 2310933"/>
              <a:gd name="connsiteX8" fmla="*/ 726488 w 2092584"/>
              <a:gd name="connsiteY8" fmla="*/ 2255789 h 2310933"/>
              <a:gd name="connsiteX9" fmla="*/ 321339 w 2092584"/>
              <a:gd name="connsiteY9" fmla="*/ 2149172 h 2310933"/>
              <a:gd name="connsiteX10" fmla="*/ 218545 w 2092584"/>
              <a:gd name="connsiteY10" fmla="*/ 1736432 h 2310933"/>
              <a:gd name="connsiteX11" fmla="*/ 3913 w 2092584"/>
              <a:gd name="connsiteY11" fmla="*/ 1304649 h 2310933"/>
              <a:gd name="connsiteX12" fmla="*/ 406449 w 2092584"/>
              <a:gd name="connsiteY12" fmla="*/ 628965 h 2310933"/>
              <a:gd name="connsiteX13" fmla="*/ 469954 w 2092584"/>
              <a:gd name="connsiteY13" fmla="*/ 329263 h 2310933"/>
              <a:gd name="connsiteX14" fmla="*/ 661777 w 2092584"/>
              <a:gd name="connsiteY14" fmla="*/ 10519 h 2310933"/>
              <a:gd name="connsiteX15" fmla="*/ 714288 w 2092584"/>
              <a:gd name="connsiteY15" fmla="*/ 782 h 231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2584" h="2310933">
                <a:moveTo>
                  <a:pt x="714288" y="782"/>
                </a:moveTo>
                <a:cubicBezTo>
                  <a:pt x="843021" y="-8671"/>
                  <a:pt x="1009700" y="69640"/>
                  <a:pt x="1098678" y="128539"/>
                </a:cubicBezTo>
                <a:cubicBezTo>
                  <a:pt x="1339938" y="287303"/>
                  <a:pt x="1579993" y="444848"/>
                  <a:pt x="1821253" y="603611"/>
                </a:cubicBezTo>
                <a:cubicBezTo>
                  <a:pt x="1935603" y="678453"/>
                  <a:pt x="2058796" y="767356"/>
                  <a:pt x="2086730" y="900766"/>
                </a:cubicBezTo>
                <a:cubicBezTo>
                  <a:pt x="2131144" y="1114111"/>
                  <a:pt x="1910181" y="1285496"/>
                  <a:pt x="1850494" y="1495076"/>
                </a:cubicBezTo>
                <a:cubicBezTo>
                  <a:pt x="1811104" y="1633579"/>
                  <a:pt x="1844163" y="1780828"/>
                  <a:pt x="1846676" y="1925641"/>
                </a:cubicBezTo>
                <a:cubicBezTo>
                  <a:pt x="1849188" y="2069126"/>
                  <a:pt x="1802262" y="2235528"/>
                  <a:pt x="1668820" y="2291439"/>
                </a:cubicBezTo>
                <a:cubicBezTo>
                  <a:pt x="1507544" y="2359970"/>
                  <a:pt x="1334814" y="2227889"/>
                  <a:pt x="1162083" y="2201207"/>
                </a:cubicBezTo>
                <a:cubicBezTo>
                  <a:pt x="1016081" y="2178400"/>
                  <a:pt x="871284" y="2231653"/>
                  <a:pt x="726488" y="2255789"/>
                </a:cubicBezTo>
                <a:cubicBezTo>
                  <a:pt x="581692" y="2279924"/>
                  <a:pt x="410267" y="2265974"/>
                  <a:pt x="321339" y="2149172"/>
                </a:cubicBezTo>
                <a:cubicBezTo>
                  <a:pt x="235024" y="2034805"/>
                  <a:pt x="262959" y="1872277"/>
                  <a:pt x="218545" y="1736432"/>
                </a:cubicBezTo>
                <a:cubicBezTo>
                  <a:pt x="167701" y="1582761"/>
                  <a:pt x="26723" y="1464630"/>
                  <a:pt x="3913" y="1304649"/>
                </a:cubicBezTo>
                <a:cubicBezTo>
                  <a:pt x="-39295" y="995980"/>
                  <a:pt x="287075" y="865116"/>
                  <a:pt x="406449" y="628965"/>
                </a:cubicBezTo>
                <a:cubicBezTo>
                  <a:pt x="447145" y="548919"/>
                  <a:pt x="454781" y="437209"/>
                  <a:pt x="469954" y="329263"/>
                </a:cubicBezTo>
                <a:cubicBezTo>
                  <a:pt x="490252" y="190760"/>
                  <a:pt x="524617" y="58679"/>
                  <a:pt x="661777" y="10519"/>
                </a:cubicBezTo>
                <a:cubicBezTo>
                  <a:pt x="678281" y="5274"/>
                  <a:pt x="695897" y="2132"/>
                  <a:pt x="714288" y="782"/>
                </a:cubicBezTo>
                <a:close/>
              </a:path>
            </a:pathLst>
          </a:custGeom>
          <a:solidFill>
            <a:schemeClr val="accent2"/>
          </a:solidFill>
        </p:spPr>
        <p:txBody>
          <a:bodyPr wrap="square" anchor="ctr">
            <a:noAutofit/>
          </a:bodyPr>
          <a:lstStyle>
            <a:lvl1pPr algn="ctr">
              <a:buNone/>
              <a:defRPr>
                <a:solidFill>
                  <a:schemeClr val="bg1"/>
                </a:solidFill>
              </a:defRPr>
            </a:lvl1pPr>
          </a:lstStyle>
          <a:p>
            <a:r>
              <a:rPr lang="en-US" smtClean="0"/>
              <a:t>Click icon to add picture</a:t>
            </a:r>
            <a:endParaRPr lang="en-US" dirty="0"/>
          </a:p>
        </p:txBody>
      </p:sp>
      <p:sp>
        <p:nvSpPr>
          <p:cNvPr id="24" name="Shape"/>
          <p:cNvSpPr/>
          <p:nvPr/>
        </p:nvSpPr>
        <p:spPr>
          <a:xfrm>
            <a:off x="0" y="0"/>
            <a:ext cx="12192000" cy="6858001"/>
          </a:xfrm>
          <a:custGeom>
            <a:avLst/>
            <a:gdLst/>
            <a:ahLst/>
            <a:cxnLst>
              <a:cxn ang="0">
                <a:pos x="wd2" y="hd2"/>
              </a:cxn>
              <a:cxn ang="5400000">
                <a:pos x="wd2" y="hd2"/>
              </a:cxn>
              <a:cxn ang="10800000">
                <a:pos x="wd2" y="hd2"/>
              </a:cxn>
              <a:cxn ang="16200000">
                <a:pos x="wd2" y="hd2"/>
              </a:cxn>
            </a:cxnLst>
            <a:rect l="0" t="0" r="r" b="b"/>
            <a:pathLst>
              <a:path w="21307" h="21600" extrusionOk="0">
                <a:moveTo>
                  <a:pt x="20109" y="8000"/>
                </a:moveTo>
                <a:cubicBezTo>
                  <a:pt x="19253" y="7274"/>
                  <a:pt x="18268" y="7381"/>
                  <a:pt x="17323" y="7395"/>
                </a:cubicBezTo>
                <a:cubicBezTo>
                  <a:pt x="16378" y="7408"/>
                  <a:pt x="15360" y="7260"/>
                  <a:pt x="14640" y="6151"/>
                </a:cubicBezTo>
                <a:cubicBezTo>
                  <a:pt x="14064" y="5271"/>
                  <a:pt x="13688" y="3805"/>
                  <a:pt x="12950" y="3529"/>
                </a:cubicBezTo>
                <a:cubicBezTo>
                  <a:pt x="12566" y="3388"/>
                  <a:pt x="12175" y="3617"/>
                  <a:pt x="11783" y="3644"/>
                </a:cubicBezTo>
                <a:cubicBezTo>
                  <a:pt x="10961" y="3697"/>
                  <a:pt x="10215" y="2850"/>
                  <a:pt x="9447" y="2306"/>
                </a:cubicBezTo>
                <a:cubicBezTo>
                  <a:pt x="6466" y="181"/>
                  <a:pt x="2879" y="2447"/>
                  <a:pt x="0" y="0"/>
                </a:cubicBezTo>
                <a:lnTo>
                  <a:pt x="0" y="21600"/>
                </a:lnTo>
                <a:lnTo>
                  <a:pt x="8935" y="21600"/>
                </a:lnTo>
                <a:cubicBezTo>
                  <a:pt x="9348" y="19550"/>
                  <a:pt x="10573" y="18171"/>
                  <a:pt x="11791" y="18064"/>
                </a:cubicBezTo>
                <a:cubicBezTo>
                  <a:pt x="12278" y="18024"/>
                  <a:pt x="12776" y="18145"/>
                  <a:pt x="13245" y="17916"/>
                </a:cubicBezTo>
                <a:cubicBezTo>
                  <a:pt x="14293" y="17405"/>
                  <a:pt x="14961" y="15301"/>
                  <a:pt x="16031" y="14978"/>
                </a:cubicBezTo>
                <a:cubicBezTo>
                  <a:pt x="16659" y="14783"/>
                  <a:pt x="17286" y="15260"/>
                  <a:pt x="17899" y="15570"/>
                </a:cubicBezTo>
                <a:cubicBezTo>
                  <a:pt x="18511" y="15886"/>
                  <a:pt x="19242" y="15993"/>
                  <a:pt x="19725" y="15234"/>
                </a:cubicBezTo>
                <a:cubicBezTo>
                  <a:pt x="19913" y="14931"/>
                  <a:pt x="20043" y="14528"/>
                  <a:pt x="20201" y="14178"/>
                </a:cubicBezTo>
                <a:cubicBezTo>
                  <a:pt x="20511" y="13499"/>
                  <a:pt x="20950" y="12995"/>
                  <a:pt x="21168" y="12208"/>
                </a:cubicBezTo>
                <a:cubicBezTo>
                  <a:pt x="21600" y="10655"/>
                  <a:pt x="20965" y="8726"/>
                  <a:pt x="20109" y="80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26" name="Shape"/>
          <p:cNvSpPr/>
          <p:nvPr/>
        </p:nvSpPr>
        <p:spPr>
          <a:xfrm>
            <a:off x="9581626" y="5392949"/>
            <a:ext cx="2603056" cy="1570377"/>
          </a:xfrm>
          <a:custGeom>
            <a:avLst/>
            <a:gdLst/>
            <a:ahLst/>
            <a:cxnLst>
              <a:cxn ang="0">
                <a:pos x="wd2" y="hd2"/>
              </a:cxn>
              <a:cxn ang="5400000">
                <a:pos x="wd2" y="hd2"/>
              </a:cxn>
              <a:cxn ang="10800000">
                <a:pos x="wd2" y="hd2"/>
              </a:cxn>
              <a:cxn ang="16200000">
                <a:pos x="wd2" y="hd2"/>
              </a:cxn>
            </a:cxnLst>
            <a:rect l="0" t="0" r="r" b="b"/>
            <a:pathLst>
              <a:path w="21586" h="21591" extrusionOk="0">
                <a:moveTo>
                  <a:pt x="26" y="7994"/>
                </a:moveTo>
                <a:cubicBezTo>
                  <a:pt x="952" y="8972"/>
                  <a:pt x="2163" y="9513"/>
                  <a:pt x="3417" y="9530"/>
                </a:cubicBezTo>
                <a:cubicBezTo>
                  <a:pt x="4628" y="9548"/>
                  <a:pt x="5797" y="9076"/>
                  <a:pt x="6724" y="8203"/>
                </a:cubicBezTo>
                <a:cubicBezTo>
                  <a:pt x="7187" y="8151"/>
                  <a:pt x="7808" y="8238"/>
                  <a:pt x="8535" y="8465"/>
                </a:cubicBezTo>
                <a:cubicBezTo>
                  <a:pt x="7650" y="8675"/>
                  <a:pt x="6734" y="9251"/>
                  <a:pt x="5902" y="10124"/>
                </a:cubicBezTo>
                <a:cubicBezTo>
                  <a:pt x="4933" y="11154"/>
                  <a:pt x="4154" y="12551"/>
                  <a:pt x="3691" y="14035"/>
                </a:cubicBezTo>
                <a:cubicBezTo>
                  <a:pt x="3680" y="14053"/>
                  <a:pt x="3680" y="14070"/>
                  <a:pt x="3669" y="14088"/>
                </a:cubicBezTo>
                <a:cubicBezTo>
                  <a:pt x="3669" y="14088"/>
                  <a:pt x="3669" y="14088"/>
                  <a:pt x="3669" y="14088"/>
                </a:cubicBezTo>
                <a:cubicBezTo>
                  <a:pt x="3659" y="14140"/>
                  <a:pt x="3638" y="14192"/>
                  <a:pt x="3627" y="14245"/>
                </a:cubicBezTo>
                <a:cubicBezTo>
                  <a:pt x="3617" y="14280"/>
                  <a:pt x="3617" y="14315"/>
                  <a:pt x="3627" y="14350"/>
                </a:cubicBezTo>
                <a:cubicBezTo>
                  <a:pt x="3638" y="14384"/>
                  <a:pt x="3659" y="14402"/>
                  <a:pt x="3680" y="14402"/>
                </a:cubicBezTo>
                <a:cubicBezTo>
                  <a:pt x="4733" y="14367"/>
                  <a:pt x="5881" y="13738"/>
                  <a:pt x="6892" y="12656"/>
                </a:cubicBezTo>
                <a:cubicBezTo>
                  <a:pt x="7872" y="11608"/>
                  <a:pt x="8672" y="10194"/>
                  <a:pt x="9135" y="8657"/>
                </a:cubicBezTo>
                <a:cubicBezTo>
                  <a:pt x="9630" y="8832"/>
                  <a:pt x="10157" y="9076"/>
                  <a:pt x="10704" y="9356"/>
                </a:cubicBezTo>
                <a:cubicBezTo>
                  <a:pt x="9820" y="9740"/>
                  <a:pt x="8946" y="10508"/>
                  <a:pt x="8177" y="11608"/>
                </a:cubicBezTo>
                <a:cubicBezTo>
                  <a:pt x="7292" y="12865"/>
                  <a:pt x="6618" y="14437"/>
                  <a:pt x="6281" y="16061"/>
                </a:cubicBezTo>
                <a:cubicBezTo>
                  <a:pt x="6271" y="16078"/>
                  <a:pt x="6271" y="16096"/>
                  <a:pt x="6271" y="16113"/>
                </a:cubicBezTo>
                <a:cubicBezTo>
                  <a:pt x="6260" y="16148"/>
                  <a:pt x="6260" y="16183"/>
                  <a:pt x="6250" y="16218"/>
                </a:cubicBezTo>
                <a:cubicBezTo>
                  <a:pt x="6239" y="16253"/>
                  <a:pt x="6250" y="16288"/>
                  <a:pt x="6260" y="16305"/>
                </a:cubicBezTo>
                <a:cubicBezTo>
                  <a:pt x="6271" y="16323"/>
                  <a:pt x="6292" y="16340"/>
                  <a:pt x="6313" y="16340"/>
                </a:cubicBezTo>
                <a:cubicBezTo>
                  <a:pt x="7355" y="16061"/>
                  <a:pt x="8440" y="15205"/>
                  <a:pt x="9356" y="13913"/>
                </a:cubicBezTo>
                <a:cubicBezTo>
                  <a:pt x="10209" y="12708"/>
                  <a:pt x="10873" y="11189"/>
                  <a:pt x="11221" y="9635"/>
                </a:cubicBezTo>
                <a:cubicBezTo>
                  <a:pt x="11831" y="9967"/>
                  <a:pt x="12453" y="10351"/>
                  <a:pt x="13074" y="10770"/>
                </a:cubicBezTo>
                <a:cubicBezTo>
                  <a:pt x="12253" y="11172"/>
                  <a:pt x="11421" y="11957"/>
                  <a:pt x="10652" y="13057"/>
                </a:cubicBezTo>
                <a:cubicBezTo>
                  <a:pt x="9757" y="14332"/>
                  <a:pt x="9051" y="15939"/>
                  <a:pt x="8651" y="17545"/>
                </a:cubicBezTo>
                <a:cubicBezTo>
                  <a:pt x="8640" y="17580"/>
                  <a:pt x="8651" y="17615"/>
                  <a:pt x="8661" y="17650"/>
                </a:cubicBezTo>
                <a:cubicBezTo>
                  <a:pt x="8672" y="17685"/>
                  <a:pt x="8693" y="17685"/>
                  <a:pt x="8714" y="17685"/>
                </a:cubicBezTo>
                <a:cubicBezTo>
                  <a:pt x="9651" y="17388"/>
                  <a:pt x="10662" y="16515"/>
                  <a:pt x="11558" y="15223"/>
                </a:cubicBezTo>
                <a:cubicBezTo>
                  <a:pt x="12390" y="14035"/>
                  <a:pt x="13064" y="12551"/>
                  <a:pt x="13474" y="11049"/>
                </a:cubicBezTo>
                <a:cubicBezTo>
                  <a:pt x="13864" y="11329"/>
                  <a:pt x="14243" y="11608"/>
                  <a:pt x="14622" y="11905"/>
                </a:cubicBezTo>
                <a:cubicBezTo>
                  <a:pt x="14949" y="12167"/>
                  <a:pt x="15265" y="12429"/>
                  <a:pt x="15581" y="12691"/>
                </a:cubicBezTo>
                <a:cubicBezTo>
                  <a:pt x="14728" y="12918"/>
                  <a:pt x="13790" y="13546"/>
                  <a:pt x="12937" y="14507"/>
                </a:cubicBezTo>
                <a:cubicBezTo>
                  <a:pt x="11958" y="15607"/>
                  <a:pt x="11136" y="17039"/>
                  <a:pt x="10631" y="18575"/>
                </a:cubicBezTo>
                <a:cubicBezTo>
                  <a:pt x="10620" y="18610"/>
                  <a:pt x="10620" y="18645"/>
                  <a:pt x="10631" y="18680"/>
                </a:cubicBezTo>
                <a:cubicBezTo>
                  <a:pt x="10641" y="18715"/>
                  <a:pt x="10662" y="18732"/>
                  <a:pt x="10683" y="18732"/>
                </a:cubicBezTo>
                <a:cubicBezTo>
                  <a:pt x="11642" y="18610"/>
                  <a:pt x="12706" y="17947"/>
                  <a:pt x="13685" y="16847"/>
                </a:cubicBezTo>
                <a:cubicBezTo>
                  <a:pt x="14612" y="15799"/>
                  <a:pt x="15402" y="14437"/>
                  <a:pt x="15918" y="13005"/>
                </a:cubicBezTo>
                <a:lnTo>
                  <a:pt x="15918" y="13005"/>
                </a:lnTo>
                <a:cubicBezTo>
                  <a:pt x="15918" y="13005"/>
                  <a:pt x="15918" y="13005"/>
                  <a:pt x="15918" y="13005"/>
                </a:cubicBezTo>
                <a:cubicBezTo>
                  <a:pt x="17087" y="14053"/>
                  <a:pt x="18098" y="15153"/>
                  <a:pt x="18919" y="16288"/>
                </a:cubicBezTo>
                <a:cubicBezTo>
                  <a:pt x="20214" y="18051"/>
                  <a:pt x="21025" y="19815"/>
                  <a:pt x="21331" y="21526"/>
                </a:cubicBezTo>
                <a:cubicBezTo>
                  <a:pt x="21331" y="21544"/>
                  <a:pt x="21341" y="21579"/>
                  <a:pt x="21362" y="21579"/>
                </a:cubicBezTo>
                <a:cubicBezTo>
                  <a:pt x="21373" y="21596"/>
                  <a:pt x="21394" y="21596"/>
                  <a:pt x="21404" y="21579"/>
                </a:cubicBezTo>
                <a:cubicBezTo>
                  <a:pt x="21404" y="21579"/>
                  <a:pt x="21404" y="21579"/>
                  <a:pt x="21404" y="21579"/>
                </a:cubicBezTo>
                <a:lnTo>
                  <a:pt x="21541" y="21509"/>
                </a:lnTo>
                <a:cubicBezTo>
                  <a:pt x="21573" y="21491"/>
                  <a:pt x="21594" y="21439"/>
                  <a:pt x="21583" y="21386"/>
                </a:cubicBezTo>
                <a:cubicBezTo>
                  <a:pt x="21268" y="19588"/>
                  <a:pt x="20425" y="17772"/>
                  <a:pt x="19087" y="15938"/>
                </a:cubicBezTo>
                <a:cubicBezTo>
                  <a:pt x="18245" y="14803"/>
                  <a:pt x="17223" y="13686"/>
                  <a:pt x="16054" y="12621"/>
                </a:cubicBezTo>
                <a:cubicBezTo>
                  <a:pt x="16276" y="11067"/>
                  <a:pt x="16255" y="9321"/>
                  <a:pt x="15981" y="7714"/>
                </a:cubicBezTo>
                <a:cubicBezTo>
                  <a:pt x="15696" y="5985"/>
                  <a:pt x="15149" y="4519"/>
                  <a:pt x="14454" y="3593"/>
                </a:cubicBezTo>
                <a:cubicBezTo>
                  <a:pt x="14443" y="3576"/>
                  <a:pt x="14422" y="3558"/>
                  <a:pt x="14401" y="3576"/>
                </a:cubicBezTo>
                <a:cubicBezTo>
                  <a:pt x="14380" y="3593"/>
                  <a:pt x="14369" y="3611"/>
                  <a:pt x="14359" y="3646"/>
                </a:cubicBezTo>
                <a:cubicBezTo>
                  <a:pt x="14085" y="5287"/>
                  <a:pt x="14096" y="7138"/>
                  <a:pt x="14380" y="8867"/>
                </a:cubicBezTo>
                <a:cubicBezTo>
                  <a:pt x="14580" y="10054"/>
                  <a:pt x="14896" y="11119"/>
                  <a:pt x="15307" y="11975"/>
                </a:cubicBezTo>
                <a:cubicBezTo>
                  <a:pt x="15117" y="11817"/>
                  <a:pt x="14917" y="11660"/>
                  <a:pt x="14727" y="11503"/>
                </a:cubicBezTo>
                <a:cubicBezTo>
                  <a:pt x="14359" y="11206"/>
                  <a:pt x="13980" y="10927"/>
                  <a:pt x="13601" y="10665"/>
                </a:cubicBezTo>
                <a:cubicBezTo>
                  <a:pt x="13716" y="9041"/>
                  <a:pt x="13569" y="7278"/>
                  <a:pt x="13179" y="5706"/>
                </a:cubicBezTo>
                <a:cubicBezTo>
                  <a:pt x="12769" y="4047"/>
                  <a:pt x="12126" y="2703"/>
                  <a:pt x="11357" y="1917"/>
                </a:cubicBezTo>
                <a:cubicBezTo>
                  <a:pt x="11336" y="1899"/>
                  <a:pt x="11315" y="1899"/>
                  <a:pt x="11305" y="1917"/>
                </a:cubicBezTo>
                <a:cubicBezTo>
                  <a:pt x="11284" y="1934"/>
                  <a:pt x="11273" y="1952"/>
                  <a:pt x="11273" y="1987"/>
                </a:cubicBezTo>
                <a:cubicBezTo>
                  <a:pt x="11126" y="3680"/>
                  <a:pt x="11263" y="5514"/>
                  <a:pt x="11673" y="7155"/>
                </a:cubicBezTo>
                <a:cubicBezTo>
                  <a:pt x="11968" y="8360"/>
                  <a:pt x="12389" y="9390"/>
                  <a:pt x="12884" y="10176"/>
                </a:cubicBezTo>
                <a:cubicBezTo>
                  <a:pt x="12358" y="9827"/>
                  <a:pt x="11842" y="9513"/>
                  <a:pt x="11326" y="9233"/>
                </a:cubicBezTo>
                <a:cubicBezTo>
                  <a:pt x="11336" y="7539"/>
                  <a:pt x="11031" y="5706"/>
                  <a:pt x="10473" y="4047"/>
                </a:cubicBezTo>
                <a:cubicBezTo>
                  <a:pt x="9883" y="2301"/>
                  <a:pt x="9051" y="869"/>
                  <a:pt x="8124" y="13"/>
                </a:cubicBezTo>
                <a:cubicBezTo>
                  <a:pt x="8103" y="-4"/>
                  <a:pt x="8082" y="-4"/>
                  <a:pt x="8061" y="13"/>
                </a:cubicBezTo>
                <a:cubicBezTo>
                  <a:pt x="8040" y="31"/>
                  <a:pt x="8029" y="66"/>
                  <a:pt x="8029" y="101"/>
                </a:cubicBezTo>
                <a:cubicBezTo>
                  <a:pt x="7987" y="1847"/>
                  <a:pt x="8293" y="3785"/>
                  <a:pt x="8883" y="5514"/>
                </a:cubicBezTo>
                <a:cubicBezTo>
                  <a:pt x="9335" y="6858"/>
                  <a:pt x="9925" y="7993"/>
                  <a:pt x="10589" y="8849"/>
                </a:cubicBezTo>
                <a:cubicBezTo>
                  <a:pt x="9946" y="8535"/>
                  <a:pt x="9335" y="8273"/>
                  <a:pt x="8777" y="8098"/>
                </a:cubicBezTo>
                <a:cubicBezTo>
                  <a:pt x="8482" y="6474"/>
                  <a:pt x="7861" y="4850"/>
                  <a:pt x="7018" y="3523"/>
                </a:cubicBezTo>
                <a:cubicBezTo>
                  <a:pt x="6144" y="2161"/>
                  <a:pt x="5091" y="1201"/>
                  <a:pt x="4049" y="852"/>
                </a:cubicBezTo>
                <a:cubicBezTo>
                  <a:pt x="4027" y="852"/>
                  <a:pt x="4006" y="852"/>
                  <a:pt x="3996" y="887"/>
                </a:cubicBezTo>
                <a:cubicBezTo>
                  <a:pt x="3985" y="904"/>
                  <a:pt x="3975" y="939"/>
                  <a:pt x="3985" y="974"/>
                </a:cubicBezTo>
                <a:cubicBezTo>
                  <a:pt x="4259" y="2668"/>
                  <a:pt x="4902" y="4344"/>
                  <a:pt x="5776" y="5723"/>
                </a:cubicBezTo>
                <a:cubicBezTo>
                  <a:pt x="6344" y="6614"/>
                  <a:pt x="6987" y="7330"/>
                  <a:pt x="7661" y="7819"/>
                </a:cubicBezTo>
                <a:cubicBezTo>
                  <a:pt x="7292" y="7766"/>
                  <a:pt x="6966" y="7749"/>
                  <a:pt x="6681" y="7784"/>
                </a:cubicBezTo>
                <a:cubicBezTo>
                  <a:pt x="5776" y="6911"/>
                  <a:pt x="4628" y="6422"/>
                  <a:pt x="3448" y="6404"/>
                </a:cubicBezTo>
                <a:cubicBezTo>
                  <a:pt x="2195" y="6387"/>
                  <a:pt x="984" y="6893"/>
                  <a:pt x="36" y="7836"/>
                </a:cubicBezTo>
                <a:cubicBezTo>
                  <a:pt x="15" y="7854"/>
                  <a:pt x="4" y="7889"/>
                  <a:pt x="4" y="7924"/>
                </a:cubicBezTo>
                <a:cubicBezTo>
                  <a:pt x="-6" y="7941"/>
                  <a:pt x="5" y="7976"/>
                  <a:pt x="26" y="7994"/>
                </a:cubicBezTo>
                <a:close/>
                <a:moveTo>
                  <a:pt x="478" y="8151"/>
                </a:moveTo>
                <a:cubicBezTo>
                  <a:pt x="510" y="8168"/>
                  <a:pt x="542" y="8186"/>
                  <a:pt x="573" y="8203"/>
                </a:cubicBezTo>
                <a:cubicBezTo>
                  <a:pt x="563" y="8203"/>
                  <a:pt x="542" y="8186"/>
                  <a:pt x="531" y="8186"/>
                </a:cubicBezTo>
                <a:cubicBezTo>
                  <a:pt x="510" y="8186"/>
                  <a:pt x="499" y="8168"/>
                  <a:pt x="478" y="8151"/>
                </a:cubicBezTo>
                <a:close/>
                <a:moveTo>
                  <a:pt x="4628" y="3052"/>
                </a:moveTo>
                <a:cubicBezTo>
                  <a:pt x="4681" y="3192"/>
                  <a:pt x="4733" y="3349"/>
                  <a:pt x="4786" y="3489"/>
                </a:cubicBezTo>
                <a:cubicBezTo>
                  <a:pt x="4733" y="3349"/>
                  <a:pt x="4681" y="3192"/>
                  <a:pt x="4628" y="3052"/>
                </a:cubicBezTo>
                <a:close/>
                <a:moveTo>
                  <a:pt x="5049" y="1603"/>
                </a:moveTo>
                <a:cubicBezTo>
                  <a:pt x="4912" y="1516"/>
                  <a:pt x="4786" y="1428"/>
                  <a:pt x="4649" y="1341"/>
                </a:cubicBezTo>
                <a:cubicBezTo>
                  <a:pt x="4786" y="1411"/>
                  <a:pt x="4912" y="1498"/>
                  <a:pt x="5049" y="1603"/>
                </a:cubicBezTo>
                <a:close/>
                <a:moveTo>
                  <a:pt x="10820" y="5811"/>
                </a:moveTo>
                <a:cubicBezTo>
                  <a:pt x="10978" y="6509"/>
                  <a:pt x="11084" y="7225"/>
                  <a:pt x="11147" y="7924"/>
                </a:cubicBezTo>
                <a:cubicBezTo>
                  <a:pt x="11115" y="7592"/>
                  <a:pt x="11063" y="7260"/>
                  <a:pt x="11010" y="6929"/>
                </a:cubicBezTo>
                <a:cubicBezTo>
                  <a:pt x="10947" y="6562"/>
                  <a:pt x="10894" y="6178"/>
                  <a:pt x="10820" y="5811"/>
                </a:cubicBezTo>
                <a:close/>
                <a:moveTo>
                  <a:pt x="15781" y="12900"/>
                </a:moveTo>
                <a:cubicBezTo>
                  <a:pt x="15781" y="12883"/>
                  <a:pt x="15781" y="12848"/>
                  <a:pt x="15770" y="12848"/>
                </a:cubicBezTo>
                <a:cubicBezTo>
                  <a:pt x="15781" y="12848"/>
                  <a:pt x="15791" y="12848"/>
                  <a:pt x="15812" y="12848"/>
                </a:cubicBezTo>
                <a:cubicBezTo>
                  <a:pt x="15812" y="12848"/>
                  <a:pt x="15823" y="12848"/>
                  <a:pt x="15823" y="12848"/>
                </a:cubicBezTo>
                <a:cubicBezTo>
                  <a:pt x="15823" y="12848"/>
                  <a:pt x="15823" y="12848"/>
                  <a:pt x="15823" y="12848"/>
                </a:cubicBezTo>
                <a:cubicBezTo>
                  <a:pt x="15812" y="12848"/>
                  <a:pt x="15812" y="12865"/>
                  <a:pt x="15802" y="12865"/>
                </a:cubicBezTo>
                <a:cubicBezTo>
                  <a:pt x="15791" y="12883"/>
                  <a:pt x="15791" y="12883"/>
                  <a:pt x="15781" y="12900"/>
                </a:cubicBezTo>
                <a:close/>
                <a:moveTo>
                  <a:pt x="14054" y="16113"/>
                </a:moveTo>
                <a:cubicBezTo>
                  <a:pt x="14264" y="15816"/>
                  <a:pt x="14485" y="15502"/>
                  <a:pt x="14685" y="15188"/>
                </a:cubicBezTo>
                <a:cubicBezTo>
                  <a:pt x="14485" y="15520"/>
                  <a:pt x="14275" y="15834"/>
                  <a:pt x="14054" y="16113"/>
                </a:cubicBezTo>
                <a:close/>
                <a:moveTo>
                  <a:pt x="12990" y="14646"/>
                </a:moveTo>
                <a:cubicBezTo>
                  <a:pt x="13380" y="14210"/>
                  <a:pt x="13790" y="13843"/>
                  <a:pt x="14201" y="13546"/>
                </a:cubicBezTo>
                <a:cubicBezTo>
                  <a:pt x="13780" y="13913"/>
                  <a:pt x="13380" y="14367"/>
                  <a:pt x="13021" y="14891"/>
                </a:cubicBezTo>
                <a:cubicBezTo>
                  <a:pt x="13011" y="14909"/>
                  <a:pt x="13011" y="14943"/>
                  <a:pt x="13011" y="14961"/>
                </a:cubicBezTo>
                <a:cubicBezTo>
                  <a:pt x="13011" y="14961"/>
                  <a:pt x="13011" y="14961"/>
                  <a:pt x="13000" y="14961"/>
                </a:cubicBezTo>
                <a:cubicBezTo>
                  <a:pt x="12958" y="14978"/>
                  <a:pt x="12969" y="15101"/>
                  <a:pt x="13021" y="15083"/>
                </a:cubicBezTo>
                <a:cubicBezTo>
                  <a:pt x="13042" y="15066"/>
                  <a:pt x="13053" y="15031"/>
                  <a:pt x="13042" y="14996"/>
                </a:cubicBezTo>
                <a:cubicBezTo>
                  <a:pt x="13053" y="14996"/>
                  <a:pt x="13064" y="14996"/>
                  <a:pt x="13074" y="14978"/>
                </a:cubicBezTo>
                <a:cubicBezTo>
                  <a:pt x="13453" y="14420"/>
                  <a:pt x="13874" y="13931"/>
                  <a:pt x="14327" y="13564"/>
                </a:cubicBezTo>
                <a:cubicBezTo>
                  <a:pt x="14548" y="13389"/>
                  <a:pt x="14780" y="13197"/>
                  <a:pt x="15022" y="13058"/>
                </a:cubicBezTo>
                <a:cubicBezTo>
                  <a:pt x="15138" y="13005"/>
                  <a:pt x="15254" y="12953"/>
                  <a:pt x="15370" y="12918"/>
                </a:cubicBezTo>
                <a:cubicBezTo>
                  <a:pt x="14601" y="13459"/>
                  <a:pt x="13990" y="14454"/>
                  <a:pt x="13295" y="15188"/>
                </a:cubicBezTo>
                <a:cubicBezTo>
                  <a:pt x="13253" y="15223"/>
                  <a:pt x="13295" y="15345"/>
                  <a:pt x="13337" y="15293"/>
                </a:cubicBezTo>
                <a:cubicBezTo>
                  <a:pt x="14074" y="14524"/>
                  <a:pt x="14717" y="13442"/>
                  <a:pt x="15538" y="12935"/>
                </a:cubicBezTo>
                <a:cubicBezTo>
                  <a:pt x="15043" y="13878"/>
                  <a:pt x="14464" y="14699"/>
                  <a:pt x="13822" y="15380"/>
                </a:cubicBezTo>
                <a:cubicBezTo>
                  <a:pt x="13780" y="15415"/>
                  <a:pt x="13822" y="15537"/>
                  <a:pt x="13864" y="15485"/>
                </a:cubicBezTo>
                <a:cubicBezTo>
                  <a:pt x="14538" y="14786"/>
                  <a:pt x="15138" y="13913"/>
                  <a:pt x="15654" y="12918"/>
                </a:cubicBezTo>
                <a:cubicBezTo>
                  <a:pt x="15665" y="12900"/>
                  <a:pt x="15665" y="12883"/>
                  <a:pt x="15665" y="12866"/>
                </a:cubicBezTo>
                <a:cubicBezTo>
                  <a:pt x="15686" y="12866"/>
                  <a:pt x="15696" y="12848"/>
                  <a:pt x="15717" y="12848"/>
                </a:cubicBezTo>
                <a:cubicBezTo>
                  <a:pt x="15475" y="13669"/>
                  <a:pt x="15107" y="14367"/>
                  <a:pt x="14654" y="14856"/>
                </a:cubicBezTo>
                <a:cubicBezTo>
                  <a:pt x="14612" y="14909"/>
                  <a:pt x="14654" y="15013"/>
                  <a:pt x="14696" y="14961"/>
                </a:cubicBezTo>
                <a:cubicBezTo>
                  <a:pt x="14738" y="14909"/>
                  <a:pt x="14780" y="14856"/>
                  <a:pt x="14822" y="14804"/>
                </a:cubicBezTo>
                <a:cubicBezTo>
                  <a:pt x="14559" y="15223"/>
                  <a:pt x="14275" y="15625"/>
                  <a:pt x="13990" y="16026"/>
                </a:cubicBezTo>
                <a:cubicBezTo>
                  <a:pt x="13959" y="16078"/>
                  <a:pt x="14001" y="16148"/>
                  <a:pt x="14032" y="16113"/>
                </a:cubicBezTo>
                <a:cubicBezTo>
                  <a:pt x="13895" y="16288"/>
                  <a:pt x="13759" y="16463"/>
                  <a:pt x="13611" y="16620"/>
                </a:cubicBezTo>
                <a:cubicBezTo>
                  <a:pt x="13190" y="17091"/>
                  <a:pt x="12748" y="17493"/>
                  <a:pt x="12305" y="17790"/>
                </a:cubicBezTo>
                <a:cubicBezTo>
                  <a:pt x="12590" y="17580"/>
                  <a:pt x="12853" y="17353"/>
                  <a:pt x="13116" y="17074"/>
                </a:cubicBezTo>
                <a:cubicBezTo>
                  <a:pt x="13158" y="17039"/>
                  <a:pt x="13116" y="16917"/>
                  <a:pt x="13074" y="16969"/>
                </a:cubicBezTo>
                <a:cubicBezTo>
                  <a:pt x="12526" y="17545"/>
                  <a:pt x="11926" y="17964"/>
                  <a:pt x="11294" y="18226"/>
                </a:cubicBezTo>
                <a:cubicBezTo>
                  <a:pt x="11779" y="18017"/>
                  <a:pt x="12242" y="17685"/>
                  <a:pt x="12674" y="17231"/>
                </a:cubicBezTo>
                <a:cubicBezTo>
                  <a:pt x="12716" y="17196"/>
                  <a:pt x="12674" y="17074"/>
                  <a:pt x="12632" y="17126"/>
                </a:cubicBezTo>
                <a:cubicBezTo>
                  <a:pt x="12232" y="17545"/>
                  <a:pt x="11810" y="17860"/>
                  <a:pt x="11357" y="18069"/>
                </a:cubicBezTo>
                <a:cubicBezTo>
                  <a:pt x="11526" y="17947"/>
                  <a:pt x="11694" y="17825"/>
                  <a:pt x="11863" y="17702"/>
                </a:cubicBezTo>
                <a:cubicBezTo>
                  <a:pt x="11905" y="17667"/>
                  <a:pt x="11863" y="17563"/>
                  <a:pt x="11821" y="17598"/>
                </a:cubicBezTo>
                <a:cubicBezTo>
                  <a:pt x="11547" y="17807"/>
                  <a:pt x="11273" y="17999"/>
                  <a:pt x="10989" y="18174"/>
                </a:cubicBezTo>
                <a:cubicBezTo>
                  <a:pt x="11368" y="17563"/>
                  <a:pt x="11810" y="17074"/>
                  <a:pt x="12295" y="16742"/>
                </a:cubicBezTo>
                <a:cubicBezTo>
                  <a:pt x="12337" y="16707"/>
                  <a:pt x="12305" y="16602"/>
                  <a:pt x="12253" y="16637"/>
                </a:cubicBezTo>
                <a:cubicBezTo>
                  <a:pt x="11831" y="16934"/>
                  <a:pt x="11431" y="17353"/>
                  <a:pt x="11084" y="17842"/>
                </a:cubicBezTo>
                <a:cubicBezTo>
                  <a:pt x="11484" y="17091"/>
                  <a:pt x="11926" y="16410"/>
                  <a:pt x="12421" y="15834"/>
                </a:cubicBezTo>
                <a:cubicBezTo>
                  <a:pt x="12463" y="15781"/>
                  <a:pt x="12421" y="15677"/>
                  <a:pt x="12379" y="15729"/>
                </a:cubicBezTo>
                <a:cubicBezTo>
                  <a:pt x="11895" y="16305"/>
                  <a:pt x="11452" y="16969"/>
                  <a:pt x="11052" y="17702"/>
                </a:cubicBezTo>
                <a:cubicBezTo>
                  <a:pt x="11568" y="16567"/>
                  <a:pt x="12232" y="15502"/>
                  <a:pt x="12990" y="14646"/>
                </a:cubicBezTo>
                <a:close/>
                <a:moveTo>
                  <a:pt x="8240" y="11748"/>
                </a:moveTo>
                <a:cubicBezTo>
                  <a:pt x="8714" y="11084"/>
                  <a:pt x="9220" y="10526"/>
                  <a:pt x="9746" y="10124"/>
                </a:cubicBezTo>
                <a:cubicBezTo>
                  <a:pt x="9409" y="10456"/>
                  <a:pt x="9114" y="10875"/>
                  <a:pt x="8851" y="11381"/>
                </a:cubicBezTo>
                <a:cubicBezTo>
                  <a:pt x="8819" y="11434"/>
                  <a:pt x="8872" y="11521"/>
                  <a:pt x="8904" y="11469"/>
                </a:cubicBezTo>
                <a:cubicBezTo>
                  <a:pt x="9441" y="10438"/>
                  <a:pt x="10178" y="9722"/>
                  <a:pt x="10978" y="9461"/>
                </a:cubicBezTo>
                <a:cubicBezTo>
                  <a:pt x="10978" y="9461"/>
                  <a:pt x="10978" y="9461"/>
                  <a:pt x="10978" y="9478"/>
                </a:cubicBezTo>
                <a:cubicBezTo>
                  <a:pt x="10220" y="10019"/>
                  <a:pt x="9514" y="10770"/>
                  <a:pt x="8914" y="11713"/>
                </a:cubicBezTo>
                <a:cubicBezTo>
                  <a:pt x="8883" y="11765"/>
                  <a:pt x="8935" y="11853"/>
                  <a:pt x="8967" y="11800"/>
                </a:cubicBezTo>
                <a:cubicBezTo>
                  <a:pt x="9399" y="11154"/>
                  <a:pt x="9862" y="10578"/>
                  <a:pt x="10378" y="10124"/>
                </a:cubicBezTo>
                <a:cubicBezTo>
                  <a:pt x="10231" y="10334"/>
                  <a:pt x="10094" y="10561"/>
                  <a:pt x="9978" y="10822"/>
                </a:cubicBezTo>
                <a:cubicBezTo>
                  <a:pt x="9946" y="10892"/>
                  <a:pt x="10009" y="10945"/>
                  <a:pt x="10041" y="10892"/>
                </a:cubicBezTo>
                <a:cubicBezTo>
                  <a:pt x="10262" y="10386"/>
                  <a:pt x="10557" y="10002"/>
                  <a:pt x="10894" y="9740"/>
                </a:cubicBezTo>
                <a:cubicBezTo>
                  <a:pt x="10862" y="9967"/>
                  <a:pt x="10757" y="10141"/>
                  <a:pt x="10662" y="10299"/>
                </a:cubicBezTo>
                <a:cubicBezTo>
                  <a:pt x="10557" y="10473"/>
                  <a:pt x="10452" y="10648"/>
                  <a:pt x="10346" y="10822"/>
                </a:cubicBezTo>
                <a:cubicBezTo>
                  <a:pt x="10115" y="11172"/>
                  <a:pt x="9872" y="11486"/>
                  <a:pt x="9620" y="11783"/>
                </a:cubicBezTo>
                <a:cubicBezTo>
                  <a:pt x="9609" y="11800"/>
                  <a:pt x="9609" y="11800"/>
                  <a:pt x="9599" y="11818"/>
                </a:cubicBezTo>
                <a:cubicBezTo>
                  <a:pt x="9599" y="11818"/>
                  <a:pt x="9588" y="11818"/>
                  <a:pt x="9588" y="11818"/>
                </a:cubicBezTo>
                <a:cubicBezTo>
                  <a:pt x="9546" y="11835"/>
                  <a:pt x="9557" y="11957"/>
                  <a:pt x="9609" y="11940"/>
                </a:cubicBezTo>
                <a:cubicBezTo>
                  <a:pt x="9620" y="11940"/>
                  <a:pt x="9630" y="11923"/>
                  <a:pt x="9630" y="11888"/>
                </a:cubicBezTo>
                <a:cubicBezTo>
                  <a:pt x="9641" y="11888"/>
                  <a:pt x="9641" y="11888"/>
                  <a:pt x="9651" y="11870"/>
                </a:cubicBezTo>
                <a:cubicBezTo>
                  <a:pt x="9925" y="11556"/>
                  <a:pt x="10178" y="11224"/>
                  <a:pt x="10420" y="10858"/>
                </a:cubicBezTo>
                <a:cubicBezTo>
                  <a:pt x="10547" y="10665"/>
                  <a:pt x="10662" y="10473"/>
                  <a:pt x="10778" y="10264"/>
                </a:cubicBezTo>
                <a:cubicBezTo>
                  <a:pt x="10831" y="10159"/>
                  <a:pt x="10884" y="10054"/>
                  <a:pt x="10926" y="9950"/>
                </a:cubicBezTo>
                <a:cubicBezTo>
                  <a:pt x="10852" y="10264"/>
                  <a:pt x="10726" y="10543"/>
                  <a:pt x="10610" y="10805"/>
                </a:cubicBezTo>
                <a:cubicBezTo>
                  <a:pt x="10420" y="11224"/>
                  <a:pt x="10199" y="11608"/>
                  <a:pt x="9946" y="11923"/>
                </a:cubicBezTo>
                <a:cubicBezTo>
                  <a:pt x="9904" y="11975"/>
                  <a:pt x="9957" y="12062"/>
                  <a:pt x="9999" y="12010"/>
                </a:cubicBezTo>
                <a:cubicBezTo>
                  <a:pt x="10262" y="11678"/>
                  <a:pt x="10494" y="11277"/>
                  <a:pt x="10683" y="10840"/>
                </a:cubicBezTo>
                <a:cubicBezTo>
                  <a:pt x="10768" y="10648"/>
                  <a:pt x="10862" y="10421"/>
                  <a:pt x="10926" y="10194"/>
                </a:cubicBezTo>
                <a:cubicBezTo>
                  <a:pt x="10557" y="11486"/>
                  <a:pt x="9978" y="12726"/>
                  <a:pt x="9262" y="13756"/>
                </a:cubicBezTo>
                <a:cubicBezTo>
                  <a:pt x="8409" y="14961"/>
                  <a:pt x="7408" y="15799"/>
                  <a:pt x="6429" y="16096"/>
                </a:cubicBezTo>
                <a:cubicBezTo>
                  <a:pt x="7492" y="15572"/>
                  <a:pt x="8451" y="14559"/>
                  <a:pt x="9188" y="13197"/>
                </a:cubicBezTo>
                <a:cubicBezTo>
                  <a:pt x="9220" y="13145"/>
                  <a:pt x="9167" y="13058"/>
                  <a:pt x="9135" y="13110"/>
                </a:cubicBezTo>
                <a:cubicBezTo>
                  <a:pt x="8482" y="14315"/>
                  <a:pt x="7661" y="15240"/>
                  <a:pt x="6745" y="15799"/>
                </a:cubicBezTo>
                <a:cubicBezTo>
                  <a:pt x="7219" y="15397"/>
                  <a:pt x="7661" y="14856"/>
                  <a:pt x="8030" y="14210"/>
                </a:cubicBezTo>
                <a:cubicBezTo>
                  <a:pt x="8061" y="14158"/>
                  <a:pt x="8008" y="14070"/>
                  <a:pt x="7977" y="14123"/>
                </a:cubicBezTo>
                <a:cubicBezTo>
                  <a:pt x="7556" y="14856"/>
                  <a:pt x="7050" y="15450"/>
                  <a:pt x="6502" y="15869"/>
                </a:cubicBezTo>
                <a:cubicBezTo>
                  <a:pt x="6555" y="15747"/>
                  <a:pt x="6639" y="15642"/>
                  <a:pt x="6703" y="15537"/>
                </a:cubicBezTo>
                <a:cubicBezTo>
                  <a:pt x="6787" y="15397"/>
                  <a:pt x="6882" y="15258"/>
                  <a:pt x="6966" y="15118"/>
                </a:cubicBezTo>
                <a:cubicBezTo>
                  <a:pt x="7145" y="14839"/>
                  <a:pt x="7324" y="14559"/>
                  <a:pt x="7503" y="14280"/>
                </a:cubicBezTo>
                <a:cubicBezTo>
                  <a:pt x="7535" y="14228"/>
                  <a:pt x="7482" y="14140"/>
                  <a:pt x="7450" y="14193"/>
                </a:cubicBezTo>
                <a:cubicBezTo>
                  <a:pt x="7261" y="14489"/>
                  <a:pt x="7082" y="14769"/>
                  <a:pt x="6892" y="15066"/>
                </a:cubicBezTo>
                <a:cubicBezTo>
                  <a:pt x="6797" y="15205"/>
                  <a:pt x="6703" y="15363"/>
                  <a:pt x="6608" y="15502"/>
                </a:cubicBezTo>
                <a:cubicBezTo>
                  <a:pt x="6587" y="15537"/>
                  <a:pt x="6566" y="15572"/>
                  <a:pt x="6534" y="15607"/>
                </a:cubicBezTo>
                <a:cubicBezTo>
                  <a:pt x="6861" y="14716"/>
                  <a:pt x="7271" y="13931"/>
                  <a:pt x="7756" y="13285"/>
                </a:cubicBezTo>
                <a:cubicBezTo>
                  <a:pt x="7798" y="13232"/>
                  <a:pt x="7735" y="13145"/>
                  <a:pt x="7703" y="13197"/>
                </a:cubicBezTo>
                <a:cubicBezTo>
                  <a:pt x="7282" y="13756"/>
                  <a:pt x="6913" y="14437"/>
                  <a:pt x="6608" y="15188"/>
                </a:cubicBezTo>
                <a:cubicBezTo>
                  <a:pt x="6976" y="13931"/>
                  <a:pt x="7535" y="12743"/>
                  <a:pt x="8240" y="11748"/>
                </a:cubicBezTo>
                <a:close/>
                <a:moveTo>
                  <a:pt x="10968" y="9635"/>
                </a:moveTo>
                <a:cubicBezTo>
                  <a:pt x="10968" y="9653"/>
                  <a:pt x="10968" y="9653"/>
                  <a:pt x="10957" y="9670"/>
                </a:cubicBezTo>
                <a:cubicBezTo>
                  <a:pt x="10957" y="9653"/>
                  <a:pt x="10947" y="9653"/>
                  <a:pt x="10947" y="9653"/>
                </a:cubicBezTo>
                <a:cubicBezTo>
                  <a:pt x="10957" y="9653"/>
                  <a:pt x="10957" y="9653"/>
                  <a:pt x="10968" y="9635"/>
                </a:cubicBezTo>
                <a:cubicBezTo>
                  <a:pt x="10968" y="9653"/>
                  <a:pt x="10968" y="9653"/>
                  <a:pt x="10968" y="9635"/>
                </a:cubicBezTo>
                <a:close/>
                <a:moveTo>
                  <a:pt x="6671" y="8011"/>
                </a:moveTo>
                <a:cubicBezTo>
                  <a:pt x="6608" y="8064"/>
                  <a:pt x="6555" y="8116"/>
                  <a:pt x="6492" y="8168"/>
                </a:cubicBezTo>
                <a:cubicBezTo>
                  <a:pt x="6534" y="8133"/>
                  <a:pt x="6576" y="8098"/>
                  <a:pt x="6608" y="8046"/>
                </a:cubicBezTo>
                <a:cubicBezTo>
                  <a:pt x="6618" y="8029"/>
                  <a:pt x="6618" y="8029"/>
                  <a:pt x="6618" y="8011"/>
                </a:cubicBezTo>
                <a:cubicBezTo>
                  <a:pt x="6639" y="8011"/>
                  <a:pt x="6650" y="7994"/>
                  <a:pt x="6650" y="7959"/>
                </a:cubicBezTo>
                <a:cubicBezTo>
                  <a:pt x="6650" y="7959"/>
                  <a:pt x="6650" y="7959"/>
                  <a:pt x="6650" y="7959"/>
                </a:cubicBezTo>
                <a:cubicBezTo>
                  <a:pt x="7040" y="7906"/>
                  <a:pt x="7513" y="7959"/>
                  <a:pt x="8082" y="8081"/>
                </a:cubicBezTo>
                <a:cubicBezTo>
                  <a:pt x="8114" y="8081"/>
                  <a:pt x="8145" y="8064"/>
                  <a:pt x="8145" y="8011"/>
                </a:cubicBezTo>
                <a:cubicBezTo>
                  <a:pt x="8156" y="7959"/>
                  <a:pt x="8135" y="7906"/>
                  <a:pt x="8103" y="7889"/>
                </a:cubicBezTo>
                <a:cubicBezTo>
                  <a:pt x="7566" y="7575"/>
                  <a:pt x="7050" y="7121"/>
                  <a:pt x="6555" y="6544"/>
                </a:cubicBezTo>
                <a:cubicBezTo>
                  <a:pt x="7155" y="7190"/>
                  <a:pt x="7829" y="7662"/>
                  <a:pt x="8503" y="8098"/>
                </a:cubicBezTo>
                <a:cubicBezTo>
                  <a:pt x="8546" y="8133"/>
                  <a:pt x="8567" y="8011"/>
                  <a:pt x="8524" y="7976"/>
                </a:cubicBezTo>
                <a:cubicBezTo>
                  <a:pt x="8514" y="7959"/>
                  <a:pt x="8493" y="7959"/>
                  <a:pt x="8482" y="7941"/>
                </a:cubicBezTo>
                <a:cubicBezTo>
                  <a:pt x="8503" y="7924"/>
                  <a:pt x="8503" y="7871"/>
                  <a:pt x="8493" y="7836"/>
                </a:cubicBezTo>
                <a:cubicBezTo>
                  <a:pt x="8135" y="7103"/>
                  <a:pt x="7714" y="6439"/>
                  <a:pt x="7261" y="5863"/>
                </a:cubicBezTo>
                <a:cubicBezTo>
                  <a:pt x="7219" y="5811"/>
                  <a:pt x="7187" y="5916"/>
                  <a:pt x="7219" y="5968"/>
                </a:cubicBezTo>
                <a:cubicBezTo>
                  <a:pt x="7587" y="6440"/>
                  <a:pt x="7935" y="6963"/>
                  <a:pt x="8240" y="7540"/>
                </a:cubicBezTo>
                <a:cubicBezTo>
                  <a:pt x="7808" y="7208"/>
                  <a:pt x="7419" y="6771"/>
                  <a:pt x="7071" y="6230"/>
                </a:cubicBezTo>
                <a:cubicBezTo>
                  <a:pt x="7040" y="6178"/>
                  <a:pt x="6987" y="6265"/>
                  <a:pt x="7019" y="6317"/>
                </a:cubicBezTo>
                <a:cubicBezTo>
                  <a:pt x="7398" y="6911"/>
                  <a:pt x="7840" y="7382"/>
                  <a:pt x="8314" y="7732"/>
                </a:cubicBezTo>
                <a:cubicBezTo>
                  <a:pt x="8324" y="7732"/>
                  <a:pt x="8335" y="7732"/>
                  <a:pt x="8345" y="7732"/>
                </a:cubicBezTo>
                <a:cubicBezTo>
                  <a:pt x="8367" y="7784"/>
                  <a:pt x="8398" y="7836"/>
                  <a:pt x="8419" y="7889"/>
                </a:cubicBezTo>
                <a:cubicBezTo>
                  <a:pt x="7640" y="7365"/>
                  <a:pt x="6850" y="6806"/>
                  <a:pt x="6176" y="5916"/>
                </a:cubicBezTo>
                <a:cubicBezTo>
                  <a:pt x="6155" y="5881"/>
                  <a:pt x="6123" y="5916"/>
                  <a:pt x="6113" y="5951"/>
                </a:cubicBezTo>
                <a:cubicBezTo>
                  <a:pt x="6092" y="5933"/>
                  <a:pt x="6071" y="5898"/>
                  <a:pt x="6060" y="5881"/>
                </a:cubicBezTo>
                <a:cubicBezTo>
                  <a:pt x="6060" y="5881"/>
                  <a:pt x="6060" y="5881"/>
                  <a:pt x="6071" y="5881"/>
                </a:cubicBezTo>
                <a:cubicBezTo>
                  <a:pt x="6113" y="5863"/>
                  <a:pt x="6102" y="5741"/>
                  <a:pt x="6050" y="5759"/>
                </a:cubicBezTo>
                <a:cubicBezTo>
                  <a:pt x="6029" y="5776"/>
                  <a:pt x="6018" y="5794"/>
                  <a:pt x="6029" y="5811"/>
                </a:cubicBezTo>
                <a:cubicBezTo>
                  <a:pt x="5965" y="5724"/>
                  <a:pt x="5892" y="5619"/>
                  <a:pt x="5828" y="5514"/>
                </a:cubicBezTo>
                <a:cubicBezTo>
                  <a:pt x="5702" y="5322"/>
                  <a:pt x="5586" y="5112"/>
                  <a:pt x="5470" y="4903"/>
                </a:cubicBezTo>
                <a:cubicBezTo>
                  <a:pt x="5586" y="5095"/>
                  <a:pt x="5702" y="5252"/>
                  <a:pt x="5839" y="5409"/>
                </a:cubicBezTo>
                <a:cubicBezTo>
                  <a:pt x="5881" y="5462"/>
                  <a:pt x="5913" y="5339"/>
                  <a:pt x="5881" y="5304"/>
                </a:cubicBezTo>
                <a:cubicBezTo>
                  <a:pt x="5449" y="4816"/>
                  <a:pt x="5133" y="4117"/>
                  <a:pt x="4860" y="3401"/>
                </a:cubicBezTo>
                <a:cubicBezTo>
                  <a:pt x="4775" y="3192"/>
                  <a:pt x="4702" y="2982"/>
                  <a:pt x="4628" y="2755"/>
                </a:cubicBezTo>
                <a:cubicBezTo>
                  <a:pt x="4828" y="3279"/>
                  <a:pt x="5060" y="3750"/>
                  <a:pt x="5376" y="4117"/>
                </a:cubicBezTo>
                <a:cubicBezTo>
                  <a:pt x="5418" y="4169"/>
                  <a:pt x="5449" y="4047"/>
                  <a:pt x="5418" y="4012"/>
                </a:cubicBezTo>
                <a:cubicBezTo>
                  <a:pt x="5007" y="3541"/>
                  <a:pt x="4733" y="2842"/>
                  <a:pt x="4501" y="2126"/>
                </a:cubicBezTo>
                <a:cubicBezTo>
                  <a:pt x="4933" y="3017"/>
                  <a:pt x="5481" y="3733"/>
                  <a:pt x="6102" y="4204"/>
                </a:cubicBezTo>
                <a:cubicBezTo>
                  <a:pt x="6144" y="4239"/>
                  <a:pt x="6186" y="4135"/>
                  <a:pt x="6144" y="4100"/>
                </a:cubicBezTo>
                <a:cubicBezTo>
                  <a:pt x="5323" y="3471"/>
                  <a:pt x="4628" y="2423"/>
                  <a:pt x="4175" y="1114"/>
                </a:cubicBezTo>
                <a:cubicBezTo>
                  <a:pt x="4175" y="1096"/>
                  <a:pt x="4175" y="1096"/>
                  <a:pt x="4164" y="1079"/>
                </a:cubicBezTo>
                <a:cubicBezTo>
                  <a:pt x="4544" y="1742"/>
                  <a:pt x="4944" y="2353"/>
                  <a:pt x="5386" y="2912"/>
                </a:cubicBezTo>
                <a:cubicBezTo>
                  <a:pt x="5428" y="2965"/>
                  <a:pt x="5460" y="2860"/>
                  <a:pt x="5428" y="2807"/>
                </a:cubicBezTo>
                <a:cubicBezTo>
                  <a:pt x="5112" y="2423"/>
                  <a:pt x="4817" y="1987"/>
                  <a:pt x="4533" y="1533"/>
                </a:cubicBezTo>
                <a:cubicBezTo>
                  <a:pt x="5375" y="2406"/>
                  <a:pt x="6207" y="3349"/>
                  <a:pt x="6860" y="4606"/>
                </a:cubicBezTo>
                <a:cubicBezTo>
                  <a:pt x="6892" y="4658"/>
                  <a:pt x="6945" y="4571"/>
                  <a:pt x="6913" y="4519"/>
                </a:cubicBezTo>
                <a:cubicBezTo>
                  <a:pt x="6207" y="3174"/>
                  <a:pt x="5291" y="2179"/>
                  <a:pt x="4386" y="1236"/>
                </a:cubicBezTo>
                <a:cubicBezTo>
                  <a:pt x="4680" y="1446"/>
                  <a:pt x="4975" y="1603"/>
                  <a:pt x="5260" y="1830"/>
                </a:cubicBezTo>
                <a:cubicBezTo>
                  <a:pt x="5660" y="2144"/>
                  <a:pt x="5986" y="2633"/>
                  <a:pt x="6302" y="3157"/>
                </a:cubicBezTo>
                <a:cubicBezTo>
                  <a:pt x="6334" y="3209"/>
                  <a:pt x="6386" y="3122"/>
                  <a:pt x="6355" y="3069"/>
                </a:cubicBezTo>
                <a:cubicBezTo>
                  <a:pt x="6102" y="2650"/>
                  <a:pt x="5839" y="2249"/>
                  <a:pt x="5533" y="1934"/>
                </a:cubicBezTo>
                <a:cubicBezTo>
                  <a:pt x="6028" y="2371"/>
                  <a:pt x="6492" y="2947"/>
                  <a:pt x="6924" y="3611"/>
                </a:cubicBezTo>
                <a:cubicBezTo>
                  <a:pt x="7766" y="4920"/>
                  <a:pt x="8377" y="6527"/>
                  <a:pt x="8661" y="8151"/>
                </a:cubicBezTo>
                <a:cubicBezTo>
                  <a:pt x="8672" y="8186"/>
                  <a:pt x="8682" y="8220"/>
                  <a:pt x="8703" y="8220"/>
                </a:cubicBezTo>
                <a:cubicBezTo>
                  <a:pt x="9377" y="8430"/>
                  <a:pt x="10104" y="8744"/>
                  <a:pt x="10883" y="9146"/>
                </a:cubicBezTo>
                <a:cubicBezTo>
                  <a:pt x="10915" y="9163"/>
                  <a:pt x="10947" y="9146"/>
                  <a:pt x="10957" y="9094"/>
                </a:cubicBezTo>
                <a:cubicBezTo>
                  <a:pt x="10968" y="9041"/>
                  <a:pt x="10957" y="8989"/>
                  <a:pt x="10936" y="8971"/>
                </a:cubicBezTo>
                <a:cubicBezTo>
                  <a:pt x="10157" y="8116"/>
                  <a:pt x="9472" y="6858"/>
                  <a:pt x="8967" y="5357"/>
                </a:cubicBezTo>
                <a:cubicBezTo>
                  <a:pt x="8524" y="4065"/>
                  <a:pt x="8251" y="2668"/>
                  <a:pt x="8166" y="1341"/>
                </a:cubicBezTo>
                <a:cubicBezTo>
                  <a:pt x="8198" y="1638"/>
                  <a:pt x="8240" y="1934"/>
                  <a:pt x="8293" y="2231"/>
                </a:cubicBezTo>
                <a:cubicBezTo>
                  <a:pt x="8419" y="2895"/>
                  <a:pt x="8630" y="3506"/>
                  <a:pt x="8861" y="4100"/>
                </a:cubicBezTo>
                <a:cubicBezTo>
                  <a:pt x="8872" y="4117"/>
                  <a:pt x="8893" y="4135"/>
                  <a:pt x="8904" y="4117"/>
                </a:cubicBezTo>
                <a:cubicBezTo>
                  <a:pt x="8882" y="4152"/>
                  <a:pt x="8904" y="4222"/>
                  <a:pt x="8946" y="4204"/>
                </a:cubicBezTo>
                <a:cubicBezTo>
                  <a:pt x="8988" y="4187"/>
                  <a:pt x="8977" y="4065"/>
                  <a:pt x="8925" y="4082"/>
                </a:cubicBezTo>
                <a:cubicBezTo>
                  <a:pt x="8935" y="4065"/>
                  <a:pt x="8935" y="4047"/>
                  <a:pt x="8925" y="4012"/>
                </a:cubicBezTo>
                <a:cubicBezTo>
                  <a:pt x="8693" y="3436"/>
                  <a:pt x="8493" y="2842"/>
                  <a:pt x="8366" y="2179"/>
                </a:cubicBezTo>
                <a:cubicBezTo>
                  <a:pt x="8251" y="1585"/>
                  <a:pt x="8198" y="974"/>
                  <a:pt x="8156" y="363"/>
                </a:cubicBezTo>
                <a:cubicBezTo>
                  <a:pt x="8630" y="2092"/>
                  <a:pt x="8977" y="4012"/>
                  <a:pt x="9893" y="5252"/>
                </a:cubicBezTo>
                <a:cubicBezTo>
                  <a:pt x="9925" y="5304"/>
                  <a:pt x="9988" y="5217"/>
                  <a:pt x="9946" y="5165"/>
                </a:cubicBezTo>
                <a:cubicBezTo>
                  <a:pt x="9051" y="3960"/>
                  <a:pt x="8703" y="2092"/>
                  <a:pt x="8251" y="398"/>
                </a:cubicBezTo>
                <a:cubicBezTo>
                  <a:pt x="8251" y="398"/>
                  <a:pt x="8261" y="398"/>
                  <a:pt x="8261" y="415"/>
                </a:cubicBezTo>
                <a:cubicBezTo>
                  <a:pt x="8640" y="1166"/>
                  <a:pt x="8946" y="2004"/>
                  <a:pt x="9177" y="2912"/>
                </a:cubicBezTo>
                <a:cubicBezTo>
                  <a:pt x="9188" y="2930"/>
                  <a:pt x="9188" y="2947"/>
                  <a:pt x="9198" y="2947"/>
                </a:cubicBezTo>
                <a:cubicBezTo>
                  <a:pt x="9177" y="2982"/>
                  <a:pt x="9198" y="3069"/>
                  <a:pt x="9230" y="3052"/>
                </a:cubicBezTo>
                <a:cubicBezTo>
                  <a:pt x="9272" y="3035"/>
                  <a:pt x="9262" y="2947"/>
                  <a:pt x="9230" y="2930"/>
                </a:cubicBezTo>
                <a:cubicBezTo>
                  <a:pt x="9241" y="2912"/>
                  <a:pt x="9241" y="2895"/>
                  <a:pt x="9241" y="2877"/>
                </a:cubicBezTo>
                <a:cubicBezTo>
                  <a:pt x="9051" y="2144"/>
                  <a:pt x="8819" y="1446"/>
                  <a:pt x="8524" y="799"/>
                </a:cubicBezTo>
                <a:cubicBezTo>
                  <a:pt x="8998" y="1498"/>
                  <a:pt x="9420" y="2319"/>
                  <a:pt x="9757" y="3209"/>
                </a:cubicBezTo>
                <a:cubicBezTo>
                  <a:pt x="9778" y="3279"/>
                  <a:pt x="9851" y="3209"/>
                  <a:pt x="9820" y="3139"/>
                </a:cubicBezTo>
                <a:cubicBezTo>
                  <a:pt x="9462" y="2196"/>
                  <a:pt x="9019" y="1358"/>
                  <a:pt x="8524" y="625"/>
                </a:cubicBezTo>
                <a:cubicBezTo>
                  <a:pt x="9230" y="1463"/>
                  <a:pt x="9862" y="2668"/>
                  <a:pt x="10336" y="4065"/>
                </a:cubicBezTo>
                <a:cubicBezTo>
                  <a:pt x="10473" y="4466"/>
                  <a:pt x="10589" y="4868"/>
                  <a:pt x="10694" y="5270"/>
                </a:cubicBezTo>
                <a:cubicBezTo>
                  <a:pt x="10662" y="5130"/>
                  <a:pt x="10620" y="5008"/>
                  <a:pt x="10568" y="4868"/>
                </a:cubicBezTo>
                <a:cubicBezTo>
                  <a:pt x="10557" y="4851"/>
                  <a:pt x="10546" y="4833"/>
                  <a:pt x="10536" y="4833"/>
                </a:cubicBezTo>
                <a:cubicBezTo>
                  <a:pt x="10547" y="4798"/>
                  <a:pt x="10525" y="4728"/>
                  <a:pt x="10494" y="4746"/>
                </a:cubicBezTo>
                <a:cubicBezTo>
                  <a:pt x="10452" y="4763"/>
                  <a:pt x="10462" y="4868"/>
                  <a:pt x="10504" y="4868"/>
                </a:cubicBezTo>
                <a:cubicBezTo>
                  <a:pt x="10494" y="4886"/>
                  <a:pt x="10494" y="4903"/>
                  <a:pt x="10504" y="4938"/>
                </a:cubicBezTo>
                <a:cubicBezTo>
                  <a:pt x="10715" y="5514"/>
                  <a:pt x="10810" y="6160"/>
                  <a:pt x="10905" y="6806"/>
                </a:cubicBezTo>
                <a:cubicBezTo>
                  <a:pt x="10978" y="7313"/>
                  <a:pt x="11084" y="7819"/>
                  <a:pt x="11073" y="8343"/>
                </a:cubicBezTo>
                <a:cubicBezTo>
                  <a:pt x="10947" y="7348"/>
                  <a:pt x="10726" y="6387"/>
                  <a:pt x="10410" y="5497"/>
                </a:cubicBezTo>
                <a:cubicBezTo>
                  <a:pt x="10389" y="5427"/>
                  <a:pt x="10325" y="5497"/>
                  <a:pt x="10346" y="5566"/>
                </a:cubicBezTo>
                <a:cubicBezTo>
                  <a:pt x="10589" y="6230"/>
                  <a:pt x="10778" y="6963"/>
                  <a:pt x="10905" y="7714"/>
                </a:cubicBezTo>
                <a:cubicBezTo>
                  <a:pt x="10810" y="7278"/>
                  <a:pt x="10694" y="6859"/>
                  <a:pt x="10578" y="6440"/>
                </a:cubicBezTo>
                <a:cubicBezTo>
                  <a:pt x="10557" y="6370"/>
                  <a:pt x="10494" y="6440"/>
                  <a:pt x="10515" y="6509"/>
                </a:cubicBezTo>
                <a:cubicBezTo>
                  <a:pt x="10726" y="7225"/>
                  <a:pt x="10894" y="7976"/>
                  <a:pt x="11031" y="8727"/>
                </a:cubicBezTo>
                <a:cubicBezTo>
                  <a:pt x="10810" y="8151"/>
                  <a:pt x="10578" y="7575"/>
                  <a:pt x="10357" y="6998"/>
                </a:cubicBezTo>
                <a:cubicBezTo>
                  <a:pt x="10336" y="6929"/>
                  <a:pt x="10262" y="6998"/>
                  <a:pt x="10294" y="7068"/>
                </a:cubicBezTo>
                <a:cubicBezTo>
                  <a:pt x="10525" y="7662"/>
                  <a:pt x="10757" y="8238"/>
                  <a:pt x="10978" y="8832"/>
                </a:cubicBezTo>
                <a:cubicBezTo>
                  <a:pt x="10294" y="7889"/>
                  <a:pt x="9683" y="6806"/>
                  <a:pt x="9167" y="5619"/>
                </a:cubicBezTo>
                <a:cubicBezTo>
                  <a:pt x="9156" y="5601"/>
                  <a:pt x="9146" y="5584"/>
                  <a:pt x="9135" y="5601"/>
                </a:cubicBezTo>
                <a:cubicBezTo>
                  <a:pt x="9156" y="5566"/>
                  <a:pt x="9135" y="5479"/>
                  <a:pt x="9093" y="5497"/>
                </a:cubicBezTo>
                <a:cubicBezTo>
                  <a:pt x="9051" y="5514"/>
                  <a:pt x="9062" y="5619"/>
                  <a:pt x="9104" y="5619"/>
                </a:cubicBezTo>
                <a:cubicBezTo>
                  <a:pt x="9093" y="5636"/>
                  <a:pt x="9093" y="5654"/>
                  <a:pt x="9104" y="5689"/>
                </a:cubicBezTo>
                <a:cubicBezTo>
                  <a:pt x="9651" y="6963"/>
                  <a:pt x="10315" y="8116"/>
                  <a:pt x="11052" y="9111"/>
                </a:cubicBezTo>
                <a:cubicBezTo>
                  <a:pt x="11063" y="9129"/>
                  <a:pt x="11084" y="9129"/>
                  <a:pt x="11094" y="9111"/>
                </a:cubicBezTo>
                <a:cubicBezTo>
                  <a:pt x="11115" y="9129"/>
                  <a:pt x="11147" y="9111"/>
                  <a:pt x="11147" y="9059"/>
                </a:cubicBezTo>
                <a:cubicBezTo>
                  <a:pt x="11136" y="8972"/>
                  <a:pt x="11136" y="8884"/>
                  <a:pt x="11126" y="8814"/>
                </a:cubicBezTo>
                <a:cubicBezTo>
                  <a:pt x="11157" y="8570"/>
                  <a:pt x="11157" y="8308"/>
                  <a:pt x="11147" y="8064"/>
                </a:cubicBezTo>
                <a:cubicBezTo>
                  <a:pt x="11178" y="8465"/>
                  <a:pt x="11189" y="8867"/>
                  <a:pt x="11189" y="9268"/>
                </a:cubicBezTo>
                <a:cubicBezTo>
                  <a:pt x="11189" y="9303"/>
                  <a:pt x="11210" y="9356"/>
                  <a:pt x="11231" y="9356"/>
                </a:cubicBezTo>
                <a:cubicBezTo>
                  <a:pt x="11873" y="9705"/>
                  <a:pt x="12516" y="10107"/>
                  <a:pt x="13158" y="10526"/>
                </a:cubicBezTo>
                <a:cubicBezTo>
                  <a:pt x="13190" y="10543"/>
                  <a:pt x="13221" y="10526"/>
                  <a:pt x="13232" y="10491"/>
                </a:cubicBezTo>
                <a:cubicBezTo>
                  <a:pt x="13243" y="10456"/>
                  <a:pt x="13243" y="10386"/>
                  <a:pt x="13221" y="10368"/>
                </a:cubicBezTo>
                <a:cubicBezTo>
                  <a:pt x="12874" y="9914"/>
                  <a:pt x="12569" y="9356"/>
                  <a:pt x="12295" y="8692"/>
                </a:cubicBezTo>
                <a:cubicBezTo>
                  <a:pt x="12590" y="9286"/>
                  <a:pt x="12916" y="9827"/>
                  <a:pt x="13285" y="10299"/>
                </a:cubicBezTo>
                <a:cubicBezTo>
                  <a:pt x="13285" y="10316"/>
                  <a:pt x="13295" y="10316"/>
                  <a:pt x="13306" y="10334"/>
                </a:cubicBezTo>
                <a:cubicBezTo>
                  <a:pt x="13306" y="10334"/>
                  <a:pt x="13316" y="10351"/>
                  <a:pt x="13316" y="10351"/>
                </a:cubicBezTo>
                <a:cubicBezTo>
                  <a:pt x="13358" y="10403"/>
                  <a:pt x="13411" y="10316"/>
                  <a:pt x="13369" y="10264"/>
                </a:cubicBezTo>
                <a:cubicBezTo>
                  <a:pt x="13369" y="10264"/>
                  <a:pt x="13358" y="10246"/>
                  <a:pt x="13358" y="10246"/>
                </a:cubicBezTo>
                <a:cubicBezTo>
                  <a:pt x="13369" y="10089"/>
                  <a:pt x="13380" y="9915"/>
                  <a:pt x="13380" y="9757"/>
                </a:cubicBezTo>
                <a:cubicBezTo>
                  <a:pt x="13390" y="9967"/>
                  <a:pt x="13390" y="10176"/>
                  <a:pt x="13390" y="10386"/>
                </a:cubicBezTo>
                <a:cubicBezTo>
                  <a:pt x="13390" y="10473"/>
                  <a:pt x="13464" y="10473"/>
                  <a:pt x="13464" y="10386"/>
                </a:cubicBezTo>
                <a:cubicBezTo>
                  <a:pt x="13464" y="9041"/>
                  <a:pt x="13264" y="7697"/>
                  <a:pt x="12863" y="6527"/>
                </a:cubicBezTo>
                <a:cubicBezTo>
                  <a:pt x="12842" y="6457"/>
                  <a:pt x="12779" y="6527"/>
                  <a:pt x="12800" y="6597"/>
                </a:cubicBezTo>
                <a:cubicBezTo>
                  <a:pt x="13085" y="7452"/>
                  <a:pt x="13274" y="8378"/>
                  <a:pt x="13348" y="9338"/>
                </a:cubicBezTo>
                <a:cubicBezTo>
                  <a:pt x="13295" y="8832"/>
                  <a:pt x="13148" y="8343"/>
                  <a:pt x="12927" y="7959"/>
                </a:cubicBezTo>
                <a:cubicBezTo>
                  <a:pt x="12895" y="7907"/>
                  <a:pt x="12842" y="7994"/>
                  <a:pt x="12874" y="8046"/>
                </a:cubicBezTo>
                <a:cubicBezTo>
                  <a:pt x="13179" y="8588"/>
                  <a:pt x="13327" y="9356"/>
                  <a:pt x="13285" y="10089"/>
                </a:cubicBezTo>
                <a:cubicBezTo>
                  <a:pt x="13000" y="9408"/>
                  <a:pt x="12727" y="8710"/>
                  <a:pt x="12453" y="8029"/>
                </a:cubicBezTo>
                <a:cubicBezTo>
                  <a:pt x="12432" y="7959"/>
                  <a:pt x="12358" y="8029"/>
                  <a:pt x="12390" y="8099"/>
                </a:cubicBezTo>
                <a:cubicBezTo>
                  <a:pt x="12642" y="8745"/>
                  <a:pt x="12906" y="9408"/>
                  <a:pt x="13179" y="10037"/>
                </a:cubicBezTo>
                <a:cubicBezTo>
                  <a:pt x="12779" y="9478"/>
                  <a:pt x="12421" y="8850"/>
                  <a:pt x="12126" y="8151"/>
                </a:cubicBezTo>
                <a:cubicBezTo>
                  <a:pt x="12116" y="8116"/>
                  <a:pt x="12095" y="8116"/>
                  <a:pt x="12074" y="8134"/>
                </a:cubicBezTo>
                <a:cubicBezTo>
                  <a:pt x="12063" y="8116"/>
                  <a:pt x="12063" y="8099"/>
                  <a:pt x="12053" y="8081"/>
                </a:cubicBezTo>
                <a:cubicBezTo>
                  <a:pt x="12063" y="8099"/>
                  <a:pt x="12074" y="8099"/>
                  <a:pt x="12084" y="8099"/>
                </a:cubicBezTo>
                <a:cubicBezTo>
                  <a:pt x="12126" y="8081"/>
                  <a:pt x="12116" y="7959"/>
                  <a:pt x="12063" y="7976"/>
                </a:cubicBezTo>
                <a:cubicBezTo>
                  <a:pt x="12042" y="7994"/>
                  <a:pt x="12031" y="8011"/>
                  <a:pt x="12042" y="8046"/>
                </a:cubicBezTo>
                <a:cubicBezTo>
                  <a:pt x="11937" y="7732"/>
                  <a:pt x="11852" y="7418"/>
                  <a:pt x="11768" y="7086"/>
                </a:cubicBezTo>
                <a:cubicBezTo>
                  <a:pt x="11410" y="5637"/>
                  <a:pt x="11263" y="4030"/>
                  <a:pt x="11336" y="2528"/>
                </a:cubicBezTo>
                <a:cubicBezTo>
                  <a:pt x="11336" y="2563"/>
                  <a:pt x="11347" y="2598"/>
                  <a:pt x="11347" y="2616"/>
                </a:cubicBezTo>
                <a:cubicBezTo>
                  <a:pt x="11421" y="3890"/>
                  <a:pt x="11547" y="5148"/>
                  <a:pt x="11726" y="6387"/>
                </a:cubicBezTo>
                <a:cubicBezTo>
                  <a:pt x="11737" y="6457"/>
                  <a:pt x="11810" y="6440"/>
                  <a:pt x="11800" y="6353"/>
                </a:cubicBezTo>
                <a:cubicBezTo>
                  <a:pt x="11694" y="5619"/>
                  <a:pt x="11610" y="4886"/>
                  <a:pt x="11536" y="4152"/>
                </a:cubicBezTo>
                <a:cubicBezTo>
                  <a:pt x="11568" y="4362"/>
                  <a:pt x="11600" y="4571"/>
                  <a:pt x="11631" y="4781"/>
                </a:cubicBezTo>
                <a:cubicBezTo>
                  <a:pt x="11642" y="4833"/>
                  <a:pt x="11663" y="4833"/>
                  <a:pt x="11684" y="4816"/>
                </a:cubicBezTo>
                <a:cubicBezTo>
                  <a:pt x="11684" y="4816"/>
                  <a:pt x="11684" y="4816"/>
                  <a:pt x="11684" y="4833"/>
                </a:cubicBezTo>
                <a:cubicBezTo>
                  <a:pt x="11684" y="4833"/>
                  <a:pt x="11684" y="4851"/>
                  <a:pt x="11684" y="4851"/>
                </a:cubicBezTo>
                <a:cubicBezTo>
                  <a:pt x="11684" y="4851"/>
                  <a:pt x="11684" y="4868"/>
                  <a:pt x="11684" y="4868"/>
                </a:cubicBezTo>
                <a:cubicBezTo>
                  <a:pt x="11684" y="4868"/>
                  <a:pt x="11694" y="4886"/>
                  <a:pt x="11694" y="4886"/>
                </a:cubicBezTo>
                <a:cubicBezTo>
                  <a:pt x="11694" y="4903"/>
                  <a:pt x="11705" y="4903"/>
                  <a:pt x="11705" y="4903"/>
                </a:cubicBezTo>
                <a:cubicBezTo>
                  <a:pt x="11705" y="4903"/>
                  <a:pt x="11716" y="4903"/>
                  <a:pt x="11716" y="4903"/>
                </a:cubicBezTo>
                <a:cubicBezTo>
                  <a:pt x="11726" y="4903"/>
                  <a:pt x="11726" y="4903"/>
                  <a:pt x="11737" y="4903"/>
                </a:cubicBezTo>
                <a:cubicBezTo>
                  <a:pt x="11737" y="4903"/>
                  <a:pt x="11747" y="4903"/>
                  <a:pt x="11747" y="4903"/>
                </a:cubicBezTo>
                <a:cubicBezTo>
                  <a:pt x="11747" y="4903"/>
                  <a:pt x="11758" y="4886"/>
                  <a:pt x="11758" y="4886"/>
                </a:cubicBezTo>
                <a:cubicBezTo>
                  <a:pt x="11758" y="4886"/>
                  <a:pt x="11768" y="4868"/>
                  <a:pt x="11768" y="4868"/>
                </a:cubicBezTo>
                <a:cubicBezTo>
                  <a:pt x="11768" y="4868"/>
                  <a:pt x="11768" y="4851"/>
                  <a:pt x="11768" y="4851"/>
                </a:cubicBezTo>
                <a:cubicBezTo>
                  <a:pt x="11768" y="4851"/>
                  <a:pt x="11768" y="4833"/>
                  <a:pt x="11768" y="4833"/>
                </a:cubicBezTo>
                <a:cubicBezTo>
                  <a:pt x="11768" y="4833"/>
                  <a:pt x="11758" y="4816"/>
                  <a:pt x="11758" y="4816"/>
                </a:cubicBezTo>
                <a:cubicBezTo>
                  <a:pt x="11758" y="4798"/>
                  <a:pt x="11747" y="4798"/>
                  <a:pt x="11747" y="4798"/>
                </a:cubicBezTo>
                <a:cubicBezTo>
                  <a:pt x="11747" y="4798"/>
                  <a:pt x="11737" y="4798"/>
                  <a:pt x="11737" y="4798"/>
                </a:cubicBezTo>
                <a:cubicBezTo>
                  <a:pt x="11726" y="4798"/>
                  <a:pt x="11726" y="4798"/>
                  <a:pt x="11716" y="4798"/>
                </a:cubicBezTo>
                <a:cubicBezTo>
                  <a:pt x="11716" y="4798"/>
                  <a:pt x="11716" y="4798"/>
                  <a:pt x="11716" y="4798"/>
                </a:cubicBezTo>
                <a:cubicBezTo>
                  <a:pt x="11716" y="4781"/>
                  <a:pt x="11716" y="4781"/>
                  <a:pt x="11716" y="4764"/>
                </a:cubicBezTo>
                <a:cubicBezTo>
                  <a:pt x="11610" y="4048"/>
                  <a:pt x="11515" y="3332"/>
                  <a:pt x="11431" y="2598"/>
                </a:cubicBezTo>
                <a:cubicBezTo>
                  <a:pt x="11431" y="2511"/>
                  <a:pt x="11421" y="2424"/>
                  <a:pt x="11421" y="2336"/>
                </a:cubicBezTo>
                <a:cubicBezTo>
                  <a:pt x="11452" y="2389"/>
                  <a:pt x="11484" y="2441"/>
                  <a:pt x="11515" y="2494"/>
                </a:cubicBezTo>
                <a:cubicBezTo>
                  <a:pt x="11652" y="2808"/>
                  <a:pt x="11800" y="3105"/>
                  <a:pt x="11926" y="3436"/>
                </a:cubicBezTo>
                <a:cubicBezTo>
                  <a:pt x="12084" y="3855"/>
                  <a:pt x="12263" y="4310"/>
                  <a:pt x="12231" y="4833"/>
                </a:cubicBezTo>
                <a:cubicBezTo>
                  <a:pt x="12231" y="4921"/>
                  <a:pt x="12305" y="4921"/>
                  <a:pt x="12305" y="4833"/>
                </a:cubicBezTo>
                <a:cubicBezTo>
                  <a:pt x="12337" y="4327"/>
                  <a:pt x="12179" y="3873"/>
                  <a:pt x="12021" y="3471"/>
                </a:cubicBezTo>
                <a:cubicBezTo>
                  <a:pt x="11958" y="3314"/>
                  <a:pt x="11894" y="3157"/>
                  <a:pt x="11831" y="3000"/>
                </a:cubicBezTo>
                <a:cubicBezTo>
                  <a:pt x="12210" y="3611"/>
                  <a:pt x="12547" y="4292"/>
                  <a:pt x="12558" y="5200"/>
                </a:cubicBezTo>
                <a:cubicBezTo>
                  <a:pt x="12558" y="5287"/>
                  <a:pt x="12632" y="5287"/>
                  <a:pt x="12632" y="5200"/>
                </a:cubicBezTo>
                <a:cubicBezTo>
                  <a:pt x="12621" y="3995"/>
                  <a:pt x="12063" y="3192"/>
                  <a:pt x="11568" y="2406"/>
                </a:cubicBezTo>
                <a:cubicBezTo>
                  <a:pt x="11568" y="2406"/>
                  <a:pt x="11557" y="2389"/>
                  <a:pt x="11557" y="2389"/>
                </a:cubicBezTo>
                <a:cubicBezTo>
                  <a:pt x="12179" y="3175"/>
                  <a:pt x="12705" y="4362"/>
                  <a:pt x="13053" y="5776"/>
                </a:cubicBezTo>
                <a:cubicBezTo>
                  <a:pt x="13443" y="7348"/>
                  <a:pt x="13580" y="9094"/>
                  <a:pt x="13453" y="10700"/>
                </a:cubicBezTo>
                <a:cubicBezTo>
                  <a:pt x="13453" y="10753"/>
                  <a:pt x="13464" y="10788"/>
                  <a:pt x="13485" y="10805"/>
                </a:cubicBezTo>
                <a:cubicBezTo>
                  <a:pt x="13874" y="11085"/>
                  <a:pt x="14275" y="11364"/>
                  <a:pt x="14654" y="11678"/>
                </a:cubicBezTo>
                <a:cubicBezTo>
                  <a:pt x="14938" y="11905"/>
                  <a:pt x="15222" y="12132"/>
                  <a:pt x="15496" y="12377"/>
                </a:cubicBezTo>
                <a:cubicBezTo>
                  <a:pt x="15517" y="12394"/>
                  <a:pt x="15549" y="12394"/>
                  <a:pt x="15570" y="12342"/>
                </a:cubicBezTo>
                <a:cubicBezTo>
                  <a:pt x="15591" y="12307"/>
                  <a:pt x="15591" y="12254"/>
                  <a:pt x="15570" y="12219"/>
                </a:cubicBezTo>
                <a:cubicBezTo>
                  <a:pt x="15075" y="11329"/>
                  <a:pt x="14685" y="10159"/>
                  <a:pt x="14464" y="8797"/>
                </a:cubicBezTo>
                <a:cubicBezTo>
                  <a:pt x="14264" y="7610"/>
                  <a:pt x="14201" y="6352"/>
                  <a:pt x="14275" y="5148"/>
                </a:cubicBezTo>
                <a:cubicBezTo>
                  <a:pt x="14264" y="5776"/>
                  <a:pt x="14296" y="6422"/>
                  <a:pt x="14380" y="7033"/>
                </a:cubicBezTo>
                <a:cubicBezTo>
                  <a:pt x="14390" y="7103"/>
                  <a:pt x="14464" y="7086"/>
                  <a:pt x="14454" y="6998"/>
                </a:cubicBezTo>
                <a:cubicBezTo>
                  <a:pt x="14338" y="6178"/>
                  <a:pt x="14317" y="5340"/>
                  <a:pt x="14380" y="4502"/>
                </a:cubicBezTo>
                <a:cubicBezTo>
                  <a:pt x="14454" y="5811"/>
                  <a:pt x="14622" y="7103"/>
                  <a:pt x="14885" y="8343"/>
                </a:cubicBezTo>
                <a:cubicBezTo>
                  <a:pt x="14907" y="8413"/>
                  <a:pt x="14970" y="8378"/>
                  <a:pt x="14959" y="8308"/>
                </a:cubicBezTo>
                <a:cubicBezTo>
                  <a:pt x="14749" y="7313"/>
                  <a:pt x="14601" y="6283"/>
                  <a:pt x="14506" y="5252"/>
                </a:cubicBezTo>
                <a:cubicBezTo>
                  <a:pt x="14580" y="5846"/>
                  <a:pt x="14664" y="6440"/>
                  <a:pt x="14759" y="7033"/>
                </a:cubicBezTo>
                <a:cubicBezTo>
                  <a:pt x="14770" y="7103"/>
                  <a:pt x="14843" y="7086"/>
                  <a:pt x="14833" y="6998"/>
                </a:cubicBezTo>
                <a:cubicBezTo>
                  <a:pt x="14685" y="6073"/>
                  <a:pt x="14559" y="5130"/>
                  <a:pt x="14464" y="4187"/>
                </a:cubicBezTo>
                <a:cubicBezTo>
                  <a:pt x="14643" y="4816"/>
                  <a:pt x="14812" y="5462"/>
                  <a:pt x="14959" y="6125"/>
                </a:cubicBezTo>
                <a:cubicBezTo>
                  <a:pt x="14980" y="6195"/>
                  <a:pt x="15043" y="6160"/>
                  <a:pt x="15033" y="6090"/>
                </a:cubicBezTo>
                <a:cubicBezTo>
                  <a:pt x="14907" y="5532"/>
                  <a:pt x="14759" y="4973"/>
                  <a:pt x="14612" y="4414"/>
                </a:cubicBezTo>
                <a:cubicBezTo>
                  <a:pt x="14970" y="5287"/>
                  <a:pt x="15265" y="6213"/>
                  <a:pt x="15475" y="7208"/>
                </a:cubicBezTo>
                <a:cubicBezTo>
                  <a:pt x="15496" y="7278"/>
                  <a:pt x="15560" y="7243"/>
                  <a:pt x="15549" y="7173"/>
                </a:cubicBezTo>
                <a:cubicBezTo>
                  <a:pt x="15296" y="6021"/>
                  <a:pt x="14949" y="4938"/>
                  <a:pt x="14506" y="3960"/>
                </a:cubicBezTo>
                <a:cubicBezTo>
                  <a:pt x="15107" y="4868"/>
                  <a:pt x="15581" y="6195"/>
                  <a:pt x="15833" y="7749"/>
                </a:cubicBezTo>
                <a:cubicBezTo>
                  <a:pt x="16097" y="9303"/>
                  <a:pt x="16118" y="10980"/>
                  <a:pt x="15907" y="12499"/>
                </a:cubicBezTo>
                <a:cubicBezTo>
                  <a:pt x="16002" y="11434"/>
                  <a:pt x="15833" y="10386"/>
                  <a:pt x="15654" y="9373"/>
                </a:cubicBezTo>
                <a:cubicBezTo>
                  <a:pt x="15644" y="9303"/>
                  <a:pt x="15570" y="9321"/>
                  <a:pt x="15581" y="9408"/>
                </a:cubicBezTo>
                <a:cubicBezTo>
                  <a:pt x="15739" y="10316"/>
                  <a:pt x="15907" y="11277"/>
                  <a:pt x="15855" y="12237"/>
                </a:cubicBezTo>
                <a:cubicBezTo>
                  <a:pt x="15802" y="11486"/>
                  <a:pt x="15728" y="10735"/>
                  <a:pt x="15644" y="10002"/>
                </a:cubicBezTo>
                <a:cubicBezTo>
                  <a:pt x="15633" y="9932"/>
                  <a:pt x="15560" y="9950"/>
                  <a:pt x="15570" y="10037"/>
                </a:cubicBezTo>
                <a:cubicBezTo>
                  <a:pt x="15654" y="10735"/>
                  <a:pt x="15728" y="11434"/>
                  <a:pt x="15781" y="12150"/>
                </a:cubicBezTo>
                <a:cubicBezTo>
                  <a:pt x="15549" y="11626"/>
                  <a:pt x="15370" y="11050"/>
                  <a:pt x="15244" y="10439"/>
                </a:cubicBezTo>
                <a:cubicBezTo>
                  <a:pt x="15233" y="10369"/>
                  <a:pt x="15159" y="10404"/>
                  <a:pt x="15170" y="10474"/>
                </a:cubicBezTo>
                <a:cubicBezTo>
                  <a:pt x="15265" y="10962"/>
                  <a:pt x="15402" y="11416"/>
                  <a:pt x="15570" y="11853"/>
                </a:cubicBezTo>
                <a:cubicBezTo>
                  <a:pt x="15423" y="11556"/>
                  <a:pt x="15286" y="11242"/>
                  <a:pt x="15159" y="10910"/>
                </a:cubicBezTo>
                <a:cubicBezTo>
                  <a:pt x="15149" y="10893"/>
                  <a:pt x="15149" y="10893"/>
                  <a:pt x="15138" y="10893"/>
                </a:cubicBezTo>
                <a:cubicBezTo>
                  <a:pt x="15138" y="10858"/>
                  <a:pt x="15128" y="10805"/>
                  <a:pt x="15096" y="10823"/>
                </a:cubicBezTo>
                <a:cubicBezTo>
                  <a:pt x="15054" y="10840"/>
                  <a:pt x="15065" y="10928"/>
                  <a:pt x="15096" y="10945"/>
                </a:cubicBezTo>
                <a:cubicBezTo>
                  <a:pt x="15096" y="10962"/>
                  <a:pt x="15096" y="10980"/>
                  <a:pt x="15107" y="10980"/>
                </a:cubicBezTo>
                <a:cubicBezTo>
                  <a:pt x="15338" y="11539"/>
                  <a:pt x="15581" y="12080"/>
                  <a:pt x="15854" y="12586"/>
                </a:cubicBezTo>
                <a:cubicBezTo>
                  <a:pt x="15854" y="12586"/>
                  <a:pt x="15854" y="12586"/>
                  <a:pt x="15854" y="12604"/>
                </a:cubicBezTo>
                <a:cubicBezTo>
                  <a:pt x="15844" y="12674"/>
                  <a:pt x="15897" y="12709"/>
                  <a:pt x="15918" y="12656"/>
                </a:cubicBezTo>
                <a:cubicBezTo>
                  <a:pt x="15918" y="12691"/>
                  <a:pt x="15928" y="12744"/>
                  <a:pt x="15949" y="12761"/>
                </a:cubicBezTo>
                <a:cubicBezTo>
                  <a:pt x="17139" y="13826"/>
                  <a:pt x="18161" y="14944"/>
                  <a:pt x="19003" y="16096"/>
                </a:cubicBezTo>
                <a:cubicBezTo>
                  <a:pt x="20299" y="17860"/>
                  <a:pt x="21120" y="19623"/>
                  <a:pt x="21447" y="21352"/>
                </a:cubicBezTo>
                <a:lnTo>
                  <a:pt x="21426" y="21370"/>
                </a:lnTo>
                <a:cubicBezTo>
                  <a:pt x="21099" y="19658"/>
                  <a:pt x="20278" y="17895"/>
                  <a:pt x="18993" y="16131"/>
                </a:cubicBezTo>
                <a:cubicBezTo>
                  <a:pt x="18161" y="14996"/>
                  <a:pt x="17139" y="13879"/>
                  <a:pt x="15970" y="12831"/>
                </a:cubicBezTo>
                <a:lnTo>
                  <a:pt x="15970" y="12831"/>
                </a:lnTo>
                <a:lnTo>
                  <a:pt x="15918" y="12779"/>
                </a:lnTo>
                <a:cubicBezTo>
                  <a:pt x="15897" y="12761"/>
                  <a:pt x="15865" y="12761"/>
                  <a:pt x="15844" y="12796"/>
                </a:cubicBezTo>
                <a:cubicBezTo>
                  <a:pt x="15844" y="12779"/>
                  <a:pt x="15833" y="12761"/>
                  <a:pt x="15823" y="12744"/>
                </a:cubicBezTo>
                <a:cubicBezTo>
                  <a:pt x="15823" y="12744"/>
                  <a:pt x="15823" y="12744"/>
                  <a:pt x="15823" y="12744"/>
                </a:cubicBezTo>
                <a:cubicBezTo>
                  <a:pt x="15823" y="12709"/>
                  <a:pt x="15812" y="12674"/>
                  <a:pt x="15791" y="12656"/>
                </a:cubicBezTo>
                <a:cubicBezTo>
                  <a:pt x="15423" y="12325"/>
                  <a:pt x="15043" y="12010"/>
                  <a:pt x="14664" y="11714"/>
                </a:cubicBezTo>
                <a:cubicBezTo>
                  <a:pt x="14275" y="11399"/>
                  <a:pt x="13874" y="11102"/>
                  <a:pt x="13464" y="10823"/>
                </a:cubicBezTo>
                <a:cubicBezTo>
                  <a:pt x="13432" y="10806"/>
                  <a:pt x="13401" y="10823"/>
                  <a:pt x="13390" y="10875"/>
                </a:cubicBezTo>
                <a:cubicBezTo>
                  <a:pt x="13379" y="10910"/>
                  <a:pt x="13369" y="10963"/>
                  <a:pt x="13358" y="10998"/>
                </a:cubicBezTo>
                <a:cubicBezTo>
                  <a:pt x="13358" y="10945"/>
                  <a:pt x="13306" y="10910"/>
                  <a:pt x="13285" y="10963"/>
                </a:cubicBezTo>
                <a:cubicBezTo>
                  <a:pt x="13274" y="10998"/>
                  <a:pt x="13264" y="11015"/>
                  <a:pt x="13253" y="11032"/>
                </a:cubicBezTo>
                <a:cubicBezTo>
                  <a:pt x="13243" y="11032"/>
                  <a:pt x="13232" y="11032"/>
                  <a:pt x="13222" y="11050"/>
                </a:cubicBezTo>
                <a:cubicBezTo>
                  <a:pt x="12885" y="11626"/>
                  <a:pt x="12537" y="12185"/>
                  <a:pt x="12179" y="12709"/>
                </a:cubicBezTo>
                <a:cubicBezTo>
                  <a:pt x="12147" y="12761"/>
                  <a:pt x="12200" y="12848"/>
                  <a:pt x="12232" y="12796"/>
                </a:cubicBezTo>
                <a:cubicBezTo>
                  <a:pt x="12537" y="12360"/>
                  <a:pt x="12832" y="11906"/>
                  <a:pt x="13106" y="11417"/>
                </a:cubicBezTo>
                <a:cubicBezTo>
                  <a:pt x="12790" y="12237"/>
                  <a:pt x="12411" y="12988"/>
                  <a:pt x="11968" y="13634"/>
                </a:cubicBezTo>
                <a:cubicBezTo>
                  <a:pt x="11937" y="13687"/>
                  <a:pt x="11989" y="13774"/>
                  <a:pt x="12021" y="13722"/>
                </a:cubicBezTo>
                <a:cubicBezTo>
                  <a:pt x="12537" y="12971"/>
                  <a:pt x="12979" y="12063"/>
                  <a:pt x="13316" y="11067"/>
                </a:cubicBezTo>
                <a:cubicBezTo>
                  <a:pt x="12916" y="12499"/>
                  <a:pt x="12263" y="13914"/>
                  <a:pt x="11463" y="15066"/>
                </a:cubicBezTo>
                <a:cubicBezTo>
                  <a:pt x="10736" y="16114"/>
                  <a:pt x="9936" y="16865"/>
                  <a:pt x="9156" y="17266"/>
                </a:cubicBezTo>
                <a:cubicBezTo>
                  <a:pt x="9599" y="16952"/>
                  <a:pt x="10030" y="16550"/>
                  <a:pt x="10346" y="15922"/>
                </a:cubicBezTo>
                <a:cubicBezTo>
                  <a:pt x="10378" y="15869"/>
                  <a:pt x="10325" y="15782"/>
                  <a:pt x="10294" y="15834"/>
                </a:cubicBezTo>
                <a:cubicBezTo>
                  <a:pt x="9904" y="16603"/>
                  <a:pt x="9346" y="17022"/>
                  <a:pt x="8788" y="17371"/>
                </a:cubicBezTo>
                <a:cubicBezTo>
                  <a:pt x="8788" y="17353"/>
                  <a:pt x="8798" y="17353"/>
                  <a:pt x="8798" y="17336"/>
                </a:cubicBezTo>
                <a:cubicBezTo>
                  <a:pt x="8798" y="17336"/>
                  <a:pt x="8798" y="17336"/>
                  <a:pt x="8809" y="17336"/>
                </a:cubicBezTo>
                <a:cubicBezTo>
                  <a:pt x="8809" y="17336"/>
                  <a:pt x="8819" y="17318"/>
                  <a:pt x="8819" y="17318"/>
                </a:cubicBezTo>
                <a:cubicBezTo>
                  <a:pt x="8819" y="17318"/>
                  <a:pt x="8819" y="17318"/>
                  <a:pt x="8819" y="17318"/>
                </a:cubicBezTo>
                <a:cubicBezTo>
                  <a:pt x="9146" y="16952"/>
                  <a:pt x="9451" y="16550"/>
                  <a:pt x="9746" y="16114"/>
                </a:cubicBezTo>
                <a:cubicBezTo>
                  <a:pt x="9778" y="16061"/>
                  <a:pt x="9725" y="15974"/>
                  <a:pt x="9693" y="16026"/>
                </a:cubicBezTo>
                <a:cubicBezTo>
                  <a:pt x="9462" y="16376"/>
                  <a:pt x="9220" y="16690"/>
                  <a:pt x="8977" y="16987"/>
                </a:cubicBezTo>
                <a:cubicBezTo>
                  <a:pt x="9293" y="16323"/>
                  <a:pt x="9620" y="15677"/>
                  <a:pt x="9978" y="15066"/>
                </a:cubicBezTo>
                <a:cubicBezTo>
                  <a:pt x="10009" y="15014"/>
                  <a:pt x="9957" y="14926"/>
                  <a:pt x="9925" y="14979"/>
                </a:cubicBezTo>
                <a:cubicBezTo>
                  <a:pt x="9588" y="15572"/>
                  <a:pt x="9262" y="16183"/>
                  <a:pt x="8956" y="16830"/>
                </a:cubicBezTo>
                <a:cubicBezTo>
                  <a:pt x="9367" y="15520"/>
                  <a:pt x="9978" y="14245"/>
                  <a:pt x="10705" y="13180"/>
                </a:cubicBezTo>
                <a:cubicBezTo>
                  <a:pt x="11463" y="12098"/>
                  <a:pt x="12284" y="11312"/>
                  <a:pt x="13085" y="10928"/>
                </a:cubicBezTo>
                <a:cubicBezTo>
                  <a:pt x="12558" y="11329"/>
                  <a:pt x="12063" y="11853"/>
                  <a:pt x="11610" y="12464"/>
                </a:cubicBezTo>
                <a:cubicBezTo>
                  <a:pt x="11568" y="12517"/>
                  <a:pt x="11631" y="12604"/>
                  <a:pt x="11663" y="12552"/>
                </a:cubicBezTo>
                <a:cubicBezTo>
                  <a:pt x="12031" y="12045"/>
                  <a:pt x="12432" y="11626"/>
                  <a:pt x="12853" y="11259"/>
                </a:cubicBezTo>
                <a:cubicBezTo>
                  <a:pt x="12284" y="12045"/>
                  <a:pt x="11737" y="12848"/>
                  <a:pt x="11189" y="13669"/>
                </a:cubicBezTo>
                <a:cubicBezTo>
                  <a:pt x="11157" y="13721"/>
                  <a:pt x="11210" y="13809"/>
                  <a:pt x="11242" y="13756"/>
                </a:cubicBezTo>
                <a:cubicBezTo>
                  <a:pt x="11852" y="12813"/>
                  <a:pt x="12484" y="11905"/>
                  <a:pt x="13127" y="11032"/>
                </a:cubicBezTo>
                <a:cubicBezTo>
                  <a:pt x="13169" y="10997"/>
                  <a:pt x="13211" y="10963"/>
                  <a:pt x="13264" y="10928"/>
                </a:cubicBezTo>
                <a:cubicBezTo>
                  <a:pt x="13295" y="10910"/>
                  <a:pt x="13285" y="10858"/>
                  <a:pt x="13264" y="10823"/>
                </a:cubicBezTo>
                <a:cubicBezTo>
                  <a:pt x="13274" y="10805"/>
                  <a:pt x="13274" y="10788"/>
                  <a:pt x="13274" y="10770"/>
                </a:cubicBezTo>
                <a:cubicBezTo>
                  <a:pt x="13274" y="10736"/>
                  <a:pt x="13264" y="10683"/>
                  <a:pt x="13243" y="10666"/>
                </a:cubicBezTo>
                <a:cubicBezTo>
                  <a:pt x="12548" y="10194"/>
                  <a:pt x="11852" y="9758"/>
                  <a:pt x="11168" y="9391"/>
                </a:cubicBezTo>
                <a:cubicBezTo>
                  <a:pt x="11136" y="9374"/>
                  <a:pt x="11105" y="9409"/>
                  <a:pt x="11094" y="9443"/>
                </a:cubicBezTo>
                <a:cubicBezTo>
                  <a:pt x="11052" y="9618"/>
                  <a:pt x="11020" y="9793"/>
                  <a:pt x="10968" y="9950"/>
                </a:cubicBezTo>
                <a:cubicBezTo>
                  <a:pt x="11010" y="9775"/>
                  <a:pt x="11041" y="9601"/>
                  <a:pt x="11041" y="9408"/>
                </a:cubicBezTo>
                <a:cubicBezTo>
                  <a:pt x="11041" y="9391"/>
                  <a:pt x="11031" y="9373"/>
                  <a:pt x="11031" y="9356"/>
                </a:cubicBezTo>
                <a:cubicBezTo>
                  <a:pt x="11031" y="9321"/>
                  <a:pt x="11010" y="9286"/>
                  <a:pt x="10989" y="9304"/>
                </a:cubicBezTo>
                <a:cubicBezTo>
                  <a:pt x="10978" y="9304"/>
                  <a:pt x="10968" y="9304"/>
                  <a:pt x="10957" y="9321"/>
                </a:cubicBezTo>
                <a:cubicBezTo>
                  <a:pt x="10947" y="9286"/>
                  <a:pt x="10936" y="9269"/>
                  <a:pt x="10915" y="9251"/>
                </a:cubicBezTo>
                <a:cubicBezTo>
                  <a:pt x="10273" y="8920"/>
                  <a:pt x="9651" y="8640"/>
                  <a:pt x="9083" y="8431"/>
                </a:cubicBezTo>
                <a:cubicBezTo>
                  <a:pt x="9051" y="8413"/>
                  <a:pt x="9030" y="8448"/>
                  <a:pt x="9019" y="8483"/>
                </a:cubicBezTo>
                <a:cubicBezTo>
                  <a:pt x="8567" y="10002"/>
                  <a:pt x="7777" y="11416"/>
                  <a:pt x="6797" y="12464"/>
                </a:cubicBezTo>
                <a:cubicBezTo>
                  <a:pt x="6345" y="12953"/>
                  <a:pt x="5871" y="13337"/>
                  <a:pt x="5386" y="13617"/>
                </a:cubicBezTo>
                <a:cubicBezTo>
                  <a:pt x="5555" y="13459"/>
                  <a:pt x="5702" y="13285"/>
                  <a:pt x="5850" y="13093"/>
                </a:cubicBezTo>
                <a:cubicBezTo>
                  <a:pt x="5860" y="13075"/>
                  <a:pt x="5860" y="13058"/>
                  <a:pt x="5860" y="13023"/>
                </a:cubicBezTo>
                <a:cubicBezTo>
                  <a:pt x="5871" y="13040"/>
                  <a:pt x="5881" y="13040"/>
                  <a:pt x="5892" y="13040"/>
                </a:cubicBezTo>
                <a:cubicBezTo>
                  <a:pt x="5934" y="13023"/>
                  <a:pt x="5923" y="12901"/>
                  <a:pt x="5871" y="12918"/>
                </a:cubicBezTo>
                <a:cubicBezTo>
                  <a:pt x="5839" y="12936"/>
                  <a:pt x="5839" y="12971"/>
                  <a:pt x="5849" y="13005"/>
                </a:cubicBezTo>
                <a:cubicBezTo>
                  <a:pt x="5839" y="12988"/>
                  <a:pt x="5818" y="12971"/>
                  <a:pt x="5797" y="13005"/>
                </a:cubicBezTo>
                <a:cubicBezTo>
                  <a:pt x="5481" y="13442"/>
                  <a:pt x="5112" y="13739"/>
                  <a:pt x="4723" y="13931"/>
                </a:cubicBezTo>
                <a:cubicBezTo>
                  <a:pt x="4501" y="14018"/>
                  <a:pt x="4280" y="14071"/>
                  <a:pt x="4070" y="14123"/>
                </a:cubicBezTo>
                <a:cubicBezTo>
                  <a:pt x="4649" y="13774"/>
                  <a:pt x="5175" y="13215"/>
                  <a:pt x="5607" y="12482"/>
                </a:cubicBezTo>
                <a:cubicBezTo>
                  <a:pt x="5639" y="12429"/>
                  <a:pt x="5586" y="12342"/>
                  <a:pt x="5555" y="12394"/>
                </a:cubicBezTo>
                <a:cubicBezTo>
                  <a:pt x="5070" y="13232"/>
                  <a:pt x="4459" y="13826"/>
                  <a:pt x="3785" y="14140"/>
                </a:cubicBezTo>
                <a:cubicBezTo>
                  <a:pt x="3785" y="14140"/>
                  <a:pt x="3785" y="14140"/>
                  <a:pt x="3775" y="14140"/>
                </a:cubicBezTo>
                <a:cubicBezTo>
                  <a:pt x="4196" y="13791"/>
                  <a:pt x="4596" y="13390"/>
                  <a:pt x="4975" y="12936"/>
                </a:cubicBezTo>
                <a:cubicBezTo>
                  <a:pt x="5017" y="12883"/>
                  <a:pt x="4975" y="12779"/>
                  <a:pt x="4933" y="12831"/>
                </a:cubicBezTo>
                <a:cubicBezTo>
                  <a:pt x="4575" y="13267"/>
                  <a:pt x="4185" y="13652"/>
                  <a:pt x="3785" y="13983"/>
                </a:cubicBezTo>
                <a:cubicBezTo>
                  <a:pt x="3806" y="13914"/>
                  <a:pt x="3827" y="13861"/>
                  <a:pt x="3848" y="13791"/>
                </a:cubicBezTo>
                <a:cubicBezTo>
                  <a:pt x="3891" y="13721"/>
                  <a:pt x="3943" y="13652"/>
                  <a:pt x="3985" y="13599"/>
                </a:cubicBezTo>
                <a:cubicBezTo>
                  <a:pt x="4101" y="13425"/>
                  <a:pt x="4228" y="13267"/>
                  <a:pt x="4343" y="13110"/>
                </a:cubicBezTo>
                <a:cubicBezTo>
                  <a:pt x="4586" y="12813"/>
                  <a:pt x="4828" y="12534"/>
                  <a:pt x="5091" y="12290"/>
                </a:cubicBezTo>
                <a:cubicBezTo>
                  <a:pt x="5133" y="12255"/>
                  <a:pt x="5091" y="12150"/>
                  <a:pt x="5049" y="12185"/>
                </a:cubicBezTo>
                <a:cubicBezTo>
                  <a:pt x="4754" y="12447"/>
                  <a:pt x="4480" y="12761"/>
                  <a:pt x="4217" y="13110"/>
                </a:cubicBezTo>
                <a:cubicBezTo>
                  <a:pt x="4133" y="13232"/>
                  <a:pt x="4049" y="13337"/>
                  <a:pt x="3964" y="13459"/>
                </a:cubicBezTo>
                <a:cubicBezTo>
                  <a:pt x="3975" y="13442"/>
                  <a:pt x="3985" y="13407"/>
                  <a:pt x="3996" y="13390"/>
                </a:cubicBezTo>
                <a:cubicBezTo>
                  <a:pt x="4154" y="13093"/>
                  <a:pt x="4333" y="12831"/>
                  <a:pt x="4501" y="12586"/>
                </a:cubicBezTo>
                <a:cubicBezTo>
                  <a:pt x="4817" y="12115"/>
                  <a:pt x="5154" y="11678"/>
                  <a:pt x="5512" y="11294"/>
                </a:cubicBezTo>
                <a:cubicBezTo>
                  <a:pt x="5555" y="11259"/>
                  <a:pt x="5512" y="11137"/>
                  <a:pt x="5470" y="11189"/>
                </a:cubicBezTo>
                <a:cubicBezTo>
                  <a:pt x="5112" y="11591"/>
                  <a:pt x="4765" y="12028"/>
                  <a:pt x="4438" y="12499"/>
                </a:cubicBezTo>
                <a:cubicBezTo>
                  <a:pt x="4375" y="12604"/>
                  <a:pt x="4301" y="12709"/>
                  <a:pt x="4238" y="12796"/>
                </a:cubicBezTo>
                <a:cubicBezTo>
                  <a:pt x="4681" y="11836"/>
                  <a:pt x="5249" y="10962"/>
                  <a:pt x="5913" y="10264"/>
                </a:cubicBezTo>
                <a:cubicBezTo>
                  <a:pt x="6703" y="9408"/>
                  <a:pt x="7587" y="8850"/>
                  <a:pt x="8440" y="8640"/>
                </a:cubicBezTo>
                <a:cubicBezTo>
                  <a:pt x="8388" y="8675"/>
                  <a:pt x="8335" y="8710"/>
                  <a:pt x="8293" y="8745"/>
                </a:cubicBezTo>
                <a:cubicBezTo>
                  <a:pt x="8103" y="8867"/>
                  <a:pt x="7924" y="9007"/>
                  <a:pt x="7735" y="9164"/>
                </a:cubicBezTo>
                <a:cubicBezTo>
                  <a:pt x="7345" y="9496"/>
                  <a:pt x="6976" y="9862"/>
                  <a:pt x="6618" y="10299"/>
                </a:cubicBezTo>
                <a:cubicBezTo>
                  <a:pt x="6576" y="10351"/>
                  <a:pt x="6618" y="10456"/>
                  <a:pt x="6660" y="10404"/>
                </a:cubicBezTo>
                <a:cubicBezTo>
                  <a:pt x="6987" y="10002"/>
                  <a:pt x="7334" y="9653"/>
                  <a:pt x="7692" y="9339"/>
                </a:cubicBezTo>
                <a:cubicBezTo>
                  <a:pt x="7882" y="9181"/>
                  <a:pt x="8072" y="9024"/>
                  <a:pt x="8261" y="8902"/>
                </a:cubicBezTo>
                <a:cubicBezTo>
                  <a:pt x="8430" y="8797"/>
                  <a:pt x="8588" y="8675"/>
                  <a:pt x="8767" y="8640"/>
                </a:cubicBezTo>
                <a:cubicBezTo>
                  <a:pt x="8409" y="9181"/>
                  <a:pt x="8008" y="9688"/>
                  <a:pt x="7587" y="10107"/>
                </a:cubicBezTo>
                <a:cubicBezTo>
                  <a:pt x="7545" y="10142"/>
                  <a:pt x="7587" y="10247"/>
                  <a:pt x="7629" y="10212"/>
                </a:cubicBezTo>
                <a:cubicBezTo>
                  <a:pt x="8040" y="9793"/>
                  <a:pt x="8430" y="9321"/>
                  <a:pt x="8788" y="8780"/>
                </a:cubicBezTo>
                <a:cubicBezTo>
                  <a:pt x="8377" y="9862"/>
                  <a:pt x="7819" y="10753"/>
                  <a:pt x="7155" y="11416"/>
                </a:cubicBezTo>
                <a:cubicBezTo>
                  <a:pt x="7113" y="11451"/>
                  <a:pt x="7155" y="11556"/>
                  <a:pt x="7197" y="11521"/>
                </a:cubicBezTo>
                <a:cubicBezTo>
                  <a:pt x="7935" y="10788"/>
                  <a:pt x="8556" y="9758"/>
                  <a:pt x="8977" y="8518"/>
                </a:cubicBezTo>
                <a:cubicBezTo>
                  <a:pt x="8998" y="8466"/>
                  <a:pt x="8956" y="8413"/>
                  <a:pt x="8935" y="8431"/>
                </a:cubicBezTo>
                <a:cubicBezTo>
                  <a:pt x="8925" y="8413"/>
                  <a:pt x="8914" y="8396"/>
                  <a:pt x="8904" y="8396"/>
                </a:cubicBezTo>
                <a:cubicBezTo>
                  <a:pt x="7998" y="8081"/>
                  <a:pt x="7218" y="7942"/>
                  <a:pt x="6650" y="8011"/>
                </a:cubicBezTo>
                <a:cubicBezTo>
                  <a:pt x="6692" y="8011"/>
                  <a:pt x="6681" y="8011"/>
                  <a:pt x="6671" y="8011"/>
                </a:cubicBezTo>
                <a:close/>
                <a:moveTo>
                  <a:pt x="10968" y="10037"/>
                </a:moveTo>
                <a:cubicBezTo>
                  <a:pt x="10968" y="10054"/>
                  <a:pt x="10968" y="10054"/>
                  <a:pt x="10957" y="10072"/>
                </a:cubicBezTo>
                <a:cubicBezTo>
                  <a:pt x="10968" y="10054"/>
                  <a:pt x="10968" y="10054"/>
                  <a:pt x="10968" y="10037"/>
                </a:cubicBezTo>
                <a:close/>
                <a:moveTo>
                  <a:pt x="15875" y="12307"/>
                </a:moveTo>
                <a:cubicBezTo>
                  <a:pt x="15875" y="12307"/>
                  <a:pt x="15875" y="12307"/>
                  <a:pt x="15875" y="12307"/>
                </a:cubicBezTo>
                <a:cubicBezTo>
                  <a:pt x="15875" y="12307"/>
                  <a:pt x="15875" y="12307"/>
                  <a:pt x="15875" y="12307"/>
                </a:cubicBezTo>
                <a:cubicBezTo>
                  <a:pt x="15875" y="12307"/>
                  <a:pt x="15875" y="12307"/>
                  <a:pt x="15875" y="12307"/>
                </a:cubicBezTo>
                <a:close/>
                <a:moveTo>
                  <a:pt x="11147" y="8046"/>
                </a:moveTo>
                <a:cubicBezTo>
                  <a:pt x="11147" y="8011"/>
                  <a:pt x="11147" y="7976"/>
                  <a:pt x="11136" y="7959"/>
                </a:cubicBezTo>
                <a:cubicBezTo>
                  <a:pt x="11147" y="7976"/>
                  <a:pt x="11147" y="8011"/>
                  <a:pt x="11147" y="8046"/>
                </a:cubicBezTo>
                <a:close/>
                <a:moveTo>
                  <a:pt x="2037" y="9094"/>
                </a:moveTo>
                <a:cubicBezTo>
                  <a:pt x="2669" y="9251"/>
                  <a:pt x="3311" y="9233"/>
                  <a:pt x="3943" y="9041"/>
                </a:cubicBezTo>
                <a:cubicBezTo>
                  <a:pt x="3985" y="9024"/>
                  <a:pt x="3975" y="8902"/>
                  <a:pt x="3922" y="8919"/>
                </a:cubicBezTo>
                <a:cubicBezTo>
                  <a:pt x="2869" y="9233"/>
                  <a:pt x="1763" y="9041"/>
                  <a:pt x="763" y="8413"/>
                </a:cubicBezTo>
                <a:cubicBezTo>
                  <a:pt x="837" y="8448"/>
                  <a:pt x="910" y="8483"/>
                  <a:pt x="984" y="8518"/>
                </a:cubicBezTo>
                <a:cubicBezTo>
                  <a:pt x="1016" y="8535"/>
                  <a:pt x="1037" y="8483"/>
                  <a:pt x="1026" y="8430"/>
                </a:cubicBezTo>
                <a:cubicBezTo>
                  <a:pt x="1763" y="8779"/>
                  <a:pt x="2543" y="8884"/>
                  <a:pt x="3269" y="8413"/>
                </a:cubicBezTo>
                <a:cubicBezTo>
                  <a:pt x="3311" y="8378"/>
                  <a:pt x="3290" y="8256"/>
                  <a:pt x="3248" y="8290"/>
                </a:cubicBezTo>
                <a:cubicBezTo>
                  <a:pt x="2332" y="8884"/>
                  <a:pt x="1363" y="8535"/>
                  <a:pt x="468" y="8011"/>
                </a:cubicBezTo>
                <a:cubicBezTo>
                  <a:pt x="1079" y="8238"/>
                  <a:pt x="1711" y="8256"/>
                  <a:pt x="2321" y="8046"/>
                </a:cubicBezTo>
                <a:cubicBezTo>
                  <a:pt x="2364" y="8029"/>
                  <a:pt x="2353" y="7906"/>
                  <a:pt x="2300" y="7924"/>
                </a:cubicBezTo>
                <a:cubicBezTo>
                  <a:pt x="1690" y="8133"/>
                  <a:pt x="1058" y="8116"/>
                  <a:pt x="447" y="7889"/>
                </a:cubicBezTo>
                <a:cubicBezTo>
                  <a:pt x="457" y="7889"/>
                  <a:pt x="468" y="7889"/>
                  <a:pt x="478" y="7871"/>
                </a:cubicBezTo>
                <a:cubicBezTo>
                  <a:pt x="605" y="7836"/>
                  <a:pt x="731" y="7802"/>
                  <a:pt x="868" y="7767"/>
                </a:cubicBezTo>
                <a:cubicBezTo>
                  <a:pt x="1121" y="7714"/>
                  <a:pt x="1384" y="7679"/>
                  <a:pt x="1647" y="7679"/>
                </a:cubicBezTo>
                <a:cubicBezTo>
                  <a:pt x="1700" y="7679"/>
                  <a:pt x="1700" y="7557"/>
                  <a:pt x="1647" y="7557"/>
                </a:cubicBezTo>
                <a:cubicBezTo>
                  <a:pt x="1384" y="7557"/>
                  <a:pt x="1131" y="7592"/>
                  <a:pt x="868" y="7644"/>
                </a:cubicBezTo>
                <a:cubicBezTo>
                  <a:pt x="815" y="7662"/>
                  <a:pt x="773" y="7662"/>
                  <a:pt x="721" y="7679"/>
                </a:cubicBezTo>
                <a:cubicBezTo>
                  <a:pt x="973" y="7557"/>
                  <a:pt x="1216" y="7435"/>
                  <a:pt x="1458" y="7295"/>
                </a:cubicBezTo>
                <a:cubicBezTo>
                  <a:pt x="1679" y="7155"/>
                  <a:pt x="1900" y="6998"/>
                  <a:pt x="2132" y="6963"/>
                </a:cubicBezTo>
                <a:cubicBezTo>
                  <a:pt x="2364" y="6928"/>
                  <a:pt x="2585" y="6981"/>
                  <a:pt x="2816" y="7051"/>
                </a:cubicBezTo>
                <a:cubicBezTo>
                  <a:pt x="2858" y="7068"/>
                  <a:pt x="2880" y="6946"/>
                  <a:pt x="2837" y="6928"/>
                </a:cubicBezTo>
                <a:cubicBezTo>
                  <a:pt x="2616" y="6876"/>
                  <a:pt x="2385" y="6824"/>
                  <a:pt x="2163" y="6841"/>
                </a:cubicBezTo>
                <a:cubicBezTo>
                  <a:pt x="1942" y="6859"/>
                  <a:pt x="1742" y="6998"/>
                  <a:pt x="1532" y="7120"/>
                </a:cubicBezTo>
                <a:cubicBezTo>
                  <a:pt x="1152" y="7347"/>
                  <a:pt x="763" y="7540"/>
                  <a:pt x="363" y="7714"/>
                </a:cubicBezTo>
                <a:cubicBezTo>
                  <a:pt x="1237" y="6963"/>
                  <a:pt x="2311" y="6562"/>
                  <a:pt x="3417" y="6579"/>
                </a:cubicBezTo>
                <a:cubicBezTo>
                  <a:pt x="4438" y="6597"/>
                  <a:pt x="5428" y="6963"/>
                  <a:pt x="6260" y="7644"/>
                </a:cubicBezTo>
                <a:cubicBezTo>
                  <a:pt x="5849" y="7382"/>
                  <a:pt x="5418" y="7225"/>
                  <a:pt x="4986" y="7138"/>
                </a:cubicBezTo>
                <a:cubicBezTo>
                  <a:pt x="4975" y="7138"/>
                  <a:pt x="4975" y="7138"/>
                  <a:pt x="4965" y="7138"/>
                </a:cubicBezTo>
                <a:cubicBezTo>
                  <a:pt x="4586" y="6981"/>
                  <a:pt x="4206" y="6841"/>
                  <a:pt x="3817" y="6806"/>
                </a:cubicBezTo>
                <a:cubicBezTo>
                  <a:pt x="3764" y="6806"/>
                  <a:pt x="3764" y="6928"/>
                  <a:pt x="3817" y="6928"/>
                </a:cubicBezTo>
                <a:cubicBezTo>
                  <a:pt x="4670" y="7033"/>
                  <a:pt x="5481" y="7522"/>
                  <a:pt x="6302" y="7889"/>
                </a:cubicBezTo>
                <a:cubicBezTo>
                  <a:pt x="6302" y="7889"/>
                  <a:pt x="6302" y="7889"/>
                  <a:pt x="6302" y="7889"/>
                </a:cubicBezTo>
                <a:cubicBezTo>
                  <a:pt x="6292" y="7889"/>
                  <a:pt x="6292" y="7889"/>
                  <a:pt x="6281" y="7889"/>
                </a:cubicBezTo>
                <a:cubicBezTo>
                  <a:pt x="5386" y="7470"/>
                  <a:pt x="4438" y="7365"/>
                  <a:pt x="3511" y="7575"/>
                </a:cubicBezTo>
                <a:cubicBezTo>
                  <a:pt x="3459" y="7592"/>
                  <a:pt x="3480" y="7697"/>
                  <a:pt x="3533" y="7697"/>
                </a:cubicBezTo>
                <a:cubicBezTo>
                  <a:pt x="4333" y="7522"/>
                  <a:pt x="5133" y="7575"/>
                  <a:pt x="5923" y="7871"/>
                </a:cubicBezTo>
                <a:cubicBezTo>
                  <a:pt x="5355" y="7854"/>
                  <a:pt x="4796" y="7959"/>
                  <a:pt x="4238" y="8168"/>
                </a:cubicBezTo>
                <a:cubicBezTo>
                  <a:pt x="4196" y="8186"/>
                  <a:pt x="4207" y="8308"/>
                  <a:pt x="4259" y="8291"/>
                </a:cubicBezTo>
                <a:cubicBezTo>
                  <a:pt x="4807" y="8081"/>
                  <a:pt x="5365" y="7976"/>
                  <a:pt x="5923" y="7994"/>
                </a:cubicBezTo>
                <a:cubicBezTo>
                  <a:pt x="5660" y="8046"/>
                  <a:pt x="5397" y="8098"/>
                  <a:pt x="5123" y="8116"/>
                </a:cubicBezTo>
                <a:cubicBezTo>
                  <a:pt x="5070" y="8116"/>
                  <a:pt x="5070" y="8238"/>
                  <a:pt x="5123" y="8238"/>
                </a:cubicBezTo>
                <a:cubicBezTo>
                  <a:pt x="5512" y="8203"/>
                  <a:pt x="5902" y="8133"/>
                  <a:pt x="6292" y="8029"/>
                </a:cubicBezTo>
                <a:cubicBezTo>
                  <a:pt x="6292" y="8029"/>
                  <a:pt x="6292" y="8029"/>
                  <a:pt x="6292" y="8029"/>
                </a:cubicBezTo>
                <a:cubicBezTo>
                  <a:pt x="5618" y="8605"/>
                  <a:pt x="4828" y="8570"/>
                  <a:pt x="4080" y="8535"/>
                </a:cubicBezTo>
                <a:cubicBezTo>
                  <a:pt x="4028" y="8535"/>
                  <a:pt x="4028" y="8657"/>
                  <a:pt x="4080" y="8657"/>
                </a:cubicBezTo>
                <a:cubicBezTo>
                  <a:pt x="4902" y="8710"/>
                  <a:pt x="5776" y="8727"/>
                  <a:pt x="6502" y="7976"/>
                </a:cubicBezTo>
                <a:cubicBezTo>
                  <a:pt x="6513" y="7976"/>
                  <a:pt x="6513" y="7976"/>
                  <a:pt x="6524" y="7994"/>
                </a:cubicBezTo>
                <a:cubicBezTo>
                  <a:pt x="6218" y="8308"/>
                  <a:pt x="5839" y="8483"/>
                  <a:pt x="5491" y="8622"/>
                </a:cubicBezTo>
                <a:cubicBezTo>
                  <a:pt x="5112" y="8780"/>
                  <a:pt x="4723" y="8884"/>
                  <a:pt x="4333" y="8937"/>
                </a:cubicBezTo>
                <a:cubicBezTo>
                  <a:pt x="4280" y="8937"/>
                  <a:pt x="4280" y="9059"/>
                  <a:pt x="4333" y="9059"/>
                </a:cubicBezTo>
                <a:cubicBezTo>
                  <a:pt x="4733" y="9007"/>
                  <a:pt x="5123" y="8902"/>
                  <a:pt x="5502" y="8727"/>
                </a:cubicBezTo>
                <a:cubicBezTo>
                  <a:pt x="5755" y="8622"/>
                  <a:pt x="6029" y="8500"/>
                  <a:pt x="6271" y="8326"/>
                </a:cubicBezTo>
                <a:cubicBezTo>
                  <a:pt x="5428" y="8972"/>
                  <a:pt x="4428" y="9321"/>
                  <a:pt x="3396" y="9303"/>
                </a:cubicBezTo>
                <a:cubicBezTo>
                  <a:pt x="2943" y="9321"/>
                  <a:pt x="2479" y="9233"/>
                  <a:pt x="2037" y="9094"/>
                </a:cubicBezTo>
                <a:close/>
                <a:moveTo>
                  <a:pt x="5670" y="7470"/>
                </a:moveTo>
                <a:cubicBezTo>
                  <a:pt x="5797" y="7522"/>
                  <a:pt x="5934" y="7592"/>
                  <a:pt x="6060" y="7662"/>
                </a:cubicBezTo>
                <a:cubicBezTo>
                  <a:pt x="5934" y="7610"/>
                  <a:pt x="5797" y="7540"/>
                  <a:pt x="5670" y="7470"/>
                </a:cubicBezTo>
                <a:close/>
                <a:moveTo>
                  <a:pt x="2701" y="7854"/>
                </a:moveTo>
                <a:cubicBezTo>
                  <a:pt x="2437" y="7784"/>
                  <a:pt x="2163" y="7749"/>
                  <a:pt x="1890" y="7714"/>
                </a:cubicBezTo>
                <a:cubicBezTo>
                  <a:pt x="1837" y="7714"/>
                  <a:pt x="1837" y="7592"/>
                  <a:pt x="1890" y="7592"/>
                </a:cubicBezTo>
                <a:cubicBezTo>
                  <a:pt x="2163" y="7610"/>
                  <a:pt x="2448" y="7662"/>
                  <a:pt x="2722" y="7732"/>
                </a:cubicBezTo>
                <a:cubicBezTo>
                  <a:pt x="2764" y="7732"/>
                  <a:pt x="2753" y="7854"/>
                  <a:pt x="2701" y="7854"/>
                </a:cubicBezTo>
                <a:close/>
                <a:moveTo>
                  <a:pt x="3417" y="6771"/>
                </a:moveTo>
                <a:cubicBezTo>
                  <a:pt x="3501" y="6754"/>
                  <a:pt x="3585" y="6754"/>
                  <a:pt x="3669" y="6806"/>
                </a:cubicBezTo>
                <a:cubicBezTo>
                  <a:pt x="3691" y="6824"/>
                  <a:pt x="3701" y="6841"/>
                  <a:pt x="3691" y="6876"/>
                </a:cubicBezTo>
                <a:cubicBezTo>
                  <a:pt x="3680" y="6911"/>
                  <a:pt x="3669" y="6929"/>
                  <a:pt x="3648" y="6911"/>
                </a:cubicBezTo>
                <a:cubicBezTo>
                  <a:pt x="3627" y="6894"/>
                  <a:pt x="3606" y="6894"/>
                  <a:pt x="3596" y="6894"/>
                </a:cubicBezTo>
                <a:cubicBezTo>
                  <a:pt x="3585" y="6894"/>
                  <a:pt x="3575" y="6894"/>
                  <a:pt x="3564" y="6894"/>
                </a:cubicBezTo>
                <a:cubicBezTo>
                  <a:pt x="3564" y="6894"/>
                  <a:pt x="3564" y="6894"/>
                  <a:pt x="3564" y="6894"/>
                </a:cubicBezTo>
                <a:cubicBezTo>
                  <a:pt x="3564" y="6894"/>
                  <a:pt x="3564" y="6894"/>
                  <a:pt x="3554" y="6894"/>
                </a:cubicBezTo>
                <a:cubicBezTo>
                  <a:pt x="3554" y="6894"/>
                  <a:pt x="3543" y="6894"/>
                  <a:pt x="3543" y="6894"/>
                </a:cubicBezTo>
                <a:cubicBezTo>
                  <a:pt x="3522" y="6894"/>
                  <a:pt x="3501" y="6894"/>
                  <a:pt x="3490" y="6894"/>
                </a:cubicBezTo>
                <a:cubicBezTo>
                  <a:pt x="3480" y="6894"/>
                  <a:pt x="3469" y="6894"/>
                  <a:pt x="3459" y="6894"/>
                </a:cubicBezTo>
                <a:cubicBezTo>
                  <a:pt x="3459" y="6894"/>
                  <a:pt x="3448" y="6894"/>
                  <a:pt x="3448" y="6894"/>
                </a:cubicBezTo>
                <a:cubicBezTo>
                  <a:pt x="3448" y="6894"/>
                  <a:pt x="3448" y="6894"/>
                  <a:pt x="3448" y="6894"/>
                </a:cubicBezTo>
                <a:cubicBezTo>
                  <a:pt x="3448" y="6894"/>
                  <a:pt x="3448" y="6894"/>
                  <a:pt x="3438" y="6894"/>
                </a:cubicBezTo>
                <a:cubicBezTo>
                  <a:pt x="3417" y="6894"/>
                  <a:pt x="3396" y="6894"/>
                  <a:pt x="3396" y="6859"/>
                </a:cubicBezTo>
                <a:cubicBezTo>
                  <a:pt x="3385" y="6824"/>
                  <a:pt x="3396" y="6771"/>
                  <a:pt x="3417" y="6771"/>
                </a:cubicBezTo>
                <a:close/>
                <a:moveTo>
                  <a:pt x="3290" y="6911"/>
                </a:moveTo>
                <a:cubicBezTo>
                  <a:pt x="3248" y="6929"/>
                  <a:pt x="3227" y="6806"/>
                  <a:pt x="3269" y="6789"/>
                </a:cubicBezTo>
                <a:cubicBezTo>
                  <a:pt x="3311" y="6771"/>
                  <a:pt x="3332" y="6894"/>
                  <a:pt x="3290" y="6911"/>
                </a:cubicBezTo>
                <a:close/>
                <a:moveTo>
                  <a:pt x="4154" y="8238"/>
                </a:moveTo>
                <a:cubicBezTo>
                  <a:pt x="4196" y="8221"/>
                  <a:pt x="4217" y="8343"/>
                  <a:pt x="4175" y="8360"/>
                </a:cubicBezTo>
                <a:cubicBezTo>
                  <a:pt x="4122" y="8378"/>
                  <a:pt x="4101" y="8256"/>
                  <a:pt x="4154" y="8238"/>
                </a:cubicBezTo>
                <a:close/>
                <a:moveTo>
                  <a:pt x="3985" y="8500"/>
                </a:moveTo>
                <a:cubicBezTo>
                  <a:pt x="4028" y="8483"/>
                  <a:pt x="4049" y="8605"/>
                  <a:pt x="4007" y="8622"/>
                </a:cubicBezTo>
                <a:cubicBezTo>
                  <a:pt x="3954" y="8640"/>
                  <a:pt x="3933" y="8518"/>
                  <a:pt x="3985" y="8500"/>
                </a:cubicBezTo>
                <a:close/>
                <a:moveTo>
                  <a:pt x="3880" y="8465"/>
                </a:moveTo>
                <a:cubicBezTo>
                  <a:pt x="3922" y="8448"/>
                  <a:pt x="3943" y="8570"/>
                  <a:pt x="3901" y="8587"/>
                </a:cubicBezTo>
                <a:cubicBezTo>
                  <a:pt x="3859" y="8605"/>
                  <a:pt x="3838" y="8483"/>
                  <a:pt x="3880" y="8465"/>
                </a:cubicBezTo>
                <a:close/>
                <a:moveTo>
                  <a:pt x="3385" y="8360"/>
                </a:moveTo>
                <a:cubicBezTo>
                  <a:pt x="3343" y="8378"/>
                  <a:pt x="3322" y="8256"/>
                  <a:pt x="3364" y="8238"/>
                </a:cubicBezTo>
                <a:cubicBezTo>
                  <a:pt x="3406" y="8221"/>
                  <a:pt x="3427" y="8343"/>
                  <a:pt x="3385" y="8360"/>
                </a:cubicBezTo>
                <a:close/>
                <a:moveTo>
                  <a:pt x="3469" y="8273"/>
                </a:moveTo>
                <a:cubicBezTo>
                  <a:pt x="3427" y="8291"/>
                  <a:pt x="3406" y="8168"/>
                  <a:pt x="3448" y="8151"/>
                </a:cubicBezTo>
                <a:cubicBezTo>
                  <a:pt x="3501" y="8133"/>
                  <a:pt x="3522" y="8256"/>
                  <a:pt x="3469" y="8273"/>
                </a:cubicBezTo>
                <a:close/>
                <a:moveTo>
                  <a:pt x="2816" y="7889"/>
                </a:moveTo>
                <a:cubicBezTo>
                  <a:pt x="2774" y="7906"/>
                  <a:pt x="2753" y="7784"/>
                  <a:pt x="2795" y="7767"/>
                </a:cubicBezTo>
                <a:cubicBezTo>
                  <a:pt x="2848" y="7749"/>
                  <a:pt x="2869" y="7854"/>
                  <a:pt x="2816" y="7889"/>
                </a:cubicBezTo>
                <a:close/>
                <a:moveTo>
                  <a:pt x="3027" y="7941"/>
                </a:moveTo>
                <a:cubicBezTo>
                  <a:pt x="2985" y="7959"/>
                  <a:pt x="2964" y="7836"/>
                  <a:pt x="3006" y="7819"/>
                </a:cubicBezTo>
                <a:cubicBezTo>
                  <a:pt x="3059" y="7802"/>
                  <a:pt x="3080" y="7924"/>
                  <a:pt x="3027" y="7941"/>
                </a:cubicBezTo>
                <a:close/>
                <a:moveTo>
                  <a:pt x="5049" y="8151"/>
                </a:moveTo>
                <a:cubicBezTo>
                  <a:pt x="5091" y="8133"/>
                  <a:pt x="5112" y="8256"/>
                  <a:pt x="5070" y="8273"/>
                </a:cubicBezTo>
                <a:cubicBezTo>
                  <a:pt x="5018" y="8290"/>
                  <a:pt x="4996" y="8168"/>
                  <a:pt x="5049" y="8151"/>
                </a:cubicBezTo>
                <a:close/>
                <a:moveTo>
                  <a:pt x="5523" y="3087"/>
                </a:moveTo>
                <a:cubicBezTo>
                  <a:pt x="5481" y="3105"/>
                  <a:pt x="5460" y="2982"/>
                  <a:pt x="5502" y="2965"/>
                </a:cubicBezTo>
                <a:cubicBezTo>
                  <a:pt x="5555" y="2947"/>
                  <a:pt x="5576" y="3070"/>
                  <a:pt x="5523" y="3087"/>
                </a:cubicBezTo>
                <a:close/>
                <a:moveTo>
                  <a:pt x="5586" y="3174"/>
                </a:moveTo>
                <a:cubicBezTo>
                  <a:pt x="5544" y="3192"/>
                  <a:pt x="5523" y="3070"/>
                  <a:pt x="5565" y="3052"/>
                </a:cubicBezTo>
                <a:cubicBezTo>
                  <a:pt x="5618" y="3035"/>
                  <a:pt x="5639" y="3139"/>
                  <a:pt x="5586" y="3174"/>
                </a:cubicBezTo>
                <a:close/>
                <a:moveTo>
                  <a:pt x="6955" y="4763"/>
                </a:moveTo>
                <a:cubicBezTo>
                  <a:pt x="6913" y="4781"/>
                  <a:pt x="6892" y="4659"/>
                  <a:pt x="6934" y="4641"/>
                </a:cubicBezTo>
                <a:cubicBezTo>
                  <a:pt x="6987" y="4624"/>
                  <a:pt x="7008" y="4728"/>
                  <a:pt x="6955" y="4763"/>
                </a:cubicBezTo>
                <a:close/>
                <a:moveTo>
                  <a:pt x="8535" y="7976"/>
                </a:moveTo>
                <a:cubicBezTo>
                  <a:pt x="8166" y="6754"/>
                  <a:pt x="7661" y="5654"/>
                  <a:pt x="7050" y="4728"/>
                </a:cubicBezTo>
                <a:cubicBezTo>
                  <a:pt x="7019" y="4676"/>
                  <a:pt x="7071" y="4589"/>
                  <a:pt x="7103" y="4641"/>
                </a:cubicBezTo>
                <a:cubicBezTo>
                  <a:pt x="7724" y="5566"/>
                  <a:pt x="8230" y="6667"/>
                  <a:pt x="8598" y="7906"/>
                </a:cubicBezTo>
                <a:cubicBezTo>
                  <a:pt x="8630" y="7976"/>
                  <a:pt x="8556" y="8046"/>
                  <a:pt x="8535" y="7976"/>
                </a:cubicBezTo>
                <a:close/>
                <a:moveTo>
                  <a:pt x="7176" y="5951"/>
                </a:moveTo>
                <a:cubicBezTo>
                  <a:pt x="7134" y="5968"/>
                  <a:pt x="7124" y="5898"/>
                  <a:pt x="7134" y="5846"/>
                </a:cubicBezTo>
                <a:cubicBezTo>
                  <a:pt x="7134" y="5846"/>
                  <a:pt x="7124" y="5863"/>
                  <a:pt x="7124" y="5863"/>
                </a:cubicBezTo>
                <a:cubicBezTo>
                  <a:pt x="7082" y="5881"/>
                  <a:pt x="7061" y="5759"/>
                  <a:pt x="7103" y="5741"/>
                </a:cubicBezTo>
                <a:cubicBezTo>
                  <a:pt x="7145" y="5724"/>
                  <a:pt x="7155" y="5793"/>
                  <a:pt x="7145" y="5846"/>
                </a:cubicBezTo>
                <a:cubicBezTo>
                  <a:pt x="7145" y="5846"/>
                  <a:pt x="7155" y="5828"/>
                  <a:pt x="7155" y="5828"/>
                </a:cubicBezTo>
                <a:cubicBezTo>
                  <a:pt x="7198" y="5811"/>
                  <a:pt x="7219" y="5933"/>
                  <a:pt x="7176" y="5951"/>
                </a:cubicBezTo>
                <a:close/>
                <a:moveTo>
                  <a:pt x="6997" y="6282"/>
                </a:moveTo>
                <a:cubicBezTo>
                  <a:pt x="6955" y="6300"/>
                  <a:pt x="6934" y="6178"/>
                  <a:pt x="6976" y="6160"/>
                </a:cubicBezTo>
                <a:cubicBezTo>
                  <a:pt x="7019" y="6143"/>
                  <a:pt x="7040" y="6248"/>
                  <a:pt x="6997" y="6282"/>
                </a:cubicBezTo>
                <a:close/>
                <a:moveTo>
                  <a:pt x="6945" y="6178"/>
                </a:moveTo>
                <a:cubicBezTo>
                  <a:pt x="6903" y="6195"/>
                  <a:pt x="6882" y="6073"/>
                  <a:pt x="6924" y="6055"/>
                </a:cubicBezTo>
                <a:cubicBezTo>
                  <a:pt x="6976" y="6038"/>
                  <a:pt x="6987" y="6160"/>
                  <a:pt x="6945" y="6178"/>
                </a:cubicBezTo>
                <a:close/>
                <a:moveTo>
                  <a:pt x="5744" y="4484"/>
                </a:moveTo>
                <a:cubicBezTo>
                  <a:pt x="5734" y="4484"/>
                  <a:pt x="5723" y="4484"/>
                  <a:pt x="5713" y="4484"/>
                </a:cubicBezTo>
                <a:cubicBezTo>
                  <a:pt x="5649" y="4449"/>
                  <a:pt x="5597" y="4397"/>
                  <a:pt x="5534" y="4362"/>
                </a:cubicBezTo>
                <a:cubicBezTo>
                  <a:pt x="5523" y="4362"/>
                  <a:pt x="5523" y="4344"/>
                  <a:pt x="5512" y="4327"/>
                </a:cubicBezTo>
                <a:cubicBezTo>
                  <a:pt x="5512" y="4309"/>
                  <a:pt x="5512" y="4292"/>
                  <a:pt x="5512" y="4274"/>
                </a:cubicBezTo>
                <a:cubicBezTo>
                  <a:pt x="5512" y="4257"/>
                  <a:pt x="5523" y="4257"/>
                  <a:pt x="5534" y="4239"/>
                </a:cubicBezTo>
                <a:cubicBezTo>
                  <a:pt x="5544" y="4239"/>
                  <a:pt x="5555" y="4239"/>
                  <a:pt x="5565" y="4239"/>
                </a:cubicBezTo>
                <a:cubicBezTo>
                  <a:pt x="5628" y="4274"/>
                  <a:pt x="5681" y="4327"/>
                  <a:pt x="5744" y="4362"/>
                </a:cubicBezTo>
                <a:cubicBezTo>
                  <a:pt x="5755" y="4362"/>
                  <a:pt x="5755" y="4379"/>
                  <a:pt x="5765" y="4397"/>
                </a:cubicBezTo>
                <a:cubicBezTo>
                  <a:pt x="5765" y="4414"/>
                  <a:pt x="5765" y="4432"/>
                  <a:pt x="5765" y="4449"/>
                </a:cubicBezTo>
                <a:cubicBezTo>
                  <a:pt x="5765" y="4466"/>
                  <a:pt x="5755" y="4484"/>
                  <a:pt x="5744" y="4484"/>
                </a:cubicBezTo>
                <a:close/>
                <a:moveTo>
                  <a:pt x="5881" y="4554"/>
                </a:moveTo>
                <a:cubicBezTo>
                  <a:pt x="5839" y="4571"/>
                  <a:pt x="5818" y="4449"/>
                  <a:pt x="5860" y="4432"/>
                </a:cubicBezTo>
                <a:cubicBezTo>
                  <a:pt x="5913" y="4414"/>
                  <a:pt x="5934" y="4536"/>
                  <a:pt x="5881" y="4554"/>
                </a:cubicBezTo>
                <a:close/>
                <a:moveTo>
                  <a:pt x="6239" y="4327"/>
                </a:moveTo>
                <a:cubicBezTo>
                  <a:pt x="6197" y="4344"/>
                  <a:pt x="6176" y="4222"/>
                  <a:pt x="6218" y="4205"/>
                </a:cubicBezTo>
                <a:cubicBezTo>
                  <a:pt x="6271" y="4187"/>
                  <a:pt x="6281" y="4309"/>
                  <a:pt x="6239" y="4327"/>
                </a:cubicBezTo>
                <a:close/>
                <a:moveTo>
                  <a:pt x="9841" y="3297"/>
                </a:moveTo>
                <a:cubicBezTo>
                  <a:pt x="9883" y="3279"/>
                  <a:pt x="9904" y="3401"/>
                  <a:pt x="9862" y="3419"/>
                </a:cubicBezTo>
                <a:cubicBezTo>
                  <a:pt x="9820" y="3436"/>
                  <a:pt x="9799" y="3314"/>
                  <a:pt x="9841" y="3297"/>
                </a:cubicBezTo>
                <a:close/>
                <a:moveTo>
                  <a:pt x="9894" y="3401"/>
                </a:moveTo>
                <a:cubicBezTo>
                  <a:pt x="9936" y="3384"/>
                  <a:pt x="9957" y="3506"/>
                  <a:pt x="9915" y="3524"/>
                </a:cubicBezTo>
                <a:cubicBezTo>
                  <a:pt x="9862" y="3541"/>
                  <a:pt x="9851" y="3419"/>
                  <a:pt x="9894" y="3401"/>
                </a:cubicBezTo>
                <a:close/>
                <a:moveTo>
                  <a:pt x="10009" y="5392"/>
                </a:moveTo>
                <a:cubicBezTo>
                  <a:pt x="9967" y="5409"/>
                  <a:pt x="9946" y="5287"/>
                  <a:pt x="9988" y="5270"/>
                </a:cubicBezTo>
                <a:cubicBezTo>
                  <a:pt x="10041" y="5252"/>
                  <a:pt x="10062" y="5374"/>
                  <a:pt x="10009" y="5392"/>
                </a:cubicBezTo>
                <a:close/>
                <a:moveTo>
                  <a:pt x="10462" y="6213"/>
                </a:moveTo>
                <a:cubicBezTo>
                  <a:pt x="10494" y="6195"/>
                  <a:pt x="10515" y="6248"/>
                  <a:pt x="10504" y="6282"/>
                </a:cubicBezTo>
                <a:cubicBezTo>
                  <a:pt x="10536" y="6300"/>
                  <a:pt x="10546" y="6387"/>
                  <a:pt x="10504" y="6405"/>
                </a:cubicBezTo>
                <a:cubicBezTo>
                  <a:pt x="10473" y="6422"/>
                  <a:pt x="10452" y="6370"/>
                  <a:pt x="10462" y="6335"/>
                </a:cubicBezTo>
                <a:cubicBezTo>
                  <a:pt x="10431" y="6317"/>
                  <a:pt x="10420" y="6230"/>
                  <a:pt x="10462" y="6213"/>
                </a:cubicBezTo>
                <a:close/>
                <a:moveTo>
                  <a:pt x="10283" y="6929"/>
                </a:moveTo>
                <a:cubicBezTo>
                  <a:pt x="10325" y="6911"/>
                  <a:pt x="10346" y="7033"/>
                  <a:pt x="10304" y="7051"/>
                </a:cubicBezTo>
                <a:cubicBezTo>
                  <a:pt x="10262" y="7068"/>
                  <a:pt x="10241" y="6946"/>
                  <a:pt x="10283" y="6929"/>
                </a:cubicBezTo>
                <a:close/>
                <a:moveTo>
                  <a:pt x="10241" y="6824"/>
                </a:moveTo>
                <a:cubicBezTo>
                  <a:pt x="10283" y="6806"/>
                  <a:pt x="10304" y="6929"/>
                  <a:pt x="10262" y="6946"/>
                </a:cubicBezTo>
                <a:cubicBezTo>
                  <a:pt x="10210" y="6963"/>
                  <a:pt x="10188" y="6841"/>
                  <a:pt x="10241" y="6824"/>
                </a:cubicBezTo>
                <a:close/>
                <a:moveTo>
                  <a:pt x="6608" y="10560"/>
                </a:moveTo>
                <a:cubicBezTo>
                  <a:pt x="6566" y="10578"/>
                  <a:pt x="6545" y="10456"/>
                  <a:pt x="6587" y="10438"/>
                </a:cubicBezTo>
                <a:cubicBezTo>
                  <a:pt x="6639" y="10421"/>
                  <a:pt x="6660" y="10543"/>
                  <a:pt x="6608" y="10560"/>
                </a:cubicBezTo>
                <a:close/>
                <a:moveTo>
                  <a:pt x="6513" y="10805"/>
                </a:moveTo>
                <a:cubicBezTo>
                  <a:pt x="6471" y="10822"/>
                  <a:pt x="6450" y="10700"/>
                  <a:pt x="6492" y="10683"/>
                </a:cubicBezTo>
                <a:cubicBezTo>
                  <a:pt x="6545" y="10665"/>
                  <a:pt x="6555" y="10788"/>
                  <a:pt x="6513" y="10805"/>
                </a:cubicBezTo>
                <a:close/>
                <a:moveTo>
                  <a:pt x="7145" y="11626"/>
                </a:moveTo>
                <a:cubicBezTo>
                  <a:pt x="7103" y="11643"/>
                  <a:pt x="7082" y="11521"/>
                  <a:pt x="7124" y="11503"/>
                </a:cubicBezTo>
                <a:cubicBezTo>
                  <a:pt x="7166" y="11486"/>
                  <a:pt x="7187" y="11608"/>
                  <a:pt x="7145" y="11626"/>
                </a:cubicBezTo>
                <a:close/>
                <a:moveTo>
                  <a:pt x="7019" y="11853"/>
                </a:moveTo>
                <a:cubicBezTo>
                  <a:pt x="6976" y="11870"/>
                  <a:pt x="6955" y="11748"/>
                  <a:pt x="6997" y="11730"/>
                </a:cubicBezTo>
                <a:cubicBezTo>
                  <a:pt x="7050" y="11713"/>
                  <a:pt x="7071" y="11818"/>
                  <a:pt x="7019" y="11853"/>
                </a:cubicBezTo>
                <a:close/>
                <a:moveTo>
                  <a:pt x="7513" y="10264"/>
                </a:moveTo>
                <a:cubicBezTo>
                  <a:pt x="7556" y="10246"/>
                  <a:pt x="7577" y="10368"/>
                  <a:pt x="7535" y="10386"/>
                </a:cubicBezTo>
                <a:cubicBezTo>
                  <a:pt x="7492" y="10403"/>
                  <a:pt x="7471" y="10281"/>
                  <a:pt x="7513" y="10264"/>
                </a:cubicBezTo>
                <a:close/>
                <a:moveTo>
                  <a:pt x="5091" y="12813"/>
                </a:moveTo>
                <a:cubicBezTo>
                  <a:pt x="5049" y="12831"/>
                  <a:pt x="5028" y="12708"/>
                  <a:pt x="5070" y="12691"/>
                </a:cubicBezTo>
                <a:cubicBezTo>
                  <a:pt x="5123" y="12673"/>
                  <a:pt x="5144" y="12796"/>
                  <a:pt x="5091" y="12813"/>
                </a:cubicBezTo>
                <a:close/>
                <a:moveTo>
                  <a:pt x="5692" y="12394"/>
                </a:moveTo>
                <a:cubicBezTo>
                  <a:pt x="5649" y="12411"/>
                  <a:pt x="5628" y="12289"/>
                  <a:pt x="5670" y="12272"/>
                </a:cubicBezTo>
                <a:cubicBezTo>
                  <a:pt x="5723" y="12254"/>
                  <a:pt x="5734" y="12377"/>
                  <a:pt x="5692" y="12394"/>
                </a:cubicBezTo>
                <a:close/>
                <a:moveTo>
                  <a:pt x="5734" y="12237"/>
                </a:moveTo>
                <a:cubicBezTo>
                  <a:pt x="5692" y="12254"/>
                  <a:pt x="5670" y="12132"/>
                  <a:pt x="5713" y="12115"/>
                </a:cubicBezTo>
                <a:cubicBezTo>
                  <a:pt x="5765" y="12097"/>
                  <a:pt x="5776" y="12219"/>
                  <a:pt x="5734" y="12237"/>
                </a:cubicBezTo>
                <a:close/>
                <a:moveTo>
                  <a:pt x="5997" y="12900"/>
                </a:moveTo>
                <a:cubicBezTo>
                  <a:pt x="5955" y="12918"/>
                  <a:pt x="5934" y="12796"/>
                  <a:pt x="5976" y="12778"/>
                </a:cubicBezTo>
                <a:cubicBezTo>
                  <a:pt x="6029" y="12761"/>
                  <a:pt x="6039" y="12883"/>
                  <a:pt x="5997" y="12900"/>
                </a:cubicBezTo>
                <a:close/>
                <a:moveTo>
                  <a:pt x="5207" y="12254"/>
                </a:moveTo>
                <a:cubicBezTo>
                  <a:pt x="5165" y="12272"/>
                  <a:pt x="5144" y="12149"/>
                  <a:pt x="5186" y="12132"/>
                </a:cubicBezTo>
                <a:cubicBezTo>
                  <a:pt x="5239" y="12115"/>
                  <a:pt x="5260" y="12237"/>
                  <a:pt x="5207" y="12254"/>
                </a:cubicBezTo>
                <a:close/>
                <a:moveTo>
                  <a:pt x="5692" y="11242"/>
                </a:moveTo>
                <a:cubicBezTo>
                  <a:pt x="5649" y="11259"/>
                  <a:pt x="5628" y="11137"/>
                  <a:pt x="5670" y="11119"/>
                </a:cubicBezTo>
                <a:cubicBezTo>
                  <a:pt x="5713" y="11102"/>
                  <a:pt x="5734" y="11224"/>
                  <a:pt x="5692" y="11242"/>
                </a:cubicBezTo>
                <a:close/>
                <a:moveTo>
                  <a:pt x="9925" y="10892"/>
                </a:moveTo>
                <a:cubicBezTo>
                  <a:pt x="9967" y="10875"/>
                  <a:pt x="9988" y="10997"/>
                  <a:pt x="9946" y="11015"/>
                </a:cubicBezTo>
                <a:cubicBezTo>
                  <a:pt x="9904" y="11049"/>
                  <a:pt x="9883" y="10927"/>
                  <a:pt x="9925" y="10892"/>
                </a:cubicBezTo>
                <a:close/>
                <a:moveTo>
                  <a:pt x="9872" y="12010"/>
                </a:moveTo>
                <a:cubicBezTo>
                  <a:pt x="9915" y="11992"/>
                  <a:pt x="9936" y="12115"/>
                  <a:pt x="9894" y="12132"/>
                </a:cubicBezTo>
                <a:cubicBezTo>
                  <a:pt x="9851" y="12149"/>
                  <a:pt x="9830" y="12027"/>
                  <a:pt x="9872" y="12010"/>
                </a:cubicBezTo>
                <a:close/>
                <a:moveTo>
                  <a:pt x="7819" y="13197"/>
                </a:moveTo>
                <a:cubicBezTo>
                  <a:pt x="7777" y="13215"/>
                  <a:pt x="7756" y="13092"/>
                  <a:pt x="7798" y="13075"/>
                </a:cubicBezTo>
                <a:cubicBezTo>
                  <a:pt x="7850" y="13057"/>
                  <a:pt x="7872" y="13180"/>
                  <a:pt x="7819" y="13197"/>
                </a:cubicBezTo>
                <a:close/>
                <a:moveTo>
                  <a:pt x="7945" y="13040"/>
                </a:moveTo>
                <a:cubicBezTo>
                  <a:pt x="7903" y="13057"/>
                  <a:pt x="7882" y="12935"/>
                  <a:pt x="7924" y="12918"/>
                </a:cubicBezTo>
                <a:cubicBezTo>
                  <a:pt x="7966" y="12900"/>
                  <a:pt x="7987" y="13023"/>
                  <a:pt x="7945" y="13040"/>
                </a:cubicBezTo>
                <a:close/>
                <a:moveTo>
                  <a:pt x="9198" y="12970"/>
                </a:moveTo>
                <a:cubicBezTo>
                  <a:pt x="9241" y="12953"/>
                  <a:pt x="9262" y="13075"/>
                  <a:pt x="9220" y="13092"/>
                </a:cubicBezTo>
                <a:cubicBezTo>
                  <a:pt x="9177" y="13110"/>
                  <a:pt x="9156" y="12988"/>
                  <a:pt x="9198" y="12970"/>
                </a:cubicBezTo>
                <a:close/>
                <a:moveTo>
                  <a:pt x="8040" y="14070"/>
                </a:moveTo>
                <a:cubicBezTo>
                  <a:pt x="7998" y="14088"/>
                  <a:pt x="7977" y="13965"/>
                  <a:pt x="8019" y="13948"/>
                </a:cubicBezTo>
                <a:cubicBezTo>
                  <a:pt x="8061" y="13931"/>
                  <a:pt x="8082" y="14053"/>
                  <a:pt x="8040" y="14070"/>
                </a:cubicBezTo>
                <a:close/>
                <a:moveTo>
                  <a:pt x="8114" y="13878"/>
                </a:moveTo>
                <a:cubicBezTo>
                  <a:pt x="8072" y="13896"/>
                  <a:pt x="8051" y="13773"/>
                  <a:pt x="8093" y="13756"/>
                </a:cubicBezTo>
                <a:cubicBezTo>
                  <a:pt x="8145" y="13738"/>
                  <a:pt x="8166" y="13861"/>
                  <a:pt x="8114" y="13878"/>
                </a:cubicBezTo>
                <a:close/>
                <a:moveTo>
                  <a:pt x="7619" y="14053"/>
                </a:moveTo>
                <a:cubicBezTo>
                  <a:pt x="7577" y="14070"/>
                  <a:pt x="7556" y="13948"/>
                  <a:pt x="7598" y="13930"/>
                </a:cubicBezTo>
                <a:cubicBezTo>
                  <a:pt x="7650" y="13913"/>
                  <a:pt x="7671" y="14035"/>
                  <a:pt x="7619" y="14053"/>
                </a:cubicBezTo>
                <a:close/>
                <a:moveTo>
                  <a:pt x="7724" y="13826"/>
                </a:moveTo>
                <a:cubicBezTo>
                  <a:pt x="7682" y="13843"/>
                  <a:pt x="7661" y="13721"/>
                  <a:pt x="7703" y="13704"/>
                </a:cubicBezTo>
                <a:cubicBezTo>
                  <a:pt x="7756" y="13686"/>
                  <a:pt x="7777" y="13808"/>
                  <a:pt x="7724" y="13826"/>
                </a:cubicBezTo>
                <a:close/>
                <a:moveTo>
                  <a:pt x="8809" y="11661"/>
                </a:moveTo>
                <a:cubicBezTo>
                  <a:pt x="8767" y="11678"/>
                  <a:pt x="8746" y="11556"/>
                  <a:pt x="8788" y="11538"/>
                </a:cubicBezTo>
                <a:cubicBezTo>
                  <a:pt x="8830" y="11521"/>
                  <a:pt x="8851" y="11643"/>
                  <a:pt x="8809" y="11661"/>
                </a:cubicBezTo>
                <a:close/>
                <a:moveTo>
                  <a:pt x="8693" y="11835"/>
                </a:moveTo>
                <a:cubicBezTo>
                  <a:pt x="8651" y="11853"/>
                  <a:pt x="8630" y="11730"/>
                  <a:pt x="8672" y="11713"/>
                </a:cubicBezTo>
                <a:cubicBezTo>
                  <a:pt x="8725" y="11695"/>
                  <a:pt x="8735" y="11818"/>
                  <a:pt x="8693" y="11835"/>
                </a:cubicBezTo>
                <a:close/>
                <a:moveTo>
                  <a:pt x="11568" y="12586"/>
                </a:moveTo>
                <a:cubicBezTo>
                  <a:pt x="11526" y="12603"/>
                  <a:pt x="11505" y="12481"/>
                  <a:pt x="11547" y="12464"/>
                </a:cubicBezTo>
                <a:cubicBezTo>
                  <a:pt x="11589" y="12429"/>
                  <a:pt x="11610" y="12551"/>
                  <a:pt x="11568" y="12586"/>
                </a:cubicBezTo>
                <a:close/>
                <a:moveTo>
                  <a:pt x="11589" y="12743"/>
                </a:moveTo>
                <a:cubicBezTo>
                  <a:pt x="11631" y="12726"/>
                  <a:pt x="11652" y="12848"/>
                  <a:pt x="11610" y="12865"/>
                </a:cubicBezTo>
                <a:cubicBezTo>
                  <a:pt x="11558" y="12883"/>
                  <a:pt x="11547" y="12761"/>
                  <a:pt x="11589" y="12743"/>
                </a:cubicBezTo>
                <a:close/>
                <a:moveTo>
                  <a:pt x="11410" y="12708"/>
                </a:moveTo>
                <a:cubicBezTo>
                  <a:pt x="11452" y="12691"/>
                  <a:pt x="11473" y="12813"/>
                  <a:pt x="11431" y="12831"/>
                </a:cubicBezTo>
                <a:cubicBezTo>
                  <a:pt x="11389" y="12848"/>
                  <a:pt x="11368" y="12726"/>
                  <a:pt x="11410" y="12708"/>
                </a:cubicBezTo>
                <a:close/>
                <a:moveTo>
                  <a:pt x="11905" y="13826"/>
                </a:moveTo>
                <a:cubicBezTo>
                  <a:pt x="11863" y="13843"/>
                  <a:pt x="11842" y="13721"/>
                  <a:pt x="11884" y="13704"/>
                </a:cubicBezTo>
                <a:cubicBezTo>
                  <a:pt x="11926" y="13669"/>
                  <a:pt x="11947" y="13791"/>
                  <a:pt x="11905" y="13826"/>
                </a:cubicBezTo>
                <a:close/>
                <a:moveTo>
                  <a:pt x="11779" y="14035"/>
                </a:moveTo>
                <a:cubicBezTo>
                  <a:pt x="11737" y="14053"/>
                  <a:pt x="11716" y="13931"/>
                  <a:pt x="11758" y="13913"/>
                </a:cubicBezTo>
                <a:cubicBezTo>
                  <a:pt x="11800" y="13896"/>
                  <a:pt x="11821" y="14018"/>
                  <a:pt x="11779" y="14035"/>
                </a:cubicBezTo>
                <a:close/>
                <a:moveTo>
                  <a:pt x="12116" y="12918"/>
                </a:moveTo>
                <a:cubicBezTo>
                  <a:pt x="12074" y="12935"/>
                  <a:pt x="12053" y="12813"/>
                  <a:pt x="12095" y="12795"/>
                </a:cubicBezTo>
                <a:cubicBezTo>
                  <a:pt x="12147" y="12778"/>
                  <a:pt x="12168" y="12900"/>
                  <a:pt x="12116" y="12918"/>
                </a:cubicBezTo>
                <a:close/>
                <a:moveTo>
                  <a:pt x="10410" y="15834"/>
                </a:moveTo>
                <a:cubicBezTo>
                  <a:pt x="10367" y="15851"/>
                  <a:pt x="10346" y="15729"/>
                  <a:pt x="10389" y="15712"/>
                </a:cubicBezTo>
                <a:cubicBezTo>
                  <a:pt x="10431" y="15694"/>
                  <a:pt x="10452" y="15816"/>
                  <a:pt x="10410" y="15834"/>
                </a:cubicBezTo>
                <a:close/>
                <a:moveTo>
                  <a:pt x="10052" y="14891"/>
                </a:moveTo>
                <a:cubicBezTo>
                  <a:pt x="10009" y="14908"/>
                  <a:pt x="9988" y="14786"/>
                  <a:pt x="10030" y="14769"/>
                </a:cubicBezTo>
                <a:cubicBezTo>
                  <a:pt x="10083" y="14751"/>
                  <a:pt x="10094" y="14873"/>
                  <a:pt x="10052" y="14891"/>
                </a:cubicBezTo>
                <a:close/>
                <a:moveTo>
                  <a:pt x="9862" y="15939"/>
                </a:moveTo>
                <a:cubicBezTo>
                  <a:pt x="9820" y="15956"/>
                  <a:pt x="9799" y="15834"/>
                  <a:pt x="9841" y="15816"/>
                </a:cubicBezTo>
                <a:cubicBezTo>
                  <a:pt x="9894" y="15799"/>
                  <a:pt x="9904" y="15921"/>
                  <a:pt x="9862" y="15939"/>
                </a:cubicBezTo>
                <a:close/>
                <a:moveTo>
                  <a:pt x="9936" y="15781"/>
                </a:moveTo>
                <a:cubicBezTo>
                  <a:pt x="9894" y="15799"/>
                  <a:pt x="9872" y="15677"/>
                  <a:pt x="9915" y="15659"/>
                </a:cubicBezTo>
                <a:cubicBezTo>
                  <a:pt x="9967" y="15642"/>
                  <a:pt x="9988" y="15764"/>
                  <a:pt x="9936" y="15781"/>
                </a:cubicBezTo>
                <a:close/>
                <a:moveTo>
                  <a:pt x="11136" y="13878"/>
                </a:moveTo>
                <a:cubicBezTo>
                  <a:pt x="11094" y="13896"/>
                  <a:pt x="11073" y="13773"/>
                  <a:pt x="11115" y="13756"/>
                </a:cubicBezTo>
                <a:cubicBezTo>
                  <a:pt x="11168" y="13738"/>
                  <a:pt x="11189" y="13861"/>
                  <a:pt x="11136" y="13878"/>
                </a:cubicBezTo>
                <a:close/>
                <a:moveTo>
                  <a:pt x="11052" y="14035"/>
                </a:moveTo>
                <a:cubicBezTo>
                  <a:pt x="11010" y="14053"/>
                  <a:pt x="10989" y="13931"/>
                  <a:pt x="11031" y="13913"/>
                </a:cubicBezTo>
                <a:cubicBezTo>
                  <a:pt x="11073" y="13896"/>
                  <a:pt x="11094" y="14018"/>
                  <a:pt x="11052" y="14035"/>
                </a:cubicBezTo>
                <a:close/>
                <a:moveTo>
                  <a:pt x="13664" y="15729"/>
                </a:moveTo>
                <a:cubicBezTo>
                  <a:pt x="13622" y="15747"/>
                  <a:pt x="13601" y="15624"/>
                  <a:pt x="13643" y="15607"/>
                </a:cubicBezTo>
                <a:cubicBezTo>
                  <a:pt x="13695" y="15589"/>
                  <a:pt x="13716" y="15712"/>
                  <a:pt x="13664" y="15729"/>
                </a:cubicBezTo>
                <a:close/>
                <a:moveTo>
                  <a:pt x="13727" y="15624"/>
                </a:moveTo>
                <a:cubicBezTo>
                  <a:pt x="13685" y="15642"/>
                  <a:pt x="13664" y="15519"/>
                  <a:pt x="13706" y="15502"/>
                </a:cubicBezTo>
                <a:cubicBezTo>
                  <a:pt x="13748" y="15485"/>
                  <a:pt x="13769" y="15607"/>
                  <a:pt x="13727" y="15624"/>
                </a:cubicBezTo>
                <a:close/>
                <a:moveTo>
                  <a:pt x="13253" y="15467"/>
                </a:moveTo>
                <a:cubicBezTo>
                  <a:pt x="13211" y="15485"/>
                  <a:pt x="13190" y="15362"/>
                  <a:pt x="13232" y="15345"/>
                </a:cubicBezTo>
                <a:cubicBezTo>
                  <a:pt x="13274" y="15327"/>
                  <a:pt x="13295" y="15450"/>
                  <a:pt x="13253" y="15467"/>
                </a:cubicBezTo>
                <a:close/>
                <a:moveTo>
                  <a:pt x="13422" y="16637"/>
                </a:moveTo>
                <a:cubicBezTo>
                  <a:pt x="13559" y="16515"/>
                  <a:pt x="13685" y="16375"/>
                  <a:pt x="13811" y="16235"/>
                </a:cubicBezTo>
                <a:cubicBezTo>
                  <a:pt x="13853" y="16201"/>
                  <a:pt x="13885" y="16305"/>
                  <a:pt x="13853" y="16340"/>
                </a:cubicBezTo>
                <a:cubicBezTo>
                  <a:pt x="13727" y="16480"/>
                  <a:pt x="13590" y="16602"/>
                  <a:pt x="13464" y="16742"/>
                </a:cubicBezTo>
                <a:cubicBezTo>
                  <a:pt x="13411" y="16777"/>
                  <a:pt x="13380" y="16672"/>
                  <a:pt x="13422" y="16637"/>
                </a:cubicBezTo>
                <a:close/>
                <a:moveTo>
                  <a:pt x="13179" y="17004"/>
                </a:moveTo>
                <a:cubicBezTo>
                  <a:pt x="13137" y="17021"/>
                  <a:pt x="13116" y="16899"/>
                  <a:pt x="13158" y="16882"/>
                </a:cubicBezTo>
                <a:cubicBezTo>
                  <a:pt x="13200" y="16864"/>
                  <a:pt x="13222" y="16986"/>
                  <a:pt x="13179" y="17004"/>
                </a:cubicBezTo>
                <a:close/>
                <a:moveTo>
                  <a:pt x="12516" y="15729"/>
                </a:moveTo>
                <a:cubicBezTo>
                  <a:pt x="12474" y="15747"/>
                  <a:pt x="12453" y="15624"/>
                  <a:pt x="12495" y="15607"/>
                </a:cubicBezTo>
                <a:cubicBezTo>
                  <a:pt x="12548" y="15589"/>
                  <a:pt x="12558" y="15712"/>
                  <a:pt x="12516" y="15729"/>
                </a:cubicBezTo>
                <a:close/>
                <a:moveTo>
                  <a:pt x="12758" y="17126"/>
                </a:moveTo>
                <a:cubicBezTo>
                  <a:pt x="12716" y="17143"/>
                  <a:pt x="12695" y="17021"/>
                  <a:pt x="12737" y="17004"/>
                </a:cubicBezTo>
                <a:cubicBezTo>
                  <a:pt x="12779" y="16986"/>
                  <a:pt x="12800" y="17108"/>
                  <a:pt x="12758" y="17126"/>
                </a:cubicBezTo>
                <a:close/>
                <a:moveTo>
                  <a:pt x="12874" y="16882"/>
                </a:moveTo>
                <a:cubicBezTo>
                  <a:pt x="12832" y="16899"/>
                  <a:pt x="12811" y="16777"/>
                  <a:pt x="12853" y="16759"/>
                </a:cubicBezTo>
                <a:cubicBezTo>
                  <a:pt x="12906" y="16742"/>
                  <a:pt x="12927" y="16864"/>
                  <a:pt x="12874" y="16882"/>
                </a:cubicBezTo>
                <a:close/>
                <a:moveTo>
                  <a:pt x="12400" y="16742"/>
                </a:moveTo>
                <a:cubicBezTo>
                  <a:pt x="12358" y="16759"/>
                  <a:pt x="12337" y="16637"/>
                  <a:pt x="12379" y="16620"/>
                </a:cubicBezTo>
                <a:cubicBezTo>
                  <a:pt x="12421" y="16602"/>
                  <a:pt x="12442" y="16724"/>
                  <a:pt x="12400" y="16742"/>
                </a:cubicBezTo>
                <a:close/>
                <a:moveTo>
                  <a:pt x="12526" y="16689"/>
                </a:moveTo>
                <a:cubicBezTo>
                  <a:pt x="12484" y="16707"/>
                  <a:pt x="12463" y="16585"/>
                  <a:pt x="12505" y="16567"/>
                </a:cubicBezTo>
                <a:cubicBezTo>
                  <a:pt x="12558" y="16550"/>
                  <a:pt x="12579" y="16672"/>
                  <a:pt x="12526" y="16689"/>
                </a:cubicBezTo>
                <a:close/>
                <a:moveTo>
                  <a:pt x="11968" y="17615"/>
                </a:moveTo>
                <a:cubicBezTo>
                  <a:pt x="11926" y="17632"/>
                  <a:pt x="11905" y="17510"/>
                  <a:pt x="11947" y="17493"/>
                </a:cubicBezTo>
                <a:cubicBezTo>
                  <a:pt x="12000" y="17475"/>
                  <a:pt x="12021" y="17597"/>
                  <a:pt x="11968" y="17615"/>
                </a:cubicBezTo>
                <a:close/>
                <a:moveTo>
                  <a:pt x="12116" y="17528"/>
                </a:moveTo>
                <a:cubicBezTo>
                  <a:pt x="12095" y="17528"/>
                  <a:pt x="12084" y="17528"/>
                  <a:pt x="12074" y="17510"/>
                </a:cubicBezTo>
                <a:cubicBezTo>
                  <a:pt x="12074" y="17545"/>
                  <a:pt x="12074" y="17580"/>
                  <a:pt x="12053" y="17580"/>
                </a:cubicBezTo>
                <a:cubicBezTo>
                  <a:pt x="12010" y="17597"/>
                  <a:pt x="11989" y="17475"/>
                  <a:pt x="12031" y="17458"/>
                </a:cubicBezTo>
                <a:cubicBezTo>
                  <a:pt x="12053" y="17458"/>
                  <a:pt x="12063" y="17458"/>
                  <a:pt x="12074" y="17475"/>
                </a:cubicBezTo>
                <a:cubicBezTo>
                  <a:pt x="12074" y="17440"/>
                  <a:pt x="12074" y="17405"/>
                  <a:pt x="12095" y="17405"/>
                </a:cubicBezTo>
                <a:cubicBezTo>
                  <a:pt x="12147" y="17388"/>
                  <a:pt x="12168" y="17493"/>
                  <a:pt x="12116" y="17528"/>
                </a:cubicBezTo>
                <a:close/>
                <a:moveTo>
                  <a:pt x="15581" y="9006"/>
                </a:moveTo>
                <a:cubicBezTo>
                  <a:pt x="15623" y="8989"/>
                  <a:pt x="15644" y="9111"/>
                  <a:pt x="15602" y="9129"/>
                </a:cubicBezTo>
                <a:cubicBezTo>
                  <a:pt x="15549" y="9146"/>
                  <a:pt x="15538" y="9024"/>
                  <a:pt x="15581" y="9006"/>
                </a:cubicBezTo>
                <a:close/>
                <a:moveTo>
                  <a:pt x="15528" y="8745"/>
                </a:moveTo>
                <a:cubicBezTo>
                  <a:pt x="15570" y="8727"/>
                  <a:pt x="15591" y="8849"/>
                  <a:pt x="15549" y="8867"/>
                </a:cubicBezTo>
                <a:cubicBezTo>
                  <a:pt x="15496" y="8884"/>
                  <a:pt x="15475" y="8762"/>
                  <a:pt x="15528" y="8745"/>
                </a:cubicBezTo>
                <a:close/>
                <a:moveTo>
                  <a:pt x="15581" y="7243"/>
                </a:moveTo>
                <a:cubicBezTo>
                  <a:pt x="15623" y="7225"/>
                  <a:pt x="15644" y="7348"/>
                  <a:pt x="15602" y="7365"/>
                </a:cubicBezTo>
                <a:cubicBezTo>
                  <a:pt x="15559" y="7383"/>
                  <a:pt x="15538" y="7260"/>
                  <a:pt x="15581" y="7243"/>
                </a:cubicBezTo>
                <a:close/>
                <a:moveTo>
                  <a:pt x="15602" y="7470"/>
                </a:moveTo>
                <a:cubicBezTo>
                  <a:pt x="15644" y="7452"/>
                  <a:pt x="15665" y="7575"/>
                  <a:pt x="15623" y="7592"/>
                </a:cubicBezTo>
                <a:cubicBezTo>
                  <a:pt x="15570" y="7610"/>
                  <a:pt x="15549" y="7487"/>
                  <a:pt x="15602" y="7470"/>
                </a:cubicBezTo>
                <a:close/>
                <a:moveTo>
                  <a:pt x="15033" y="8570"/>
                </a:moveTo>
                <a:cubicBezTo>
                  <a:pt x="14991" y="8587"/>
                  <a:pt x="14970" y="8465"/>
                  <a:pt x="15012" y="8448"/>
                </a:cubicBezTo>
                <a:cubicBezTo>
                  <a:pt x="15054" y="8430"/>
                  <a:pt x="15075" y="8552"/>
                  <a:pt x="15033" y="8570"/>
                </a:cubicBezTo>
                <a:close/>
                <a:moveTo>
                  <a:pt x="15043" y="8692"/>
                </a:moveTo>
                <a:cubicBezTo>
                  <a:pt x="15086" y="8675"/>
                  <a:pt x="15107" y="8797"/>
                  <a:pt x="15065" y="8814"/>
                </a:cubicBezTo>
                <a:cubicBezTo>
                  <a:pt x="15022" y="8832"/>
                  <a:pt x="15001" y="8710"/>
                  <a:pt x="15043" y="8692"/>
                </a:cubicBezTo>
                <a:close/>
                <a:moveTo>
                  <a:pt x="15043" y="10665"/>
                </a:moveTo>
                <a:cubicBezTo>
                  <a:pt x="15086" y="10648"/>
                  <a:pt x="15107" y="10770"/>
                  <a:pt x="15065" y="10788"/>
                </a:cubicBezTo>
                <a:cubicBezTo>
                  <a:pt x="15012" y="10805"/>
                  <a:pt x="14991" y="10700"/>
                  <a:pt x="15043" y="10665"/>
                </a:cubicBezTo>
                <a:close/>
                <a:moveTo>
                  <a:pt x="15223" y="10176"/>
                </a:moveTo>
                <a:cubicBezTo>
                  <a:pt x="15265" y="10159"/>
                  <a:pt x="15286" y="10281"/>
                  <a:pt x="15244" y="10299"/>
                </a:cubicBezTo>
                <a:cubicBezTo>
                  <a:pt x="15191" y="10316"/>
                  <a:pt x="15170" y="10194"/>
                  <a:pt x="15223" y="10176"/>
                </a:cubicBezTo>
                <a:close/>
                <a:moveTo>
                  <a:pt x="15223" y="9984"/>
                </a:moveTo>
                <a:cubicBezTo>
                  <a:pt x="15265" y="9967"/>
                  <a:pt x="15286" y="10089"/>
                  <a:pt x="15244" y="10107"/>
                </a:cubicBezTo>
                <a:cubicBezTo>
                  <a:pt x="15191" y="10124"/>
                  <a:pt x="15170" y="10002"/>
                  <a:pt x="15223" y="9984"/>
                </a:cubicBezTo>
                <a:close/>
                <a:moveTo>
                  <a:pt x="15538" y="9757"/>
                </a:moveTo>
                <a:cubicBezTo>
                  <a:pt x="15581" y="9740"/>
                  <a:pt x="15602" y="9862"/>
                  <a:pt x="15560" y="9880"/>
                </a:cubicBezTo>
                <a:cubicBezTo>
                  <a:pt x="15517" y="9897"/>
                  <a:pt x="15496" y="9792"/>
                  <a:pt x="15538" y="9757"/>
                </a:cubicBezTo>
                <a:close/>
                <a:moveTo>
                  <a:pt x="14843" y="7138"/>
                </a:moveTo>
                <a:cubicBezTo>
                  <a:pt x="14885" y="7121"/>
                  <a:pt x="14907" y="7243"/>
                  <a:pt x="14864" y="7260"/>
                </a:cubicBezTo>
                <a:cubicBezTo>
                  <a:pt x="14812" y="7278"/>
                  <a:pt x="14791" y="7156"/>
                  <a:pt x="14843" y="7138"/>
                </a:cubicBezTo>
                <a:close/>
                <a:moveTo>
                  <a:pt x="15033" y="6300"/>
                </a:moveTo>
                <a:cubicBezTo>
                  <a:pt x="15075" y="6282"/>
                  <a:pt x="15096" y="6405"/>
                  <a:pt x="15054" y="6422"/>
                </a:cubicBezTo>
                <a:cubicBezTo>
                  <a:pt x="15012" y="6440"/>
                  <a:pt x="14991" y="6317"/>
                  <a:pt x="15033" y="6300"/>
                </a:cubicBezTo>
                <a:close/>
                <a:moveTo>
                  <a:pt x="14485" y="7068"/>
                </a:moveTo>
                <a:cubicBezTo>
                  <a:pt x="14527" y="7051"/>
                  <a:pt x="14549" y="7173"/>
                  <a:pt x="14506" y="7190"/>
                </a:cubicBezTo>
                <a:cubicBezTo>
                  <a:pt x="14454" y="7208"/>
                  <a:pt x="14443" y="7103"/>
                  <a:pt x="14485" y="7068"/>
                </a:cubicBezTo>
                <a:close/>
                <a:moveTo>
                  <a:pt x="12600" y="5392"/>
                </a:moveTo>
                <a:cubicBezTo>
                  <a:pt x="12558" y="5409"/>
                  <a:pt x="12537" y="5287"/>
                  <a:pt x="12579" y="5270"/>
                </a:cubicBezTo>
                <a:cubicBezTo>
                  <a:pt x="12632" y="5252"/>
                  <a:pt x="12653" y="5374"/>
                  <a:pt x="12600" y="5392"/>
                </a:cubicBezTo>
                <a:close/>
                <a:moveTo>
                  <a:pt x="11842" y="6544"/>
                </a:moveTo>
                <a:cubicBezTo>
                  <a:pt x="11800" y="6562"/>
                  <a:pt x="11779" y="6440"/>
                  <a:pt x="11821" y="6422"/>
                </a:cubicBezTo>
                <a:cubicBezTo>
                  <a:pt x="11863" y="6405"/>
                  <a:pt x="11884" y="6527"/>
                  <a:pt x="11842" y="6544"/>
                </a:cubicBezTo>
                <a:close/>
                <a:moveTo>
                  <a:pt x="11842" y="6736"/>
                </a:moveTo>
                <a:cubicBezTo>
                  <a:pt x="11800" y="6754"/>
                  <a:pt x="11779" y="6632"/>
                  <a:pt x="11821" y="6614"/>
                </a:cubicBezTo>
                <a:cubicBezTo>
                  <a:pt x="11873" y="6597"/>
                  <a:pt x="11895" y="6719"/>
                  <a:pt x="11842" y="6736"/>
                </a:cubicBezTo>
                <a:close/>
                <a:moveTo>
                  <a:pt x="12716" y="6440"/>
                </a:moveTo>
                <a:cubicBezTo>
                  <a:pt x="12674" y="6457"/>
                  <a:pt x="12653" y="6335"/>
                  <a:pt x="12695" y="6317"/>
                </a:cubicBezTo>
                <a:cubicBezTo>
                  <a:pt x="12748" y="6300"/>
                  <a:pt x="12769" y="6422"/>
                  <a:pt x="12716" y="6440"/>
                </a:cubicBezTo>
                <a:close/>
                <a:moveTo>
                  <a:pt x="12863" y="7889"/>
                </a:moveTo>
                <a:cubicBezTo>
                  <a:pt x="12821" y="7906"/>
                  <a:pt x="12800" y="7784"/>
                  <a:pt x="12842" y="7767"/>
                </a:cubicBezTo>
                <a:cubicBezTo>
                  <a:pt x="12885" y="7749"/>
                  <a:pt x="12906" y="7871"/>
                  <a:pt x="12863" y="7889"/>
                </a:cubicBezTo>
                <a:close/>
                <a:moveTo>
                  <a:pt x="12368" y="7924"/>
                </a:moveTo>
                <a:cubicBezTo>
                  <a:pt x="12326" y="7941"/>
                  <a:pt x="12305" y="7819"/>
                  <a:pt x="12347" y="7802"/>
                </a:cubicBezTo>
                <a:cubicBezTo>
                  <a:pt x="12400" y="7784"/>
                  <a:pt x="12421" y="7906"/>
                  <a:pt x="12368" y="7924"/>
                </a:cubicBezTo>
                <a:close/>
                <a:moveTo>
                  <a:pt x="12358" y="7714"/>
                </a:moveTo>
                <a:cubicBezTo>
                  <a:pt x="12316" y="7732"/>
                  <a:pt x="12295" y="7610"/>
                  <a:pt x="12337" y="7592"/>
                </a:cubicBezTo>
                <a:cubicBezTo>
                  <a:pt x="12379" y="7575"/>
                  <a:pt x="12400" y="7697"/>
                  <a:pt x="12358" y="7714"/>
                </a:cubicBezTo>
                <a:close/>
                <a:moveTo>
                  <a:pt x="12253" y="5060"/>
                </a:moveTo>
                <a:cubicBezTo>
                  <a:pt x="12211" y="5078"/>
                  <a:pt x="12189" y="4955"/>
                  <a:pt x="12232" y="4938"/>
                </a:cubicBezTo>
                <a:cubicBezTo>
                  <a:pt x="12274" y="4920"/>
                  <a:pt x="12295" y="5043"/>
                  <a:pt x="12253" y="5060"/>
                </a:cubicBezTo>
                <a:close/>
                <a:moveTo>
                  <a:pt x="12263" y="5374"/>
                </a:moveTo>
                <a:cubicBezTo>
                  <a:pt x="12221" y="5392"/>
                  <a:pt x="12200" y="5270"/>
                  <a:pt x="12242" y="5252"/>
                </a:cubicBezTo>
                <a:cubicBezTo>
                  <a:pt x="12284" y="5235"/>
                  <a:pt x="12316" y="5357"/>
                  <a:pt x="12263" y="5374"/>
                </a:cubicBezTo>
                <a:close/>
                <a:moveTo>
                  <a:pt x="11831" y="5182"/>
                </a:moveTo>
                <a:cubicBezTo>
                  <a:pt x="11789" y="5200"/>
                  <a:pt x="11768" y="5078"/>
                  <a:pt x="11810" y="5060"/>
                </a:cubicBezTo>
                <a:cubicBezTo>
                  <a:pt x="11863" y="5043"/>
                  <a:pt x="11873" y="5147"/>
                  <a:pt x="11831" y="518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8" name="Title 1"/>
          <p:cNvSpPr>
            <a:spLocks noGrp="1"/>
          </p:cNvSpPr>
          <p:nvPr userDrawn="1">
            <p:ph type="title"/>
          </p:nvPr>
        </p:nvSpPr>
        <p:spPr>
          <a:xfrm>
            <a:off x="831850" y="2447925"/>
            <a:ext cx="8466930" cy="2127279"/>
          </a:xfrm>
        </p:spPr>
        <p:txBody>
          <a:bodyPr anchor="b"/>
          <a:lstStyle>
            <a:lvl1pPr>
              <a:defRPr sz="6000">
                <a:solidFill>
                  <a:schemeClr val="tx2"/>
                </a:solidFill>
              </a:defRPr>
            </a:lvl1pPr>
          </a:lstStyle>
          <a:p>
            <a:r>
              <a:rPr lang="en-US" dirty="0" smtClean="0"/>
              <a:t>Click to edit Master title style</a:t>
            </a:r>
            <a:endParaRPr lang="en-US" dirty="0"/>
          </a:p>
        </p:txBody>
      </p:sp>
      <p:sp>
        <p:nvSpPr>
          <p:cNvPr id="9" name="Text Placeholder 2"/>
          <p:cNvSpPr>
            <a:spLocks noGrp="1"/>
          </p:cNvSpPr>
          <p:nvPr userDrawn="1">
            <p:ph type="body" idx="1"/>
          </p:nvPr>
        </p:nvSpPr>
        <p:spPr>
          <a:xfrm>
            <a:off x="831850" y="4660150"/>
            <a:ext cx="8466930" cy="120164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endParaRPr lang="en-US"/>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6" name="Text Placeholder 17"/>
          <p:cNvSpPr>
            <a:spLocks noGrp="1"/>
          </p:cNvSpPr>
          <p:nvPr userDrawn="1">
            <p:ph type="body" sz="quarter" idx="14" hasCustomPrompt="1"/>
          </p:nvPr>
        </p:nvSpPr>
        <p:spPr>
          <a:xfrm>
            <a:off x="9532022" y="2765379"/>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endParaRPr lang="en-US" dirty="0"/>
          </a:p>
        </p:txBody>
      </p:sp>
      <p:sp>
        <p:nvSpPr>
          <p:cNvPr id="17" name="Text Placeholder 17"/>
          <p:cNvSpPr>
            <a:spLocks noGrp="1"/>
          </p:cNvSpPr>
          <p:nvPr userDrawn="1">
            <p:ph type="body" sz="quarter" idx="15" hasCustomPrompt="1"/>
          </p:nvPr>
        </p:nvSpPr>
        <p:spPr>
          <a:xfrm>
            <a:off x="9532022" y="3045130"/>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endParaRPr lang="en-US" dirty="0"/>
          </a:p>
        </p:txBody>
      </p:sp>
      <p:sp>
        <p:nvSpPr>
          <p:cNvPr id="18" name="Text Placeholder 17"/>
          <p:cNvSpPr>
            <a:spLocks noGrp="1"/>
          </p:cNvSpPr>
          <p:nvPr userDrawn="1">
            <p:ph type="body" sz="quarter" idx="16" hasCustomPrompt="1"/>
          </p:nvPr>
        </p:nvSpPr>
        <p:spPr>
          <a:xfrm>
            <a:off x="9532022" y="3324881"/>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grpSp>
        <p:nvGrpSpPr>
          <p:cNvPr id="2" name="Group 1"/>
          <p:cNvGrpSpPr/>
          <p:nvPr userDrawn="1"/>
        </p:nvGrpSpPr>
        <p:grpSpPr>
          <a:xfrm>
            <a:off x="838199" y="1830763"/>
            <a:ext cx="10515602" cy="1741127"/>
            <a:chOff x="838199" y="1830763"/>
            <a:chExt cx="10515602" cy="1741127"/>
          </a:xfrm>
        </p:grpSpPr>
        <p:sp>
          <p:nvSpPr>
            <p:cNvPr id="175" name="Rectangle 174"/>
            <p:cNvSpPr/>
            <p:nvPr userDrawn="1"/>
          </p:nvSpPr>
          <p:spPr>
            <a:xfrm>
              <a:off x="838199" y="1830763"/>
              <a:ext cx="894312" cy="17411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p:cNvSpPr/>
            <p:nvPr userDrawn="1"/>
          </p:nvSpPr>
          <p:spPr>
            <a:xfrm>
              <a:off x="838199" y="1830763"/>
              <a:ext cx="894312" cy="15513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p:cNvSpPr/>
            <p:nvPr userDrawn="1"/>
          </p:nvSpPr>
          <p:spPr>
            <a:xfrm>
              <a:off x="838199" y="1830763"/>
              <a:ext cx="894312" cy="13614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p:cNvSpPr/>
            <p:nvPr userDrawn="1"/>
          </p:nvSpPr>
          <p:spPr>
            <a:xfrm>
              <a:off x="838199" y="1830763"/>
              <a:ext cx="894312" cy="1171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p:cNvSpPr/>
            <p:nvPr userDrawn="1"/>
          </p:nvSpPr>
          <p:spPr>
            <a:xfrm>
              <a:off x="838199" y="1830763"/>
              <a:ext cx="894312" cy="981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p:cNvSpPr/>
            <p:nvPr userDrawn="1"/>
          </p:nvSpPr>
          <p:spPr>
            <a:xfrm>
              <a:off x="4045295" y="1830763"/>
              <a:ext cx="894312" cy="174112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p:cNvSpPr/>
            <p:nvPr userDrawn="1"/>
          </p:nvSpPr>
          <p:spPr>
            <a:xfrm>
              <a:off x="4045295" y="1830763"/>
              <a:ext cx="894312" cy="155130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p:cNvSpPr/>
            <p:nvPr userDrawn="1"/>
          </p:nvSpPr>
          <p:spPr>
            <a:xfrm>
              <a:off x="4045295" y="1830763"/>
              <a:ext cx="894312" cy="13614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p:cNvSpPr/>
            <p:nvPr userDrawn="1"/>
          </p:nvSpPr>
          <p:spPr>
            <a:xfrm>
              <a:off x="4045295" y="1830763"/>
              <a:ext cx="894312" cy="117166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p:cNvSpPr/>
            <p:nvPr userDrawn="1"/>
          </p:nvSpPr>
          <p:spPr>
            <a:xfrm>
              <a:off x="4045295" y="1830763"/>
              <a:ext cx="894312" cy="9818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p:cNvSpPr/>
            <p:nvPr userDrawn="1"/>
          </p:nvSpPr>
          <p:spPr>
            <a:xfrm>
              <a:off x="6183359" y="1830763"/>
              <a:ext cx="894312" cy="17411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p:cNvSpPr/>
            <p:nvPr userDrawn="1"/>
          </p:nvSpPr>
          <p:spPr>
            <a:xfrm>
              <a:off x="6183359" y="1830763"/>
              <a:ext cx="894312" cy="15513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p:cNvSpPr/>
            <p:nvPr userDrawn="1"/>
          </p:nvSpPr>
          <p:spPr>
            <a:xfrm>
              <a:off x="6183359" y="1830763"/>
              <a:ext cx="894312" cy="13614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p:cNvSpPr/>
            <p:nvPr userDrawn="1"/>
          </p:nvSpPr>
          <p:spPr>
            <a:xfrm>
              <a:off x="6183359" y="1830763"/>
              <a:ext cx="894312" cy="11716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p:cNvSpPr/>
            <p:nvPr userDrawn="1"/>
          </p:nvSpPr>
          <p:spPr>
            <a:xfrm>
              <a:off x="6183359" y="1830763"/>
              <a:ext cx="894312" cy="9818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p:cNvSpPr/>
            <p:nvPr userDrawn="1"/>
          </p:nvSpPr>
          <p:spPr>
            <a:xfrm>
              <a:off x="10459488" y="1830763"/>
              <a:ext cx="894312" cy="1741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p:cNvSpPr/>
            <p:nvPr userDrawn="1"/>
          </p:nvSpPr>
          <p:spPr>
            <a:xfrm>
              <a:off x="10459488" y="1830763"/>
              <a:ext cx="894312" cy="15513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p:cNvSpPr/>
            <p:nvPr userDrawn="1"/>
          </p:nvSpPr>
          <p:spPr>
            <a:xfrm>
              <a:off x="10459488" y="1830763"/>
              <a:ext cx="894312" cy="136148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p:cNvSpPr/>
            <p:nvPr userDrawn="1"/>
          </p:nvSpPr>
          <p:spPr>
            <a:xfrm>
              <a:off x="10459488" y="1830763"/>
              <a:ext cx="894312" cy="11716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p:cNvSpPr/>
            <p:nvPr userDrawn="1"/>
          </p:nvSpPr>
          <p:spPr>
            <a:xfrm>
              <a:off x="10459488" y="1830763"/>
              <a:ext cx="894312" cy="981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dirty="0"/>
          </a:p>
        </p:txBody>
      </p:sp>
      <p:sp>
        <p:nvSpPr>
          <p:cNvPr id="88" name="Text Placeholder 2"/>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b="1" dirty="0">
                <a:latin typeface="+mj-lt"/>
                <a:ea typeface="+mj-ea"/>
                <a:cs typeface="+mj-cs"/>
              </a:defRPr>
            </a:lvl1pPr>
          </a:lstStyle>
          <a:p>
            <a:pPr marL="228600" lvl="0" indent="-228600">
              <a:spcBef>
                <a:spcPct val="0"/>
              </a:spcBef>
            </a:pPr>
            <a:r>
              <a:rPr lang="en-US" smtClean="0"/>
              <a:t>Click to edit Master text styles</a:t>
            </a:r>
            <a:endParaRPr lang="en-US" smtClean="0"/>
          </a:p>
        </p:txBody>
      </p:sp>
      <p:sp>
        <p:nvSpPr>
          <p:cNvPr id="89" name="TextBox 88"/>
          <p:cNvSpPr txBox="1"/>
          <p:nvPr userDrawn="1"/>
        </p:nvSpPr>
        <p:spPr>
          <a:xfrm>
            <a:off x="4677206" y="4033186"/>
            <a:ext cx="2435282" cy="2646878"/>
          </a:xfrm>
          <a:prstGeom prst="rect">
            <a:avLst/>
          </a:prstGeom>
          <a:noFill/>
        </p:spPr>
        <p:txBody>
          <a:bodyPr wrap="none" rtlCol="0">
            <a:spAutoFit/>
          </a:bodyPr>
          <a:lstStyle/>
          <a:p>
            <a:pPr algn="ctr"/>
            <a:r>
              <a:rPr lang="en-US" sz="16600" dirty="0">
                <a:solidFill>
                  <a:schemeClr val="bg1"/>
                </a:solidFill>
              </a:rPr>
              <a:t>Aa</a:t>
            </a:r>
            <a:endParaRPr lang="en-US" sz="16600" dirty="0">
              <a:solidFill>
                <a:schemeClr val="bg1"/>
              </a:solidFill>
            </a:endParaRPr>
          </a:p>
        </p:txBody>
      </p:sp>
      <p:sp>
        <p:nvSpPr>
          <p:cNvPr id="90" name="Text Placeholder 7"/>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endParaRPr lang="en-US" dirty="0"/>
          </a:p>
        </p:txBody>
      </p:sp>
      <p:sp>
        <p:nvSpPr>
          <p:cNvPr id="91" name="TextBox 90"/>
          <p:cNvSpPr txBox="1"/>
          <p:nvPr userDrawn="1"/>
        </p:nvSpPr>
        <p:spPr>
          <a:xfrm>
            <a:off x="7664716" y="4033186"/>
            <a:ext cx="2435282" cy="2646878"/>
          </a:xfrm>
          <a:prstGeom prst="rect">
            <a:avLst/>
          </a:prstGeom>
          <a:noFill/>
        </p:spPr>
        <p:txBody>
          <a:bodyPr wrap="none" rtlCol="0">
            <a:spAutoFit/>
          </a:bodyPr>
          <a:lstStyle/>
          <a:p>
            <a:pPr algn="ctr"/>
            <a:r>
              <a:rPr lang="en-US" sz="16600" dirty="0">
                <a:solidFill>
                  <a:schemeClr val="bg1"/>
                </a:solidFill>
                <a:latin typeface="+mj-lt"/>
              </a:rPr>
              <a:t>Aa</a:t>
            </a:r>
            <a:endParaRPr lang="en-US" sz="16600" dirty="0">
              <a:solidFill>
                <a:schemeClr val="bg1"/>
              </a:solidFill>
              <a:latin typeface="+mj-lt"/>
            </a:endParaRPr>
          </a:p>
        </p:txBody>
      </p:sp>
      <p:sp>
        <p:nvSpPr>
          <p:cNvPr id="92" name="Text Placeholder 7"/>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endParaRPr lang="en-US" dirty="0"/>
          </a:p>
        </p:txBody>
      </p:sp>
      <p:sp>
        <p:nvSpPr>
          <p:cNvPr id="72" name="Shape"/>
          <p:cNvSpPr/>
          <p:nvPr userDrawn="1"/>
        </p:nvSpPr>
        <p:spPr>
          <a:xfrm>
            <a:off x="0" y="4930512"/>
            <a:ext cx="1702071" cy="1927488"/>
          </a:xfrm>
          <a:custGeom>
            <a:avLst/>
            <a:gdLst/>
            <a:ahLst/>
            <a:cxnLst>
              <a:cxn ang="0">
                <a:pos x="wd2" y="hd2"/>
              </a:cxn>
              <a:cxn ang="5400000">
                <a:pos x="wd2" y="hd2"/>
              </a:cxn>
              <a:cxn ang="10800000">
                <a:pos x="wd2" y="hd2"/>
              </a:cxn>
              <a:cxn ang="16200000">
                <a:pos x="wd2" y="hd2"/>
              </a:cxn>
            </a:cxnLst>
            <a:rect l="0" t="0" r="r" b="b"/>
            <a:pathLst>
              <a:path w="21600" h="21600" extrusionOk="0">
                <a:moveTo>
                  <a:pt x="4276" y="18817"/>
                </a:moveTo>
                <a:cubicBezTo>
                  <a:pt x="3684" y="19304"/>
                  <a:pt x="3071" y="19783"/>
                  <a:pt x="2449" y="20253"/>
                </a:cubicBezTo>
                <a:cubicBezTo>
                  <a:pt x="1847" y="20705"/>
                  <a:pt x="1235" y="21148"/>
                  <a:pt x="632" y="21556"/>
                </a:cubicBezTo>
                <a:cubicBezTo>
                  <a:pt x="1134" y="20191"/>
                  <a:pt x="1255" y="18462"/>
                  <a:pt x="893" y="16619"/>
                </a:cubicBezTo>
                <a:cubicBezTo>
                  <a:pt x="703" y="15653"/>
                  <a:pt x="391" y="14731"/>
                  <a:pt x="0" y="13889"/>
                </a:cubicBezTo>
                <a:lnTo>
                  <a:pt x="0" y="21130"/>
                </a:lnTo>
                <a:cubicBezTo>
                  <a:pt x="110" y="21290"/>
                  <a:pt x="231" y="21449"/>
                  <a:pt x="351" y="21600"/>
                </a:cubicBezTo>
                <a:lnTo>
                  <a:pt x="7709" y="21600"/>
                </a:lnTo>
                <a:cubicBezTo>
                  <a:pt x="7046" y="21396"/>
                  <a:pt x="6364" y="21237"/>
                  <a:pt x="5651" y="21139"/>
                </a:cubicBezTo>
                <a:cubicBezTo>
                  <a:pt x="4035" y="20918"/>
                  <a:pt x="2529" y="21033"/>
                  <a:pt x="1265" y="21414"/>
                </a:cubicBezTo>
                <a:cubicBezTo>
                  <a:pt x="1716" y="21095"/>
                  <a:pt x="2168" y="20767"/>
                  <a:pt x="2620" y="20430"/>
                </a:cubicBezTo>
                <a:cubicBezTo>
                  <a:pt x="3222" y="19978"/>
                  <a:pt x="3824" y="19508"/>
                  <a:pt x="4396" y="19030"/>
                </a:cubicBezTo>
                <a:cubicBezTo>
                  <a:pt x="5912" y="19854"/>
                  <a:pt x="7799" y="20377"/>
                  <a:pt x="9796" y="20439"/>
                </a:cubicBezTo>
                <a:cubicBezTo>
                  <a:pt x="11854" y="20501"/>
                  <a:pt x="13671" y="20058"/>
                  <a:pt x="14986" y="19269"/>
                </a:cubicBezTo>
                <a:cubicBezTo>
                  <a:pt x="13450" y="18400"/>
                  <a:pt x="11503" y="17842"/>
                  <a:pt x="9445" y="17780"/>
                </a:cubicBezTo>
                <a:cubicBezTo>
                  <a:pt x="7698" y="17727"/>
                  <a:pt x="6123" y="18046"/>
                  <a:pt x="4888" y="18622"/>
                </a:cubicBezTo>
                <a:cubicBezTo>
                  <a:pt x="5832" y="17824"/>
                  <a:pt x="6735" y="17009"/>
                  <a:pt x="7568" y="16202"/>
                </a:cubicBezTo>
                <a:cubicBezTo>
                  <a:pt x="9224" y="16894"/>
                  <a:pt x="11312" y="17222"/>
                  <a:pt x="13530" y="17044"/>
                </a:cubicBezTo>
                <a:cubicBezTo>
                  <a:pt x="15829" y="16858"/>
                  <a:pt x="17876" y="16167"/>
                  <a:pt x="19372" y="15183"/>
                </a:cubicBezTo>
                <a:cubicBezTo>
                  <a:pt x="17696" y="14447"/>
                  <a:pt x="15538" y="14084"/>
                  <a:pt x="13239" y="14270"/>
                </a:cubicBezTo>
                <a:cubicBezTo>
                  <a:pt x="11232" y="14430"/>
                  <a:pt x="9425" y="14970"/>
                  <a:pt x="8000" y="15768"/>
                </a:cubicBezTo>
                <a:cubicBezTo>
                  <a:pt x="9003" y="14766"/>
                  <a:pt x="9897" y="13783"/>
                  <a:pt x="10629" y="12870"/>
                </a:cubicBezTo>
                <a:cubicBezTo>
                  <a:pt x="12446" y="13100"/>
                  <a:pt x="14574" y="12861"/>
                  <a:pt x="16652" y="12098"/>
                </a:cubicBezTo>
                <a:cubicBezTo>
                  <a:pt x="18780" y="11319"/>
                  <a:pt x="20496" y="10113"/>
                  <a:pt x="21600" y="8775"/>
                </a:cubicBezTo>
                <a:cubicBezTo>
                  <a:pt x="19753" y="8518"/>
                  <a:pt x="17575" y="8739"/>
                  <a:pt x="15447" y="9528"/>
                </a:cubicBezTo>
                <a:cubicBezTo>
                  <a:pt x="13771" y="10140"/>
                  <a:pt x="12356" y="11017"/>
                  <a:pt x="11292" y="12010"/>
                </a:cubicBezTo>
                <a:cubicBezTo>
                  <a:pt x="11854" y="11230"/>
                  <a:pt x="12275" y="10512"/>
                  <a:pt x="12526" y="9892"/>
                </a:cubicBezTo>
                <a:cubicBezTo>
                  <a:pt x="14052" y="8925"/>
                  <a:pt x="15437" y="7463"/>
                  <a:pt x="16391" y="5628"/>
                </a:cubicBezTo>
                <a:cubicBezTo>
                  <a:pt x="17394" y="3705"/>
                  <a:pt x="17746" y="1711"/>
                  <a:pt x="17515" y="0"/>
                </a:cubicBezTo>
                <a:cubicBezTo>
                  <a:pt x="15889" y="957"/>
                  <a:pt x="14403" y="2482"/>
                  <a:pt x="13400" y="4414"/>
                </a:cubicBezTo>
                <a:cubicBezTo>
                  <a:pt x="12426" y="6275"/>
                  <a:pt x="12065" y="8199"/>
                  <a:pt x="12255" y="9874"/>
                </a:cubicBezTo>
                <a:cubicBezTo>
                  <a:pt x="11884" y="10760"/>
                  <a:pt x="11151" y="11859"/>
                  <a:pt x="10158" y="13065"/>
                </a:cubicBezTo>
                <a:cubicBezTo>
                  <a:pt x="10800" y="11584"/>
                  <a:pt x="11021" y="9776"/>
                  <a:pt x="10700" y="7871"/>
                </a:cubicBezTo>
                <a:cubicBezTo>
                  <a:pt x="10348" y="5859"/>
                  <a:pt x="9445" y="4095"/>
                  <a:pt x="8241" y="2836"/>
                </a:cubicBezTo>
                <a:cubicBezTo>
                  <a:pt x="7508" y="4361"/>
                  <a:pt x="7237" y="6275"/>
                  <a:pt x="7578" y="8296"/>
                </a:cubicBezTo>
                <a:cubicBezTo>
                  <a:pt x="7919" y="10281"/>
                  <a:pt x="8803" y="12019"/>
                  <a:pt x="9987" y="13277"/>
                </a:cubicBezTo>
                <a:cubicBezTo>
                  <a:pt x="9335" y="14048"/>
                  <a:pt x="8592" y="14855"/>
                  <a:pt x="7759" y="15679"/>
                </a:cubicBezTo>
                <a:cubicBezTo>
                  <a:pt x="8110" y="14181"/>
                  <a:pt x="8040" y="12435"/>
                  <a:pt x="7458" y="10672"/>
                </a:cubicBezTo>
                <a:cubicBezTo>
                  <a:pt x="6815" y="8713"/>
                  <a:pt x="5651" y="7082"/>
                  <a:pt x="4256" y="5965"/>
                </a:cubicBezTo>
                <a:cubicBezTo>
                  <a:pt x="3764" y="7560"/>
                  <a:pt x="3774" y="9493"/>
                  <a:pt x="4426" y="11451"/>
                </a:cubicBezTo>
                <a:cubicBezTo>
                  <a:pt x="5039" y="13313"/>
                  <a:pt x="6133" y="14890"/>
                  <a:pt x="7428" y="15998"/>
                </a:cubicBezTo>
                <a:cubicBezTo>
                  <a:pt x="6544" y="16858"/>
                  <a:pt x="5571" y="17736"/>
                  <a:pt x="4557" y="18586"/>
                </a:cubicBezTo>
                <a:cubicBezTo>
                  <a:pt x="4828" y="17204"/>
                  <a:pt x="4707" y="15537"/>
                  <a:pt x="4115" y="13791"/>
                </a:cubicBezTo>
                <a:cubicBezTo>
                  <a:pt x="3463" y="11877"/>
                  <a:pt x="2359" y="10211"/>
                  <a:pt x="1074" y="9014"/>
                </a:cubicBezTo>
                <a:cubicBezTo>
                  <a:pt x="683" y="10476"/>
                  <a:pt x="773" y="12302"/>
                  <a:pt x="1425" y="14217"/>
                </a:cubicBezTo>
                <a:cubicBezTo>
                  <a:pt x="2038" y="16043"/>
                  <a:pt x="3061" y="17638"/>
                  <a:pt x="4276" y="188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73" name="Shape"/>
          <p:cNvSpPr/>
          <p:nvPr userDrawn="1"/>
        </p:nvSpPr>
        <p:spPr>
          <a:xfrm>
            <a:off x="9476900" y="453839"/>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74" name="Shape"/>
          <p:cNvSpPr/>
          <p:nvPr userDrawn="1"/>
        </p:nvSpPr>
        <p:spPr>
          <a:xfrm>
            <a:off x="1907231" y="5478869"/>
            <a:ext cx="1371809" cy="1041196"/>
          </a:xfrm>
          <a:custGeom>
            <a:avLst/>
            <a:gdLst/>
            <a:ahLst/>
            <a:cxnLst>
              <a:cxn ang="0">
                <a:pos x="wd2" y="hd2"/>
              </a:cxn>
              <a:cxn ang="5400000">
                <a:pos x="wd2" y="hd2"/>
              </a:cxn>
              <a:cxn ang="10800000">
                <a:pos x="wd2" y="hd2"/>
              </a:cxn>
              <a:cxn ang="16200000">
                <a:pos x="wd2" y="hd2"/>
              </a:cxn>
            </a:cxnLst>
            <a:rect l="0" t="0" r="r" b="b"/>
            <a:pathLst>
              <a:path w="21583" h="21310" extrusionOk="0">
                <a:moveTo>
                  <a:pt x="255" y="15301"/>
                </a:moveTo>
                <a:cubicBezTo>
                  <a:pt x="1733" y="15145"/>
                  <a:pt x="3112" y="14937"/>
                  <a:pt x="4351" y="14651"/>
                </a:cubicBezTo>
                <a:cubicBezTo>
                  <a:pt x="5650" y="16860"/>
                  <a:pt x="7608" y="18732"/>
                  <a:pt x="9866" y="19927"/>
                </a:cubicBezTo>
                <a:cubicBezTo>
                  <a:pt x="12204" y="21175"/>
                  <a:pt x="14681" y="21591"/>
                  <a:pt x="16879" y="21123"/>
                </a:cubicBezTo>
                <a:cubicBezTo>
                  <a:pt x="16919" y="21123"/>
                  <a:pt x="16959" y="21071"/>
                  <a:pt x="16979" y="21019"/>
                </a:cubicBezTo>
                <a:cubicBezTo>
                  <a:pt x="16999" y="20967"/>
                  <a:pt x="16999" y="20915"/>
                  <a:pt x="16959" y="20863"/>
                </a:cubicBezTo>
                <a:cubicBezTo>
                  <a:pt x="15660" y="18550"/>
                  <a:pt x="13642" y="16574"/>
                  <a:pt x="11304" y="15327"/>
                </a:cubicBezTo>
                <a:cubicBezTo>
                  <a:pt x="9786" y="14521"/>
                  <a:pt x="8207" y="14053"/>
                  <a:pt x="6689" y="13949"/>
                </a:cubicBezTo>
                <a:cubicBezTo>
                  <a:pt x="7448" y="13689"/>
                  <a:pt x="8087" y="13377"/>
                  <a:pt x="8607" y="13066"/>
                </a:cubicBezTo>
                <a:cubicBezTo>
                  <a:pt x="10765" y="13507"/>
                  <a:pt x="13243" y="13143"/>
                  <a:pt x="15541" y="12026"/>
                </a:cubicBezTo>
                <a:cubicBezTo>
                  <a:pt x="17998" y="10830"/>
                  <a:pt x="20136" y="8881"/>
                  <a:pt x="21555" y="6515"/>
                </a:cubicBezTo>
                <a:cubicBezTo>
                  <a:pt x="21575" y="6463"/>
                  <a:pt x="21595" y="6411"/>
                  <a:pt x="21575" y="6359"/>
                </a:cubicBezTo>
                <a:cubicBezTo>
                  <a:pt x="21555" y="6307"/>
                  <a:pt x="21515" y="6255"/>
                  <a:pt x="21475" y="6255"/>
                </a:cubicBezTo>
                <a:cubicBezTo>
                  <a:pt x="19217" y="5683"/>
                  <a:pt x="16620" y="6021"/>
                  <a:pt x="14162" y="7217"/>
                </a:cubicBezTo>
                <a:cubicBezTo>
                  <a:pt x="11804" y="8361"/>
                  <a:pt x="9726" y="10232"/>
                  <a:pt x="8307" y="12468"/>
                </a:cubicBezTo>
                <a:cubicBezTo>
                  <a:pt x="7408" y="13014"/>
                  <a:pt x="6169" y="13481"/>
                  <a:pt x="4651" y="13845"/>
                </a:cubicBezTo>
                <a:cubicBezTo>
                  <a:pt x="6289" y="12676"/>
                  <a:pt x="7828" y="10882"/>
                  <a:pt x="9027" y="8725"/>
                </a:cubicBezTo>
                <a:cubicBezTo>
                  <a:pt x="10445" y="6203"/>
                  <a:pt x="11345" y="3318"/>
                  <a:pt x="11584" y="563"/>
                </a:cubicBezTo>
                <a:cubicBezTo>
                  <a:pt x="11584" y="537"/>
                  <a:pt x="11584" y="511"/>
                  <a:pt x="11584" y="485"/>
                </a:cubicBezTo>
                <a:cubicBezTo>
                  <a:pt x="11584" y="485"/>
                  <a:pt x="11584" y="485"/>
                  <a:pt x="11584" y="485"/>
                </a:cubicBezTo>
                <a:cubicBezTo>
                  <a:pt x="11584" y="381"/>
                  <a:pt x="11604" y="303"/>
                  <a:pt x="11604" y="199"/>
                </a:cubicBezTo>
                <a:cubicBezTo>
                  <a:pt x="11604" y="147"/>
                  <a:pt x="11584" y="95"/>
                  <a:pt x="11544" y="43"/>
                </a:cubicBezTo>
                <a:cubicBezTo>
                  <a:pt x="11504" y="-9"/>
                  <a:pt x="11464" y="-9"/>
                  <a:pt x="11424" y="17"/>
                </a:cubicBezTo>
                <a:cubicBezTo>
                  <a:pt x="9386" y="1109"/>
                  <a:pt x="7428" y="3162"/>
                  <a:pt x="5930" y="5813"/>
                </a:cubicBezTo>
                <a:cubicBezTo>
                  <a:pt x="4491" y="8387"/>
                  <a:pt x="3572" y="11324"/>
                  <a:pt x="3372" y="14131"/>
                </a:cubicBezTo>
                <a:cubicBezTo>
                  <a:pt x="2373" y="14313"/>
                  <a:pt x="1294" y="14469"/>
                  <a:pt x="135" y="14573"/>
                </a:cubicBezTo>
                <a:cubicBezTo>
                  <a:pt x="95" y="14573"/>
                  <a:pt x="55" y="14599"/>
                  <a:pt x="35" y="14651"/>
                </a:cubicBezTo>
                <a:cubicBezTo>
                  <a:pt x="35" y="14651"/>
                  <a:pt x="35" y="14677"/>
                  <a:pt x="15" y="14677"/>
                </a:cubicBezTo>
                <a:cubicBezTo>
                  <a:pt x="-5" y="14703"/>
                  <a:pt x="-5" y="14755"/>
                  <a:pt x="15" y="14781"/>
                </a:cubicBezTo>
                <a:cubicBezTo>
                  <a:pt x="35" y="14911"/>
                  <a:pt x="55" y="15015"/>
                  <a:pt x="75" y="15145"/>
                </a:cubicBezTo>
                <a:cubicBezTo>
                  <a:pt x="135" y="15249"/>
                  <a:pt x="195" y="15301"/>
                  <a:pt x="255" y="15301"/>
                </a:cubicBezTo>
                <a:close/>
                <a:moveTo>
                  <a:pt x="14561" y="20993"/>
                </a:moveTo>
                <a:cubicBezTo>
                  <a:pt x="14861" y="20993"/>
                  <a:pt x="15161" y="20993"/>
                  <a:pt x="15460" y="20993"/>
                </a:cubicBezTo>
                <a:cubicBezTo>
                  <a:pt x="15161" y="20993"/>
                  <a:pt x="14861" y="20993"/>
                  <a:pt x="14561" y="20993"/>
                </a:cubicBezTo>
                <a:close/>
                <a:moveTo>
                  <a:pt x="14901" y="18550"/>
                </a:moveTo>
                <a:cubicBezTo>
                  <a:pt x="14681" y="18316"/>
                  <a:pt x="14461" y="18108"/>
                  <a:pt x="14242" y="17874"/>
                </a:cubicBezTo>
                <a:cubicBezTo>
                  <a:pt x="14481" y="18082"/>
                  <a:pt x="14701" y="18316"/>
                  <a:pt x="14901" y="18550"/>
                </a:cubicBezTo>
                <a:close/>
                <a:moveTo>
                  <a:pt x="20396" y="6489"/>
                </a:moveTo>
                <a:cubicBezTo>
                  <a:pt x="20436" y="6489"/>
                  <a:pt x="20476" y="6489"/>
                  <a:pt x="20516" y="6489"/>
                </a:cubicBezTo>
                <a:cubicBezTo>
                  <a:pt x="20456" y="6489"/>
                  <a:pt x="20376" y="6489"/>
                  <a:pt x="20316" y="6489"/>
                </a:cubicBezTo>
                <a:cubicBezTo>
                  <a:pt x="20336" y="6489"/>
                  <a:pt x="20376" y="6489"/>
                  <a:pt x="20396" y="6489"/>
                </a:cubicBezTo>
                <a:close/>
                <a:moveTo>
                  <a:pt x="14262" y="7555"/>
                </a:moveTo>
                <a:cubicBezTo>
                  <a:pt x="15181" y="7113"/>
                  <a:pt x="16120" y="6775"/>
                  <a:pt x="17059" y="6593"/>
                </a:cubicBezTo>
                <a:cubicBezTo>
                  <a:pt x="15760" y="6983"/>
                  <a:pt x="14521" y="7633"/>
                  <a:pt x="13362" y="8516"/>
                </a:cubicBezTo>
                <a:cubicBezTo>
                  <a:pt x="13282" y="8594"/>
                  <a:pt x="13362" y="8750"/>
                  <a:pt x="13442" y="8672"/>
                </a:cubicBezTo>
                <a:cubicBezTo>
                  <a:pt x="15361" y="7165"/>
                  <a:pt x="17598" y="6385"/>
                  <a:pt x="19836" y="6359"/>
                </a:cubicBezTo>
                <a:cubicBezTo>
                  <a:pt x="19677" y="6385"/>
                  <a:pt x="19517" y="6411"/>
                  <a:pt x="19357" y="6411"/>
                </a:cubicBezTo>
                <a:cubicBezTo>
                  <a:pt x="19277" y="6411"/>
                  <a:pt x="19277" y="6515"/>
                  <a:pt x="19317" y="6593"/>
                </a:cubicBezTo>
                <a:cubicBezTo>
                  <a:pt x="17718" y="6801"/>
                  <a:pt x="16140" y="7373"/>
                  <a:pt x="14921" y="8829"/>
                </a:cubicBezTo>
                <a:cubicBezTo>
                  <a:pt x="14841" y="8907"/>
                  <a:pt x="14961" y="9036"/>
                  <a:pt x="15041" y="8959"/>
                </a:cubicBezTo>
                <a:cubicBezTo>
                  <a:pt x="16539" y="7165"/>
                  <a:pt x="18597" y="6749"/>
                  <a:pt x="20576" y="6697"/>
                </a:cubicBezTo>
                <a:cubicBezTo>
                  <a:pt x="19277" y="6931"/>
                  <a:pt x="18038" y="7555"/>
                  <a:pt x="16939" y="8465"/>
                </a:cubicBezTo>
                <a:cubicBezTo>
                  <a:pt x="16859" y="8543"/>
                  <a:pt x="16939" y="8698"/>
                  <a:pt x="17019" y="8621"/>
                </a:cubicBezTo>
                <a:cubicBezTo>
                  <a:pt x="18118" y="7711"/>
                  <a:pt x="19357" y="7113"/>
                  <a:pt x="20656" y="6879"/>
                </a:cubicBezTo>
                <a:cubicBezTo>
                  <a:pt x="20636" y="6879"/>
                  <a:pt x="20636" y="6905"/>
                  <a:pt x="20616" y="6905"/>
                </a:cubicBezTo>
                <a:cubicBezTo>
                  <a:pt x="20376" y="7087"/>
                  <a:pt x="20156" y="7269"/>
                  <a:pt x="19916" y="7425"/>
                </a:cubicBezTo>
                <a:cubicBezTo>
                  <a:pt x="19437" y="7763"/>
                  <a:pt x="18917" y="8075"/>
                  <a:pt x="18398" y="8335"/>
                </a:cubicBezTo>
                <a:cubicBezTo>
                  <a:pt x="18298" y="8387"/>
                  <a:pt x="18358" y="8569"/>
                  <a:pt x="18458" y="8517"/>
                </a:cubicBezTo>
                <a:cubicBezTo>
                  <a:pt x="18957" y="8257"/>
                  <a:pt x="19457" y="7971"/>
                  <a:pt x="19916" y="7633"/>
                </a:cubicBezTo>
                <a:cubicBezTo>
                  <a:pt x="20016" y="7555"/>
                  <a:pt x="20116" y="7477"/>
                  <a:pt x="20216" y="7425"/>
                </a:cubicBezTo>
                <a:cubicBezTo>
                  <a:pt x="19776" y="7841"/>
                  <a:pt x="19357" y="8283"/>
                  <a:pt x="18937" y="8751"/>
                </a:cubicBezTo>
                <a:cubicBezTo>
                  <a:pt x="18557" y="9167"/>
                  <a:pt x="18218" y="9608"/>
                  <a:pt x="17778" y="9894"/>
                </a:cubicBezTo>
                <a:cubicBezTo>
                  <a:pt x="17359" y="10154"/>
                  <a:pt x="16879" y="10310"/>
                  <a:pt x="16420" y="10440"/>
                </a:cubicBezTo>
                <a:cubicBezTo>
                  <a:pt x="16320" y="10466"/>
                  <a:pt x="16340" y="10674"/>
                  <a:pt x="16440" y="10648"/>
                </a:cubicBezTo>
                <a:cubicBezTo>
                  <a:pt x="16879" y="10518"/>
                  <a:pt x="17319" y="10388"/>
                  <a:pt x="17718" y="10154"/>
                </a:cubicBezTo>
                <a:cubicBezTo>
                  <a:pt x="18178" y="9894"/>
                  <a:pt x="18518" y="9478"/>
                  <a:pt x="18897" y="9062"/>
                </a:cubicBezTo>
                <a:cubicBezTo>
                  <a:pt x="19537" y="8335"/>
                  <a:pt x="20216" y="7659"/>
                  <a:pt x="20915" y="7009"/>
                </a:cubicBezTo>
                <a:cubicBezTo>
                  <a:pt x="19537" y="9011"/>
                  <a:pt x="17638" y="10674"/>
                  <a:pt x="15460" y="11714"/>
                </a:cubicBezTo>
                <a:cubicBezTo>
                  <a:pt x="13462" y="12676"/>
                  <a:pt x="11344" y="13091"/>
                  <a:pt x="9426" y="12857"/>
                </a:cubicBezTo>
                <a:cubicBezTo>
                  <a:pt x="10345" y="12857"/>
                  <a:pt x="11264" y="12675"/>
                  <a:pt x="12144" y="12390"/>
                </a:cubicBezTo>
                <a:cubicBezTo>
                  <a:pt x="12164" y="12390"/>
                  <a:pt x="12164" y="12390"/>
                  <a:pt x="12184" y="12364"/>
                </a:cubicBezTo>
                <a:cubicBezTo>
                  <a:pt x="13003" y="12234"/>
                  <a:pt x="13802" y="12078"/>
                  <a:pt x="14581" y="11766"/>
                </a:cubicBezTo>
                <a:cubicBezTo>
                  <a:pt x="14681" y="11740"/>
                  <a:pt x="14621" y="11532"/>
                  <a:pt x="14521" y="11584"/>
                </a:cubicBezTo>
                <a:cubicBezTo>
                  <a:pt x="12803" y="12260"/>
                  <a:pt x="11005" y="12286"/>
                  <a:pt x="9226" y="12546"/>
                </a:cubicBezTo>
                <a:cubicBezTo>
                  <a:pt x="9226" y="12546"/>
                  <a:pt x="9226" y="12546"/>
                  <a:pt x="9226" y="12546"/>
                </a:cubicBezTo>
                <a:cubicBezTo>
                  <a:pt x="9246" y="12546"/>
                  <a:pt x="9246" y="12546"/>
                  <a:pt x="9266" y="12520"/>
                </a:cubicBezTo>
                <a:cubicBezTo>
                  <a:pt x="11205" y="12286"/>
                  <a:pt x="13103" y="11532"/>
                  <a:pt x="14801" y="10310"/>
                </a:cubicBezTo>
                <a:cubicBezTo>
                  <a:pt x="14881" y="10258"/>
                  <a:pt x="14801" y="10076"/>
                  <a:pt x="14721" y="10154"/>
                </a:cubicBezTo>
                <a:cubicBezTo>
                  <a:pt x="13243" y="11220"/>
                  <a:pt x="11644" y="11896"/>
                  <a:pt x="9986" y="12208"/>
                </a:cubicBezTo>
                <a:cubicBezTo>
                  <a:pt x="11105" y="11688"/>
                  <a:pt x="12164" y="10960"/>
                  <a:pt x="13143" y="10102"/>
                </a:cubicBezTo>
                <a:cubicBezTo>
                  <a:pt x="13223" y="10024"/>
                  <a:pt x="13143" y="9868"/>
                  <a:pt x="13063" y="9946"/>
                </a:cubicBezTo>
                <a:cubicBezTo>
                  <a:pt x="12104" y="10804"/>
                  <a:pt x="11045" y="11506"/>
                  <a:pt x="9946" y="12026"/>
                </a:cubicBezTo>
                <a:cubicBezTo>
                  <a:pt x="10445" y="11688"/>
                  <a:pt x="10945" y="11350"/>
                  <a:pt x="11464" y="11064"/>
                </a:cubicBezTo>
                <a:cubicBezTo>
                  <a:pt x="11564" y="11012"/>
                  <a:pt x="11504" y="10830"/>
                  <a:pt x="11404" y="10882"/>
                </a:cubicBezTo>
                <a:cubicBezTo>
                  <a:pt x="10645" y="11324"/>
                  <a:pt x="9926" y="11792"/>
                  <a:pt x="9206" y="12338"/>
                </a:cubicBezTo>
                <a:cubicBezTo>
                  <a:pt x="9206" y="12338"/>
                  <a:pt x="9206" y="12338"/>
                  <a:pt x="9206" y="12338"/>
                </a:cubicBezTo>
                <a:cubicBezTo>
                  <a:pt x="10265" y="10804"/>
                  <a:pt x="11824" y="10076"/>
                  <a:pt x="13303" y="9400"/>
                </a:cubicBezTo>
                <a:cubicBezTo>
                  <a:pt x="13402" y="9348"/>
                  <a:pt x="13343" y="9166"/>
                  <a:pt x="13243" y="9218"/>
                </a:cubicBezTo>
                <a:cubicBezTo>
                  <a:pt x="11624" y="9946"/>
                  <a:pt x="9886" y="10778"/>
                  <a:pt x="8827" y="12623"/>
                </a:cubicBezTo>
                <a:cubicBezTo>
                  <a:pt x="8807" y="12623"/>
                  <a:pt x="8787" y="12623"/>
                  <a:pt x="8767" y="12623"/>
                </a:cubicBezTo>
                <a:cubicBezTo>
                  <a:pt x="9226" y="11818"/>
                  <a:pt x="9906" y="11194"/>
                  <a:pt x="10505" y="10622"/>
                </a:cubicBezTo>
                <a:cubicBezTo>
                  <a:pt x="11165" y="10024"/>
                  <a:pt x="11864" y="9478"/>
                  <a:pt x="12583" y="9036"/>
                </a:cubicBezTo>
                <a:cubicBezTo>
                  <a:pt x="12663" y="8984"/>
                  <a:pt x="12623" y="8776"/>
                  <a:pt x="12523" y="8854"/>
                </a:cubicBezTo>
                <a:cubicBezTo>
                  <a:pt x="11784" y="9322"/>
                  <a:pt x="11085" y="9868"/>
                  <a:pt x="10405" y="10466"/>
                </a:cubicBezTo>
                <a:cubicBezTo>
                  <a:pt x="9966" y="10856"/>
                  <a:pt x="9506" y="11298"/>
                  <a:pt x="9107" y="11792"/>
                </a:cubicBezTo>
                <a:cubicBezTo>
                  <a:pt x="10485" y="9998"/>
                  <a:pt x="12263" y="8517"/>
                  <a:pt x="14262" y="7555"/>
                </a:cubicBezTo>
                <a:close/>
                <a:moveTo>
                  <a:pt x="9846" y="12675"/>
                </a:moveTo>
                <a:cubicBezTo>
                  <a:pt x="10125" y="12649"/>
                  <a:pt x="10405" y="12598"/>
                  <a:pt x="10685" y="12572"/>
                </a:cubicBezTo>
                <a:cubicBezTo>
                  <a:pt x="10405" y="12623"/>
                  <a:pt x="10125" y="12675"/>
                  <a:pt x="9846" y="12675"/>
                </a:cubicBezTo>
                <a:close/>
                <a:moveTo>
                  <a:pt x="335" y="14911"/>
                </a:moveTo>
                <a:cubicBezTo>
                  <a:pt x="1474" y="14807"/>
                  <a:pt x="2552" y="14651"/>
                  <a:pt x="3532" y="14443"/>
                </a:cubicBezTo>
                <a:cubicBezTo>
                  <a:pt x="3572" y="14443"/>
                  <a:pt x="3611" y="14391"/>
                  <a:pt x="3631" y="14339"/>
                </a:cubicBezTo>
                <a:cubicBezTo>
                  <a:pt x="3631" y="14313"/>
                  <a:pt x="3631" y="14313"/>
                  <a:pt x="3651" y="14287"/>
                </a:cubicBezTo>
                <a:cubicBezTo>
                  <a:pt x="3851" y="11506"/>
                  <a:pt x="4750" y="8569"/>
                  <a:pt x="6189" y="6021"/>
                </a:cubicBezTo>
                <a:cubicBezTo>
                  <a:pt x="6849" y="4852"/>
                  <a:pt x="7608" y="3786"/>
                  <a:pt x="8407" y="2876"/>
                </a:cubicBezTo>
                <a:cubicBezTo>
                  <a:pt x="8147" y="3266"/>
                  <a:pt x="7928" y="3682"/>
                  <a:pt x="7728" y="4124"/>
                </a:cubicBezTo>
                <a:cubicBezTo>
                  <a:pt x="7708" y="4176"/>
                  <a:pt x="7728" y="4202"/>
                  <a:pt x="7748" y="4228"/>
                </a:cubicBezTo>
                <a:cubicBezTo>
                  <a:pt x="7708" y="4202"/>
                  <a:pt x="7668" y="4228"/>
                  <a:pt x="7648" y="4280"/>
                </a:cubicBezTo>
                <a:cubicBezTo>
                  <a:pt x="7608" y="4410"/>
                  <a:pt x="7748" y="4488"/>
                  <a:pt x="7788" y="4358"/>
                </a:cubicBezTo>
                <a:cubicBezTo>
                  <a:pt x="7808" y="4306"/>
                  <a:pt x="7788" y="4254"/>
                  <a:pt x="7768" y="4254"/>
                </a:cubicBezTo>
                <a:cubicBezTo>
                  <a:pt x="7808" y="4280"/>
                  <a:pt x="7848" y="4254"/>
                  <a:pt x="7868" y="4202"/>
                </a:cubicBezTo>
                <a:cubicBezTo>
                  <a:pt x="8287" y="3240"/>
                  <a:pt x="8867" y="2408"/>
                  <a:pt x="9546" y="1732"/>
                </a:cubicBezTo>
                <a:cubicBezTo>
                  <a:pt x="9946" y="1395"/>
                  <a:pt x="10345" y="1083"/>
                  <a:pt x="10745" y="797"/>
                </a:cubicBezTo>
                <a:cubicBezTo>
                  <a:pt x="9766" y="1888"/>
                  <a:pt x="8987" y="3266"/>
                  <a:pt x="8487" y="4800"/>
                </a:cubicBezTo>
                <a:cubicBezTo>
                  <a:pt x="8447" y="4930"/>
                  <a:pt x="8587" y="5007"/>
                  <a:pt x="8627" y="4877"/>
                </a:cubicBezTo>
                <a:cubicBezTo>
                  <a:pt x="9206" y="3136"/>
                  <a:pt x="10126" y="1602"/>
                  <a:pt x="11285" y="485"/>
                </a:cubicBezTo>
                <a:cubicBezTo>
                  <a:pt x="11285" y="485"/>
                  <a:pt x="11285" y="485"/>
                  <a:pt x="11305" y="485"/>
                </a:cubicBezTo>
                <a:cubicBezTo>
                  <a:pt x="10645" y="1420"/>
                  <a:pt x="10026" y="2434"/>
                  <a:pt x="9506" y="3500"/>
                </a:cubicBezTo>
                <a:cubicBezTo>
                  <a:pt x="9446" y="3604"/>
                  <a:pt x="9566" y="3734"/>
                  <a:pt x="9626" y="3630"/>
                </a:cubicBezTo>
                <a:cubicBezTo>
                  <a:pt x="10126" y="2616"/>
                  <a:pt x="10705" y="1654"/>
                  <a:pt x="11345" y="745"/>
                </a:cubicBezTo>
                <a:cubicBezTo>
                  <a:pt x="11325" y="849"/>
                  <a:pt x="11325" y="979"/>
                  <a:pt x="11305" y="1082"/>
                </a:cubicBezTo>
                <a:cubicBezTo>
                  <a:pt x="11245" y="1238"/>
                  <a:pt x="11185" y="1368"/>
                  <a:pt x="11145" y="1498"/>
                </a:cubicBezTo>
                <a:cubicBezTo>
                  <a:pt x="11005" y="1862"/>
                  <a:pt x="10845" y="2226"/>
                  <a:pt x="10685" y="2564"/>
                </a:cubicBezTo>
                <a:cubicBezTo>
                  <a:pt x="10345" y="3292"/>
                  <a:pt x="9966" y="3968"/>
                  <a:pt x="9566" y="4618"/>
                </a:cubicBezTo>
                <a:cubicBezTo>
                  <a:pt x="9506" y="4722"/>
                  <a:pt x="9626" y="4851"/>
                  <a:pt x="9686" y="4748"/>
                </a:cubicBezTo>
                <a:cubicBezTo>
                  <a:pt x="10146" y="4046"/>
                  <a:pt x="10545" y="3292"/>
                  <a:pt x="10905" y="2486"/>
                </a:cubicBezTo>
                <a:cubicBezTo>
                  <a:pt x="11025" y="2226"/>
                  <a:pt x="11125" y="1992"/>
                  <a:pt x="11225" y="1732"/>
                </a:cubicBezTo>
                <a:cubicBezTo>
                  <a:pt x="11225" y="1784"/>
                  <a:pt x="11205" y="1810"/>
                  <a:pt x="11205" y="1862"/>
                </a:cubicBezTo>
                <a:cubicBezTo>
                  <a:pt x="11025" y="2460"/>
                  <a:pt x="10805" y="3058"/>
                  <a:pt x="10585" y="3604"/>
                </a:cubicBezTo>
                <a:cubicBezTo>
                  <a:pt x="10186" y="4644"/>
                  <a:pt x="9706" y="5631"/>
                  <a:pt x="9187" y="6593"/>
                </a:cubicBezTo>
                <a:cubicBezTo>
                  <a:pt x="9127" y="6697"/>
                  <a:pt x="9246" y="6827"/>
                  <a:pt x="9306" y="6723"/>
                </a:cubicBezTo>
                <a:cubicBezTo>
                  <a:pt x="9846" y="5761"/>
                  <a:pt x="10306" y="4748"/>
                  <a:pt x="10725" y="3682"/>
                </a:cubicBezTo>
                <a:cubicBezTo>
                  <a:pt x="10805" y="3474"/>
                  <a:pt x="10905" y="3240"/>
                  <a:pt x="10985" y="3032"/>
                </a:cubicBezTo>
                <a:cubicBezTo>
                  <a:pt x="10565" y="4929"/>
                  <a:pt x="9826" y="6827"/>
                  <a:pt x="8867" y="8543"/>
                </a:cubicBezTo>
                <a:cubicBezTo>
                  <a:pt x="7688" y="10622"/>
                  <a:pt x="6229" y="12338"/>
                  <a:pt x="4651" y="13507"/>
                </a:cubicBezTo>
                <a:cubicBezTo>
                  <a:pt x="4691" y="13455"/>
                  <a:pt x="4731" y="13403"/>
                  <a:pt x="4791" y="13351"/>
                </a:cubicBezTo>
                <a:cubicBezTo>
                  <a:pt x="5130" y="12935"/>
                  <a:pt x="5470" y="12519"/>
                  <a:pt x="5790" y="12052"/>
                </a:cubicBezTo>
                <a:cubicBezTo>
                  <a:pt x="6409" y="11168"/>
                  <a:pt x="6969" y="10206"/>
                  <a:pt x="7468" y="9192"/>
                </a:cubicBezTo>
                <a:cubicBezTo>
                  <a:pt x="7528" y="9088"/>
                  <a:pt x="7408" y="8958"/>
                  <a:pt x="7348" y="9062"/>
                </a:cubicBezTo>
                <a:cubicBezTo>
                  <a:pt x="6889" y="9998"/>
                  <a:pt x="6369" y="10908"/>
                  <a:pt x="5790" y="11740"/>
                </a:cubicBezTo>
                <a:cubicBezTo>
                  <a:pt x="5510" y="12156"/>
                  <a:pt x="5210" y="12545"/>
                  <a:pt x="4911" y="12935"/>
                </a:cubicBezTo>
                <a:cubicBezTo>
                  <a:pt x="4631" y="13273"/>
                  <a:pt x="4351" y="13611"/>
                  <a:pt x="4031" y="13845"/>
                </a:cubicBezTo>
                <a:cubicBezTo>
                  <a:pt x="4491" y="12649"/>
                  <a:pt x="5030" y="11506"/>
                  <a:pt x="5670" y="10440"/>
                </a:cubicBezTo>
                <a:cubicBezTo>
                  <a:pt x="5730" y="10336"/>
                  <a:pt x="5610" y="10206"/>
                  <a:pt x="5550" y="10310"/>
                </a:cubicBezTo>
                <a:cubicBezTo>
                  <a:pt x="4931" y="11350"/>
                  <a:pt x="4391" y="12467"/>
                  <a:pt x="3951" y="13637"/>
                </a:cubicBezTo>
                <a:cubicBezTo>
                  <a:pt x="4271" y="11584"/>
                  <a:pt x="4951" y="9660"/>
                  <a:pt x="5950" y="8023"/>
                </a:cubicBezTo>
                <a:cubicBezTo>
                  <a:pt x="6010" y="7919"/>
                  <a:pt x="5890" y="7789"/>
                  <a:pt x="5830" y="7893"/>
                </a:cubicBezTo>
                <a:cubicBezTo>
                  <a:pt x="4711" y="9738"/>
                  <a:pt x="3991" y="11921"/>
                  <a:pt x="3712" y="14235"/>
                </a:cubicBezTo>
                <a:cubicBezTo>
                  <a:pt x="3692" y="14339"/>
                  <a:pt x="3792" y="14365"/>
                  <a:pt x="3832" y="14339"/>
                </a:cubicBezTo>
                <a:cubicBezTo>
                  <a:pt x="3852" y="14365"/>
                  <a:pt x="3891" y="14365"/>
                  <a:pt x="3911" y="14365"/>
                </a:cubicBezTo>
                <a:cubicBezTo>
                  <a:pt x="5830" y="13975"/>
                  <a:pt x="7408" y="13403"/>
                  <a:pt x="8487" y="12753"/>
                </a:cubicBezTo>
                <a:cubicBezTo>
                  <a:pt x="8507" y="12753"/>
                  <a:pt x="8527" y="12727"/>
                  <a:pt x="8527" y="12701"/>
                </a:cubicBezTo>
                <a:cubicBezTo>
                  <a:pt x="8607" y="12571"/>
                  <a:pt x="8707" y="12415"/>
                  <a:pt x="8807" y="12285"/>
                </a:cubicBezTo>
                <a:cubicBezTo>
                  <a:pt x="8747" y="12389"/>
                  <a:pt x="8687" y="12467"/>
                  <a:pt x="8627" y="12571"/>
                </a:cubicBezTo>
                <a:cubicBezTo>
                  <a:pt x="8607" y="12597"/>
                  <a:pt x="8607" y="12623"/>
                  <a:pt x="8607" y="12649"/>
                </a:cubicBezTo>
                <a:cubicBezTo>
                  <a:pt x="8567" y="12675"/>
                  <a:pt x="8567" y="12727"/>
                  <a:pt x="8567" y="12753"/>
                </a:cubicBezTo>
                <a:cubicBezTo>
                  <a:pt x="8567" y="12753"/>
                  <a:pt x="8567" y="12753"/>
                  <a:pt x="8567" y="12753"/>
                </a:cubicBezTo>
                <a:cubicBezTo>
                  <a:pt x="7828" y="13195"/>
                  <a:pt x="6869" y="13611"/>
                  <a:pt x="5710" y="13949"/>
                </a:cubicBezTo>
                <a:cubicBezTo>
                  <a:pt x="5650" y="13975"/>
                  <a:pt x="5610" y="14053"/>
                  <a:pt x="5610" y="14131"/>
                </a:cubicBezTo>
                <a:cubicBezTo>
                  <a:pt x="5610" y="14209"/>
                  <a:pt x="5670" y="14287"/>
                  <a:pt x="5730" y="14261"/>
                </a:cubicBezTo>
                <a:cubicBezTo>
                  <a:pt x="6889" y="14209"/>
                  <a:pt x="8108" y="14391"/>
                  <a:pt x="9306" y="14781"/>
                </a:cubicBezTo>
                <a:cubicBezTo>
                  <a:pt x="7848" y="14391"/>
                  <a:pt x="6349" y="14339"/>
                  <a:pt x="4851" y="14313"/>
                </a:cubicBezTo>
                <a:cubicBezTo>
                  <a:pt x="4751" y="14313"/>
                  <a:pt x="4771" y="14521"/>
                  <a:pt x="4871" y="14521"/>
                </a:cubicBezTo>
                <a:cubicBezTo>
                  <a:pt x="4911" y="14521"/>
                  <a:pt x="4931" y="14521"/>
                  <a:pt x="4971" y="14521"/>
                </a:cubicBezTo>
                <a:cubicBezTo>
                  <a:pt x="4951" y="14573"/>
                  <a:pt x="4951" y="14651"/>
                  <a:pt x="4991" y="14677"/>
                </a:cubicBezTo>
                <a:cubicBezTo>
                  <a:pt x="6030" y="15456"/>
                  <a:pt x="7129" y="16054"/>
                  <a:pt x="8288" y="16496"/>
                </a:cubicBezTo>
                <a:cubicBezTo>
                  <a:pt x="8387" y="16522"/>
                  <a:pt x="8407" y="16340"/>
                  <a:pt x="8308" y="16288"/>
                </a:cubicBezTo>
                <a:cubicBezTo>
                  <a:pt x="7368" y="15950"/>
                  <a:pt x="6469" y="15456"/>
                  <a:pt x="5590" y="14885"/>
                </a:cubicBezTo>
                <a:cubicBezTo>
                  <a:pt x="6569" y="14989"/>
                  <a:pt x="7548" y="15275"/>
                  <a:pt x="8467" y="15742"/>
                </a:cubicBezTo>
                <a:cubicBezTo>
                  <a:pt x="8567" y="15794"/>
                  <a:pt x="8627" y="15612"/>
                  <a:pt x="8527" y="15560"/>
                </a:cubicBezTo>
                <a:cubicBezTo>
                  <a:pt x="7508" y="15040"/>
                  <a:pt x="6449" y="14729"/>
                  <a:pt x="5350" y="14651"/>
                </a:cubicBezTo>
                <a:cubicBezTo>
                  <a:pt x="5330" y="14651"/>
                  <a:pt x="5310" y="14651"/>
                  <a:pt x="5290" y="14677"/>
                </a:cubicBezTo>
                <a:cubicBezTo>
                  <a:pt x="5210" y="14625"/>
                  <a:pt x="5150" y="14573"/>
                  <a:pt x="5070" y="14521"/>
                </a:cubicBezTo>
                <a:cubicBezTo>
                  <a:pt x="6849" y="14573"/>
                  <a:pt x="8627" y="14651"/>
                  <a:pt x="10326" y="15352"/>
                </a:cubicBezTo>
                <a:cubicBezTo>
                  <a:pt x="10385" y="15378"/>
                  <a:pt x="10445" y="15300"/>
                  <a:pt x="10445" y="15249"/>
                </a:cubicBezTo>
                <a:cubicBezTo>
                  <a:pt x="10485" y="15275"/>
                  <a:pt x="10545" y="15301"/>
                  <a:pt x="10585" y="15301"/>
                </a:cubicBezTo>
                <a:cubicBezTo>
                  <a:pt x="10565" y="15301"/>
                  <a:pt x="10565" y="15327"/>
                  <a:pt x="10545" y="15353"/>
                </a:cubicBezTo>
                <a:cubicBezTo>
                  <a:pt x="10505" y="15483"/>
                  <a:pt x="10645" y="15560"/>
                  <a:pt x="10685" y="15431"/>
                </a:cubicBezTo>
                <a:cubicBezTo>
                  <a:pt x="10705" y="15404"/>
                  <a:pt x="10685" y="15378"/>
                  <a:pt x="10685" y="15353"/>
                </a:cubicBezTo>
                <a:cubicBezTo>
                  <a:pt x="10865" y="15431"/>
                  <a:pt x="11025" y="15509"/>
                  <a:pt x="11205" y="15613"/>
                </a:cubicBezTo>
                <a:cubicBezTo>
                  <a:pt x="11545" y="15795"/>
                  <a:pt x="11864" y="15976"/>
                  <a:pt x="12204" y="16210"/>
                </a:cubicBezTo>
                <a:cubicBezTo>
                  <a:pt x="11904" y="16028"/>
                  <a:pt x="11584" y="15898"/>
                  <a:pt x="11245" y="15794"/>
                </a:cubicBezTo>
                <a:cubicBezTo>
                  <a:pt x="11145" y="15768"/>
                  <a:pt x="11125" y="15976"/>
                  <a:pt x="11225" y="16002"/>
                </a:cubicBezTo>
                <a:cubicBezTo>
                  <a:pt x="12344" y="16366"/>
                  <a:pt x="13323" y="17172"/>
                  <a:pt x="14222" y="18082"/>
                </a:cubicBezTo>
                <a:cubicBezTo>
                  <a:pt x="14402" y="18264"/>
                  <a:pt x="14602" y="18472"/>
                  <a:pt x="14781" y="18654"/>
                </a:cubicBezTo>
                <a:cubicBezTo>
                  <a:pt x="14162" y="18056"/>
                  <a:pt x="13503" y="17588"/>
                  <a:pt x="12763" y="17354"/>
                </a:cubicBezTo>
                <a:cubicBezTo>
                  <a:pt x="12663" y="17328"/>
                  <a:pt x="12643" y="17536"/>
                  <a:pt x="12743" y="17562"/>
                </a:cubicBezTo>
                <a:cubicBezTo>
                  <a:pt x="13762" y="17874"/>
                  <a:pt x="14602" y="18679"/>
                  <a:pt x="15401" y="19537"/>
                </a:cubicBezTo>
                <a:cubicBezTo>
                  <a:pt x="14162" y="18602"/>
                  <a:pt x="12763" y="18030"/>
                  <a:pt x="11325" y="17900"/>
                </a:cubicBezTo>
                <a:cubicBezTo>
                  <a:pt x="11225" y="17900"/>
                  <a:pt x="11205" y="18082"/>
                  <a:pt x="11305" y="18108"/>
                </a:cubicBezTo>
                <a:cubicBezTo>
                  <a:pt x="13203" y="18264"/>
                  <a:pt x="15021" y="19199"/>
                  <a:pt x="16500" y="20785"/>
                </a:cubicBezTo>
                <a:cubicBezTo>
                  <a:pt x="16500" y="20811"/>
                  <a:pt x="16520" y="20811"/>
                  <a:pt x="16520" y="20837"/>
                </a:cubicBezTo>
                <a:cubicBezTo>
                  <a:pt x="15481" y="20187"/>
                  <a:pt x="14402" y="19641"/>
                  <a:pt x="13303" y="19225"/>
                </a:cubicBezTo>
                <a:cubicBezTo>
                  <a:pt x="13203" y="19199"/>
                  <a:pt x="13183" y="19381"/>
                  <a:pt x="13283" y="19433"/>
                </a:cubicBezTo>
                <a:cubicBezTo>
                  <a:pt x="14062" y="19719"/>
                  <a:pt x="14841" y="20083"/>
                  <a:pt x="15601" y="20499"/>
                </a:cubicBezTo>
                <a:cubicBezTo>
                  <a:pt x="13563" y="19979"/>
                  <a:pt x="11524" y="19329"/>
                  <a:pt x="9666" y="18056"/>
                </a:cubicBezTo>
                <a:cubicBezTo>
                  <a:pt x="9586" y="18004"/>
                  <a:pt x="9506" y="18186"/>
                  <a:pt x="9606" y="18238"/>
                </a:cubicBezTo>
                <a:cubicBezTo>
                  <a:pt x="11604" y="19615"/>
                  <a:pt x="13822" y="20265"/>
                  <a:pt x="16040" y="20811"/>
                </a:cubicBezTo>
                <a:cubicBezTo>
                  <a:pt x="15401" y="20785"/>
                  <a:pt x="14761" y="20811"/>
                  <a:pt x="14142" y="20759"/>
                </a:cubicBezTo>
                <a:cubicBezTo>
                  <a:pt x="13183" y="20681"/>
                  <a:pt x="12304" y="20239"/>
                  <a:pt x="11425" y="19719"/>
                </a:cubicBezTo>
                <a:cubicBezTo>
                  <a:pt x="11325" y="19667"/>
                  <a:pt x="11265" y="19849"/>
                  <a:pt x="11365" y="19901"/>
                </a:cubicBezTo>
                <a:cubicBezTo>
                  <a:pt x="12064" y="20317"/>
                  <a:pt x="12763" y="20655"/>
                  <a:pt x="13503" y="20837"/>
                </a:cubicBezTo>
                <a:cubicBezTo>
                  <a:pt x="12344" y="20629"/>
                  <a:pt x="11145" y="20239"/>
                  <a:pt x="10006" y="19615"/>
                </a:cubicBezTo>
                <a:cubicBezTo>
                  <a:pt x="7768" y="18420"/>
                  <a:pt x="5830" y="16548"/>
                  <a:pt x="4551" y="14365"/>
                </a:cubicBezTo>
                <a:cubicBezTo>
                  <a:pt x="4531" y="14313"/>
                  <a:pt x="4471" y="14287"/>
                  <a:pt x="4431" y="14313"/>
                </a:cubicBezTo>
                <a:cubicBezTo>
                  <a:pt x="3212" y="14599"/>
                  <a:pt x="1854" y="14806"/>
                  <a:pt x="395" y="14962"/>
                </a:cubicBezTo>
                <a:cubicBezTo>
                  <a:pt x="355" y="14937"/>
                  <a:pt x="355" y="14911"/>
                  <a:pt x="335" y="14911"/>
                </a:cubicBezTo>
                <a:close/>
                <a:moveTo>
                  <a:pt x="16320" y="9114"/>
                </a:moveTo>
                <a:cubicBezTo>
                  <a:pt x="16879" y="8958"/>
                  <a:pt x="17419" y="8751"/>
                  <a:pt x="17958" y="8517"/>
                </a:cubicBezTo>
                <a:cubicBezTo>
                  <a:pt x="18058" y="8465"/>
                  <a:pt x="18098" y="8673"/>
                  <a:pt x="18018" y="8699"/>
                </a:cubicBezTo>
                <a:cubicBezTo>
                  <a:pt x="17459" y="8933"/>
                  <a:pt x="16899" y="9141"/>
                  <a:pt x="16340" y="9296"/>
                </a:cubicBezTo>
                <a:cubicBezTo>
                  <a:pt x="16240" y="9348"/>
                  <a:pt x="16220" y="9140"/>
                  <a:pt x="16320" y="9114"/>
                </a:cubicBezTo>
                <a:close/>
                <a:moveTo>
                  <a:pt x="15441" y="11324"/>
                </a:moveTo>
                <a:cubicBezTo>
                  <a:pt x="15461" y="11376"/>
                  <a:pt x="15461" y="11428"/>
                  <a:pt x="15421" y="11454"/>
                </a:cubicBezTo>
                <a:cubicBezTo>
                  <a:pt x="15261" y="11558"/>
                  <a:pt x="15081" y="11636"/>
                  <a:pt x="14901" y="11662"/>
                </a:cubicBezTo>
                <a:cubicBezTo>
                  <a:pt x="14861" y="11662"/>
                  <a:pt x="14821" y="11636"/>
                  <a:pt x="14821" y="11558"/>
                </a:cubicBezTo>
                <a:cubicBezTo>
                  <a:pt x="14821" y="11506"/>
                  <a:pt x="14841" y="11454"/>
                  <a:pt x="14901" y="11454"/>
                </a:cubicBezTo>
                <a:cubicBezTo>
                  <a:pt x="14941" y="11454"/>
                  <a:pt x="14981" y="11454"/>
                  <a:pt x="15021" y="11428"/>
                </a:cubicBezTo>
                <a:cubicBezTo>
                  <a:pt x="15041" y="11428"/>
                  <a:pt x="15041" y="11428"/>
                  <a:pt x="15061" y="11428"/>
                </a:cubicBezTo>
                <a:cubicBezTo>
                  <a:pt x="15061" y="11428"/>
                  <a:pt x="15081" y="11428"/>
                  <a:pt x="15081" y="11428"/>
                </a:cubicBezTo>
                <a:cubicBezTo>
                  <a:pt x="15081" y="11428"/>
                  <a:pt x="15081" y="11428"/>
                  <a:pt x="15081" y="11428"/>
                </a:cubicBezTo>
                <a:cubicBezTo>
                  <a:pt x="15101" y="11428"/>
                  <a:pt x="15121" y="11428"/>
                  <a:pt x="15141" y="11402"/>
                </a:cubicBezTo>
                <a:cubicBezTo>
                  <a:pt x="15181" y="11376"/>
                  <a:pt x="15221" y="11376"/>
                  <a:pt x="15261" y="11350"/>
                </a:cubicBezTo>
                <a:cubicBezTo>
                  <a:pt x="15281" y="11350"/>
                  <a:pt x="15301" y="11324"/>
                  <a:pt x="15321" y="11324"/>
                </a:cubicBezTo>
                <a:cubicBezTo>
                  <a:pt x="15321" y="11324"/>
                  <a:pt x="15321" y="11324"/>
                  <a:pt x="15341" y="11324"/>
                </a:cubicBezTo>
                <a:cubicBezTo>
                  <a:pt x="15341" y="11324"/>
                  <a:pt x="15321" y="11324"/>
                  <a:pt x="15341" y="11324"/>
                </a:cubicBezTo>
                <a:cubicBezTo>
                  <a:pt x="15341" y="11324"/>
                  <a:pt x="15361" y="11324"/>
                  <a:pt x="15361" y="11298"/>
                </a:cubicBezTo>
                <a:cubicBezTo>
                  <a:pt x="15361" y="11272"/>
                  <a:pt x="15401" y="11272"/>
                  <a:pt x="15441" y="11324"/>
                </a:cubicBezTo>
                <a:close/>
                <a:moveTo>
                  <a:pt x="15720" y="11246"/>
                </a:moveTo>
                <a:cubicBezTo>
                  <a:pt x="15680" y="11376"/>
                  <a:pt x="15540" y="11272"/>
                  <a:pt x="15580" y="11168"/>
                </a:cubicBezTo>
                <a:cubicBezTo>
                  <a:pt x="15620" y="11064"/>
                  <a:pt x="15760" y="11142"/>
                  <a:pt x="15720" y="11246"/>
                </a:cubicBezTo>
                <a:close/>
                <a:moveTo>
                  <a:pt x="13342" y="9894"/>
                </a:moveTo>
                <a:cubicBezTo>
                  <a:pt x="13302" y="10024"/>
                  <a:pt x="13163" y="9920"/>
                  <a:pt x="13203" y="9816"/>
                </a:cubicBezTo>
                <a:cubicBezTo>
                  <a:pt x="13243" y="9686"/>
                  <a:pt x="13382" y="9790"/>
                  <a:pt x="13342" y="9894"/>
                </a:cubicBezTo>
                <a:close/>
                <a:moveTo>
                  <a:pt x="13402" y="9270"/>
                </a:moveTo>
                <a:cubicBezTo>
                  <a:pt x="13442" y="9140"/>
                  <a:pt x="13582" y="9244"/>
                  <a:pt x="13542" y="9348"/>
                </a:cubicBezTo>
                <a:cubicBezTo>
                  <a:pt x="13502" y="9452"/>
                  <a:pt x="13362" y="9374"/>
                  <a:pt x="13402" y="9270"/>
                </a:cubicBezTo>
                <a:close/>
                <a:moveTo>
                  <a:pt x="13622" y="9218"/>
                </a:moveTo>
                <a:cubicBezTo>
                  <a:pt x="13662" y="9089"/>
                  <a:pt x="13802" y="9192"/>
                  <a:pt x="13762" y="9296"/>
                </a:cubicBezTo>
                <a:cubicBezTo>
                  <a:pt x="13722" y="9426"/>
                  <a:pt x="13582" y="9322"/>
                  <a:pt x="13622" y="9218"/>
                </a:cubicBezTo>
                <a:close/>
                <a:moveTo>
                  <a:pt x="14741" y="9036"/>
                </a:moveTo>
                <a:cubicBezTo>
                  <a:pt x="14781" y="8907"/>
                  <a:pt x="14921" y="9010"/>
                  <a:pt x="14881" y="9114"/>
                </a:cubicBezTo>
                <a:cubicBezTo>
                  <a:pt x="14841" y="9244"/>
                  <a:pt x="14701" y="9166"/>
                  <a:pt x="14741" y="9036"/>
                </a:cubicBezTo>
                <a:close/>
                <a:moveTo>
                  <a:pt x="14601" y="9270"/>
                </a:moveTo>
                <a:cubicBezTo>
                  <a:pt x="14641" y="9140"/>
                  <a:pt x="14781" y="9244"/>
                  <a:pt x="14741" y="9348"/>
                </a:cubicBezTo>
                <a:cubicBezTo>
                  <a:pt x="14701" y="9478"/>
                  <a:pt x="14561" y="9374"/>
                  <a:pt x="14601" y="9270"/>
                </a:cubicBezTo>
                <a:close/>
                <a:moveTo>
                  <a:pt x="16040" y="9218"/>
                </a:moveTo>
                <a:cubicBezTo>
                  <a:pt x="16080" y="9089"/>
                  <a:pt x="16220" y="9192"/>
                  <a:pt x="16180" y="9296"/>
                </a:cubicBezTo>
                <a:cubicBezTo>
                  <a:pt x="16140" y="9426"/>
                  <a:pt x="16000" y="9348"/>
                  <a:pt x="16040" y="9218"/>
                </a:cubicBezTo>
                <a:close/>
                <a:moveTo>
                  <a:pt x="15620" y="9348"/>
                </a:moveTo>
                <a:cubicBezTo>
                  <a:pt x="15660" y="9218"/>
                  <a:pt x="15800" y="9322"/>
                  <a:pt x="15760" y="9426"/>
                </a:cubicBezTo>
                <a:cubicBezTo>
                  <a:pt x="15720" y="9530"/>
                  <a:pt x="15580" y="9452"/>
                  <a:pt x="15620" y="9348"/>
                </a:cubicBezTo>
                <a:close/>
                <a:moveTo>
                  <a:pt x="11624" y="10908"/>
                </a:moveTo>
                <a:cubicBezTo>
                  <a:pt x="11584" y="11038"/>
                  <a:pt x="11444" y="10934"/>
                  <a:pt x="11484" y="10830"/>
                </a:cubicBezTo>
                <a:cubicBezTo>
                  <a:pt x="11524" y="10700"/>
                  <a:pt x="11664" y="10778"/>
                  <a:pt x="11624" y="10908"/>
                </a:cubicBezTo>
                <a:close/>
                <a:moveTo>
                  <a:pt x="13063" y="19304"/>
                </a:moveTo>
                <a:cubicBezTo>
                  <a:pt x="13023" y="19434"/>
                  <a:pt x="12883" y="19330"/>
                  <a:pt x="12923" y="19226"/>
                </a:cubicBezTo>
                <a:cubicBezTo>
                  <a:pt x="12963" y="19096"/>
                  <a:pt x="13103" y="19174"/>
                  <a:pt x="13063" y="19304"/>
                </a:cubicBezTo>
                <a:close/>
                <a:moveTo>
                  <a:pt x="12763" y="19148"/>
                </a:moveTo>
                <a:cubicBezTo>
                  <a:pt x="12803" y="19018"/>
                  <a:pt x="12943" y="19122"/>
                  <a:pt x="12903" y="19226"/>
                </a:cubicBezTo>
                <a:cubicBezTo>
                  <a:pt x="12863" y="19356"/>
                  <a:pt x="12723" y="19278"/>
                  <a:pt x="12763" y="19148"/>
                </a:cubicBezTo>
                <a:close/>
                <a:moveTo>
                  <a:pt x="9526" y="18134"/>
                </a:moveTo>
                <a:cubicBezTo>
                  <a:pt x="9486" y="18264"/>
                  <a:pt x="9346" y="18160"/>
                  <a:pt x="9386" y="18056"/>
                </a:cubicBezTo>
                <a:cubicBezTo>
                  <a:pt x="9426" y="17926"/>
                  <a:pt x="9566" y="18004"/>
                  <a:pt x="9526" y="18134"/>
                </a:cubicBezTo>
                <a:close/>
                <a:moveTo>
                  <a:pt x="4870" y="14625"/>
                </a:moveTo>
                <a:cubicBezTo>
                  <a:pt x="6149" y="16159"/>
                  <a:pt x="7628" y="17328"/>
                  <a:pt x="9226" y="18160"/>
                </a:cubicBezTo>
                <a:cubicBezTo>
                  <a:pt x="9326" y="18212"/>
                  <a:pt x="9246" y="18394"/>
                  <a:pt x="9166" y="18342"/>
                </a:cubicBezTo>
                <a:cubicBezTo>
                  <a:pt x="7548" y="17536"/>
                  <a:pt x="6049" y="16315"/>
                  <a:pt x="4770" y="14781"/>
                </a:cubicBezTo>
                <a:cubicBezTo>
                  <a:pt x="4690" y="14703"/>
                  <a:pt x="4790" y="14547"/>
                  <a:pt x="4870" y="14625"/>
                </a:cubicBezTo>
                <a:close/>
                <a:moveTo>
                  <a:pt x="8427" y="16418"/>
                </a:moveTo>
                <a:cubicBezTo>
                  <a:pt x="8467" y="16314"/>
                  <a:pt x="8607" y="16392"/>
                  <a:pt x="8567" y="16496"/>
                </a:cubicBezTo>
                <a:cubicBezTo>
                  <a:pt x="8607" y="16392"/>
                  <a:pt x="8747" y="16470"/>
                  <a:pt x="8707" y="16574"/>
                </a:cubicBezTo>
                <a:cubicBezTo>
                  <a:pt x="8667" y="16678"/>
                  <a:pt x="8527" y="16600"/>
                  <a:pt x="8567" y="16496"/>
                </a:cubicBezTo>
                <a:cubicBezTo>
                  <a:pt x="8507" y="16626"/>
                  <a:pt x="8387" y="16548"/>
                  <a:pt x="8427" y="16418"/>
                </a:cubicBezTo>
                <a:close/>
                <a:moveTo>
                  <a:pt x="8627" y="15769"/>
                </a:moveTo>
                <a:cubicBezTo>
                  <a:pt x="8667" y="15639"/>
                  <a:pt x="8807" y="15743"/>
                  <a:pt x="8767" y="15847"/>
                </a:cubicBezTo>
                <a:cubicBezTo>
                  <a:pt x="8727" y="15951"/>
                  <a:pt x="8567" y="15873"/>
                  <a:pt x="8627" y="15769"/>
                </a:cubicBezTo>
                <a:close/>
                <a:moveTo>
                  <a:pt x="8767" y="15847"/>
                </a:moveTo>
                <a:cubicBezTo>
                  <a:pt x="8807" y="15717"/>
                  <a:pt x="8946" y="15821"/>
                  <a:pt x="8907" y="15925"/>
                </a:cubicBezTo>
                <a:cubicBezTo>
                  <a:pt x="8867" y="16055"/>
                  <a:pt x="8727" y="15977"/>
                  <a:pt x="8767" y="15847"/>
                </a:cubicBezTo>
                <a:close/>
                <a:moveTo>
                  <a:pt x="11864" y="17302"/>
                </a:moveTo>
                <a:cubicBezTo>
                  <a:pt x="11864" y="17276"/>
                  <a:pt x="11884" y="17250"/>
                  <a:pt x="11904" y="17224"/>
                </a:cubicBezTo>
                <a:cubicBezTo>
                  <a:pt x="11924" y="17198"/>
                  <a:pt x="11944" y="17198"/>
                  <a:pt x="11964" y="17198"/>
                </a:cubicBezTo>
                <a:cubicBezTo>
                  <a:pt x="12104" y="17198"/>
                  <a:pt x="12223" y="17224"/>
                  <a:pt x="12363" y="17224"/>
                </a:cubicBezTo>
                <a:cubicBezTo>
                  <a:pt x="12403" y="17224"/>
                  <a:pt x="12423" y="17302"/>
                  <a:pt x="12423" y="17328"/>
                </a:cubicBezTo>
                <a:cubicBezTo>
                  <a:pt x="12423" y="17354"/>
                  <a:pt x="12403" y="17380"/>
                  <a:pt x="12383" y="17406"/>
                </a:cubicBezTo>
                <a:cubicBezTo>
                  <a:pt x="12363" y="17432"/>
                  <a:pt x="12343" y="17432"/>
                  <a:pt x="12323" y="17432"/>
                </a:cubicBezTo>
                <a:cubicBezTo>
                  <a:pt x="12183" y="17432"/>
                  <a:pt x="12064" y="17406"/>
                  <a:pt x="11924" y="17406"/>
                </a:cubicBezTo>
                <a:cubicBezTo>
                  <a:pt x="11884" y="17432"/>
                  <a:pt x="11844" y="17354"/>
                  <a:pt x="11864" y="17302"/>
                </a:cubicBezTo>
                <a:close/>
                <a:moveTo>
                  <a:pt x="11564" y="17328"/>
                </a:moveTo>
                <a:cubicBezTo>
                  <a:pt x="11604" y="17198"/>
                  <a:pt x="11744" y="17302"/>
                  <a:pt x="11704" y="17406"/>
                </a:cubicBezTo>
                <a:cubicBezTo>
                  <a:pt x="11664" y="17510"/>
                  <a:pt x="11524" y="17432"/>
                  <a:pt x="11564" y="17328"/>
                </a:cubicBezTo>
                <a:close/>
                <a:moveTo>
                  <a:pt x="10985" y="18004"/>
                </a:moveTo>
                <a:cubicBezTo>
                  <a:pt x="11025" y="17874"/>
                  <a:pt x="11164" y="17978"/>
                  <a:pt x="11125" y="18082"/>
                </a:cubicBezTo>
                <a:cubicBezTo>
                  <a:pt x="11085" y="18212"/>
                  <a:pt x="10925" y="18108"/>
                  <a:pt x="10985" y="18004"/>
                </a:cubicBezTo>
                <a:close/>
                <a:moveTo>
                  <a:pt x="7428" y="8803"/>
                </a:moveTo>
                <a:cubicBezTo>
                  <a:pt x="7468" y="8673"/>
                  <a:pt x="7608" y="8777"/>
                  <a:pt x="7568" y="8880"/>
                </a:cubicBezTo>
                <a:cubicBezTo>
                  <a:pt x="7528" y="9010"/>
                  <a:pt x="7388" y="8933"/>
                  <a:pt x="7428" y="8803"/>
                </a:cubicBezTo>
                <a:close/>
                <a:moveTo>
                  <a:pt x="7508" y="8335"/>
                </a:moveTo>
                <a:cubicBezTo>
                  <a:pt x="7548" y="8205"/>
                  <a:pt x="7688" y="8309"/>
                  <a:pt x="7648" y="8413"/>
                </a:cubicBezTo>
                <a:cubicBezTo>
                  <a:pt x="7608" y="8543"/>
                  <a:pt x="7468" y="8465"/>
                  <a:pt x="7508" y="8335"/>
                </a:cubicBezTo>
                <a:close/>
                <a:moveTo>
                  <a:pt x="5909" y="7711"/>
                </a:moveTo>
                <a:cubicBezTo>
                  <a:pt x="5949" y="7581"/>
                  <a:pt x="6089" y="7685"/>
                  <a:pt x="6049" y="7789"/>
                </a:cubicBezTo>
                <a:cubicBezTo>
                  <a:pt x="6009" y="7893"/>
                  <a:pt x="5869" y="7815"/>
                  <a:pt x="5909" y="7711"/>
                </a:cubicBezTo>
                <a:close/>
                <a:moveTo>
                  <a:pt x="6049" y="7243"/>
                </a:moveTo>
                <a:cubicBezTo>
                  <a:pt x="6089" y="7113"/>
                  <a:pt x="6229" y="7217"/>
                  <a:pt x="6189" y="7321"/>
                </a:cubicBezTo>
                <a:cubicBezTo>
                  <a:pt x="6149" y="7451"/>
                  <a:pt x="6009" y="7373"/>
                  <a:pt x="6049" y="7243"/>
                </a:cubicBezTo>
                <a:close/>
                <a:moveTo>
                  <a:pt x="5849" y="10076"/>
                </a:moveTo>
                <a:cubicBezTo>
                  <a:pt x="5809" y="10206"/>
                  <a:pt x="5670" y="10102"/>
                  <a:pt x="5710" y="9998"/>
                </a:cubicBezTo>
                <a:cubicBezTo>
                  <a:pt x="5750" y="9868"/>
                  <a:pt x="5889" y="9972"/>
                  <a:pt x="5849" y="10076"/>
                </a:cubicBezTo>
                <a:close/>
                <a:moveTo>
                  <a:pt x="9366" y="3890"/>
                </a:moveTo>
                <a:cubicBezTo>
                  <a:pt x="9406" y="3760"/>
                  <a:pt x="9546" y="3864"/>
                  <a:pt x="9506" y="3968"/>
                </a:cubicBezTo>
                <a:cubicBezTo>
                  <a:pt x="9466" y="4072"/>
                  <a:pt x="9326" y="3994"/>
                  <a:pt x="9366" y="3890"/>
                </a:cubicBezTo>
                <a:close/>
                <a:moveTo>
                  <a:pt x="8547" y="5190"/>
                </a:moveTo>
                <a:cubicBezTo>
                  <a:pt x="8507" y="5320"/>
                  <a:pt x="8367" y="5216"/>
                  <a:pt x="8407" y="5112"/>
                </a:cubicBezTo>
                <a:cubicBezTo>
                  <a:pt x="8447" y="5008"/>
                  <a:pt x="8587" y="5086"/>
                  <a:pt x="8547" y="5190"/>
                </a:cubicBezTo>
                <a:close/>
                <a:moveTo>
                  <a:pt x="8387" y="5397"/>
                </a:moveTo>
                <a:cubicBezTo>
                  <a:pt x="8427" y="5268"/>
                  <a:pt x="8567" y="5371"/>
                  <a:pt x="8527" y="5475"/>
                </a:cubicBezTo>
                <a:cubicBezTo>
                  <a:pt x="8487" y="5605"/>
                  <a:pt x="8347" y="5501"/>
                  <a:pt x="8387" y="5397"/>
                </a:cubicBezTo>
                <a:close/>
                <a:moveTo>
                  <a:pt x="7568" y="4618"/>
                </a:moveTo>
                <a:cubicBezTo>
                  <a:pt x="7608" y="4488"/>
                  <a:pt x="7748" y="4592"/>
                  <a:pt x="7708" y="4696"/>
                </a:cubicBezTo>
                <a:cubicBezTo>
                  <a:pt x="7668" y="4826"/>
                  <a:pt x="7528" y="4748"/>
                  <a:pt x="7568" y="4618"/>
                </a:cubicBezTo>
                <a:close/>
                <a:moveTo>
                  <a:pt x="9406" y="4852"/>
                </a:moveTo>
                <a:cubicBezTo>
                  <a:pt x="9446" y="4722"/>
                  <a:pt x="9586" y="4826"/>
                  <a:pt x="9546" y="4930"/>
                </a:cubicBezTo>
                <a:cubicBezTo>
                  <a:pt x="9506" y="5060"/>
                  <a:pt x="9346" y="4956"/>
                  <a:pt x="9406" y="4852"/>
                </a:cubicBezTo>
                <a:close/>
                <a:moveTo>
                  <a:pt x="8927" y="6853"/>
                </a:moveTo>
                <a:cubicBezTo>
                  <a:pt x="8967" y="6723"/>
                  <a:pt x="9106" y="6827"/>
                  <a:pt x="9066" y="6931"/>
                </a:cubicBezTo>
                <a:cubicBezTo>
                  <a:pt x="9026" y="7061"/>
                  <a:pt x="8887" y="6983"/>
                  <a:pt x="8927" y="685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75" name="Shape"/>
          <p:cNvSpPr/>
          <p:nvPr userDrawn="1"/>
        </p:nvSpPr>
        <p:spPr>
          <a:xfrm>
            <a:off x="10229631" y="4117140"/>
            <a:ext cx="1477015" cy="1696728"/>
          </a:xfrm>
          <a:custGeom>
            <a:avLst/>
            <a:gdLst/>
            <a:ahLst/>
            <a:cxnLst>
              <a:cxn ang="0">
                <a:pos x="wd2" y="hd2"/>
              </a:cxn>
              <a:cxn ang="5400000">
                <a:pos x="wd2" y="hd2"/>
              </a:cxn>
              <a:cxn ang="10800000">
                <a:pos x="wd2" y="hd2"/>
              </a:cxn>
              <a:cxn ang="16200000">
                <a:pos x="wd2" y="hd2"/>
              </a:cxn>
            </a:cxnLst>
            <a:rect l="0" t="0" r="r" b="b"/>
            <a:pathLst>
              <a:path w="21600" h="21600" extrusionOk="0">
                <a:moveTo>
                  <a:pt x="2544" y="2829"/>
                </a:moveTo>
                <a:cubicBezTo>
                  <a:pt x="1151" y="4996"/>
                  <a:pt x="371" y="7793"/>
                  <a:pt x="520" y="10849"/>
                </a:cubicBezTo>
                <a:cubicBezTo>
                  <a:pt x="650" y="13856"/>
                  <a:pt x="1653" y="16556"/>
                  <a:pt x="3213" y="18609"/>
                </a:cubicBezTo>
                <a:cubicBezTo>
                  <a:pt x="2247" y="19498"/>
                  <a:pt x="1170" y="20436"/>
                  <a:pt x="0" y="21374"/>
                </a:cubicBezTo>
                <a:cubicBezTo>
                  <a:pt x="111" y="21438"/>
                  <a:pt x="204" y="21519"/>
                  <a:pt x="297" y="21600"/>
                </a:cubicBezTo>
                <a:cubicBezTo>
                  <a:pt x="1783" y="20404"/>
                  <a:pt x="3139" y="19223"/>
                  <a:pt x="4272" y="18108"/>
                </a:cubicBezTo>
                <a:cubicBezTo>
                  <a:pt x="6983" y="18722"/>
                  <a:pt x="10215" y="18674"/>
                  <a:pt x="13502" y="17849"/>
                </a:cubicBezTo>
                <a:cubicBezTo>
                  <a:pt x="16864" y="16992"/>
                  <a:pt x="19687" y="15456"/>
                  <a:pt x="21600" y="13629"/>
                </a:cubicBezTo>
                <a:cubicBezTo>
                  <a:pt x="18851" y="12966"/>
                  <a:pt x="15527" y="12999"/>
                  <a:pt x="12165" y="13839"/>
                </a:cubicBezTo>
                <a:cubicBezTo>
                  <a:pt x="9528" y="14502"/>
                  <a:pt x="7225" y="15602"/>
                  <a:pt x="5423" y="16928"/>
                </a:cubicBezTo>
                <a:cubicBezTo>
                  <a:pt x="6426" y="15844"/>
                  <a:pt x="7188" y="14842"/>
                  <a:pt x="7689" y="13969"/>
                </a:cubicBezTo>
                <a:cubicBezTo>
                  <a:pt x="10178" y="12756"/>
                  <a:pt x="12537" y="10784"/>
                  <a:pt x="14338" y="8197"/>
                </a:cubicBezTo>
                <a:cubicBezTo>
                  <a:pt x="16214" y="5481"/>
                  <a:pt x="17143" y="2571"/>
                  <a:pt x="17105" y="0"/>
                </a:cubicBezTo>
                <a:cubicBezTo>
                  <a:pt x="14468" y="1180"/>
                  <a:pt x="11942" y="3234"/>
                  <a:pt x="10066" y="5950"/>
                </a:cubicBezTo>
                <a:cubicBezTo>
                  <a:pt x="8246" y="8585"/>
                  <a:pt x="7336" y="11382"/>
                  <a:pt x="7299" y="13904"/>
                </a:cubicBezTo>
                <a:cubicBezTo>
                  <a:pt x="6575" y="15165"/>
                  <a:pt x="5256" y="16701"/>
                  <a:pt x="3529" y="18334"/>
                </a:cubicBezTo>
                <a:cubicBezTo>
                  <a:pt x="4773" y="16232"/>
                  <a:pt x="5461" y="13565"/>
                  <a:pt x="5331" y="10687"/>
                </a:cubicBezTo>
                <a:cubicBezTo>
                  <a:pt x="5163" y="7647"/>
                  <a:pt x="4123" y="4899"/>
                  <a:pt x="2544" y="282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endParaRPr lang="en-US" dirty="0"/>
          </a:p>
        </p:txBody>
      </p:sp>
      <p:sp>
        <p:nvSpPr>
          <p:cNvPr id="8" name="Rectangle 6"/>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defRPr/>
            </a:pPr>
            <a:r>
              <a:rPr lang="en-US" altLang="ko-KR" dirty="0"/>
              <a:t>Subtitle in this line</a:t>
            </a:r>
            <a:endParaRPr lang="ko-KR"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smtClean="0"/>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22" name="Shape"/>
          <p:cNvSpPr/>
          <p:nvPr/>
        </p:nvSpPr>
        <p:spPr>
          <a:xfrm>
            <a:off x="2621077" y="11719"/>
            <a:ext cx="4028936" cy="2795835"/>
          </a:xfrm>
          <a:custGeom>
            <a:avLst/>
            <a:gdLst/>
            <a:ahLst/>
            <a:cxnLst>
              <a:cxn ang="0">
                <a:pos x="wd2" y="hd2"/>
              </a:cxn>
              <a:cxn ang="5400000">
                <a:pos x="wd2" y="hd2"/>
              </a:cxn>
              <a:cxn ang="10800000">
                <a:pos x="wd2" y="hd2"/>
              </a:cxn>
              <a:cxn ang="16200000">
                <a:pos x="wd2" y="hd2"/>
              </a:cxn>
            </a:cxnLst>
            <a:rect l="0" t="0" r="r" b="b"/>
            <a:pathLst>
              <a:path w="21596" h="21381" extrusionOk="0">
                <a:moveTo>
                  <a:pt x="10837" y="20781"/>
                </a:moveTo>
                <a:cubicBezTo>
                  <a:pt x="11947" y="21286"/>
                  <a:pt x="13070" y="21315"/>
                  <a:pt x="13989" y="20888"/>
                </a:cubicBezTo>
                <a:cubicBezTo>
                  <a:pt x="14010" y="20878"/>
                  <a:pt x="14023" y="20859"/>
                  <a:pt x="14030" y="20820"/>
                </a:cubicBezTo>
                <a:cubicBezTo>
                  <a:pt x="14037" y="20791"/>
                  <a:pt x="14030" y="20762"/>
                  <a:pt x="14017" y="20733"/>
                </a:cubicBezTo>
                <a:cubicBezTo>
                  <a:pt x="13274" y="19548"/>
                  <a:pt x="12260" y="18625"/>
                  <a:pt x="11151" y="18120"/>
                </a:cubicBezTo>
                <a:cubicBezTo>
                  <a:pt x="10381" y="17770"/>
                  <a:pt x="9612" y="17644"/>
                  <a:pt x="8897" y="17751"/>
                </a:cubicBezTo>
                <a:cubicBezTo>
                  <a:pt x="9095" y="17586"/>
                  <a:pt x="9299" y="17411"/>
                  <a:pt x="9496" y="17236"/>
                </a:cubicBezTo>
                <a:cubicBezTo>
                  <a:pt x="9871" y="16906"/>
                  <a:pt x="10252" y="16556"/>
                  <a:pt x="10620" y="16197"/>
                </a:cubicBezTo>
                <a:cubicBezTo>
                  <a:pt x="11436" y="17178"/>
                  <a:pt x="12485" y="17877"/>
                  <a:pt x="13574" y="18169"/>
                </a:cubicBezTo>
                <a:cubicBezTo>
                  <a:pt x="14718" y="18479"/>
                  <a:pt x="15834" y="18324"/>
                  <a:pt x="16712" y="17731"/>
                </a:cubicBezTo>
                <a:cubicBezTo>
                  <a:pt x="16733" y="17722"/>
                  <a:pt x="16746" y="17693"/>
                  <a:pt x="16746" y="17663"/>
                </a:cubicBezTo>
                <a:cubicBezTo>
                  <a:pt x="16746" y="17634"/>
                  <a:pt x="16739" y="17605"/>
                  <a:pt x="16726" y="17586"/>
                </a:cubicBezTo>
                <a:cubicBezTo>
                  <a:pt x="15895" y="16537"/>
                  <a:pt x="14806" y="15789"/>
                  <a:pt x="13662" y="15478"/>
                </a:cubicBezTo>
                <a:cubicBezTo>
                  <a:pt x="12832" y="15255"/>
                  <a:pt x="12022" y="15274"/>
                  <a:pt x="11300" y="15527"/>
                </a:cubicBezTo>
                <a:cubicBezTo>
                  <a:pt x="11790" y="15022"/>
                  <a:pt x="12274" y="14507"/>
                  <a:pt x="12730" y="13983"/>
                </a:cubicBezTo>
                <a:cubicBezTo>
                  <a:pt x="13649" y="14847"/>
                  <a:pt x="14827" y="15391"/>
                  <a:pt x="16066" y="15498"/>
                </a:cubicBezTo>
                <a:cubicBezTo>
                  <a:pt x="17366" y="15614"/>
                  <a:pt x="18639" y="15265"/>
                  <a:pt x="19646" y="14497"/>
                </a:cubicBezTo>
                <a:cubicBezTo>
                  <a:pt x="19667" y="14478"/>
                  <a:pt x="19680" y="14458"/>
                  <a:pt x="19680" y="14420"/>
                </a:cubicBezTo>
                <a:cubicBezTo>
                  <a:pt x="19680" y="14391"/>
                  <a:pt x="19673" y="14361"/>
                  <a:pt x="19653" y="14342"/>
                </a:cubicBezTo>
                <a:cubicBezTo>
                  <a:pt x="18720" y="13400"/>
                  <a:pt x="17488" y="12817"/>
                  <a:pt x="16188" y="12701"/>
                </a:cubicBezTo>
                <a:cubicBezTo>
                  <a:pt x="15194" y="12613"/>
                  <a:pt x="14221" y="12788"/>
                  <a:pt x="13363" y="13225"/>
                </a:cubicBezTo>
                <a:cubicBezTo>
                  <a:pt x="13914" y="12555"/>
                  <a:pt x="14411" y="11894"/>
                  <a:pt x="14840" y="11263"/>
                </a:cubicBezTo>
                <a:cubicBezTo>
                  <a:pt x="15902" y="11710"/>
                  <a:pt x="17155" y="11729"/>
                  <a:pt x="18373" y="11302"/>
                </a:cubicBezTo>
                <a:cubicBezTo>
                  <a:pt x="19639" y="10855"/>
                  <a:pt x="20776" y="9971"/>
                  <a:pt x="21580" y="8816"/>
                </a:cubicBezTo>
                <a:cubicBezTo>
                  <a:pt x="21593" y="8796"/>
                  <a:pt x="21600" y="8757"/>
                  <a:pt x="21593" y="8728"/>
                </a:cubicBezTo>
                <a:cubicBezTo>
                  <a:pt x="21586" y="8699"/>
                  <a:pt x="21573" y="8670"/>
                  <a:pt x="21552" y="8660"/>
                </a:cubicBezTo>
                <a:cubicBezTo>
                  <a:pt x="20463" y="8165"/>
                  <a:pt x="19170" y="8136"/>
                  <a:pt x="17904" y="8573"/>
                </a:cubicBezTo>
                <a:cubicBezTo>
                  <a:pt x="17080" y="8864"/>
                  <a:pt x="16311" y="9330"/>
                  <a:pt x="15650" y="9952"/>
                </a:cubicBezTo>
                <a:cubicBezTo>
                  <a:pt x="15902" y="9505"/>
                  <a:pt x="16100" y="9088"/>
                  <a:pt x="16243" y="8709"/>
                </a:cubicBezTo>
                <a:cubicBezTo>
                  <a:pt x="17250" y="7980"/>
                  <a:pt x="18196" y="6737"/>
                  <a:pt x="18904" y="5222"/>
                </a:cubicBezTo>
                <a:cubicBezTo>
                  <a:pt x="19653" y="3610"/>
                  <a:pt x="20089" y="1784"/>
                  <a:pt x="20130" y="94"/>
                </a:cubicBezTo>
                <a:cubicBezTo>
                  <a:pt x="20130" y="65"/>
                  <a:pt x="20123" y="36"/>
                  <a:pt x="20102" y="16"/>
                </a:cubicBezTo>
                <a:cubicBezTo>
                  <a:pt x="20082" y="-3"/>
                  <a:pt x="20061" y="-3"/>
                  <a:pt x="20041" y="7"/>
                </a:cubicBezTo>
                <a:cubicBezTo>
                  <a:pt x="18959" y="725"/>
                  <a:pt x="17951" y="2007"/>
                  <a:pt x="17202" y="3620"/>
                </a:cubicBezTo>
                <a:cubicBezTo>
                  <a:pt x="16481" y="5174"/>
                  <a:pt x="16052" y="6932"/>
                  <a:pt x="15984" y="8573"/>
                </a:cubicBezTo>
                <a:cubicBezTo>
                  <a:pt x="15739" y="9204"/>
                  <a:pt x="15324" y="9962"/>
                  <a:pt x="14779" y="10787"/>
                </a:cubicBezTo>
                <a:cubicBezTo>
                  <a:pt x="15187" y="9544"/>
                  <a:pt x="15412" y="8058"/>
                  <a:pt x="15419" y="6543"/>
                </a:cubicBezTo>
                <a:cubicBezTo>
                  <a:pt x="15426" y="4766"/>
                  <a:pt x="15126" y="3047"/>
                  <a:pt x="14575" y="1677"/>
                </a:cubicBezTo>
                <a:cubicBezTo>
                  <a:pt x="14568" y="1667"/>
                  <a:pt x="14561" y="1648"/>
                  <a:pt x="14554" y="1629"/>
                </a:cubicBezTo>
                <a:cubicBezTo>
                  <a:pt x="14554" y="1629"/>
                  <a:pt x="14554" y="1629"/>
                  <a:pt x="14554" y="1629"/>
                </a:cubicBezTo>
                <a:cubicBezTo>
                  <a:pt x="14534" y="1580"/>
                  <a:pt x="14520" y="1541"/>
                  <a:pt x="14500" y="1493"/>
                </a:cubicBezTo>
                <a:cubicBezTo>
                  <a:pt x="14486" y="1464"/>
                  <a:pt x="14466" y="1444"/>
                  <a:pt x="14445" y="1444"/>
                </a:cubicBezTo>
                <a:cubicBezTo>
                  <a:pt x="14425" y="1444"/>
                  <a:pt x="14405" y="1464"/>
                  <a:pt x="14391" y="1483"/>
                </a:cubicBezTo>
                <a:cubicBezTo>
                  <a:pt x="13792" y="2872"/>
                  <a:pt x="13458" y="4659"/>
                  <a:pt x="13451" y="6514"/>
                </a:cubicBezTo>
                <a:cubicBezTo>
                  <a:pt x="13451" y="8320"/>
                  <a:pt x="13758" y="10059"/>
                  <a:pt x="14316" y="11438"/>
                </a:cubicBezTo>
                <a:cubicBezTo>
                  <a:pt x="13928" y="11982"/>
                  <a:pt x="13486" y="12545"/>
                  <a:pt x="13016" y="13118"/>
                </a:cubicBezTo>
                <a:cubicBezTo>
                  <a:pt x="13329" y="11778"/>
                  <a:pt x="13417" y="10253"/>
                  <a:pt x="13274" y="8699"/>
                </a:cubicBezTo>
                <a:cubicBezTo>
                  <a:pt x="13111" y="6912"/>
                  <a:pt x="12641" y="5242"/>
                  <a:pt x="11954" y="3989"/>
                </a:cubicBezTo>
                <a:cubicBezTo>
                  <a:pt x="11954" y="3979"/>
                  <a:pt x="11947" y="3969"/>
                  <a:pt x="11940" y="3960"/>
                </a:cubicBezTo>
                <a:cubicBezTo>
                  <a:pt x="11927" y="3930"/>
                  <a:pt x="11913" y="3901"/>
                  <a:pt x="11893" y="3872"/>
                </a:cubicBezTo>
                <a:cubicBezTo>
                  <a:pt x="11879" y="3843"/>
                  <a:pt x="11859" y="3833"/>
                  <a:pt x="11831" y="3843"/>
                </a:cubicBezTo>
                <a:cubicBezTo>
                  <a:pt x="11811" y="3843"/>
                  <a:pt x="11790" y="3872"/>
                  <a:pt x="11784" y="3901"/>
                </a:cubicBezTo>
                <a:cubicBezTo>
                  <a:pt x="11314" y="5387"/>
                  <a:pt x="11157" y="7223"/>
                  <a:pt x="11321" y="9068"/>
                </a:cubicBezTo>
                <a:cubicBezTo>
                  <a:pt x="11477" y="10787"/>
                  <a:pt x="11920" y="12409"/>
                  <a:pt x="12567" y="13643"/>
                </a:cubicBezTo>
                <a:cubicBezTo>
                  <a:pt x="12022" y="14264"/>
                  <a:pt x="11450" y="14876"/>
                  <a:pt x="10858" y="15469"/>
                </a:cubicBezTo>
                <a:cubicBezTo>
                  <a:pt x="11123" y="14206"/>
                  <a:pt x="11185" y="12730"/>
                  <a:pt x="11035" y="11176"/>
                </a:cubicBezTo>
                <a:cubicBezTo>
                  <a:pt x="10858" y="9369"/>
                  <a:pt x="10409" y="7641"/>
                  <a:pt x="9755" y="6310"/>
                </a:cubicBezTo>
                <a:cubicBezTo>
                  <a:pt x="9741" y="6281"/>
                  <a:pt x="9721" y="6271"/>
                  <a:pt x="9694" y="6271"/>
                </a:cubicBezTo>
                <a:cubicBezTo>
                  <a:pt x="9673" y="6271"/>
                  <a:pt x="9653" y="6300"/>
                  <a:pt x="9639" y="6329"/>
                </a:cubicBezTo>
                <a:cubicBezTo>
                  <a:pt x="9251" y="7699"/>
                  <a:pt x="9136" y="9447"/>
                  <a:pt x="9313" y="11254"/>
                </a:cubicBezTo>
                <a:cubicBezTo>
                  <a:pt x="9476" y="12934"/>
                  <a:pt x="9884" y="14556"/>
                  <a:pt x="10463" y="15847"/>
                </a:cubicBezTo>
                <a:cubicBezTo>
                  <a:pt x="10089" y="16207"/>
                  <a:pt x="9701" y="16566"/>
                  <a:pt x="9326" y="16896"/>
                </a:cubicBezTo>
                <a:cubicBezTo>
                  <a:pt x="8999" y="17188"/>
                  <a:pt x="8659" y="17469"/>
                  <a:pt x="8325" y="17732"/>
                </a:cubicBezTo>
                <a:cubicBezTo>
                  <a:pt x="8714" y="16508"/>
                  <a:pt x="8911" y="14983"/>
                  <a:pt x="8891" y="13390"/>
                </a:cubicBezTo>
                <a:cubicBezTo>
                  <a:pt x="8870" y="11564"/>
                  <a:pt x="8564" y="9777"/>
                  <a:pt x="8026" y="8350"/>
                </a:cubicBezTo>
                <a:cubicBezTo>
                  <a:pt x="8012" y="8320"/>
                  <a:pt x="7992" y="8301"/>
                  <a:pt x="7972" y="8301"/>
                </a:cubicBezTo>
                <a:cubicBezTo>
                  <a:pt x="7951" y="8301"/>
                  <a:pt x="7924" y="8320"/>
                  <a:pt x="7917" y="8350"/>
                </a:cubicBezTo>
                <a:cubicBezTo>
                  <a:pt x="7420" y="9641"/>
                  <a:pt x="7155" y="11360"/>
                  <a:pt x="7175" y="13186"/>
                </a:cubicBezTo>
                <a:cubicBezTo>
                  <a:pt x="7195" y="14915"/>
                  <a:pt x="7475" y="16624"/>
                  <a:pt x="7965" y="18023"/>
                </a:cubicBezTo>
                <a:lnTo>
                  <a:pt x="7965" y="18023"/>
                </a:lnTo>
                <a:cubicBezTo>
                  <a:pt x="7965" y="18023"/>
                  <a:pt x="7965" y="18023"/>
                  <a:pt x="7965" y="18023"/>
                </a:cubicBezTo>
                <a:lnTo>
                  <a:pt x="7965" y="18023"/>
                </a:lnTo>
                <a:cubicBezTo>
                  <a:pt x="6705" y="18994"/>
                  <a:pt x="5507" y="19752"/>
                  <a:pt x="4404" y="20247"/>
                </a:cubicBezTo>
                <a:cubicBezTo>
                  <a:pt x="2675" y="21034"/>
                  <a:pt x="1239" y="21189"/>
                  <a:pt x="123" y="20723"/>
                </a:cubicBezTo>
                <a:cubicBezTo>
                  <a:pt x="89" y="20713"/>
                  <a:pt x="54" y="20733"/>
                  <a:pt x="41" y="20781"/>
                </a:cubicBezTo>
                <a:lnTo>
                  <a:pt x="0" y="20985"/>
                </a:lnTo>
                <a:cubicBezTo>
                  <a:pt x="0" y="20995"/>
                  <a:pt x="0" y="21014"/>
                  <a:pt x="0" y="21024"/>
                </a:cubicBezTo>
                <a:cubicBezTo>
                  <a:pt x="0" y="21034"/>
                  <a:pt x="7" y="21043"/>
                  <a:pt x="7" y="21053"/>
                </a:cubicBezTo>
                <a:cubicBezTo>
                  <a:pt x="14" y="21073"/>
                  <a:pt x="27" y="21092"/>
                  <a:pt x="48" y="21102"/>
                </a:cubicBezTo>
                <a:cubicBezTo>
                  <a:pt x="1219" y="21597"/>
                  <a:pt x="2709" y="21432"/>
                  <a:pt x="4493" y="20626"/>
                </a:cubicBezTo>
                <a:cubicBezTo>
                  <a:pt x="5609" y="20121"/>
                  <a:pt x="6821" y="19363"/>
                  <a:pt x="8094" y="18382"/>
                </a:cubicBezTo>
                <a:cubicBezTo>
                  <a:pt x="8836" y="19470"/>
                  <a:pt x="9803" y="20315"/>
                  <a:pt x="10837" y="20781"/>
                </a:cubicBezTo>
                <a:close/>
                <a:moveTo>
                  <a:pt x="20606" y="9729"/>
                </a:moveTo>
                <a:cubicBezTo>
                  <a:pt x="20729" y="9602"/>
                  <a:pt x="20851" y="9476"/>
                  <a:pt x="20967" y="9360"/>
                </a:cubicBezTo>
                <a:cubicBezTo>
                  <a:pt x="20858" y="9486"/>
                  <a:pt x="20735" y="9612"/>
                  <a:pt x="20606" y="9729"/>
                </a:cubicBezTo>
                <a:close/>
                <a:moveTo>
                  <a:pt x="20143" y="8466"/>
                </a:moveTo>
                <a:cubicBezTo>
                  <a:pt x="20000" y="8456"/>
                  <a:pt x="19857" y="8447"/>
                  <a:pt x="19714" y="8447"/>
                </a:cubicBezTo>
                <a:cubicBezTo>
                  <a:pt x="19714" y="8447"/>
                  <a:pt x="19714" y="8447"/>
                  <a:pt x="19707" y="8447"/>
                </a:cubicBezTo>
                <a:cubicBezTo>
                  <a:pt x="19850" y="8447"/>
                  <a:pt x="20000" y="8456"/>
                  <a:pt x="20143" y="8466"/>
                </a:cubicBezTo>
                <a:close/>
                <a:moveTo>
                  <a:pt x="19701" y="521"/>
                </a:moveTo>
                <a:cubicBezTo>
                  <a:pt x="19673" y="550"/>
                  <a:pt x="19646" y="580"/>
                  <a:pt x="19619" y="609"/>
                </a:cubicBezTo>
                <a:cubicBezTo>
                  <a:pt x="19633" y="589"/>
                  <a:pt x="19639" y="580"/>
                  <a:pt x="19653" y="560"/>
                </a:cubicBezTo>
                <a:cubicBezTo>
                  <a:pt x="19667" y="541"/>
                  <a:pt x="19680" y="531"/>
                  <a:pt x="19701" y="521"/>
                </a:cubicBezTo>
                <a:close/>
                <a:moveTo>
                  <a:pt x="18264" y="2066"/>
                </a:moveTo>
                <a:cubicBezTo>
                  <a:pt x="17815" y="2804"/>
                  <a:pt x="17447" y="3629"/>
                  <a:pt x="17175" y="4533"/>
                </a:cubicBezTo>
                <a:cubicBezTo>
                  <a:pt x="17155" y="4601"/>
                  <a:pt x="17230" y="4649"/>
                  <a:pt x="17250" y="4581"/>
                </a:cubicBezTo>
                <a:cubicBezTo>
                  <a:pt x="17706" y="3056"/>
                  <a:pt x="18448" y="1726"/>
                  <a:pt x="19381" y="754"/>
                </a:cubicBezTo>
                <a:cubicBezTo>
                  <a:pt x="19319" y="832"/>
                  <a:pt x="19258" y="910"/>
                  <a:pt x="19190" y="978"/>
                </a:cubicBezTo>
                <a:cubicBezTo>
                  <a:pt x="19156" y="1007"/>
                  <a:pt x="19177" y="1065"/>
                  <a:pt x="19211" y="1075"/>
                </a:cubicBezTo>
                <a:cubicBezTo>
                  <a:pt x="18591" y="1862"/>
                  <a:pt x="18067" y="2804"/>
                  <a:pt x="17904" y="3998"/>
                </a:cubicBezTo>
                <a:cubicBezTo>
                  <a:pt x="17897" y="4076"/>
                  <a:pt x="17972" y="4086"/>
                  <a:pt x="17985" y="4018"/>
                </a:cubicBezTo>
                <a:cubicBezTo>
                  <a:pt x="18189" y="2542"/>
                  <a:pt x="18959" y="1454"/>
                  <a:pt x="19776" y="580"/>
                </a:cubicBezTo>
                <a:cubicBezTo>
                  <a:pt x="19292" y="1250"/>
                  <a:pt x="18911" y="2066"/>
                  <a:pt x="18666" y="2959"/>
                </a:cubicBezTo>
                <a:cubicBezTo>
                  <a:pt x="18646" y="3027"/>
                  <a:pt x="18720" y="3076"/>
                  <a:pt x="18741" y="3008"/>
                </a:cubicBezTo>
                <a:cubicBezTo>
                  <a:pt x="18986" y="2114"/>
                  <a:pt x="19367" y="1298"/>
                  <a:pt x="19850" y="628"/>
                </a:cubicBezTo>
                <a:cubicBezTo>
                  <a:pt x="19850" y="628"/>
                  <a:pt x="19850" y="638"/>
                  <a:pt x="19850" y="638"/>
                </a:cubicBezTo>
                <a:cubicBezTo>
                  <a:pt x="19796" y="822"/>
                  <a:pt x="19742" y="1007"/>
                  <a:pt x="19680" y="1192"/>
                </a:cubicBezTo>
                <a:cubicBezTo>
                  <a:pt x="19558" y="1561"/>
                  <a:pt x="19415" y="1930"/>
                  <a:pt x="19258" y="2279"/>
                </a:cubicBezTo>
                <a:cubicBezTo>
                  <a:pt x="19231" y="2338"/>
                  <a:pt x="19292" y="2415"/>
                  <a:pt x="19319" y="2347"/>
                </a:cubicBezTo>
                <a:cubicBezTo>
                  <a:pt x="19469" y="2007"/>
                  <a:pt x="19605" y="1658"/>
                  <a:pt x="19728" y="1298"/>
                </a:cubicBezTo>
                <a:cubicBezTo>
                  <a:pt x="19755" y="1221"/>
                  <a:pt x="19776" y="1143"/>
                  <a:pt x="19796" y="1075"/>
                </a:cubicBezTo>
                <a:cubicBezTo>
                  <a:pt x="19714" y="1464"/>
                  <a:pt x="19633" y="1852"/>
                  <a:pt x="19571" y="2241"/>
                </a:cubicBezTo>
                <a:cubicBezTo>
                  <a:pt x="19510" y="2590"/>
                  <a:pt x="19476" y="2959"/>
                  <a:pt x="19347" y="3280"/>
                </a:cubicBezTo>
                <a:cubicBezTo>
                  <a:pt x="19231" y="3591"/>
                  <a:pt x="19068" y="3853"/>
                  <a:pt x="18904" y="4115"/>
                </a:cubicBezTo>
                <a:cubicBezTo>
                  <a:pt x="18870" y="4173"/>
                  <a:pt x="18931" y="4241"/>
                  <a:pt x="18965" y="4183"/>
                </a:cubicBezTo>
                <a:cubicBezTo>
                  <a:pt x="19115" y="3940"/>
                  <a:pt x="19272" y="3688"/>
                  <a:pt x="19388" y="3406"/>
                </a:cubicBezTo>
                <a:cubicBezTo>
                  <a:pt x="19510" y="3105"/>
                  <a:pt x="19565" y="2794"/>
                  <a:pt x="19619" y="2454"/>
                </a:cubicBezTo>
                <a:cubicBezTo>
                  <a:pt x="19721" y="1823"/>
                  <a:pt x="19844" y="1201"/>
                  <a:pt x="19993" y="580"/>
                </a:cubicBezTo>
                <a:cubicBezTo>
                  <a:pt x="19884" y="2095"/>
                  <a:pt x="19476" y="3678"/>
                  <a:pt x="18816" y="5096"/>
                </a:cubicBezTo>
                <a:cubicBezTo>
                  <a:pt x="18210" y="6407"/>
                  <a:pt x="17420" y="7505"/>
                  <a:pt x="16562" y="8233"/>
                </a:cubicBezTo>
                <a:cubicBezTo>
                  <a:pt x="16944" y="7835"/>
                  <a:pt x="17284" y="7369"/>
                  <a:pt x="17577" y="6844"/>
                </a:cubicBezTo>
                <a:cubicBezTo>
                  <a:pt x="17584" y="6835"/>
                  <a:pt x="17584" y="6825"/>
                  <a:pt x="17584" y="6825"/>
                </a:cubicBezTo>
                <a:cubicBezTo>
                  <a:pt x="17897" y="6417"/>
                  <a:pt x="18189" y="5990"/>
                  <a:pt x="18448" y="5504"/>
                </a:cubicBezTo>
                <a:cubicBezTo>
                  <a:pt x="18482" y="5446"/>
                  <a:pt x="18414" y="5378"/>
                  <a:pt x="18387" y="5436"/>
                </a:cubicBezTo>
                <a:cubicBezTo>
                  <a:pt x="17829" y="6495"/>
                  <a:pt x="17080" y="7291"/>
                  <a:pt x="16399" y="8175"/>
                </a:cubicBezTo>
                <a:cubicBezTo>
                  <a:pt x="16399" y="8175"/>
                  <a:pt x="16399" y="8175"/>
                  <a:pt x="16399" y="8165"/>
                </a:cubicBezTo>
                <a:cubicBezTo>
                  <a:pt x="16406" y="8155"/>
                  <a:pt x="16406" y="8146"/>
                  <a:pt x="16413" y="8136"/>
                </a:cubicBezTo>
                <a:cubicBezTo>
                  <a:pt x="17168" y="7194"/>
                  <a:pt x="17788" y="6028"/>
                  <a:pt x="18210" y="4727"/>
                </a:cubicBezTo>
                <a:cubicBezTo>
                  <a:pt x="18230" y="4659"/>
                  <a:pt x="18155" y="4610"/>
                  <a:pt x="18135" y="4678"/>
                </a:cubicBezTo>
                <a:cubicBezTo>
                  <a:pt x="17767" y="5805"/>
                  <a:pt x="17257" y="6825"/>
                  <a:pt x="16631" y="7679"/>
                </a:cubicBezTo>
                <a:cubicBezTo>
                  <a:pt x="16971" y="6951"/>
                  <a:pt x="17250" y="6174"/>
                  <a:pt x="17454" y="5349"/>
                </a:cubicBezTo>
                <a:cubicBezTo>
                  <a:pt x="17475" y="5281"/>
                  <a:pt x="17400" y="5232"/>
                  <a:pt x="17379" y="5300"/>
                </a:cubicBezTo>
                <a:cubicBezTo>
                  <a:pt x="17175" y="6116"/>
                  <a:pt x="16903" y="6893"/>
                  <a:pt x="16562" y="7602"/>
                </a:cubicBezTo>
                <a:cubicBezTo>
                  <a:pt x="16685" y="7223"/>
                  <a:pt x="16821" y="6854"/>
                  <a:pt x="16971" y="6495"/>
                </a:cubicBezTo>
                <a:cubicBezTo>
                  <a:pt x="16998" y="6427"/>
                  <a:pt x="16923" y="6388"/>
                  <a:pt x="16896" y="6446"/>
                </a:cubicBezTo>
                <a:cubicBezTo>
                  <a:pt x="16685" y="6971"/>
                  <a:pt x="16494" y="7505"/>
                  <a:pt x="16324" y="8058"/>
                </a:cubicBezTo>
                <a:cubicBezTo>
                  <a:pt x="16324" y="8058"/>
                  <a:pt x="16324" y="8058"/>
                  <a:pt x="16324" y="8058"/>
                </a:cubicBezTo>
                <a:cubicBezTo>
                  <a:pt x="16406" y="6893"/>
                  <a:pt x="16889" y="5883"/>
                  <a:pt x="17345" y="4941"/>
                </a:cubicBezTo>
                <a:cubicBezTo>
                  <a:pt x="17373" y="4882"/>
                  <a:pt x="17311" y="4805"/>
                  <a:pt x="17284" y="4873"/>
                </a:cubicBezTo>
                <a:cubicBezTo>
                  <a:pt x="16773" y="5912"/>
                  <a:pt x="16249" y="7038"/>
                  <a:pt x="16229" y="8350"/>
                </a:cubicBezTo>
                <a:cubicBezTo>
                  <a:pt x="16222" y="8359"/>
                  <a:pt x="16215" y="8369"/>
                  <a:pt x="16208" y="8379"/>
                </a:cubicBezTo>
                <a:cubicBezTo>
                  <a:pt x="16208" y="7796"/>
                  <a:pt x="16351" y="7194"/>
                  <a:pt x="16488" y="6650"/>
                </a:cubicBezTo>
                <a:cubicBezTo>
                  <a:pt x="16617" y="6106"/>
                  <a:pt x="16780" y="5572"/>
                  <a:pt x="16971" y="5067"/>
                </a:cubicBezTo>
                <a:cubicBezTo>
                  <a:pt x="16998" y="4999"/>
                  <a:pt x="16923" y="4960"/>
                  <a:pt x="16896" y="5018"/>
                </a:cubicBezTo>
                <a:cubicBezTo>
                  <a:pt x="16692" y="5562"/>
                  <a:pt x="16522" y="6126"/>
                  <a:pt x="16385" y="6718"/>
                </a:cubicBezTo>
                <a:cubicBezTo>
                  <a:pt x="16297" y="7106"/>
                  <a:pt x="16202" y="7534"/>
                  <a:pt x="16154" y="7951"/>
                </a:cubicBezTo>
                <a:cubicBezTo>
                  <a:pt x="16283" y="6514"/>
                  <a:pt x="16692" y="5018"/>
                  <a:pt x="17311" y="3678"/>
                </a:cubicBezTo>
                <a:cubicBezTo>
                  <a:pt x="17611" y="3115"/>
                  <a:pt x="17924" y="2561"/>
                  <a:pt x="18264" y="2066"/>
                </a:cubicBezTo>
                <a:close/>
                <a:moveTo>
                  <a:pt x="16692" y="7971"/>
                </a:moveTo>
                <a:cubicBezTo>
                  <a:pt x="16794" y="7844"/>
                  <a:pt x="16903" y="7708"/>
                  <a:pt x="17005" y="7582"/>
                </a:cubicBezTo>
                <a:cubicBezTo>
                  <a:pt x="16903" y="7718"/>
                  <a:pt x="16801" y="7844"/>
                  <a:pt x="16692" y="7971"/>
                </a:cubicBezTo>
                <a:close/>
                <a:moveTo>
                  <a:pt x="12709" y="13312"/>
                </a:moveTo>
                <a:cubicBezTo>
                  <a:pt x="12709" y="13322"/>
                  <a:pt x="12709" y="13322"/>
                  <a:pt x="12709" y="13332"/>
                </a:cubicBezTo>
                <a:cubicBezTo>
                  <a:pt x="12703" y="13322"/>
                  <a:pt x="12703" y="13322"/>
                  <a:pt x="12696" y="13312"/>
                </a:cubicBezTo>
                <a:cubicBezTo>
                  <a:pt x="12703" y="13312"/>
                  <a:pt x="12709" y="13312"/>
                  <a:pt x="12709" y="13312"/>
                </a:cubicBezTo>
                <a:cubicBezTo>
                  <a:pt x="12709" y="13312"/>
                  <a:pt x="12709" y="13312"/>
                  <a:pt x="12709" y="13312"/>
                </a:cubicBezTo>
                <a:close/>
                <a:moveTo>
                  <a:pt x="11470" y="9039"/>
                </a:moveTo>
                <a:cubicBezTo>
                  <a:pt x="11314" y="7320"/>
                  <a:pt x="11450" y="5601"/>
                  <a:pt x="11859" y="4183"/>
                </a:cubicBezTo>
                <a:cubicBezTo>
                  <a:pt x="11525" y="5824"/>
                  <a:pt x="11511" y="7572"/>
                  <a:pt x="11824" y="9233"/>
                </a:cubicBezTo>
                <a:cubicBezTo>
                  <a:pt x="11838" y="9301"/>
                  <a:pt x="11913" y="9262"/>
                  <a:pt x="11899" y="9194"/>
                </a:cubicBezTo>
                <a:cubicBezTo>
                  <a:pt x="11620" y="7747"/>
                  <a:pt x="11607" y="6203"/>
                  <a:pt x="11838" y="4746"/>
                </a:cubicBezTo>
                <a:cubicBezTo>
                  <a:pt x="11784" y="5572"/>
                  <a:pt x="11818" y="6407"/>
                  <a:pt x="11947" y="7213"/>
                </a:cubicBezTo>
                <a:cubicBezTo>
                  <a:pt x="11961" y="7281"/>
                  <a:pt x="12042" y="7271"/>
                  <a:pt x="12029" y="7203"/>
                </a:cubicBezTo>
                <a:cubicBezTo>
                  <a:pt x="11879" y="6281"/>
                  <a:pt x="11852" y="5339"/>
                  <a:pt x="11947" y="4406"/>
                </a:cubicBezTo>
                <a:cubicBezTo>
                  <a:pt x="11981" y="4542"/>
                  <a:pt x="11988" y="4688"/>
                  <a:pt x="12008" y="4824"/>
                </a:cubicBezTo>
                <a:cubicBezTo>
                  <a:pt x="12036" y="5008"/>
                  <a:pt x="12056" y="5193"/>
                  <a:pt x="12083" y="5378"/>
                </a:cubicBezTo>
                <a:cubicBezTo>
                  <a:pt x="12131" y="5756"/>
                  <a:pt x="12178" y="6125"/>
                  <a:pt x="12233" y="6504"/>
                </a:cubicBezTo>
                <a:cubicBezTo>
                  <a:pt x="12240" y="6572"/>
                  <a:pt x="12321" y="6562"/>
                  <a:pt x="12315" y="6494"/>
                </a:cubicBezTo>
                <a:cubicBezTo>
                  <a:pt x="12267" y="6106"/>
                  <a:pt x="12213" y="5717"/>
                  <a:pt x="12165" y="5329"/>
                </a:cubicBezTo>
                <a:cubicBezTo>
                  <a:pt x="12138" y="5135"/>
                  <a:pt x="12117" y="4950"/>
                  <a:pt x="12090" y="4756"/>
                </a:cubicBezTo>
                <a:cubicBezTo>
                  <a:pt x="12083" y="4707"/>
                  <a:pt x="12076" y="4649"/>
                  <a:pt x="12070" y="4601"/>
                </a:cubicBezTo>
                <a:cubicBezTo>
                  <a:pt x="12362" y="5465"/>
                  <a:pt x="12546" y="6388"/>
                  <a:pt x="12621" y="7349"/>
                </a:cubicBezTo>
                <a:cubicBezTo>
                  <a:pt x="12628" y="7427"/>
                  <a:pt x="12709" y="7407"/>
                  <a:pt x="12703" y="7339"/>
                </a:cubicBezTo>
                <a:cubicBezTo>
                  <a:pt x="12641" y="6504"/>
                  <a:pt x="12492" y="5679"/>
                  <a:pt x="12260" y="4911"/>
                </a:cubicBezTo>
                <a:cubicBezTo>
                  <a:pt x="12730" y="6019"/>
                  <a:pt x="13050" y="7339"/>
                  <a:pt x="13179" y="8748"/>
                </a:cubicBezTo>
                <a:cubicBezTo>
                  <a:pt x="13268" y="9699"/>
                  <a:pt x="13268" y="10642"/>
                  <a:pt x="13179" y="11535"/>
                </a:cubicBezTo>
                <a:cubicBezTo>
                  <a:pt x="13193" y="10923"/>
                  <a:pt x="13138" y="10311"/>
                  <a:pt x="13023" y="9719"/>
                </a:cubicBezTo>
                <a:cubicBezTo>
                  <a:pt x="13009" y="9651"/>
                  <a:pt x="12934" y="9690"/>
                  <a:pt x="12948" y="9758"/>
                </a:cubicBezTo>
                <a:cubicBezTo>
                  <a:pt x="13193" y="10972"/>
                  <a:pt x="13152" y="12283"/>
                  <a:pt x="12825" y="13458"/>
                </a:cubicBezTo>
                <a:cubicBezTo>
                  <a:pt x="12825" y="13458"/>
                  <a:pt x="12818" y="13458"/>
                  <a:pt x="12818" y="13448"/>
                </a:cubicBezTo>
                <a:cubicBezTo>
                  <a:pt x="12968" y="12196"/>
                  <a:pt x="12968" y="10904"/>
                  <a:pt x="12818" y="9651"/>
                </a:cubicBezTo>
                <a:cubicBezTo>
                  <a:pt x="12812" y="9583"/>
                  <a:pt x="12730" y="9593"/>
                  <a:pt x="12737" y="9661"/>
                </a:cubicBezTo>
                <a:cubicBezTo>
                  <a:pt x="12846" y="10544"/>
                  <a:pt x="12873" y="11448"/>
                  <a:pt x="12825" y="12331"/>
                </a:cubicBezTo>
                <a:cubicBezTo>
                  <a:pt x="12805" y="12030"/>
                  <a:pt x="12757" y="11739"/>
                  <a:pt x="12682" y="11457"/>
                </a:cubicBezTo>
                <a:cubicBezTo>
                  <a:pt x="12662" y="11389"/>
                  <a:pt x="12587" y="11428"/>
                  <a:pt x="12607" y="11496"/>
                </a:cubicBezTo>
                <a:cubicBezTo>
                  <a:pt x="12750" y="12040"/>
                  <a:pt x="12791" y="12623"/>
                  <a:pt x="12737" y="13196"/>
                </a:cubicBezTo>
                <a:cubicBezTo>
                  <a:pt x="12621" y="13040"/>
                  <a:pt x="12594" y="12788"/>
                  <a:pt x="12560" y="12574"/>
                </a:cubicBezTo>
                <a:cubicBezTo>
                  <a:pt x="12526" y="12351"/>
                  <a:pt x="12492" y="12118"/>
                  <a:pt x="12464" y="11885"/>
                </a:cubicBezTo>
                <a:cubicBezTo>
                  <a:pt x="12410" y="11419"/>
                  <a:pt x="12383" y="10952"/>
                  <a:pt x="12376" y="10486"/>
                </a:cubicBezTo>
                <a:cubicBezTo>
                  <a:pt x="12376" y="10467"/>
                  <a:pt x="12369" y="10457"/>
                  <a:pt x="12362" y="10447"/>
                </a:cubicBezTo>
                <a:cubicBezTo>
                  <a:pt x="12369" y="10438"/>
                  <a:pt x="12369" y="10428"/>
                  <a:pt x="12369" y="10408"/>
                </a:cubicBezTo>
                <a:cubicBezTo>
                  <a:pt x="12362" y="10331"/>
                  <a:pt x="12281" y="10350"/>
                  <a:pt x="12287" y="10418"/>
                </a:cubicBezTo>
                <a:cubicBezTo>
                  <a:pt x="12287" y="10438"/>
                  <a:pt x="12294" y="10447"/>
                  <a:pt x="12301" y="10457"/>
                </a:cubicBezTo>
                <a:cubicBezTo>
                  <a:pt x="12294" y="10467"/>
                  <a:pt x="12294" y="10476"/>
                  <a:pt x="12294" y="10496"/>
                </a:cubicBezTo>
                <a:cubicBezTo>
                  <a:pt x="12301" y="11020"/>
                  <a:pt x="12335" y="11535"/>
                  <a:pt x="12403" y="12050"/>
                </a:cubicBezTo>
                <a:cubicBezTo>
                  <a:pt x="12437" y="12302"/>
                  <a:pt x="12471" y="12545"/>
                  <a:pt x="12512" y="12788"/>
                </a:cubicBezTo>
                <a:cubicBezTo>
                  <a:pt x="12532" y="12895"/>
                  <a:pt x="12553" y="13002"/>
                  <a:pt x="12594" y="13099"/>
                </a:cubicBezTo>
                <a:cubicBezTo>
                  <a:pt x="12471" y="12856"/>
                  <a:pt x="12389" y="12574"/>
                  <a:pt x="12315" y="12293"/>
                </a:cubicBezTo>
                <a:cubicBezTo>
                  <a:pt x="12192" y="11827"/>
                  <a:pt x="12117" y="11331"/>
                  <a:pt x="12083" y="10836"/>
                </a:cubicBezTo>
                <a:cubicBezTo>
                  <a:pt x="12076" y="10758"/>
                  <a:pt x="12001" y="10778"/>
                  <a:pt x="12001" y="10846"/>
                </a:cubicBezTo>
                <a:cubicBezTo>
                  <a:pt x="12035" y="11370"/>
                  <a:pt x="12117" y="11894"/>
                  <a:pt x="12253" y="12380"/>
                </a:cubicBezTo>
                <a:cubicBezTo>
                  <a:pt x="12308" y="12584"/>
                  <a:pt x="12376" y="12798"/>
                  <a:pt x="12451" y="13002"/>
                </a:cubicBezTo>
                <a:cubicBezTo>
                  <a:pt x="11947" y="11885"/>
                  <a:pt x="11607" y="10506"/>
                  <a:pt x="11470" y="9039"/>
                </a:cubicBezTo>
                <a:close/>
                <a:moveTo>
                  <a:pt x="8135" y="17916"/>
                </a:moveTo>
                <a:cubicBezTo>
                  <a:pt x="8128" y="17926"/>
                  <a:pt x="8121" y="17945"/>
                  <a:pt x="8114" y="17955"/>
                </a:cubicBezTo>
                <a:cubicBezTo>
                  <a:pt x="8114" y="17955"/>
                  <a:pt x="8114" y="17965"/>
                  <a:pt x="8108" y="17965"/>
                </a:cubicBezTo>
                <a:cubicBezTo>
                  <a:pt x="8108" y="17955"/>
                  <a:pt x="8108" y="17945"/>
                  <a:pt x="8101" y="17935"/>
                </a:cubicBezTo>
                <a:cubicBezTo>
                  <a:pt x="8094" y="17926"/>
                  <a:pt x="8094" y="17906"/>
                  <a:pt x="8087" y="17897"/>
                </a:cubicBezTo>
                <a:cubicBezTo>
                  <a:pt x="8114" y="17926"/>
                  <a:pt x="8128" y="17926"/>
                  <a:pt x="8135" y="17916"/>
                </a:cubicBezTo>
                <a:close/>
                <a:moveTo>
                  <a:pt x="7461" y="10904"/>
                </a:moveTo>
                <a:cubicBezTo>
                  <a:pt x="7406" y="11370"/>
                  <a:pt x="7379" y="11846"/>
                  <a:pt x="7372" y="12332"/>
                </a:cubicBezTo>
                <a:cubicBezTo>
                  <a:pt x="7372" y="12409"/>
                  <a:pt x="7454" y="12390"/>
                  <a:pt x="7454" y="12322"/>
                </a:cubicBezTo>
                <a:cubicBezTo>
                  <a:pt x="7461" y="11321"/>
                  <a:pt x="7583" y="10331"/>
                  <a:pt x="7815" y="9389"/>
                </a:cubicBezTo>
                <a:cubicBezTo>
                  <a:pt x="7645" y="10127"/>
                  <a:pt x="7556" y="10904"/>
                  <a:pt x="7549" y="11690"/>
                </a:cubicBezTo>
                <a:cubicBezTo>
                  <a:pt x="7549" y="11768"/>
                  <a:pt x="7631" y="11749"/>
                  <a:pt x="7631" y="11681"/>
                </a:cubicBezTo>
                <a:cubicBezTo>
                  <a:pt x="7638" y="10962"/>
                  <a:pt x="7720" y="10243"/>
                  <a:pt x="7869" y="9564"/>
                </a:cubicBezTo>
                <a:cubicBezTo>
                  <a:pt x="7829" y="9845"/>
                  <a:pt x="7794" y="10117"/>
                  <a:pt x="7774" y="10399"/>
                </a:cubicBezTo>
                <a:cubicBezTo>
                  <a:pt x="7767" y="10476"/>
                  <a:pt x="7849" y="10486"/>
                  <a:pt x="7856" y="10418"/>
                </a:cubicBezTo>
                <a:cubicBezTo>
                  <a:pt x="7897" y="9952"/>
                  <a:pt x="7958" y="9496"/>
                  <a:pt x="8040" y="9039"/>
                </a:cubicBezTo>
                <a:cubicBezTo>
                  <a:pt x="8148" y="9835"/>
                  <a:pt x="8155" y="10651"/>
                  <a:pt x="8053" y="11448"/>
                </a:cubicBezTo>
                <a:cubicBezTo>
                  <a:pt x="8046" y="11525"/>
                  <a:pt x="8121" y="11535"/>
                  <a:pt x="8135" y="11467"/>
                </a:cubicBezTo>
                <a:cubicBezTo>
                  <a:pt x="8223" y="10768"/>
                  <a:pt x="8230" y="10049"/>
                  <a:pt x="8155" y="9340"/>
                </a:cubicBezTo>
                <a:cubicBezTo>
                  <a:pt x="8332" y="10243"/>
                  <a:pt x="8441" y="11166"/>
                  <a:pt x="8468" y="12098"/>
                </a:cubicBezTo>
                <a:cubicBezTo>
                  <a:pt x="8468" y="12176"/>
                  <a:pt x="8550" y="12157"/>
                  <a:pt x="8550" y="12089"/>
                </a:cubicBezTo>
                <a:cubicBezTo>
                  <a:pt x="8523" y="11176"/>
                  <a:pt x="8421" y="10263"/>
                  <a:pt x="8251" y="9379"/>
                </a:cubicBezTo>
                <a:cubicBezTo>
                  <a:pt x="8591" y="10593"/>
                  <a:pt x="8782" y="11992"/>
                  <a:pt x="8802" y="13419"/>
                </a:cubicBezTo>
                <a:cubicBezTo>
                  <a:pt x="8809" y="14148"/>
                  <a:pt x="8775" y="14857"/>
                  <a:pt x="8693" y="15527"/>
                </a:cubicBezTo>
                <a:cubicBezTo>
                  <a:pt x="8741" y="14798"/>
                  <a:pt x="8720" y="14060"/>
                  <a:pt x="8645" y="13332"/>
                </a:cubicBezTo>
                <a:cubicBezTo>
                  <a:pt x="8645" y="13303"/>
                  <a:pt x="8625" y="13293"/>
                  <a:pt x="8611" y="13283"/>
                </a:cubicBezTo>
                <a:cubicBezTo>
                  <a:pt x="8618" y="13274"/>
                  <a:pt x="8618" y="13264"/>
                  <a:pt x="8618" y="13245"/>
                </a:cubicBezTo>
                <a:cubicBezTo>
                  <a:pt x="8611" y="13167"/>
                  <a:pt x="8530" y="13186"/>
                  <a:pt x="8537" y="13254"/>
                </a:cubicBezTo>
                <a:cubicBezTo>
                  <a:pt x="8537" y="13283"/>
                  <a:pt x="8550" y="13303"/>
                  <a:pt x="8571" y="13303"/>
                </a:cubicBezTo>
                <a:cubicBezTo>
                  <a:pt x="8564" y="13313"/>
                  <a:pt x="8564" y="13322"/>
                  <a:pt x="8564" y="13342"/>
                </a:cubicBezTo>
                <a:cubicBezTo>
                  <a:pt x="8645" y="14128"/>
                  <a:pt x="8659" y="14934"/>
                  <a:pt x="8598" y="15731"/>
                </a:cubicBezTo>
                <a:cubicBezTo>
                  <a:pt x="8571" y="16090"/>
                  <a:pt x="8530" y="16479"/>
                  <a:pt x="8468" y="16857"/>
                </a:cubicBezTo>
                <a:cubicBezTo>
                  <a:pt x="8428" y="17032"/>
                  <a:pt x="8387" y="17207"/>
                  <a:pt x="8339" y="17372"/>
                </a:cubicBezTo>
                <a:cubicBezTo>
                  <a:pt x="8496" y="16110"/>
                  <a:pt x="8312" y="14798"/>
                  <a:pt x="8319" y="13516"/>
                </a:cubicBezTo>
                <a:cubicBezTo>
                  <a:pt x="8319" y="13439"/>
                  <a:pt x="8237" y="13458"/>
                  <a:pt x="8237" y="13526"/>
                </a:cubicBezTo>
                <a:cubicBezTo>
                  <a:pt x="8223" y="14866"/>
                  <a:pt x="8441" y="16246"/>
                  <a:pt x="8223" y="17566"/>
                </a:cubicBezTo>
                <a:cubicBezTo>
                  <a:pt x="7999" y="16440"/>
                  <a:pt x="7890" y="15265"/>
                  <a:pt x="7897" y="14089"/>
                </a:cubicBezTo>
                <a:cubicBezTo>
                  <a:pt x="7897" y="14012"/>
                  <a:pt x="7815" y="14031"/>
                  <a:pt x="7815" y="14099"/>
                </a:cubicBezTo>
                <a:cubicBezTo>
                  <a:pt x="7801" y="15323"/>
                  <a:pt x="7924" y="16547"/>
                  <a:pt x="8169" y="17722"/>
                </a:cubicBezTo>
                <a:cubicBezTo>
                  <a:pt x="8169" y="17741"/>
                  <a:pt x="8176" y="17751"/>
                  <a:pt x="8189" y="17751"/>
                </a:cubicBezTo>
                <a:cubicBezTo>
                  <a:pt x="8183" y="17770"/>
                  <a:pt x="8183" y="17800"/>
                  <a:pt x="8176" y="17819"/>
                </a:cubicBezTo>
                <a:cubicBezTo>
                  <a:pt x="8176" y="17819"/>
                  <a:pt x="8176" y="17819"/>
                  <a:pt x="8176" y="17819"/>
                </a:cubicBezTo>
                <a:cubicBezTo>
                  <a:pt x="7869" y="17091"/>
                  <a:pt x="7706" y="16255"/>
                  <a:pt x="7706" y="15410"/>
                </a:cubicBezTo>
                <a:cubicBezTo>
                  <a:pt x="7706" y="15333"/>
                  <a:pt x="7624" y="15352"/>
                  <a:pt x="7624" y="15420"/>
                </a:cubicBezTo>
                <a:cubicBezTo>
                  <a:pt x="7624" y="15498"/>
                  <a:pt x="7631" y="15575"/>
                  <a:pt x="7631" y="15653"/>
                </a:cubicBezTo>
                <a:cubicBezTo>
                  <a:pt x="7556" y="15090"/>
                  <a:pt x="7502" y="14527"/>
                  <a:pt x="7454" y="13963"/>
                </a:cubicBezTo>
                <a:cubicBezTo>
                  <a:pt x="7447" y="13895"/>
                  <a:pt x="7379" y="13905"/>
                  <a:pt x="7372" y="13963"/>
                </a:cubicBezTo>
                <a:cubicBezTo>
                  <a:pt x="7359" y="13701"/>
                  <a:pt x="7345" y="13439"/>
                  <a:pt x="7345" y="13177"/>
                </a:cubicBezTo>
                <a:cubicBezTo>
                  <a:pt x="7318" y="12399"/>
                  <a:pt x="7366" y="11632"/>
                  <a:pt x="7461" y="10904"/>
                </a:cubicBezTo>
                <a:close/>
                <a:moveTo>
                  <a:pt x="7359" y="14041"/>
                </a:moveTo>
                <a:cubicBezTo>
                  <a:pt x="7400" y="14458"/>
                  <a:pt x="7434" y="14876"/>
                  <a:pt x="7481" y="15294"/>
                </a:cubicBezTo>
                <a:cubicBezTo>
                  <a:pt x="7427" y="14886"/>
                  <a:pt x="7386" y="14468"/>
                  <a:pt x="7359" y="14041"/>
                </a:cubicBezTo>
                <a:close/>
                <a:moveTo>
                  <a:pt x="8237" y="18305"/>
                </a:moveTo>
                <a:cubicBezTo>
                  <a:pt x="8754" y="18965"/>
                  <a:pt x="9435" y="19266"/>
                  <a:pt x="10089" y="19548"/>
                </a:cubicBezTo>
                <a:cubicBezTo>
                  <a:pt x="10136" y="19567"/>
                  <a:pt x="10170" y="19460"/>
                  <a:pt x="10123" y="19441"/>
                </a:cubicBezTo>
                <a:cubicBezTo>
                  <a:pt x="9524" y="19188"/>
                  <a:pt x="8911" y="18916"/>
                  <a:pt x="8414" y="18363"/>
                </a:cubicBezTo>
                <a:cubicBezTo>
                  <a:pt x="8856" y="18674"/>
                  <a:pt x="9299" y="18955"/>
                  <a:pt x="9755" y="19208"/>
                </a:cubicBezTo>
                <a:cubicBezTo>
                  <a:pt x="9803" y="19237"/>
                  <a:pt x="9837" y="19130"/>
                  <a:pt x="9789" y="19101"/>
                </a:cubicBezTo>
                <a:cubicBezTo>
                  <a:pt x="9353" y="18858"/>
                  <a:pt x="8931" y="18586"/>
                  <a:pt x="8509" y="18295"/>
                </a:cubicBezTo>
                <a:cubicBezTo>
                  <a:pt x="8931" y="18256"/>
                  <a:pt x="9360" y="18314"/>
                  <a:pt x="9769" y="18470"/>
                </a:cubicBezTo>
                <a:cubicBezTo>
                  <a:pt x="9816" y="18489"/>
                  <a:pt x="9830" y="18372"/>
                  <a:pt x="9782" y="18353"/>
                </a:cubicBezTo>
                <a:cubicBezTo>
                  <a:pt x="9462" y="18236"/>
                  <a:pt x="9136" y="18178"/>
                  <a:pt x="8802" y="18168"/>
                </a:cubicBezTo>
                <a:cubicBezTo>
                  <a:pt x="9054" y="18139"/>
                  <a:pt x="9306" y="18120"/>
                  <a:pt x="9558" y="18110"/>
                </a:cubicBezTo>
                <a:cubicBezTo>
                  <a:pt x="9564" y="18110"/>
                  <a:pt x="9571" y="18110"/>
                  <a:pt x="9578" y="18100"/>
                </a:cubicBezTo>
                <a:cubicBezTo>
                  <a:pt x="9605" y="18130"/>
                  <a:pt x="9646" y="18110"/>
                  <a:pt x="9646" y="18052"/>
                </a:cubicBezTo>
                <a:cubicBezTo>
                  <a:pt x="9639" y="18003"/>
                  <a:pt x="9605" y="17994"/>
                  <a:pt x="9578" y="18013"/>
                </a:cubicBezTo>
                <a:cubicBezTo>
                  <a:pt x="9571" y="18003"/>
                  <a:pt x="9558" y="17994"/>
                  <a:pt x="9551" y="17994"/>
                </a:cubicBezTo>
                <a:cubicBezTo>
                  <a:pt x="9115" y="18003"/>
                  <a:pt x="8679" y="18052"/>
                  <a:pt x="8244" y="18139"/>
                </a:cubicBezTo>
                <a:cubicBezTo>
                  <a:pt x="8244" y="18139"/>
                  <a:pt x="8244" y="18139"/>
                  <a:pt x="8244" y="18139"/>
                </a:cubicBezTo>
                <a:cubicBezTo>
                  <a:pt x="8244" y="18139"/>
                  <a:pt x="8237" y="18130"/>
                  <a:pt x="8237" y="18130"/>
                </a:cubicBezTo>
                <a:cubicBezTo>
                  <a:pt x="8203" y="18091"/>
                  <a:pt x="8162" y="18149"/>
                  <a:pt x="8176" y="18198"/>
                </a:cubicBezTo>
                <a:cubicBezTo>
                  <a:pt x="8176" y="18198"/>
                  <a:pt x="8176" y="18198"/>
                  <a:pt x="8176" y="18198"/>
                </a:cubicBezTo>
                <a:cubicBezTo>
                  <a:pt x="8155" y="18168"/>
                  <a:pt x="8121" y="18159"/>
                  <a:pt x="8101" y="18178"/>
                </a:cubicBezTo>
                <a:cubicBezTo>
                  <a:pt x="6821" y="19169"/>
                  <a:pt x="5602" y="19936"/>
                  <a:pt x="4479" y="20441"/>
                </a:cubicBezTo>
                <a:cubicBezTo>
                  <a:pt x="2757" y="21228"/>
                  <a:pt x="1307" y="21393"/>
                  <a:pt x="170" y="20946"/>
                </a:cubicBezTo>
                <a:lnTo>
                  <a:pt x="177" y="20917"/>
                </a:lnTo>
                <a:cubicBezTo>
                  <a:pt x="1307" y="21364"/>
                  <a:pt x="2750" y="21199"/>
                  <a:pt x="4472" y="20412"/>
                </a:cubicBezTo>
                <a:cubicBezTo>
                  <a:pt x="5582" y="19907"/>
                  <a:pt x="6794" y="19149"/>
                  <a:pt x="8053" y="18178"/>
                </a:cubicBezTo>
                <a:cubicBezTo>
                  <a:pt x="8053" y="18178"/>
                  <a:pt x="8060" y="18178"/>
                  <a:pt x="8060" y="18168"/>
                </a:cubicBezTo>
                <a:lnTo>
                  <a:pt x="8114" y="18130"/>
                </a:lnTo>
                <a:cubicBezTo>
                  <a:pt x="8142" y="18110"/>
                  <a:pt x="8148" y="18071"/>
                  <a:pt x="8148" y="18023"/>
                </a:cubicBezTo>
                <a:cubicBezTo>
                  <a:pt x="8162" y="18032"/>
                  <a:pt x="8176" y="18032"/>
                  <a:pt x="8189" y="18023"/>
                </a:cubicBezTo>
                <a:cubicBezTo>
                  <a:pt x="8189" y="18023"/>
                  <a:pt x="8189" y="18023"/>
                  <a:pt x="8189" y="18023"/>
                </a:cubicBezTo>
                <a:cubicBezTo>
                  <a:pt x="8210" y="18032"/>
                  <a:pt x="8230" y="18032"/>
                  <a:pt x="8251" y="18023"/>
                </a:cubicBezTo>
                <a:cubicBezTo>
                  <a:pt x="8645" y="17712"/>
                  <a:pt x="9040" y="17382"/>
                  <a:pt x="9428" y="17042"/>
                </a:cubicBezTo>
                <a:cubicBezTo>
                  <a:pt x="9823" y="16692"/>
                  <a:pt x="10232" y="16323"/>
                  <a:pt x="10626" y="15935"/>
                </a:cubicBezTo>
                <a:cubicBezTo>
                  <a:pt x="10654" y="15906"/>
                  <a:pt x="10660" y="15847"/>
                  <a:pt x="10647" y="15808"/>
                </a:cubicBezTo>
                <a:cubicBezTo>
                  <a:pt x="10633" y="15770"/>
                  <a:pt x="10613" y="15731"/>
                  <a:pt x="10599" y="15702"/>
                </a:cubicBezTo>
                <a:cubicBezTo>
                  <a:pt x="10626" y="15731"/>
                  <a:pt x="10681" y="15692"/>
                  <a:pt x="10660" y="15634"/>
                </a:cubicBezTo>
                <a:cubicBezTo>
                  <a:pt x="10654" y="15604"/>
                  <a:pt x="10640" y="15585"/>
                  <a:pt x="10633" y="15556"/>
                </a:cubicBezTo>
                <a:cubicBezTo>
                  <a:pt x="10640" y="15546"/>
                  <a:pt x="10640" y="15536"/>
                  <a:pt x="10640" y="15517"/>
                </a:cubicBezTo>
                <a:cubicBezTo>
                  <a:pt x="10517" y="14798"/>
                  <a:pt x="10422" y="14060"/>
                  <a:pt x="10347" y="13332"/>
                </a:cubicBezTo>
                <a:cubicBezTo>
                  <a:pt x="10340" y="13254"/>
                  <a:pt x="10259" y="13273"/>
                  <a:pt x="10266" y="13341"/>
                </a:cubicBezTo>
                <a:cubicBezTo>
                  <a:pt x="10327" y="13963"/>
                  <a:pt x="10409" y="14575"/>
                  <a:pt x="10497" y="15177"/>
                </a:cubicBezTo>
                <a:cubicBezTo>
                  <a:pt x="10232" y="14361"/>
                  <a:pt x="10048" y="13487"/>
                  <a:pt x="9952" y="12594"/>
                </a:cubicBezTo>
                <a:cubicBezTo>
                  <a:pt x="9946" y="12516"/>
                  <a:pt x="9864" y="12535"/>
                  <a:pt x="9871" y="12603"/>
                </a:cubicBezTo>
                <a:cubicBezTo>
                  <a:pt x="9980" y="13662"/>
                  <a:pt x="10218" y="14682"/>
                  <a:pt x="10565" y="15634"/>
                </a:cubicBezTo>
                <a:cubicBezTo>
                  <a:pt x="10014" y="14381"/>
                  <a:pt x="9626" y="12817"/>
                  <a:pt x="9469" y="11205"/>
                </a:cubicBezTo>
                <a:cubicBezTo>
                  <a:pt x="9326" y="9738"/>
                  <a:pt x="9381" y="8320"/>
                  <a:pt x="9619" y="7116"/>
                </a:cubicBezTo>
                <a:cubicBezTo>
                  <a:pt x="9530" y="7854"/>
                  <a:pt x="9496" y="8612"/>
                  <a:pt x="9653" y="9340"/>
                </a:cubicBezTo>
                <a:cubicBezTo>
                  <a:pt x="9667" y="9408"/>
                  <a:pt x="9741" y="9369"/>
                  <a:pt x="9728" y="9301"/>
                </a:cubicBezTo>
                <a:cubicBezTo>
                  <a:pt x="9537" y="8408"/>
                  <a:pt x="9646" y="7475"/>
                  <a:pt x="9775" y="6582"/>
                </a:cubicBezTo>
                <a:cubicBezTo>
                  <a:pt x="9782" y="6591"/>
                  <a:pt x="9782" y="6601"/>
                  <a:pt x="9789" y="6611"/>
                </a:cubicBezTo>
                <a:cubicBezTo>
                  <a:pt x="9789" y="6611"/>
                  <a:pt x="9789" y="6621"/>
                  <a:pt x="9789" y="6621"/>
                </a:cubicBezTo>
                <a:cubicBezTo>
                  <a:pt x="9789" y="6630"/>
                  <a:pt x="9796" y="6640"/>
                  <a:pt x="9796" y="6650"/>
                </a:cubicBezTo>
                <a:cubicBezTo>
                  <a:pt x="9796" y="6650"/>
                  <a:pt x="9796" y="6659"/>
                  <a:pt x="9796" y="6659"/>
                </a:cubicBezTo>
                <a:cubicBezTo>
                  <a:pt x="9803" y="7262"/>
                  <a:pt x="9844" y="7854"/>
                  <a:pt x="9912" y="8446"/>
                </a:cubicBezTo>
                <a:cubicBezTo>
                  <a:pt x="9918" y="8514"/>
                  <a:pt x="10000" y="8505"/>
                  <a:pt x="9993" y="8437"/>
                </a:cubicBezTo>
                <a:cubicBezTo>
                  <a:pt x="9939" y="7961"/>
                  <a:pt x="9905" y="7485"/>
                  <a:pt x="9891" y="7009"/>
                </a:cubicBezTo>
                <a:cubicBezTo>
                  <a:pt x="10068" y="7747"/>
                  <a:pt x="10225" y="8505"/>
                  <a:pt x="10354" y="9262"/>
                </a:cubicBezTo>
                <a:cubicBezTo>
                  <a:pt x="10368" y="9330"/>
                  <a:pt x="10449" y="9321"/>
                  <a:pt x="10436" y="9253"/>
                </a:cubicBezTo>
                <a:cubicBezTo>
                  <a:pt x="10313" y="8514"/>
                  <a:pt x="10163" y="7786"/>
                  <a:pt x="9993" y="7058"/>
                </a:cubicBezTo>
                <a:cubicBezTo>
                  <a:pt x="10470" y="8252"/>
                  <a:pt x="10810" y="9680"/>
                  <a:pt x="10953" y="11166"/>
                </a:cubicBezTo>
                <a:cubicBezTo>
                  <a:pt x="11103" y="12681"/>
                  <a:pt x="11042" y="14118"/>
                  <a:pt x="10783" y="15352"/>
                </a:cubicBezTo>
                <a:cubicBezTo>
                  <a:pt x="10865" y="14478"/>
                  <a:pt x="10871" y="13594"/>
                  <a:pt x="10810" y="12720"/>
                </a:cubicBezTo>
                <a:cubicBezTo>
                  <a:pt x="10803" y="12642"/>
                  <a:pt x="10722" y="12662"/>
                  <a:pt x="10729" y="12730"/>
                </a:cubicBezTo>
                <a:cubicBezTo>
                  <a:pt x="10783" y="13468"/>
                  <a:pt x="10783" y="14206"/>
                  <a:pt x="10735" y="14934"/>
                </a:cubicBezTo>
                <a:cubicBezTo>
                  <a:pt x="10640" y="13808"/>
                  <a:pt x="10524" y="12691"/>
                  <a:pt x="10395" y="11574"/>
                </a:cubicBezTo>
                <a:cubicBezTo>
                  <a:pt x="10388" y="11506"/>
                  <a:pt x="10306" y="11516"/>
                  <a:pt x="10313" y="11584"/>
                </a:cubicBezTo>
                <a:cubicBezTo>
                  <a:pt x="10463" y="12856"/>
                  <a:pt x="10592" y="14128"/>
                  <a:pt x="10694" y="15410"/>
                </a:cubicBezTo>
                <a:cubicBezTo>
                  <a:pt x="10688" y="15478"/>
                  <a:pt x="10681" y="15556"/>
                  <a:pt x="10674" y="15624"/>
                </a:cubicBezTo>
                <a:cubicBezTo>
                  <a:pt x="10667" y="15672"/>
                  <a:pt x="10701" y="15692"/>
                  <a:pt x="10729" y="15682"/>
                </a:cubicBezTo>
                <a:cubicBezTo>
                  <a:pt x="10735" y="15702"/>
                  <a:pt x="10742" y="15711"/>
                  <a:pt x="10749" y="15721"/>
                </a:cubicBezTo>
                <a:cubicBezTo>
                  <a:pt x="10769" y="15740"/>
                  <a:pt x="10803" y="15750"/>
                  <a:pt x="10824" y="15721"/>
                </a:cubicBezTo>
                <a:cubicBezTo>
                  <a:pt x="11491" y="15061"/>
                  <a:pt x="12138" y="14381"/>
                  <a:pt x="12744" y="13681"/>
                </a:cubicBezTo>
                <a:cubicBezTo>
                  <a:pt x="12771" y="13652"/>
                  <a:pt x="12778" y="13594"/>
                  <a:pt x="12757" y="13555"/>
                </a:cubicBezTo>
                <a:cubicBezTo>
                  <a:pt x="12682" y="13419"/>
                  <a:pt x="12614" y="13283"/>
                  <a:pt x="12546" y="13138"/>
                </a:cubicBezTo>
                <a:cubicBezTo>
                  <a:pt x="12614" y="13273"/>
                  <a:pt x="12696" y="13400"/>
                  <a:pt x="12798" y="13507"/>
                </a:cubicBezTo>
                <a:cubicBezTo>
                  <a:pt x="12812" y="13516"/>
                  <a:pt x="12825" y="13516"/>
                  <a:pt x="12839" y="13516"/>
                </a:cubicBezTo>
                <a:cubicBezTo>
                  <a:pt x="12859" y="13536"/>
                  <a:pt x="12886" y="13536"/>
                  <a:pt x="12893" y="13497"/>
                </a:cubicBezTo>
                <a:cubicBezTo>
                  <a:pt x="12900" y="13477"/>
                  <a:pt x="12900" y="13468"/>
                  <a:pt x="12907" y="13448"/>
                </a:cubicBezTo>
                <a:cubicBezTo>
                  <a:pt x="12927" y="13458"/>
                  <a:pt x="12948" y="13448"/>
                  <a:pt x="12968" y="13429"/>
                </a:cubicBezTo>
                <a:cubicBezTo>
                  <a:pt x="13526" y="12768"/>
                  <a:pt x="14044" y="12108"/>
                  <a:pt x="14493" y="11477"/>
                </a:cubicBezTo>
                <a:cubicBezTo>
                  <a:pt x="14513" y="11448"/>
                  <a:pt x="14520" y="11399"/>
                  <a:pt x="14500" y="11360"/>
                </a:cubicBezTo>
                <a:cubicBezTo>
                  <a:pt x="13935" y="10010"/>
                  <a:pt x="13622" y="8272"/>
                  <a:pt x="13622" y="6475"/>
                </a:cubicBezTo>
                <a:cubicBezTo>
                  <a:pt x="13622" y="5649"/>
                  <a:pt x="13690" y="4843"/>
                  <a:pt x="13819" y="4076"/>
                </a:cubicBezTo>
                <a:cubicBezTo>
                  <a:pt x="13805" y="4358"/>
                  <a:pt x="13805" y="4649"/>
                  <a:pt x="13826" y="4931"/>
                </a:cubicBezTo>
                <a:cubicBezTo>
                  <a:pt x="13826" y="4960"/>
                  <a:pt x="13846" y="4979"/>
                  <a:pt x="13860" y="4979"/>
                </a:cubicBezTo>
                <a:cubicBezTo>
                  <a:pt x="13840" y="4979"/>
                  <a:pt x="13826" y="5008"/>
                  <a:pt x="13826" y="5037"/>
                </a:cubicBezTo>
                <a:cubicBezTo>
                  <a:pt x="13833" y="5115"/>
                  <a:pt x="13914" y="5096"/>
                  <a:pt x="13908" y="5028"/>
                </a:cubicBezTo>
                <a:cubicBezTo>
                  <a:pt x="13908" y="4999"/>
                  <a:pt x="13887" y="4979"/>
                  <a:pt x="13874" y="4979"/>
                </a:cubicBezTo>
                <a:cubicBezTo>
                  <a:pt x="13894" y="4979"/>
                  <a:pt x="13908" y="4950"/>
                  <a:pt x="13908" y="4921"/>
                </a:cubicBezTo>
                <a:cubicBezTo>
                  <a:pt x="13860" y="4290"/>
                  <a:pt x="13908" y="3658"/>
                  <a:pt x="14030" y="3056"/>
                </a:cubicBezTo>
                <a:cubicBezTo>
                  <a:pt x="14112" y="2726"/>
                  <a:pt x="14207" y="2405"/>
                  <a:pt x="14316" y="2104"/>
                </a:cubicBezTo>
                <a:cubicBezTo>
                  <a:pt x="14159" y="3027"/>
                  <a:pt x="14153" y="3988"/>
                  <a:pt x="14309" y="4911"/>
                </a:cubicBezTo>
                <a:cubicBezTo>
                  <a:pt x="14323" y="4979"/>
                  <a:pt x="14398" y="4969"/>
                  <a:pt x="14391" y="4901"/>
                </a:cubicBezTo>
                <a:cubicBezTo>
                  <a:pt x="14221" y="3852"/>
                  <a:pt x="14248" y="2755"/>
                  <a:pt x="14473" y="1725"/>
                </a:cubicBezTo>
                <a:cubicBezTo>
                  <a:pt x="14473" y="1725"/>
                  <a:pt x="14473" y="1725"/>
                  <a:pt x="14479" y="1716"/>
                </a:cubicBezTo>
                <a:cubicBezTo>
                  <a:pt x="14418" y="2434"/>
                  <a:pt x="14398" y="3163"/>
                  <a:pt x="14425" y="3891"/>
                </a:cubicBezTo>
                <a:cubicBezTo>
                  <a:pt x="14425" y="3969"/>
                  <a:pt x="14507" y="3950"/>
                  <a:pt x="14507" y="3882"/>
                </a:cubicBezTo>
                <a:cubicBezTo>
                  <a:pt x="14479" y="3192"/>
                  <a:pt x="14500" y="2512"/>
                  <a:pt x="14554" y="1832"/>
                </a:cubicBezTo>
                <a:cubicBezTo>
                  <a:pt x="14575" y="1891"/>
                  <a:pt x="14602" y="1949"/>
                  <a:pt x="14622" y="2017"/>
                </a:cubicBezTo>
                <a:cubicBezTo>
                  <a:pt x="14636" y="2124"/>
                  <a:pt x="14643" y="2240"/>
                  <a:pt x="14650" y="2318"/>
                </a:cubicBezTo>
                <a:cubicBezTo>
                  <a:pt x="14670" y="2541"/>
                  <a:pt x="14690" y="2755"/>
                  <a:pt x="14704" y="2978"/>
                </a:cubicBezTo>
                <a:cubicBezTo>
                  <a:pt x="14731" y="3444"/>
                  <a:pt x="14731" y="3911"/>
                  <a:pt x="14711" y="4377"/>
                </a:cubicBezTo>
                <a:cubicBezTo>
                  <a:pt x="14711" y="4455"/>
                  <a:pt x="14786" y="4464"/>
                  <a:pt x="14793" y="4396"/>
                </a:cubicBezTo>
                <a:cubicBezTo>
                  <a:pt x="14813" y="3872"/>
                  <a:pt x="14813" y="3338"/>
                  <a:pt x="14772" y="2813"/>
                </a:cubicBezTo>
                <a:cubicBezTo>
                  <a:pt x="14759" y="2658"/>
                  <a:pt x="14745" y="2502"/>
                  <a:pt x="14731" y="2347"/>
                </a:cubicBezTo>
                <a:cubicBezTo>
                  <a:pt x="14738" y="2376"/>
                  <a:pt x="14752" y="2396"/>
                  <a:pt x="14759" y="2425"/>
                </a:cubicBezTo>
                <a:cubicBezTo>
                  <a:pt x="14827" y="2784"/>
                  <a:pt x="14867" y="3163"/>
                  <a:pt x="14901" y="3513"/>
                </a:cubicBezTo>
                <a:cubicBezTo>
                  <a:pt x="14970" y="4163"/>
                  <a:pt x="15010" y="4814"/>
                  <a:pt x="15010" y="5465"/>
                </a:cubicBezTo>
                <a:cubicBezTo>
                  <a:pt x="15010" y="5542"/>
                  <a:pt x="15092" y="5523"/>
                  <a:pt x="15092" y="5455"/>
                </a:cubicBezTo>
                <a:cubicBezTo>
                  <a:pt x="15085" y="4756"/>
                  <a:pt x="15044" y="4047"/>
                  <a:pt x="14963" y="3357"/>
                </a:cubicBezTo>
                <a:cubicBezTo>
                  <a:pt x="14949" y="3250"/>
                  <a:pt x="14936" y="3143"/>
                  <a:pt x="14922" y="3027"/>
                </a:cubicBezTo>
                <a:cubicBezTo>
                  <a:pt x="15187" y="4086"/>
                  <a:pt x="15330" y="5270"/>
                  <a:pt x="15330" y="6484"/>
                </a:cubicBezTo>
                <a:cubicBezTo>
                  <a:pt x="15330" y="7941"/>
                  <a:pt x="15113" y="9369"/>
                  <a:pt x="14724" y="10583"/>
                </a:cubicBezTo>
                <a:cubicBezTo>
                  <a:pt x="14731" y="10544"/>
                  <a:pt x="14738" y="10505"/>
                  <a:pt x="14745" y="10457"/>
                </a:cubicBezTo>
                <a:cubicBezTo>
                  <a:pt x="14793" y="10117"/>
                  <a:pt x="14833" y="9767"/>
                  <a:pt x="14861" y="9418"/>
                </a:cubicBezTo>
                <a:cubicBezTo>
                  <a:pt x="14915" y="8738"/>
                  <a:pt x="14922" y="8058"/>
                  <a:pt x="14895" y="7378"/>
                </a:cubicBezTo>
                <a:cubicBezTo>
                  <a:pt x="14895" y="7300"/>
                  <a:pt x="14813" y="7320"/>
                  <a:pt x="14813" y="7388"/>
                </a:cubicBezTo>
                <a:cubicBezTo>
                  <a:pt x="14840" y="8038"/>
                  <a:pt x="14833" y="8679"/>
                  <a:pt x="14786" y="9330"/>
                </a:cubicBezTo>
                <a:cubicBezTo>
                  <a:pt x="14765" y="9631"/>
                  <a:pt x="14731" y="9932"/>
                  <a:pt x="14690" y="10224"/>
                </a:cubicBezTo>
                <a:cubicBezTo>
                  <a:pt x="14656" y="10496"/>
                  <a:pt x="14622" y="10768"/>
                  <a:pt x="14534" y="11010"/>
                </a:cubicBezTo>
                <a:cubicBezTo>
                  <a:pt x="14445" y="10263"/>
                  <a:pt x="14411" y="9505"/>
                  <a:pt x="14425" y="8748"/>
                </a:cubicBezTo>
                <a:cubicBezTo>
                  <a:pt x="14425" y="8670"/>
                  <a:pt x="14343" y="8660"/>
                  <a:pt x="14343" y="8728"/>
                </a:cubicBezTo>
                <a:cubicBezTo>
                  <a:pt x="14330" y="9476"/>
                  <a:pt x="14364" y="10214"/>
                  <a:pt x="14445" y="10952"/>
                </a:cubicBezTo>
                <a:cubicBezTo>
                  <a:pt x="14098" y="9874"/>
                  <a:pt x="13935" y="8699"/>
                  <a:pt x="13969" y="7524"/>
                </a:cubicBezTo>
                <a:cubicBezTo>
                  <a:pt x="13969" y="7446"/>
                  <a:pt x="13894" y="7436"/>
                  <a:pt x="13887" y="7504"/>
                </a:cubicBezTo>
                <a:cubicBezTo>
                  <a:pt x="13846" y="8825"/>
                  <a:pt x="14051" y="10146"/>
                  <a:pt x="14479" y="11321"/>
                </a:cubicBezTo>
                <a:cubicBezTo>
                  <a:pt x="14500" y="11370"/>
                  <a:pt x="14547" y="11360"/>
                  <a:pt x="14554" y="11311"/>
                </a:cubicBezTo>
                <a:cubicBezTo>
                  <a:pt x="14568" y="11311"/>
                  <a:pt x="14582" y="11302"/>
                  <a:pt x="14595" y="11282"/>
                </a:cubicBezTo>
                <a:cubicBezTo>
                  <a:pt x="15303" y="10263"/>
                  <a:pt x="15834" y="9330"/>
                  <a:pt x="16134" y="8563"/>
                </a:cubicBezTo>
                <a:cubicBezTo>
                  <a:pt x="16140" y="8553"/>
                  <a:pt x="16140" y="8534"/>
                  <a:pt x="16140" y="8524"/>
                </a:cubicBezTo>
                <a:cubicBezTo>
                  <a:pt x="16147" y="8417"/>
                  <a:pt x="16154" y="8301"/>
                  <a:pt x="16161" y="8194"/>
                </a:cubicBezTo>
                <a:cubicBezTo>
                  <a:pt x="16154" y="8272"/>
                  <a:pt x="16154" y="8359"/>
                  <a:pt x="16154" y="8437"/>
                </a:cubicBezTo>
                <a:cubicBezTo>
                  <a:pt x="16154" y="8456"/>
                  <a:pt x="16161" y="8466"/>
                  <a:pt x="16161" y="8466"/>
                </a:cubicBezTo>
                <a:cubicBezTo>
                  <a:pt x="16154" y="8485"/>
                  <a:pt x="16161" y="8514"/>
                  <a:pt x="16168" y="8524"/>
                </a:cubicBezTo>
                <a:cubicBezTo>
                  <a:pt x="16168" y="8524"/>
                  <a:pt x="16168" y="8524"/>
                  <a:pt x="16168" y="8524"/>
                </a:cubicBezTo>
                <a:cubicBezTo>
                  <a:pt x="15970" y="9049"/>
                  <a:pt x="15664" y="9651"/>
                  <a:pt x="15256" y="10311"/>
                </a:cubicBezTo>
                <a:cubicBezTo>
                  <a:pt x="15235" y="10350"/>
                  <a:pt x="15235" y="10399"/>
                  <a:pt x="15256" y="10437"/>
                </a:cubicBezTo>
                <a:cubicBezTo>
                  <a:pt x="15276" y="10476"/>
                  <a:pt x="15317" y="10476"/>
                  <a:pt x="15344" y="10447"/>
                </a:cubicBezTo>
                <a:cubicBezTo>
                  <a:pt x="15814" y="9923"/>
                  <a:pt x="16358" y="9486"/>
                  <a:pt x="16951" y="9146"/>
                </a:cubicBezTo>
                <a:cubicBezTo>
                  <a:pt x="16256" y="9602"/>
                  <a:pt x="15616" y="10224"/>
                  <a:pt x="14990" y="10845"/>
                </a:cubicBezTo>
                <a:cubicBezTo>
                  <a:pt x="14949" y="10884"/>
                  <a:pt x="14997" y="10981"/>
                  <a:pt x="15038" y="10933"/>
                </a:cubicBezTo>
                <a:cubicBezTo>
                  <a:pt x="15051" y="10923"/>
                  <a:pt x="15065" y="10904"/>
                  <a:pt x="15079" y="10894"/>
                </a:cubicBezTo>
                <a:cubicBezTo>
                  <a:pt x="15079" y="10923"/>
                  <a:pt x="15092" y="10962"/>
                  <a:pt x="15119" y="10952"/>
                </a:cubicBezTo>
                <a:cubicBezTo>
                  <a:pt x="15732" y="10855"/>
                  <a:pt x="16338" y="10661"/>
                  <a:pt x="16923" y="10360"/>
                </a:cubicBezTo>
                <a:cubicBezTo>
                  <a:pt x="16971" y="10331"/>
                  <a:pt x="16944" y="10224"/>
                  <a:pt x="16896" y="10253"/>
                </a:cubicBezTo>
                <a:cubicBezTo>
                  <a:pt x="16420" y="10496"/>
                  <a:pt x="15929" y="10680"/>
                  <a:pt x="15433" y="10787"/>
                </a:cubicBezTo>
                <a:cubicBezTo>
                  <a:pt x="15861" y="10399"/>
                  <a:pt x="16338" y="10117"/>
                  <a:pt x="16828" y="9942"/>
                </a:cubicBezTo>
                <a:cubicBezTo>
                  <a:pt x="16876" y="9923"/>
                  <a:pt x="16869" y="9806"/>
                  <a:pt x="16821" y="9825"/>
                </a:cubicBezTo>
                <a:cubicBezTo>
                  <a:pt x="16270" y="10020"/>
                  <a:pt x="15752" y="10350"/>
                  <a:pt x="15276" y="10797"/>
                </a:cubicBezTo>
                <a:cubicBezTo>
                  <a:pt x="15269" y="10806"/>
                  <a:pt x="15262" y="10816"/>
                  <a:pt x="15262" y="10826"/>
                </a:cubicBezTo>
                <a:cubicBezTo>
                  <a:pt x="15221" y="10836"/>
                  <a:pt x="15181" y="10845"/>
                  <a:pt x="15140" y="10845"/>
                </a:cubicBezTo>
                <a:cubicBezTo>
                  <a:pt x="15895" y="10097"/>
                  <a:pt x="16665" y="9359"/>
                  <a:pt x="17543" y="8942"/>
                </a:cubicBezTo>
                <a:cubicBezTo>
                  <a:pt x="17577" y="8922"/>
                  <a:pt x="17570" y="8874"/>
                  <a:pt x="17556" y="8845"/>
                </a:cubicBezTo>
                <a:cubicBezTo>
                  <a:pt x="17584" y="8835"/>
                  <a:pt x="17611" y="8825"/>
                  <a:pt x="17631" y="8815"/>
                </a:cubicBezTo>
                <a:cubicBezTo>
                  <a:pt x="17631" y="8825"/>
                  <a:pt x="17625" y="8835"/>
                  <a:pt x="17625" y="8845"/>
                </a:cubicBezTo>
                <a:cubicBezTo>
                  <a:pt x="17631" y="8922"/>
                  <a:pt x="17713" y="8903"/>
                  <a:pt x="17706" y="8835"/>
                </a:cubicBezTo>
                <a:cubicBezTo>
                  <a:pt x="17706" y="8815"/>
                  <a:pt x="17699" y="8806"/>
                  <a:pt x="17686" y="8796"/>
                </a:cubicBezTo>
                <a:cubicBezTo>
                  <a:pt x="17774" y="8757"/>
                  <a:pt x="17870" y="8718"/>
                  <a:pt x="17958" y="8689"/>
                </a:cubicBezTo>
                <a:cubicBezTo>
                  <a:pt x="18142" y="8621"/>
                  <a:pt x="18319" y="8573"/>
                  <a:pt x="18503" y="8534"/>
                </a:cubicBezTo>
                <a:cubicBezTo>
                  <a:pt x="18339" y="8592"/>
                  <a:pt x="18176" y="8660"/>
                  <a:pt x="18013" y="8747"/>
                </a:cubicBezTo>
                <a:cubicBezTo>
                  <a:pt x="17965" y="8777"/>
                  <a:pt x="17992" y="8883"/>
                  <a:pt x="18040" y="8854"/>
                </a:cubicBezTo>
                <a:cubicBezTo>
                  <a:pt x="18598" y="8524"/>
                  <a:pt x="19204" y="8475"/>
                  <a:pt x="19796" y="8505"/>
                </a:cubicBezTo>
                <a:cubicBezTo>
                  <a:pt x="19912" y="8514"/>
                  <a:pt x="20021" y="8514"/>
                  <a:pt x="20136" y="8524"/>
                </a:cubicBezTo>
                <a:cubicBezTo>
                  <a:pt x="19748" y="8524"/>
                  <a:pt x="19360" y="8582"/>
                  <a:pt x="18993" y="8796"/>
                </a:cubicBezTo>
                <a:cubicBezTo>
                  <a:pt x="18945" y="8825"/>
                  <a:pt x="18972" y="8932"/>
                  <a:pt x="19020" y="8903"/>
                </a:cubicBezTo>
                <a:cubicBezTo>
                  <a:pt x="19524" y="8611"/>
                  <a:pt x="20062" y="8611"/>
                  <a:pt x="20599" y="8660"/>
                </a:cubicBezTo>
                <a:cubicBezTo>
                  <a:pt x="19857" y="8767"/>
                  <a:pt x="19143" y="9117"/>
                  <a:pt x="18503" y="9680"/>
                </a:cubicBezTo>
                <a:cubicBezTo>
                  <a:pt x="18462" y="9719"/>
                  <a:pt x="18509" y="9816"/>
                  <a:pt x="18550" y="9767"/>
                </a:cubicBezTo>
                <a:cubicBezTo>
                  <a:pt x="19381" y="9019"/>
                  <a:pt x="20361" y="8660"/>
                  <a:pt x="21341" y="8738"/>
                </a:cubicBezTo>
                <a:cubicBezTo>
                  <a:pt x="21348" y="8738"/>
                  <a:pt x="21355" y="8747"/>
                  <a:pt x="21362" y="8747"/>
                </a:cubicBezTo>
                <a:cubicBezTo>
                  <a:pt x="20776" y="8893"/>
                  <a:pt x="20205" y="9107"/>
                  <a:pt x="19646" y="9398"/>
                </a:cubicBezTo>
                <a:cubicBezTo>
                  <a:pt x="19599" y="9427"/>
                  <a:pt x="19626" y="9534"/>
                  <a:pt x="19674" y="9505"/>
                </a:cubicBezTo>
                <a:cubicBezTo>
                  <a:pt x="20075" y="9301"/>
                  <a:pt x="20484" y="9126"/>
                  <a:pt x="20899" y="8990"/>
                </a:cubicBezTo>
                <a:cubicBezTo>
                  <a:pt x="19925" y="9631"/>
                  <a:pt x="18925" y="10224"/>
                  <a:pt x="17856" y="10447"/>
                </a:cubicBezTo>
                <a:cubicBezTo>
                  <a:pt x="17801" y="10457"/>
                  <a:pt x="17815" y="10573"/>
                  <a:pt x="17863" y="10564"/>
                </a:cubicBezTo>
                <a:cubicBezTo>
                  <a:pt x="19020" y="10331"/>
                  <a:pt x="20102" y="9660"/>
                  <a:pt x="21158" y="8951"/>
                </a:cubicBezTo>
                <a:cubicBezTo>
                  <a:pt x="20892" y="9204"/>
                  <a:pt x="20640" y="9486"/>
                  <a:pt x="20375" y="9738"/>
                </a:cubicBezTo>
                <a:cubicBezTo>
                  <a:pt x="19946" y="10127"/>
                  <a:pt x="19469" y="10321"/>
                  <a:pt x="18979" y="10467"/>
                </a:cubicBezTo>
                <a:cubicBezTo>
                  <a:pt x="18932" y="10486"/>
                  <a:pt x="18938" y="10593"/>
                  <a:pt x="18986" y="10583"/>
                </a:cubicBezTo>
                <a:cubicBezTo>
                  <a:pt x="19367" y="10467"/>
                  <a:pt x="19748" y="10331"/>
                  <a:pt x="20096" y="10088"/>
                </a:cubicBezTo>
                <a:cubicBezTo>
                  <a:pt x="19565" y="10496"/>
                  <a:pt x="18979" y="10826"/>
                  <a:pt x="18360" y="11040"/>
                </a:cubicBezTo>
                <a:cubicBezTo>
                  <a:pt x="17148" y="11467"/>
                  <a:pt x="15902" y="11448"/>
                  <a:pt x="14854" y="10991"/>
                </a:cubicBezTo>
                <a:cubicBezTo>
                  <a:pt x="14833" y="10981"/>
                  <a:pt x="14806" y="10991"/>
                  <a:pt x="14786" y="11010"/>
                </a:cubicBezTo>
                <a:cubicBezTo>
                  <a:pt x="14275" y="11768"/>
                  <a:pt x="13669" y="12555"/>
                  <a:pt x="12989" y="13361"/>
                </a:cubicBezTo>
                <a:cubicBezTo>
                  <a:pt x="12961" y="13390"/>
                  <a:pt x="12955" y="13439"/>
                  <a:pt x="12975" y="13477"/>
                </a:cubicBezTo>
                <a:cubicBezTo>
                  <a:pt x="12989" y="13516"/>
                  <a:pt x="13030" y="13536"/>
                  <a:pt x="13057" y="13516"/>
                </a:cubicBezTo>
                <a:cubicBezTo>
                  <a:pt x="13983" y="12943"/>
                  <a:pt x="15072" y="12691"/>
                  <a:pt x="16188" y="12798"/>
                </a:cubicBezTo>
                <a:cubicBezTo>
                  <a:pt x="17155" y="12885"/>
                  <a:pt x="18074" y="13235"/>
                  <a:pt x="18863" y="13798"/>
                </a:cubicBezTo>
                <a:cubicBezTo>
                  <a:pt x="18693" y="13691"/>
                  <a:pt x="18516" y="13604"/>
                  <a:pt x="18339" y="13526"/>
                </a:cubicBezTo>
                <a:cubicBezTo>
                  <a:pt x="17883" y="13341"/>
                  <a:pt x="17413" y="13293"/>
                  <a:pt x="16944" y="13303"/>
                </a:cubicBezTo>
                <a:cubicBezTo>
                  <a:pt x="16923" y="13303"/>
                  <a:pt x="16917" y="13322"/>
                  <a:pt x="16910" y="13341"/>
                </a:cubicBezTo>
                <a:cubicBezTo>
                  <a:pt x="16889" y="13293"/>
                  <a:pt x="16828" y="13312"/>
                  <a:pt x="16835" y="13371"/>
                </a:cubicBezTo>
                <a:cubicBezTo>
                  <a:pt x="16842" y="13439"/>
                  <a:pt x="16903" y="13429"/>
                  <a:pt x="16917" y="13380"/>
                </a:cubicBezTo>
                <a:cubicBezTo>
                  <a:pt x="16923" y="13400"/>
                  <a:pt x="16937" y="13419"/>
                  <a:pt x="16957" y="13419"/>
                </a:cubicBezTo>
                <a:cubicBezTo>
                  <a:pt x="17427" y="13409"/>
                  <a:pt x="17897" y="13458"/>
                  <a:pt x="18346" y="13642"/>
                </a:cubicBezTo>
                <a:cubicBezTo>
                  <a:pt x="18707" y="13798"/>
                  <a:pt x="19054" y="14021"/>
                  <a:pt x="19388" y="14264"/>
                </a:cubicBezTo>
                <a:cubicBezTo>
                  <a:pt x="18162" y="14002"/>
                  <a:pt x="16910" y="13477"/>
                  <a:pt x="15684" y="14031"/>
                </a:cubicBezTo>
                <a:cubicBezTo>
                  <a:pt x="15637" y="14050"/>
                  <a:pt x="15664" y="14157"/>
                  <a:pt x="15712" y="14138"/>
                </a:cubicBezTo>
                <a:cubicBezTo>
                  <a:pt x="16896" y="13604"/>
                  <a:pt x="18121" y="14099"/>
                  <a:pt x="19313" y="14361"/>
                </a:cubicBezTo>
                <a:cubicBezTo>
                  <a:pt x="19306" y="14361"/>
                  <a:pt x="19306" y="14361"/>
                  <a:pt x="19299" y="14371"/>
                </a:cubicBezTo>
                <a:cubicBezTo>
                  <a:pt x="18659" y="14478"/>
                  <a:pt x="18019" y="14458"/>
                  <a:pt x="17386" y="14293"/>
                </a:cubicBezTo>
                <a:cubicBezTo>
                  <a:pt x="17373" y="14293"/>
                  <a:pt x="17366" y="14293"/>
                  <a:pt x="17352" y="14303"/>
                </a:cubicBezTo>
                <a:cubicBezTo>
                  <a:pt x="17339" y="14245"/>
                  <a:pt x="17271" y="14254"/>
                  <a:pt x="17277" y="14332"/>
                </a:cubicBezTo>
                <a:cubicBezTo>
                  <a:pt x="17284" y="14381"/>
                  <a:pt x="17318" y="14390"/>
                  <a:pt x="17345" y="14371"/>
                </a:cubicBezTo>
                <a:cubicBezTo>
                  <a:pt x="17345" y="14390"/>
                  <a:pt x="17359" y="14410"/>
                  <a:pt x="17379" y="14410"/>
                </a:cubicBezTo>
                <a:cubicBezTo>
                  <a:pt x="17890" y="14546"/>
                  <a:pt x="18407" y="14585"/>
                  <a:pt x="18925" y="14546"/>
                </a:cubicBezTo>
                <a:cubicBezTo>
                  <a:pt x="18258" y="14808"/>
                  <a:pt x="17570" y="14934"/>
                  <a:pt x="16882" y="14924"/>
                </a:cubicBezTo>
                <a:cubicBezTo>
                  <a:pt x="16828" y="14924"/>
                  <a:pt x="16842" y="15041"/>
                  <a:pt x="16889" y="15041"/>
                </a:cubicBezTo>
                <a:cubicBezTo>
                  <a:pt x="17611" y="15051"/>
                  <a:pt x="18326" y="14915"/>
                  <a:pt x="19020" y="14633"/>
                </a:cubicBezTo>
                <a:cubicBezTo>
                  <a:pt x="18142" y="15119"/>
                  <a:pt x="17121" y="15332"/>
                  <a:pt x="16079" y="15245"/>
                </a:cubicBezTo>
                <a:cubicBezTo>
                  <a:pt x="15787" y="15216"/>
                  <a:pt x="15494" y="15167"/>
                  <a:pt x="15208" y="15090"/>
                </a:cubicBezTo>
                <a:cubicBezTo>
                  <a:pt x="15303" y="15109"/>
                  <a:pt x="15392" y="15128"/>
                  <a:pt x="15487" y="15128"/>
                </a:cubicBezTo>
                <a:cubicBezTo>
                  <a:pt x="15507" y="15128"/>
                  <a:pt x="15521" y="15109"/>
                  <a:pt x="15528" y="15090"/>
                </a:cubicBezTo>
                <a:cubicBezTo>
                  <a:pt x="15541" y="15148"/>
                  <a:pt x="15610" y="15128"/>
                  <a:pt x="15603" y="15060"/>
                </a:cubicBezTo>
                <a:cubicBezTo>
                  <a:pt x="15596" y="15002"/>
                  <a:pt x="15548" y="15002"/>
                  <a:pt x="15528" y="15041"/>
                </a:cubicBezTo>
                <a:cubicBezTo>
                  <a:pt x="15521" y="15022"/>
                  <a:pt x="15514" y="15012"/>
                  <a:pt x="15501" y="15012"/>
                </a:cubicBezTo>
                <a:cubicBezTo>
                  <a:pt x="15051" y="14992"/>
                  <a:pt x="14622" y="14769"/>
                  <a:pt x="14200" y="14555"/>
                </a:cubicBezTo>
                <a:cubicBezTo>
                  <a:pt x="13894" y="14400"/>
                  <a:pt x="13567" y="14274"/>
                  <a:pt x="13295" y="14021"/>
                </a:cubicBezTo>
                <a:cubicBezTo>
                  <a:pt x="13914" y="14371"/>
                  <a:pt x="14568" y="14565"/>
                  <a:pt x="15235" y="14604"/>
                </a:cubicBezTo>
                <a:cubicBezTo>
                  <a:pt x="15290" y="14604"/>
                  <a:pt x="15296" y="14497"/>
                  <a:pt x="15249" y="14487"/>
                </a:cubicBezTo>
                <a:cubicBezTo>
                  <a:pt x="14738" y="14458"/>
                  <a:pt x="14234" y="14342"/>
                  <a:pt x="13751" y="14128"/>
                </a:cubicBezTo>
                <a:cubicBezTo>
                  <a:pt x="14044" y="14225"/>
                  <a:pt x="14337" y="14293"/>
                  <a:pt x="14636" y="14351"/>
                </a:cubicBezTo>
                <a:cubicBezTo>
                  <a:pt x="14691" y="14361"/>
                  <a:pt x="14697" y="14245"/>
                  <a:pt x="14650" y="14235"/>
                </a:cubicBezTo>
                <a:cubicBezTo>
                  <a:pt x="14132" y="14147"/>
                  <a:pt x="13622" y="13992"/>
                  <a:pt x="13125" y="13769"/>
                </a:cubicBezTo>
                <a:cubicBezTo>
                  <a:pt x="13574" y="13769"/>
                  <a:pt x="14030" y="13769"/>
                  <a:pt x="14479" y="13769"/>
                </a:cubicBezTo>
                <a:cubicBezTo>
                  <a:pt x="14534" y="13769"/>
                  <a:pt x="14520" y="13652"/>
                  <a:pt x="14473" y="13652"/>
                </a:cubicBezTo>
                <a:cubicBezTo>
                  <a:pt x="14017" y="13652"/>
                  <a:pt x="13567" y="13652"/>
                  <a:pt x="13111" y="13652"/>
                </a:cubicBezTo>
                <a:cubicBezTo>
                  <a:pt x="14030" y="13244"/>
                  <a:pt x="14983" y="13001"/>
                  <a:pt x="15943" y="12943"/>
                </a:cubicBezTo>
                <a:cubicBezTo>
                  <a:pt x="15957" y="12943"/>
                  <a:pt x="15964" y="12933"/>
                  <a:pt x="15970" y="12924"/>
                </a:cubicBezTo>
                <a:cubicBezTo>
                  <a:pt x="15984" y="12982"/>
                  <a:pt x="16052" y="12962"/>
                  <a:pt x="16045" y="12895"/>
                </a:cubicBezTo>
                <a:cubicBezTo>
                  <a:pt x="16038" y="12836"/>
                  <a:pt x="15991" y="12836"/>
                  <a:pt x="15970" y="12865"/>
                </a:cubicBezTo>
                <a:cubicBezTo>
                  <a:pt x="15963" y="12846"/>
                  <a:pt x="15950" y="12827"/>
                  <a:pt x="15929" y="12827"/>
                </a:cubicBezTo>
                <a:cubicBezTo>
                  <a:pt x="14902" y="12895"/>
                  <a:pt x="13887" y="13157"/>
                  <a:pt x="12914" y="13613"/>
                </a:cubicBezTo>
                <a:cubicBezTo>
                  <a:pt x="12893" y="13623"/>
                  <a:pt x="12887" y="13642"/>
                  <a:pt x="12887" y="13672"/>
                </a:cubicBezTo>
                <a:cubicBezTo>
                  <a:pt x="12866" y="13691"/>
                  <a:pt x="12859" y="13749"/>
                  <a:pt x="12893" y="13769"/>
                </a:cubicBezTo>
                <a:cubicBezTo>
                  <a:pt x="12941" y="13808"/>
                  <a:pt x="12995" y="13837"/>
                  <a:pt x="13043" y="13866"/>
                </a:cubicBezTo>
                <a:cubicBezTo>
                  <a:pt x="13336" y="14283"/>
                  <a:pt x="13737" y="14449"/>
                  <a:pt x="14125" y="14643"/>
                </a:cubicBezTo>
                <a:cubicBezTo>
                  <a:pt x="14371" y="14769"/>
                  <a:pt x="14622" y="14895"/>
                  <a:pt x="14874" y="14983"/>
                </a:cubicBezTo>
                <a:cubicBezTo>
                  <a:pt x="14091" y="14720"/>
                  <a:pt x="13363" y="14293"/>
                  <a:pt x="12764" y="13710"/>
                </a:cubicBezTo>
                <a:cubicBezTo>
                  <a:pt x="12744" y="13691"/>
                  <a:pt x="12710" y="13691"/>
                  <a:pt x="12689" y="13710"/>
                </a:cubicBezTo>
                <a:cubicBezTo>
                  <a:pt x="12124" y="14361"/>
                  <a:pt x="11525" y="15002"/>
                  <a:pt x="10906" y="15614"/>
                </a:cubicBezTo>
                <a:cubicBezTo>
                  <a:pt x="10878" y="15643"/>
                  <a:pt x="10872" y="15692"/>
                  <a:pt x="10885" y="15731"/>
                </a:cubicBezTo>
                <a:cubicBezTo>
                  <a:pt x="10899" y="15769"/>
                  <a:pt x="10933" y="15789"/>
                  <a:pt x="10967" y="15779"/>
                </a:cubicBezTo>
                <a:cubicBezTo>
                  <a:pt x="11416" y="15556"/>
                  <a:pt x="11906" y="15449"/>
                  <a:pt x="12424" y="15429"/>
                </a:cubicBezTo>
                <a:cubicBezTo>
                  <a:pt x="11927" y="15507"/>
                  <a:pt x="11443" y="15663"/>
                  <a:pt x="10967" y="15886"/>
                </a:cubicBezTo>
                <a:cubicBezTo>
                  <a:pt x="10953" y="15876"/>
                  <a:pt x="10940" y="15886"/>
                  <a:pt x="10933" y="15905"/>
                </a:cubicBezTo>
                <a:cubicBezTo>
                  <a:pt x="10926" y="15905"/>
                  <a:pt x="10919" y="15915"/>
                  <a:pt x="10912" y="15915"/>
                </a:cubicBezTo>
                <a:cubicBezTo>
                  <a:pt x="10865" y="15944"/>
                  <a:pt x="10892" y="16051"/>
                  <a:pt x="10940" y="16022"/>
                </a:cubicBezTo>
                <a:cubicBezTo>
                  <a:pt x="10946" y="16022"/>
                  <a:pt x="10946" y="16022"/>
                  <a:pt x="10953" y="16012"/>
                </a:cubicBezTo>
                <a:cubicBezTo>
                  <a:pt x="11035" y="16119"/>
                  <a:pt x="11117" y="16207"/>
                  <a:pt x="11205" y="16284"/>
                </a:cubicBezTo>
                <a:cubicBezTo>
                  <a:pt x="11089" y="16197"/>
                  <a:pt x="10974" y="16100"/>
                  <a:pt x="10865" y="15993"/>
                </a:cubicBezTo>
                <a:cubicBezTo>
                  <a:pt x="10824" y="15954"/>
                  <a:pt x="10769" y="16041"/>
                  <a:pt x="10817" y="16080"/>
                </a:cubicBezTo>
                <a:cubicBezTo>
                  <a:pt x="11552" y="16770"/>
                  <a:pt x="12403" y="17178"/>
                  <a:pt x="13281" y="17265"/>
                </a:cubicBezTo>
                <a:cubicBezTo>
                  <a:pt x="13336" y="17275"/>
                  <a:pt x="13343" y="17158"/>
                  <a:pt x="13295" y="17149"/>
                </a:cubicBezTo>
                <a:cubicBezTo>
                  <a:pt x="12662" y="17090"/>
                  <a:pt x="12042" y="16857"/>
                  <a:pt x="11471" y="16469"/>
                </a:cubicBezTo>
                <a:cubicBezTo>
                  <a:pt x="11784" y="16653"/>
                  <a:pt x="12131" y="16712"/>
                  <a:pt x="12464" y="16634"/>
                </a:cubicBezTo>
                <a:cubicBezTo>
                  <a:pt x="12512" y="16624"/>
                  <a:pt x="12505" y="16508"/>
                  <a:pt x="12458" y="16517"/>
                </a:cubicBezTo>
                <a:cubicBezTo>
                  <a:pt x="11974" y="16644"/>
                  <a:pt x="11471" y="16449"/>
                  <a:pt x="11089" y="16022"/>
                </a:cubicBezTo>
                <a:cubicBezTo>
                  <a:pt x="11634" y="16002"/>
                  <a:pt x="12179" y="15993"/>
                  <a:pt x="12716" y="15993"/>
                </a:cubicBezTo>
                <a:cubicBezTo>
                  <a:pt x="12771" y="15993"/>
                  <a:pt x="12757" y="15876"/>
                  <a:pt x="12709" y="15876"/>
                </a:cubicBezTo>
                <a:cubicBezTo>
                  <a:pt x="12206" y="15876"/>
                  <a:pt x="11695" y="15886"/>
                  <a:pt x="11191" y="15905"/>
                </a:cubicBezTo>
                <a:cubicBezTo>
                  <a:pt x="11729" y="15672"/>
                  <a:pt x="12287" y="15527"/>
                  <a:pt x="12852" y="15497"/>
                </a:cubicBezTo>
                <a:cubicBezTo>
                  <a:pt x="12880" y="15497"/>
                  <a:pt x="12886" y="15468"/>
                  <a:pt x="12886" y="15439"/>
                </a:cubicBezTo>
                <a:cubicBezTo>
                  <a:pt x="12900" y="15439"/>
                  <a:pt x="12920" y="15439"/>
                  <a:pt x="12934" y="15439"/>
                </a:cubicBezTo>
                <a:cubicBezTo>
                  <a:pt x="12914" y="15439"/>
                  <a:pt x="12900" y="15468"/>
                  <a:pt x="12900" y="15497"/>
                </a:cubicBezTo>
                <a:cubicBezTo>
                  <a:pt x="12907" y="15575"/>
                  <a:pt x="12989" y="15556"/>
                  <a:pt x="12982" y="15488"/>
                </a:cubicBezTo>
                <a:cubicBezTo>
                  <a:pt x="12982" y="15468"/>
                  <a:pt x="12968" y="15449"/>
                  <a:pt x="12961" y="15439"/>
                </a:cubicBezTo>
                <a:cubicBezTo>
                  <a:pt x="13186" y="15468"/>
                  <a:pt x="13417" y="15507"/>
                  <a:pt x="13649" y="15565"/>
                </a:cubicBezTo>
                <a:cubicBezTo>
                  <a:pt x="14656" y="15837"/>
                  <a:pt x="15616" y="16459"/>
                  <a:pt x="16392" y="17323"/>
                </a:cubicBezTo>
                <a:cubicBezTo>
                  <a:pt x="16365" y="17304"/>
                  <a:pt x="16338" y="17294"/>
                  <a:pt x="16304" y="17275"/>
                </a:cubicBezTo>
                <a:cubicBezTo>
                  <a:pt x="15575" y="16741"/>
                  <a:pt x="14820" y="16265"/>
                  <a:pt x="14051" y="15876"/>
                </a:cubicBezTo>
                <a:cubicBezTo>
                  <a:pt x="14003" y="15847"/>
                  <a:pt x="13969" y="15954"/>
                  <a:pt x="14016" y="15983"/>
                </a:cubicBezTo>
                <a:cubicBezTo>
                  <a:pt x="14473" y="16216"/>
                  <a:pt x="14922" y="16478"/>
                  <a:pt x="15371" y="16760"/>
                </a:cubicBezTo>
                <a:cubicBezTo>
                  <a:pt x="15242" y="16692"/>
                  <a:pt x="15112" y="16624"/>
                  <a:pt x="14983" y="16566"/>
                </a:cubicBezTo>
                <a:cubicBezTo>
                  <a:pt x="14956" y="16556"/>
                  <a:pt x="14935" y="16576"/>
                  <a:pt x="14929" y="16614"/>
                </a:cubicBezTo>
                <a:cubicBezTo>
                  <a:pt x="14929" y="16605"/>
                  <a:pt x="14922" y="16605"/>
                  <a:pt x="14922" y="16595"/>
                </a:cubicBezTo>
                <a:cubicBezTo>
                  <a:pt x="14922" y="16595"/>
                  <a:pt x="14915" y="16585"/>
                  <a:pt x="14915" y="16585"/>
                </a:cubicBezTo>
                <a:cubicBezTo>
                  <a:pt x="14908" y="16585"/>
                  <a:pt x="14901" y="16575"/>
                  <a:pt x="14895" y="16585"/>
                </a:cubicBezTo>
                <a:cubicBezTo>
                  <a:pt x="14888" y="16585"/>
                  <a:pt x="14881" y="16585"/>
                  <a:pt x="14881" y="16585"/>
                </a:cubicBezTo>
                <a:cubicBezTo>
                  <a:pt x="14874" y="16585"/>
                  <a:pt x="14867" y="16585"/>
                  <a:pt x="14867" y="16595"/>
                </a:cubicBezTo>
                <a:cubicBezTo>
                  <a:pt x="14861" y="16595"/>
                  <a:pt x="14861" y="16605"/>
                  <a:pt x="14854" y="16605"/>
                </a:cubicBezTo>
                <a:cubicBezTo>
                  <a:pt x="14847" y="16614"/>
                  <a:pt x="14847" y="16614"/>
                  <a:pt x="14847" y="16624"/>
                </a:cubicBezTo>
                <a:cubicBezTo>
                  <a:pt x="14847" y="16634"/>
                  <a:pt x="14847" y="16644"/>
                  <a:pt x="14847" y="16644"/>
                </a:cubicBezTo>
                <a:cubicBezTo>
                  <a:pt x="14847" y="16653"/>
                  <a:pt x="14847" y="16653"/>
                  <a:pt x="14847" y="16663"/>
                </a:cubicBezTo>
                <a:cubicBezTo>
                  <a:pt x="14847" y="16673"/>
                  <a:pt x="14854" y="16682"/>
                  <a:pt x="14861" y="16682"/>
                </a:cubicBezTo>
                <a:cubicBezTo>
                  <a:pt x="14861" y="16682"/>
                  <a:pt x="14867" y="16692"/>
                  <a:pt x="14867" y="16692"/>
                </a:cubicBezTo>
                <a:cubicBezTo>
                  <a:pt x="14874" y="16692"/>
                  <a:pt x="14881" y="16702"/>
                  <a:pt x="14888" y="16692"/>
                </a:cubicBezTo>
                <a:cubicBezTo>
                  <a:pt x="14895" y="16692"/>
                  <a:pt x="14901" y="16692"/>
                  <a:pt x="14901" y="16692"/>
                </a:cubicBezTo>
                <a:cubicBezTo>
                  <a:pt x="14908" y="16692"/>
                  <a:pt x="14915" y="16692"/>
                  <a:pt x="14915" y="16682"/>
                </a:cubicBezTo>
                <a:cubicBezTo>
                  <a:pt x="14922" y="16682"/>
                  <a:pt x="14922" y="16673"/>
                  <a:pt x="14929" y="16673"/>
                </a:cubicBezTo>
                <a:cubicBezTo>
                  <a:pt x="14935" y="16663"/>
                  <a:pt x="14935" y="16663"/>
                  <a:pt x="14935" y="16653"/>
                </a:cubicBezTo>
                <a:cubicBezTo>
                  <a:pt x="14935" y="16653"/>
                  <a:pt x="14935" y="16653"/>
                  <a:pt x="14935" y="16653"/>
                </a:cubicBezTo>
                <a:cubicBezTo>
                  <a:pt x="14942" y="16663"/>
                  <a:pt x="14942" y="16673"/>
                  <a:pt x="14956" y="16673"/>
                </a:cubicBezTo>
                <a:cubicBezTo>
                  <a:pt x="15398" y="16896"/>
                  <a:pt x="15841" y="17139"/>
                  <a:pt x="16277" y="17391"/>
                </a:cubicBezTo>
                <a:cubicBezTo>
                  <a:pt x="16338" y="17440"/>
                  <a:pt x="16399" y="17479"/>
                  <a:pt x="16460" y="17527"/>
                </a:cubicBezTo>
                <a:cubicBezTo>
                  <a:pt x="16413" y="17547"/>
                  <a:pt x="16365" y="17556"/>
                  <a:pt x="16317" y="17576"/>
                </a:cubicBezTo>
                <a:cubicBezTo>
                  <a:pt x="16045" y="17605"/>
                  <a:pt x="15773" y="17624"/>
                  <a:pt x="15500" y="17624"/>
                </a:cubicBezTo>
                <a:cubicBezTo>
                  <a:pt x="15201" y="17615"/>
                  <a:pt x="14861" y="17605"/>
                  <a:pt x="14616" y="17323"/>
                </a:cubicBezTo>
                <a:cubicBezTo>
                  <a:pt x="14575" y="17275"/>
                  <a:pt x="14527" y="17372"/>
                  <a:pt x="14568" y="17411"/>
                </a:cubicBezTo>
                <a:cubicBezTo>
                  <a:pt x="14813" y="17683"/>
                  <a:pt x="15126" y="17722"/>
                  <a:pt x="15426" y="17731"/>
                </a:cubicBezTo>
                <a:cubicBezTo>
                  <a:pt x="15569" y="17741"/>
                  <a:pt x="15712" y="17731"/>
                  <a:pt x="15854" y="17722"/>
                </a:cubicBezTo>
                <a:cubicBezTo>
                  <a:pt x="15296" y="17896"/>
                  <a:pt x="14718" y="17993"/>
                  <a:pt x="14221" y="17547"/>
                </a:cubicBezTo>
                <a:cubicBezTo>
                  <a:pt x="14180" y="17508"/>
                  <a:pt x="14125" y="17595"/>
                  <a:pt x="14173" y="17634"/>
                </a:cubicBezTo>
                <a:cubicBezTo>
                  <a:pt x="14840" y="18227"/>
                  <a:pt x="15609" y="17916"/>
                  <a:pt x="16324" y="17683"/>
                </a:cubicBezTo>
                <a:cubicBezTo>
                  <a:pt x="16331" y="17683"/>
                  <a:pt x="16338" y="17683"/>
                  <a:pt x="16345" y="17683"/>
                </a:cubicBezTo>
                <a:cubicBezTo>
                  <a:pt x="15548" y="18091"/>
                  <a:pt x="14595" y="18178"/>
                  <a:pt x="13615" y="17906"/>
                </a:cubicBezTo>
                <a:cubicBezTo>
                  <a:pt x="12526" y="17615"/>
                  <a:pt x="11484" y="16915"/>
                  <a:pt x="10681" y="15934"/>
                </a:cubicBezTo>
                <a:cubicBezTo>
                  <a:pt x="10660" y="15905"/>
                  <a:pt x="10626" y="15905"/>
                  <a:pt x="10606" y="15925"/>
                </a:cubicBezTo>
                <a:cubicBezTo>
                  <a:pt x="10225" y="16294"/>
                  <a:pt x="9830" y="16653"/>
                  <a:pt x="9442" y="16993"/>
                </a:cubicBezTo>
                <a:cubicBezTo>
                  <a:pt x="9156" y="17246"/>
                  <a:pt x="8856" y="17498"/>
                  <a:pt x="8564" y="17741"/>
                </a:cubicBezTo>
                <a:cubicBezTo>
                  <a:pt x="8536" y="17760"/>
                  <a:pt x="8523" y="17809"/>
                  <a:pt x="8536" y="17848"/>
                </a:cubicBezTo>
                <a:cubicBezTo>
                  <a:pt x="8550" y="17887"/>
                  <a:pt x="8577" y="17916"/>
                  <a:pt x="8611" y="17906"/>
                </a:cubicBezTo>
                <a:cubicBezTo>
                  <a:pt x="9387" y="17712"/>
                  <a:pt x="10259" y="17819"/>
                  <a:pt x="11130" y="18207"/>
                </a:cubicBezTo>
                <a:cubicBezTo>
                  <a:pt x="11893" y="18557"/>
                  <a:pt x="12614" y="19101"/>
                  <a:pt x="13227" y="19800"/>
                </a:cubicBezTo>
                <a:cubicBezTo>
                  <a:pt x="12893" y="19470"/>
                  <a:pt x="12526" y="19188"/>
                  <a:pt x="12144" y="18984"/>
                </a:cubicBezTo>
                <a:cubicBezTo>
                  <a:pt x="12097" y="18955"/>
                  <a:pt x="12063" y="19062"/>
                  <a:pt x="12110" y="19091"/>
                </a:cubicBezTo>
                <a:cubicBezTo>
                  <a:pt x="12628" y="19363"/>
                  <a:pt x="13104" y="19761"/>
                  <a:pt x="13520" y="20266"/>
                </a:cubicBezTo>
                <a:cubicBezTo>
                  <a:pt x="12757" y="19693"/>
                  <a:pt x="11954" y="19256"/>
                  <a:pt x="11117" y="18975"/>
                </a:cubicBezTo>
                <a:cubicBezTo>
                  <a:pt x="11069" y="18955"/>
                  <a:pt x="11055" y="19072"/>
                  <a:pt x="11103" y="19091"/>
                </a:cubicBezTo>
                <a:cubicBezTo>
                  <a:pt x="11770" y="19314"/>
                  <a:pt x="12417" y="19645"/>
                  <a:pt x="13036" y="20062"/>
                </a:cubicBezTo>
                <a:cubicBezTo>
                  <a:pt x="12669" y="19858"/>
                  <a:pt x="12294" y="19664"/>
                  <a:pt x="11920" y="19489"/>
                </a:cubicBezTo>
                <a:cubicBezTo>
                  <a:pt x="11872" y="19470"/>
                  <a:pt x="11838" y="19567"/>
                  <a:pt x="11886" y="19596"/>
                </a:cubicBezTo>
                <a:cubicBezTo>
                  <a:pt x="12485" y="19878"/>
                  <a:pt x="13070" y="20189"/>
                  <a:pt x="13649" y="20548"/>
                </a:cubicBezTo>
                <a:cubicBezTo>
                  <a:pt x="13193" y="20461"/>
                  <a:pt x="12743" y="20354"/>
                  <a:pt x="12294" y="20218"/>
                </a:cubicBezTo>
                <a:cubicBezTo>
                  <a:pt x="12247" y="20198"/>
                  <a:pt x="12233" y="20315"/>
                  <a:pt x="12281" y="20334"/>
                </a:cubicBezTo>
                <a:cubicBezTo>
                  <a:pt x="12662" y="20451"/>
                  <a:pt x="13050" y="20548"/>
                  <a:pt x="13438" y="20626"/>
                </a:cubicBezTo>
                <a:cubicBezTo>
                  <a:pt x="12750" y="20645"/>
                  <a:pt x="12070" y="20548"/>
                  <a:pt x="11396" y="20334"/>
                </a:cubicBezTo>
                <a:cubicBezTo>
                  <a:pt x="11348" y="20315"/>
                  <a:pt x="11334" y="20431"/>
                  <a:pt x="11382" y="20451"/>
                </a:cubicBezTo>
                <a:cubicBezTo>
                  <a:pt x="12158" y="20703"/>
                  <a:pt x="12955" y="20800"/>
                  <a:pt x="13744" y="20723"/>
                </a:cubicBezTo>
                <a:cubicBezTo>
                  <a:pt x="12893" y="21043"/>
                  <a:pt x="11893" y="20975"/>
                  <a:pt x="10892" y="20529"/>
                </a:cubicBezTo>
                <a:cubicBezTo>
                  <a:pt x="9878" y="20160"/>
                  <a:pt x="8938" y="19344"/>
                  <a:pt x="8237" y="18305"/>
                </a:cubicBezTo>
                <a:close/>
                <a:moveTo>
                  <a:pt x="8380" y="18324"/>
                </a:moveTo>
                <a:cubicBezTo>
                  <a:pt x="8380" y="18324"/>
                  <a:pt x="8380" y="18334"/>
                  <a:pt x="8380" y="18334"/>
                </a:cubicBezTo>
                <a:cubicBezTo>
                  <a:pt x="8380" y="18334"/>
                  <a:pt x="8373" y="18324"/>
                  <a:pt x="8380" y="18324"/>
                </a:cubicBezTo>
                <a:cubicBezTo>
                  <a:pt x="8373" y="18324"/>
                  <a:pt x="8373" y="18324"/>
                  <a:pt x="8380" y="18324"/>
                </a:cubicBezTo>
                <a:close/>
                <a:moveTo>
                  <a:pt x="12471" y="13079"/>
                </a:moveTo>
                <a:cubicBezTo>
                  <a:pt x="12485" y="13108"/>
                  <a:pt x="12498" y="13138"/>
                  <a:pt x="12512" y="13167"/>
                </a:cubicBezTo>
                <a:cubicBezTo>
                  <a:pt x="12498" y="13138"/>
                  <a:pt x="12485" y="13108"/>
                  <a:pt x="12471" y="13079"/>
                </a:cubicBezTo>
                <a:close/>
                <a:moveTo>
                  <a:pt x="18557" y="3552"/>
                </a:moveTo>
                <a:cubicBezTo>
                  <a:pt x="18754" y="3231"/>
                  <a:pt x="18938" y="2901"/>
                  <a:pt x="19115" y="2561"/>
                </a:cubicBezTo>
                <a:cubicBezTo>
                  <a:pt x="19142" y="2503"/>
                  <a:pt x="19211" y="2571"/>
                  <a:pt x="19177" y="2629"/>
                </a:cubicBezTo>
                <a:cubicBezTo>
                  <a:pt x="19006" y="2979"/>
                  <a:pt x="18816" y="3309"/>
                  <a:pt x="18618" y="3620"/>
                </a:cubicBezTo>
                <a:cubicBezTo>
                  <a:pt x="18584" y="3678"/>
                  <a:pt x="18523" y="3600"/>
                  <a:pt x="18557" y="3552"/>
                </a:cubicBezTo>
                <a:close/>
                <a:moveTo>
                  <a:pt x="18652" y="4970"/>
                </a:moveTo>
                <a:cubicBezTo>
                  <a:pt x="18659" y="4940"/>
                  <a:pt x="18686" y="4931"/>
                  <a:pt x="18707" y="4940"/>
                </a:cubicBezTo>
                <a:cubicBezTo>
                  <a:pt x="18727" y="4950"/>
                  <a:pt x="18734" y="4989"/>
                  <a:pt x="18727" y="5018"/>
                </a:cubicBezTo>
                <a:cubicBezTo>
                  <a:pt x="18686" y="5135"/>
                  <a:pt x="18632" y="5242"/>
                  <a:pt x="18557" y="5329"/>
                </a:cubicBezTo>
                <a:cubicBezTo>
                  <a:pt x="18537" y="5348"/>
                  <a:pt x="18516" y="5339"/>
                  <a:pt x="18503" y="5319"/>
                </a:cubicBezTo>
                <a:cubicBezTo>
                  <a:pt x="18489" y="5290"/>
                  <a:pt x="18496" y="5261"/>
                  <a:pt x="18509" y="5242"/>
                </a:cubicBezTo>
                <a:cubicBezTo>
                  <a:pt x="18516" y="5232"/>
                  <a:pt x="18530" y="5222"/>
                  <a:pt x="18537" y="5212"/>
                </a:cubicBezTo>
                <a:cubicBezTo>
                  <a:pt x="18543" y="5212"/>
                  <a:pt x="18543" y="5203"/>
                  <a:pt x="18550" y="5203"/>
                </a:cubicBezTo>
                <a:cubicBezTo>
                  <a:pt x="18550" y="5203"/>
                  <a:pt x="18550" y="5203"/>
                  <a:pt x="18550" y="5203"/>
                </a:cubicBezTo>
                <a:cubicBezTo>
                  <a:pt x="18550" y="5203"/>
                  <a:pt x="18557" y="5193"/>
                  <a:pt x="18557" y="5193"/>
                </a:cubicBezTo>
                <a:cubicBezTo>
                  <a:pt x="18571" y="5174"/>
                  <a:pt x="18584" y="5154"/>
                  <a:pt x="18598" y="5125"/>
                </a:cubicBezTo>
                <a:cubicBezTo>
                  <a:pt x="18605" y="5115"/>
                  <a:pt x="18612" y="5106"/>
                  <a:pt x="18618" y="5086"/>
                </a:cubicBezTo>
                <a:cubicBezTo>
                  <a:pt x="18618" y="5076"/>
                  <a:pt x="18625" y="5076"/>
                  <a:pt x="18625" y="5067"/>
                </a:cubicBezTo>
                <a:cubicBezTo>
                  <a:pt x="18625" y="5067"/>
                  <a:pt x="18625" y="5057"/>
                  <a:pt x="18632" y="5057"/>
                </a:cubicBezTo>
                <a:cubicBezTo>
                  <a:pt x="18632" y="5057"/>
                  <a:pt x="18632" y="5057"/>
                  <a:pt x="18632" y="5057"/>
                </a:cubicBezTo>
                <a:cubicBezTo>
                  <a:pt x="18632" y="5047"/>
                  <a:pt x="18639" y="5047"/>
                  <a:pt x="18639" y="5038"/>
                </a:cubicBezTo>
                <a:cubicBezTo>
                  <a:pt x="18639" y="5028"/>
                  <a:pt x="18646" y="5028"/>
                  <a:pt x="18646" y="5018"/>
                </a:cubicBezTo>
                <a:cubicBezTo>
                  <a:pt x="18646" y="4989"/>
                  <a:pt x="18652" y="4979"/>
                  <a:pt x="18652" y="4970"/>
                </a:cubicBezTo>
                <a:close/>
                <a:moveTo>
                  <a:pt x="18809" y="4785"/>
                </a:moveTo>
                <a:cubicBezTo>
                  <a:pt x="18816" y="4863"/>
                  <a:pt x="18734" y="4872"/>
                  <a:pt x="18727" y="4795"/>
                </a:cubicBezTo>
                <a:cubicBezTo>
                  <a:pt x="18720" y="4727"/>
                  <a:pt x="18802" y="4717"/>
                  <a:pt x="18809" y="4785"/>
                </a:cubicBezTo>
                <a:close/>
                <a:moveTo>
                  <a:pt x="17495" y="5193"/>
                </a:moveTo>
                <a:cubicBezTo>
                  <a:pt x="17502" y="5271"/>
                  <a:pt x="17420" y="5280"/>
                  <a:pt x="17413" y="5203"/>
                </a:cubicBezTo>
                <a:cubicBezTo>
                  <a:pt x="17413" y="5135"/>
                  <a:pt x="17488" y="5125"/>
                  <a:pt x="17495" y="5193"/>
                </a:cubicBezTo>
                <a:close/>
                <a:moveTo>
                  <a:pt x="17373" y="4863"/>
                </a:moveTo>
                <a:cubicBezTo>
                  <a:pt x="17366" y="4785"/>
                  <a:pt x="17447" y="4775"/>
                  <a:pt x="17454" y="4853"/>
                </a:cubicBezTo>
                <a:cubicBezTo>
                  <a:pt x="17461" y="4921"/>
                  <a:pt x="17379" y="4931"/>
                  <a:pt x="17373" y="4863"/>
                </a:cubicBezTo>
                <a:close/>
                <a:moveTo>
                  <a:pt x="17454" y="4746"/>
                </a:moveTo>
                <a:cubicBezTo>
                  <a:pt x="17447" y="4669"/>
                  <a:pt x="17529" y="4659"/>
                  <a:pt x="17536" y="4736"/>
                </a:cubicBezTo>
                <a:cubicBezTo>
                  <a:pt x="17536" y="4814"/>
                  <a:pt x="17454" y="4824"/>
                  <a:pt x="17454" y="4746"/>
                </a:cubicBezTo>
                <a:close/>
                <a:moveTo>
                  <a:pt x="17883" y="4193"/>
                </a:moveTo>
                <a:cubicBezTo>
                  <a:pt x="17876" y="4115"/>
                  <a:pt x="17958" y="4105"/>
                  <a:pt x="17965" y="4183"/>
                </a:cubicBezTo>
                <a:cubicBezTo>
                  <a:pt x="17965" y="4251"/>
                  <a:pt x="17883" y="4261"/>
                  <a:pt x="17883" y="4193"/>
                </a:cubicBezTo>
                <a:close/>
                <a:moveTo>
                  <a:pt x="17876" y="4348"/>
                </a:moveTo>
                <a:cubicBezTo>
                  <a:pt x="17869" y="4270"/>
                  <a:pt x="17951" y="4261"/>
                  <a:pt x="17958" y="4338"/>
                </a:cubicBezTo>
                <a:cubicBezTo>
                  <a:pt x="17958" y="4406"/>
                  <a:pt x="17883" y="4426"/>
                  <a:pt x="17876" y="4348"/>
                </a:cubicBezTo>
                <a:close/>
                <a:moveTo>
                  <a:pt x="18469" y="3697"/>
                </a:moveTo>
                <a:cubicBezTo>
                  <a:pt x="18462" y="3620"/>
                  <a:pt x="18543" y="3610"/>
                  <a:pt x="18550" y="3688"/>
                </a:cubicBezTo>
                <a:cubicBezTo>
                  <a:pt x="18557" y="3765"/>
                  <a:pt x="18475" y="3775"/>
                  <a:pt x="18469" y="3697"/>
                </a:cubicBezTo>
                <a:close/>
                <a:moveTo>
                  <a:pt x="18319" y="3940"/>
                </a:moveTo>
                <a:cubicBezTo>
                  <a:pt x="18312" y="3862"/>
                  <a:pt x="18394" y="3853"/>
                  <a:pt x="18400" y="3930"/>
                </a:cubicBezTo>
                <a:cubicBezTo>
                  <a:pt x="18400" y="3998"/>
                  <a:pt x="18319" y="4018"/>
                  <a:pt x="18319" y="3940"/>
                </a:cubicBezTo>
                <a:close/>
                <a:moveTo>
                  <a:pt x="17012" y="6397"/>
                </a:moveTo>
                <a:cubicBezTo>
                  <a:pt x="17019" y="6475"/>
                  <a:pt x="16937" y="6485"/>
                  <a:pt x="16930" y="6407"/>
                </a:cubicBezTo>
                <a:cubicBezTo>
                  <a:pt x="16930" y="6339"/>
                  <a:pt x="17012" y="6320"/>
                  <a:pt x="17012" y="6397"/>
                </a:cubicBezTo>
                <a:close/>
                <a:moveTo>
                  <a:pt x="19496" y="9631"/>
                </a:moveTo>
                <a:cubicBezTo>
                  <a:pt x="19490" y="9554"/>
                  <a:pt x="19571" y="9544"/>
                  <a:pt x="19578" y="9622"/>
                </a:cubicBezTo>
                <a:cubicBezTo>
                  <a:pt x="19585" y="9690"/>
                  <a:pt x="19503" y="9699"/>
                  <a:pt x="19496" y="9631"/>
                </a:cubicBezTo>
                <a:close/>
                <a:moveTo>
                  <a:pt x="19422" y="9670"/>
                </a:moveTo>
                <a:cubicBezTo>
                  <a:pt x="19415" y="9593"/>
                  <a:pt x="19496" y="9583"/>
                  <a:pt x="19503" y="9661"/>
                </a:cubicBezTo>
                <a:cubicBezTo>
                  <a:pt x="19503" y="9729"/>
                  <a:pt x="19422" y="9748"/>
                  <a:pt x="19422" y="9670"/>
                </a:cubicBezTo>
                <a:close/>
                <a:moveTo>
                  <a:pt x="17747" y="10642"/>
                </a:moveTo>
                <a:cubicBezTo>
                  <a:pt x="17740" y="10564"/>
                  <a:pt x="17822" y="10554"/>
                  <a:pt x="17829" y="10632"/>
                </a:cubicBezTo>
                <a:cubicBezTo>
                  <a:pt x="17829" y="10700"/>
                  <a:pt x="17754" y="10710"/>
                  <a:pt x="17747" y="10642"/>
                </a:cubicBezTo>
                <a:close/>
                <a:moveTo>
                  <a:pt x="15058" y="11030"/>
                </a:moveTo>
                <a:cubicBezTo>
                  <a:pt x="15943" y="11176"/>
                  <a:pt x="16835" y="11079"/>
                  <a:pt x="17693" y="10758"/>
                </a:cubicBezTo>
                <a:cubicBezTo>
                  <a:pt x="17740" y="10739"/>
                  <a:pt x="17774" y="10846"/>
                  <a:pt x="17720" y="10865"/>
                </a:cubicBezTo>
                <a:cubicBezTo>
                  <a:pt x="16848" y="11195"/>
                  <a:pt x="15936" y="11292"/>
                  <a:pt x="15044" y="11147"/>
                </a:cubicBezTo>
                <a:cubicBezTo>
                  <a:pt x="14997" y="11137"/>
                  <a:pt x="15010" y="11020"/>
                  <a:pt x="15058" y="11030"/>
                </a:cubicBezTo>
                <a:close/>
                <a:moveTo>
                  <a:pt x="16964" y="10311"/>
                </a:moveTo>
                <a:cubicBezTo>
                  <a:pt x="16957" y="10234"/>
                  <a:pt x="17039" y="10224"/>
                  <a:pt x="17046" y="10302"/>
                </a:cubicBezTo>
                <a:cubicBezTo>
                  <a:pt x="17046" y="10370"/>
                  <a:pt x="16971" y="10379"/>
                  <a:pt x="16964" y="10311"/>
                </a:cubicBezTo>
                <a:close/>
                <a:moveTo>
                  <a:pt x="17121" y="10273"/>
                </a:moveTo>
                <a:cubicBezTo>
                  <a:pt x="17127" y="10350"/>
                  <a:pt x="17046" y="10360"/>
                  <a:pt x="17039" y="10282"/>
                </a:cubicBezTo>
                <a:cubicBezTo>
                  <a:pt x="17032" y="10204"/>
                  <a:pt x="17114" y="10195"/>
                  <a:pt x="17121" y="10273"/>
                </a:cubicBezTo>
                <a:close/>
                <a:moveTo>
                  <a:pt x="16889" y="9913"/>
                </a:moveTo>
                <a:cubicBezTo>
                  <a:pt x="16882" y="9835"/>
                  <a:pt x="16964" y="9826"/>
                  <a:pt x="16971" y="9903"/>
                </a:cubicBezTo>
                <a:cubicBezTo>
                  <a:pt x="16978" y="9981"/>
                  <a:pt x="16896" y="9991"/>
                  <a:pt x="16889" y="9913"/>
                </a:cubicBezTo>
                <a:close/>
                <a:moveTo>
                  <a:pt x="17053" y="9884"/>
                </a:moveTo>
                <a:cubicBezTo>
                  <a:pt x="17059" y="9962"/>
                  <a:pt x="16978" y="9971"/>
                  <a:pt x="16971" y="9894"/>
                </a:cubicBezTo>
                <a:cubicBezTo>
                  <a:pt x="16971" y="9826"/>
                  <a:pt x="17046" y="9816"/>
                  <a:pt x="17053" y="9884"/>
                </a:cubicBezTo>
                <a:close/>
                <a:moveTo>
                  <a:pt x="18666" y="9243"/>
                </a:moveTo>
                <a:cubicBezTo>
                  <a:pt x="18646" y="9262"/>
                  <a:pt x="18625" y="9253"/>
                  <a:pt x="18612" y="9233"/>
                </a:cubicBezTo>
                <a:cubicBezTo>
                  <a:pt x="18598" y="9214"/>
                  <a:pt x="18605" y="9165"/>
                  <a:pt x="18618" y="9156"/>
                </a:cubicBezTo>
                <a:cubicBezTo>
                  <a:pt x="18673" y="9097"/>
                  <a:pt x="18734" y="9049"/>
                  <a:pt x="18789" y="8990"/>
                </a:cubicBezTo>
                <a:cubicBezTo>
                  <a:pt x="18809" y="8971"/>
                  <a:pt x="18829" y="8981"/>
                  <a:pt x="18843" y="9000"/>
                </a:cubicBezTo>
                <a:cubicBezTo>
                  <a:pt x="18857" y="9020"/>
                  <a:pt x="18850" y="9068"/>
                  <a:pt x="18836" y="9078"/>
                </a:cubicBezTo>
                <a:cubicBezTo>
                  <a:pt x="18782" y="9136"/>
                  <a:pt x="18727" y="9194"/>
                  <a:pt x="18666" y="9243"/>
                </a:cubicBezTo>
                <a:close/>
                <a:moveTo>
                  <a:pt x="18489" y="9350"/>
                </a:moveTo>
                <a:cubicBezTo>
                  <a:pt x="18482" y="9272"/>
                  <a:pt x="18564" y="9262"/>
                  <a:pt x="18571" y="9340"/>
                </a:cubicBezTo>
                <a:cubicBezTo>
                  <a:pt x="18577" y="9408"/>
                  <a:pt x="18496" y="9428"/>
                  <a:pt x="18489" y="9350"/>
                </a:cubicBezTo>
                <a:close/>
                <a:moveTo>
                  <a:pt x="18400" y="9923"/>
                </a:moveTo>
                <a:cubicBezTo>
                  <a:pt x="18394" y="9845"/>
                  <a:pt x="18475" y="9835"/>
                  <a:pt x="18482" y="9913"/>
                </a:cubicBezTo>
                <a:cubicBezTo>
                  <a:pt x="18489" y="9981"/>
                  <a:pt x="18407" y="9991"/>
                  <a:pt x="18400" y="9923"/>
                </a:cubicBezTo>
                <a:close/>
                <a:moveTo>
                  <a:pt x="16855" y="15070"/>
                </a:moveTo>
                <a:cubicBezTo>
                  <a:pt x="16862" y="15148"/>
                  <a:pt x="16780" y="15158"/>
                  <a:pt x="16773" y="15080"/>
                </a:cubicBezTo>
                <a:cubicBezTo>
                  <a:pt x="16767" y="15002"/>
                  <a:pt x="16848" y="14993"/>
                  <a:pt x="16855" y="15070"/>
                </a:cubicBezTo>
                <a:close/>
                <a:moveTo>
                  <a:pt x="16760" y="15070"/>
                </a:moveTo>
                <a:cubicBezTo>
                  <a:pt x="16767" y="15148"/>
                  <a:pt x="16685" y="15158"/>
                  <a:pt x="16678" y="15080"/>
                </a:cubicBezTo>
                <a:cubicBezTo>
                  <a:pt x="16678" y="15012"/>
                  <a:pt x="16760" y="15002"/>
                  <a:pt x="16760" y="15070"/>
                </a:cubicBezTo>
                <a:close/>
                <a:moveTo>
                  <a:pt x="15677" y="14255"/>
                </a:moveTo>
                <a:cubicBezTo>
                  <a:pt x="15684" y="14332"/>
                  <a:pt x="15603" y="14342"/>
                  <a:pt x="15596" y="14264"/>
                </a:cubicBezTo>
                <a:cubicBezTo>
                  <a:pt x="15589" y="14196"/>
                  <a:pt x="15671" y="14177"/>
                  <a:pt x="15677" y="14255"/>
                </a:cubicBezTo>
                <a:close/>
                <a:moveTo>
                  <a:pt x="14820" y="14352"/>
                </a:moveTo>
                <a:cubicBezTo>
                  <a:pt x="14840" y="14323"/>
                  <a:pt x="14881" y="14332"/>
                  <a:pt x="14888" y="14390"/>
                </a:cubicBezTo>
                <a:cubicBezTo>
                  <a:pt x="14895" y="14449"/>
                  <a:pt x="14847" y="14468"/>
                  <a:pt x="14820" y="14439"/>
                </a:cubicBezTo>
                <a:cubicBezTo>
                  <a:pt x="14799" y="14468"/>
                  <a:pt x="14759" y="14458"/>
                  <a:pt x="14752" y="14400"/>
                </a:cubicBezTo>
                <a:cubicBezTo>
                  <a:pt x="14752" y="14342"/>
                  <a:pt x="14799" y="14322"/>
                  <a:pt x="14820" y="14352"/>
                </a:cubicBezTo>
                <a:close/>
                <a:moveTo>
                  <a:pt x="14602" y="13798"/>
                </a:moveTo>
                <a:cubicBezTo>
                  <a:pt x="14609" y="13876"/>
                  <a:pt x="14527" y="13885"/>
                  <a:pt x="14520" y="13808"/>
                </a:cubicBezTo>
                <a:cubicBezTo>
                  <a:pt x="14520" y="13730"/>
                  <a:pt x="14595" y="13720"/>
                  <a:pt x="14602" y="13798"/>
                </a:cubicBezTo>
                <a:close/>
                <a:moveTo>
                  <a:pt x="14690" y="13779"/>
                </a:moveTo>
                <a:cubicBezTo>
                  <a:pt x="14697" y="13856"/>
                  <a:pt x="14616" y="13866"/>
                  <a:pt x="14609" y="13788"/>
                </a:cubicBezTo>
                <a:cubicBezTo>
                  <a:pt x="14602" y="13720"/>
                  <a:pt x="14684" y="13711"/>
                  <a:pt x="14690" y="13779"/>
                </a:cubicBezTo>
                <a:close/>
                <a:moveTo>
                  <a:pt x="14854" y="7233"/>
                </a:moveTo>
                <a:cubicBezTo>
                  <a:pt x="14861" y="7310"/>
                  <a:pt x="14779" y="7320"/>
                  <a:pt x="14772" y="7242"/>
                </a:cubicBezTo>
                <a:cubicBezTo>
                  <a:pt x="14765" y="7174"/>
                  <a:pt x="14847" y="7165"/>
                  <a:pt x="14854" y="7233"/>
                </a:cubicBezTo>
                <a:close/>
                <a:moveTo>
                  <a:pt x="14697" y="6999"/>
                </a:moveTo>
                <a:cubicBezTo>
                  <a:pt x="14690" y="6922"/>
                  <a:pt x="14772" y="6912"/>
                  <a:pt x="14779" y="6990"/>
                </a:cubicBezTo>
                <a:cubicBezTo>
                  <a:pt x="14786" y="7058"/>
                  <a:pt x="14704" y="7067"/>
                  <a:pt x="14697" y="6999"/>
                </a:cubicBezTo>
                <a:close/>
                <a:moveTo>
                  <a:pt x="13880" y="7398"/>
                </a:moveTo>
                <a:cubicBezTo>
                  <a:pt x="13874" y="7320"/>
                  <a:pt x="13955" y="7310"/>
                  <a:pt x="13962" y="7388"/>
                </a:cubicBezTo>
                <a:cubicBezTo>
                  <a:pt x="13962" y="7456"/>
                  <a:pt x="13887" y="7466"/>
                  <a:pt x="13880" y="7398"/>
                </a:cubicBezTo>
                <a:close/>
                <a:moveTo>
                  <a:pt x="13826" y="7135"/>
                </a:moveTo>
                <a:cubicBezTo>
                  <a:pt x="13819" y="7058"/>
                  <a:pt x="13901" y="7048"/>
                  <a:pt x="13908" y="7126"/>
                </a:cubicBezTo>
                <a:cubicBezTo>
                  <a:pt x="13914" y="7194"/>
                  <a:pt x="13833" y="7203"/>
                  <a:pt x="13826" y="7135"/>
                </a:cubicBezTo>
                <a:close/>
                <a:moveTo>
                  <a:pt x="14405" y="8524"/>
                </a:moveTo>
                <a:cubicBezTo>
                  <a:pt x="14411" y="8602"/>
                  <a:pt x="14330" y="8612"/>
                  <a:pt x="14323" y="8534"/>
                </a:cubicBezTo>
                <a:cubicBezTo>
                  <a:pt x="14323" y="8466"/>
                  <a:pt x="14405" y="8447"/>
                  <a:pt x="14405" y="8524"/>
                </a:cubicBezTo>
                <a:close/>
                <a:moveTo>
                  <a:pt x="14432" y="4144"/>
                </a:moveTo>
                <a:cubicBezTo>
                  <a:pt x="14425" y="4066"/>
                  <a:pt x="14507" y="4057"/>
                  <a:pt x="14513" y="4134"/>
                </a:cubicBezTo>
                <a:cubicBezTo>
                  <a:pt x="14520" y="4202"/>
                  <a:pt x="14439" y="4222"/>
                  <a:pt x="14432" y="4144"/>
                </a:cubicBezTo>
                <a:close/>
                <a:moveTo>
                  <a:pt x="14316" y="5135"/>
                </a:moveTo>
                <a:cubicBezTo>
                  <a:pt x="14309" y="5057"/>
                  <a:pt x="14391" y="5047"/>
                  <a:pt x="14398" y="5125"/>
                </a:cubicBezTo>
                <a:cubicBezTo>
                  <a:pt x="14398" y="5193"/>
                  <a:pt x="14323" y="5203"/>
                  <a:pt x="14316" y="5135"/>
                </a:cubicBezTo>
                <a:close/>
                <a:moveTo>
                  <a:pt x="14377" y="5261"/>
                </a:moveTo>
                <a:cubicBezTo>
                  <a:pt x="14370" y="5183"/>
                  <a:pt x="14452" y="5174"/>
                  <a:pt x="14459" y="5251"/>
                </a:cubicBezTo>
                <a:cubicBezTo>
                  <a:pt x="14459" y="5329"/>
                  <a:pt x="14377" y="5339"/>
                  <a:pt x="14377" y="5261"/>
                </a:cubicBezTo>
                <a:close/>
                <a:moveTo>
                  <a:pt x="13853" y="5271"/>
                </a:moveTo>
                <a:cubicBezTo>
                  <a:pt x="13846" y="5193"/>
                  <a:pt x="13928" y="5183"/>
                  <a:pt x="13935" y="5261"/>
                </a:cubicBezTo>
                <a:cubicBezTo>
                  <a:pt x="13935" y="5329"/>
                  <a:pt x="13860" y="5339"/>
                  <a:pt x="13853" y="5271"/>
                </a:cubicBezTo>
                <a:close/>
                <a:moveTo>
                  <a:pt x="14670" y="4581"/>
                </a:moveTo>
                <a:cubicBezTo>
                  <a:pt x="14663" y="4503"/>
                  <a:pt x="14745" y="4494"/>
                  <a:pt x="14752" y="4571"/>
                </a:cubicBezTo>
                <a:cubicBezTo>
                  <a:pt x="14752" y="4639"/>
                  <a:pt x="14677" y="4649"/>
                  <a:pt x="14670" y="4581"/>
                </a:cubicBezTo>
                <a:close/>
                <a:moveTo>
                  <a:pt x="14942" y="5708"/>
                </a:moveTo>
                <a:cubicBezTo>
                  <a:pt x="14935" y="5630"/>
                  <a:pt x="15017" y="5620"/>
                  <a:pt x="15024" y="5698"/>
                </a:cubicBezTo>
                <a:cubicBezTo>
                  <a:pt x="15024" y="5766"/>
                  <a:pt x="14942" y="5785"/>
                  <a:pt x="14942" y="5708"/>
                </a:cubicBezTo>
                <a:close/>
                <a:moveTo>
                  <a:pt x="12641" y="11321"/>
                </a:moveTo>
                <a:cubicBezTo>
                  <a:pt x="12648" y="11399"/>
                  <a:pt x="12566" y="11409"/>
                  <a:pt x="12560" y="11331"/>
                </a:cubicBezTo>
                <a:cubicBezTo>
                  <a:pt x="12553" y="11263"/>
                  <a:pt x="12635" y="11244"/>
                  <a:pt x="12641" y="11321"/>
                </a:cubicBezTo>
                <a:close/>
                <a:moveTo>
                  <a:pt x="11988" y="10710"/>
                </a:moveTo>
                <a:cubicBezTo>
                  <a:pt x="11981" y="10632"/>
                  <a:pt x="12063" y="10622"/>
                  <a:pt x="12070" y="10700"/>
                </a:cubicBezTo>
                <a:cubicBezTo>
                  <a:pt x="12070" y="10768"/>
                  <a:pt x="11988" y="10778"/>
                  <a:pt x="11988" y="10710"/>
                </a:cubicBezTo>
                <a:close/>
                <a:moveTo>
                  <a:pt x="12621" y="7485"/>
                </a:moveTo>
                <a:cubicBezTo>
                  <a:pt x="12614" y="7407"/>
                  <a:pt x="12696" y="7398"/>
                  <a:pt x="12703" y="7475"/>
                </a:cubicBezTo>
                <a:cubicBezTo>
                  <a:pt x="12709" y="7543"/>
                  <a:pt x="12628" y="7553"/>
                  <a:pt x="12621" y="7485"/>
                </a:cubicBezTo>
                <a:close/>
                <a:moveTo>
                  <a:pt x="12635" y="7708"/>
                </a:moveTo>
                <a:cubicBezTo>
                  <a:pt x="12628" y="7631"/>
                  <a:pt x="12709" y="7621"/>
                  <a:pt x="12716" y="7699"/>
                </a:cubicBezTo>
                <a:cubicBezTo>
                  <a:pt x="12716" y="7776"/>
                  <a:pt x="12635" y="7786"/>
                  <a:pt x="12635" y="7708"/>
                </a:cubicBezTo>
                <a:close/>
                <a:moveTo>
                  <a:pt x="11859" y="9350"/>
                </a:moveTo>
                <a:cubicBezTo>
                  <a:pt x="11852" y="9272"/>
                  <a:pt x="11933" y="9262"/>
                  <a:pt x="11940" y="9340"/>
                </a:cubicBezTo>
                <a:cubicBezTo>
                  <a:pt x="11940" y="9408"/>
                  <a:pt x="11865" y="9428"/>
                  <a:pt x="11859" y="9350"/>
                </a:cubicBezTo>
                <a:close/>
                <a:moveTo>
                  <a:pt x="12015" y="7320"/>
                </a:moveTo>
                <a:cubicBezTo>
                  <a:pt x="12008" y="7242"/>
                  <a:pt x="12090" y="7233"/>
                  <a:pt x="12097" y="7310"/>
                </a:cubicBezTo>
                <a:cubicBezTo>
                  <a:pt x="12104" y="7378"/>
                  <a:pt x="12022" y="7388"/>
                  <a:pt x="12015" y="7320"/>
                </a:cubicBezTo>
                <a:close/>
                <a:moveTo>
                  <a:pt x="12076" y="7524"/>
                </a:moveTo>
                <a:cubicBezTo>
                  <a:pt x="12070" y="7446"/>
                  <a:pt x="12151" y="7437"/>
                  <a:pt x="12158" y="7514"/>
                </a:cubicBezTo>
                <a:cubicBezTo>
                  <a:pt x="12158" y="7582"/>
                  <a:pt x="12083" y="7592"/>
                  <a:pt x="12076" y="7524"/>
                </a:cubicBezTo>
                <a:close/>
                <a:moveTo>
                  <a:pt x="12267" y="6786"/>
                </a:moveTo>
                <a:cubicBezTo>
                  <a:pt x="12260" y="6708"/>
                  <a:pt x="12342" y="6698"/>
                  <a:pt x="12349" y="6776"/>
                </a:cubicBezTo>
                <a:cubicBezTo>
                  <a:pt x="12355" y="6844"/>
                  <a:pt x="12274" y="6863"/>
                  <a:pt x="12267" y="6786"/>
                </a:cubicBezTo>
                <a:close/>
                <a:moveTo>
                  <a:pt x="12328" y="7038"/>
                </a:moveTo>
                <a:cubicBezTo>
                  <a:pt x="12321" y="6961"/>
                  <a:pt x="12403" y="6951"/>
                  <a:pt x="12410" y="7029"/>
                </a:cubicBezTo>
                <a:cubicBezTo>
                  <a:pt x="12410" y="7097"/>
                  <a:pt x="12335" y="7116"/>
                  <a:pt x="12328" y="7038"/>
                </a:cubicBezTo>
                <a:close/>
                <a:moveTo>
                  <a:pt x="12880" y="9525"/>
                </a:moveTo>
                <a:cubicBezTo>
                  <a:pt x="12873" y="9447"/>
                  <a:pt x="12955" y="9437"/>
                  <a:pt x="12961" y="9515"/>
                </a:cubicBezTo>
                <a:cubicBezTo>
                  <a:pt x="12961" y="9593"/>
                  <a:pt x="12886" y="9602"/>
                  <a:pt x="12880" y="9525"/>
                </a:cubicBezTo>
                <a:close/>
                <a:moveTo>
                  <a:pt x="12852" y="9301"/>
                </a:moveTo>
                <a:cubicBezTo>
                  <a:pt x="12846" y="9224"/>
                  <a:pt x="12927" y="9214"/>
                  <a:pt x="12934" y="9292"/>
                </a:cubicBezTo>
                <a:cubicBezTo>
                  <a:pt x="12941" y="9360"/>
                  <a:pt x="12859" y="9369"/>
                  <a:pt x="12852" y="9301"/>
                </a:cubicBezTo>
                <a:close/>
                <a:moveTo>
                  <a:pt x="10837" y="12623"/>
                </a:moveTo>
                <a:cubicBezTo>
                  <a:pt x="10844" y="12701"/>
                  <a:pt x="10763" y="12710"/>
                  <a:pt x="10756" y="12633"/>
                </a:cubicBezTo>
                <a:cubicBezTo>
                  <a:pt x="10749" y="12565"/>
                  <a:pt x="10831" y="12545"/>
                  <a:pt x="10837" y="12623"/>
                </a:cubicBezTo>
                <a:close/>
                <a:moveTo>
                  <a:pt x="10660" y="12535"/>
                </a:moveTo>
                <a:cubicBezTo>
                  <a:pt x="10667" y="12613"/>
                  <a:pt x="10586" y="12623"/>
                  <a:pt x="10579" y="12545"/>
                </a:cubicBezTo>
                <a:cubicBezTo>
                  <a:pt x="10572" y="12477"/>
                  <a:pt x="10654" y="12467"/>
                  <a:pt x="10660" y="12535"/>
                </a:cubicBezTo>
                <a:close/>
                <a:moveTo>
                  <a:pt x="10776" y="12322"/>
                </a:moveTo>
                <a:cubicBezTo>
                  <a:pt x="10783" y="12399"/>
                  <a:pt x="10701" y="12409"/>
                  <a:pt x="10694" y="12331"/>
                </a:cubicBezTo>
                <a:cubicBezTo>
                  <a:pt x="10688" y="12264"/>
                  <a:pt x="10769" y="12254"/>
                  <a:pt x="10776" y="12322"/>
                </a:cubicBezTo>
                <a:close/>
                <a:moveTo>
                  <a:pt x="9878" y="12448"/>
                </a:moveTo>
                <a:cubicBezTo>
                  <a:pt x="9871" y="12370"/>
                  <a:pt x="9952" y="12361"/>
                  <a:pt x="9959" y="12438"/>
                </a:cubicBezTo>
                <a:cubicBezTo>
                  <a:pt x="9966" y="12506"/>
                  <a:pt x="9884" y="12516"/>
                  <a:pt x="9878" y="12448"/>
                </a:cubicBezTo>
                <a:close/>
                <a:moveTo>
                  <a:pt x="9837" y="12166"/>
                </a:moveTo>
                <a:cubicBezTo>
                  <a:pt x="9830" y="12089"/>
                  <a:pt x="9912" y="12079"/>
                  <a:pt x="9918" y="12157"/>
                </a:cubicBezTo>
                <a:cubicBezTo>
                  <a:pt x="9925" y="12234"/>
                  <a:pt x="9844" y="12244"/>
                  <a:pt x="9837" y="12166"/>
                </a:cubicBezTo>
                <a:close/>
                <a:moveTo>
                  <a:pt x="10245" y="13176"/>
                </a:moveTo>
                <a:cubicBezTo>
                  <a:pt x="10238" y="13099"/>
                  <a:pt x="10320" y="13089"/>
                  <a:pt x="10327" y="13167"/>
                </a:cubicBezTo>
                <a:cubicBezTo>
                  <a:pt x="10327" y="13244"/>
                  <a:pt x="10245" y="13254"/>
                  <a:pt x="10245" y="13176"/>
                </a:cubicBezTo>
                <a:close/>
                <a:moveTo>
                  <a:pt x="9660" y="9486"/>
                </a:moveTo>
                <a:cubicBezTo>
                  <a:pt x="9653" y="9408"/>
                  <a:pt x="9735" y="9398"/>
                  <a:pt x="9741" y="9476"/>
                </a:cubicBezTo>
                <a:cubicBezTo>
                  <a:pt x="9741" y="9544"/>
                  <a:pt x="9660" y="9563"/>
                  <a:pt x="9660" y="9486"/>
                </a:cubicBezTo>
                <a:close/>
                <a:moveTo>
                  <a:pt x="10381" y="9505"/>
                </a:moveTo>
                <a:cubicBezTo>
                  <a:pt x="10374" y="9428"/>
                  <a:pt x="10456" y="9418"/>
                  <a:pt x="10463" y="9495"/>
                </a:cubicBezTo>
                <a:cubicBezTo>
                  <a:pt x="10470" y="9573"/>
                  <a:pt x="10388" y="9583"/>
                  <a:pt x="10381" y="9505"/>
                </a:cubicBezTo>
                <a:close/>
                <a:moveTo>
                  <a:pt x="9918" y="8728"/>
                </a:moveTo>
                <a:cubicBezTo>
                  <a:pt x="9912" y="8651"/>
                  <a:pt x="9993" y="8641"/>
                  <a:pt x="10000" y="8718"/>
                </a:cubicBezTo>
                <a:cubicBezTo>
                  <a:pt x="10000" y="8786"/>
                  <a:pt x="9925" y="8806"/>
                  <a:pt x="9918" y="8728"/>
                </a:cubicBezTo>
                <a:close/>
                <a:moveTo>
                  <a:pt x="9959" y="8913"/>
                </a:moveTo>
                <a:cubicBezTo>
                  <a:pt x="9952" y="8835"/>
                  <a:pt x="10034" y="8825"/>
                  <a:pt x="10041" y="8903"/>
                </a:cubicBezTo>
                <a:cubicBezTo>
                  <a:pt x="10048" y="8971"/>
                  <a:pt x="9966" y="8981"/>
                  <a:pt x="9959" y="8913"/>
                </a:cubicBezTo>
                <a:close/>
                <a:moveTo>
                  <a:pt x="10293" y="11419"/>
                </a:moveTo>
                <a:cubicBezTo>
                  <a:pt x="10286" y="11341"/>
                  <a:pt x="10368" y="11331"/>
                  <a:pt x="10375" y="11409"/>
                </a:cubicBezTo>
                <a:cubicBezTo>
                  <a:pt x="10375" y="11487"/>
                  <a:pt x="10300" y="11496"/>
                  <a:pt x="10293" y="11419"/>
                </a:cubicBezTo>
                <a:close/>
                <a:moveTo>
                  <a:pt x="10259" y="11234"/>
                </a:moveTo>
                <a:cubicBezTo>
                  <a:pt x="10252" y="11156"/>
                  <a:pt x="10334" y="11147"/>
                  <a:pt x="10340" y="11224"/>
                </a:cubicBezTo>
                <a:cubicBezTo>
                  <a:pt x="10340" y="11292"/>
                  <a:pt x="10266" y="11302"/>
                  <a:pt x="10259" y="11234"/>
                </a:cubicBezTo>
                <a:close/>
                <a:moveTo>
                  <a:pt x="7794" y="13759"/>
                </a:moveTo>
                <a:cubicBezTo>
                  <a:pt x="7788" y="13682"/>
                  <a:pt x="7869" y="13672"/>
                  <a:pt x="7876" y="13749"/>
                </a:cubicBezTo>
                <a:cubicBezTo>
                  <a:pt x="7883" y="13827"/>
                  <a:pt x="7801" y="13837"/>
                  <a:pt x="7794" y="13759"/>
                </a:cubicBezTo>
                <a:close/>
                <a:moveTo>
                  <a:pt x="7815" y="13885"/>
                </a:moveTo>
                <a:cubicBezTo>
                  <a:pt x="7808" y="13808"/>
                  <a:pt x="7890" y="13798"/>
                  <a:pt x="7897" y="13876"/>
                </a:cubicBezTo>
                <a:cubicBezTo>
                  <a:pt x="7903" y="13944"/>
                  <a:pt x="7822" y="13953"/>
                  <a:pt x="7815" y="13885"/>
                </a:cubicBezTo>
                <a:close/>
                <a:moveTo>
                  <a:pt x="8264" y="13342"/>
                </a:moveTo>
                <a:cubicBezTo>
                  <a:pt x="8271" y="13419"/>
                  <a:pt x="8189" y="13429"/>
                  <a:pt x="8183" y="13351"/>
                </a:cubicBezTo>
                <a:cubicBezTo>
                  <a:pt x="8183" y="13274"/>
                  <a:pt x="8257" y="13264"/>
                  <a:pt x="8264" y="13342"/>
                </a:cubicBezTo>
                <a:close/>
                <a:moveTo>
                  <a:pt x="7400" y="13720"/>
                </a:moveTo>
                <a:cubicBezTo>
                  <a:pt x="7379" y="13720"/>
                  <a:pt x="7352" y="13701"/>
                  <a:pt x="7352" y="13672"/>
                </a:cubicBezTo>
                <a:cubicBezTo>
                  <a:pt x="7352" y="13429"/>
                  <a:pt x="7359" y="13186"/>
                  <a:pt x="7366" y="12943"/>
                </a:cubicBezTo>
                <a:cubicBezTo>
                  <a:pt x="7366" y="12914"/>
                  <a:pt x="7393" y="12895"/>
                  <a:pt x="7413" y="12895"/>
                </a:cubicBezTo>
                <a:cubicBezTo>
                  <a:pt x="7434" y="12905"/>
                  <a:pt x="7447" y="12934"/>
                  <a:pt x="7447" y="12963"/>
                </a:cubicBezTo>
                <a:cubicBezTo>
                  <a:pt x="7440" y="13196"/>
                  <a:pt x="7434" y="13429"/>
                  <a:pt x="7434" y="13652"/>
                </a:cubicBezTo>
                <a:cubicBezTo>
                  <a:pt x="7434" y="13681"/>
                  <a:pt x="7420" y="13711"/>
                  <a:pt x="7400" y="13720"/>
                </a:cubicBezTo>
                <a:close/>
                <a:moveTo>
                  <a:pt x="7386" y="12477"/>
                </a:moveTo>
                <a:cubicBezTo>
                  <a:pt x="7379" y="12399"/>
                  <a:pt x="7461" y="12390"/>
                  <a:pt x="7468" y="12467"/>
                </a:cubicBezTo>
                <a:cubicBezTo>
                  <a:pt x="7468" y="12535"/>
                  <a:pt x="7386" y="12545"/>
                  <a:pt x="7386" y="12477"/>
                </a:cubicBezTo>
                <a:close/>
                <a:moveTo>
                  <a:pt x="8468" y="12273"/>
                </a:moveTo>
                <a:cubicBezTo>
                  <a:pt x="8462" y="12196"/>
                  <a:pt x="8543" y="12186"/>
                  <a:pt x="8550" y="12263"/>
                </a:cubicBezTo>
                <a:cubicBezTo>
                  <a:pt x="8557" y="12331"/>
                  <a:pt x="8475" y="12341"/>
                  <a:pt x="8468" y="12273"/>
                </a:cubicBezTo>
                <a:close/>
                <a:moveTo>
                  <a:pt x="7570" y="11875"/>
                </a:moveTo>
                <a:cubicBezTo>
                  <a:pt x="7563" y="11797"/>
                  <a:pt x="7645" y="11788"/>
                  <a:pt x="7652" y="11865"/>
                </a:cubicBezTo>
                <a:cubicBezTo>
                  <a:pt x="7652" y="11933"/>
                  <a:pt x="7577" y="11943"/>
                  <a:pt x="7570" y="11875"/>
                </a:cubicBezTo>
                <a:close/>
                <a:moveTo>
                  <a:pt x="7624" y="12147"/>
                </a:moveTo>
                <a:cubicBezTo>
                  <a:pt x="7617" y="12069"/>
                  <a:pt x="7699" y="12060"/>
                  <a:pt x="7706" y="12137"/>
                </a:cubicBezTo>
                <a:cubicBezTo>
                  <a:pt x="7713" y="12215"/>
                  <a:pt x="7631" y="12225"/>
                  <a:pt x="7624" y="12147"/>
                </a:cubicBezTo>
                <a:close/>
                <a:moveTo>
                  <a:pt x="7992" y="11613"/>
                </a:moveTo>
                <a:cubicBezTo>
                  <a:pt x="7985" y="11535"/>
                  <a:pt x="8067" y="11525"/>
                  <a:pt x="8074" y="11603"/>
                </a:cubicBezTo>
                <a:cubicBezTo>
                  <a:pt x="8074" y="11671"/>
                  <a:pt x="7992" y="11681"/>
                  <a:pt x="7992" y="11613"/>
                </a:cubicBezTo>
                <a:close/>
                <a:moveTo>
                  <a:pt x="8019" y="11788"/>
                </a:moveTo>
                <a:cubicBezTo>
                  <a:pt x="8026" y="11865"/>
                  <a:pt x="7944" y="11875"/>
                  <a:pt x="7937" y="11797"/>
                </a:cubicBezTo>
                <a:cubicBezTo>
                  <a:pt x="7931" y="11729"/>
                  <a:pt x="8012" y="11710"/>
                  <a:pt x="8019" y="11788"/>
                </a:cubicBezTo>
                <a:close/>
                <a:moveTo>
                  <a:pt x="7760" y="10612"/>
                </a:moveTo>
                <a:cubicBezTo>
                  <a:pt x="7754" y="10535"/>
                  <a:pt x="7835" y="10525"/>
                  <a:pt x="7842" y="10603"/>
                </a:cubicBezTo>
                <a:cubicBezTo>
                  <a:pt x="7849" y="10671"/>
                  <a:pt x="7767" y="10680"/>
                  <a:pt x="7760" y="10612"/>
                </a:cubicBezTo>
                <a:close/>
                <a:moveTo>
                  <a:pt x="7726" y="10855"/>
                </a:moveTo>
                <a:cubicBezTo>
                  <a:pt x="7726" y="10816"/>
                  <a:pt x="7740" y="10797"/>
                  <a:pt x="7760" y="10797"/>
                </a:cubicBezTo>
                <a:cubicBezTo>
                  <a:pt x="7747" y="10787"/>
                  <a:pt x="7733" y="10778"/>
                  <a:pt x="7733" y="10748"/>
                </a:cubicBezTo>
                <a:cubicBezTo>
                  <a:pt x="7726" y="10671"/>
                  <a:pt x="7808" y="10661"/>
                  <a:pt x="7815" y="10739"/>
                </a:cubicBezTo>
                <a:cubicBezTo>
                  <a:pt x="7815" y="10778"/>
                  <a:pt x="7801" y="10797"/>
                  <a:pt x="7781" y="10797"/>
                </a:cubicBezTo>
                <a:cubicBezTo>
                  <a:pt x="7794" y="10807"/>
                  <a:pt x="7808" y="10816"/>
                  <a:pt x="7808" y="10846"/>
                </a:cubicBezTo>
                <a:cubicBezTo>
                  <a:pt x="7815" y="10913"/>
                  <a:pt x="7733" y="10923"/>
                  <a:pt x="7726" y="10855"/>
                </a:cubicBezTo>
                <a:close/>
                <a:moveTo>
                  <a:pt x="10266" y="19606"/>
                </a:moveTo>
                <a:cubicBezTo>
                  <a:pt x="10259" y="19528"/>
                  <a:pt x="10340" y="19519"/>
                  <a:pt x="10347" y="19596"/>
                </a:cubicBezTo>
                <a:cubicBezTo>
                  <a:pt x="10354" y="19664"/>
                  <a:pt x="10272" y="19674"/>
                  <a:pt x="10266" y="19606"/>
                </a:cubicBezTo>
                <a:close/>
                <a:moveTo>
                  <a:pt x="10443" y="19664"/>
                </a:moveTo>
                <a:cubicBezTo>
                  <a:pt x="10436" y="19587"/>
                  <a:pt x="10517" y="19577"/>
                  <a:pt x="10524" y="19655"/>
                </a:cubicBezTo>
                <a:cubicBezTo>
                  <a:pt x="10531" y="19723"/>
                  <a:pt x="10449" y="19732"/>
                  <a:pt x="10443" y="19664"/>
                </a:cubicBezTo>
                <a:close/>
                <a:moveTo>
                  <a:pt x="11239" y="20499"/>
                </a:moveTo>
                <a:cubicBezTo>
                  <a:pt x="11232" y="20422"/>
                  <a:pt x="11314" y="20412"/>
                  <a:pt x="11321" y="20490"/>
                </a:cubicBezTo>
                <a:cubicBezTo>
                  <a:pt x="11321" y="20567"/>
                  <a:pt x="11246" y="20577"/>
                  <a:pt x="11239" y="20499"/>
                </a:cubicBezTo>
                <a:close/>
                <a:moveTo>
                  <a:pt x="11103" y="20412"/>
                </a:moveTo>
                <a:cubicBezTo>
                  <a:pt x="11096" y="20334"/>
                  <a:pt x="11178" y="20325"/>
                  <a:pt x="11185" y="20402"/>
                </a:cubicBezTo>
                <a:cubicBezTo>
                  <a:pt x="11191" y="20470"/>
                  <a:pt x="11110" y="20480"/>
                  <a:pt x="11103" y="20412"/>
                </a:cubicBezTo>
                <a:close/>
                <a:moveTo>
                  <a:pt x="10905" y="19149"/>
                </a:moveTo>
                <a:cubicBezTo>
                  <a:pt x="10899" y="19072"/>
                  <a:pt x="10980" y="19062"/>
                  <a:pt x="10987" y="19140"/>
                </a:cubicBezTo>
                <a:cubicBezTo>
                  <a:pt x="10994" y="19208"/>
                  <a:pt x="10912" y="19217"/>
                  <a:pt x="10905" y="19149"/>
                </a:cubicBezTo>
                <a:close/>
                <a:moveTo>
                  <a:pt x="10756" y="19072"/>
                </a:moveTo>
                <a:cubicBezTo>
                  <a:pt x="10749" y="18994"/>
                  <a:pt x="10831" y="18984"/>
                  <a:pt x="10837" y="19062"/>
                </a:cubicBezTo>
                <a:cubicBezTo>
                  <a:pt x="10844" y="19130"/>
                  <a:pt x="10763" y="19149"/>
                  <a:pt x="10756" y="19072"/>
                </a:cubicBezTo>
                <a:close/>
                <a:moveTo>
                  <a:pt x="9673" y="18062"/>
                </a:moveTo>
                <a:cubicBezTo>
                  <a:pt x="9667" y="17984"/>
                  <a:pt x="9748" y="17974"/>
                  <a:pt x="9755" y="18052"/>
                </a:cubicBezTo>
                <a:cubicBezTo>
                  <a:pt x="9762" y="18130"/>
                  <a:pt x="9680" y="18139"/>
                  <a:pt x="9673" y="18062"/>
                </a:cubicBezTo>
                <a:close/>
                <a:moveTo>
                  <a:pt x="9844" y="18547"/>
                </a:moveTo>
                <a:cubicBezTo>
                  <a:pt x="9837" y="18470"/>
                  <a:pt x="9918" y="18460"/>
                  <a:pt x="9925" y="18538"/>
                </a:cubicBezTo>
                <a:cubicBezTo>
                  <a:pt x="9932" y="18606"/>
                  <a:pt x="9850" y="18615"/>
                  <a:pt x="9844" y="18547"/>
                </a:cubicBezTo>
                <a:close/>
                <a:moveTo>
                  <a:pt x="9946" y="18644"/>
                </a:moveTo>
                <a:cubicBezTo>
                  <a:pt x="9939" y="18567"/>
                  <a:pt x="10021" y="18557"/>
                  <a:pt x="10027" y="18635"/>
                </a:cubicBezTo>
                <a:cubicBezTo>
                  <a:pt x="10034" y="18703"/>
                  <a:pt x="9952" y="18712"/>
                  <a:pt x="9946" y="18644"/>
                </a:cubicBezTo>
                <a:close/>
                <a:moveTo>
                  <a:pt x="9878" y="19169"/>
                </a:moveTo>
                <a:cubicBezTo>
                  <a:pt x="9871" y="19091"/>
                  <a:pt x="9952" y="19081"/>
                  <a:pt x="9959" y="19159"/>
                </a:cubicBezTo>
                <a:cubicBezTo>
                  <a:pt x="9966" y="19227"/>
                  <a:pt x="9884" y="19247"/>
                  <a:pt x="9878" y="19169"/>
                </a:cubicBezTo>
                <a:close/>
                <a:moveTo>
                  <a:pt x="11722" y="19587"/>
                </a:moveTo>
                <a:cubicBezTo>
                  <a:pt x="11716" y="19509"/>
                  <a:pt x="11797" y="19499"/>
                  <a:pt x="11804" y="19577"/>
                </a:cubicBezTo>
                <a:cubicBezTo>
                  <a:pt x="11811" y="19645"/>
                  <a:pt x="11729" y="19664"/>
                  <a:pt x="11722" y="19587"/>
                </a:cubicBezTo>
                <a:close/>
                <a:moveTo>
                  <a:pt x="12151" y="20257"/>
                </a:moveTo>
                <a:cubicBezTo>
                  <a:pt x="12158" y="20334"/>
                  <a:pt x="12076" y="20344"/>
                  <a:pt x="12070" y="20266"/>
                </a:cubicBezTo>
                <a:cubicBezTo>
                  <a:pt x="12063" y="20198"/>
                  <a:pt x="12144" y="20189"/>
                  <a:pt x="12151" y="20257"/>
                </a:cubicBezTo>
                <a:close/>
                <a:moveTo>
                  <a:pt x="12049" y="19149"/>
                </a:moveTo>
                <a:cubicBezTo>
                  <a:pt x="12056" y="19227"/>
                  <a:pt x="11974" y="19237"/>
                  <a:pt x="11967" y="19159"/>
                </a:cubicBezTo>
                <a:cubicBezTo>
                  <a:pt x="11961" y="19091"/>
                  <a:pt x="12042" y="19081"/>
                  <a:pt x="12049" y="19149"/>
                </a:cubicBezTo>
                <a:close/>
                <a:moveTo>
                  <a:pt x="14153" y="17605"/>
                </a:moveTo>
                <a:cubicBezTo>
                  <a:pt x="14159" y="17683"/>
                  <a:pt x="14078" y="17693"/>
                  <a:pt x="14071" y="17615"/>
                </a:cubicBezTo>
                <a:cubicBezTo>
                  <a:pt x="14071" y="17547"/>
                  <a:pt x="14153" y="17537"/>
                  <a:pt x="14153" y="17605"/>
                </a:cubicBezTo>
                <a:close/>
                <a:moveTo>
                  <a:pt x="13894" y="16042"/>
                </a:moveTo>
                <a:cubicBezTo>
                  <a:pt x="13887" y="15964"/>
                  <a:pt x="13969" y="15954"/>
                  <a:pt x="13976" y="16032"/>
                </a:cubicBezTo>
                <a:cubicBezTo>
                  <a:pt x="13982" y="16110"/>
                  <a:pt x="13901" y="16119"/>
                  <a:pt x="13894" y="16042"/>
                </a:cubicBezTo>
                <a:close/>
                <a:moveTo>
                  <a:pt x="13867" y="15944"/>
                </a:moveTo>
                <a:cubicBezTo>
                  <a:pt x="13874" y="16022"/>
                  <a:pt x="13792" y="16032"/>
                  <a:pt x="13785" y="15954"/>
                </a:cubicBezTo>
                <a:cubicBezTo>
                  <a:pt x="13778" y="15886"/>
                  <a:pt x="13860" y="15876"/>
                  <a:pt x="13867" y="15944"/>
                </a:cubicBezTo>
                <a:close/>
                <a:moveTo>
                  <a:pt x="13438" y="17236"/>
                </a:moveTo>
                <a:cubicBezTo>
                  <a:pt x="13431" y="17158"/>
                  <a:pt x="13513" y="17149"/>
                  <a:pt x="13520" y="17226"/>
                </a:cubicBezTo>
                <a:cubicBezTo>
                  <a:pt x="13520" y="17294"/>
                  <a:pt x="13438" y="17314"/>
                  <a:pt x="13438" y="17236"/>
                </a:cubicBezTo>
                <a:close/>
                <a:moveTo>
                  <a:pt x="12560" y="16683"/>
                </a:moveTo>
                <a:cubicBezTo>
                  <a:pt x="12553" y="16605"/>
                  <a:pt x="12635" y="16595"/>
                  <a:pt x="12641" y="16673"/>
                </a:cubicBezTo>
                <a:cubicBezTo>
                  <a:pt x="12641" y="16751"/>
                  <a:pt x="12560" y="16760"/>
                  <a:pt x="12560" y="16683"/>
                </a:cubicBezTo>
                <a:close/>
                <a:moveTo>
                  <a:pt x="12825" y="16032"/>
                </a:moveTo>
                <a:cubicBezTo>
                  <a:pt x="12818" y="15954"/>
                  <a:pt x="12900" y="15944"/>
                  <a:pt x="12907" y="16022"/>
                </a:cubicBezTo>
                <a:cubicBezTo>
                  <a:pt x="12914" y="16100"/>
                  <a:pt x="12832" y="16110"/>
                  <a:pt x="12825" y="16032"/>
                </a:cubicBezTo>
                <a:close/>
                <a:moveTo>
                  <a:pt x="12955" y="16119"/>
                </a:moveTo>
                <a:cubicBezTo>
                  <a:pt x="12948" y="16042"/>
                  <a:pt x="13029" y="16032"/>
                  <a:pt x="13036" y="16110"/>
                </a:cubicBezTo>
                <a:cubicBezTo>
                  <a:pt x="13036" y="16178"/>
                  <a:pt x="12961" y="16197"/>
                  <a:pt x="12955" y="16119"/>
                </a:cubicBezTo>
                <a:close/>
                <a:moveTo>
                  <a:pt x="14541" y="17324"/>
                </a:moveTo>
                <a:cubicBezTo>
                  <a:pt x="14547" y="17401"/>
                  <a:pt x="14466" y="17411"/>
                  <a:pt x="14459" y="17333"/>
                </a:cubicBezTo>
                <a:cubicBezTo>
                  <a:pt x="14459" y="17256"/>
                  <a:pt x="14541" y="17246"/>
                  <a:pt x="14541" y="17324"/>
                </a:cubicBezTo>
                <a:close/>
                <a:moveTo>
                  <a:pt x="14275" y="17188"/>
                </a:moveTo>
                <a:cubicBezTo>
                  <a:pt x="14268" y="17110"/>
                  <a:pt x="14350" y="17100"/>
                  <a:pt x="14357" y="17178"/>
                </a:cubicBezTo>
                <a:cubicBezTo>
                  <a:pt x="14364" y="17246"/>
                  <a:pt x="14282" y="17265"/>
                  <a:pt x="14275" y="17188"/>
                </a:cubicBezTo>
                <a:close/>
                <a:moveTo>
                  <a:pt x="14650" y="16731"/>
                </a:moveTo>
                <a:cubicBezTo>
                  <a:pt x="14643" y="16653"/>
                  <a:pt x="14724" y="16644"/>
                  <a:pt x="14731" y="16721"/>
                </a:cubicBezTo>
                <a:cubicBezTo>
                  <a:pt x="14731" y="16789"/>
                  <a:pt x="14656" y="16799"/>
                  <a:pt x="14650" y="16731"/>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6" name="Shape"/>
          <p:cNvSpPr/>
          <p:nvPr/>
        </p:nvSpPr>
        <p:spPr>
          <a:xfrm>
            <a:off x="8306685" y="4615421"/>
            <a:ext cx="2006638" cy="1914969"/>
          </a:xfrm>
          <a:custGeom>
            <a:avLst/>
            <a:gdLst/>
            <a:ahLst/>
            <a:cxnLst>
              <a:cxn ang="0">
                <a:pos x="wd2" y="hd2"/>
              </a:cxn>
              <a:cxn ang="5400000">
                <a:pos x="wd2" y="hd2"/>
              </a:cxn>
              <a:cxn ang="10800000">
                <a:pos x="wd2" y="hd2"/>
              </a:cxn>
              <a:cxn ang="16200000">
                <a:pos x="wd2" y="hd2"/>
              </a:cxn>
            </a:cxnLst>
            <a:rect l="0" t="0" r="r" b="b"/>
            <a:pathLst>
              <a:path w="21464" h="21526" extrusionOk="0">
                <a:moveTo>
                  <a:pt x="2214" y="626"/>
                </a:moveTo>
                <a:cubicBezTo>
                  <a:pt x="2364" y="911"/>
                  <a:pt x="2513" y="1197"/>
                  <a:pt x="2676" y="1496"/>
                </a:cubicBezTo>
                <a:cubicBezTo>
                  <a:pt x="1630" y="2581"/>
                  <a:pt x="788" y="4038"/>
                  <a:pt x="339" y="5694"/>
                </a:cubicBezTo>
                <a:cubicBezTo>
                  <a:pt x="-136" y="7435"/>
                  <a:pt x="-95" y="9091"/>
                  <a:pt x="353" y="10405"/>
                </a:cubicBezTo>
                <a:cubicBezTo>
                  <a:pt x="1467" y="9305"/>
                  <a:pt x="2377" y="7778"/>
                  <a:pt x="2853" y="6036"/>
                </a:cubicBezTo>
                <a:cubicBezTo>
                  <a:pt x="3233" y="4651"/>
                  <a:pt x="3287" y="3324"/>
                  <a:pt x="3070" y="2167"/>
                </a:cubicBezTo>
                <a:cubicBezTo>
                  <a:pt x="3315" y="2610"/>
                  <a:pt x="3586" y="3038"/>
                  <a:pt x="3858" y="3481"/>
                </a:cubicBezTo>
                <a:cubicBezTo>
                  <a:pt x="4225" y="4066"/>
                  <a:pt x="4605" y="4651"/>
                  <a:pt x="4986" y="5208"/>
                </a:cubicBezTo>
                <a:cubicBezTo>
                  <a:pt x="4048" y="6422"/>
                  <a:pt x="3355" y="8006"/>
                  <a:pt x="3084" y="9748"/>
                </a:cubicBezTo>
                <a:cubicBezTo>
                  <a:pt x="2812" y="11533"/>
                  <a:pt x="3029" y="13174"/>
                  <a:pt x="3627" y="14431"/>
                </a:cubicBezTo>
                <a:cubicBezTo>
                  <a:pt x="4605" y="13203"/>
                  <a:pt x="5339" y="11575"/>
                  <a:pt x="5624" y="9777"/>
                </a:cubicBezTo>
                <a:cubicBezTo>
                  <a:pt x="5855" y="8249"/>
                  <a:pt x="5733" y="6850"/>
                  <a:pt x="5325" y="5694"/>
                </a:cubicBezTo>
                <a:cubicBezTo>
                  <a:pt x="5977" y="6621"/>
                  <a:pt x="6643" y="7507"/>
                  <a:pt x="7309" y="8349"/>
                </a:cubicBezTo>
                <a:cubicBezTo>
                  <a:pt x="6480" y="9705"/>
                  <a:pt x="5950" y="11490"/>
                  <a:pt x="5882" y="13446"/>
                </a:cubicBezTo>
                <a:cubicBezTo>
                  <a:pt x="5814" y="15473"/>
                  <a:pt x="6235" y="17343"/>
                  <a:pt x="7010" y="18785"/>
                </a:cubicBezTo>
                <a:cubicBezTo>
                  <a:pt x="7879" y="17414"/>
                  <a:pt x="8450" y="15573"/>
                  <a:pt x="8518" y="13545"/>
                </a:cubicBezTo>
                <a:cubicBezTo>
                  <a:pt x="8586" y="11775"/>
                  <a:pt x="8260" y="10119"/>
                  <a:pt x="7662" y="8777"/>
                </a:cubicBezTo>
                <a:cubicBezTo>
                  <a:pt x="8490" y="9777"/>
                  <a:pt x="9333" y="10690"/>
                  <a:pt x="10107" y="11433"/>
                </a:cubicBezTo>
                <a:cubicBezTo>
                  <a:pt x="9699" y="12989"/>
                  <a:pt x="9686" y="14873"/>
                  <a:pt x="10189" y="16786"/>
                </a:cubicBezTo>
                <a:cubicBezTo>
                  <a:pt x="10691" y="18742"/>
                  <a:pt x="11642" y="20398"/>
                  <a:pt x="12783" y="21526"/>
                </a:cubicBezTo>
                <a:cubicBezTo>
                  <a:pt x="13232" y="19941"/>
                  <a:pt x="13245" y="18014"/>
                  <a:pt x="12729" y="16058"/>
                </a:cubicBezTo>
                <a:cubicBezTo>
                  <a:pt x="12335" y="14516"/>
                  <a:pt x="11656" y="13160"/>
                  <a:pt x="10827" y="12118"/>
                </a:cubicBezTo>
                <a:cubicBezTo>
                  <a:pt x="11506" y="12703"/>
                  <a:pt x="12131" y="13174"/>
                  <a:pt x="12688" y="13460"/>
                </a:cubicBezTo>
                <a:cubicBezTo>
                  <a:pt x="13435" y="14916"/>
                  <a:pt x="14672" y="16315"/>
                  <a:pt x="16288" y="17372"/>
                </a:cubicBezTo>
                <a:cubicBezTo>
                  <a:pt x="18000" y="18499"/>
                  <a:pt x="19834" y="19056"/>
                  <a:pt x="21464" y="19070"/>
                </a:cubicBezTo>
                <a:cubicBezTo>
                  <a:pt x="20744" y="17529"/>
                  <a:pt x="19453" y="16044"/>
                  <a:pt x="17755" y="14916"/>
                </a:cubicBezTo>
                <a:cubicBezTo>
                  <a:pt x="16112" y="13831"/>
                  <a:pt x="14332" y="13274"/>
                  <a:pt x="12743" y="13217"/>
                </a:cubicBezTo>
                <a:cubicBezTo>
                  <a:pt x="11941" y="12775"/>
                  <a:pt x="10990" y="12004"/>
                  <a:pt x="9958" y="10976"/>
                </a:cubicBezTo>
                <a:cubicBezTo>
                  <a:pt x="11275" y="11718"/>
                  <a:pt x="12960" y="12146"/>
                  <a:pt x="14794" y="12104"/>
                </a:cubicBezTo>
                <a:cubicBezTo>
                  <a:pt x="16723" y="12061"/>
                  <a:pt x="18475" y="11490"/>
                  <a:pt x="19793" y="10590"/>
                </a:cubicBezTo>
                <a:cubicBezTo>
                  <a:pt x="18435" y="9762"/>
                  <a:pt x="16655" y="9277"/>
                  <a:pt x="14726" y="9320"/>
                </a:cubicBezTo>
                <a:cubicBezTo>
                  <a:pt x="12824" y="9363"/>
                  <a:pt x="11085" y="9919"/>
                  <a:pt x="9781" y="10790"/>
                </a:cubicBezTo>
                <a:cubicBezTo>
                  <a:pt x="9129" y="10133"/>
                  <a:pt x="8450" y="9363"/>
                  <a:pt x="7757" y="8535"/>
                </a:cubicBezTo>
                <a:cubicBezTo>
                  <a:pt x="9129" y="9034"/>
                  <a:pt x="10773" y="9191"/>
                  <a:pt x="12498" y="8906"/>
                </a:cubicBezTo>
                <a:cubicBezTo>
                  <a:pt x="14414" y="8592"/>
                  <a:pt x="16071" y="7778"/>
                  <a:pt x="17266" y="6707"/>
                </a:cubicBezTo>
                <a:cubicBezTo>
                  <a:pt x="15813" y="6079"/>
                  <a:pt x="13992" y="5836"/>
                  <a:pt x="12090" y="6150"/>
                </a:cubicBezTo>
                <a:cubicBezTo>
                  <a:pt x="10270" y="6450"/>
                  <a:pt x="8667" y="7193"/>
                  <a:pt x="7499" y="8192"/>
                </a:cubicBezTo>
                <a:cubicBezTo>
                  <a:pt x="6779" y="7307"/>
                  <a:pt x="6059" y="6350"/>
                  <a:pt x="5366" y="5351"/>
                </a:cubicBezTo>
                <a:cubicBezTo>
                  <a:pt x="6643" y="5765"/>
                  <a:pt x="8219" y="5865"/>
                  <a:pt x="9931" y="5579"/>
                </a:cubicBezTo>
                <a:cubicBezTo>
                  <a:pt x="11805" y="5251"/>
                  <a:pt x="13490" y="4509"/>
                  <a:pt x="14753" y="3524"/>
                </a:cubicBezTo>
                <a:cubicBezTo>
                  <a:pt x="13422" y="2995"/>
                  <a:pt x="11683" y="2838"/>
                  <a:pt x="9822" y="3167"/>
                </a:cubicBezTo>
                <a:cubicBezTo>
                  <a:pt x="8042" y="3481"/>
                  <a:pt x="6426" y="4166"/>
                  <a:pt x="5189" y="5080"/>
                </a:cubicBezTo>
                <a:cubicBezTo>
                  <a:pt x="4795" y="4494"/>
                  <a:pt x="4401" y="3909"/>
                  <a:pt x="4035" y="3309"/>
                </a:cubicBezTo>
                <a:cubicBezTo>
                  <a:pt x="3668" y="2724"/>
                  <a:pt x="3328" y="2139"/>
                  <a:pt x="3002" y="1553"/>
                </a:cubicBezTo>
                <a:cubicBezTo>
                  <a:pt x="4238" y="2167"/>
                  <a:pt x="5841" y="2481"/>
                  <a:pt x="7621" y="2410"/>
                </a:cubicBezTo>
                <a:cubicBezTo>
                  <a:pt x="9523" y="2324"/>
                  <a:pt x="11275" y="1782"/>
                  <a:pt x="12634" y="982"/>
                </a:cubicBezTo>
                <a:cubicBezTo>
                  <a:pt x="11370" y="297"/>
                  <a:pt x="9672" y="-74"/>
                  <a:pt x="7770" y="12"/>
                </a:cubicBezTo>
                <a:cubicBezTo>
                  <a:pt x="5937" y="97"/>
                  <a:pt x="4225" y="597"/>
                  <a:pt x="2880" y="1368"/>
                </a:cubicBezTo>
                <a:cubicBezTo>
                  <a:pt x="2866" y="1339"/>
                  <a:pt x="2853" y="1311"/>
                  <a:pt x="2839" y="1282"/>
                </a:cubicBezTo>
                <a:cubicBezTo>
                  <a:pt x="2839" y="1282"/>
                  <a:pt x="2839" y="1282"/>
                  <a:pt x="2839" y="1282"/>
                </a:cubicBezTo>
                <a:cubicBezTo>
                  <a:pt x="2839" y="1282"/>
                  <a:pt x="2839" y="1282"/>
                  <a:pt x="2839" y="1282"/>
                </a:cubicBezTo>
                <a:cubicBezTo>
                  <a:pt x="2676" y="997"/>
                  <a:pt x="2527" y="697"/>
                  <a:pt x="2377" y="411"/>
                </a:cubicBezTo>
                <a:cubicBezTo>
                  <a:pt x="2336" y="526"/>
                  <a:pt x="2282" y="583"/>
                  <a:pt x="2214" y="6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9" name="Shape"/>
          <p:cNvSpPr/>
          <p:nvPr/>
        </p:nvSpPr>
        <p:spPr>
          <a:xfrm rot="7639051">
            <a:off x="8509735" y="3183944"/>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20" name="Shape"/>
          <p:cNvSpPr/>
          <p:nvPr/>
        </p:nvSpPr>
        <p:spPr>
          <a:xfrm rot="1046178">
            <a:off x="9889984" y="4102043"/>
            <a:ext cx="1083813" cy="1061479"/>
          </a:xfrm>
          <a:custGeom>
            <a:avLst/>
            <a:gdLst/>
            <a:ahLst/>
            <a:cxnLst>
              <a:cxn ang="0">
                <a:pos x="wd2" y="hd2"/>
              </a:cxn>
              <a:cxn ang="5400000">
                <a:pos x="wd2" y="hd2"/>
              </a:cxn>
              <a:cxn ang="10800000">
                <a:pos x="wd2" y="hd2"/>
              </a:cxn>
              <a:cxn ang="16200000">
                <a:pos x="wd2" y="hd2"/>
              </a:cxn>
            </a:cxnLst>
            <a:rect l="0" t="0" r="r" b="b"/>
            <a:pathLst>
              <a:path w="21585" h="21569" extrusionOk="0">
                <a:moveTo>
                  <a:pt x="506" y="21533"/>
                </a:moveTo>
                <a:cubicBezTo>
                  <a:pt x="2049" y="20449"/>
                  <a:pt x="3465" y="19366"/>
                  <a:pt x="4679" y="18333"/>
                </a:cubicBezTo>
                <a:cubicBezTo>
                  <a:pt x="7183" y="19391"/>
                  <a:pt x="10244" y="19727"/>
                  <a:pt x="13279" y="19288"/>
                </a:cubicBezTo>
                <a:cubicBezTo>
                  <a:pt x="16440" y="18849"/>
                  <a:pt x="19374" y="17585"/>
                  <a:pt x="21524" y="15779"/>
                </a:cubicBezTo>
                <a:cubicBezTo>
                  <a:pt x="21575" y="15753"/>
                  <a:pt x="21600" y="15675"/>
                  <a:pt x="21575" y="15624"/>
                </a:cubicBezTo>
                <a:cubicBezTo>
                  <a:pt x="21575" y="15572"/>
                  <a:pt x="21524" y="15520"/>
                  <a:pt x="21474" y="15495"/>
                </a:cubicBezTo>
                <a:cubicBezTo>
                  <a:pt x="18919" y="14359"/>
                  <a:pt x="15757" y="13972"/>
                  <a:pt x="12596" y="14411"/>
                </a:cubicBezTo>
                <a:cubicBezTo>
                  <a:pt x="10547" y="14695"/>
                  <a:pt x="8574" y="15340"/>
                  <a:pt x="6880" y="16243"/>
                </a:cubicBezTo>
                <a:cubicBezTo>
                  <a:pt x="7563" y="15520"/>
                  <a:pt x="8119" y="14850"/>
                  <a:pt x="8549" y="14230"/>
                </a:cubicBezTo>
                <a:cubicBezTo>
                  <a:pt x="11129" y="13224"/>
                  <a:pt x="13658" y="11288"/>
                  <a:pt x="15631" y="8837"/>
                </a:cubicBezTo>
                <a:cubicBezTo>
                  <a:pt x="17730" y="6204"/>
                  <a:pt x="19121" y="3159"/>
                  <a:pt x="19526" y="192"/>
                </a:cubicBezTo>
                <a:cubicBezTo>
                  <a:pt x="19526" y="140"/>
                  <a:pt x="19501" y="88"/>
                  <a:pt x="19475" y="37"/>
                </a:cubicBezTo>
                <a:cubicBezTo>
                  <a:pt x="19425" y="11"/>
                  <a:pt x="19374" y="-15"/>
                  <a:pt x="19324" y="11"/>
                </a:cubicBezTo>
                <a:cubicBezTo>
                  <a:pt x="16567" y="991"/>
                  <a:pt x="13886" y="2953"/>
                  <a:pt x="11786" y="5585"/>
                </a:cubicBezTo>
                <a:cubicBezTo>
                  <a:pt x="9763" y="8114"/>
                  <a:pt x="8397" y="11056"/>
                  <a:pt x="7942" y="13895"/>
                </a:cubicBezTo>
                <a:cubicBezTo>
                  <a:pt x="7234" y="14927"/>
                  <a:pt x="6096" y="16140"/>
                  <a:pt x="4629" y="17430"/>
                </a:cubicBezTo>
                <a:cubicBezTo>
                  <a:pt x="5843" y="15366"/>
                  <a:pt x="6652" y="12837"/>
                  <a:pt x="6930" y="10204"/>
                </a:cubicBezTo>
                <a:cubicBezTo>
                  <a:pt x="7259" y="7108"/>
                  <a:pt x="6829" y="4037"/>
                  <a:pt x="5716" y="1534"/>
                </a:cubicBezTo>
                <a:cubicBezTo>
                  <a:pt x="5716" y="1508"/>
                  <a:pt x="5691" y="1482"/>
                  <a:pt x="5691" y="1456"/>
                </a:cubicBezTo>
                <a:cubicBezTo>
                  <a:pt x="5691" y="1456"/>
                  <a:pt x="5691" y="1456"/>
                  <a:pt x="5691" y="1456"/>
                </a:cubicBezTo>
                <a:cubicBezTo>
                  <a:pt x="5640" y="1379"/>
                  <a:pt x="5615" y="1275"/>
                  <a:pt x="5564" y="1198"/>
                </a:cubicBezTo>
                <a:cubicBezTo>
                  <a:pt x="5539" y="1146"/>
                  <a:pt x="5489" y="1121"/>
                  <a:pt x="5438" y="1095"/>
                </a:cubicBezTo>
                <a:cubicBezTo>
                  <a:pt x="5387" y="1095"/>
                  <a:pt x="5337" y="1121"/>
                  <a:pt x="5286" y="1147"/>
                </a:cubicBezTo>
                <a:cubicBezTo>
                  <a:pt x="3566" y="3417"/>
                  <a:pt x="2453" y="6437"/>
                  <a:pt x="2125" y="9688"/>
                </a:cubicBezTo>
                <a:cubicBezTo>
                  <a:pt x="1796" y="12837"/>
                  <a:pt x="2251" y="15959"/>
                  <a:pt x="3389" y="18488"/>
                </a:cubicBezTo>
                <a:cubicBezTo>
                  <a:pt x="2403" y="19314"/>
                  <a:pt x="1290" y="20140"/>
                  <a:pt x="76" y="20966"/>
                </a:cubicBezTo>
                <a:cubicBezTo>
                  <a:pt x="25" y="20992"/>
                  <a:pt x="25" y="21043"/>
                  <a:pt x="0" y="21095"/>
                </a:cubicBezTo>
                <a:cubicBezTo>
                  <a:pt x="0" y="21095"/>
                  <a:pt x="0" y="21121"/>
                  <a:pt x="0" y="21121"/>
                </a:cubicBezTo>
                <a:cubicBezTo>
                  <a:pt x="0" y="21147"/>
                  <a:pt x="25" y="21198"/>
                  <a:pt x="51" y="21224"/>
                </a:cubicBezTo>
                <a:cubicBezTo>
                  <a:pt x="126" y="21301"/>
                  <a:pt x="202" y="21405"/>
                  <a:pt x="304" y="21508"/>
                </a:cubicBezTo>
                <a:cubicBezTo>
                  <a:pt x="329" y="21585"/>
                  <a:pt x="430" y="21585"/>
                  <a:pt x="506" y="21533"/>
                </a:cubicBezTo>
                <a:close/>
                <a:moveTo>
                  <a:pt x="18919" y="17146"/>
                </a:moveTo>
                <a:cubicBezTo>
                  <a:pt x="19248" y="16966"/>
                  <a:pt x="19577" y="16759"/>
                  <a:pt x="19905" y="16578"/>
                </a:cubicBezTo>
                <a:cubicBezTo>
                  <a:pt x="19602" y="16759"/>
                  <a:pt x="19273" y="16966"/>
                  <a:pt x="18919" y="17146"/>
                </a:cubicBezTo>
                <a:close/>
                <a:moveTo>
                  <a:pt x="18110" y="14824"/>
                </a:moveTo>
                <a:cubicBezTo>
                  <a:pt x="17756" y="14772"/>
                  <a:pt x="17402" y="14720"/>
                  <a:pt x="17073" y="14669"/>
                </a:cubicBezTo>
                <a:cubicBezTo>
                  <a:pt x="17427" y="14695"/>
                  <a:pt x="17781" y="14746"/>
                  <a:pt x="18110" y="14824"/>
                </a:cubicBezTo>
                <a:close/>
                <a:moveTo>
                  <a:pt x="18236" y="888"/>
                </a:moveTo>
                <a:cubicBezTo>
                  <a:pt x="18287" y="862"/>
                  <a:pt x="18312" y="837"/>
                  <a:pt x="18363" y="811"/>
                </a:cubicBezTo>
                <a:cubicBezTo>
                  <a:pt x="18287" y="863"/>
                  <a:pt x="18211" y="914"/>
                  <a:pt x="18135" y="940"/>
                </a:cubicBezTo>
                <a:cubicBezTo>
                  <a:pt x="18160" y="940"/>
                  <a:pt x="18185" y="914"/>
                  <a:pt x="18236" y="888"/>
                </a:cubicBezTo>
                <a:close/>
                <a:moveTo>
                  <a:pt x="12014" y="5791"/>
                </a:moveTo>
                <a:cubicBezTo>
                  <a:pt x="12798" y="4811"/>
                  <a:pt x="13683" y="3933"/>
                  <a:pt x="14594" y="3133"/>
                </a:cubicBezTo>
                <a:cubicBezTo>
                  <a:pt x="13355" y="4295"/>
                  <a:pt x="12318" y="5662"/>
                  <a:pt x="11483" y="7185"/>
                </a:cubicBezTo>
                <a:cubicBezTo>
                  <a:pt x="11432" y="7288"/>
                  <a:pt x="11610" y="7391"/>
                  <a:pt x="11660" y="7262"/>
                </a:cubicBezTo>
                <a:cubicBezTo>
                  <a:pt x="13026" y="4733"/>
                  <a:pt x="15075" y="2591"/>
                  <a:pt x="17528" y="1121"/>
                </a:cubicBezTo>
                <a:cubicBezTo>
                  <a:pt x="17376" y="1250"/>
                  <a:pt x="17199" y="1379"/>
                  <a:pt x="17022" y="1482"/>
                </a:cubicBezTo>
                <a:cubicBezTo>
                  <a:pt x="16946" y="1534"/>
                  <a:pt x="16997" y="1637"/>
                  <a:pt x="17048" y="1663"/>
                </a:cubicBezTo>
                <a:cubicBezTo>
                  <a:pt x="15378" y="2875"/>
                  <a:pt x="13962" y="4372"/>
                  <a:pt x="13329" y="6437"/>
                </a:cubicBezTo>
                <a:cubicBezTo>
                  <a:pt x="13304" y="6566"/>
                  <a:pt x="13481" y="6592"/>
                  <a:pt x="13532" y="6463"/>
                </a:cubicBezTo>
                <a:cubicBezTo>
                  <a:pt x="14291" y="3934"/>
                  <a:pt x="16339" y="2256"/>
                  <a:pt x="18489" y="940"/>
                </a:cubicBezTo>
                <a:cubicBezTo>
                  <a:pt x="17199" y="1998"/>
                  <a:pt x="16137" y="3314"/>
                  <a:pt x="15378" y="4811"/>
                </a:cubicBezTo>
                <a:cubicBezTo>
                  <a:pt x="15328" y="4914"/>
                  <a:pt x="15505" y="5017"/>
                  <a:pt x="15555" y="4888"/>
                </a:cubicBezTo>
                <a:cubicBezTo>
                  <a:pt x="16314" y="3392"/>
                  <a:pt x="17376" y="2075"/>
                  <a:pt x="18666" y="1043"/>
                </a:cubicBezTo>
                <a:cubicBezTo>
                  <a:pt x="18666" y="1069"/>
                  <a:pt x="18641" y="1069"/>
                  <a:pt x="18641" y="1095"/>
                </a:cubicBezTo>
                <a:cubicBezTo>
                  <a:pt x="18489" y="1405"/>
                  <a:pt x="18312" y="1714"/>
                  <a:pt x="18135" y="1998"/>
                </a:cubicBezTo>
                <a:cubicBezTo>
                  <a:pt x="17756" y="2617"/>
                  <a:pt x="17376" y="3211"/>
                  <a:pt x="16921" y="3753"/>
                </a:cubicBezTo>
                <a:cubicBezTo>
                  <a:pt x="16845" y="3856"/>
                  <a:pt x="16997" y="3985"/>
                  <a:pt x="17073" y="3882"/>
                </a:cubicBezTo>
                <a:cubicBezTo>
                  <a:pt x="17503" y="3340"/>
                  <a:pt x="17882" y="2772"/>
                  <a:pt x="18236" y="2179"/>
                </a:cubicBezTo>
                <a:cubicBezTo>
                  <a:pt x="18312" y="2050"/>
                  <a:pt x="18388" y="1921"/>
                  <a:pt x="18439" y="1792"/>
                </a:cubicBezTo>
                <a:cubicBezTo>
                  <a:pt x="18160" y="2437"/>
                  <a:pt x="17907" y="3108"/>
                  <a:pt x="17680" y="3779"/>
                </a:cubicBezTo>
                <a:cubicBezTo>
                  <a:pt x="17478" y="4372"/>
                  <a:pt x="17326" y="4992"/>
                  <a:pt x="16972" y="5534"/>
                </a:cubicBezTo>
                <a:cubicBezTo>
                  <a:pt x="16643" y="6050"/>
                  <a:pt x="16188" y="6463"/>
                  <a:pt x="15758" y="6875"/>
                </a:cubicBezTo>
                <a:cubicBezTo>
                  <a:pt x="15657" y="6953"/>
                  <a:pt x="15783" y="7134"/>
                  <a:pt x="15884" y="7030"/>
                </a:cubicBezTo>
                <a:cubicBezTo>
                  <a:pt x="16289" y="6643"/>
                  <a:pt x="16719" y="6256"/>
                  <a:pt x="17048" y="5792"/>
                </a:cubicBezTo>
                <a:cubicBezTo>
                  <a:pt x="17427" y="5276"/>
                  <a:pt x="17604" y="4682"/>
                  <a:pt x="17806" y="4088"/>
                </a:cubicBezTo>
                <a:cubicBezTo>
                  <a:pt x="18161" y="3030"/>
                  <a:pt x="18565" y="2024"/>
                  <a:pt x="19020" y="1018"/>
                </a:cubicBezTo>
                <a:cubicBezTo>
                  <a:pt x="18489" y="3624"/>
                  <a:pt x="17225" y="6282"/>
                  <a:pt x="15353" y="8605"/>
                </a:cubicBezTo>
                <a:cubicBezTo>
                  <a:pt x="13633" y="10746"/>
                  <a:pt x="11508" y="12450"/>
                  <a:pt x="9308" y="13508"/>
                </a:cubicBezTo>
                <a:cubicBezTo>
                  <a:pt x="10294" y="12914"/>
                  <a:pt x="11230" y="12166"/>
                  <a:pt x="12040" y="11340"/>
                </a:cubicBezTo>
                <a:cubicBezTo>
                  <a:pt x="12040" y="11340"/>
                  <a:pt x="12065" y="11314"/>
                  <a:pt x="12065" y="11288"/>
                </a:cubicBezTo>
                <a:cubicBezTo>
                  <a:pt x="12900" y="10643"/>
                  <a:pt x="13684" y="9972"/>
                  <a:pt x="14392" y="9198"/>
                </a:cubicBezTo>
                <a:cubicBezTo>
                  <a:pt x="14468" y="9095"/>
                  <a:pt x="14316" y="8966"/>
                  <a:pt x="14240" y="9069"/>
                </a:cubicBezTo>
                <a:cubicBezTo>
                  <a:pt x="12697" y="10772"/>
                  <a:pt x="10725" y="11959"/>
                  <a:pt x="8929" y="13327"/>
                </a:cubicBezTo>
                <a:cubicBezTo>
                  <a:pt x="8929" y="13327"/>
                  <a:pt x="8929" y="13327"/>
                  <a:pt x="8929" y="13327"/>
                </a:cubicBezTo>
                <a:cubicBezTo>
                  <a:pt x="8929" y="13301"/>
                  <a:pt x="8954" y="13301"/>
                  <a:pt x="8954" y="13275"/>
                </a:cubicBezTo>
                <a:cubicBezTo>
                  <a:pt x="10977" y="11804"/>
                  <a:pt x="12672" y="9946"/>
                  <a:pt x="13937" y="7779"/>
                </a:cubicBezTo>
                <a:cubicBezTo>
                  <a:pt x="14013" y="7676"/>
                  <a:pt x="13810" y="7572"/>
                  <a:pt x="13760" y="7701"/>
                </a:cubicBezTo>
                <a:cubicBezTo>
                  <a:pt x="12672" y="9559"/>
                  <a:pt x="11256" y="11211"/>
                  <a:pt x="9586" y="12553"/>
                </a:cubicBezTo>
                <a:cubicBezTo>
                  <a:pt x="10547" y="11366"/>
                  <a:pt x="11357" y="10075"/>
                  <a:pt x="11989" y="8708"/>
                </a:cubicBezTo>
                <a:cubicBezTo>
                  <a:pt x="12040" y="8579"/>
                  <a:pt x="11863" y="8501"/>
                  <a:pt x="11812" y="8630"/>
                </a:cubicBezTo>
                <a:cubicBezTo>
                  <a:pt x="11180" y="9998"/>
                  <a:pt x="10370" y="11263"/>
                  <a:pt x="9435" y="12450"/>
                </a:cubicBezTo>
                <a:cubicBezTo>
                  <a:pt x="9814" y="11830"/>
                  <a:pt x="10193" y="11237"/>
                  <a:pt x="10623" y="10643"/>
                </a:cubicBezTo>
                <a:cubicBezTo>
                  <a:pt x="10699" y="10540"/>
                  <a:pt x="10548" y="10411"/>
                  <a:pt x="10472" y="10514"/>
                </a:cubicBezTo>
                <a:cubicBezTo>
                  <a:pt x="9865" y="11366"/>
                  <a:pt x="9308" y="12269"/>
                  <a:pt x="8802" y="13198"/>
                </a:cubicBezTo>
                <a:cubicBezTo>
                  <a:pt x="8802" y="13198"/>
                  <a:pt x="8802" y="13198"/>
                  <a:pt x="8802" y="13198"/>
                </a:cubicBezTo>
                <a:cubicBezTo>
                  <a:pt x="9207" y="11185"/>
                  <a:pt x="10547" y="9559"/>
                  <a:pt x="11837" y="8011"/>
                </a:cubicBezTo>
                <a:cubicBezTo>
                  <a:pt x="11913" y="7908"/>
                  <a:pt x="11762" y="7779"/>
                  <a:pt x="11686" y="7882"/>
                </a:cubicBezTo>
                <a:cubicBezTo>
                  <a:pt x="10269" y="9559"/>
                  <a:pt x="8777" y="11392"/>
                  <a:pt x="8524" y="13663"/>
                </a:cubicBezTo>
                <a:cubicBezTo>
                  <a:pt x="8499" y="13688"/>
                  <a:pt x="8499" y="13688"/>
                  <a:pt x="8473" y="13714"/>
                </a:cubicBezTo>
                <a:cubicBezTo>
                  <a:pt x="8575" y="12734"/>
                  <a:pt x="9005" y="11753"/>
                  <a:pt x="9409" y="10850"/>
                </a:cubicBezTo>
                <a:cubicBezTo>
                  <a:pt x="9839" y="9895"/>
                  <a:pt x="10345" y="8992"/>
                  <a:pt x="10901" y="8140"/>
                </a:cubicBezTo>
                <a:cubicBezTo>
                  <a:pt x="10977" y="8037"/>
                  <a:pt x="10826" y="7908"/>
                  <a:pt x="10750" y="8011"/>
                </a:cubicBezTo>
                <a:cubicBezTo>
                  <a:pt x="10168" y="8888"/>
                  <a:pt x="9662" y="9817"/>
                  <a:pt x="9232" y="10772"/>
                </a:cubicBezTo>
                <a:cubicBezTo>
                  <a:pt x="8954" y="11392"/>
                  <a:pt x="8650" y="12063"/>
                  <a:pt x="8473" y="12759"/>
                </a:cubicBezTo>
                <a:cubicBezTo>
                  <a:pt x="9080" y="10359"/>
                  <a:pt x="10320" y="7933"/>
                  <a:pt x="12014" y="5791"/>
                </a:cubicBezTo>
                <a:close/>
                <a:moveTo>
                  <a:pt x="9712" y="13069"/>
                </a:moveTo>
                <a:cubicBezTo>
                  <a:pt x="10016" y="12862"/>
                  <a:pt x="10294" y="12656"/>
                  <a:pt x="10598" y="12450"/>
                </a:cubicBezTo>
                <a:cubicBezTo>
                  <a:pt x="10294" y="12656"/>
                  <a:pt x="10016" y="12888"/>
                  <a:pt x="9712" y="13069"/>
                </a:cubicBezTo>
                <a:close/>
                <a:moveTo>
                  <a:pt x="405" y="21146"/>
                </a:moveTo>
                <a:cubicBezTo>
                  <a:pt x="1594" y="20320"/>
                  <a:pt x="2681" y="19495"/>
                  <a:pt x="3668" y="18669"/>
                </a:cubicBezTo>
                <a:cubicBezTo>
                  <a:pt x="3718" y="18643"/>
                  <a:pt x="3743" y="18591"/>
                  <a:pt x="3718" y="18540"/>
                </a:cubicBezTo>
                <a:cubicBezTo>
                  <a:pt x="3718" y="18514"/>
                  <a:pt x="3718" y="18514"/>
                  <a:pt x="3693" y="18488"/>
                </a:cubicBezTo>
                <a:cubicBezTo>
                  <a:pt x="2555" y="15985"/>
                  <a:pt x="2099" y="12888"/>
                  <a:pt x="2403" y="9740"/>
                </a:cubicBezTo>
                <a:cubicBezTo>
                  <a:pt x="2555" y="8295"/>
                  <a:pt x="2858" y="6901"/>
                  <a:pt x="3313" y="5611"/>
                </a:cubicBezTo>
                <a:cubicBezTo>
                  <a:pt x="3238" y="6101"/>
                  <a:pt x="3187" y="6617"/>
                  <a:pt x="3187" y="7107"/>
                </a:cubicBezTo>
                <a:cubicBezTo>
                  <a:pt x="3187" y="7159"/>
                  <a:pt x="3212" y="7185"/>
                  <a:pt x="3263" y="7185"/>
                </a:cubicBezTo>
                <a:cubicBezTo>
                  <a:pt x="3212" y="7185"/>
                  <a:pt x="3162" y="7236"/>
                  <a:pt x="3187" y="7288"/>
                </a:cubicBezTo>
                <a:cubicBezTo>
                  <a:pt x="3187" y="7417"/>
                  <a:pt x="3389" y="7391"/>
                  <a:pt x="3389" y="7262"/>
                </a:cubicBezTo>
                <a:cubicBezTo>
                  <a:pt x="3389" y="7211"/>
                  <a:pt x="3339" y="7185"/>
                  <a:pt x="3313" y="7185"/>
                </a:cubicBezTo>
                <a:cubicBezTo>
                  <a:pt x="3364" y="7185"/>
                  <a:pt x="3415" y="7133"/>
                  <a:pt x="3415" y="7082"/>
                </a:cubicBezTo>
                <a:cubicBezTo>
                  <a:pt x="3415" y="5972"/>
                  <a:pt x="3617" y="4888"/>
                  <a:pt x="4047" y="3882"/>
                </a:cubicBezTo>
                <a:cubicBezTo>
                  <a:pt x="4300" y="3340"/>
                  <a:pt x="4603" y="2798"/>
                  <a:pt x="4907" y="2307"/>
                </a:cubicBezTo>
                <a:cubicBezTo>
                  <a:pt x="4376" y="3882"/>
                  <a:pt x="4199" y="5559"/>
                  <a:pt x="4401" y="7211"/>
                </a:cubicBezTo>
                <a:cubicBezTo>
                  <a:pt x="4426" y="7340"/>
                  <a:pt x="4603" y="7314"/>
                  <a:pt x="4603" y="7185"/>
                </a:cubicBezTo>
                <a:cubicBezTo>
                  <a:pt x="4376" y="5301"/>
                  <a:pt x="4629" y="3417"/>
                  <a:pt x="5362" y="1688"/>
                </a:cubicBezTo>
                <a:cubicBezTo>
                  <a:pt x="5362" y="1688"/>
                  <a:pt x="5362" y="1688"/>
                  <a:pt x="5362" y="1688"/>
                </a:cubicBezTo>
                <a:cubicBezTo>
                  <a:pt x="5084" y="2927"/>
                  <a:pt x="4907" y="4191"/>
                  <a:pt x="4856" y="5456"/>
                </a:cubicBezTo>
                <a:cubicBezTo>
                  <a:pt x="4856" y="5585"/>
                  <a:pt x="5033" y="5611"/>
                  <a:pt x="5058" y="5482"/>
                </a:cubicBezTo>
                <a:cubicBezTo>
                  <a:pt x="5109" y="4269"/>
                  <a:pt x="5286" y="3082"/>
                  <a:pt x="5539" y="1895"/>
                </a:cubicBezTo>
                <a:cubicBezTo>
                  <a:pt x="5590" y="1998"/>
                  <a:pt x="5615" y="2101"/>
                  <a:pt x="5665" y="2204"/>
                </a:cubicBezTo>
                <a:cubicBezTo>
                  <a:pt x="5691" y="2359"/>
                  <a:pt x="5665" y="2540"/>
                  <a:pt x="5691" y="2669"/>
                </a:cubicBezTo>
                <a:cubicBezTo>
                  <a:pt x="5716" y="3082"/>
                  <a:pt x="5716" y="3469"/>
                  <a:pt x="5716" y="3882"/>
                </a:cubicBezTo>
                <a:cubicBezTo>
                  <a:pt x="5691" y="4708"/>
                  <a:pt x="5615" y="5533"/>
                  <a:pt x="5489" y="6359"/>
                </a:cubicBezTo>
                <a:cubicBezTo>
                  <a:pt x="5463" y="6488"/>
                  <a:pt x="5666" y="6514"/>
                  <a:pt x="5691" y="6385"/>
                </a:cubicBezTo>
                <a:cubicBezTo>
                  <a:pt x="5843" y="5482"/>
                  <a:pt x="5918" y="4579"/>
                  <a:pt x="5918" y="3650"/>
                </a:cubicBezTo>
                <a:cubicBezTo>
                  <a:pt x="5918" y="3366"/>
                  <a:pt x="5918" y="3082"/>
                  <a:pt x="5893" y="2798"/>
                </a:cubicBezTo>
                <a:cubicBezTo>
                  <a:pt x="5918" y="2850"/>
                  <a:pt x="5918" y="2875"/>
                  <a:pt x="5944" y="2927"/>
                </a:cubicBezTo>
                <a:cubicBezTo>
                  <a:pt x="6045" y="3546"/>
                  <a:pt x="6070" y="4217"/>
                  <a:pt x="6121" y="4811"/>
                </a:cubicBezTo>
                <a:cubicBezTo>
                  <a:pt x="6197" y="5972"/>
                  <a:pt x="6171" y="7133"/>
                  <a:pt x="6045" y="8295"/>
                </a:cubicBezTo>
                <a:cubicBezTo>
                  <a:pt x="6045" y="8424"/>
                  <a:pt x="6222" y="8450"/>
                  <a:pt x="6247" y="8321"/>
                </a:cubicBezTo>
                <a:cubicBezTo>
                  <a:pt x="6348" y="7159"/>
                  <a:pt x="6374" y="5972"/>
                  <a:pt x="6323" y="4785"/>
                </a:cubicBezTo>
                <a:cubicBezTo>
                  <a:pt x="6298" y="4553"/>
                  <a:pt x="6298" y="4295"/>
                  <a:pt x="6272" y="4062"/>
                </a:cubicBezTo>
                <a:cubicBezTo>
                  <a:pt x="6728" y="5972"/>
                  <a:pt x="6879" y="8062"/>
                  <a:pt x="6652" y="10179"/>
                </a:cubicBezTo>
                <a:cubicBezTo>
                  <a:pt x="6399" y="12733"/>
                  <a:pt x="5615" y="15159"/>
                  <a:pt x="4477" y="17172"/>
                </a:cubicBezTo>
                <a:cubicBezTo>
                  <a:pt x="4502" y="17095"/>
                  <a:pt x="4527" y="17017"/>
                  <a:pt x="4553" y="16966"/>
                </a:cubicBezTo>
                <a:cubicBezTo>
                  <a:pt x="4730" y="16398"/>
                  <a:pt x="4881" y="15805"/>
                  <a:pt x="5008" y="15211"/>
                </a:cubicBezTo>
                <a:cubicBezTo>
                  <a:pt x="5261" y="14050"/>
                  <a:pt x="5412" y="12863"/>
                  <a:pt x="5463" y="11675"/>
                </a:cubicBezTo>
                <a:cubicBezTo>
                  <a:pt x="5463" y="11546"/>
                  <a:pt x="5286" y="11521"/>
                  <a:pt x="5261" y="11650"/>
                </a:cubicBezTo>
                <a:cubicBezTo>
                  <a:pt x="5210" y="12759"/>
                  <a:pt x="5084" y="13869"/>
                  <a:pt x="4856" y="14953"/>
                </a:cubicBezTo>
                <a:cubicBezTo>
                  <a:pt x="4755" y="15495"/>
                  <a:pt x="4628" y="16011"/>
                  <a:pt x="4477" y="16553"/>
                </a:cubicBezTo>
                <a:cubicBezTo>
                  <a:pt x="4350" y="17017"/>
                  <a:pt x="4198" y="17508"/>
                  <a:pt x="3945" y="17921"/>
                </a:cubicBezTo>
                <a:cubicBezTo>
                  <a:pt x="3870" y="16604"/>
                  <a:pt x="3895" y="15263"/>
                  <a:pt x="4072" y="13946"/>
                </a:cubicBezTo>
                <a:cubicBezTo>
                  <a:pt x="4097" y="13817"/>
                  <a:pt x="3895" y="13792"/>
                  <a:pt x="3870" y="13921"/>
                </a:cubicBezTo>
                <a:cubicBezTo>
                  <a:pt x="3718" y="15211"/>
                  <a:pt x="3667" y="16527"/>
                  <a:pt x="3743" y="17817"/>
                </a:cubicBezTo>
                <a:cubicBezTo>
                  <a:pt x="3085" y="15856"/>
                  <a:pt x="2883" y="13766"/>
                  <a:pt x="3187" y="11701"/>
                </a:cubicBezTo>
                <a:cubicBezTo>
                  <a:pt x="3212" y="11572"/>
                  <a:pt x="3010" y="11546"/>
                  <a:pt x="2984" y="11675"/>
                </a:cubicBezTo>
                <a:cubicBezTo>
                  <a:pt x="2655" y="13972"/>
                  <a:pt x="2934" y="16321"/>
                  <a:pt x="3768" y="18488"/>
                </a:cubicBezTo>
                <a:cubicBezTo>
                  <a:pt x="3794" y="18591"/>
                  <a:pt x="3920" y="18566"/>
                  <a:pt x="3946" y="18488"/>
                </a:cubicBezTo>
                <a:cubicBezTo>
                  <a:pt x="3996" y="18488"/>
                  <a:pt x="4021" y="18488"/>
                  <a:pt x="4047" y="18462"/>
                </a:cubicBezTo>
                <a:cubicBezTo>
                  <a:pt x="5944" y="16862"/>
                  <a:pt x="7411" y="15366"/>
                  <a:pt x="8271" y="14127"/>
                </a:cubicBezTo>
                <a:cubicBezTo>
                  <a:pt x="8296" y="14101"/>
                  <a:pt x="8296" y="14075"/>
                  <a:pt x="8296" y="14050"/>
                </a:cubicBezTo>
                <a:cubicBezTo>
                  <a:pt x="8321" y="13869"/>
                  <a:pt x="8347" y="13688"/>
                  <a:pt x="8397" y="13508"/>
                </a:cubicBezTo>
                <a:cubicBezTo>
                  <a:pt x="8372" y="13637"/>
                  <a:pt x="8372" y="13740"/>
                  <a:pt x="8346" y="13869"/>
                </a:cubicBezTo>
                <a:cubicBezTo>
                  <a:pt x="8346" y="13895"/>
                  <a:pt x="8346" y="13921"/>
                  <a:pt x="8372" y="13946"/>
                </a:cubicBezTo>
                <a:cubicBezTo>
                  <a:pt x="8346" y="13998"/>
                  <a:pt x="8346" y="14024"/>
                  <a:pt x="8372" y="14075"/>
                </a:cubicBezTo>
                <a:cubicBezTo>
                  <a:pt x="8372" y="14075"/>
                  <a:pt x="8372" y="14075"/>
                  <a:pt x="8372" y="14075"/>
                </a:cubicBezTo>
                <a:cubicBezTo>
                  <a:pt x="7790" y="14927"/>
                  <a:pt x="6930" y="15908"/>
                  <a:pt x="5842" y="16966"/>
                </a:cubicBezTo>
                <a:cubicBezTo>
                  <a:pt x="5792" y="17017"/>
                  <a:pt x="5767" y="17121"/>
                  <a:pt x="5817" y="17172"/>
                </a:cubicBezTo>
                <a:cubicBezTo>
                  <a:pt x="5868" y="17249"/>
                  <a:pt x="5969" y="17249"/>
                  <a:pt x="6019" y="17198"/>
                </a:cubicBezTo>
                <a:cubicBezTo>
                  <a:pt x="7259" y="16398"/>
                  <a:pt x="8675" y="15779"/>
                  <a:pt x="10193" y="15340"/>
                </a:cubicBezTo>
                <a:cubicBezTo>
                  <a:pt x="8397" y="15959"/>
                  <a:pt x="6728" y="16888"/>
                  <a:pt x="5084" y="17817"/>
                </a:cubicBezTo>
                <a:cubicBezTo>
                  <a:pt x="4982" y="17869"/>
                  <a:pt x="5084" y="18049"/>
                  <a:pt x="5210" y="17972"/>
                </a:cubicBezTo>
                <a:cubicBezTo>
                  <a:pt x="5235" y="17946"/>
                  <a:pt x="5286" y="17920"/>
                  <a:pt x="5311" y="17920"/>
                </a:cubicBezTo>
                <a:cubicBezTo>
                  <a:pt x="5311" y="17972"/>
                  <a:pt x="5336" y="18049"/>
                  <a:pt x="5412" y="18049"/>
                </a:cubicBezTo>
                <a:cubicBezTo>
                  <a:pt x="6930" y="18049"/>
                  <a:pt x="8447" y="17843"/>
                  <a:pt x="9914" y="17456"/>
                </a:cubicBezTo>
                <a:cubicBezTo>
                  <a:pt x="10041" y="17430"/>
                  <a:pt x="9965" y="17224"/>
                  <a:pt x="9839" y="17275"/>
                </a:cubicBezTo>
                <a:cubicBezTo>
                  <a:pt x="8650" y="17585"/>
                  <a:pt x="7410" y="17766"/>
                  <a:pt x="6196" y="17817"/>
                </a:cubicBezTo>
                <a:cubicBezTo>
                  <a:pt x="7309" y="17249"/>
                  <a:pt x="8523" y="16862"/>
                  <a:pt x="9763" y="16682"/>
                </a:cubicBezTo>
                <a:cubicBezTo>
                  <a:pt x="9889" y="16656"/>
                  <a:pt x="9864" y="16475"/>
                  <a:pt x="9737" y="16475"/>
                </a:cubicBezTo>
                <a:cubicBezTo>
                  <a:pt x="8372" y="16682"/>
                  <a:pt x="7056" y="17121"/>
                  <a:pt x="5817" y="17766"/>
                </a:cubicBezTo>
                <a:cubicBezTo>
                  <a:pt x="5792" y="17792"/>
                  <a:pt x="5766" y="17792"/>
                  <a:pt x="5766" y="17817"/>
                </a:cubicBezTo>
                <a:cubicBezTo>
                  <a:pt x="5665" y="17817"/>
                  <a:pt x="5564" y="17817"/>
                  <a:pt x="5463" y="17817"/>
                </a:cubicBezTo>
                <a:cubicBezTo>
                  <a:pt x="7410" y="16708"/>
                  <a:pt x="9434" y="15624"/>
                  <a:pt x="11634" y="15108"/>
                </a:cubicBezTo>
                <a:cubicBezTo>
                  <a:pt x="11710" y="15082"/>
                  <a:pt x="11735" y="15004"/>
                  <a:pt x="11710" y="14953"/>
                </a:cubicBezTo>
                <a:cubicBezTo>
                  <a:pt x="11761" y="14953"/>
                  <a:pt x="11837" y="14927"/>
                  <a:pt x="11887" y="14927"/>
                </a:cubicBezTo>
                <a:cubicBezTo>
                  <a:pt x="11887" y="14953"/>
                  <a:pt x="11862" y="14953"/>
                  <a:pt x="11862" y="14979"/>
                </a:cubicBezTo>
                <a:cubicBezTo>
                  <a:pt x="11862" y="15108"/>
                  <a:pt x="12064" y="15082"/>
                  <a:pt x="12064" y="14953"/>
                </a:cubicBezTo>
                <a:cubicBezTo>
                  <a:pt x="12064" y="14927"/>
                  <a:pt x="12039" y="14901"/>
                  <a:pt x="12039" y="14875"/>
                </a:cubicBezTo>
                <a:cubicBezTo>
                  <a:pt x="12266" y="14824"/>
                  <a:pt x="12494" y="14798"/>
                  <a:pt x="12722" y="14772"/>
                </a:cubicBezTo>
                <a:cubicBezTo>
                  <a:pt x="13177" y="14695"/>
                  <a:pt x="13632" y="14669"/>
                  <a:pt x="14088" y="14643"/>
                </a:cubicBezTo>
                <a:cubicBezTo>
                  <a:pt x="13658" y="14695"/>
                  <a:pt x="13253" y="14772"/>
                  <a:pt x="12823" y="14901"/>
                </a:cubicBezTo>
                <a:cubicBezTo>
                  <a:pt x="12696" y="14927"/>
                  <a:pt x="12772" y="15134"/>
                  <a:pt x="12899" y="15082"/>
                </a:cubicBezTo>
                <a:cubicBezTo>
                  <a:pt x="14290" y="14669"/>
                  <a:pt x="15757" y="14721"/>
                  <a:pt x="17198" y="14901"/>
                </a:cubicBezTo>
                <a:cubicBezTo>
                  <a:pt x="17502" y="14953"/>
                  <a:pt x="17805" y="14979"/>
                  <a:pt x="18109" y="15030"/>
                </a:cubicBezTo>
                <a:cubicBezTo>
                  <a:pt x="17148" y="14927"/>
                  <a:pt x="16187" y="14927"/>
                  <a:pt x="15251" y="15211"/>
                </a:cubicBezTo>
                <a:cubicBezTo>
                  <a:pt x="15125" y="15237"/>
                  <a:pt x="15200" y="15443"/>
                  <a:pt x="15327" y="15392"/>
                </a:cubicBezTo>
                <a:cubicBezTo>
                  <a:pt x="16591" y="15005"/>
                  <a:pt x="17907" y="15159"/>
                  <a:pt x="19197" y="15366"/>
                </a:cubicBezTo>
                <a:cubicBezTo>
                  <a:pt x="17375" y="15366"/>
                  <a:pt x="15580" y="15779"/>
                  <a:pt x="13936" y="16605"/>
                </a:cubicBezTo>
                <a:cubicBezTo>
                  <a:pt x="13835" y="16656"/>
                  <a:pt x="13885" y="16863"/>
                  <a:pt x="14012" y="16785"/>
                </a:cubicBezTo>
                <a:cubicBezTo>
                  <a:pt x="16161" y="15701"/>
                  <a:pt x="18615" y="15314"/>
                  <a:pt x="20992" y="15701"/>
                </a:cubicBezTo>
                <a:cubicBezTo>
                  <a:pt x="21018" y="15701"/>
                  <a:pt x="21018" y="15727"/>
                  <a:pt x="21043" y="15727"/>
                </a:cubicBezTo>
                <a:cubicBezTo>
                  <a:pt x="19601" y="15830"/>
                  <a:pt x="18160" y="16063"/>
                  <a:pt x="16743" y="16424"/>
                </a:cubicBezTo>
                <a:cubicBezTo>
                  <a:pt x="16617" y="16450"/>
                  <a:pt x="16693" y="16656"/>
                  <a:pt x="16819" y="16605"/>
                </a:cubicBezTo>
                <a:cubicBezTo>
                  <a:pt x="17831" y="16347"/>
                  <a:pt x="18843" y="16166"/>
                  <a:pt x="19880" y="16037"/>
                </a:cubicBezTo>
                <a:cubicBezTo>
                  <a:pt x="17401" y="16914"/>
                  <a:pt x="14846" y="17688"/>
                  <a:pt x="12191" y="17792"/>
                </a:cubicBezTo>
                <a:cubicBezTo>
                  <a:pt x="12064" y="17792"/>
                  <a:pt x="12089" y="17998"/>
                  <a:pt x="12216" y="17998"/>
                </a:cubicBezTo>
                <a:cubicBezTo>
                  <a:pt x="15074" y="17869"/>
                  <a:pt x="17831" y="16992"/>
                  <a:pt x="20512" y="16037"/>
                </a:cubicBezTo>
                <a:cubicBezTo>
                  <a:pt x="19804" y="16424"/>
                  <a:pt x="19121" y="16863"/>
                  <a:pt x="18413" y="17224"/>
                </a:cubicBezTo>
                <a:cubicBezTo>
                  <a:pt x="17325" y="17766"/>
                  <a:pt x="16136" y="17972"/>
                  <a:pt x="14947" y="18101"/>
                </a:cubicBezTo>
                <a:cubicBezTo>
                  <a:pt x="14821" y="18127"/>
                  <a:pt x="14846" y="18308"/>
                  <a:pt x="14973" y="18308"/>
                </a:cubicBezTo>
                <a:cubicBezTo>
                  <a:pt x="15934" y="18204"/>
                  <a:pt x="16870" y="18050"/>
                  <a:pt x="17780" y="17714"/>
                </a:cubicBezTo>
                <a:cubicBezTo>
                  <a:pt x="16415" y="18308"/>
                  <a:pt x="14922" y="18721"/>
                  <a:pt x="13354" y="18953"/>
                </a:cubicBezTo>
                <a:cubicBezTo>
                  <a:pt x="10319" y="19392"/>
                  <a:pt x="7309" y="19030"/>
                  <a:pt x="4830" y="17972"/>
                </a:cubicBezTo>
                <a:cubicBezTo>
                  <a:pt x="4780" y="17946"/>
                  <a:pt x="4704" y="17946"/>
                  <a:pt x="4679" y="17998"/>
                </a:cubicBezTo>
                <a:cubicBezTo>
                  <a:pt x="3490" y="19030"/>
                  <a:pt x="2099" y="20088"/>
                  <a:pt x="581" y="21172"/>
                </a:cubicBezTo>
                <a:cubicBezTo>
                  <a:pt x="430" y="21172"/>
                  <a:pt x="405" y="21172"/>
                  <a:pt x="405" y="21146"/>
                </a:cubicBezTo>
                <a:close/>
                <a:moveTo>
                  <a:pt x="15049" y="5817"/>
                </a:moveTo>
                <a:cubicBezTo>
                  <a:pt x="15580" y="5327"/>
                  <a:pt x="16086" y="4785"/>
                  <a:pt x="16567" y="4243"/>
                </a:cubicBezTo>
                <a:cubicBezTo>
                  <a:pt x="16643" y="4140"/>
                  <a:pt x="16794" y="4269"/>
                  <a:pt x="16719" y="4372"/>
                </a:cubicBezTo>
                <a:cubicBezTo>
                  <a:pt x="16238" y="4940"/>
                  <a:pt x="15707" y="5482"/>
                  <a:pt x="15176" y="5972"/>
                </a:cubicBezTo>
                <a:cubicBezTo>
                  <a:pt x="15075" y="6075"/>
                  <a:pt x="14973" y="5895"/>
                  <a:pt x="15049" y="5817"/>
                </a:cubicBezTo>
                <a:close/>
                <a:moveTo>
                  <a:pt x="15150" y="8269"/>
                </a:moveTo>
                <a:cubicBezTo>
                  <a:pt x="15201" y="8295"/>
                  <a:pt x="15226" y="8346"/>
                  <a:pt x="15201" y="8398"/>
                </a:cubicBezTo>
                <a:cubicBezTo>
                  <a:pt x="15075" y="8604"/>
                  <a:pt x="14923" y="8785"/>
                  <a:pt x="14746" y="8888"/>
                </a:cubicBezTo>
                <a:cubicBezTo>
                  <a:pt x="14695" y="8914"/>
                  <a:pt x="14645" y="8914"/>
                  <a:pt x="14619" y="8862"/>
                </a:cubicBezTo>
                <a:cubicBezTo>
                  <a:pt x="14594" y="8811"/>
                  <a:pt x="14594" y="8759"/>
                  <a:pt x="14645" y="8733"/>
                </a:cubicBezTo>
                <a:cubicBezTo>
                  <a:pt x="14695" y="8708"/>
                  <a:pt x="14720" y="8682"/>
                  <a:pt x="14771" y="8630"/>
                </a:cubicBezTo>
                <a:cubicBezTo>
                  <a:pt x="14771" y="8630"/>
                  <a:pt x="14796" y="8604"/>
                  <a:pt x="14796" y="8604"/>
                </a:cubicBezTo>
                <a:cubicBezTo>
                  <a:pt x="14796" y="8604"/>
                  <a:pt x="14796" y="8604"/>
                  <a:pt x="14822" y="8578"/>
                </a:cubicBezTo>
                <a:cubicBezTo>
                  <a:pt x="14822" y="8578"/>
                  <a:pt x="14822" y="8578"/>
                  <a:pt x="14822" y="8578"/>
                </a:cubicBezTo>
                <a:cubicBezTo>
                  <a:pt x="14847" y="8553"/>
                  <a:pt x="14847" y="8553"/>
                  <a:pt x="14872" y="8527"/>
                </a:cubicBezTo>
                <a:cubicBezTo>
                  <a:pt x="14898" y="8501"/>
                  <a:pt x="14948" y="8449"/>
                  <a:pt x="14974" y="8398"/>
                </a:cubicBezTo>
                <a:cubicBezTo>
                  <a:pt x="14999" y="8372"/>
                  <a:pt x="14999" y="8346"/>
                  <a:pt x="15024" y="8320"/>
                </a:cubicBezTo>
                <a:cubicBezTo>
                  <a:pt x="15024" y="8320"/>
                  <a:pt x="15024" y="8320"/>
                  <a:pt x="15024" y="8295"/>
                </a:cubicBezTo>
                <a:cubicBezTo>
                  <a:pt x="15024" y="8295"/>
                  <a:pt x="15024" y="8320"/>
                  <a:pt x="15024" y="8295"/>
                </a:cubicBezTo>
                <a:cubicBezTo>
                  <a:pt x="15024" y="8295"/>
                  <a:pt x="15049" y="8269"/>
                  <a:pt x="15049" y="8269"/>
                </a:cubicBezTo>
                <a:cubicBezTo>
                  <a:pt x="15049" y="8269"/>
                  <a:pt x="15100" y="8243"/>
                  <a:pt x="15150" y="8269"/>
                </a:cubicBezTo>
                <a:close/>
                <a:moveTo>
                  <a:pt x="15429" y="8037"/>
                </a:moveTo>
                <a:cubicBezTo>
                  <a:pt x="15429" y="8166"/>
                  <a:pt x="15252" y="8192"/>
                  <a:pt x="15226" y="8062"/>
                </a:cubicBezTo>
                <a:cubicBezTo>
                  <a:pt x="15226" y="7933"/>
                  <a:pt x="15429" y="7908"/>
                  <a:pt x="15429" y="8037"/>
                </a:cubicBezTo>
                <a:close/>
                <a:moveTo>
                  <a:pt x="12166" y="8424"/>
                </a:moveTo>
                <a:cubicBezTo>
                  <a:pt x="12166" y="8553"/>
                  <a:pt x="11989" y="8579"/>
                  <a:pt x="11964" y="8450"/>
                </a:cubicBezTo>
                <a:cubicBezTo>
                  <a:pt x="11964" y="8321"/>
                  <a:pt x="12166" y="8295"/>
                  <a:pt x="12166" y="8424"/>
                </a:cubicBezTo>
                <a:close/>
                <a:moveTo>
                  <a:pt x="11938" y="7830"/>
                </a:moveTo>
                <a:cubicBezTo>
                  <a:pt x="11938" y="7701"/>
                  <a:pt x="12115" y="7675"/>
                  <a:pt x="12141" y="7804"/>
                </a:cubicBezTo>
                <a:cubicBezTo>
                  <a:pt x="12141" y="7933"/>
                  <a:pt x="11938" y="7959"/>
                  <a:pt x="11938" y="7830"/>
                </a:cubicBezTo>
                <a:close/>
                <a:moveTo>
                  <a:pt x="12141" y="7650"/>
                </a:moveTo>
                <a:cubicBezTo>
                  <a:pt x="12141" y="7521"/>
                  <a:pt x="12318" y="7495"/>
                  <a:pt x="12343" y="7624"/>
                </a:cubicBezTo>
                <a:cubicBezTo>
                  <a:pt x="12343" y="7753"/>
                  <a:pt x="12141" y="7779"/>
                  <a:pt x="12141" y="7650"/>
                </a:cubicBezTo>
                <a:close/>
                <a:moveTo>
                  <a:pt x="13279" y="6772"/>
                </a:moveTo>
                <a:cubicBezTo>
                  <a:pt x="13279" y="6643"/>
                  <a:pt x="13456" y="6617"/>
                  <a:pt x="13481" y="6746"/>
                </a:cubicBezTo>
                <a:cubicBezTo>
                  <a:pt x="13481" y="6875"/>
                  <a:pt x="13304" y="6901"/>
                  <a:pt x="13279" y="6772"/>
                </a:cubicBezTo>
                <a:close/>
                <a:moveTo>
                  <a:pt x="13253" y="7056"/>
                </a:moveTo>
                <a:cubicBezTo>
                  <a:pt x="13253" y="6927"/>
                  <a:pt x="13431" y="6901"/>
                  <a:pt x="13456" y="7030"/>
                </a:cubicBezTo>
                <a:cubicBezTo>
                  <a:pt x="13456" y="7159"/>
                  <a:pt x="13253" y="7185"/>
                  <a:pt x="13253" y="7056"/>
                </a:cubicBezTo>
                <a:close/>
                <a:moveTo>
                  <a:pt x="14796" y="6075"/>
                </a:moveTo>
                <a:cubicBezTo>
                  <a:pt x="14796" y="5946"/>
                  <a:pt x="14973" y="5920"/>
                  <a:pt x="14999" y="6050"/>
                </a:cubicBezTo>
                <a:cubicBezTo>
                  <a:pt x="15024" y="6179"/>
                  <a:pt x="14822" y="6204"/>
                  <a:pt x="14796" y="6075"/>
                </a:cubicBezTo>
                <a:close/>
                <a:moveTo>
                  <a:pt x="14392" y="6462"/>
                </a:moveTo>
                <a:cubicBezTo>
                  <a:pt x="14392" y="6333"/>
                  <a:pt x="14569" y="6308"/>
                  <a:pt x="14594" y="6437"/>
                </a:cubicBezTo>
                <a:cubicBezTo>
                  <a:pt x="14594" y="6566"/>
                  <a:pt x="14392" y="6591"/>
                  <a:pt x="14392" y="6462"/>
                </a:cubicBezTo>
                <a:close/>
                <a:moveTo>
                  <a:pt x="10775" y="10385"/>
                </a:moveTo>
                <a:cubicBezTo>
                  <a:pt x="10775" y="10514"/>
                  <a:pt x="10598" y="10540"/>
                  <a:pt x="10572" y="10411"/>
                </a:cubicBezTo>
                <a:cubicBezTo>
                  <a:pt x="10572" y="10282"/>
                  <a:pt x="10775" y="10256"/>
                  <a:pt x="10775" y="10385"/>
                </a:cubicBezTo>
                <a:close/>
                <a:moveTo>
                  <a:pt x="16466" y="16656"/>
                </a:moveTo>
                <a:cubicBezTo>
                  <a:pt x="16466" y="16785"/>
                  <a:pt x="16289" y="16811"/>
                  <a:pt x="16263" y="16682"/>
                </a:cubicBezTo>
                <a:cubicBezTo>
                  <a:pt x="16263" y="16553"/>
                  <a:pt x="16466" y="16527"/>
                  <a:pt x="16466" y="16656"/>
                </a:cubicBezTo>
                <a:close/>
                <a:moveTo>
                  <a:pt x="16086" y="16733"/>
                </a:moveTo>
                <a:cubicBezTo>
                  <a:pt x="16086" y="16604"/>
                  <a:pt x="16263" y="16579"/>
                  <a:pt x="16289" y="16708"/>
                </a:cubicBezTo>
                <a:cubicBezTo>
                  <a:pt x="16289" y="16837"/>
                  <a:pt x="16086" y="16862"/>
                  <a:pt x="16086" y="16733"/>
                </a:cubicBezTo>
                <a:close/>
                <a:moveTo>
                  <a:pt x="12014" y="17972"/>
                </a:moveTo>
                <a:cubicBezTo>
                  <a:pt x="12014" y="18101"/>
                  <a:pt x="11837" y="18127"/>
                  <a:pt x="11812" y="17998"/>
                </a:cubicBezTo>
                <a:cubicBezTo>
                  <a:pt x="11812" y="17843"/>
                  <a:pt x="12014" y="17843"/>
                  <a:pt x="12014" y="17972"/>
                </a:cubicBezTo>
                <a:close/>
                <a:moveTo>
                  <a:pt x="5210" y="17972"/>
                </a:moveTo>
                <a:cubicBezTo>
                  <a:pt x="7335" y="18462"/>
                  <a:pt x="9561" y="18514"/>
                  <a:pt x="11711" y="18153"/>
                </a:cubicBezTo>
                <a:cubicBezTo>
                  <a:pt x="11837" y="18127"/>
                  <a:pt x="11862" y="18333"/>
                  <a:pt x="11736" y="18359"/>
                </a:cubicBezTo>
                <a:cubicBezTo>
                  <a:pt x="9561" y="18720"/>
                  <a:pt x="7335" y="18643"/>
                  <a:pt x="5185" y="18179"/>
                </a:cubicBezTo>
                <a:cubicBezTo>
                  <a:pt x="5059" y="18153"/>
                  <a:pt x="5084" y="17946"/>
                  <a:pt x="5210" y="17972"/>
                </a:cubicBezTo>
                <a:close/>
                <a:moveTo>
                  <a:pt x="9991" y="17198"/>
                </a:moveTo>
                <a:cubicBezTo>
                  <a:pt x="9991" y="17069"/>
                  <a:pt x="10168" y="17043"/>
                  <a:pt x="10193" y="17172"/>
                </a:cubicBezTo>
                <a:cubicBezTo>
                  <a:pt x="10193" y="17043"/>
                  <a:pt x="10370" y="17017"/>
                  <a:pt x="10395" y="17146"/>
                </a:cubicBezTo>
                <a:cubicBezTo>
                  <a:pt x="10395" y="17275"/>
                  <a:pt x="10218" y="17301"/>
                  <a:pt x="10193" y="17172"/>
                </a:cubicBezTo>
                <a:cubicBezTo>
                  <a:pt x="10193" y="17327"/>
                  <a:pt x="9991" y="17327"/>
                  <a:pt x="9991" y="17198"/>
                </a:cubicBezTo>
                <a:close/>
                <a:moveTo>
                  <a:pt x="9864" y="16501"/>
                </a:moveTo>
                <a:cubicBezTo>
                  <a:pt x="9864" y="16372"/>
                  <a:pt x="10041" y="16346"/>
                  <a:pt x="10067" y="16475"/>
                </a:cubicBezTo>
                <a:cubicBezTo>
                  <a:pt x="10092" y="16630"/>
                  <a:pt x="9890" y="16630"/>
                  <a:pt x="9864" y="16501"/>
                </a:cubicBezTo>
                <a:close/>
                <a:moveTo>
                  <a:pt x="10067" y="16501"/>
                </a:moveTo>
                <a:cubicBezTo>
                  <a:pt x="10067" y="16372"/>
                  <a:pt x="10244" y="16346"/>
                  <a:pt x="10269" y="16475"/>
                </a:cubicBezTo>
                <a:cubicBezTo>
                  <a:pt x="10294" y="16604"/>
                  <a:pt x="10092" y="16630"/>
                  <a:pt x="10067" y="16501"/>
                </a:cubicBezTo>
                <a:close/>
                <a:moveTo>
                  <a:pt x="14164" y="15727"/>
                </a:moveTo>
                <a:cubicBezTo>
                  <a:pt x="14164" y="15701"/>
                  <a:pt x="14164" y="15675"/>
                  <a:pt x="14164" y="15650"/>
                </a:cubicBezTo>
                <a:cubicBezTo>
                  <a:pt x="14164" y="15624"/>
                  <a:pt x="14189" y="15598"/>
                  <a:pt x="14215" y="15598"/>
                </a:cubicBezTo>
                <a:cubicBezTo>
                  <a:pt x="14366" y="15520"/>
                  <a:pt x="14518" y="15443"/>
                  <a:pt x="14670" y="15366"/>
                </a:cubicBezTo>
                <a:cubicBezTo>
                  <a:pt x="14720" y="15340"/>
                  <a:pt x="14771" y="15391"/>
                  <a:pt x="14796" y="15417"/>
                </a:cubicBezTo>
                <a:cubicBezTo>
                  <a:pt x="14796" y="15443"/>
                  <a:pt x="14796" y="15469"/>
                  <a:pt x="14796" y="15495"/>
                </a:cubicBezTo>
                <a:cubicBezTo>
                  <a:pt x="14796" y="15520"/>
                  <a:pt x="14771" y="15546"/>
                  <a:pt x="14746" y="15546"/>
                </a:cubicBezTo>
                <a:cubicBezTo>
                  <a:pt x="14594" y="15624"/>
                  <a:pt x="14442" y="15701"/>
                  <a:pt x="14290" y="15779"/>
                </a:cubicBezTo>
                <a:cubicBezTo>
                  <a:pt x="14240" y="15830"/>
                  <a:pt x="14189" y="15779"/>
                  <a:pt x="14164" y="15727"/>
                </a:cubicBezTo>
                <a:close/>
                <a:moveTo>
                  <a:pt x="13861" y="15933"/>
                </a:moveTo>
                <a:cubicBezTo>
                  <a:pt x="13861" y="15804"/>
                  <a:pt x="14038" y="15779"/>
                  <a:pt x="14063" y="15908"/>
                </a:cubicBezTo>
                <a:cubicBezTo>
                  <a:pt x="14063" y="16037"/>
                  <a:pt x="13886" y="16062"/>
                  <a:pt x="13861" y="15933"/>
                </a:cubicBezTo>
                <a:close/>
                <a:moveTo>
                  <a:pt x="13557" y="16914"/>
                </a:moveTo>
                <a:cubicBezTo>
                  <a:pt x="13557" y="16785"/>
                  <a:pt x="13734" y="16759"/>
                  <a:pt x="13759" y="16888"/>
                </a:cubicBezTo>
                <a:cubicBezTo>
                  <a:pt x="13759" y="17017"/>
                  <a:pt x="13557" y="17043"/>
                  <a:pt x="13557" y="16914"/>
                </a:cubicBezTo>
                <a:close/>
                <a:moveTo>
                  <a:pt x="5185" y="11314"/>
                </a:moveTo>
                <a:cubicBezTo>
                  <a:pt x="5185" y="11185"/>
                  <a:pt x="5362" y="11159"/>
                  <a:pt x="5387" y="11288"/>
                </a:cubicBezTo>
                <a:cubicBezTo>
                  <a:pt x="5387" y="11443"/>
                  <a:pt x="5185" y="11443"/>
                  <a:pt x="5185" y="11314"/>
                </a:cubicBezTo>
                <a:close/>
                <a:moveTo>
                  <a:pt x="5033" y="10875"/>
                </a:moveTo>
                <a:cubicBezTo>
                  <a:pt x="5033" y="10746"/>
                  <a:pt x="5210" y="10720"/>
                  <a:pt x="5236" y="10850"/>
                </a:cubicBezTo>
                <a:cubicBezTo>
                  <a:pt x="5236" y="10979"/>
                  <a:pt x="5033" y="11004"/>
                  <a:pt x="5033" y="10875"/>
                </a:cubicBezTo>
                <a:close/>
                <a:moveTo>
                  <a:pt x="2959" y="11340"/>
                </a:moveTo>
                <a:cubicBezTo>
                  <a:pt x="2959" y="11211"/>
                  <a:pt x="3136" y="11185"/>
                  <a:pt x="3162" y="11314"/>
                </a:cubicBezTo>
                <a:cubicBezTo>
                  <a:pt x="3187" y="11469"/>
                  <a:pt x="2985" y="11469"/>
                  <a:pt x="2959" y="11340"/>
                </a:cubicBezTo>
                <a:close/>
                <a:moveTo>
                  <a:pt x="2883" y="10875"/>
                </a:moveTo>
                <a:cubicBezTo>
                  <a:pt x="2883" y="10746"/>
                  <a:pt x="3061" y="10720"/>
                  <a:pt x="3086" y="10850"/>
                </a:cubicBezTo>
                <a:cubicBezTo>
                  <a:pt x="3111" y="10979"/>
                  <a:pt x="2909" y="11004"/>
                  <a:pt x="2883" y="10875"/>
                </a:cubicBezTo>
                <a:close/>
                <a:moveTo>
                  <a:pt x="4072" y="13430"/>
                </a:moveTo>
                <a:cubicBezTo>
                  <a:pt x="4072" y="13559"/>
                  <a:pt x="3895" y="13585"/>
                  <a:pt x="3870" y="13456"/>
                </a:cubicBezTo>
                <a:cubicBezTo>
                  <a:pt x="3845" y="13327"/>
                  <a:pt x="4047" y="13301"/>
                  <a:pt x="4072" y="13430"/>
                </a:cubicBezTo>
                <a:close/>
                <a:moveTo>
                  <a:pt x="4882" y="5817"/>
                </a:moveTo>
                <a:cubicBezTo>
                  <a:pt x="4882" y="5688"/>
                  <a:pt x="5059" y="5662"/>
                  <a:pt x="5084" y="5791"/>
                </a:cubicBezTo>
                <a:cubicBezTo>
                  <a:pt x="5084" y="5946"/>
                  <a:pt x="4907" y="5946"/>
                  <a:pt x="4882" y="5817"/>
                </a:cubicBezTo>
                <a:close/>
                <a:moveTo>
                  <a:pt x="4629" y="7495"/>
                </a:moveTo>
                <a:cubicBezTo>
                  <a:pt x="4629" y="7624"/>
                  <a:pt x="4452" y="7650"/>
                  <a:pt x="4426" y="7521"/>
                </a:cubicBezTo>
                <a:cubicBezTo>
                  <a:pt x="4426" y="7391"/>
                  <a:pt x="4603" y="7366"/>
                  <a:pt x="4629" y="7495"/>
                </a:cubicBezTo>
                <a:close/>
                <a:moveTo>
                  <a:pt x="4553" y="7753"/>
                </a:moveTo>
                <a:cubicBezTo>
                  <a:pt x="4553" y="7624"/>
                  <a:pt x="4730" y="7598"/>
                  <a:pt x="4755" y="7727"/>
                </a:cubicBezTo>
                <a:cubicBezTo>
                  <a:pt x="4755" y="7882"/>
                  <a:pt x="4553" y="7882"/>
                  <a:pt x="4553" y="7753"/>
                </a:cubicBezTo>
                <a:close/>
                <a:moveTo>
                  <a:pt x="3263" y="7624"/>
                </a:moveTo>
                <a:cubicBezTo>
                  <a:pt x="3263" y="7495"/>
                  <a:pt x="3440" y="7469"/>
                  <a:pt x="3465" y="7598"/>
                </a:cubicBezTo>
                <a:cubicBezTo>
                  <a:pt x="3491" y="7753"/>
                  <a:pt x="3288" y="7753"/>
                  <a:pt x="3263" y="7624"/>
                </a:cubicBezTo>
                <a:close/>
                <a:moveTo>
                  <a:pt x="5387" y="6643"/>
                </a:moveTo>
                <a:cubicBezTo>
                  <a:pt x="5387" y="6514"/>
                  <a:pt x="5565" y="6488"/>
                  <a:pt x="5590" y="6617"/>
                </a:cubicBezTo>
                <a:cubicBezTo>
                  <a:pt x="5590" y="6746"/>
                  <a:pt x="5387" y="6772"/>
                  <a:pt x="5387" y="6643"/>
                </a:cubicBezTo>
                <a:close/>
                <a:moveTo>
                  <a:pt x="5843" y="8682"/>
                </a:moveTo>
                <a:cubicBezTo>
                  <a:pt x="5843" y="8553"/>
                  <a:pt x="6020" y="8527"/>
                  <a:pt x="6045" y="8656"/>
                </a:cubicBezTo>
                <a:cubicBezTo>
                  <a:pt x="6070" y="8785"/>
                  <a:pt x="5868" y="8811"/>
                  <a:pt x="5843" y="8682"/>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21" name="Shape"/>
          <p:cNvSpPr/>
          <p:nvPr/>
        </p:nvSpPr>
        <p:spPr>
          <a:xfrm>
            <a:off x="0" y="1580120"/>
            <a:ext cx="9876984" cy="5277880"/>
          </a:xfrm>
          <a:custGeom>
            <a:avLst/>
            <a:gdLst/>
            <a:ahLst/>
            <a:cxnLst>
              <a:cxn ang="0">
                <a:pos x="wd2" y="hd2"/>
              </a:cxn>
              <a:cxn ang="5400000">
                <a:pos x="wd2" y="hd2"/>
              </a:cxn>
              <a:cxn ang="10800000">
                <a:pos x="wd2" y="hd2"/>
              </a:cxn>
              <a:cxn ang="16200000">
                <a:pos x="wd2" y="hd2"/>
              </a:cxn>
            </a:cxnLst>
            <a:rect l="0" t="0" r="r" b="b"/>
            <a:pathLst>
              <a:path w="21534" h="21462" extrusionOk="0">
                <a:moveTo>
                  <a:pt x="20496" y="7877"/>
                </a:moveTo>
                <a:cubicBezTo>
                  <a:pt x="20098" y="6795"/>
                  <a:pt x="19094" y="6670"/>
                  <a:pt x="18313" y="6201"/>
                </a:cubicBezTo>
                <a:cubicBezTo>
                  <a:pt x="17147" y="5504"/>
                  <a:pt x="16312" y="3828"/>
                  <a:pt x="15090" y="3396"/>
                </a:cubicBezTo>
                <a:cubicBezTo>
                  <a:pt x="14254" y="3105"/>
                  <a:pt x="13387" y="3438"/>
                  <a:pt x="12544" y="3672"/>
                </a:cubicBezTo>
                <a:cubicBezTo>
                  <a:pt x="11401" y="3989"/>
                  <a:pt x="10185" y="4109"/>
                  <a:pt x="9110" y="3474"/>
                </a:cubicBezTo>
                <a:cubicBezTo>
                  <a:pt x="7629" y="2595"/>
                  <a:pt x="6568" y="377"/>
                  <a:pt x="4987" y="44"/>
                </a:cubicBezTo>
                <a:cubicBezTo>
                  <a:pt x="4119" y="-138"/>
                  <a:pt x="3252" y="294"/>
                  <a:pt x="2388" y="492"/>
                </a:cubicBezTo>
                <a:cubicBezTo>
                  <a:pt x="1599" y="674"/>
                  <a:pt x="799" y="664"/>
                  <a:pt x="0" y="622"/>
                </a:cubicBezTo>
                <a:lnTo>
                  <a:pt x="0" y="21462"/>
                </a:lnTo>
                <a:lnTo>
                  <a:pt x="14623" y="21462"/>
                </a:lnTo>
                <a:cubicBezTo>
                  <a:pt x="15513" y="20765"/>
                  <a:pt x="16420" y="19968"/>
                  <a:pt x="16875" y="18667"/>
                </a:cubicBezTo>
                <a:cubicBezTo>
                  <a:pt x="17040" y="18199"/>
                  <a:pt x="17137" y="17678"/>
                  <a:pt x="17355" y="17262"/>
                </a:cubicBezTo>
                <a:cubicBezTo>
                  <a:pt x="17864" y="16278"/>
                  <a:pt x="18822" y="16143"/>
                  <a:pt x="19653" y="15919"/>
                </a:cubicBezTo>
                <a:cubicBezTo>
                  <a:pt x="20489" y="15700"/>
                  <a:pt x="21449" y="15060"/>
                  <a:pt x="21528" y="13832"/>
                </a:cubicBezTo>
                <a:cubicBezTo>
                  <a:pt x="21600" y="12739"/>
                  <a:pt x="20912" y="11854"/>
                  <a:pt x="20729" y="10787"/>
                </a:cubicBezTo>
                <a:cubicBezTo>
                  <a:pt x="20564" y="9834"/>
                  <a:pt x="20815" y="8747"/>
                  <a:pt x="20496" y="7877"/>
                </a:cubicBezTo>
                <a:close/>
              </a:path>
            </a:pathLst>
          </a:custGeom>
          <a:solidFill>
            <a:srgbClr val="DD8047"/>
          </a:solidFill>
          <a:ln w="12700">
            <a:miter lim="400000"/>
          </a:ln>
        </p:spPr>
        <p:txBody>
          <a:bodyPr lIns="38100" tIns="38100" rIns="38100" bIns="38100" anchor="ctr"/>
          <a:lstStyle/>
          <a:p>
            <a:pPr>
              <a:defRPr sz="3000">
                <a:solidFill>
                  <a:srgbClr val="FFFFFF"/>
                </a:solidFill>
              </a:defRPr>
            </a:pPr>
          </a:p>
        </p:txBody>
      </p:sp>
      <p:sp>
        <p:nvSpPr>
          <p:cNvPr id="8" name="Title 1"/>
          <p:cNvSpPr>
            <a:spLocks noGrp="1"/>
          </p:cNvSpPr>
          <p:nvPr userDrawn="1">
            <p:ph type="title"/>
          </p:nvPr>
        </p:nvSpPr>
        <p:spPr>
          <a:xfrm>
            <a:off x="831849" y="2700265"/>
            <a:ext cx="7205839" cy="2365457"/>
          </a:xfrm>
        </p:spPr>
        <p:txBody>
          <a:bodyPr anchor="b"/>
          <a:lstStyle>
            <a:lvl1pPr>
              <a:defRPr sz="6000">
                <a:solidFill>
                  <a:schemeClr val="tx2"/>
                </a:solidFill>
              </a:defRPr>
            </a:lvl1pPr>
          </a:lstStyle>
          <a:p>
            <a:r>
              <a:rPr lang="en-US" smtClean="0"/>
              <a:t>Click to edit Master title style</a:t>
            </a:r>
            <a:endParaRPr lang="en-US" dirty="0"/>
          </a:p>
        </p:txBody>
      </p:sp>
      <p:sp>
        <p:nvSpPr>
          <p:cNvPr id="9" name="Text Placeholder 2"/>
          <p:cNvSpPr>
            <a:spLocks noGrp="1"/>
          </p:cNvSpPr>
          <p:nvPr userDrawn="1">
            <p:ph type="body" idx="1"/>
          </p:nvPr>
        </p:nvSpPr>
        <p:spPr>
          <a:xfrm>
            <a:off x="831850" y="5148262"/>
            <a:ext cx="6410770" cy="94138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endParaRPr lang="en-US" dirty="0"/>
          </a:p>
        </p:txBody>
      </p:sp>
      <p:sp>
        <p:nvSpPr>
          <p:cNvPr id="11" name="Footer Placeholder 4"/>
          <p:cNvSpPr>
            <a:spLocks noGrp="1"/>
          </p:cNvSpPr>
          <p:nvPr userDrawn="1">
            <p:ph type="ftr" sz="quarter" idx="11"/>
          </p:nvPr>
        </p:nvSpPr>
        <p:spPr>
          <a:xfrm>
            <a:off x="4038600" y="6356350"/>
            <a:ext cx="4114800" cy="365125"/>
          </a:xfrm>
        </p:spPr>
        <p:txBody>
          <a:bodyPr/>
          <a:lstStyle>
            <a:lvl1pPr>
              <a:defRPr>
                <a:solidFill>
                  <a:schemeClr val="accent3">
                    <a:lumMod val="50000"/>
                  </a:schemeClr>
                </a:solidFill>
              </a:defRPr>
            </a:lvl1pPr>
          </a:lstStyle>
          <a:p>
            <a:r>
              <a:rPr lang="en-US"/>
              <a:t>Your Footer Here</a:t>
            </a:r>
            <a:endParaRPr lang="en-US"/>
          </a:p>
        </p:txBody>
      </p:sp>
      <p:sp>
        <p:nvSpPr>
          <p:cNvPr id="12" name="Slide Number Placeholder 5"/>
          <p:cNvSpPr>
            <a:spLocks noGrp="1"/>
          </p:cNvSpPr>
          <p:nvPr userDrawn="1">
            <p:ph type="sldNum" sz="quarter" idx="12"/>
          </p:nvPr>
        </p:nvSpPr>
        <p:spPr>
          <a:xfrm>
            <a:off x="8610600" y="6356350"/>
            <a:ext cx="2743200" cy="365125"/>
          </a:xfrm>
        </p:spPr>
        <p:txBody>
          <a:bodyPr/>
          <a:lstStyle>
            <a:lvl1pPr>
              <a:defRPr>
                <a:solidFill>
                  <a:schemeClr val="bg1"/>
                </a:solidFill>
              </a:defRPr>
            </a:lvl1pPr>
          </a:lstStyle>
          <a:p>
            <a:fld id="{672B7600-67E3-4D97-B453-880E2742B982}"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7" name="Shape"/>
          <p:cNvSpPr/>
          <p:nvPr/>
        </p:nvSpPr>
        <p:spPr>
          <a:xfrm>
            <a:off x="5255480" y="343928"/>
            <a:ext cx="4268423" cy="2472152"/>
          </a:xfrm>
          <a:custGeom>
            <a:avLst/>
            <a:gdLst/>
            <a:ahLst/>
            <a:cxnLst>
              <a:cxn ang="0">
                <a:pos x="wd2" y="hd2"/>
              </a:cxn>
              <a:cxn ang="5400000">
                <a:pos x="wd2" y="hd2"/>
              </a:cxn>
              <a:cxn ang="10800000">
                <a:pos x="wd2" y="hd2"/>
              </a:cxn>
              <a:cxn ang="16200000">
                <a:pos x="wd2" y="hd2"/>
              </a:cxn>
            </a:cxnLst>
            <a:rect l="0" t="0" r="r" b="b"/>
            <a:pathLst>
              <a:path w="21593" h="21463" extrusionOk="0">
                <a:moveTo>
                  <a:pt x="180" y="309"/>
                </a:moveTo>
                <a:cubicBezTo>
                  <a:pt x="167" y="331"/>
                  <a:pt x="161" y="375"/>
                  <a:pt x="167" y="408"/>
                </a:cubicBezTo>
                <a:cubicBezTo>
                  <a:pt x="437" y="2271"/>
                  <a:pt x="1086" y="4146"/>
                  <a:pt x="1998" y="5689"/>
                </a:cubicBezTo>
                <a:cubicBezTo>
                  <a:pt x="2853" y="7134"/>
                  <a:pt x="3893" y="8192"/>
                  <a:pt x="4928" y="8666"/>
                </a:cubicBezTo>
                <a:cubicBezTo>
                  <a:pt x="5114" y="9041"/>
                  <a:pt x="5352" y="9427"/>
                  <a:pt x="5647" y="9846"/>
                </a:cubicBezTo>
                <a:cubicBezTo>
                  <a:pt x="4954" y="9383"/>
                  <a:pt x="4183" y="9119"/>
                  <a:pt x="3386" y="9074"/>
                </a:cubicBezTo>
                <a:cubicBezTo>
                  <a:pt x="2159" y="9008"/>
                  <a:pt x="970" y="9471"/>
                  <a:pt x="32" y="10398"/>
                </a:cubicBezTo>
                <a:cubicBezTo>
                  <a:pt x="13" y="10420"/>
                  <a:pt x="0" y="10453"/>
                  <a:pt x="0" y="10486"/>
                </a:cubicBezTo>
                <a:cubicBezTo>
                  <a:pt x="0" y="10519"/>
                  <a:pt x="6" y="10552"/>
                  <a:pt x="26" y="10574"/>
                </a:cubicBezTo>
                <a:cubicBezTo>
                  <a:pt x="925" y="11588"/>
                  <a:pt x="2094" y="12184"/>
                  <a:pt x="3322" y="12261"/>
                </a:cubicBezTo>
                <a:cubicBezTo>
                  <a:pt x="4504" y="12327"/>
                  <a:pt x="5654" y="11886"/>
                  <a:pt x="6573" y="11037"/>
                </a:cubicBezTo>
                <a:cubicBezTo>
                  <a:pt x="7054" y="11599"/>
                  <a:pt x="7607" y="12162"/>
                  <a:pt x="8204" y="12724"/>
                </a:cubicBezTo>
                <a:cubicBezTo>
                  <a:pt x="7350" y="12526"/>
                  <a:pt x="6438" y="12647"/>
                  <a:pt x="5525" y="13088"/>
                </a:cubicBezTo>
                <a:cubicBezTo>
                  <a:pt x="4343" y="13650"/>
                  <a:pt x="3289" y="14709"/>
                  <a:pt x="2557" y="16065"/>
                </a:cubicBezTo>
                <a:cubicBezTo>
                  <a:pt x="2544" y="16087"/>
                  <a:pt x="2538" y="16131"/>
                  <a:pt x="2544" y="16164"/>
                </a:cubicBezTo>
                <a:cubicBezTo>
                  <a:pt x="2551" y="16197"/>
                  <a:pt x="2563" y="16230"/>
                  <a:pt x="2589" y="16241"/>
                </a:cubicBezTo>
                <a:cubicBezTo>
                  <a:pt x="3624" y="16748"/>
                  <a:pt x="4844" y="16715"/>
                  <a:pt x="6026" y="16153"/>
                </a:cubicBezTo>
                <a:cubicBezTo>
                  <a:pt x="7151" y="15613"/>
                  <a:pt x="8172" y="14620"/>
                  <a:pt x="8898" y="13352"/>
                </a:cubicBezTo>
                <a:cubicBezTo>
                  <a:pt x="9393" y="13782"/>
                  <a:pt x="9907" y="14201"/>
                  <a:pt x="10427" y="14587"/>
                </a:cubicBezTo>
                <a:cubicBezTo>
                  <a:pt x="9727" y="14543"/>
                  <a:pt x="8982" y="14797"/>
                  <a:pt x="8243" y="15326"/>
                </a:cubicBezTo>
                <a:cubicBezTo>
                  <a:pt x="7228" y="16054"/>
                  <a:pt x="6328" y="17245"/>
                  <a:pt x="5705" y="18689"/>
                </a:cubicBezTo>
                <a:cubicBezTo>
                  <a:pt x="5692" y="18722"/>
                  <a:pt x="5692" y="18755"/>
                  <a:pt x="5699" y="18788"/>
                </a:cubicBezTo>
                <a:cubicBezTo>
                  <a:pt x="5705" y="18821"/>
                  <a:pt x="5724" y="18843"/>
                  <a:pt x="5744" y="18855"/>
                </a:cubicBezTo>
                <a:cubicBezTo>
                  <a:pt x="6637" y="19218"/>
                  <a:pt x="7684" y="19009"/>
                  <a:pt x="8699" y="18281"/>
                </a:cubicBezTo>
                <a:cubicBezTo>
                  <a:pt x="9663" y="17587"/>
                  <a:pt x="10537" y="16462"/>
                  <a:pt x="11153" y="15106"/>
                </a:cubicBezTo>
                <a:cubicBezTo>
                  <a:pt x="11545" y="15381"/>
                  <a:pt x="11944" y="15635"/>
                  <a:pt x="12335" y="15877"/>
                </a:cubicBezTo>
                <a:cubicBezTo>
                  <a:pt x="12541" y="15999"/>
                  <a:pt x="12747" y="16131"/>
                  <a:pt x="12959" y="16241"/>
                </a:cubicBezTo>
                <a:cubicBezTo>
                  <a:pt x="12291" y="16363"/>
                  <a:pt x="11597" y="16771"/>
                  <a:pt x="10935" y="17410"/>
                </a:cubicBezTo>
                <a:cubicBezTo>
                  <a:pt x="9978" y="18336"/>
                  <a:pt x="9168" y="19703"/>
                  <a:pt x="8648" y="21269"/>
                </a:cubicBezTo>
                <a:cubicBezTo>
                  <a:pt x="8635" y="21302"/>
                  <a:pt x="8635" y="21335"/>
                  <a:pt x="8648" y="21368"/>
                </a:cubicBezTo>
                <a:cubicBezTo>
                  <a:pt x="8654" y="21401"/>
                  <a:pt x="8673" y="21424"/>
                  <a:pt x="8693" y="21424"/>
                </a:cubicBezTo>
                <a:cubicBezTo>
                  <a:pt x="9605" y="21600"/>
                  <a:pt x="10627" y="21181"/>
                  <a:pt x="11584" y="20255"/>
                </a:cubicBezTo>
                <a:cubicBezTo>
                  <a:pt x="12477" y="19384"/>
                  <a:pt x="13248" y="18127"/>
                  <a:pt x="13768" y="16682"/>
                </a:cubicBezTo>
                <a:cubicBezTo>
                  <a:pt x="15072" y="17344"/>
                  <a:pt x="16293" y="17785"/>
                  <a:pt x="17398" y="17972"/>
                </a:cubicBezTo>
                <a:cubicBezTo>
                  <a:pt x="19152" y="18270"/>
                  <a:pt x="20553" y="17950"/>
                  <a:pt x="21561" y="17013"/>
                </a:cubicBezTo>
                <a:cubicBezTo>
                  <a:pt x="21594" y="16991"/>
                  <a:pt x="21600" y="16925"/>
                  <a:pt x="21587" y="16870"/>
                </a:cubicBezTo>
                <a:lnTo>
                  <a:pt x="21516" y="16649"/>
                </a:lnTo>
                <a:cubicBezTo>
                  <a:pt x="21516" y="16649"/>
                  <a:pt x="21516" y="16649"/>
                  <a:pt x="21516" y="16649"/>
                </a:cubicBezTo>
                <a:cubicBezTo>
                  <a:pt x="21510" y="16627"/>
                  <a:pt x="21497" y="16605"/>
                  <a:pt x="21484" y="16605"/>
                </a:cubicBezTo>
                <a:cubicBezTo>
                  <a:pt x="21471" y="16594"/>
                  <a:pt x="21452" y="16605"/>
                  <a:pt x="21439" y="16616"/>
                </a:cubicBezTo>
                <a:cubicBezTo>
                  <a:pt x="20476" y="17509"/>
                  <a:pt x="19126" y="17818"/>
                  <a:pt x="17430" y="17520"/>
                </a:cubicBezTo>
                <a:cubicBezTo>
                  <a:pt x="16345" y="17333"/>
                  <a:pt x="15137" y="16903"/>
                  <a:pt x="13839" y="16241"/>
                </a:cubicBezTo>
                <a:cubicBezTo>
                  <a:pt x="13839" y="16241"/>
                  <a:pt x="13839" y="16241"/>
                  <a:pt x="13839" y="16241"/>
                </a:cubicBezTo>
                <a:lnTo>
                  <a:pt x="13839" y="16241"/>
                </a:lnTo>
                <a:cubicBezTo>
                  <a:pt x="14096" y="14532"/>
                  <a:pt x="14122" y="12548"/>
                  <a:pt x="13903" y="10618"/>
                </a:cubicBezTo>
                <a:cubicBezTo>
                  <a:pt x="13678" y="8589"/>
                  <a:pt x="13196" y="6770"/>
                  <a:pt x="12560" y="5502"/>
                </a:cubicBezTo>
                <a:cubicBezTo>
                  <a:pt x="12547" y="5469"/>
                  <a:pt x="12522" y="5458"/>
                  <a:pt x="12503" y="5469"/>
                </a:cubicBezTo>
                <a:cubicBezTo>
                  <a:pt x="12483" y="5480"/>
                  <a:pt x="12464" y="5502"/>
                  <a:pt x="12458" y="5546"/>
                </a:cubicBezTo>
                <a:cubicBezTo>
                  <a:pt x="12162" y="7310"/>
                  <a:pt x="12123" y="9405"/>
                  <a:pt x="12348" y="11434"/>
                </a:cubicBezTo>
                <a:cubicBezTo>
                  <a:pt x="12547" y="13209"/>
                  <a:pt x="12939" y="14830"/>
                  <a:pt x="13460" y="16054"/>
                </a:cubicBezTo>
                <a:cubicBezTo>
                  <a:pt x="13113" y="15866"/>
                  <a:pt x="12766" y="15668"/>
                  <a:pt x="12425" y="15459"/>
                </a:cubicBezTo>
                <a:cubicBezTo>
                  <a:pt x="12033" y="15216"/>
                  <a:pt x="11629" y="14951"/>
                  <a:pt x="11230" y="14676"/>
                </a:cubicBezTo>
                <a:cubicBezTo>
                  <a:pt x="11590" y="13055"/>
                  <a:pt x="11744" y="11114"/>
                  <a:pt x="11667" y="9196"/>
                </a:cubicBezTo>
                <a:cubicBezTo>
                  <a:pt x="11584" y="7134"/>
                  <a:pt x="11237" y="5226"/>
                  <a:pt x="10691" y="3837"/>
                </a:cubicBezTo>
                <a:cubicBezTo>
                  <a:pt x="10678" y="3804"/>
                  <a:pt x="10659" y="3793"/>
                  <a:pt x="10633" y="3793"/>
                </a:cubicBezTo>
                <a:cubicBezTo>
                  <a:pt x="10607" y="3793"/>
                  <a:pt x="10594" y="3826"/>
                  <a:pt x="10581" y="3859"/>
                </a:cubicBezTo>
                <a:cubicBezTo>
                  <a:pt x="10164" y="5546"/>
                  <a:pt x="9984" y="7619"/>
                  <a:pt x="10068" y="9681"/>
                </a:cubicBezTo>
                <a:cubicBezTo>
                  <a:pt x="10138" y="11445"/>
                  <a:pt x="10402" y="13066"/>
                  <a:pt x="10813" y="14378"/>
                </a:cubicBezTo>
                <a:cubicBezTo>
                  <a:pt x="10190" y="13926"/>
                  <a:pt x="9573" y="13441"/>
                  <a:pt x="8988" y="12923"/>
                </a:cubicBezTo>
                <a:cubicBezTo>
                  <a:pt x="9412" y="11335"/>
                  <a:pt x="9599" y="9394"/>
                  <a:pt x="9509" y="7432"/>
                </a:cubicBezTo>
                <a:cubicBezTo>
                  <a:pt x="9412" y="5326"/>
                  <a:pt x="9014" y="3352"/>
                  <a:pt x="8378" y="1852"/>
                </a:cubicBezTo>
                <a:cubicBezTo>
                  <a:pt x="8365" y="1819"/>
                  <a:pt x="8346" y="1808"/>
                  <a:pt x="8326" y="1808"/>
                </a:cubicBezTo>
                <a:cubicBezTo>
                  <a:pt x="8307" y="1808"/>
                  <a:pt x="8288" y="1830"/>
                  <a:pt x="8275" y="1863"/>
                </a:cubicBezTo>
                <a:cubicBezTo>
                  <a:pt x="8262" y="1896"/>
                  <a:pt x="8256" y="1930"/>
                  <a:pt x="8243" y="1963"/>
                </a:cubicBezTo>
                <a:cubicBezTo>
                  <a:pt x="8236" y="1974"/>
                  <a:pt x="8230" y="1996"/>
                  <a:pt x="8230" y="2007"/>
                </a:cubicBezTo>
                <a:cubicBezTo>
                  <a:pt x="7767" y="3628"/>
                  <a:pt x="7568" y="5623"/>
                  <a:pt x="7658" y="7663"/>
                </a:cubicBezTo>
                <a:cubicBezTo>
                  <a:pt x="7742" y="9438"/>
                  <a:pt x="8031" y="11092"/>
                  <a:pt x="8500" y="12470"/>
                </a:cubicBezTo>
                <a:cubicBezTo>
                  <a:pt x="7986" y="11996"/>
                  <a:pt x="7504" y="11522"/>
                  <a:pt x="7067" y="11048"/>
                </a:cubicBezTo>
                <a:cubicBezTo>
                  <a:pt x="7401" y="9339"/>
                  <a:pt x="7446" y="7299"/>
                  <a:pt x="7196" y="5303"/>
                </a:cubicBezTo>
                <a:cubicBezTo>
                  <a:pt x="6939" y="3242"/>
                  <a:pt x="6386" y="1367"/>
                  <a:pt x="5641" y="33"/>
                </a:cubicBezTo>
                <a:cubicBezTo>
                  <a:pt x="5628" y="11"/>
                  <a:pt x="5602" y="0"/>
                  <a:pt x="5583" y="0"/>
                </a:cubicBezTo>
                <a:cubicBezTo>
                  <a:pt x="5564" y="11"/>
                  <a:pt x="5545" y="33"/>
                  <a:pt x="5538" y="66"/>
                </a:cubicBezTo>
                <a:cubicBezTo>
                  <a:pt x="5525" y="121"/>
                  <a:pt x="5519" y="176"/>
                  <a:pt x="5506" y="243"/>
                </a:cubicBezTo>
                <a:cubicBezTo>
                  <a:pt x="5506" y="243"/>
                  <a:pt x="5506" y="243"/>
                  <a:pt x="5506" y="254"/>
                </a:cubicBezTo>
                <a:cubicBezTo>
                  <a:pt x="5500" y="276"/>
                  <a:pt x="5500" y="298"/>
                  <a:pt x="5493" y="309"/>
                </a:cubicBezTo>
                <a:cubicBezTo>
                  <a:pt x="5178" y="2007"/>
                  <a:pt x="5133" y="4002"/>
                  <a:pt x="5384" y="5965"/>
                </a:cubicBezTo>
                <a:cubicBezTo>
                  <a:pt x="5596" y="7641"/>
                  <a:pt x="6001" y="9207"/>
                  <a:pt x="6553" y="10453"/>
                </a:cubicBezTo>
                <a:cubicBezTo>
                  <a:pt x="5943" y="9725"/>
                  <a:pt x="5455" y="9019"/>
                  <a:pt x="5140" y="8402"/>
                </a:cubicBezTo>
                <a:cubicBezTo>
                  <a:pt x="4857" y="6605"/>
                  <a:pt x="4215" y="4796"/>
                  <a:pt x="3341" y="3319"/>
                </a:cubicBezTo>
                <a:cubicBezTo>
                  <a:pt x="2428" y="1786"/>
                  <a:pt x="1323" y="695"/>
                  <a:pt x="231" y="265"/>
                </a:cubicBezTo>
                <a:cubicBezTo>
                  <a:pt x="218" y="276"/>
                  <a:pt x="199" y="287"/>
                  <a:pt x="180" y="309"/>
                </a:cubicBezTo>
                <a:close/>
                <a:moveTo>
                  <a:pt x="694" y="772"/>
                </a:moveTo>
                <a:cubicBezTo>
                  <a:pt x="707" y="783"/>
                  <a:pt x="720" y="794"/>
                  <a:pt x="732" y="805"/>
                </a:cubicBezTo>
                <a:cubicBezTo>
                  <a:pt x="700" y="783"/>
                  <a:pt x="675" y="761"/>
                  <a:pt x="643" y="728"/>
                </a:cubicBezTo>
                <a:cubicBezTo>
                  <a:pt x="655" y="750"/>
                  <a:pt x="675" y="750"/>
                  <a:pt x="694" y="772"/>
                </a:cubicBezTo>
                <a:close/>
                <a:moveTo>
                  <a:pt x="1709" y="9537"/>
                </a:moveTo>
                <a:cubicBezTo>
                  <a:pt x="1606" y="9582"/>
                  <a:pt x="1510" y="9615"/>
                  <a:pt x="1407" y="9659"/>
                </a:cubicBezTo>
                <a:cubicBezTo>
                  <a:pt x="1503" y="9615"/>
                  <a:pt x="1606" y="9571"/>
                  <a:pt x="1709" y="9537"/>
                </a:cubicBezTo>
                <a:close/>
                <a:moveTo>
                  <a:pt x="675" y="10960"/>
                </a:moveTo>
                <a:cubicBezTo>
                  <a:pt x="810" y="11059"/>
                  <a:pt x="944" y="11169"/>
                  <a:pt x="1079" y="11258"/>
                </a:cubicBezTo>
                <a:cubicBezTo>
                  <a:pt x="938" y="11169"/>
                  <a:pt x="803" y="11070"/>
                  <a:pt x="675" y="10960"/>
                </a:cubicBezTo>
                <a:close/>
                <a:moveTo>
                  <a:pt x="7684" y="14654"/>
                </a:moveTo>
                <a:cubicBezTo>
                  <a:pt x="7858" y="14466"/>
                  <a:pt x="8044" y="14301"/>
                  <a:pt x="8211" y="14091"/>
                </a:cubicBezTo>
                <a:cubicBezTo>
                  <a:pt x="7864" y="14543"/>
                  <a:pt x="7478" y="14929"/>
                  <a:pt x="7061" y="15260"/>
                </a:cubicBezTo>
                <a:cubicBezTo>
                  <a:pt x="7273" y="15084"/>
                  <a:pt x="7478" y="14863"/>
                  <a:pt x="7684" y="14654"/>
                </a:cubicBezTo>
                <a:close/>
                <a:moveTo>
                  <a:pt x="13704" y="16175"/>
                </a:moveTo>
                <a:cubicBezTo>
                  <a:pt x="13704" y="16186"/>
                  <a:pt x="13704" y="16208"/>
                  <a:pt x="13704" y="16219"/>
                </a:cubicBezTo>
                <a:cubicBezTo>
                  <a:pt x="13704" y="16219"/>
                  <a:pt x="13704" y="16219"/>
                  <a:pt x="13704" y="16219"/>
                </a:cubicBezTo>
                <a:cubicBezTo>
                  <a:pt x="13704" y="16219"/>
                  <a:pt x="13704" y="16208"/>
                  <a:pt x="13698" y="16208"/>
                </a:cubicBezTo>
                <a:cubicBezTo>
                  <a:pt x="13691" y="16197"/>
                  <a:pt x="13678" y="16175"/>
                  <a:pt x="13672" y="16164"/>
                </a:cubicBezTo>
                <a:cubicBezTo>
                  <a:pt x="13685" y="16164"/>
                  <a:pt x="13698" y="16164"/>
                  <a:pt x="13710" y="16142"/>
                </a:cubicBezTo>
                <a:cubicBezTo>
                  <a:pt x="13710" y="16142"/>
                  <a:pt x="13710" y="16164"/>
                  <a:pt x="13704" y="16175"/>
                </a:cubicBezTo>
                <a:close/>
                <a:moveTo>
                  <a:pt x="13922" y="13055"/>
                </a:moveTo>
                <a:cubicBezTo>
                  <a:pt x="13910" y="12559"/>
                  <a:pt x="13890" y="12074"/>
                  <a:pt x="13865" y="11588"/>
                </a:cubicBezTo>
                <a:cubicBezTo>
                  <a:pt x="13897" y="12085"/>
                  <a:pt x="13916" y="12570"/>
                  <a:pt x="13922" y="13055"/>
                </a:cubicBezTo>
                <a:close/>
                <a:moveTo>
                  <a:pt x="12419" y="6715"/>
                </a:moveTo>
                <a:cubicBezTo>
                  <a:pt x="12381" y="7751"/>
                  <a:pt x="12413" y="8799"/>
                  <a:pt x="12509" y="9824"/>
                </a:cubicBezTo>
                <a:cubicBezTo>
                  <a:pt x="12515" y="9912"/>
                  <a:pt x="12593" y="9879"/>
                  <a:pt x="12580" y="9791"/>
                </a:cubicBezTo>
                <a:cubicBezTo>
                  <a:pt x="12477" y="8744"/>
                  <a:pt x="12451" y="7685"/>
                  <a:pt x="12496" y="6638"/>
                </a:cubicBezTo>
                <a:cubicBezTo>
                  <a:pt x="12528" y="7443"/>
                  <a:pt x="12631" y="8236"/>
                  <a:pt x="12805" y="8986"/>
                </a:cubicBezTo>
                <a:cubicBezTo>
                  <a:pt x="12824" y="9063"/>
                  <a:pt x="12894" y="9030"/>
                  <a:pt x="12875" y="8953"/>
                </a:cubicBezTo>
                <a:cubicBezTo>
                  <a:pt x="12676" y="8104"/>
                  <a:pt x="12567" y="7189"/>
                  <a:pt x="12560" y="6274"/>
                </a:cubicBezTo>
                <a:cubicBezTo>
                  <a:pt x="12695" y="6748"/>
                  <a:pt x="12811" y="7233"/>
                  <a:pt x="12914" y="7729"/>
                </a:cubicBezTo>
                <a:cubicBezTo>
                  <a:pt x="12933" y="7807"/>
                  <a:pt x="13004" y="7773"/>
                  <a:pt x="12984" y="7696"/>
                </a:cubicBezTo>
                <a:cubicBezTo>
                  <a:pt x="12920" y="7388"/>
                  <a:pt x="12850" y="7090"/>
                  <a:pt x="12779" y="6792"/>
                </a:cubicBezTo>
                <a:cubicBezTo>
                  <a:pt x="13010" y="7509"/>
                  <a:pt x="13184" y="8270"/>
                  <a:pt x="13286" y="9075"/>
                </a:cubicBezTo>
                <a:cubicBezTo>
                  <a:pt x="13299" y="9152"/>
                  <a:pt x="13370" y="9119"/>
                  <a:pt x="13357" y="9041"/>
                </a:cubicBezTo>
                <a:cubicBezTo>
                  <a:pt x="13248" y="8181"/>
                  <a:pt x="13055" y="7355"/>
                  <a:pt x="12798" y="6594"/>
                </a:cubicBezTo>
                <a:cubicBezTo>
                  <a:pt x="13139" y="7564"/>
                  <a:pt x="13389" y="8622"/>
                  <a:pt x="13537" y="9736"/>
                </a:cubicBezTo>
                <a:cubicBezTo>
                  <a:pt x="13550" y="9813"/>
                  <a:pt x="13620" y="9780"/>
                  <a:pt x="13608" y="9703"/>
                </a:cubicBezTo>
                <a:cubicBezTo>
                  <a:pt x="13543" y="9174"/>
                  <a:pt x="13447" y="8667"/>
                  <a:pt x="13338" y="8170"/>
                </a:cubicBezTo>
                <a:cubicBezTo>
                  <a:pt x="13524" y="8942"/>
                  <a:pt x="13672" y="9769"/>
                  <a:pt x="13768" y="10651"/>
                </a:cubicBezTo>
                <a:cubicBezTo>
                  <a:pt x="13800" y="10949"/>
                  <a:pt x="13826" y="11247"/>
                  <a:pt x="13852" y="11544"/>
                </a:cubicBezTo>
                <a:cubicBezTo>
                  <a:pt x="13839" y="11478"/>
                  <a:pt x="13775" y="11478"/>
                  <a:pt x="13775" y="11555"/>
                </a:cubicBezTo>
                <a:cubicBezTo>
                  <a:pt x="13807" y="12195"/>
                  <a:pt x="13832" y="12846"/>
                  <a:pt x="13845" y="13496"/>
                </a:cubicBezTo>
                <a:cubicBezTo>
                  <a:pt x="13839" y="13408"/>
                  <a:pt x="13832" y="13320"/>
                  <a:pt x="13820" y="13231"/>
                </a:cubicBezTo>
                <a:cubicBezTo>
                  <a:pt x="13807" y="13154"/>
                  <a:pt x="13736" y="13187"/>
                  <a:pt x="13749" y="13264"/>
                </a:cubicBezTo>
                <a:cubicBezTo>
                  <a:pt x="13858" y="14202"/>
                  <a:pt x="13820" y="15183"/>
                  <a:pt x="13640" y="16087"/>
                </a:cubicBezTo>
                <a:cubicBezTo>
                  <a:pt x="13633" y="16065"/>
                  <a:pt x="13620" y="16032"/>
                  <a:pt x="13614" y="16010"/>
                </a:cubicBezTo>
                <a:cubicBezTo>
                  <a:pt x="13620" y="15999"/>
                  <a:pt x="13627" y="15988"/>
                  <a:pt x="13627" y="15966"/>
                </a:cubicBezTo>
                <a:cubicBezTo>
                  <a:pt x="13691" y="14577"/>
                  <a:pt x="13633" y="13187"/>
                  <a:pt x="13453" y="11831"/>
                </a:cubicBezTo>
                <a:cubicBezTo>
                  <a:pt x="13441" y="11754"/>
                  <a:pt x="13370" y="11787"/>
                  <a:pt x="13383" y="11864"/>
                </a:cubicBezTo>
                <a:cubicBezTo>
                  <a:pt x="13550" y="13154"/>
                  <a:pt x="13608" y="14488"/>
                  <a:pt x="13556" y="15811"/>
                </a:cubicBezTo>
                <a:cubicBezTo>
                  <a:pt x="13177" y="14422"/>
                  <a:pt x="13190" y="12812"/>
                  <a:pt x="12991" y="11324"/>
                </a:cubicBezTo>
                <a:cubicBezTo>
                  <a:pt x="12978" y="11247"/>
                  <a:pt x="12907" y="11280"/>
                  <a:pt x="12920" y="11357"/>
                </a:cubicBezTo>
                <a:cubicBezTo>
                  <a:pt x="13106" y="12768"/>
                  <a:pt x="13106" y="14279"/>
                  <a:pt x="13428" y="15624"/>
                </a:cubicBezTo>
                <a:cubicBezTo>
                  <a:pt x="13363" y="15448"/>
                  <a:pt x="13299" y="15271"/>
                  <a:pt x="13235" y="15084"/>
                </a:cubicBezTo>
                <a:cubicBezTo>
                  <a:pt x="13119" y="14676"/>
                  <a:pt x="13029" y="14246"/>
                  <a:pt x="12952" y="13849"/>
                </a:cubicBezTo>
                <a:cubicBezTo>
                  <a:pt x="12792" y="13000"/>
                  <a:pt x="12695" y="12129"/>
                  <a:pt x="12663" y="11236"/>
                </a:cubicBezTo>
                <a:cubicBezTo>
                  <a:pt x="12663" y="11214"/>
                  <a:pt x="12657" y="11203"/>
                  <a:pt x="12650" y="11192"/>
                </a:cubicBezTo>
                <a:cubicBezTo>
                  <a:pt x="12670" y="11180"/>
                  <a:pt x="12682" y="11136"/>
                  <a:pt x="12670" y="11103"/>
                </a:cubicBezTo>
                <a:cubicBezTo>
                  <a:pt x="12644" y="11026"/>
                  <a:pt x="12580" y="11092"/>
                  <a:pt x="12605" y="11169"/>
                </a:cubicBezTo>
                <a:cubicBezTo>
                  <a:pt x="12605" y="11169"/>
                  <a:pt x="12612" y="11181"/>
                  <a:pt x="12612" y="11181"/>
                </a:cubicBezTo>
                <a:cubicBezTo>
                  <a:pt x="12599" y="11192"/>
                  <a:pt x="12586" y="11203"/>
                  <a:pt x="12586" y="11236"/>
                </a:cubicBezTo>
                <a:cubicBezTo>
                  <a:pt x="12612" y="12074"/>
                  <a:pt x="12702" y="12901"/>
                  <a:pt x="12843" y="13694"/>
                </a:cubicBezTo>
                <a:cubicBezTo>
                  <a:pt x="12676" y="12967"/>
                  <a:pt x="12541" y="12195"/>
                  <a:pt x="12451" y="11379"/>
                </a:cubicBezTo>
                <a:cubicBezTo>
                  <a:pt x="12284" y="9791"/>
                  <a:pt x="12271" y="8181"/>
                  <a:pt x="12419" y="6715"/>
                </a:cubicBezTo>
                <a:close/>
                <a:moveTo>
                  <a:pt x="8108" y="3087"/>
                </a:moveTo>
                <a:cubicBezTo>
                  <a:pt x="7999" y="4013"/>
                  <a:pt x="7973" y="4973"/>
                  <a:pt x="8031" y="5921"/>
                </a:cubicBezTo>
                <a:cubicBezTo>
                  <a:pt x="8037" y="6009"/>
                  <a:pt x="8114" y="6009"/>
                  <a:pt x="8108" y="5921"/>
                </a:cubicBezTo>
                <a:cubicBezTo>
                  <a:pt x="8044" y="4840"/>
                  <a:pt x="8089" y="3738"/>
                  <a:pt x="8237" y="2690"/>
                </a:cubicBezTo>
                <a:cubicBezTo>
                  <a:pt x="8237" y="2745"/>
                  <a:pt x="8237" y="2801"/>
                  <a:pt x="8243" y="2856"/>
                </a:cubicBezTo>
                <a:cubicBezTo>
                  <a:pt x="8249" y="3076"/>
                  <a:pt x="8249" y="3308"/>
                  <a:pt x="8249" y="3528"/>
                </a:cubicBezTo>
                <a:cubicBezTo>
                  <a:pt x="8256" y="3969"/>
                  <a:pt x="8262" y="4421"/>
                  <a:pt x="8269" y="4863"/>
                </a:cubicBezTo>
                <a:cubicBezTo>
                  <a:pt x="8269" y="4951"/>
                  <a:pt x="8346" y="4951"/>
                  <a:pt x="8346" y="4863"/>
                </a:cubicBezTo>
                <a:cubicBezTo>
                  <a:pt x="8339" y="4433"/>
                  <a:pt x="8333" y="4002"/>
                  <a:pt x="8327" y="3572"/>
                </a:cubicBezTo>
                <a:cubicBezTo>
                  <a:pt x="8327" y="3363"/>
                  <a:pt x="8320" y="3153"/>
                  <a:pt x="8320" y="2933"/>
                </a:cubicBezTo>
                <a:cubicBezTo>
                  <a:pt x="8320" y="2779"/>
                  <a:pt x="8307" y="2602"/>
                  <a:pt x="8320" y="2437"/>
                </a:cubicBezTo>
                <a:cubicBezTo>
                  <a:pt x="8539" y="3440"/>
                  <a:pt x="8641" y="4499"/>
                  <a:pt x="8628" y="5557"/>
                </a:cubicBezTo>
                <a:cubicBezTo>
                  <a:pt x="8628" y="5645"/>
                  <a:pt x="8706" y="5645"/>
                  <a:pt x="8706" y="5557"/>
                </a:cubicBezTo>
                <a:cubicBezTo>
                  <a:pt x="8718" y="4609"/>
                  <a:pt x="8635" y="3672"/>
                  <a:pt x="8468" y="2779"/>
                </a:cubicBezTo>
                <a:cubicBezTo>
                  <a:pt x="8885" y="4322"/>
                  <a:pt x="9078" y="6031"/>
                  <a:pt x="9020" y="7740"/>
                </a:cubicBezTo>
                <a:cubicBezTo>
                  <a:pt x="9020" y="7828"/>
                  <a:pt x="9091" y="7828"/>
                  <a:pt x="9098" y="7740"/>
                </a:cubicBezTo>
                <a:cubicBezTo>
                  <a:pt x="9162" y="5811"/>
                  <a:pt x="8911" y="3870"/>
                  <a:pt x="8378" y="2172"/>
                </a:cubicBezTo>
                <a:cubicBezTo>
                  <a:pt x="8943" y="3605"/>
                  <a:pt x="9310" y="5458"/>
                  <a:pt x="9399" y="7421"/>
                </a:cubicBezTo>
                <a:cubicBezTo>
                  <a:pt x="9477" y="9074"/>
                  <a:pt x="9348" y="10717"/>
                  <a:pt x="9046" y="12129"/>
                </a:cubicBezTo>
                <a:cubicBezTo>
                  <a:pt x="9097" y="11875"/>
                  <a:pt x="9123" y="11610"/>
                  <a:pt x="9149" y="11346"/>
                </a:cubicBezTo>
                <a:cubicBezTo>
                  <a:pt x="9200" y="10772"/>
                  <a:pt x="9207" y="10188"/>
                  <a:pt x="9168" y="9615"/>
                </a:cubicBezTo>
                <a:cubicBezTo>
                  <a:pt x="9162" y="9537"/>
                  <a:pt x="9085" y="9527"/>
                  <a:pt x="9091" y="9615"/>
                </a:cubicBezTo>
                <a:cubicBezTo>
                  <a:pt x="9130" y="10166"/>
                  <a:pt x="9130" y="10717"/>
                  <a:pt x="9078" y="11269"/>
                </a:cubicBezTo>
                <a:cubicBezTo>
                  <a:pt x="9053" y="11610"/>
                  <a:pt x="9014" y="11974"/>
                  <a:pt x="8930" y="12294"/>
                </a:cubicBezTo>
                <a:cubicBezTo>
                  <a:pt x="8950" y="12162"/>
                  <a:pt x="8956" y="12018"/>
                  <a:pt x="8963" y="11875"/>
                </a:cubicBezTo>
                <a:cubicBezTo>
                  <a:pt x="8969" y="11577"/>
                  <a:pt x="8969" y="11280"/>
                  <a:pt x="8963" y="10993"/>
                </a:cubicBezTo>
                <a:cubicBezTo>
                  <a:pt x="8950" y="10420"/>
                  <a:pt x="8911" y="9857"/>
                  <a:pt x="8847" y="9295"/>
                </a:cubicBezTo>
                <a:cubicBezTo>
                  <a:pt x="8847" y="9284"/>
                  <a:pt x="8840" y="9273"/>
                  <a:pt x="8834" y="9262"/>
                </a:cubicBezTo>
                <a:cubicBezTo>
                  <a:pt x="8840" y="9240"/>
                  <a:pt x="8840" y="9218"/>
                  <a:pt x="8834" y="9196"/>
                </a:cubicBezTo>
                <a:cubicBezTo>
                  <a:pt x="8808" y="9119"/>
                  <a:pt x="8744" y="9185"/>
                  <a:pt x="8770" y="9262"/>
                </a:cubicBezTo>
                <a:cubicBezTo>
                  <a:pt x="8770" y="9273"/>
                  <a:pt x="8776" y="9273"/>
                  <a:pt x="8776" y="9273"/>
                </a:cubicBezTo>
                <a:cubicBezTo>
                  <a:pt x="8770" y="9284"/>
                  <a:pt x="8770" y="9306"/>
                  <a:pt x="8770" y="9328"/>
                </a:cubicBezTo>
                <a:cubicBezTo>
                  <a:pt x="8828" y="9857"/>
                  <a:pt x="8866" y="10398"/>
                  <a:pt x="8879" y="10949"/>
                </a:cubicBezTo>
                <a:cubicBezTo>
                  <a:pt x="8885" y="11214"/>
                  <a:pt x="8885" y="11467"/>
                  <a:pt x="8885" y="11732"/>
                </a:cubicBezTo>
                <a:cubicBezTo>
                  <a:pt x="8879" y="11974"/>
                  <a:pt x="8885" y="12239"/>
                  <a:pt x="8808" y="12437"/>
                </a:cubicBezTo>
                <a:cubicBezTo>
                  <a:pt x="8680" y="11820"/>
                  <a:pt x="8641" y="11158"/>
                  <a:pt x="8699" y="10508"/>
                </a:cubicBezTo>
                <a:cubicBezTo>
                  <a:pt x="8706" y="10431"/>
                  <a:pt x="8635" y="10387"/>
                  <a:pt x="8628" y="10475"/>
                </a:cubicBezTo>
                <a:cubicBezTo>
                  <a:pt x="8596" y="10817"/>
                  <a:pt x="8596" y="11158"/>
                  <a:pt x="8616" y="11500"/>
                </a:cubicBezTo>
                <a:cubicBezTo>
                  <a:pt x="8455" y="10530"/>
                  <a:pt x="8359" y="9527"/>
                  <a:pt x="8333" y="8512"/>
                </a:cubicBezTo>
                <a:cubicBezTo>
                  <a:pt x="8333" y="8424"/>
                  <a:pt x="8256" y="8424"/>
                  <a:pt x="8256" y="8512"/>
                </a:cubicBezTo>
                <a:cubicBezTo>
                  <a:pt x="8288" y="9957"/>
                  <a:pt x="8461" y="11390"/>
                  <a:pt x="8776" y="12735"/>
                </a:cubicBezTo>
                <a:cubicBezTo>
                  <a:pt x="8776" y="12735"/>
                  <a:pt x="8776" y="12746"/>
                  <a:pt x="8770" y="12746"/>
                </a:cubicBezTo>
                <a:cubicBezTo>
                  <a:pt x="8307" y="11544"/>
                  <a:pt x="8089" y="10111"/>
                  <a:pt x="8147" y="8678"/>
                </a:cubicBezTo>
                <a:cubicBezTo>
                  <a:pt x="8153" y="8589"/>
                  <a:pt x="8076" y="8589"/>
                  <a:pt x="8069" y="8678"/>
                </a:cubicBezTo>
                <a:cubicBezTo>
                  <a:pt x="8037" y="9361"/>
                  <a:pt x="8076" y="10056"/>
                  <a:pt x="8166" y="10717"/>
                </a:cubicBezTo>
                <a:cubicBezTo>
                  <a:pt x="7967" y="9758"/>
                  <a:pt x="7838" y="8722"/>
                  <a:pt x="7787" y="7641"/>
                </a:cubicBezTo>
                <a:cubicBezTo>
                  <a:pt x="7716" y="6042"/>
                  <a:pt x="7825" y="4466"/>
                  <a:pt x="8108" y="3087"/>
                </a:cubicBezTo>
                <a:close/>
                <a:moveTo>
                  <a:pt x="8834" y="12592"/>
                </a:moveTo>
                <a:cubicBezTo>
                  <a:pt x="8834" y="12581"/>
                  <a:pt x="8834" y="12581"/>
                  <a:pt x="8828" y="12570"/>
                </a:cubicBezTo>
                <a:cubicBezTo>
                  <a:pt x="8834" y="12570"/>
                  <a:pt x="8840" y="12570"/>
                  <a:pt x="8847" y="12570"/>
                </a:cubicBezTo>
                <a:cubicBezTo>
                  <a:pt x="8840" y="12581"/>
                  <a:pt x="8840" y="12592"/>
                  <a:pt x="8834" y="12603"/>
                </a:cubicBezTo>
                <a:cubicBezTo>
                  <a:pt x="8834" y="12603"/>
                  <a:pt x="8834" y="12592"/>
                  <a:pt x="8834" y="12592"/>
                </a:cubicBezTo>
                <a:close/>
                <a:moveTo>
                  <a:pt x="5050" y="8534"/>
                </a:moveTo>
                <a:cubicBezTo>
                  <a:pt x="5429" y="9284"/>
                  <a:pt x="6046" y="10144"/>
                  <a:pt x="6836" y="11037"/>
                </a:cubicBezTo>
                <a:cubicBezTo>
                  <a:pt x="6849" y="11048"/>
                  <a:pt x="6868" y="11059"/>
                  <a:pt x="6881" y="11048"/>
                </a:cubicBezTo>
                <a:cubicBezTo>
                  <a:pt x="6894" y="11092"/>
                  <a:pt x="6939" y="11103"/>
                  <a:pt x="6952" y="11037"/>
                </a:cubicBezTo>
                <a:cubicBezTo>
                  <a:pt x="7183" y="9593"/>
                  <a:pt x="7196" y="8060"/>
                  <a:pt x="6977" y="6605"/>
                </a:cubicBezTo>
                <a:cubicBezTo>
                  <a:pt x="6964" y="6527"/>
                  <a:pt x="6894" y="6561"/>
                  <a:pt x="6907" y="6638"/>
                </a:cubicBezTo>
                <a:cubicBezTo>
                  <a:pt x="7099" y="7939"/>
                  <a:pt x="7106" y="9306"/>
                  <a:pt x="6939" y="10607"/>
                </a:cubicBezTo>
                <a:cubicBezTo>
                  <a:pt x="6913" y="9769"/>
                  <a:pt x="6849" y="8931"/>
                  <a:pt x="6733" y="8115"/>
                </a:cubicBezTo>
                <a:cubicBezTo>
                  <a:pt x="6720" y="8038"/>
                  <a:pt x="6650" y="8071"/>
                  <a:pt x="6662" y="8148"/>
                </a:cubicBezTo>
                <a:cubicBezTo>
                  <a:pt x="6778" y="8986"/>
                  <a:pt x="6849" y="9835"/>
                  <a:pt x="6868" y="10695"/>
                </a:cubicBezTo>
                <a:cubicBezTo>
                  <a:pt x="6759" y="10453"/>
                  <a:pt x="6688" y="10155"/>
                  <a:pt x="6618" y="9868"/>
                </a:cubicBezTo>
                <a:cubicBezTo>
                  <a:pt x="6534" y="9526"/>
                  <a:pt x="6463" y="9185"/>
                  <a:pt x="6399" y="8832"/>
                </a:cubicBezTo>
                <a:cubicBezTo>
                  <a:pt x="6271" y="8159"/>
                  <a:pt x="6181" y="7465"/>
                  <a:pt x="6123" y="6759"/>
                </a:cubicBezTo>
                <a:cubicBezTo>
                  <a:pt x="6116" y="6671"/>
                  <a:pt x="6039" y="6704"/>
                  <a:pt x="6052" y="6792"/>
                </a:cubicBezTo>
                <a:cubicBezTo>
                  <a:pt x="6116" y="7542"/>
                  <a:pt x="6219" y="8292"/>
                  <a:pt x="6361" y="9008"/>
                </a:cubicBezTo>
                <a:cubicBezTo>
                  <a:pt x="6425" y="9339"/>
                  <a:pt x="6495" y="9681"/>
                  <a:pt x="6579" y="10001"/>
                </a:cubicBezTo>
                <a:cubicBezTo>
                  <a:pt x="6598" y="10089"/>
                  <a:pt x="6624" y="10177"/>
                  <a:pt x="6643" y="10254"/>
                </a:cubicBezTo>
                <a:cubicBezTo>
                  <a:pt x="6123" y="9041"/>
                  <a:pt x="5731" y="7531"/>
                  <a:pt x="5525" y="5921"/>
                </a:cubicBezTo>
                <a:cubicBezTo>
                  <a:pt x="5358" y="4576"/>
                  <a:pt x="5326" y="3231"/>
                  <a:pt x="5423" y="1974"/>
                </a:cubicBezTo>
                <a:cubicBezTo>
                  <a:pt x="5429" y="2139"/>
                  <a:pt x="5429" y="2293"/>
                  <a:pt x="5435" y="2448"/>
                </a:cubicBezTo>
                <a:cubicBezTo>
                  <a:pt x="5455" y="3209"/>
                  <a:pt x="5512" y="3958"/>
                  <a:pt x="5602" y="4708"/>
                </a:cubicBezTo>
                <a:cubicBezTo>
                  <a:pt x="5615" y="4785"/>
                  <a:pt x="5686" y="4752"/>
                  <a:pt x="5673" y="4675"/>
                </a:cubicBezTo>
                <a:cubicBezTo>
                  <a:pt x="5583" y="3947"/>
                  <a:pt x="5532" y="3198"/>
                  <a:pt x="5506" y="2448"/>
                </a:cubicBezTo>
                <a:cubicBezTo>
                  <a:pt x="5493" y="2051"/>
                  <a:pt x="5480" y="1632"/>
                  <a:pt x="5493" y="1213"/>
                </a:cubicBezTo>
                <a:cubicBezTo>
                  <a:pt x="5500" y="1180"/>
                  <a:pt x="5500" y="1158"/>
                  <a:pt x="5506" y="1125"/>
                </a:cubicBezTo>
                <a:cubicBezTo>
                  <a:pt x="5512" y="1323"/>
                  <a:pt x="5525" y="1511"/>
                  <a:pt x="5538" y="1709"/>
                </a:cubicBezTo>
                <a:cubicBezTo>
                  <a:pt x="5577" y="2282"/>
                  <a:pt x="5641" y="2856"/>
                  <a:pt x="5737" y="3418"/>
                </a:cubicBezTo>
                <a:cubicBezTo>
                  <a:pt x="5750" y="3495"/>
                  <a:pt x="5821" y="3462"/>
                  <a:pt x="5808" y="3385"/>
                </a:cubicBezTo>
                <a:cubicBezTo>
                  <a:pt x="5725" y="2878"/>
                  <a:pt x="5667" y="2371"/>
                  <a:pt x="5622" y="1852"/>
                </a:cubicBezTo>
                <a:cubicBezTo>
                  <a:pt x="5602" y="1577"/>
                  <a:pt x="5590" y="1312"/>
                  <a:pt x="5577" y="1036"/>
                </a:cubicBezTo>
                <a:cubicBezTo>
                  <a:pt x="5577" y="948"/>
                  <a:pt x="5564" y="838"/>
                  <a:pt x="5564" y="728"/>
                </a:cubicBezTo>
                <a:cubicBezTo>
                  <a:pt x="5577" y="651"/>
                  <a:pt x="5590" y="584"/>
                  <a:pt x="5602" y="518"/>
                </a:cubicBezTo>
                <a:cubicBezTo>
                  <a:pt x="5744" y="1257"/>
                  <a:pt x="5853" y="2018"/>
                  <a:pt x="5924" y="2790"/>
                </a:cubicBezTo>
                <a:cubicBezTo>
                  <a:pt x="5930" y="2878"/>
                  <a:pt x="6007" y="2845"/>
                  <a:pt x="5994" y="2757"/>
                </a:cubicBezTo>
                <a:cubicBezTo>
                  <a:pt x="5917" y="1952"/>
                  <a:pt x="5802" y="1147"/>
                  <a:pt x="5654" y="375"/>
                </a:cubicBezTo>
                <a:cubicBezTo>
                  <a:pt x="5654" y="375"/>
                  <a:pt x="5654" y="375"/>
                  <a:pt x="5660" y="386"/>
                </a:cubicBezTo>
                <a:cubicBezTo>
                  <a:pt x="6007" y="1444"/>
                  <a:pt x="6187" y="2646"/>
                  <a:pt x="6174" y="3870"/>
                </a:cubicBezTo>
                <a:cubicBezTo>
                  <a:pt x="6174" y="3958"/>
                  <a:pt x="6251" y="3958"/>
                  <a:pt x="6251" y="3870"/>
                </a:cubicBezTo>
                <a:cubicBezTo>
                  <a:pt x="6264" y="2790"/>
                  <a:pt x="6129" y="1720"/>
                  <a:pt x="5859" y="750"/>
                </a:cubicBezTo>
                <a:cubicBezTo>
                  <a:pt x="6001" y="1048"/>
                  <a:pt x="6129" y="1367"/>
                  <a:pt x="6251" y="1698"/>
                </a:cubicBezTo>
                <a:cubicBezTo>
                  <a:pt x="6451" y="2316"/>
                  <a:pt x="6579" y="3010"/>
                  <a:pt x="6618" y="3727"/>
                </a:cubicBezTo>
                <a:cubicBezTo>
                  <a:pt x="6618" y="3771"/>
                  <a:pt x="6637" y="3793"/>
                  <a:pt x="6656" y="3793"/>
                </a:cubicBezTo>
                <a:cubicBezTo>
                  <a:pt x="6637" y="3804"/>
                  <a:pt x="6618" y="3848"/>
                  <a:pt x="6630" y="3881"/>
                </a:cubicBezTo>
                <a:cubicBezTo>
                  <a:pt x="6656" y="3958"/>
                  <a:pt x="6720" y="3892"/>
                  <a:pt x="6695" y="3815"/>
                </a:cubicBezTo>
                <a:cubicBezTo>
                  <a:pt x="6688" y="3793"/>
                  <a:pt x="6675" y="3782"/>
                  <a:pt x="6669" y="3782"/>
                </a:cubicBezTo>
                <a:cubicBezTo>
                  <a:pt x="6682" y="3771"/>
                  <a:pt x="6695" y="3760"/>
                  <a:pt x="6688" y="3727"/>
                </a:cubicBezTo>
                <a:cubicBezTo>
                  <a:pt x="6669" y="3396"/>
                  <a:pt x="6630" y="3076"/>
                  <a:pt x="6579" y="2757"/>
                </a:cubicBezTo>
                <a:cubicBezTo>
                  <a:pt x="6804" y="3562"/>
                  <a:pt x="6977" y="4444"/>
                  <a:pt x="7093" y="5359"/>
                </a:cubicBezTo>
                <a:cubicBezTo>
                  <a:pt x="7344" y="7355"/>
                  <a:pt x="7292" y="9383"/>
                  <a:pt x="6952" y="11070"/>
                </a:cubicBezTo>
                <a:cubicBezTo>
                  <a:pt x="6945" y="11114"/>
                  <a:pt x="6952" y="11169"/>
                  <a:pt x="6977" y="11192"/>
                </a:cubicBezTo>
                <a:cubicBezTo>
                  <a:pt x="7478" y="11743"/>
                  <a:pt x="8044" y="12305"/>
                  <a:pt x="8654" y="12845"/>
                </a:cubicBezTo>
                <a:cubicBezTo>
                  <a:pt x="8673" y="12868"/>
                  <a:pt x="8693" y="12857"/>
                  <a:pt x="8712" y="12845"/>
                </a:cubicBezTo>
                <a:cubicBezTo>
                  <a:pt x="8718" y="12857"/>
                  <a:pt x="8725" y="12868"/>
                  <a:pt x="8725" y="12890"/>
                </a:cubicBezTo>
                <a:cubicBezTo>
                  <a:pt x="8738" y="12923"/>
                  <a:pt x="8763" y="12923"/>
                  <a:pt x="8783" y="12901"/>
                </a:cubicBezTo>
                <a:cubicBezTo>
                  <a:pt x="8796" y="12901"/>
                  <a:pt x="8808" y="12901"/>
                  <a:pt x="8815" y="12879"/>
                </a:cubicBezTo>
                <a:cubicBezTo>
                  <a:pt x="8892" y="12735"/>
                  <a:pt x="8950" y="12559"/>
                  <a:pt x="8995" y="12382"/>
                </a:cubicBezTo>
                <a:cubicBezTo>
                  <a:pt x="8950" y="12570"/>
                  <a:pt x="8911" y="12746"/>
                  <a:pt x="8860" y="12912"/>
                </a:cubicBezTo>
                <a:cubicBezTo>
                  <a:pt x="8847" y="12967"/>
                  <a:pt x="8860" y="13022"/>
                  <a:pt x="8885" y="13044"/>
                </a:cubicBezTo>
                <a:cubicBezTo>
                  <a:pt x="9541" y="13617"/>
                  <a:pt x="10228" y="14158"/>
                  <a:pt x="10935" y="14665"/>
                </a:cubicBezTo>
                <a:cubicBezTo>
                  <a:pt x="10961" y="14687"/>
                  <a:pt x="10986" y="14676"/>
                  <a:pt x="11006" y="14632"/>
                </a:cubicBezTo>
                <a:cubicBezTo>
                  <a:pt x="11012" y="14621"/>
                  <a:pt x="11019" y="14599"/>
                  <a:pt x="11019" y="14577"/>
                </a:cubicBezTo>
                <a:cubicBezTo>
                  <a:pt x="11044" y="14588"/>
                  <a:pt x="11070" y="14555"/>
                  <a:pt x="11064" y="14499"/>
                </a:cubicBezTo>
                <a:cubicBezTo>
                  <a:pt x="11044" y="14422"/>
                  <a:pt x="11031" y="14345"/>
                  <a:pt x="11012" y="14257"/>
                </a:cubicBezTo>
                <a:cubicBezTo>
                  <a:pt x="10929" y="12801"/>
                  <a:pt x="10871" y="11346"/>
                  <a:pt x="10839" y="9890"/>
                </a:cubicBezTo>
                <a:cubicBezTo>
                  <a:pt x="10839" y="9802"/>
                  <a:pt x="10762" y="9802"/>
                  <a:pt x="10762" y="9890"/>
                </a:cubicBezTo>
                <a:cubicBezTo>
                  <a:pt x="10794" y="11181"/>
                  <a:pt x="10839" y="12460"/>
                  <a:pt x="10909" y="13739"/>
                </a:cubicBezTo>
                <a:cubicBezTo>
                  <a:pt x="10762" y="12945"/>
                  <a:pt x="10665" y="12129"/>
                  <a:pt x="10614" y="11291"/>
                </a:cubicBezTo>
                <a:cubicBezTo>
                  <a:pt x="10607" y="11203"/>
                  <a:pt x="10530" y="11203"/>
                  <a:pt x="10537" y="11291"/>
                </a:cubicBezTo>
                <a:cubicBezTo>
                  <a:pt x="10594" y="12305"/>
                  <a:pt x="10729" y="13298"/>
                  <a:pt x="10929" y="14246"/>
                </a:cubicBezTo>
                <a:cubicBezTo>
                  <a:pt x="10517" y="12956"/>
                  <a:pt x="10267" y="11368"/>
                  <a:pt x="10190" y="9615"/>
                </a:cubicBezTo>
                <a:cubicBezTo>
                  <a:pt x="10119" y="7917"/>
                  <a:pt x="10235" y="6219"/>
                  <a:pt x="10511" y="4730"/>
                </a:cubicBezTo>
                <a:cubicBezTo>
                  <a:pt x="10453" y="5579"/>
                  <a:pt x="10415" y="6439"/>
                  <a:pt x="10402" y="7299"/>
                </a:cubicBezTo>
                <a:cubicBezTo>
                  <a:pt x="10402" y="7387"/>
                  <a:pt x="10479" y="7387"/>
                  <a:pt x="10479" y="7299"/>
                </a:cubicBezTo>
                <a:cubicBezTo>
                  <a:pt x="10492" y="6406"/>
                  <a:pt x="10530" y="5524"/>
                  <a:pt x="10594" y="4631"/>
                </a:cubicBezTo>
                <a:cubicBezTo>
                  <a:pt x="10646" y="5160"/>
                  <a:pt x="10678" y="5700"/>
                  <a:pt x="10691" y="6241"/>
                </a:cubicBezTo>
                <a:cubicBezTo>
                  <a:pt x="10691" y="6329"/>
                  <a:pt x="10768" y="6329"/>
                  <a:pt x="10768" y="6241"/>
                </a:cubicBezTo>
                <a:cubicBezTo>
                  <a:pt x="10749" y="5557"/>
                  <a:pt x="10704" y="4874"/>
                  <a:pt x="10627" y="4201"/>
                </a:cubicBezTo>
                <a:cubicBezTo>
                  <a:pt x="10627" y="4201"/>
                  <a:pt x="10627" y="4201"/>
                  <a:pt x="10627" y="4201"/>
                </a:cubicBezTo>
                <a:cubicBezTo>
                  <a:pt x="10627" y="4190"/>
                  <a:pt x="10627" y="4190"/>
                  <a:pt x="10627" y="4179"/>
                </a:cubicBezTo>
                <a:cubicBezTo>
                  <a:pt x="10627" y="4179"/>
                  <a:pt x="10627" y="4168"/>
                  <a:pt x="10627" y="4168"/>
                </a:cubicBezTo>
                <a:cubicBezTo>
                  <a:pt x="10627" y="4157"/>
                  <a:pt x="10633" y="4146"/>
                  <a:pt x="10633" y="4135"/>
                </a:cubicBezTo>
                <a:cubicBezTo>
                  <a:pt x="10877" y="5083"/>
                  <a:pt x="11102" y="6086"/>
                  <a:pt x="11044" y="7145"/>
                </a:cubicBezTo>
                <a:cubicBezTo>
                  <a:pt x="11038" y="7233"/>
                  <a:pt x="11115" y="7233"/>
                  <a:pt x="11121" y="7145"/>
                </a:cubicBezTo>
                <a:cubicBezTo>
                  <a:pt x="11166" y="6285"/>
                  <a:pt x="11025" y="5458"/>
                  <a:pt x="10845" y="4675"/>
                </a:cubicBezTo>
                <a:cubicBezTo>
                  <a:pt x="11231" y="5932"/>
                  <a:pt x="11468" y="7498"/>
                  <a:pt x="11539" y="9163"/>
                </a:cubicBezTo>
                <a:cubicBezTo>
                  <a:pt x="11616" y="11004"/>
                  <a:pt x="11475" y="12867"/>
                  <a:pt x="11141" y="14433"/>
                </a:cubicBezTo>
                <a:cubicBezTo>
                  <a:pt x="11333" y="13275"/>
                  <a:pt x="11410" y="12063"/>
                  <a:pt x="11365" y="10850"/>
                </a:cubicBezTo>
                <a:cubicBezTo>
                  <a:pt x="11365" y="10761"/>
                  <a:pt x="11288" y="10761"/>
                  <a:pt x="11288" y="10850"/>
                </a:cubicBezTo>
                <a:cubicBezTo>
                  <a:pt x="11327" y="11875"/>
                  <a:pt x="11275" y="12900"/>
                  <a:pt x="11141" y="13904"/>
                </a:cubicBezTo>
                <a:cubicBezTo>
                  <a:pt x="11147" y="13198"/>
                  <a:pt x="11134" y="12493"/>
                  <a:pt x="11102" y="11798"/>
                </a:cubicBezTo>
                <a:cubicBezTo>
                  <a:pt x="11096" y="11710"/>
                  <a:pt x="11025" y="11710"/>
                  <a:pt x="11025" y="11798"/>
                </a:cubicBezTo>
                <a:cubicBezTo>
                  <a:pt x="11057" y="12636"/>
                  <a:pt x="11070" y="13485"/>
                  <a:pt x="11057" y="14323"/>
                </a:cubicBezTo>
                <a:cubicBezTo>
                  <a:pt x="11057" y="14345"/>
                  <a:pt x="11063" y="14356"/>
                  <a:pt x="11070" y="14367"/>
                </a:cubicBezTo>
                <a:cubicBezTo>
                  <a:pt x="11063" y="14400"/>
                  <a:pt x="11063" y="14433"/>
                  <a:pt x="11057" y="14455"/>
                </a:cubicBezTo>
                <a:cubicBezTo>
                  <a:pt x="11044" y="14521"/>
                  <a:pt x="11096" y="14554"/>
                  <a:pt x="11121" y="14521"/>
                </a:cubicBezTo>
                <a:cubicBezTo>
                  <a:pt x="11108" y="14565"/>
                  <a:pt x="11102" y="14609"/>
                  <a:pt x="11089" y="14654"/>
                </a:cubicBezTo>
                <a:cubicBezTo>
                  <a:pt x="11076" y="14709"/>
                  <a:pt x="11089" y="14764"/>
                  <a:pt x="11121" y="14786"/>
                </a:cubicBezTo>
                <a:cubicBezTo>
                  <a:pt x="11539" y="15084"/>
                  <a:pt x="11956" y="15359"/>
                  <a:pt x="12374" y="15613"/>
                </a:cubicBezTo>
                <a:cubicBezTo>
                  <a:pt x="12779" y="15866"/>
                  <a:pt x="13190" y="16098"/>
                  <a:pt x="13595" y="16308"/>
                </a:cubicBezTo>
                <a:cubicBezTo>
                  <a:pt x="13614" y="16319"/>
                  <a:pt x="13633" y="16308"/>
                  <a:pt x="13653" y="16285"/>
                </a:cubicBezTo>
                <a:cubicBezTo>
                  <a:pt x="13653" y="16285"/>
                  <a:pt x="13653" y="16285"/>
                  <a:pt x="13653" y="16285"/>
                </a:cubicBezTo>
                <a:cubicBezTo>
                  <a:pt x="13665" y="16297"/>
                  <a:pt x="13678" y="16285"/>
                  <a:pt x="13691" y="16274"/>
                </a:cubicBezTo>
                <a:cubicBezTo>
                  <a:pt x="13691" y="16319"/>
                  <a:pt x="13704" y="16363"/>
                  <a:pt x="13736" y="16374"/>
                </a:cubicBezTo>
                <a:lnTo>
                  <a:pt x="13794" y="16407"/>
                </a:lnTo>
                <a:lnTo>
                  <a:pt x="13794" y="16407"/>
                </a:lnTo>
                <a:cubicBezTo>
                  <a:pt x="15098" y="17068"/>
                  <a:pt x="16312" y="17498"/>
                  <a:pt x="17405" y="17686"/>
                </a:cubicBezTo>
                <a:cubicBezTo>
                  <a:pt x="19094" y="17972"/>
                  <a:pt x="20450" y="17675"/>
                  <a:pt x="21433" y="16804"/>
                </a:cubicBezTo>
                <a:lnTo>
                  <a:pt x="21446" y="16837"/>
                </a:lnTo>
                <a:cubicBezTo>
                  <a:pt x="20463" y="17719"/>
                  <a:pt x="19101" y="18017"/>
                  <a:pt x="17405" y="17730"/>
                </a:cubicBezTo>
                <a:cubicBezTo>
                  <a:pt x="16300" y="17542"/>
                  <a:pt x="15073" y="17101"/>
                  <a:pt x="13755" y="16429"/>
                </a:cubicBezTo>
                <a:cubicBezTo>
                  <a:pt x="13730" y="16418"/>
                  <a:pt x="13704" y="16429"/>
                  <a:pt x="13691" y="16473"/>
                </a:cubicBezTo>
                <a:cubicBezTo>
                  <a:pt x="13691" y="16418"/>
                  <a:pt x="13640" y="16385"/>
                  <a:pt x="13621" y="16440"/>
                </a:cubicBezTo>
                <a:cubicBezTo>
                  <a:pt x="13621" y="16440"/>
                  <a:pt x="13621" y="16440"/>
                  <a:pt x="13614" y="16451"/>
                </a:cubicBezTo>
                <a:cubicBezTo>
                  <a:pt x="13203" y="16495"/>
                  <a:pt x="12785" y="16594"/>
                  <a:pt x="12381" y="16727"/>
                </a:cubicBezTo>
                <a:cubicBezTo>
                  <a:pt x="12368" y="16727"/>
                  <a:pt x="12361" y="16738"/>
                  <a:pt x="12361" y="16749"/>
                </a:cubicBezTo>
                <a:cubicBezTo>
                  <a:pt x="12336" y="16727"/>
                  <a:pt x="12297" y="16782"/>
                  <a:pt x="12316" y="16837"/>
                </a:cubicBezTo>
                <a:cubicBezTo>
                  <a:pt x="12329" y="16881"/>
                  <a:pt x="12368" y="16870"/>
                  <a:pt x="12381" y="16837"/>
                </a:cubicBezTo>
                <a:cubicBezTo>
                  <a:pt x="12387" y="16848"/>
                  <a:pt x="12393" y="16848"/>
                  <a:pt x="12406" y="16848"/>
                </a:cubicBezTo>
                <a:cubicBezTo>
                  <a:pt x="12638" y="16771"/>
                  <a:pt x="12875" y="16704"/>
                  <a:pt x="13113" y="16660"/>
                </a:cubicBezTo>
                <a:cubicBezTo>
                  <a:pt x="12805" y="16782"/>
                  <a:pt x="12509" y="16958"/>
                  <a:pt x="12226" y="17201"/>
                </a:cubicBezTo>
                <a:cubicBezTo>
                  <a:pt x="12181" y="17234"/>
                  <a:pt x="12220" y="17355"/>
                  <a:pt x="12265" y="17311"/>
                </a:cubicBezTo>
                <a:cubicBezTo>
                  <a:pt x="12625" y="17013"/>
                  <a:pt x="13004" y="16804"/>
                  <a:pt x="13402" y="16704"/>
                </a:cubicBezTo>
                <a:cubicBezTo>
                  <a:pt x="13055" y="17168"/>
                  <a:pt x="12702" y="17609"/>
                  <a:pt x="12336" y="18028"/>
                </a:cubicBezTo>
                <a:cubicBezTo>
                  <a:pt x="12297" y="18072"/>
                  <a:pt x="12336" y="18182"/>
                  <a:pt x="12374" y="18138"/>
                </a:cubicBezTo>
                <a:cubicBezTo>
                  <a:pt x="12760" y="17697"/>
                  <a:pt x="13139" y="17234"/>
                  <a:pt x="13498" y="16737"/>
                </a:cubicBezTo>
                <a:cubicBezTo>
                  <a:pt x="13119" y="17509"/>
                  <a:pt x="12586" y="18017"/>
                  <a:pt x="12072" y="18502"/>
                </a:cubicBezTo>
                <a:cubicBezTo>
                  <a:pt x="12027" y="18546"/>
                  <a:pt x="12066" y="18656"/>
                  <a:pt x="12111" y="18612"/>
                </a:cubicBezTo>
                <a:cubicBezTo>
                  <a:pt x="12683" y="18083"/>
                  <a:pt x="13267" y="17509"/>
                  <a:pt x="13653" y="16605"/>
                </a:cubicBezTo>
                <a:cubicBezTo>
                  <a:pt x="13145" y="17994"/>
                  <a:pt x="12393" y="19207"/>
                  <a:pt x="11532" y="20045"/>
                </a:cubicBezTo>
                <a:cubicBezTo>
                  <a:pt x="10672" y="20883"/>
                  <a:pt x="9759" y="21291"/>
                  <a:pt x="8930" y="21214"/>
                </a:cubicBezTo>
                <a:cubicBezTo>
                  <a:pt x="9676" y="21027"/>
                  <a:pt x="10395" y="20652"/>
                  <a:pt x="11076" y="20111"/>
                </a:cubicBezTo>
                <a:cubicBezTo>
                  <a:pt x="11121" y="20078"/>
                  <a:pt x="11083" y="19968"/>
                  <a:pt x="11038" y="20001"/>
                </a:cubicBezTo>
                <a:cubicBezTo>
                  <a:pt x="10453" y="20464"/>
                  <a:pt x="9836" y="20806"/>
                  <a:pt x="9200" y="21005"/>
                </a:cubicBezTo>
                <a:cubicBezTo>
                  <a:pt x="9547" y="20784"/>
                  <a:pt x="9894" y="20541"/>
                  <a:pt x="10235" y="20288"/>
                </a:cubicBezTo>
                <a:cubicBezTo>
                  <a:pt x="10280" y="20255"/>
                  <a:pt x="10241" y="20145"/>
                  <a:pt x="10196" y="20178"/>
                </a:cubicBezTo>
                <a:cubicBezTo>
                  <a:pt x="9804" y="20486"/>
                  <a:pt x="9399" y="20751"/>
                  <a:pt x="8995" y="20994"/>
                </a:cubicBezTo>
                <a:cubicBezTo>
                  <a:pt x="9477" y="20409"/>
                  <a:pt x="9978" y="19858"/>
                  <a:pt x="10485" y="19351"/>
                </a:cubicBezTo>
                <a:cubicBezTo>
                  <a:pt x="10530" y="19307"/>
                  <a:pt x="10492" y="19196"/>
                  <a:pt x="10447" y="19240"/>
                </a:cubicBezTo>
                <a:cubicBezTo>
                  <a:pt x="10125" y="19560"/>
                  <a:pt x="9804" y="19902"/>
                  <a:pt x="9489" y="20255"/>
                </a:cubicBezTo>
                <a:cubicBezTo>
                  <a:pt x="10003" y="19582"/>
                  <a:pt x="10562" y="19009"/>
                  <a:pt x="11147" y="18535"/>
                </a:cubicBezTo>
                <a:cubicBezTo>
                  <a:pt x="11192" y="18502"/>
                  <a:pt x="11153" y="18380"/>
                  <a:pt x="11108" y="18425"/>
                </a:cubicBezTo>
                <a:cubicBezTo>
                  <a:pt x="10376" y="19020"/>
                  <a:pt x="9695" y="19770"/>
                  <a:pt x="9078" y="20663"/>
                </a:cubicBezTo>
                <a:cubicBezTo>
                  <a:pt x="9393" y="19968"/>
                  <a:pt x="9778" y="19362"/>
                  <a:pt x="10215" y="18888"/>
                </a:cubicBezTo>
                <a:cubicBezTo>
                  <a:pt x="10254" y="18843"/>
                  <a:pt x="10222" y="18733"/>
                  <a:pt x="10177" y="18777"/>
                </a:cubicBezTo>
                <a:cubicBezTo>
                  <a:pt x="9843" y="19130"/>
                  <a:pt x="9547" y="19571"/>
                  <a:pt x="9277" y="20056"/>
                </a:cubicBezTo>
                <a:cubicBezTo>
                  <a:pt x="9746" y="19075"/>
                  <a:pt x="10337" y="18215"/>
                  <a:pt x="10999" y="17575"/>
                </a:cubicBezTo>
                <a:cubicBezTo>
                  <a:pt x="11744" y="16848"/>
                  <a:pt x="12535" y="16440"/>
                  <a:pt x="13280" y="16396"/>
                </a:cubicBezTo>
                <a:cubicBezTo>
                  <a:pt x="13312" y="16396"/>
                  <a:pt x="13331" y="16352"/>
                  <a:pt x="13338" y="16307"/>
                </a:cubicBezTo>
                <a:cubicBezTo>
                  <a:pt x="13344" y="16252"/>
                  <a:pt x="13325" y="16208"/>
                  <a:pt x="13299" y="16197"/>
                </a:cubicBezTo>
                <a:cubicBezTo>
                  <a:pt x="12997" y="16032"/>
                  <a:pt x="12689" y="15855"/>
                  <a:pt x="12387" y="15668"/>
                </a:cubicBezTo>
                <a:cubicBezTo>
                  <a:pt x="11982" y="15414"/>
                  <a:pt x="11571" y="15150"/>
                  <a:pt x="11166" y="14863"/>
                </a:cubicBezTo>
                <a:cubicBezTo>
                  <a:pt x="11141" y="14841"/>
                  <a:pt x="11115" y="14863"/>
                  <a:pt x="11096" y="14896"/>
                </a:cubicBezTo>
                <a:cubicBezTo>
                  <a:pt x="10485" y="16252"/>
                  <a:pt x="9624" y="17377"/>
                  <a:pt x="8661" y="18072"/>
                </a:cubicBezTo>
                <a:cubicBezTo>
                  <a:pt x="7793" y="18689"/>
                  <a:pt x="6900" y="18921"/>
                  <a:pt x="6110" y="18733"/>
                </a:cubicBezTo>
                <a:cubicBezTo>
                  <a:pt x="6116" y="18733"/>
                  <a:pt x="6123" y="18733"/>
                  <a:pt x="6123" y="18733"/>
                </a:cubicBezTo>
                <a:cubicBezTo>
                  <a:pt x="6817" y="18755"/>
                  <a:pt x="7568" y="18843"/>
                  <a:pt x="8102" y="17961"/>
                </a:cubicBezTo>
                <a:cubicBezTo>
                  <a:pt x="8134" y="17906"/>
                  <a:pt x="8082" y="17807"/>
                  <a:pt x="8050" y="17873"/>
                </a:cubicBezTo>
                <a:cubicBezTo>
                  <a:pt x="7645" y="18535"/>
                  <a:pt x="7106" y="18623"/>
                  <a:pt x="6566" y="18623"/>
                </a:cubicBezTo>
                <a:cubicBezTo>
                  <a:pt x="6682" y="18590"/>
                  <a:pt x="6797" y="18557"/>
                  <a:pt x="6907" y="18513"/>
                </a:cubicBezTo>
                <a:cubicBezTo>
                  <a:pt x="7196" y="18402"/>
                  <a:pt x="7504" y="18259"/>
                  <a:pt x="7703" y="17851"/>
                </a:cubicBezTo>
                <a:cubicBezTo>
                  <a:pt x="7735" y="17785"/>
                  <a:pt x="7678" y="17697"/>
                  <a:pt x="7652" y="17763"/>
                </a:cubicBezTo>
                <a:cubicBezTo>
                  <a:pt x="7453" y="18182"/>
                  <a:pt x="7119" y="18303"/>
                  <a:pt x="6823" y="18413"/>
                </a:cubicBezTo>
                <a:cubicBezTo>
                  <a:pt x="6592" y="18502"/>
                  <a:pt x="6354" y="18557"/>
                  <a:pt x="6123" y="18612"/>
                </a:cubicBezTo>
                <a:cubicBezTo>
                  <a:pt x="6078" y="18612"/>
                  <a:pt x="6026" y="18612"/>
                  <a:pt x="5981" y="18612"/>
                </a:cubicBezTo>
                <a:cubicBezTo>
                  <a:pt x="6026" y="18546"/>
                  <a:pt x="6065" y="18491"/>
                  <a:pt x="6110" y="18424"/>
                </a:cubicBezTo>
                <a:cubicBezTo>
                  <a:pt x="6483" y="17983"/>
                  <a:pt x="6868" y="17564"/>
                  <a:pt x="7254" y="17156"/>
                </a:cubicBezTo>
                <a:cubicBezTo>
                  <a:pt x="7260" y="17145"/>
                  <a:pt x="7266" y="17134"/>
                  <a:pt x="7266" y="17123"/>
                </a:cubicBezTo>
                <a:cubicBezTo>
                  <a:pt x="7266" y="17123"/>
                  <a:pt x="7266" y="17134"/>
                  <a:pt x="7266" y="17134"/>
                </a:cubicBezTo>
                <a:cubicBezTo>
                  <a:pt x="7273" y="17145"/>
                  <a:pt x="7273" y="17157"/>
                  <a:pt x="7279" y="17157"/>
                </a:cubicBezTo>
                <a:cubicBezTo>
                  <a:pt x="7279" y="17157"/>
                  <a:pt x="7286" y="17157"/>
                  <a:pt x="7286" y="17168"/>
                </a:cubicBezTo>
                <a:cubicBezTo>
                  <a:pt x="7292" y="17168"/>
                  <a:pt x="7299" y="17168"/>
                  <a:pt x="7305" y="17168"/>
                </a:cubicBezTo>
                <a:cubicBezTo>
                  <a:pt x="7311" y="17168"/>
                  <a:pt x="7318" y="17168"/>
                  <a:pt x="7318" y="17157"/>
                </a:cubicBezTo>
                <a:cubicBezTo>
                  <a:pt x="7324" y="17157"/>
                  <a:pt x="7331" y="17145"/>
                  <a:pt x="7331" y="17145"/>
                </a:cubicBezTo>
                <a:cubicBezTo>
                  <a:pt x="7337" y="17145"/>
                  <a:pt x="7337" y="17134"/>
                  <a:pt x="7344" y="17123"/>
                </a:cubicBezTo>
                <a:cubicBezTo>
                  <a:pt x="7344" y="17112"/>
                  <a:pt x="7350" y="17112"/>
                  <a:pt x="7350" y="17101"/>
                </a:cubicBezTo>
                <a:cubicBezTo>
                  <a:pt x="7350" y="17090"/>
                  <a:pt x="7350" y="17079"/>
                  <a:pt x="7350" y="17079"/>
                </a:cubicBezTo>
                <a:cubicBezTo>
                  <a:pt x="7350" y="17079"/>
                  <a:pt x="7350" y="17068"/>
                  <a:pt x="7344" y="17068"/>
                </a:cubicBezTo>
                <a:cubicBezTo>
                  <a:pt x="7337" y="17057"/>
                  <a:pt x="7337" y="17046"/>
                  <a:pt x="7331" y="17046"/>
                </a:cubicBezTo>
                <a:cubicBezTo>
                  <a:pt x="7331" y="17046"/>
                  <a:pt x="7324" y="17046"/>
                  <a:pt x="7324" y="17035"/>
                </a:cubicBezTo>
                <a:cubicBezTo>
                  <a:pt x="7318" y="17035"/>
                  <a:pt x="7311" y="17035"/>
                  <a:pt x="7305" y="17035"/>
                </a:cubicBezTo>
                <a:cubicBezTo>
                  <a:pt x="7299" y="17035"/>
                  <a:pt x="7292" y="17035"/>
                  <a:pt x="7292" y="17046"/>
                </a:cubicBezTo>
                <a:cubicBezTo>
                  <a:pt x="7286" y="17046"/>
                  <a:pt x="7279" y="17057"/>
                  <a:pt x="7279" y="17057"/>
                </a:cubicBezTo>
                <a:cubicBezTo>
                  <a:pt x="7273" y="17057"/>
                  <a:pt x="7273" y="17068"/>
                  <a:pt x="7266" y="17079"/>
                </a:cubicBezTo>
                <a:cubicBezTo>
                  <a:pt x="7266" y="17079"/>
                  <a:pt x="7266" y="17090"/>
                  <a:pt x="7266" y="17090"/>
                </a:cubicBezTo>
                <a:cubicBezTo>
                  <a:pt x="7260" y="17057"/>
                  <a:pt x="7234" y="17024"/>
                  <a:pt x="7215" y="17057"/>
                </a:cubicBezTo>
                <a:cubicBezTo>
                  <a:pt x="7099" y="17179"/>
                  <a:pt x="6990" y="17300"/>
                  <a:pt x="6874" y="17421"/>
                </a:cubicBezTo>
                <a:cubicBezTo>
                  <a:pt x="7247" y="16958"/>
                  <a:pt x="7626" y="16517"/>
                  <a:pt x="8018" y="16098"/>
                </a:cubicBezTo>
                <a:cubicBezTo>
                  <a:pt x="8057" y="16054"/>
                  <a:pt x="8025" y="15944"/>
                  <a:pt x="7980" y="15988"/>
                </a:cubicBezTo>
                <a:cubicBezTo>
                  <a:pt x="7311" y="16693"/>
                  <a:pt x="6675" y="17476"/>
                  <a:pt x="6065" y="18325"/>
                </a:cubicBezTo>
                <a:cubicBezTo>
                  <a:pt x="6052" y="18347"/>
                  <a:pt x="6033" y="18358"/>
                  <a:pt x="6020" y="18380"/>
                </a:cubicBezTo>
                <a:cubicBezTo>
                  <a:pt x="6617" y="17156"/>
                  <a:pt x="7421" y="16153"/>
                  <a:pt x="8307" y="15514"/>
                </a:cubicBezTo>
                <a:cubicBezTo>
                  <a:pt x="8513" y="15370"/>
                  <a:pt x="8718" y="15238"/>
                  <a:pt x="8924" y="15139"/>
                </a:cubicBezTo>
                <a:cubicBezTo>
                  <a:pt x="8911" y="15161"/>
                  <a:pt x="8898" y="15183"/>
                  <a:pt x="8911" y="15227"/>
                </a:cubicBezTo>
                <a:cubicBezTo>
                  <a:pt x="8937" y="15304"/>
                  <a:pt x="9001" y="15238"/>
                  <a:pt x="8975" y="15161"/>
                </a:cubicBezTo>
                <a:cubicBezTo>
                  <a:pt x="8969" y="15139"/>
                  <a:pt x="8956" y="15128"/>
                  <a:pt x="8943" y="15128"/>
                </a:cubicBezTo>
                <a:cubicBezTo>
                  <a:pt x="8956" y="15117"/>
                  <a:pt x="8969" y="15117"/>
                  <a:pt x="8988" y="15106"/>
                </a:cubicBezTo>
                <a:cubicBezTo>
                  <a:pt x="8995" y="15139"/>
                  <a:pt x="9007" y="15161"/>
                  <a:pt x="9033" y="15150"/>
                </a:cubicBezTo>
                <a:cubicBezTo>
                  <a:pt x="9554" y="14995"/>
                  <a:pt x="10087" y="14973"/>
                  <a:pt x="10614" y="15050"/>
                </a:cubicBezTo>
                <a:cubicBezTo>
                  <a:pt x="10145" y="15205"/>
                  <a:pt x="9669" y="15359"/>
                  <a:pt x="9200" y="15525"/>
                </a:cubicBezTo>
                <a:cubicBezTo>
                  <a:pt x="9155" y="15547"/>
                  <a:pt x="9175" y="15668"/>
                  <a:pt x="9220" y="15646"/>
                </a:cubicBezTo>
                <a:cubicBezTo>
                  <a:pt x="9721" y="15469"/>
                  <a:pt x="10215" y="15293"/>
                  <a:pt x="10716" y="15139"/>
                </a:cubicBezTo>
                <a:cubicBezTo>
                  <a:pt x="10427" y="15745"/>
                  <a:pt x="9990" y="16120"/>
                  <a:pt x="9534" y="16153"/>
                </a:cubicBezTo>
                <a:cubicBezTo>
                  <a:pt x="9483" y="16153"/>
                  <a:pt x="9483" y="16285"/>
                  <a:pt x="9534" y="16285"/>
                </a:cubicBezTo>
                <a:cubicBezTo>
                  <a:pt x="9862" y="16263"/>
                  <a:pt x="10177" y="16087"/>
                  <a:pt x="10440" y="15767"/>
                </a:cubicBezTo>
                <a:cubicBezTo>
                  <a:pt x="9965" y="16385"/>
                  <a:pt x="9425" y="16859"/>
                  <a:pt x="8853" y="17134"/>
                </a:cubicBezTo>
                <a:cubicBezTo>
                  <a:pt x="8808" y="17156"/>
                  <a:pt x="8828" y="17289"/>
                  <a:pt x="8873" y="17256"/>
                </a:cubicBezTo>
                <a:cubicBezTo>
                  <a:pt x="9669" y="16870"/>
                  <a:pt x="10395" y="16131"/>
                  <a:pt x="10980" y="15128"/>
                </a:cubicBezTo>
                <a:cubicBezTo>
                  <a:pt x="11012" y="15073"/>
                  <a:pt x="10961" y="14973"/>
                  <a:pt x="10928" y="15039"/>
                </a:cubicBezTo>
                <a:cubicBezTo>
                  <a:pt x="10839" y="15194"/>
                  <a:pt x="10742" y="15337"/>
                  <a:pt x="10646" y="15481"/>
                </a:cubicBezTo>
                <a:cubicBezTo>
                  <a:pt x="10716" y="15359"/>
                  <a:pt x="10787" y="15227"/>
                  <a:pt x="10845" y="15084"/>
                </a:cubicBezTo>
                <a:cubicBezTo>
                  <a:pt x="10851" y="15084"/>
                  <a:pt x="10858" y="15084"/>
                  <a:pt x="10864" y="15084"/>
                </a:cubicBezTo>
                <a:cubicBezTo>
                  <a:pt x="10916" y="15095"/>
                  <a:pt x="10916" y="14962"/>
                  <a:pt x="10864" y="14951"/>
                </a:cubicBezTo>
                <a:cubicBezTo>
                  <a:pt x="10858" y="14951"/>
                  <a:pt x="10858" y="14951"/>
                  <a:pt x="10851" y="14951"/>
                </a:cubicBezTo>
                <a:cubicBezTo>
                  <a:pt x="10845" y="14940"/>
                  <a:pt x="10832" y="14940"/>
                  <a:pt x="10826" y="14951"/>
                </a:cubicBezTo>
                <a:cubicBezTo>
                  <a:pt x="10357" y="14852"/>
                  <a:pt x="9881" y="14841"/>
                  <a:pt x="9412" y="14929"/>
                </a:cubicBezTo>
                <a:cubicBezTo>
                  <a:pt x="9888" y="14775"/>
                  <a:pt x="10357" y="14731"/>
                  <a:pt x="10806" y="14830"/>
                </a:cubicBezTo>
                <a:cubicBezTo>
                  <a:pt x="10839" y="14841"/>
                  <a:pt x="10864" y="14808"/>
                  <a:pt x="10871" y="14753"/>
                </a:cubicBezTo>
                <a:cubicBezTo>
                  <a:pt x="10877" y="14698"/>
                  <a:pt x="10864" y="14654"/>
                  <a:pt x="10839" y="14631"/>
                </a:cubicBezTo>
                <a:cubicBezTo>
                  <a:pt x="10190" y="14157"/>
                  <a:pt x="9547" y="13650"/>
                  <a:pt x="8937" y="13121"/>
                </a:cubicBezTo>
                <a:cubicBezTo>
                  <a:pt x="8911" y="13099"/>
                  <a:pt x="8885" y="13110"/>
                  <a:pt x="8866" y="13143"/>
                </a:cubicBezTo>
                <a:cubicBezTo>
                  <a:pt x="8699" y="13441"/>
                  <a:pt x="8513" y="13727"/>
                  <a:pt x="8314" y="13992"/>
                </a:cubicBezTo>
                <a:cubicBezTo>
                  <a:pt x="8436" y="13827"/>
                  <a:pt x="8545" y="13639"/>
                  <a:pt x="8628" y="13408"/>
                </a:cubicBezTo>
                <a:cubicBezTo>
                  <a:pt x="8673" y="13352"/>
                  <a:pt x="8712" y="13308"/>
                  <a:pt x="8757" y="13253"/>
                </a:cubicBezTo>
                <a:cubicBezTo>
                  <a:pt x="8783" y="13220"/>
                  <a:pt x="8770" y="13165"/>
                  <a:pt x="8744" y="13154"/>
                </a:cubicBezTo>
                <a:cubicBezTo>
                  <a:pt x="8744" y="13132"/>
                  <a:pt x="8731" y="13099"/>
                  <a:pt x="8712" y="13099"/>
                </a:cubicBezTo>
                <a:cubicBezTo>
                  <a:pt x="7748" y="12911"/>
                  <a:pt x="6778" y="12967"/>
                  <a:pt x="5827" y="13231"/>
                </a:cubicBezTo>
                <a:cubicBezTo>
                  <a:pt x="5808" y="13231"/>
                  <a:pt x="5802" y="13264"/>
                  <a:pt x="5802" y="13286"/>
                </a:cubicBezTo>
                <a:cubicBezTo>
                  <a:pt x="5776" y="13242"/>
                  <a:pt x="5724" y="13297"/>
                  <a:pt x="5744" y="13364"/>
                </a:cubicBezTo>
                <a:cubicBezTo>
                  <a:pt x="5763" y="13419"/>
                  <a:pt x="5808" y="13386"/>
                  <a:pt x="5814" y="13331"/>
                </a:cubicBezTo>
                <a:cubicBezTo>
                  <a:pt x="5821" y="13342"/>
                  <a:pt x="5834" y="13353"/>
                  <a:pt x="5846" y="13353"/>
                </a:cubicBezTo>
                <a:cubicBezTo>
                  <a:pt x="6740" y="13099"/>
                  <a:pt x="7645" y="13044"/>
                  <a:pt x="8545" y="13198"/>
                </a:cubicBezTo>
                <a:cubicBezTo>
                  <a:pt x="8127" y="13353"/>
                  <a:pt x="7703" y="13507"/>
                  <a:pt x="7286" y="13650"/>
                </a:cubicBezTo>
                <a:cubicBezTo>
                  <a:pt x="7241" y="13672"/>
                  <a:pt x="7260" y="13794"/>
                  <a:pt x="7305" y="13772"/>
                </a:cubicBezTo>
                <a:cubicBezTo>
                  <a:pt x="7716" y="13617"/>
                  <a:pt x="8134" y="13474"/>
                  <a:pt x="8545" y="13320"/>
                </a:cubicBezTo>
                <a:cubicBezTo>
                  <a:pt x="8121" y="13728"/>
                  <a:pt x="7671" y="14069"/>
                  <a:pt x="7209" y="14345"/>
                </a:cubicBezTo>
                <a:cubicBezTo>
                  <a:pt x="7164" y="14367"/>
                  <a:pt x="7183" y="14499"/>
                  <a:pt x="7228" y="14466"/>
                </a:cubicBezTo>
                <a:cubicBezTo>
                  <a:pt x="7498" y="14312"/>
                  <a:pt x="7761" y="14124"/>
                  <a:pt x="8018" y="13926"/>
                </a:cubicBezTo>
                <a:cubicBezTo>
                  <a:pt x="7600" y="14323"/>
                  <a:pt x="7151" y="14632"/>
                  <a:pt x="6688" y="14830"/>
                </a:cubicBezTo>
                <a:cubicBezTo>
                  <a:pt x="6643" y="14852"/>
                  <a:pt x="6662" y="14973"/>
                  <a:pt x="6707" y="14951"/>
                </a:cubicBezTo>
                <a:cubicBezTo>
                  <a:pt x="7318" y="14687"/>
                  <a:pt x="7896" y="14246"/>
                  <a:pt x="8423" y="13661"/>
                </a:cubicBezTo>
                <a:cubicBezTo>
                  <a:pt x="8204" y="14047"/>
                  <a:pt x="7909" y="14312"/>
                  <a:pt x="7639" y="14588"/>
                </a:cubicBezTo>
                <a:cubicBezTo>
                  <a:pt x="7292" y="14951"/>
                  <a:pt x="6939" y="15315"/>
                  <a:pt x="6534" y="15492"/>
                </a:cubicBezTo>
                <a:cubicBezTo>
                  <a:pt x="6515" y="15503"/>
                  <a:pt x="6508" y="15514"/>
                  <a:pt x="6508" y="15536"/>
                </a:cubicBezTo>
                <a:cubicBezTo>
                  <a:pt x="6482" y="15481"/>
                  <a:pt x="6425" y="15536"/>
                  <a:pt x="6444" y="15613"/>
                </a:cubicBezTo>
                <a:cubicBezTo>
                  <a:pt x="6463" y="15668"/>
                  <a:pt x="6508" y="15646"/>
                  <a:pt x="6515" y="15591"/>
                </a:cubicBezTo>
                <a:cubicBezTo>
                  <a:pt x="6521" y="15613"/>
                  <a:pt x="6534" y="15624"/>
                  <a:pt x="6553" y="15613"/>
                </a:cubicBezTo>
                <a:cubicBezTo>
                  <a:pt x="6643" y="15580"/>
                  <a:pt x="6727" y="15525"/>
                  <a:pt x="6810" y="15470"/>
                </a:cubicBezTo>
                <a:cubicBezTo>
                  <a:pt x="6560" y="15646"/>
                  <a:pt x="6296" y="15800"/>
                  <a:pt x="6026" y="15933"/>
                </a:cubicBezTo>
                <a:cubicBezTo>
                  <a:pt x="5075" y="16385"/>
                  <a:pt x="4105" y="16495"/>
                  <a:pt x="3232" y="16241"/>
                </a:cubicBezTo>
                <a:cubicBezTo>
                  <a:pt x="3913" y="16319"/>
                  <a:pt x="4594" y="16241"/>
                  <a:pt x="5255" y="15977"/>
                </a:cubicBezTo>
                <a:cubicBezTo>
                  <a:pt x="5300" y="15955"/>
                  <a:pt x="5281" y="15834"/>
                  <a:pt x="5236" y="15856"/>
                </a:cubicBezTo>
                <a:cubicBezTo>
                  <a:pt x="4600" y="16098"/>
                  <a:pt x="3951" y="16186"/>
                  <a:pt x="3302" y="16120"/>
                </a:cubicBezTo>
                <a:cubicBezTo>
                  <a:pt x="3791" y="15999"/>
                  <a:pt x="4266" y="15767"/>
                  <a:pt x="4722" y="15448"/>
                </a:cubicBezTo>
                <a:cubicBezTo>
                  <a:pt x="4735" y="15437"/>
                  <a:pt x="4741" y="15415"/>
                  <a:pt x="4741" y="15392"/>
                </a:cubicBezTo>
                <a:cubicBezTo>
                  <a:pt x="4767" y="15415"/>
                  <a:pt x="4812" y="15359"/>
                  <a:pt x="4793" y="15304"/>
                </a:cubicBezTo>
                <a:cubicBezTo>
                  <a:pt x="4773" y="15238"/>
                  <a:pt x="4722" y="15282"/>
                  <a:pt x="4722" y="15337"/>
                </a:cubicBezTo>
                <a:cubicBezTo>
                  <a:pt x="4709" y="15326"/>
                  <a:pt x="4703" y="15326"/>
                  <a:pt x="4690" y="15337"/>
                </a:cubicBezTo>
                <a:cubicBezTo>
                  <a:pt x="4131" y="15734"/>
                  <a:pt x="3540" y="15977"/>
                  <a:pt x="2942" y="16065"/>
                </a:cubicBezTo>
                <a:cubicBezTo>
                  <a:pt x="2936" y="16065"/>
                  <a:pt x="2936" y="16065"/>
                  <a:pt x="2930" y="16065"/>
                </a:cubicBezTo>
                <a:cubicBezTo>
                  <a:pt x="3996" y="15370"/>
                  <a:pt x="5056" y="14411"/>
                  <a:pt x="6225" y="14610"/>
                </a:cubicBezTo>
                <a:cubicBezTo>
                  <a:pt x="6277" y="14621"/>
                  <a:pt x="6277" y="14488"/>
                  <a:pt x="6225" y="14477"/>
                </a:cubicBezTo>
                <a:cubicBezTo>
                  <a:pt x="5024" y="14268"/>
                  <a:pt x="3938" y="15271"/>
                  <a:pt x="2846" y="15977"/>
                </a:cubicBezTo>
                <a:cubicBezTo>
                  <a:pt x="3142" y="15569"/>
                  <a:pt x="3443" y="15183"/>
                  <a:pt x="3784" y="14885"/>
                </a:cubicBezTo>
                <a:cubicBezTo>
                  <a:pt x="4163" y="14554"/>
                  <a:pt x="4568" y="14356"/>
                  <a:pt x="4985" y="14213"/>
                </a:cubicBezTo>
                <a:cubicBezTo>
                  <a:pt x="5005" y="14202"/>
                  <a:pt x="5011" y="14191"/>
                  <a:pt x="5011" y="14169"/>
                </a:cubicBezTo>
                <a:cubicBezTo>
                  <a:pt x="5037" y="14235"/>
                  <a:pt x="5101" y="14169"/>
                  <a:pt x="5075" y="14102"/>
                </a:cubicBezTo>
                <a:cubicBezTo>
                  <a:pt x="5056" y="14047"/>
                  <a:pt x="5011" y="14069"/>
                  <a:pt x="5005" y="14124"/>
                </a:cubicBezTo>
                <a:cubicBezTo>
                  <a:pt x="4998" y="14102"/>
                  <a:pt x="4985" y="14091"/>
                  <a:pt x="4966" y="14091"/>
                </a:cubicBezTo>
                <a:cubicBezTo>
                  <a:pt x="4542" y="14224"/>
                  <a:pt x="4131" y="14433"/>
                  <a:pt x="3745" y="14775"/>
                </a:cubicBezTo>
                <a:cubicBezTo>
                  <a:pt x="3578" y="14918"/>
                  <a:pt x="3418" y="15095"/>
                  <a:pt x="3264" y="15282"/>
                </a:cubicBezTo>
                <a:cubicBezTo>
                  <a:pt x="3913" y="14400"/>
                  <a:pt x="4716" y="13706"/>
                  <a:pt x="5596" y="13287"/>
                </a:cubicBezTo>
                <a:cubicBezTo>
                  <a:pt x="6617" y="12801"/>
                  <a:pt x="7652" y="12713"/>
                  <a:pt x="8583" y="13033"/>
                </a:cubicBezTo>
                <a:cubicBezTo>
                  <a:pt x="8615" y="13044"/>
                  <a:pt x="8641" y="13011"/>
                  <a:pt x="8654" y="12967"/>
                </a:cubicBezTo>
                <a:cubicBezTo>
                  <a:pt x="8667" y="12923"/>
                  <a:pt x="8654" y="12868"/>
                  <a:pt x="8622" y="12834"/>
                </a:cubicBezTo>
                <a:cubicBezTo>
                  <a:pt x="7883" y="12173"/>
                  <a:pt x="7221" y="11489"/>
                  <a:pt x="6643" y="10828"/>
                </a:cubicBezTo>
                <a:cubicBezTo>
                  <a:pt x="6624" y="10806"/>
                  <a:pt x="6598" y="10806"/>
                  <a:pt x="6579" y="10828"/>
                </a:cubicBezTo>
                <a:cubicBezTo>
                  <a:pt x="5673" y="11688"/>
                  <a:pt x="4529" y="12118"/>
                  <a:pt x="3354" y="12052"/>
                </a:cubicBezTo>
                <a:cubicBezTo>
                  <a:pt x="2756" y="12019"/>
                  <a:pt x="2171" y="11853"/>
                  <a:pt x="1625" y="11577"/>
                </a:cubicBezTo>
                <a:cubicBezTo>
                  <a:pt x="1979" y="11721"/>
                  <a:pt x="2345" y="11754"/>
                  <a:pt x="2711" y="11754"/>
                </a:cubicBezTo>
                <a:cubicBezTo>
                  <a:pt x="2762" y="11754"/>
                  <a:pt x="2762" y="11622"/>
                  <a:pt x="2711" y="11622"/>
                </a:cubicBezTo>
                <a:cubicBezTo>
                  <a:pt x="2261" y="11622"/>
                  <a:pt x="1812" y="11589"/>
                  <a:pt x="1381" y="11324"/>
                </a:cubicBezTo>
                <a:cubicBezTo>
                  <a:pt x="1079" y="11136"/>
                  <a:pt x="790" y="10883"/>
                  <a:pt x="495" y="10684"/>
                </a:cubicBezTo>
                <a:cubicBezTo>
                  <a:pt x="1561" y="11114"/>
                  <a:pt x="2640" y="11489"/>
                  <a:pt x="3739" y="11368"/>
                </a:cubicBezTo>
                <a:cubicBezTo>
                  <a:pt x="3790" y="11357"/>
                  <a:pt x="3790" y="11236"/>
                  <a:pt x="3739" y="11236"/>
                </a:cubicBezTo>
                <a:cubicBezTo>
                  <a:pt x="2724" y="11357"/>
                  <a:pt x="1715" y="11037"/>
                  <a:pt x="726" y="10640"/>
                </a:cubicBezTo>
                <a:cubicBezTo>
                  <a:pt x="1124" y="10651"/>
                  <a:pt x="1522" y="10695"/>
                  <a:pt x="1921" y="10795"/>
                </a:cubicBezTo>
                <a:cubicBezTo>
                  <a:pt x="1966" y="10806"/>
                  <a:pt x="1992" y="10684"/>
                  <a:pt x="1940" y="10673"/>
                </a:cubicBezTo>
                <a:cubicBezTo>
                  <a:pt x="1388" y="10541"/>
                  <a:pt x="822" y="10486"/>
                  <a:pt x="263" y="10519"/>
                </a:cubicBezTo>
                <a:cubicBezTo>
                  <a:pt x="270" y="10508"/>
                  <a:pt x="276" y="10508"/>
                  <a:pt x="282" y="10497"/>
                </a:cubicBezTo>
                <a:cubicBezTo>
                  <a:pt x="1176" y="10078"/>
                  <a:pt x="2126" y="10155"/>
                  <a:pt x="3000" y="10706"/>
                </a:cubicBezTo>
                <a:cubicBezTo>
                  <a:pt x="3045" y="10739"/>
                  <a:pt x="3064" y="10607"/>
                  <a:pt x="3019" y="10585"/>
                </a:cubicBezTo>
                <a:cubicBezTo>
                  <a:pt x="2358" y="10166"/>
                  <a:pt x="1651" y="10023"/>
                  <a:pt x="957" y="10155"/>
                </a:cubicBezTo>
                <a:cubicBezTo>
                  <a:pt x="1439" y="9912"/>
                  <a:pt x="1940" y="9736"/>
                  <a:pt x="2435" y="9890"/>
                </a:cubicBezTo>
                <a:cubicBezTo>
                  <a:pt x="2480" y="9901"/>
                  <a:pt x="2505" y="9780"/>
                  <a:pt x="2454" y="9769"/>
                </a:cubicBezTo>
                <a:cubicBezTo>
                  <a:pt x="2075" y="9648"/>
                  <a:pt x="1696" y="9714"/>
                  <a:pt x="1330" y="9857"/>
                </a:cubicBezTo>
                <a:cubicBezTo>
                  <a:pt x="1477" y="9791"/>
                  <a:pt x="1632" y="9725"/>
                  <a:pt x="1779" y="9670"/>
                </a:cubicBezTo>
                <a:cubicBezTo>
                  <a:pt x="2293" y="9460"/>
                  <a:pt x="2820" y="9350"/>
                  <a:pt x="3341" y="9516"/>
                </a:cubicBezTo>
                <a:cubicBezTo>
                  <a:pt x="3386" y="9527"/>
                  <a:pt x="3411" y="9405"/>
                  <a:pt x="3360" y="9394"/>
                </a:cubicBezTo>
                <a:cubicBezTo>
                  <a:pt x="3199" y="9339"/>
                  <a:pt x="3039" y="9317"/>
                  <a:pt x="2872" y="9317"/>
                </a:cubicBezTo>
                <a:cubicBezTo>
                  <a:pt x="3045" y="9306"/>
                  <a:pt x="3219" y="9306"/>
                  <a:pt x="3398" y="9306"/>
                </a:cubicBezTo>
                <a:cubicBezTo>
                  <a:pt x="3488" y="9306"/>
                  <a:pt x="3578" y="9317"/>
                  <a:pt x="3668" y="9328"/>
                </a:cubicBezTo>
                <a:cubicBezTo>
                  <a:pt x="3655" y="9350"/>
                  <a:pt x="3649" y="9372"/>
                  <a:pt x="3662" y="9405"/>
                </a:cubicBezTo>
                <a:cubicBezTo>
                  <a:pt x="3688" y="9482"/>
                  <a:pt x="3752" y="9416"/>
                  <a:pt x="3726" y="9339"/>
                </a:cubicBezTo>
                <a:cubicBezTo>
                  <a:pt x="3726" y="9339"/>
                  <a:pt x="3726" y="9339"/>
                  <a:pt x="3720" y="9328"/>
                </a:cubicBezTo>
                <a:cubicBezTo>
                  <a:pt x="3745" y="9328"/>
                  <a:pt x="3771" y="9339"/>
                  <a:pt x="3790" y="9339"/>
                </a:cubicBezTo>
                <a:cubicBezTo>
                  <a:pt x="3777" y="9372"/>
                  <a:pt x="3790" y="9438"/>
                  <a:pt x="3822" y="9438"/>
                </a:cubicBezTo>
                <a:cubicBezTo>
                  <a:pt x="4683" y="9604"/>
                  <a:pt x="5493" y="10166"/>
                  <a:pt x="6290" y="10750"/>
                </a:cubicBezTo>
                <a:cubicBezTo>
                  <a:pt x="6251" y="10761"/>
                  <a:pt x="6212" y="10761"/>
                  <a:pt x="6168" y="10772"/>
                </a:cubicBezTo>
                <a:cubicBezTo>
                  <a:pt x="6161" y="10761"/>
                  <a:pt x="6155" y="10750"/>
                  <a:pt x="6148" y="10739"/>
                </a:cubicBezTo>
                <a:cubicBezTo>
                  <a:pt x="5654" y="10409"/>
                  <a:pt x="5133" y="10221"/>
                  <a:pt x="4600" y="10188"/>
                </a:cubicBezTo>
                <a:cubicBezTo>
                  <a:pt x="4548" y="10188"/>
                  <a:pt x="4548" y="10320"/>
                  <a:pt x="4600" y="10320"/>
                </a:cubicBezTo>
                <a:cubicBezTo>
                  <a:pt x="5082" y="10354"/>
                  <a:pt x="5557" y="10508"/>
                  <a:pt x="6007" y="10795"/>
                </a:cubicBezTo>
                <a:cubicBezTo>
                  <a:pt x="5531" y="10839"/>
                  <a:pt x="5056" y="10817"/>
                  <a:pt x="4587" y="10695"/>
                </a:cubicBezTo>
                <a:cubicBezTo>
                  <a:pt x="4542" y="10684"/>
                  <a:pt x="4516" y="10806"/>
                  <a:pt x="4568" y="10817"/>
                </a:cubicBezTo>
                <a:cubicBezTo>
                  <a:pt x="5146" y="10960"/>
                  <a:pt x="5731" y="10982"/>
                  <a:pt x="6309" y="10872"/>
                </a:cubicBezTo>
                <a:cubicBezTo>
                  <a:pt x="6335" y="10872"/>
                  <a:pt x="6347" y="10828"/>
                  <a:pt x="6347" y="10795"/>
                </a:cubicBezTo>
                <a:cubicBezTo>
                  <a:pt x="6360" y="10806"/>
                  <a:pt x="6373" y="10817"/>
                  <a:pt x="6392" y="10828"/>
                </a:cubicBezTo>
                <a:cubicBezTo>
                  <a:pt x="6437" y="10861"/>
                  <a:pt x="6476" y="10750"/>
                  <a:pt x="6431" y="10717"/>
                </a:cubicBezTo>
                <a:cubicBezTo>
                  <a:pt x="5756" y="10221"/>
                  <a:pt x="5069" y="9736"/>
                  <a:pt x="4356" y="9471"/>
                </a:cubicBezTo>
                <a:cubicBezTo>
                  <a:pt x="4960" y="9648"/>
                  <a:pt x="5538" y="9957"/>
                  <a:pt x="6052" y="10387"/>
                </a:cubicBezTo>
                <a:cubicBezTo>
                  <a:pt x="6078" y="10409"/>
                  <a:pt x="6116" y="10398"/>
                  <a:pt x="6129" y="10342"/>
                </a:cubicBezTo>
                <a:cubicBezTo>
                  <a:pt x="6148" y="10298"/>
                  <a:pt x="6135" y="10232"/>
                  <a:pt x="6116" y="10210"/>
                </a:cubicBezTo>
                <a:cubicBezTo>
                  <a:pt x="5647" y="9615"/>
                  <a:pt x="5281" y="9041"/>
                  <a:pt x="5030" y="8534"/>
                </a:cubicBezTo>
                <a:cubicBezTo>
                  <a:pt x="5030" y="8534"/>
                  <a:pt x="5030" y="8534"/>
                  <a:pt x="5030" y="8534"/>
                </a:cubicBezTo>
                <a:cubicBezTo>
                  <a:pt x="5037" y="8512"/>
                  <a:pt x="5043" y="8479"/>
                  <a:pt x="5030" y="8457"/>
                </a:cubicBezTo>
                <a:cubicBezTo>
                  <a:pt x="5037" y="8446"/>
                  <a:pt x="5037" y="8435"/>
                  <a:pt x="5037" y="8413"/>
                </a:cubicBezTo>
                <a:cubicBezTo>
                  <a:pt x="5030" y="8336"/>
                  <a:pt x="5018" y="8259"/>
                  <a:pt x="5005" y="8181"/>
                </a:cubicBezTo>
                <a:cubicBezTo>
                  <a:pt x="5024" y="8292"/>
                  <a:pt x="5043" y="8413"/>
                  <a:pt x="5063" y="8523"/>
                </a:cubicBezTo>
                <a:cubicBezTo>
                  <a:pt x="5037" y="8501"/>
                  <a:pt x="5043" y="8523"/>
                  <a:pt x="5050" y="8534"/>
                </a:cubicBezTo>
                <a:close/>
                <a:moveTo>
                  <a:pt x="9014" y="12283"/>
                </a:moveTo>
                <a:cubicBezTo>
                  <a:pt x="9014" y="12294"/>
                  <a:pt x="9008" y="12305"/>
                  <a:pt x="9008" y="12316"/>
                </a:cubicBezTo>
                <a:cubicBezTo>
                  <a:pt x="9008" y="12305"/>
                  <a:pt x="9008" y="12294"/>
                  <a:pt x="9014" y="12283"/>
                </a:cubicBezTo>
                <a:close/>
                <a:moveTo>
                  <a:pt x="13518" y="16682"/>
                </a:moveTo>
                <a:cubicBezTo>
                  <a:pt x="13518" y="16682"/>
                  <a:pt x="13518" y="16682"/>
                  <a:pt x="13518" y="16682"/>
                </a:cubicBezTo>
                <a:cubicBezTo>
                  <a:pt x="13518" y="16682"/>
                  <a:pt x="13518" y="16682"/>
                  <a:pt x="13518" y="16682"/>
                </a:cubicBezTo>
                <a:cubicBezTo>
                  <a:pt x="13518" y="16682"/>
                  <a:pt x="13518" y="16682"/>
                  <a:pt x="13518" y="16682"/>
                </a:cubicBezTo>
                <a:close/>
                <a:moveTo>
                  <a:pt x="8224" y="14069"/>
                </a:moveTo>
                <a:cubicBezTo>
                  <a:pt x="8237" y="14047"/>
                  <a:pt x="8256" y="14025"/>
                  <a:pt x="8269" y="14014"/>
                </a:cubicBezTo>
                <a:cubicBezTo>
                  <a:pt x="8249" y="14036"/>
                  <a:pt x="8237" y="14058"/>
                  <a:pt x="8224" y="14069"/>
                </a:cubicBezTo>
                <a:close/>
                <a:moveTo>
                  <a:pt x="3264" y="3484"/>
                </a:moveTo>
                <a:cubicBezTo>
                  <a:pt x="4016" y="4752"/>
                  <a:pt x="4587" y="6252"/>
                  <a:pt x="4902" y="7773"/>
                </a:cubicBezTo>
                <a:cubicBezTo>
                  <a:pt x="4799" y="7332"/>
                  <a:pt x="4658" y="6913"/>
                  <a:pt x="4523" y="6516"/>
                </a:cubicBezTo>
                <a:cubicBezTo>
                  <a:pt x="4317" y="5921"/>
                  <a:pt x="4080" y="5348"/>
                  <a:pt x="3823" y="4818"/>
                </a:cubicBezTo>
                <a:cubicBezTo>
                  <a:pt x="3791" y="4752"/>
                  <a:pt x="3739" y="4851"/>
                  <a:pt x="3771" y="4907"/>
                </a:cubicBezTo>
                <a:cubicBezTo>
                  <a:pt x="4028" y="5425"/>
                  <a:pt x="4260" y="5987"/>
                  <a:pt x="4459" y="6571"/>
                </a:cubicBezTo>
                <a:cubicBezTo>
                  <a:pt x="4645" y="7112"/>
                  <a:pt x="4844" y="7696"/>
                  <a:pt x="4921" y="8314"/>
                </a:cubicBezTo>
                <a:cubicBezTo>
                  <a:pt x="4915" y="8303"/>
                  <a:pt x="4909" y="8303"/>
                  <a:pt x="4902" y="8292"/>
                </a:cubicBezTo>
                <a:cubicBezTo>
                  <a:pt x="4709" y="6836"/>
                  <a:pt x="4067" y="5778"/>
                  <a:pt x="3457" y="4785"/>
                </a:cubicBezTo>
                <a:cubicBezTo>
                  <a:pt x="3418" y="4730"/>
                  <a:pt x="3367" y="4818"/>
                  <a:pt x="3405" y="4873"/>
                </a:cubicBezTo>
                <a:cubicBezTo>
                  <a:pt x="3958" y="5767"/>
                  <a:pt x="4542" y="6726"/>
                  <a:pt x="4780" y="7994"/>
                </a:cubicBezTo>
                <a:cubicBezTo>
                  <a:pt x="4780" y="7994"/>
                  <a:pt x="4780" y="7994"/>
                  <a:pt x="4780" y="7994"/>
                </a:cubicBezTo>
                <a:cubicBezTo>
                  <a:pt x="4549" y="7431"/>
                  <a:pt x="4298" y="6891"/>
                  <a:pt x="4028" y="6384"/>
                </a:cubicBezTo>
                <a:cubicBezTo>
                  <a:pt x="3996" y="6318"/>
                  <a:pt x="3945" y="6417"/>
                  <a:pt x="3977" y="6472"/>
                </a:cubicBezTo>
                <a:cubicBezTo>
                  <a:pt x="4163" y="6814"/>
                  <a:pt x="4337" y="7178"/>
                  <a:pt x="4497" y="7553"/>
                </a:cubicBezTo>
                <a:cubicBezTo>
                  <a:pt x="4093" y="6869"/>
                  <a:pt x="3733" y="6108"/>
                  <a:pt x="3437" y="5281"/>
                </a:cubicBezTo>
                <a:cubicBezTo>
                  <a:pt x="3412" y="5215"/>
                  <a:pt x="3347" y="5270"/>
                  <a:pt x="3373" y="5347"/>
                </a:cubicBezTo>
                <a:cubicBezTo>
                  <a:pt x="3675" y="6197"/>
                  <a:pt x="4041" y="6968"/>
                  <a:pt x="4452" y="7663"/>
                </a:cubicBezTo>
                <a:cubicBezTo>
                  <a:pt x="3765" y="6913"/>
                  <a:pt x="3155" y="5965"/>
                  <a:pt x="2660" y="4840"/>
                </a:cubicBezTo>
                <a:cubicBezTo>
                  <a:pt x="2628" y="4774"/>
                  <a:pt x="2564" y="4840"/>
                  <a:pt x="2596" y="4906"/>
                </a:cubicBezTo>
                <a:cubicBezTo>
                  <a:pt x="3167" y="6207"/>
                  <a:pt x="3894" y="7288"/>
                  <a:pt x="4722" y="8093"/>
                </a:cubicBezTo>
                <a:cubicBezTo>
                  <a:pt x="4729" y="8104"/>
                  <a:pt x="4735" y="8104"/>
                  <a:pt x="4735" y="8115"/>
                </a:cubicBezTo>
                <a:cubicBezTo>
                  <a:pt x="4735" y="8115"/>
                  <a:pt x="4735" y="8115"/>
                  <a:pt x="4735" y="8115"/>
                </a:cubicBezTo>
                <a:cubicBezTo>
                  <a:pt x="3983" y="7365"/>
                  <a:pt x="3187" y="6737"/>
                  <a:pt x="2531" y="5744"/>
                </a:cubicBezTo>
                <a:cubicBezTo>
                  <a:pt x="2493" y="5689"/>
                  <a:pt x="2442" y="5777"/>
                  <a:pt x="2480" y="5833"/>
                </a:cubicBezTo>
                <a:cubicBezTo>
                  <a:pt x="2782" y="6285"/>
                  <a:pt x="3116" y="6660"/>
                  <a:pt x="3457" y="7012"/>
                </a:cubicBezTo>
                <a:cubicBezTo>
                  <a:pt x="3457" y="7023"/>
                  <a:pt x="3463" y="7023"/>
                  <a:pt x="3470" y="7035"/>
                </a:cubicBezTo>
                <a:cubicBezTo>
                  <a:pt x="3816" y="7520"/>
                  <a:pt x="4202" y="7917"/>
                  <a:pt x="4607" y="8236"/>
                </a:cubicBezTo>
                <a:cubicBezTo>
                  <a:pt x="3720" y="7707"/>
                  <a:pt x="2840" y="6759"/>
                  <a:pt x="2095" y="5502"/>
                </a:cubicBezTo>
                <a:cubicBezTo>
                  <a:pt x="1292" y="4146"/>
                  <a:pt x="694" y="2525"/>
                  <a:pt x="392" y="882"/>
                </a:cubicBezTo>
                <a:cubicBezTo>
                  <a:pt x="604" y="1488"/>
                  <a:pt x="803" y="2117"/>
                  <a:pt x="977" y="2767"/>
                </a:cubicBezTo>
                <a:cubicBezTo>
                  <a:pt x="1073" y="3120"/>
                  <a:pt x="1157" y="3462"/>
                  <a:pt x="1304" y="3760"/>
                </a:cubicBezTo>
                <a:cubicBezTo>
                  <a:pt x="1459" y="4058"/>
                  <a:pt x="1645" y="4300"/>
                  <a:pt x="1831" y="4532"/>
                </a:cubicBezTo>
                <a:cubicBezTo>
                  <a:pt x="1870" y="4587"/>
                  <a:pt x="1908" y="4465"/>
                  <a:pt x="1870" y="4421"/>
                </a:cubicBezTo>
                <a:cubicBezTo>
                  <a:pt x="1683" y="4190"/>
                  <a:pt x="1497" y="3947"/>
                  <a:pt x="1349" y="3638"/>
                </a:cubicBezTo>
                <a:cubicBezTo>
                  <a:pt x="1195" y="3319"/>
                  <a:pt x="1105" y="2933"/>
                  <a:pt x="1002" y="2558"/>
                </a:cubicBezTo>
                <a:cubicBezTo>
                  <a:pt x="893" y="2150"/>
                  <a:pt x="771" y="1753"/>
                  <a:pt x="643" y="1356"/>
                </a:cubicBezTo>
                <a:cubicBezTo>
                  <a:pt x="675" y="1422"/>
                  <a:pt x="700" y="1499"/>
                  <a:pt x="733" y="1566"/>
                </a:cubicBezTo>
                <a:cubicBezTo>
                  <a:pt x="893" y="1929"/>
                  <a:pt x="1067" y="2271"/>
                  <a:pt x="1253" y="2591"/>
                </a:cubicBezTo>
                <a:cubicBezTo>
                  <a:pt x="1285" y="2646"/>
                  <a:pt x="1343" y="2558"/>
                  <a:pt x="1304" y="2503"/>
                </a:cubicBezTo>
                <a:cubicBezTo>
                  <a:pt x="1118" y="2172"/>
                  <a:pt x="945" y="1830"/>
                  <a:pt x="784" y="1477"/>
                </a:cubicBezTo>
                <a:cubicBezTo>
                  <a:pt x="700" y="1301"/>
                  <a:pt x="623" y="1114"/>
                  <a:pt x="546" y="926"/>
                </a:cubicBezTo>
                <a:cubicBezTo>
                  <a:pt x="540" y="904"/>
                  <a:pt x="533" y="893"/>
                  <a:pt x="527" y="871"/>
                </a:cubicBezTo>
                <a:cubicBezTo>
                  <a:pt x="1067" y="1444"/>
                  <a:pt x="1523" y="2216"/>
                  <a:pt x="1876" y="3131"/>
                </a:cubicBezTo>
                <a:cubicBezTo>
                  <a:pt x="1902" y="3198"/>
                  <a:pt x="1966" y="3131"/>
                  <a:pt x="1940" y="3065"/>
                </a:cubicBezTo>
                <a:cubicBezTo>
                  <a:pt x="1587" y="2150"/>
                  <a:pt x="1131" y="1378"/>
                  <a:pt x="591" y="794"/>
                </a:cubicBezTo>
                <a:cubicBezTo>
                  <a:pt x="1465" y="1499"/>
                  <a:pt x="2319" y="2437"/>
                  <a:pt x="2711" y="4013"/>
                </a:cubicBezTo>
                <a:cubicBezTo>
                  <a:pt x="2731" y="4091"/>
                  <a:pt x="2795" y="4024"/>
                  <a:pt x="2776" y="3947"/>
                </a:cubicBezTo>
                <a:cubicBezTo>
                  <a:pt x="2461" y="2679"/>
                  <a:pt x="1851" y="1819"/>
                  <a:pt x="1169" y="1158"/>
                </a:cubicBezTo>
                <a:cubicBezTo>
                  <a:pt x="1195" y="1136"/>
                  <a:pt x="1208" y="1069"/>
                  <a:pt x="1176" y="1047"/>
                </a:cubicBezTo>
                <a:cubicBezTo>
                  <a:pt x="1105" y="992"/>
                  <a:pt x="1035" y="926"/>
                  <a:pt x="970" y="860"/>
                </a:cubicBezTo>
                <a:cubicBezTo>
                  <a:pt x="1966" y="1632"/>
                  <a:pt x="2833" y="2856"/>
                  <a:pt x="3457" y="4388"/>
                </a:cubicBezTo>
                <a:cubicBezTo>
                  <a:pt x="3482" y="4454"/>
                  <a:pt x="3553" y="4388"/>
                  <a:pt x="3521" y="4322"/>
                </a:cubicBezTo>
                <a:cubicBezTo>
                  <a:pt x="3148" y="3407"/>
                  <a:pt x="2686" y="2602"/>
                  <a:pt x="2172" y="1929"/>
                </a:cubicBezTo>
                <a:cubicBezTo>
                  <a:pt x="2551" y="2393"/>
                  <a:pt x="2923" y="2911"/>
                  <a:pt x="3264" y="3484"/>
                </a:cubicBezTo>
                <a:close/>
                <a:moveTo>
                  <a:pt x="4440" y="8005"/>
                </a:moveTo>
                <a:cubicBezTo>
                  <a:pt x="4317" y="7895"/>
                  <a:pt x="4195" y="7784"/>
                  <a:pt x="4080" y="7663"/>
                </a:cubicBezTo>
                <a:cubicBezTo>
                  <a:pt x="4202" y="7773"/>
                  <a:pt x="4324" y="7884"/>
                  <a:pt x="4440" y="8005"/>
                </a:cubicBezTo>
                <a:close/>
                <a:moveTo>
                  <a:pt x="2069" y="3826"/>
                </a:moveTo>
                <a:cubicBezTo>
                  <a:pt x="1838" y="3539"/>
                  <a:pt x="1619" y="3231"/>
                  <a:pt x="1413" y="2900"/>
                </a:cubicBezTo>
                <a:cubicBezTo>
                  <a:pt x="1375" y="2845"/>
                  <a:pt x="1433" y="2745"/>
                  <a:pt x="1465" y="2812"/>
                </a:cubicBezTo>
                <a:cubicBezTo>
                  <a:pt x="1670" y="3131"/>
                  <a:pt x="1882" y="3440"/>
                  <a:pt x="2107" y="3716"/>
                </a:cubicBezTo>
                <a:cubicBezTo>
                  <a:pt x="2146" y="3760"/>
                  <a:pt x="2107" y="3870"/>
                  <a:pt x="2069" y="3826"/>
                </a:cubicBezTo>
                <a:close/>
                <a:moveTo>
                  <a:pt x="2165" y="5303"/>
                </a:moveTo>
                <a:cubicBezTo>
                  <a:pt x="2184" y="5281"/>
                  <a:pt x="2204" y="5303"/>
                  <a:pt x="2217" y="5326"/>
                </a:cubicBezTo>
                <a:cubicBezTo>
                  <a:pt x="2217" y="5326"/>
                  <a:pt x="2217" y="5337"/>
                  <a:pt x="2223" y="5337"/>
                </a:cubicBezTo>
                <a:cubicBezTo>
                  <a:pt x="2223" y="5337"/>
                  <a:pt x="2223" y="5337"/>
                  <a:pt x="2223" y="5337"/>
                </a:cubicBezTo>
                <a:cubicBezTo>
                  <a:pt x="2229" y="5348"/>
                  <a:pt x="2229" y="5348"/>
                  <a:pt x="2236" y="5359"/>
                </a:cubicBezTo>
                <a:cubicBezTo>
                  <a:pt x="2242" y="5370"/>
                  <a:pt x="2249" y="5381"/>
                  <a:pt x="2255" y="5392"/>
                </a:cubicBezTo>
                <a:cubicBezTo>
                  <a:pt x="2268" y="5414"/>
                  <a:pt x="2281" y="5436"/>
                  <a:pt x="2294" y="5458"/>
                </a:cubicBezTo>
                <a:cubicBezTo>
                  <a:pt x="2300" y="5458"/>
                  <a:pt x="2300" y="5469"/>
                  <a:pt x="2307" y="5469"/>
                </a:cubicBezTo>
                <a:cubicBezTo>
                  <a:pt x="2307" y="5469"/>
                  <a:pt x="2313" y="5480"/>
                  <a:pt x="2313" y="5480"/>
                </a:cubicBezTo>
                <a:cubicBezTo>
                  <a:pt x="2319" y="5480"/>
                  <a:pt x="2319" y="5491"/>
                  <a:pt x="2313" y="5480"/>
                </a:cubicBezTo>
                <a:cubicBezTo>
                  <a:pt x="2319" y="5491"/>
                  <a:pt x="2326" y="5502"/>
                  <a:pt x="2339" y="5502"/>
                </a:cubicBezTo>
                <a:cubicBezTo>
                  <a:pt x="2358" y="5524"/>
                  <a:pt x="2371" y="5535"/>
                  <a:pt x="2390" y="5557"/>
                </a:cubicBezTo>
                <a:cubicBezTo>
                  <a:pt x="2409" y="5579"/>
                  <a:pt x="2416" y="5612"/>
                  <a:pt x="2403" y="5645"/>
                </a:cubicBezTo>
                <a:cubicBezTo>
                  <a:pt x="2390" y="5678"/>
                  <a:pt x="2371" y="5689"/>
                  <a:pt x="2352" y="5667"/>
                </a:cubicBezTo>
                <a:cubicBezTo>
                  <a:pt x="2274" y="5601"/>
                  <a:pt x="2204" y="5502"/>
                  <a:pt x="2152" y="5381"/>
                </a:cubicBezTo>
                <a:cubicBezTo>
                  <a:pt x="2139" y="5359"/>
                  <a:pt x="2146" y="5315"/>
                  <a:pt x="2165" y="5303"/>
                </a:cubicBezTo>
                <a:close/>
                <a:moveTo>
                  <a:pt x="2050" y="5193"/>
                </a:moveTo>
                <a:cubicBezTo>
                  <a:pt x="2024" y="5116"/>
                  <a:pt x="2088" y="5061"/>
                  <a:pt x="2114" y="5127"/>
                </a:cubicBezTo>
                <a:cubicBezTo>
                  <a:pt x="2139" y="5204"/>
                  <a:pt x="2075" y="5270"/>
                  <a:pt x="2050" y="5193"/>
                </a:cubicBezTo>
                <a:close/>
                <a:moveTo>
                  <a:pt x="3379" y="5149"/>
                </a:moveTo>
                <a:cubicBezTo>
                  <a:pt x="3405" y="5226"/>
                  <a:pt x="3341" y="5281"/>
                  <a:pt x="3315" y="5215"/>
                </a:cubicBezTo>
                <a:cubicBezTo>
                  <a:pt x="3290" y="5138"/>
                  <a:pt x="3360" y="5072"/>
                  <a:pt x="3379" y="5149"/>
                </a:cubicBezTo>
                <a:close/>
                <a:moveTo>
                  <a:pt x="3373" y="4752"/>
                </a:moveTo>
                <a:cubicBezTo>
                  <a:pt x="3399" y="4829"/>
                  <a:pt x="3334" y="4885"/>
                  <a:pt x="3309" y="4818"/>
                </a:cubicBezTo>
                <a:cubicBezTo>
                  <a:pt x="3283" y="4741"/>
                  <a:pt x="3347" y="4675"/>
                  <a:pt x="3373" y="4752"/>
                </a:cubicBezTo>
                <a:close/>
                <a:moveTo>
                  <a:pt x="3290" y="4653"/>
                </a:moveTo>
                <a:cubicBezTo>
                  <a:pt x="3315" y="4730"/>
                  <a:pt x="3251" y="4785"/>
                  <a:pt x="3225" y="4719"/>
                </a:cubicBezTo>
                <a:cubicBezTo>
                  <a:pt x="3200" y="4642"/>
                  <a:pt x="3264" y="4576"/>
                  <a:pt x="3290" y="4653"/>
                </a:cubicBezTo>
                <a:close/>
                <a:moveTo>
                  <a:pt x="2750" y="4234"/>
                </a:moveTo>
                <a:cubicBezTo>
                  <a:pt x="2724" y="4157"/>
                  <a:pt x="2788" y="4102"/>
                  <a:pt x="2814" y="4168"/>
                </a:cubicBezTo>
                <a:cubicBezTo>
                  <a:pt x="2840" y="4245"/>
                  <a:pt x="2776" y="4311"/>
                  <a:pt x="2750" y="4234"/>
                </a:cubicBezTo>
                <a:close/>
                <a:moveTo>
                  <a:pt x="2776" y="4410"/>
                </a:moveTo>
                <a:cubicBezTo>
                  <a:pt x="2750" y="4333"/>
                  <a:pt x="2814" y="4278"/>
                  <a:pt x="2840" y="4344"/>
                </a:cubicBezTo>
                <a:cubicBezTo>
                  <a:pt x="2865" y="4421"/>
                  <a:pt x="2801" y="4488"/>
                  <a:pt x="2776" y="4410"/>
                </a:cubicBezTo>
                <a:close/>
                <a:moveTo>
                  <a:pt x="2139" y="3892"/>
                </a:moveTo>
                <a:cubicBezTo>
                  <a:pt x="2114" y="3815"/>
                  <a:pt x="2178" y="3760"/>
                  <a:pt x="2204" y="3826"/>
                </a:cubicBezTo>
                <a:cubicBezTo>
                  <a:pt x="2229" y="3903"/>
                  <a:pt x="2165" y="3969"/>
                  <a:pt x="2139" y="3892"/>
                </a:cubicBezTo>
                <a:close/>
                <a:moveTo>
                  <a:pt x="2313" y="4102"/>
                </a:moveTo>
                <a:cubicBezTo>
                  <a:pt x="2287" y="4024"/>
                  <a:pt x="2351" y="3969"/>
                  <a:pt x="2377" y="4035"/>
                </a:cubicBezTo>
                <a:cubicBezTo>
                  <a:pt x="2403" y="4113"/>
                  <a:pt x="2339" y="4179"/>
                  <a:pt x="2313" y="4102"/>
                </a:cubicBezTo>
                <a:close/>
                <a:moveTo>
                  <a:pt x="3990" y="6318"/>
                </a:moveTo>
                <a:cubicBezTo>
                  <a:pt x="4016" y="6395"/>
                  <a:pt x="3951" y="6450"/>
                  <a:pt x="3926" y="6384"/>
                </a:cubicBezTo>
                <a:cubicBezTo>
                  <a:pt x="3900" y="6307"/>
                  <a:pt x="3964" y="6241"/>
                  <a:pt x="3990" y="6318"/>
                </a:cubicBezTo>
                <a:close/>
                <a:moveTo>
                  <a:pt x="2005" y="10805"/>
                </a:moveTo>
                <a:cubicBezTo>
                  <a:pt x="1979" y="10728"/>
                  <a:pt x="2043" y="10673"/>
                  <a:pt x="2069" y="10739"/>
                </a:cubicBezTo>
                <a:cubicBezTo>
                  <a:pt x="2095" y="10817"/>
                  <a:pt x="2030" y="10883"/>
                  <a:pt x="2005" y="10805"/>
                </a:cubicBezTo>
                <a:close/>
                <a:moveTo>
                  <a:pt x="2082" y="10828"/>
                </a:moveTo>
                <a:cubicBezTo>
                  <a:pt x="2056" y="10750"/>
                  <a:pt x="2120" y="10695"/>
                  <a:pt x="2146" y="10761"/>
                </a:cubicBezTo>
                <a:cubicBezTo>
                  <a:pt x="2172" y="10839"/>
                  <a:pt x="2107" y="10905"/>
                  <a:pt x="2082" y="10828"/>
                </a:cubicBezTo>
                <a:close/>
                <a:moveTo>
                  <a:pt x="3759" y="11335"/>
                </a:moveTo>
                <a:cubicBezTo>
                  <a:pt x="3733" y="11258"/>
                  <a:pt x="3797" y="11202"/>
                  <a:pt x="3823" y="11269"/>
                </a:cubicBezTo>
                <a:cubicBezTo>
                  <a:pt x="3848" y="11346"/>
                  <a:pt x="3778" y="11412"/>
                  <a:pt x="3759" y="11335"/>
                </a:cubicBezTo>
                <a:close/>
                <a:moveTo>
                  <a:pt x="6380" y="10960"/>
                </a:moveTo>
                <a:cubicBezTo>
                  <a:pt x="5577" y="11423"/>
                  <a:pt x="4729" y="11621"/>
                  <a:pt x="3881" y="11544"/>
                </a:cubicBezTo>
                <a:cubicBezTo>
                  <a:pt x="3829" y="11544"/>
                  <a:pt x="3829" y="11412"/>
                  <a:pt x="3881" y="11412"/>
                </a:cubicBezTo>
                <a:cubicBezTo>
                  <a:pt x="4722" y="11489"/>
                  <a:pt x="5557" y="11291"/>
                  <a:pt x="6361" y="10828"/>
                </a:cubicBezTo>
                <a:cubicBezTo>
                  <a:pt x="6406" y="10805"/>
                  <a:pt x="6425" y="10938"/>
                  <a:pt x="6380" y="10960"/>
                </a:cubicBezTo>
                <a:close/>
                <a:moveTo>
                  <a:pt x="4433" y="10717"/>
                </a:moveTo>
                <a:cubicBezTo>
                  <a:pt x="4433" y="10706"/>
                  <a:pt x="4427" y="10695"/>
                  <a:pt x="4427" y="10695"/>
                </a:cubicBezTo>
                <a:cubicBezTo>
                  <a:pt x="4420" y="10750"/>
                  <a:pt x="4375" y="10772"/>
                  <a:pt x="4356" y="10717"/>
                </a:cubicBezTo>
                <a:cubicBezTo>
                  <a:pt x="4330" y="10640"/>
                  <a:pt x="4395" y="10585"/>
                  <a:pt x="4420" y="10651"/>
                </a:cubicBezTo>
                <a:cubicBezTo>
                  <a:pt x="4420" y="10662"/>
                  <a:pt x="4427" y="10673"/>
                  <a:pt x="4427" y="10673"/>
                </a:cubicBezTo>
                <a:cubicBezTo>
                  <a:pt x="4433" y="10618"/>
                  <a:pt x="4478" y="10596"/>
                  <a:pt x="4497" y="10651"/>
                </a:cubicBezTo>
                <a:cubicBezTo>
                  <a:pt x="4523" y="10717"/>
                  <a:pt x="4459" y="10783"/>
                  <a:pt x="4433" y="10717"/>
                </a:cubicBezTo>
                <a:close/>
                <a:moveTo>
                  <a:pt x="4446" y="10254"/>
                </a:moveTo>
                <a:cubicBezTo>
                  <a:pt x="4420" y="10177"/>
                  <a:pt x="4485" y="10122"/>
                  <a:pt x="4510" y="10188"/>
                </a:cubicBezTo>
                <a:cubicBezTo>
                  <a:pt x="4536" y="10265"/>
                  <a:pt x="4472" y="10331"/>
                  <a:pt x="4446" y="10254"/>
                </a:cubicBezTo>
                <a:close/>
                <a:moveTo>
                  <a:pt x="4362" y="10265"/>
                </a:moveTo>
                <a:cubicBezTo>
                  <a:pt x="4337" y="10188"/>
                  <a:pt x="4401" y="10133"/>
                  <a:pt x="4427" y="10199"/>
                </a:cubicBezTo>
                <a:cubicBezTo>
                  <a:pt x="4452" y="10276"/>
                  <a:pt x="4388" y="10331"/>
                  <a:pt x="4362" y="10265"/>
                </a:cubicBezTo>
                <a:close/>
                <a:moveTo>
                  <a:pt x="2840" y="10023"/>
                </a:moveTo>
                <a:cubicBezTo>
                  <a:pt x="2840" y="10034"/>
                  <a:pt x="2827" y="10056"/>
                  <a:pt x="2821" y="10067"/>
                </a:cubicBezTo>
                <a:cubicBezTo>
                  <a:pt x="2814" y="10078"/>
                  <a:pt x="2801" y="10078"/>
                  <a:pt x="2795" y="10078"/>
                </a:cubicBezTo>
                <a:cubicBezTo>
                  <a:pt x="2737" y="10034"/>
                  <a:pt x="2673" y="9990"/>
                  <a:pt x="2615" y="9957"/>
                </a:cubicBezTo>
                <a:cubicBezTo>
                  <a:pt x="2602" y="9945"/>
                  <a:pt x="2596" y="9945"/>
                  <a:pt x="2589" y="9923"/>
                </a:cubicBezTo>
                <a:cubicBezTo>
                  <a:pt x="2583" y="9912"/>
                  <a:pt x="2583" y="9890"/>
                  <a:pt x="2583" y="9879"/>
                </a:cubicBezTo>
                <a:cubicBezTo>
                  <a:pt x="2583" y="9868"/>
                  <a:pt x="2596" y="9846"/>
                  <a:pt x="2602" y="9835"/>
                </a:cubicBezTo>
                <a:cubicBezTo>
                  <a:pt x="2609" y="9824"/>
                  <a:pt x="2621" y="9824"/>
                  <a:pt x="2628" y="9824"/>
                </a:cubicBezTo>
                <a:cubicBezTo>
                  <a:pt x="2686" y="9868"/>
                  <a:pt x="2750" y="9912"/>
                  <a:pt x="2808" y="9946"/>
                </a:cubicBezTo>
                <a:cubicBezTo>
                  <a:pt x="2821" y="9957"/>
                  <a:pt x="2827" y="9957"/>
                  <a:pt x="2833" y="9979"/>
                </a:cubicBezTo>
                <a:cubicBezTo>
                  <a:pt x="2840" y="9990"/>
                  <a:pt x="2840" y="10012"/>
                  <a:pt x="2840" y="10023"/>
                </a:cubicBezTo>
                <a:close/>
                <a:moveTo>
                  <a:pt x="2898" y="10166"/>
                </a:moveTo>
                <a:cubicBezTo>
                  <a:pt x="2872" y="10089"/>
                  <a:pt x="2936" y="10034"/>
                  <a:pt x="2962" y="10100"/>
                </a:cubicBezTo>
                <a:cubicBezTo>
                  <a:pt x="2988" y="10166"/>
                  <a:pt x="2917" y="10232"/>
                  <a:pt x="2898" y="10166"/>
                </a:cubicBezTo>
                <a:close/>
                <a:moveTo>
                  <a:pt x="3052" y="10761"/>
                </a:moveTo>
                <a:cubicBezTo>
                  <a:pt x="3026" y="10684"/>
                  <a:pt x="3090" y="10629"/>
                  <a:pt x="3116" y="10695"/>
                </a:cubicBezTo>
                <a:cubicBezTo>
                  <a:pt x="3148" y="10772"/>
                  <a:pt x="3077" y="10839"/>
                  <a:pt x="3052" y="10761"/>
                </a:cubicBezTo>
                <a:close/>
                <a:moveTo>
                  <a:pt x="5326" y="15877"/>
                </a:moveTo>
                <a:cubicBezTo>
                  <a:pt x="5352" y="15955"/>
                  <a:pt x="5288" y="16010"/>
                  <a:pt x="5262" y="15944"/>
                </a:cubicBezTo>
                <a:cubicBezTo>
                  <a:pt x="5236" y="15866"/>
                  <a:pt x="5300" y="15800"/>
                  <a:pt x="5326" y="15877"/>
                </a:cubicBezTo>
                <a:close/>
                <a:moveTo>
                  <a:pt x="5410" y="15855"/>
                </a:moveTo>
                <a:cubicBezTo>
                  <a:pt x="5435" y="15933"/>
                  <a:pt x="5371" y="15988"/>
                  <a:pt x="5345" y="15922"/>
                </a:cubicBezTo>
                <a:cubicBezTo>
                  <a:pt x="5320" y="15844"/>
                  <a:pt x="5384" y="15778"/>
                  <a:pt x="5410" y="15855"/>
                </a:cubicBezTo>
                <a:close/>
                <a:moveTo>
                  <a:pt x="6232" y="14643"/>
                </a:moveTo>
                <a:cubicBezTo>
                  <a:pt x="6206" y="14565"/>
                  <a:pt x="6271" y="14510"/>
                  <a:pt x="6296" y="14576"/>
                </a:cubicBezTo>
                <a:cubicBezTo>
                  <a:pt x="6322" y="14654"/>
                  <a:pt x="6258" y="14720"/>
                  <a:pt x="6232" y="14643"/>
                </a:cubicBezTo>
                <a:close/>
                <a:moveTo>
                  <a:pt x="7029" y="14444"/>
                </a:moveTo>
                <a:cubicBezTo>
                  <a:pt x="7042" y="14411"/>
                  <a:pt x="7074" y="14400"/>
                  <a:pt x="7093" y="14444"/>
                </a:cubicBezTo>
                <a:cubicBezTo>
                  <a:pt x="7112" y="14510"/>
                  <a:pt x="7067" y="14565"/>
                  <a:pt x="7042" y="14532"/>
                </a:cubicBezTo>
                <a:cubicBezTo>
                  <a:pt x="7029" y="14565"/>
                  <a:pt x="6997" y="14576"/>
                  <a:pt x="6977" y="14532"/>
                </a:cubicBezTo>
                <a:cubicBezTo>
                  <a:pt x="6958" y="14466"/>
                  <a:pt x="7003" y="14411"/>
                  <a:pt x="7029" y="14444"/>
                </a:cubicBezTo>
                <a:close/>
                <a:moveTo>
                  <a:pt x="7228" y="13705"/>
                </a:moveTo>
                <a:cubicBezTo>
                  <a:pt x="7254" y="13783"/>
                  <a:pt x="7189" y="13838"/>
                  <a:pt x="7164" y="13772"/>
                </a:cubicBezTo>
                <a:cubicBezTo>
                  <a:pt x="7132" y="13705"/>
                  <a:pt x="7202" y="13639"/>
                  <a:pt x="7228" y="13705"/>
                </a:cubicBezTo>
                <a:close/>
                <a:moveTo>
                  <a:pt x="7144" y="13727"/>
                </a:moveTo>
                <a:cubicBezTo>
                  <a:pt x="7170" y="13805"/>
                  <a:pt x="7106" y="13860"/>
                  <a:pt x="7080" y="13794"/>
                </a:cubicBezTo>
                <a:cubicBezTo>
                  <a:pt x="7054" y="13716"/>
                  <a:pt x="7119" y="13650"/>
                  <a:pt x="7144" y="13727"/>
                </a:cubicBezTo>
                <a:close/>
                <a:moveTo>
                  <a:pt x="6033" y="6594"/>
                </a:moveTo>
                <a:cubicBezTo>
                  <a:pt x="6007" y="6516"/>
                  <a:pt x="6071" y="6461"/>
                  <a:pt x="6097" y="6527"/>
                </a:cubicBezTo>
                <a:cubicBezTo>
                  <a:pt x="6123" y="6594"/>
                  <a:pt x="6059" y="6660"/>
                  <a:pt x="6033" y="6594"/>
                </a:cubicBezTo>
                <a:close/>
                <a:moveTo>
                  <a:pt x="6065" y="6285"/>
                </a:moveTo>
                <a:cubicBezTo>
                  <a:pt x="6039" y="6208"/>
                  <a:pt x="6104" y="6152"/>
                  <a:pt x="6129" y="6219"/>
                </a:cubicBezTo>
                <a:cubicBezTo>
                  <a:pt x="6161" y="6296"/>
                  <a:pt x="6091" y="6351"/>
                  <a:pt x="6065" y="6285"/>
                </a:cubicBezTo>
                <a:close/>
                <a:moveTo>
                  <a:pt x="6875" y="6450"/>
                </a:moveTo>
                <a:cubicBezTo>
                  <a:pt x="6849" y="6373"/>
                  <a:pt x="6913" y="6318"/>
                  <a:pt x="6939" y="6384"/>
                </a:cubicBezTo>
                <a:cubicBezTo>
                  <a:pt x="6964" y="6461"/>
                  <a:pt x="6900" y="6527"/>
                  <a:pt x="6875" y="6450"/>
                </a:cubicBezTo>
                <a:close/>
                <a:moveTo>
                  <a:pt x="6887" y="6141"/>
                </a:moveTo>
                <a:cubicBezTo>
                  <a:pt x="6862" y="6064"/>
                  <a:pt x="6926" y="6009"/>
                  <a:pt x="6952" y="6075"/>
                </a:cubicBezTo>
                <a:cubicBezTo>
                  <a:pt x="6977" y="6153"/>
                  <a:pt x="6913" y="6219"/>
                  <a:pt x="6887" y="6141"/>
                </a:cubicBezTo>
                <a:close/>
                <a:moveTo>
                  <a:pt x="6688" y="7806"/>
                </a:moveTo>
                <a:cubicBezTo>
                  <a:pt x="6714" y="7884"/>
                  <a:pt x="6650" y="7939"/>
                  <a:pt x="6624" y="7873"/>
                </a:cubicBezTo>
                <a:cubicBezTo>
                  <a:pt x="6592" y="7795"/>
                  <a:pt x="6663" y="7729"/>
                  <a:pt x="6688" y="7806"/>
                </a:cubicBezTo>
                <a:close/>
                <a:moveTo>
                  <a:pt x="5924" y="3032"/>
                </a:moveTo>
                <a:cubicBezTo>
                  <a:pt x="5898" y="2955"/>
                  <a:pt x="5962" y="2900"/>
                  <a:pt x="5988" y="2966"/>
                </a:cubicBezTo>
                <a:cubicBezTo>
                  <a:pt x="6014" y="3043"/>
                  <a:pt x="5949" y="3109"/>
                  <a:pt x="5924" y="3032"/>
                </a:cubicBezTo>
                <a:close/>
                <a:moveTo>
                  <a:pt x="6168" y="4091"/>
                </a:moveTo>
                <a:cubicBezTo>
                  <a:pt x="6142" y="4013"/>
                  <a:pt x="6206" y="3958"/>
                  <a:pt x="6232" y="4024"/>
                </a:cubicBezTo>
                <a:cubicBezTo>
                  <a:pt x="6258" y="4102"/>
                  <a:pt x="6187" y="4157"/>
                  <a:pt x="6168" y="4091"/>
                </a:cubicBezTo>
                <a:close/>
                <a:moveTo>
                  <a:pt x="6129" y="4256"/>
                </a:moveTo>
                <a:cubicBezTo>
                  <a:pt x="6104" y="4179"/>
                  <a:pt x="6168" y="4124"/>
                  <a:pt x="6193" y="4190"/>
                </a:cubicBezTo>
                <a:cubicBezTo>
                  <a:pt x="6219" y="4267"/>
                  <a:pt x="6155" y="4333"/>
                  <a:pt x="6129" y="4256"/>
                </a:cubicBezTo>
                <a:close/>
                <a:moveTo>
                  <a:pt x="6611" y="4080"/>
                </a:moveTo>
                <a:cubicBezTo>
                  <a:pt x="6585" y="4002"/>
                  <a:pt x="6650" y="3947"/>
                  <a:pt x="6675" y="4013"/>
                </a:cubicBezTo>
                <a:cubicBezTo>
                  <a:pt x="6701" y="4091"/>
                  <a:pt x="6637" y="4157"/>
                  <a:pt x="6611" y="4080"/>
                </a:cubicBezTo>
                <a:close/>
                <a:moveTo>
                  <a:pt x="5763" y="3594"/>
                </a:moveTo>
                <a:cubicBezTo>
                  <a:pt x="5737" y="3517"/>
                  <a:pt x="5802" y="3462"/>
                  <a:pt x="5827" y="3528"/>
                </a:cubicBezTo>
                <a:cubicBezTo>
                  <a:pt x="5853" y="3605"/>
                  <a:pt x="5789" y="3661"/>
                  <a:pt x="5763" y="3594"/>
                </a:cubicBezTo>
                <a:close/>
                <a:moveTo>
                  <a:pt x="5667" y="4940"/>
                </a:moveTo>
                <a:cubicBezTo>
                  <a:pt x="5641" y="4862"/>
                  <a:pt x="5705" y="4807"/>
                  <a:pt x="5731" y="4873"/>
                </a:cubicBezTo>
                <a:cubicBezTo>
                  <a:pt x="5757" y="4940"/>
                  <a:pt x="5692" y="5006"/>
                  <a:pt x="5667" y="4940"/>
                </a:cubicBezTo>
                <a:close/>
                <a:moveTo>
                  <a:pt x="8699" y="10309"/>
                </a:moveTo>
                <a:cubicBezTo>
                  <a:pt x="8725" y="10387"/>
                  <a:pt x="8661" y="10442"/>
                  <a:pt x="8635" y="10375"/>
                </a:cubicBezTo>
                <a:cubicBezTo>
                  <a:pt x="8609" y="10298"/>
                  <a:pt x="8673" y="10232"/>
                  <a:pt x="8699" y="10309"/>
                </a:cubicBezTo>
                <a:close/>
                <a:moveTo>
                  <a:pt x="9142" y="9427"/>
                </a:moveTo>
                <a:cubicBezTo>
                  <a:pt x="9168" y="9504"/>
                  <a:pt x="9104" y="9560"/>
                  <a:pt x="9078" y="9493"/>
                </a:cubicBezTo>
                <a:cubicBezTo>
                  <a:pt x="9053" y="9416"/>
                  <a:pt x="9117" y="9350"/>
                  <a:pt x="9142" y="9427"/>
                </a:cubicBezTo>
                <a:close/>
                <a:moveTo>
                  <a:pt x="8044" y="6130"/>
                </a:moveTo>
                <a:cubicBezTo>
                  <a:pt x="8018" y="6053"/>
                  <a:pt x="8082" y="5998"/>
                  <a:pt x="8108" y="6064"/>
                </a:cubicBezTo>
                <a:cubicBezTo>
                  <a:pt x="8134" y="6130"/>
                  <a:pt x="8070" y="6197"/>
                  <a:pt x="8044" y="6130"/>
                </a:cubicBezTo>
                <a:close/>
                <a:moveTo>
                  <a:pt x="8070" y="6384"/>
                </a:moveTo>
                <a:cubicBezTo>
                  <a:pt x="8044" y="6307"/>
                  <a:pt x="8108" y="6252"/>
                  <a:pt x="8134" y="6318"/>
                </a:cubicBezTo>
                <a:cubicBezTo>
                  <a:pt x="8159" y="6395"/>
                  <a:pt x="8095" y="6461"/>
                  <a:pt x="8070" y="6384"/>
                </a:cubicBezTo>
                <a:close/>
                <a:moveTo>
                  <a:pt x="9072" y="7873"/>
                </a:moveTo>
                <a:cubicBezTo>
                  <a:pt x="9097" y="7950"/>
                  <a:pt x="9033" y="8005"/>
                  <a:pt x="9008" y="7939"/>
                </a:cubicBezTo>
                <a:cubicBezTo>
                  <a:pt x="8982" y="7873"/>
                  <a:pt x="9046" y="7806"/>
                  <a:pt x="9072" y="7873"/>
                </a:cubicBezTo>
                <a:close/>
                <a:moveTo>
                  <a:pt x="8584" y="5734"/>
                </a:moveTo>
                <a:cubicBezTo>
                  <a:pt x="8558" y="5656"/>
                  <a:pt x="8622" y="5601"/>
                  <a:pt x="8648" y="5667"/>
                </a:cubicBezTo>
                <a:cubicBezTo>
                  <a:pt x="8673" y="5745"/>
                  <a:pt x="8609" y="5811"/>
                  <a:pt x="8584" y="5734"/>
                </a:cubicBezTo>
                <a:close/>
                <a:moveTo>
                  <a:pt x="8558" y="5987"/>
                </a:moveTo>
                <a:cubicBezTo>
                  <a:pt x="8532" y="5910"/>
                  <a:pt x="8596" y="5855"/>
                  <a:pt x="8622" y="5921"/>
                </a:cubicBezTo>
                <a:cubicBezTo>
                  <a:pt x="8648" y="5998"/>
                  <a:pt x="8584" y="6053"/>
                  <a:pt x="8558" y="5987"/>
                </a:cubicBezTo>
                <a:close/>
                <a:moveTo>
                  <a:pt x="8275" y="5237"/>
                </a:moveTo>
                <a:cubicBezTo>
                  <a:pt x="8249" y="5160"/>
                  <a:pt x="8314" y="5105"/>
                  <a:pt x="8339" y="5171"/>
                </a:cubicBezTo>
                <a:cubicBezTo>
                  <a:pt x="8365" y="5248"/>
                  <a:pt x="8301" y="5303"/>
                  <a:pt x="8275" y="5237"/>
                </a:cubicBezTo>
                <a:close/>
                <a:moveTo>
                  <a:pt x="8256" y="5535"/>
                </a:moveTo>
                <a:cubicBezTo>
                  <a:pt x="8230" y="5458"/>
                  <a:pt x="8294" y="5403"/>
                  <a:pt x="8320" y="5469"/>
                </a:cubicBezTo>
                <a:cubicBezTo>
                  <a:pt x="8346" y="5546"/>
                  <a:pt x="8282" y="5612"/>
                  <a:pt x="8256" y="5535"/>
                </a:cubicBezTo>
                <a:close/>
                <a:moveTo>
                  <a:pt x="8089" y="8479"/>
                </a:moveTo>
                <a:cubicBezTo>
                  <a:pt x="8063" y="8402"/>
                  <a:pt x="8127" y="8347"/>
                  <a:pt x="8153" y="8413"/>
                </a:cubicBezTo>
                <a:cubicBezTo>
                  <a:pt x="8179" y="8490"/>
                  <a:pt x="8114" y="8556"/>
                  <a:pt x="8089" y="8479"/>
                </a:cubicBezTo>
                <a:close/>
                <a:moveTo>
                  <a:pt x="8082" y="8214"/>
                </a:moveTo>
                <a:cubicBezTo>
                  <a:pt x="8057" y="8137"/>
                  <a:pt x="8121" y="8082"/>
                  <a:pt x="8147" y="8148"/>
                </a:cubicBezTo>
                <a:cubicBezTo>
                  <a:pt x="8172" y="8225"/>
                  <a:pt x="8108" y="8292"/>
                  <a:pt x="8082" y="8214"/>
                </a:cubicBezTo>
                <a:close/>
                <a:moveTo>
                  <a:pt x="10472" y="11213"/>
                </a:moveTo>
                <a:cubicBezTo>
                  <a:pt x="10447" y="11136"/>
                  <a:pt x="10511" y="11081"/>
                  <a:pt x="10537" y="11147"/>
                </a:cubicBezTo>
                <a:cubicBezTo>
                  <a:pt x="10562" y="11225"/>
                  <a:pt x="10498" y="11291"/>
                  <a:pt x="10472" y="11213"/>
                </a:cubicBezTo>
                <a:close/>
                <a:moveTo>
                  <a:pt x="10691" y="11004"/>
                </a:moveTo>
                <a:cubicBezTo>
                  <a:pt x="10717" y="11081"/>
                  <a:pt x="10652" y="11136"/>
                  <a:pt x="10627" y="11070"/>
                </a:cubicBezTo>
                <a:cubicBezTo>
                  <a:pt x="10601" y="10993"/>
                  <a:pt x="10665" y="10927"/>
                  <a:pt x="10691" y="11004"/>
                </a:cubicBezTo>
                <a:close/>
                <a:moveTo>
                  <a:pt x="10549" y="10795"/>
                </a:moveTo>
                <a:cubicBezTo>
                  <a:pt x="10575" y="10872"/>
                  <a:pt x="10511" y="10927"/>
                  <a:pt x="10485" y="10861"/>
                </a:cubicBezTo>
                <a:cubicBezTo>
                  <a:pt x="10460" y="10795"/>
                  <a:pt x="10524" y="10728"/>
                  <a:pt x="10549" y="10795"/>
                </a:cubicBezTo>
                <a:close/>
                <a:moveTo>
                  <a:pt x="11256" y="10706"/>
                </a:moveTo>
                <a:cubicBezTo>
                  <a:pt x="11231" y="10629"/>
                  <a:pt x="11295" y="10574"/>
                  <a:pt x="11320" y="10640"/>
                </a:cubicBezTo>
                <a:cubicBezTo>
                  <a:pt x="11346" y="10717"/>
                  <a:pt x="11275" y="10783"/>
                  <a:pt x="11256" y="10706"/>
                </a:cubicBezTo>
                <a:close/>
                <a:moveTo>
                  <a:pt x="11256" y="10387"/>
                </a:moveTo>
                <a:cubicBezTo>
                  <a:pt x="11231" y="10309"/>
                  <a:pt x="11295" y="10254"/>
                  <a:pt x="11320" y="10320"/>
                </a:cubicBezTo>
                <a:cubicBezTo>
                  <a:pt x="11346" y="10398"/>
                  <a:pt x="11282" y="10464"/>
                  <a:pt x="11256" y="10387"/>
                </a:cubicBezTo>
                <a:close/>
                <a:moveTo>
                  <a:pt x="11018" y="11643"/>
                </a:moveTo>
                <a:cubicBezTo>
                  <a:pt x="10993" y="11566"/>
                  <a:pt x="11057" y="11511"/>
                  <a:pt x="11083" y="11577"/>
                </a:cubicBezTo>
                <a:cubicBezTo>
                  <a:pt x="11108" y="11655"/>
                  <a:pt x="11044" y="11721"/>
                  <a:pt x="11018" y="11643"/>
                </a:cubicBezTo>
                <a:close/>
                <a:moveTo>
                  <a:pt x="11057" y="7354"/>
                </a:moveTo>
                <a:cubicBezTo>
                  <a:pt x="11031" y="7277"/>
                  <a:pt x="11096" y="7222"/>
                  <a:pt x="11121" y="7288"/>
                </a:cubicBezTo>
                <a:cubicBezTo>
                  <a:pt x="11147" y="7365"/>
                  <a:pt x="11076" y="7432"/>
                  <a:pt x="11057" y="7354"/>
                </a:cubicBezTo>
                <a:close/>
                <a:moveTo>
                  <a:pt x="10389" y="7619"/>
                </a:moveTo>
                <a:cubicBezTo>
                  <a:pt x="10363" y="7542"/>
                  <a:pt x="10427" y="7487"/>
                  <a:pt x="10453" y="7553"/>
                </a:cubicBezTo>
                <a:cubicBezTo>
                  <a:pt x="10479" y="7630"/>
                  <a:pt x="10415" y="7696"/>
                  <a:pt x="10389" y="7619"/>
                </a:cubicBezTo>
                <a:close/>
                <a:moveTo>
                  <a:pt x="10710" y="6605"/>
                </a:moveTo>
                <a:cubicBezTo>
                  <a:pt x="10684" y="6527"/>
                  <a:pt x="10749" y="6472"/>
                  <a:pt x="10774" y="6538"/>
                </a:cubicBezTo>
                <a:cubicBezTo>
                  <a:pt x="10800" y="6605"/>
                  <a:pt x="10736" y="6671"/>
                  <a:pt x="10710" y="6605"/>
                </a:cubicBezTo>
                <a:close/>
                <a:moveTo>
                  <a:pt x="10697" y="6814"/>
                </a:moveTo>
                <a:cubicBezTo>
                  <a:pt x="10672" y="6737"/>
                  <a:pt x="10736" y="6682"/>
                  <a:pt x="10761" y="6748"/>
                </a:cubicBezTo>
                <a:cubicBezTo>
                  <a:pt x="10787" y="6825"/>
                  <a:pt x="10723" y="6891"/>
                  <a:pt x="10697" y="6814"/>
                </a:cubicBezTo>
                <a:close/>
                <a:moveTo>
                  <a:pt x="10736" y="9714"/>
                </a:moveTo>
                <a:cubicBezTo>
                  <a:pt x="10710" y="9637"/>
                  <a:pt x="10774" y="9582"/>
                  <a:pt x="10800" y="9648"/>
                </a:cubicBezTo>
                <a:cubicBezTo>
                  <a:pt x="10826" y="9725"/>
                  <a:pt x="10755" y="9791"/>
                  <a:pt x="10736" y="9714"/>
                </a:cubicBezTo>
                <a:close/>
                <a:moveTo>
                  <a:pt x="10736" y="9493"/>
                </a:moveTo>
                <a:cubicBezTo>
                  <a:pt x="10710" y="9416"/>
                  <a:pt x="10774" y="9361"/>
                  <a:pt x="10800" y="9427"/>
                </a:cubicBezTo>
                <a:cubicBezTo>
                  <a:pt x="10832" y="9493"/>
                  <a:pt x="10761" y="9560"/>
                  <a:pt x="10736" y="9493"/>
                </a:cubicBezTo>
                <a:close/>
                <a:moveTo>
                  <a:pt x="13351" y="11478"/>
                </a:moveTo>
                <a:cubicBezTo>
                  <a:pt x="13325" y="11401"/>
                  <a:pt x="13389" y="11346"/>
                  <a:pt x="13415" y="11412"/>
                </a:cubicBezTo>
                <a:cubicBezTo>
                  <a:pt x="13441" y="11478"/>
                  <a:pt x="13376" y="11544"/>
                  <a:pt x="13351" y="11478"/>
                </a:cubicBezTo>
                <a:close/>
                <a:moveTo>
                  <a:pt x="13351" y="11610"/>
                </a:moveTo>
                <a:cubicBezTo>
                  <a:pt x="13325" y="11533"/>
                  <a:pt x="13389" y="11478"/>
                  <a:pt x="13415" y="11544"/>
                </a:cubicBezTo>
                <a:cubicBezTo>
                  <a:pt x="13441" y="11621"/>
                  <a:pt x="13376" y="11688"/>
                  <a:pt x="13351" y="11610"/>
                </a:cubicBezTo>
                <a:close/>
                <a:moveTo>
                  <a:pt x="12939" y="11147"/>
                </a:moveTo>
                <a:cubicBezTo>
                  <a:pt x="12914" y="11070"/>
                  <a:pt x="12978" y="11015"/>
                  <a:pt x="13004" y="11081"/>
                </a:cubicBezTo>
                <a:cubicBezTo>
                  <a:pt x="13029" y="11158"/>
                  <a:pt x="12965" y="11225"/>
                  <a:pt x="12939" y="11147"/>
                </a:cubicBezTo>
                <a:close/>
                <a:moveTo>
                  <a:pt x="13710" y="10387"/>
                </a:moveTo>
                <a:cubicBezTo>
                  <a:pt x="13749" y="10651"/>
                  <a:pt x="13788" y="10905"/>
                  <a:pt x="13820" y="11169"/>
                </a:cubicBezTo>
                <a:cubicBezTo>
                  <a:pt x="13833" y="11247"/>
                  <a:pt x="13755" y="11280"/>
                  <a:pt x="13749" y="11202"/>
                </a:cubicBezTo>
                <a:cubicBezTo>
                  <a:pt x="13717" y="10938"/>
                  <a:pt x="13678" y="10684"/>
                  <a:pt x="13640" y="10420"/>
                </a:cubicBezTo>
                <a:cubicBezTo>
                  <a:pt x="13621" y="10342"/>
                  <a:pt x="13698" y="10309"/>
                  <a:pt x="13710" y="10387"/>
                </a:cubicBezTo>
                <a:close/>
                <a:moveTo>
                  <a:pt x="13556" y="9912"/>
                </a:moveTo>
                <a:cubicBezTo>
                  <a:pt x="13531" y="9835"/>
                  <a:pt x="13595" y="9780"/>
                  <a:pt x="13621" y="9846"/>
                </a:cubicBezTo>
                <a:cubicBezTo>
                  <a:pt x="13646" y="9912"/>
                  <a:pt x="13582" y="9979"/>
                  <a:pt x="13556" y="9912"/>
                </a:cubicBezTo>
                <a:close/>
                <a:moveTo>
                  <a:pt x="12528" y="10045"/>
                </a:moveTo>
                <a:cubicBezTo>
                  <a:pt x="12503" y="9967"/>
                  <a:pt x="12567" y="9912"/>
                  <a:pt x="12593" y="9979"/>
                </a:cubicBezTo>
                <a:cubicBezTo>
                  <a:pt x="12618" y="10056"/>
                  <a:pt x="12554" y="10111"/>
                  <a:pt x="12528" y="10045"/>
                </a:cubicBezTo>
                <a:close/>
                <a:moveTo>
                  <a:pt x="13306" y="9306"/>
                </a:moveTo>
                <a:cubicBezTo>
                  <a:pt x="13280" y="9229"/>
                  <a:pt x="13344" y="9174"/>
                  <a:pt x="13370" y="9240"/>
                </a:cubicBezTo>
                <a:cubicBezTo>
                  <a:pt x="13396" y="9306"/>
                  <a:pt x="13331" y="9372"/>
                  <a:pt x="13306" y="9306"/>
                </a:cubicBezTo>
                <a:close/>
                <a:moveTo>
                  <a:pt x="13286" y="9626"/>
                </a:moveTo>
                <a:cubicBezTo>
                  <a:pt x="13261" y="9549"/>
                  <a:pt x="13325" y="9493"/>
                  <a:pt x="13351" y="9560"/>
                </a:cubicBezTo>
                <a:cubicBezTo>
                  <a:pt x="13376" y="9637"/>
                  <a:pt x="13312" y="9703"/>
                  <a:pt x="13286" y="9626"/>
                </a:cubicBezTo>
                <a:close/>
                <a:moveTo>
                  <a:pt x="12882" y="9152"/>
                </a:moveTo>
                <a:cubicBezTo>
                  <a:pt x="12856" y="9074"/>
                  <a:pt x="12920" y="9019"/>
                  <a:pt x="12946" y="9085"/>
                </a:cubicBezTo>
                <a:cubicBezTo>
                  <a:pt x="12972" y="9163"/>
                  <a:pt x="12907" y="9218"/>
                  <a:pt x="12882" y="9152"/>
                </a:cubicBezTo>
                <a:close/>
                <a:moveTo>
                  <a:pt x="12952" y="9350"/>
                </a:moveTo>
                <a:cubicBezTo>
                  <a:pt x="12927" y="9273"/>
                  <a:pt x="12991" y="9218"/>
                  <a:pt x="13017" y="9284"/>
                </a:cubicBezTo>
                <a:cubicBezTo>
                  <a:pt x="13042" y="9350"/>
                  <a:pt x="12978" y="9416"/>
                  <a:pt x="12952" y="9350"/>
                </a:cubicBezTo>
                <a:close/>
                <a:moveTo>
                  <a:pt x="12952" y="7961"/>
                </a:moveTo>
                <a:cubicBezTo>
                  <a:pt x="12927" y="7884"/>
                  <a:pt x="12991" y="7828"/>
                  <a:pt x="13017" y="7895"/>
                </a:cubicBezTo>
                <a:cubicBezTo>
                  <a:pt x="13049" y="7972"/>
                  <a:pt x="12978" y="8038"/>
                  <a:pt x="12952" y="7961"/>
                </a:cubicBezTo>
                <a:close/>
                <a:moveTo>
                  <a:pt x="13017" y="8225"/>
                </a:moveTo>
                <a:cubicBezTo>
                  <a:pt x="13004" y="8192"/>
                  <a:pt x="13017" y="8159"/>
                  <a:pt x="13029" y="8137"/>
                </a:cubicBezTo>
                <a:cubicBezTo>
                  <a:pt x="13017" y="8137"/>
                  <a:pt x="13004" y="8137"/>
                  <a:pt x="12991" y="8104"/>
                </a:cubicBezTo>
                <a:cubicBezTo>
                  <a:pt x="12965" y="8027"/>
                  <a:pt x="13029" y="7972"/>
                  <a:pt x="13055" y="8038"/>
                </a:cubicBezTo>
                <a:cubicBezTo>
                  <a:pt x="13068" y="8071"/>
                  <a:pt x="13055" y="8104"/>
                  <a:pt x="13042" y="8126"/>
                </a:cubicBezTo>
                <a:cubicBezTo>
                  <a:pt x="13055" y="8126"/>
                  <a:pt x="13068" y="8126"/>
                  <a:pt x="13081" y="8159"/>
                </a:cubicBezTo>
                <a:cubicBezTo>
                  <a:pt x="13107" y="8225"/>
                  <a:pt x="13042" y="8292"/>
                  <a:pt x="13017" y="8225"/>
                </a:cubicBezTo>
                <a:close/>
                <a:moveTo>
                  <a:pt x="11944" y="18711"/>
                </a:moveTo>
                <a:cubicBezTo>
                  <a:pt x="11969" y="18788"/>
                  <a:pt x="11905" y="18844"/>
                  <a:pt x="11879" y="18777"/>
                </a:cubicBezTo>
                <a:cubicBezTo>
                  <a:pt x="11854" y="18700"/>
                  <a:pt x="11918" y="18634"/>
                  <a:pt x="11944" y="18711"/>
                </a:cubicBezTo>
                <a:close/>
                <a:moveTo>
                  <a:pt x="11783" y="18833"/>
                </a:moveTo>
                <a:cubicBezTo>
                  <a:pt x="11809" y="18910"/>
                  <a:pt x="11744" y="18965"/>
                  <a:pt x="11719" y="18899"/>
                </a:cubicBezTo>
                <a:cubicBezTo>
                  <a:pt x="11693" y="18833"/>
                  <a:pt x="11764" y="18766"/>
                  <a:pt x="11783" y="18833"/>
                </a:cubicBezTo>
                <a:close/>
                <a:moveTo>
                  <a:pt x="11173" y="20034"/>
                </a:moveTo>
                <a:cubicBezTo>
                  <a:pt x="11198" y="20112"/>
                  <a:pt x="11134" y="20167"/>
                  <a:pt x="11108" y="20100"/>
                </a:cubicBezTo>
                <a:cubicBezTo>
                  <a:pt x="11076" y="20023"/>
                  <a:pt x="11147" y="19957"/>
                  <a:pt x="11173" y="20034"/>
                </a:cubicBezTo>
                <a:close/>
                <a:moveTo>
                  <a:pt x="11282" y="19880"/>
                </a:moveTo>
                <a:cubicBezTo>
                  <a:pt x="11308" y="19957"/>
                  <a:pt x="11243" y="20012"/>
                  <a:pt x="11218" y="19946"/>
                </a:cubicBezTo>
                <a:cubicBezTo>
                  <a:pt x="11192" y="19880"/>
                  <a:pt x="11256" y="19814"/>
                  <a:pt x="11282" y="19880"/>
                </a:cubicBezTo>
                <a:close/>
                <a:moveTo>
                  <a:pt x="11224" y="18480"/>
                </a:moveTo>
                <a:cubicBezTo>
                  <a:pt x="11198" y="18402"/>
                  <a:pt x="11263" y="18347"/>
                  <a:pt x="11288" y="18413"/>
                </a:cubicBezTo>
                <a:cubicBezTo>
                  <a:pt x="11314" y="18491"/>
                  <a:pt x="11250" y="18557"/>
                  <a:pt x="11224" y="18480"/>
                </a:cubicBezTo>
                <a:close/>
                <a:moveTo>
                  <a:pt x="11417" y="18292"/>
                </a:moveTo>
                <a:cubicBezTo>
                  <a:pt x="11443" y="18369"/>
                  <a:pt x="11378" y="18425"/>
                  <a:pt x="11353" y="18358"/>
                </a:cubicBezTo>
                <a:cubicBezTo>
                  <a:pt x="11327" y="18281"/>
                  <a:pt x="11391" y="18215"/>
                  <a:pt x="11417" y="18292"/>
                </a:cubicBezTo>
                <a:close/>
                <a:moveTo>
                  <a:pt x="12278" y="16804"/>
                </a:moveTo>
                <a:cubicBezTo>
                  <a:pt x="12303" y="16881"/>
                  <a:pt x="12239" y="16936"/>
                  <a:pt x="12213" y="16870"/>
                </a:cubicBezTo>
                <a:cubicBezTo>
                  <a:pt x="12188" y="16804"/>
                  <a:pt x="12252" y="16738"/>
                  <a:pt x="12278" y="16804"/>
                </a:cubicBezTo>
                <a:close/>
                <a:moveTo>
                  <a:pt x="12188" y="17399"/>
                </a:moveTo>
                <a:cubicBezTo>
                  <a:pt x="12213" y="17476"/>
                  <a:pt x="12149" y="17531"/>
                  <a:pt x="12124" y="17465"/>
                </a:cubicBezTo>
                <a:cubicBezTo>
                  <a:pt x="12098" y="17388"/>
                  <a:pt x="12162" y="17322"/>
                  <a:pt x="12188" y="17399"/>
                </a:cubicBezTo>
                <a:close/>
                <a:moveTo>
                  <a:pt x="12104" y="17542"/>
                </a:moveTo>
                <a:cubicBezTo>
                  <a:pt x="12130" y="17620"/>
                  <a:pt x="12066" y="17675"/>
                  <a:pt x="12040" y="17609"/>
                </a:cubicBezTo>
                <a:cubicBezTo>
                  <a:pt x="12014" y="17531"/>
                  <a:pt x="12079" y="17465"/>
                  <a:pt x="12104" y="17542"/>
                </a:cubicBezTo>
                <a:close/>
                <a:moveTo>
                  <a:pt x="12239" y="18105"/>
                </a:moveTo>
                <a:cubicBezTo>
                  <a:pt x="12265" y="18182"/>
                  <a:pt x="12201" y="18237"/>
                  <a:pt x="12175" y="18171"/>
                </a:cubicBezTo>
                <a:cubicBezTo>
                  <a:pt x="12149" y="18094"/>
                  <a:pt x="12213" y="18028"/>
                  <a:pt x="12239" y="18105"/>
                </a:cubicBezTo>
                <a:close/>
                <a:moveTo>
                  <a:pt x="10594" y="19185"/>
                </a:moveTo>
                <a:cubicBezTo>
                  <a:pt x="10620" y="19263"/>
                  <a:pt x="10556" y="19318"/>
                  <a:pt x="10530" y="19251"/>
                </a:cubicBezTo>
                <a:cubicBezTo>
                  <a:pt x="10505" y="19174"/>
                  <a:pt x="10569" y="19108"/>
                  <a:pt x="10594" y="19185"/>
                </a:cubicBezTo>
                <a:close/>
                <a:moveTo>
                  <a:pt x="10370" y="20056"/>
                </a:moveTo>
                <a:cubicBezTo>
                  <a:pt x="10395" y="20134"/>
                  <a:pt x="10331" y="20189"/>
                  <a:pt x="10305" y="20123"/>
                </a:cubicBezTo>
                <a:cubicBezTo>
                  <a:pt x="10280" y="20056"/>
                  <a:pt x="10344" y="19990"/>
                  <a:pt x="10370" y="20056"/>
                </a:cubicBezTo>
                <a:close/>
                <a:moveTo>
                  <a:pt x="10312" y="18799"/>
                </a:moveTo>
                <a:cubicBezTo>
                  <a:pt x="10337" y="18877"/>
                  <a:pt x="10273" y="18932"/>
                  <a:pt x="10248" y="18866"/>
                </a:cubicBezTo>
                <a:cubicBezTo>
                  <a:pt x="10222" y="18788"/>
                  <a:pt x="10286" y="18722"/>
                  <a:pt x="10312" y="18799"/>
                </a:cubicBezTo>
                <a:close/>
                <a:moveTo>
                  <a:pt x="8095" y="17851"/>
                </a:moveTo>
                <a:cubicBezTo>
                  <a:pt x="8070" y="17774"/>
                  <a:pt x="8134" y="17719"/>
                  <a:pt x="8159" y="17785"/>
                </a:cubicBezTo>
                <a:cubicBezTo>
                  <a:pt x="8185" y="17862"/>
                  <a:pt x="8114" y="17928"/>
                  <a:pt x="8095" y="17851"/>
                </a:cubicBezTo>
                <a:close/>
                <a:moveTo>
                  <a:pt x="8044" y="16043"/>
                </a:moveTo>
                <a:cubicBezTo>
                  <a:pt x="8018" y="15966"/>
                  <a:pt x="8082" y="15911"/>
                  <a:pt x="8108" y="15977"/>
                </a:cubicBezTo>
                <a:cubicBezTo>
                  <a:pt x="8134" y="16054"/>
                  <a:pt x="8070" y="16120"/>
                  <a:pt x="8044" y="16043"/>
                </a:cubicBezTo>
                <a:close/>
                <a:moveTo>
                  <a:pt x="8134" y="15922"/>
                </a:moveTo>
                <a:cubicBezTo>
                  <a:pt x="8108" y="15844"/>
                  <a:pt x="8172" y="15789"/>
                  <a:pt x="8198" y="15855"/>
                </a:cubicBezTo>
                <a:cubicBezTo>
                  <a:pt x="8224" y="15922"/>
                  <a:pt x="8159" y="15988"/>
                  <a:pt x="8134" y="15922"/>
                </a:cubicBezTo>
                <a:close/>
                <a:moveTo>
                  <a:pt x="8635" y="17212"/>
                </a:moveTo>
                <a:cubicBezTo>
                  <a:pt x="8609" y="17134"/>
                  <a:pt x="8673" y="17079"/>
                  <a:pt x="8699" y="17145"/>
                </a:cubicBezTo>
                <a:cubicBezTo>
                  <a:pt x="8725" y="17223"/>
                  <a:pt x="8654" y="17289"/>
                  <a:pt x="8635" y="17212"/>
                </a:cubicBezTo>
                <a:close/>
                <a:moveTo>
                  <a:pt x="9367" y="16308"/>
                </a:moveTo>
                <a:cubicBezTo>
                  <a:pt x="9342" y="16230"/>
                  <a:pt x="9406" y="16175"/>
                  <a:pt x="9432" y="16241"/>
                </a:cubicBezTo>
                <a:cubicBezTo>
                  <a:pt x="9457" y="16319"/>
                  <a:pt x="9387" y="16385"/>
                  <a:pt x="9367" y="16308"/>
                </a:cubicBezTo>
                <a:close/>
                <a:moveTo>
                  <a:pt x="9027" y="15679"/>
                </a:moveTo>
                <a:cubicBezTo>
                  <a:pt x="9001" y="15602"/>
                  <a:pt x="9065" y="15547"/>
                  <a:pt x="9091" y="15613"/>
                </a:cubicBezTo>
                <a:cubicBezTo>
                  <a:pt x="9117" y="15690"/>
                  <a:pt x="9053" y="15756"/>
                  <a:pt x="9027" y="15679"/>
                </a:cubicBezTo>
                <a:close/>
                <a:moveTo>
                  <a:pt x="8924" y="15811"/>
                </a:moveTo>
                <a:cubicBezTo>
                  <a:pt x="8898" y="15734"/>
                  <a:pt x="8963" y="15679"/>
                  <a:pt x="8988" y="15745"/>
                </a:cubicBezTo>
                <a:cubicBezTo>
                  <a:pt x="9014" y="15822"/>
                  <a:pt x="8950" y="15889"/>
                  <a:pt x="8924" y="15811"/>
                </a:cubicBezTo>
                <a:close/>
                <a:moveTo>
                  <a:pt x="7697" y="17664"/>
                </a:moveTo>
                <a:cubicBezTo>
                  <a:pt x="7671" y="17587"/>
                  <a:pt x="7735" y="17531"/>
                  <a:pt x="7761" y="17598"/>
                </a:cubicBezTo>
                <a:cubicBezTo>
                  <a:pt x="7787" y="17675"/>
                  <a:pt x="7723" y="17741"/>
                  <a:pt x="7697" y="17664"/>
                </a:cubicBezTo>
                <a:close/>
                <a:moveTo>
                  <a:pt x="7845" y="17443"/>
                </a:moveTo>
                <a:cubicBezTo>
                  <a:pt x="7819" y="17366"/>
                  <a:pt x="7883" y="17311"/>
                  <a:pt x="7909" y="17377"/>
                </a:cubicBezTo>
                <a:cubicBezTo>
                  <a:pt x="7941" y="17454"/>
                  <a:pt x="7870" y="17509"/>
                  <a:pt x="7845" y="17443"/>
                </a:cubicBezTo>
                <a:close/>
                <a:moveTo>
                  <a:pt x="7446" y="17057"/>
                </a:moveTo>
                <a:cubicBezTo>
                  <a:pt x="7421" y="16980"/>
                  <a:pt x="7485" y="16925"/>
                  <a:pt x="7511" y="16991"/>
                </a:cubicBezTo>
                <a:cubicBezTo>
                  <a:pt x="7536" y="17068"/>
                  <a:pt x="7466" y="17134"/>
                  <a:pt x="7446" y="17057"/>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8" name="Shape"/>
          <p:cNvSpPr/>
          <p:nvPr/>
        </p:nvSpPr>
        <p:spPr>
          <a:xfrm>
            <a:off x="9182734" y="0"/>
            <a:ext cx="1065374" cy="1379222"/>
          </a:xfrm>
          <a:custGeom>
            <a:avLst/>
            <a:gdLst/>
            <a:ahLst/>
            <a:cxnLst>
              <a:cxn ang="0">
                <a:pos x="wd2" y="hd2"/>
              </a:cxn>
              <a:cxn ang="5400000">
                <a:pos x="wd2" y="hd2"/>
              </a:cxn>
              <a:cxn ang="10800000">
                <a:pos x="wd2" y="hd2"/>
              </a:cxn>
              <a:cxn ang="16200000">
                <a:pos x="wd2" y="hd2"/>
              </a:cxn>
            </a:cxnLst>
            <a:rect l="0" t="0" r="r" b="b"/>
            <a:pathLst>
              <a:path w="21317" h="21600" extrusionOk="0">
                <a:moveTo>
                  <a:pt x="21292" y="9945"/>
                </a:moveTo>
                <a:cubicBezTo>
                  <a:pt x="21266" y="9905"/>
                  <a:pt x="21216" y="9885"/>
                  <a:pt x="21165" y="9885"/>
                </a:cubicBezTo>
                <a:cubicBezTo>
                  <a:pt x="18344" y="10024"/>
                  <a:pt x="15371" y="10879"/>
                  <a:pt x="12728" y="12331"/>
                </a:cubicBezTo>
                <a:cubicBezTo>
                  <a:pt x="11025" y="13266"/>
                  <a:pt x="9551" y="14400"/>
                  <a:pt x="8433" y="15633"/>
                </a:cubicBezTo>
                <a:cubicBezTo>
                  <a:pt x="8738" y="14897"/>
                  <a:pt x="8916" y="14221"/>
                  <a:pt x="9018" y="13644"/>
                </a:cubicBezTo>
                <a:cubicBezTo>
                  <a:pt x="10873" y="12013"/>
                  <a:pt x="12270" y="9805"/>
                  <a:pt x="12931" y="7399"/>
                </a:cubicBezTo>
                <a:cubicBezTo>
                  <a:pt x="13643" y="4853"/>
                  <a:pt x="13490" y="2247"/>
                  <a:pt x="12525" y="80"/>
                </a:cubicBezTo>
                <a:cubicBezTo>
                  <a:pt x="12499" y="40"/>
                  <a:pt x="12474" y="0"/>
                  <a:pt x="12397" y="0"/>
                </a:cubicBezTo>
                <a:cubicBezTo>
                  <a:pt x="12347" y="0"/>
                  <a:pt x="12296" y="0"/>
                  <a:pt x="12245" y="40"/>
                </a:cubicBezTo>
                <a:cubicBezTo>
                  <a:pt x="10212" y="1691"/>
                  <a:pt x="8713" y="4018"/>
                  <a:pt x="8001" y="6564"/>
                </a:cubicBezTo>
                <a:cubicBezTo>
                  <a:pt x="7315" y="9010"/>
                  <a:pt x="7442" y="11536"/>
                  <a:pt x="8306" y="13644"/>
                </a:cubicBezTo>
                <a:cubicBezTo>
                  <a:pt x="8128" y="14619"/>
                  <a:pt x="7671" y="15852"/>
                  <a:pt x="6934" y="17264"/>
                </a:cubicBezTo>
                <a:cubicBezTo>
                  <a:pt x="7086" y="15414"/>
                  <a:pt x="6680" y="13386"/>
                  <a:pt x="5740" y="11476"/>
                </a:cubicBezTo>
                <a:cubicBezTo>
                  <a:pt x="4622" y="9229"/>
                  <a:pt x="2868" y="7280"/>
                  <a:pt x="733" y="5947"/>
                </a:cubicBezTo>
                <a:cubicBezTo>
                  <a:pt x="708" y="5927"/>
                  <a:pt x="708" y="5927"/>
                  <a:pt x="683" y="5907"/>
                </a:cubicBezTo>
                <a:cubicBezTo>
                  <a:pt x="683" y="5907"/>
                  <a:pt x="683" y="5907"/>
                  <a:pt x="683" y="5907"/>
                </a:cubicBezTo>
                <a:cubicBezTo>
                  <a:pt x="606" y="5867"/>
                  <a:pt x="556" y="5828"/>
                  <a:pt x="479" y="5788"/>
                </a:cubicBezTo>
                <a:cubicBezTo>
                  <a:pt x="428" y="5768"/>
                  <a:pt x="378" y="5748"/>
                  <a:pt x="327" y="5768"/>
                </a:cubicBezTo>
                <a:cubicBezTo>
                  <a:pt x="276" y="5788"/>
                  <a:pt x="251" y="5828"/>
                  <a:pt x="225" y="5867"/>
                </a:cubicBezTo>
                <a:cubicBezTo>
                  <a:pt x="-283" y="8035"/>
                  <a:pt x="73" y="10522"/>
                  <a:pt x="1242" y="12849"/>
                </a:cubicBezTo>
                <a:cubicBezTo>
                  <a:pt x="2360" y="15116"/>
                  <a:pt x="4164" y="17105"/>
                  <a:pt x="6324" y="18438"/>
                </a:cubicBezTo>
                <a:cubicBezTo>
                  <a:pt x="5790" y="19353"/>
                  <a:pt x="5180" y="20327"/>
                  <a:pt x="4469" y="21322"/>
                </a:cubicBezTo>
                <a:cubicBezTo>
                  <a:pt x="4444" y="21361"/>
                  <a:pt x="4444" y="21401"/>
                  <a:pt x="4469" y="21421"/>
                </a:cubicBezTo>
                <a:cubicBezTo>
                  <a:pt x="4494" y="21461"/>
                  <a:pt x="4520" y="21481"/>
                  <a:pt x="4571" y="21501"/>
                </a:cubicBezTo>
                <a:cubicBezTo>
                  <a:pt x="4672" y="21540"/>
                  <a:pt x="4799" y="21560"/>
                  <a:pt x="4901" y="21600"/>
                </a:cubicBezTo>
                <a:cubicBezTo>
                  <a:pt x="4926" y="21600"/>
                  <a:pt x="4952" y="21600"/>
                  <a:pt x="4952" y="21600"/>
                </a:cubicBezTo>
                <a:cubicBezTo>
                  <a:pt x="5003" y="21600"/>
                  <a:pt x="5053" y="21580"/>
                  <a:pt x="5104" y="21540"/>
                </a:cubicBezTo>
                <a:cubicBezTo>
                  <a:pt x="5994" y="20228"/>
                  <a:pt x="6782" y="18995"/>
                  <a:pt x="7391" y="17841"/>
                </a:cubicBezTo>
                <a:cubicBezTo>
                  <a:pt x="10110" y="17662"/>
                  <a:pt x="12982" y="16807"/>
                  <a:pt x="15523" y="15414"/>
                </a:cubicBezTo>
                <a:cubicBezTo>
                  <a:pt x="18140" y="13962"/>
                  <a:pt x="20199" y="12053"/>
                  <a:pt x="21317" y="10044"/>
                </a:cubicBezTo>
                <a:cubicBezTo>
                  <a:pt x="21317" y="10044"/>
                  <a:pt x="21317" y="9984"/>
                  <a:pt x="21292" y="9945"/>
                </a:cubicBezTo>
                <a:close/>
                <a:moveTo>
                  <a:pt x="17531" y="10720"/>
                </a:moveTo>
                <a:cubicBezTo>
                  <a:pt x="17277" y="10800"/>
                  <a:pt x="17022" y="10860"/>
                  <a:pt x="16768" y="10939"/>
                </a:cubicBezTo>
                <a:cubicBezTo>
                  <a:pt x="16997" y="10860"/>
                  <a:pt x="17251" y="10780"/>
                  <a:pt x="17531" y="10720"/>
                </a:cubicBezTo>
                <a:close/>
                <a:moveTo>
                  <a:pt x="11737" y="975"/>
                </a:moveTo>
                <a:cubicBezTo>
                  <a:pt x="11686" y="1034"/>
                  <a:pt x="11661" y="1094"/>
                  <a:pt x="11610" y="1134"/>
                </a:cubicBezTo>
                <a:cubicBezTo>
                  <a:pt x="11635" y="1114"/>
                  <a:pt x="11635" y="1074"/>
                  <a:pt x="11661" y="1054"/>
                </a:cubicBezTo>
                <a:cubicBezTo>
                  <a:pt x="11686" y="1034"/>
                  <a:pt x="11711" y="994"/>
                  <a:pt x="11737" y="975"/>
                </a:cubicBezTo>
                <a:close/>
                <a:moveTo>
                  <a:pt x="8306" y="6643"/>
                </a:moveTo>
                <a:cubicBezTo>
                  <a:pt x="8560" y="5688"/>
                  <a:pt x="8942" y="4773"/>
                  <a:pt x="9424" y="3918"/>
                </a:cubicBezTo>
                <a:cubicBezTo>
                  <a:pt x="8865" y="5151"/>
                  <a:pt x="8535" y="6464"/>
                  <a:pt x="8484" y="7797"/>
                </a:cubicBezTo>
                <a:cubicBezTo>
                  <a:pt x="8484" y="7896"/>
                  <a:pt x="8687" y="7896"/>
                  <a:pt x="8687" y="7797"/>
                </a:cubicBezTo>
                <a:cubicBezTo>
                  <a:pt x="8764" y="5569"/>
                  <a:pt x="9653" y="3381"/>
                  <a:pt x="11178" y="1492"/>
                </a:cubicBezTo>
                <a:cubicBezTo>
                  <a:pt x="11101" y="1631"/>
                  <a:pt x="11000" y="1770"/>
                  <a:pt x="10898" y="1909"/>
                </a:cubicBezTo>
                <a:cubicBezTo>
                  <a:pt x="10847" y="1969"/>
                  <a:pt x="10924" y="2029"/>
                  <a:pt x="11000" y="2029"/>
                </a:cubicBezTo>
                <a:cubicBezTo>
                  <a:pt x="10059" y="3461"/>
                  <a:pt x="9475" y="4992"/>
                  <a:pt x="9831" y="6623"/>
                </a:cubicBezTo>
                <a:cubicBezTo>
                  <a:pt x="9856" y="6723"/>
                  <a:pt x="10034" y="6683"/>
                  <a:pt x="10034" y="6583"/>
                </a:cubicBezTo>
                <a:cubicBezTo>
                  <a:pt x="9577" y="4574"/>
                  <a:pt x="10669" y="2685"/>
                  <a:pt x="11991" y="1014"/>
                </a:cubicBezTo>
                <a:cubicBezTo>
                  <a:pt x="11305" y="2208"/>
                  <a:pt x="10949" y="3481"/>
                  <a:pt x="10949" y="4793"/>
                </a:cubicBezTo>
                <a:cubicBezTo>
                  <a:pt x="10949" y="4893"/>
                  <a:pt x="11152" y="4893"/>
                  <a:pt x="11152" y="4793"/>
                </a:cubicBezTo>
                <a:cubicBezTo>
                  <a:pt x="11152" y="3500"/>
                  <a:pt x="11508" y="2228"/>
                  <a:pt x="12194" y="1054"/>
                </a:cubicBezTo>
                <a:cubicBezTo>
                  <a:pt x="12169" y="1333"/>
                  <a:pt x="12194" y="1591"/>
                  <a:pt x="12169" y="1850"/>
                </a:cubicBezTo>
                <a:cubicBezTo>
                  <a:pt x="12118" y="2407"/>
                  <a:pt x="12016" y="2964"/>
                  <a:pt x="11889" y="3500"/>
                </a:cubicBezTo>
                <a:cubicBezTo>
                  <a:pt x="11864" y="3600"/>
                  <a:pt x="12067" y="3640"/>
                  <a:pt x="12092" y="3540"/>
                </a:cubicBezTo>
                <a:cubicBezTo>
                  <a:pt x="12219" y="3023"/>
                  <a:pt x="12321" y="2486"/>
                  <a:pt x="12372" y="1969"/>
                </a:cubicBezTo>
                <a:cubicBezTo>
                  <a:pt x="12372" y="1870"/>
                  <a:pt x="12397" y="1750"/>
                  <a:pt x="12397" y="1651"/>
                </a:cubicBezTo>
                <a:cubicBezTo>
                  <a:pt x="12448" y="2168"/>
                  <a:pt x="12524" y="2685"/>
                  <a:pt x="12600" y="3182"/>
                </a:cubicBezTo>
                <a:cubicBezTo>
                  <a:pt x="12677" y="3660"/>
                  <a:pt x="12829" y="4117"/>
                  <a:pt x="12778" y="4614"/>
                </a:cubicBezTo>
                <a:cubicBezTo>
                  <a:pt x="12728" y="5112"/>
                  <a:pt x="12499" y="5589"/>
                  <a:pt x="12270" y="6066"/>
                </a:cubicBezTo>
                <a:cubicBezTo>
                  <a:pt x="12219" y="6166"/>
                  <a:pt x="12423" y="6206"/>
                  <a:pt x="12473" y="6106"/>
                </a:cubicBezTo>
                <a:cubicBezTo>
                  <a:pt x="12677" y="5649"/>
                  <a:pt x="12905" y="5191"/>
                  <a:pt x="12982" y="4714"/>
                </a:cubicBezTo>
                <a:cubicBezTo>
                  <a:pt x="13058" y="4276"/>
                  <a:pt x="12956" y="3859"/>
                  <a:pt x="12880" y="3421"/>
                </a:cubicBezTo>
                <a:cubicBezTo>
                  <a:pt x="12728" y="2566"/>
                  <a:pt x="12626" y="1711"/>
                  <a:pt x="12575" y="855"/>
                </a:cubicBezTo>
                <a:cubicBezTo>
                  <a:pt x="13287" y="2824"/>
                  <a:pt x="13337" y="5112"/>
                  <a:pt x="12702" y="7359"/>
                </a:cubicBezTo>
                <a:cubicBezTo>
                  <a:pt x="12118" y="9428"/>
                  <a:pt x="10999" y="11357"/>
                  <a:pt x="9500" y="12888"/>
                </a:cubicBezTo>
                <a:cubicBezTo>
                  <a:pt x="10110" y="12113"/>
                  <a:pt x="10618" y="11297"/>
                  <a:pt x="10974" y="10422"/>
                </a:cubicBezTo>
                <a:cubicBezTo>
                  <a:pt x="10974" y="10402"/>
                  <a:pt x="10974" y="10402"/>
                  <a:pt x="10974" y="10382"/>
                </a:cubicBezTo>
                <a:cubicBezTo>
                  <a:pt x="11431" y="9646"/>
                  <a:pt x="11838" y="8911"/>
                  <a:pt x="12118" y="8115"/>
                </a:cubicBezTo>
                <a:cubicBezTo>
                  <a:pt x="12143" y="8016"/>
                  <a:pt x="11965" y="7976"/>
                  <a:pt x="11914" y="8075"/>
                </a:cubicBezTo>
                <a:cubicBezTo>
                  <a:pt x="11279" y="9806"/>
                  <a:pt x="10085" y="11317"/>
                  <a:pt x="9068" y="12908"/>
                </a:cubicBezTo>
                <a:cubicBezTo>
                  <a:pt x="9068" y="12908"/>
                  <a:pt x="9068" y="12908"/>
                  <a:pt x="9068" y="12908"/>
                </a:cubicBezTo>
                <a:cubicBezTo>
                  <a:pt x="9068" y="12888"/>
                  <a:pt x="9068" y="12888"/>
                  <a:pt x="9094" y="12868"/>
                </a:cubicBezTo>
                <a:cubicBezTo>
                  <a:pt x="10237" y="11138"/>
                  <a:pt x="10923" y="9249"/>
                  <a:pt x="11076" y="7319"/>
                </a:cubicBezTo>
                <a:cubicBezTo>
                  <a:pt x="11076" y="7220"/>
                  <a:pt x="10898" y="7220"/>
                  <a:pt x="10872" y="7319"/>
                </a:cubicBezTo>
                <a:cubicBezTo>
                  <a:pt x="10720" y="8990"/>
                  <a:pt x="10186" y="10621"/>
                  <a:pt x="9322" y="12152"/>
                </a:cubicBezTo>
                <a:cubicBezTo>
                  <a:pt x="9653" y="10999"/>
                  <a:pt x="9805" y="9825"/>
                  <a:pt x="9754" y="8652"/>
                </a:cubicBezTo>
                <a:cubicBezTo>
                  <a:pt x="9754" y="8552"/>
                  <a:pt x="9551" y="8552"/>
                  <a:pt x="9551" y="8652"/>
                </a:cubicBezTo>
                <a:cubicBezTo>
                  <a:pt x="9602" y="9825"/>
                  <a:pt x="9449" y="10979"/>
                  <a:pt x="9119" y="12113"/>
                </a:cubicBezTo>
                <a:cubicBezTo>
                  <a:pt x="9170" y="11556"/>
                  <a:pt x="9246" y="10999"/>
                  <a:pt x="9348" y="10462"/>
                </a:cubicBezTo>
                <a:cubicBezTo>
                  <a:pt x="9373" y="10362"/>
                  <a:pt x="9170" y="10323"/>
                  <a:pt x="9144" y="10422"/>
                </a:cubicBezTo>
                <a:cubicBezTo>
                  <a:pt x="8992" y="11237"/>
                  <a:pt x="8890" y="12053"/>
                  <a:pt x="8839" y="12868"/>
                </a:cubicBezTo>
                <a:cubicBezTo>
                  <a:pt x="8306" y="11337"/>
                  <a:pt x="8763" y="9746"/>
                  <a:pt x="9221" y="8234"/>
                </a:cubicBezTo>
                <a:cubicBezTo>
                  <a:pt x="9246" y="8135"/>
                  <a:pt x="9068" y="8095"/>
                  <a:pt x="9017" y="8194"/>
                </a:cubicBezTo>
                <a:cubicBezTo>
                  <a:pt x="8509" y="9865"/>
                  <a:pt x="8001" y="11635"/>
                  <a:pt x="8789" y="13306"/>
                </a:cubicBezTo>
                <a:cubicBezTo>
                  <a:pt x="8789" y="13326"/>
                  <a:pt x="8763" y="13346"/>
                  <a:pt x="8763" y="13346"/>
                </a:cubicBezTo>
                <a:cubicBezTo>
                  <a:pt x="8408" y="12630"/>
                  <a:pt x="8357" y="11794"/>
                  <a:pt x="8306" y="11039"/>
                </a:cubicBezTo>
                <a:cubicBezTo>
                  <a:pt x="8255" y="10243"/>
                  <a:pt x="8306" y="9427"/>
                  <a:pt x="8433" y="8632"/>
                </a:cubicBezTo>
                <a:cubicBezTo>
                  <a:pt x="8458" y="8532"/>
                  <a:pt x="8255" y="8532"/>
                  <a:pt x="8230" y="8632"/>
                </a:cubicBezTo>
                <a:cubicBezTo>
                  <a:pt x="8103" y="9467"/>
                  <a:pt x="8052" y="10303"/>
                  <a:pt x="8128" y="11138"/>
                </a:cubicBezTo>
                <a:cubicBezTo>
                  <a:pt x="8154" y="11675"/>
                  <a:pt x="8204" y="12252"/>
                  <a:pt x="8357" y="12809"/>
                </a:cubicBezTo>
                <a:cubicBezTo>
                  <a:pt x="7747" y="10919"/>
                  <a:pt x="7722" y="8751"/>
                  <a:pt x="8306" y="6643"/>
                </a:cubicBezTo>
                <a:close/>
                <a:moveTo>
                  <a:pt x="9526" y="12451"/>
                </a:moveTo>
                <a:cubicBezTo>
                  <a:pt x="9679" y="12212"/>
                  <a:pt x="9831" y="11993"/>
                  <a:pt x="9983" y="11755"/>
                </a:cubicBezTo>
                <a:cubicBezTo>
                  <a:pt x="9856" y="11993"/>
                  <a:pt x="9704" y="12212"/>
                  <a:pt x="9526" y="12451"/>
                </a:cubicBezTo>
                <a:close/>
                <a:moveTo>
                  <a:pt x="15320" y="15255"/>
                </a:moveTo>
                <a:cubicBezTo>
                  <a:pt x="12804" y="16628"/>
                  <a:pt x="9933" y="17483"/>
                  <a:pt x="7239" y="17642"/>
                </a:cubicBezTo>
                <a:cubicBezTo>
                  <a:pt x="7188" y="17642"/>
                  <a:pt x="7137" y="17682"/>
                  <a:pt x="7112" y="17721"/>
                </a:cubicBezTo>
                <a:cubicBezTo>
                  <a:pt x="6502" y="18855"/>
                  <a:pt x="5740" y="20088"/>
                  <a:pt x="4876" y="21381"/>
                </a:cubicBezTo>
                <a:cubicBezTo>
                  <a:pt x="4850" y="21381"/>
                  <a:pt x="4850" y="21381"/>
                  <a:pt x="4825" y="21361"/>
                </a:cubicBezTo>
                <a:cubicBezTo>
                  <a:pt x="5511" y="20367"/>
                  <a:pt x="6121" y="19392"/>
                  <a:pt x="6629" y="18497"/>
                </a:cubicBezTo>
                <a:cubicBezTo>
                  <a:pt x="6655" y="18437"/>
                  <a:pt x="6629" y="18378"/>
                  <a:pt x="6578" y="18358"/>
                </a:cubicBezTo>
                <a:cubicBezTo>
                  <a:pt x="4418" y="17045"/>
                  <a:pt x="2614" y="15076"/>
                  <a:pt x="1496" y="12829"/>
                </a:cubicBezTo>
                <a:cubicBezTo>
                  <a:pt x="988" y="11794"/>
                  <a:pt x="632" y="10720"/>
                  <a:pt x="454" y="9666"/>
                </a:cubicBezTo>
                <a:cubicBezTo>
                  <a:pt x="607" y="10044"/>
                  <a:pt x="784" y="10402"/>
                  <a:pt x="1013" y="10740"/>
                </a:cubicBezTo>
                <a:cubicBezTo>
                  <a:pt x="1039" y="10780"/>
                  <a:pt x="1064" y="10780"/>
                  <a:pt x="1115" y="10780"/>
                </a:cubicBezTo>
                <a:cubicBezTo>
                  <a:pt x="1064" y="10820"/>
                  <a:pt x="1064" y="10919"/>
                  <a:pt x="1166" y="10919"/>
                </a:cubicBezTo>
                <a:cubicBezTo>
                  <a:pt x="1293" y="10919"/>
                  <a:pt x="1293" y="10760"/>
                  <a:pt x="1166" y="10760"/>
                </a:cubicBezTo>
                <a:cubicBezTo>
                  <a:pt x="1166" y="10760"/>
                  <a:pt x="1140" y="10760"/>
                  <a:pt x="1140" y="10760"/>
                </a:cubicBezTo>
                <a:cubicBezTo>
                  <a:pt x="1166" y="10740"/>
                  <a:pt x="1191" y="10701"/>
                  <a:pt x="1166" y="10661"/>
                </a:cubicBezTo>
                <a:cubicBezTo>
                  <a:pt x="658" y="9905"/>
                  <a:pt x="378" y="9070"/>
                  <a:pt x="276" y="8234"/>
                </a:cubicBezTo>
                <a:cubicBezTo>
                  <a:pt x="251" y="7757"/>
                  <a:pt x="276" y="7299"/>
                  <a:pt x="327" y="6842"/>
                </a:cubicBezTo>
                <a:cubicBezTo>
                  <a:pt x="556" y="8115"/>
                  <a:pt x="1140" y="9328"/>
                  <a:pt x="2081" y="10382"/>
                </a:cubicBezTo>
                <a:cubicBezTo>
                  <a:pt x="2157" y="10462"/>
                  <a:pt x="2335" y="10382"/>
                  <a:pt x="2259" y="10303"/>
                </a:cubicBezTo>
                <a:cubicBezTo>
                  <a:pt x="1217" y="9109"/>
                  <a:pt x="581" y="7697"/>
                  <a:pt x="454" y="6245"/>
                </a:cubicBezTo>
                <a:cubicBezTo>
                  <a:pt x="454" y="6245"/>
                  <a:pt x="454" y="6245"/>
                  <a:pt x="454" y="6225"/>
                </a:cubicBezTo>
                <a:cubicBezTo>
                  <a:pt x="759" y="7180"/>
                  <a:pt x="1191" y="8095"/>
                  <a:pt x="1699" y="8990"/>
                </a:cubicBezTo>
                <a:cubicBezTo>
                  <a:pt x="1750" y="9089"/>
                  <a:pt x="1928" y="9010"/>
                  <a:pt x="1877" y="8910"/>
                </a:cubicBezTo>
                <a:cubicBezTo>
                  <a:pt x="1395" y="8075"/>
                  <a:pt x="988" y="7200"/>
                  <a:pt x="683" y="6305"/>
                </a:cubicBezTo>
                <a:cubicBezTo>
                  <a:pt x="785" y="6365"/>
                  <a:pt x="861" y="6424"/>
                  <a:pt x="963" y="6484"/>
                </a:cubicBezTo>
                <a:cubicBezTo>
                  <a:pt x="1064" y="6603"/>
                  <a:pt x="1140" y="6742"/>
                  <a:pt x="1217" y="6842"/>
                </a:cubicBezTo>
                <a:cubicBezTo>
                  <a:pt x="1420" y="7120"/>
                  <a:pt x="1598" y="7379"/>
                  <a:pt x="1776" y="7657"/>
                </a:cubicBezTo>
                <a:cubicBezTo>
                  <a:pt x="2131" y="8214"/>
                  <a:pt x="2411" y="8791"/>
                  <a:pt x="2665" y="9388"/>
                </a:cubicBezTo>
                <a:cubicBezTo>
                  <a:pt x="2716" y="9487"/>
                  <a:pt x="2894" y="9447"/>
                  <a:pt x="2868" y="9348"/>
                </a:cubicBezTo>
                <a:cubicBezTo>
                  <a:pt x="2589" y="8692"/>
                  <a:pt x="2259" y="8035"/>
                  <a:pt x="1852" y="7419"/>
                </a:cubicBezTo>
                <a:cubicBezTo>
                  <a:pt x="1725" y="7220"/>
                  <a:pt x="1572" y="7021"/>
                  <a:pt x="1445" y="6822"/>
                </a:cubicBezTo>
                <a:cubicBezTo>
                  <a:pt x="1471" y="6842"/>
                  <a:pt x="1521" y="6882"/>
                  <a:pt x="1547" y="6901"/>
                </a:cubicBezTo>
                <a:cubicBezTo>
                  <a:pt x="1928" y="7299"/>
                  <a:pt x="2233" y="7737"/>
                  <a:pt x="2538" y="8135"/>
                </a:cubicBezTo>
                <a:cubicBezTo>
                  <a:pt x="3122" y="8890"/>
                  <a:pt x="3605" y="9706"/>
                  <a:pt x="4037" y="10521"/>
                </a:cubicBezTo>
                <a:cubicBezTo>
                  <a:pt x="4088" y="10621"/>
                  <a:pt x="4266" y="10581"/>
                  <a:pt x="4240" y="10482"/>
                </a:cubicBezTo>
                <a:cubicBezTo>
                  <a:pt x="3808" y="9626"/>
                  <a:pt x="3275" y="8791"/>
                  <a:pt x="2690" y="7995"/>
                </a:cubicBezTo>
                <a:cubicBezTo>
                  <a:pt x="2589" y="7856"/>
                  <a:pt x="2462" y="7697"/>
                  <a:pt x="2360" y="7558"/>
                </a:cubicBezTo>
                <a:cubicBezTo>
                  <a:pt x="3631" y="8692"/>
                  <a:pt x="4698" y="10084"/>
                  <a:pt x="5460" y="11615"/>
                </a:cubicBezTo>
                <a:cubicBezTo>
                  <a:pt x="6375" y="13445"/>
                  <a:pt x="6782" y="15394"/>
                  <a:pt x="6655" y="17184"/>
                </a:cubicBezTo>
                <a:cubicBezTo>
                  <a:pt x="6629" y="17065"/>
                  <a:pt x="6604" y="16946"/>
                  <a:pt x="6579" y="16826"/>
                </a:cubicBezTo>
                <a:cubicBezTo>
                  <a:pt x="6477" y="16389"/>
                  <a:pt x="6350" y="15951"/>
                  <a:pt x="6197" y="15514"/>
                </a:cubicBezTo>
                <a:cubicBezTo>
                  <a:pt x="5892" y="14658"/>
                  <a:pt x="5511" y="13823"/>
                  <a:pt x="5028" y="13027"/>
                </a:cubicBezTo>
                <a:cubicBezTo>
                  <a:pt x="4978" y="12928"/>
                  <a:pt x="4800" y="13008"/>
                  <a:pt x="4850" y="13107"/>
                </a:cubicBezTo>
                <a:cubicBezTo>
                  <a:pt x="5308" y="13863"/>
                  <a:pt x="5664" y="14658"/>
                  <a:pt x="5969" y="15474"/>
                </a:cubicBezTo>
                <a:cubicBezTo>
                  <a:pt x="6096" y="15852"/>
                  <a:pt x="6223" y="16249"/>
                  <a:pt x="6324" y="16647"/>
                </a:cubicBezTo>
                <a:cubicBezTo>
                  <a:pt x="6426" y="17045"/>
                  <a:pt x="6528" y="17463"/>
                  <a:pt x="6502" y="17861"/>
                </a:cubicBezTo>
                <a:cubicBezTo>
                  <a:pt x="5841" y="16985"/>
                  <a:pt x="5282" y="16051"/>
                  <a:pt x="4825" y="15096"/>
                </a:cubicBezTo>
                <a:cubicBezTo>
                  <a:pt x="4774" y="14996"/>
                  <a:pt x="4596" y="15036"/>
                  <a:pt x="4622" y="15136"/>
                </a:cubicBezTo>
                <a:cubicBezTo>
                  <a:pt x="5054" y="16090"/>
                  <a:pt x="5613" y="16985"/>
                  <a:pt x="6248" y="17861"/>
                </a:cubicBezTo>
                <a:cubicBezTo>
                  <a:pt x="4774" y="16747"/>
                  <a:pt x="3656" y="15394"/>
                  <a:pt x="2995" y="13883"/>
                </a:cubicBezTo>
                <a:cubicBezTo>
                  <a:pt x="2945" y="13783"/>
                  <a:pt x="2767" y="13823"/>
                  <a:pt x="2792" y="13923"/>
                </a:cubicBezTo>
                <a:cubicBezTo>
                  <a:pt x="3529" y="15613"/>
                  <a:pt x="4825" y="17125"/>
                  <a:pt x="6553" y="18318"/>
                </a:cubicBezTo>
                <a:cubicBezTo>
                  <a:pt x="6629" y="18378"/>
                  <a:pt x="6731" y="18318"/>
                  <a:pt x="6731" y="18259"/>
                </a:cubicBezTo>
                <a:cubicBezTo>
                  <a:pt x="6756" y="18239"/>
                  <a:pt x="6807" y="18219"/>
                  <a:pt x="6807" y="18199"/>
                </a:cubicBezTo>
                <a:cubicBezTo>
                  <a:pt x="7798" y="16429"/>
                  <a:pt x="8434" y="14877"/>
                  <a:pt x="8637" y="13704"/>
                </a:cubicBezTo>
                <a:cubicBezTo>
                  <a:pt x="8637" y="13684"/>
                  <a:pt x="8637" y="13664"/>
                  <a:pt x="8637" y="13644"/>
                </a:cubicBezTo>
                <a:cubicBezTo>
                  <a:pt x="8586" y="13505"/>
                  <a:pt x="8535" y="13366"/>
                  <a:pt x="8484" y="13227"/>
                </a:cubicBezTo>
                <a:cubicBezTo>
                  <a:pt x="8510" y="13326"/>
                  <a:pt x="8561" y="13405"/>
                  <a:pt x="8611" y="13505"/>
                </a:cubicBezTo>
                <a:cubicBezTo>
                  <a:pt x="8611" y="13525"/>
                  <a:pt x="8637" y="13545"/>
                  <a:pt x="8662" y="13545"/>
                </a:cubicBezTo>
                <a:cubicBezTo>
                  <a:pt x="8662" y="13585"/>
                  <a:pt x="8688" y="13604"/>
                  <a:pt x="8713" y="13624"/>
                </a:cubicBezTo>
                <a:cubicBezTo>
                  <a:pt x="8713" y="13624"/>
                  <a:pt x="8713" y="13624"/>
                  <a:pt x="8713" y="13624"/>
                </a:cubicBezTo>
                <a:cubicBezTo>
                  <a:pt x="8586" y="14420"/>
                  <a:pt x="8256" y="15394"/>
                  <a:pt x="7748" y="16508"/>
                </a:cubicBezTo>
                <a:cubicBezTo>
                  <a:pt x="7722" y="16568"/>
                  <a:pt x="7748" y="16628"/>
                  <a:pt x="7824" y="16667"/>
                </a:cubicBezTo>
                <a:cubicBezTo>
                  <a:pt x="7900" y="16687"/>
                  <a:pt x="7976" y="16667"/>
                  <a:pt x="8027" y="16628"/>
                </a:cubicBezTo>
                <a:cubicBezTo>
                  <a:pt x="8789" y="15633"/>
                  <a:pt x="9780" y="14678"/>
                  <a:pt x="10949" y="13823"/>
                </a:cubicBezTo>
                <a:cubicBezTo>
                  <a:pt x="9603" y="14897"/>
                  <a:pt x="8535" y="16130"/>
                  <a:pt x="7468" y="17383"/>
                </a:cubicBezTo>
                <a:cubicBezTo>
                  <a:pt x="7392" y="17463"/>
                  <a:pt x="7570" y="17542"/>
                  <a:pt x="7646" y="17463"/>
                </a:cubicBezTo>
                <a:cubicBezTo>
                  <a:pt x="7671" y="17443"/>
                  <a:pt x="7697" y="17403"/>
                  <a:pt x="7722" y="17383"/>
                </a:cubicBezTo>
                <a:cubicBezTo>
                  <a:pt x="7747" y="17423"/>
                  <a:pt x="7798" y="17463"/>
                  <a:pt x="7875" y="17423"/>
                </a:cubicBezTo>
                <a:cubicBezTo>
                  <a:pt x="9221" y="16866"/>
                  <a:pt x="10492" y="16190"/>
                  <a:pt x="11635" y="15414"/>
                </a:cubicBezTo>
                <a:cubicBezTo>
                  <a:pt x="11737" y="15355"/>
                  <a:pt x="11585" y="15235"/>
                  <a:pt x="11483" y="15295"/>
                </a:cubicBezTo>
                <a:cubicBezTo>
                  <a:pt x="10543" y="15931"/>
                  <a:pt x="9526" y="16508"/>
                  <a:pt x="8459" y="16986"/>
                </a:cubicBezTo>
                <a:cubicBezTo>
                  <a:pt x="9196" y="16190"/>
                  <a:pt x="10111" y="15494"/>
                  <a:pt x="11127" y="14937"/>
                </a:cubicBezTo>
                <a:cubicBezTo>
                  <a:pt x="11229" y="14877"/>
                  <a:pt x="11127" y="14738"/>
                  <a:pt x="11026" y="14798"/>
                </a:cubicBezTo>
                <a:cubicBezTo>
                  <a:pt x="9882" y="15434"/>
                  <a:pt x="8891" y="16210"/>
                  <a:pt x="8103" y="17105"/>
                </a:cubicBezTo>
                <a:cubicBezTo>
                  <a:pt x="8078" y="17125"/>
                  <a:pt x="8078" y="17145"/>
                  <a:pt x="8078" y="17145"/>
                </a:cubicBezTo>
                <a:cubicBezTo>
                  <a:pt x="8002" y="17184"/>
                  <a:pt x="7900" y="17224"/>
                  <a:pt x="7824" y="17264"/>
                </a:cubicBezTo>
                <a:cubicBezTo>
                  <a:pt x="9069" y="15792"/>
                  <a:pt x="10390" y="14320"/>
                  <a:pt x="12144" y="13187"/>
                </a:cubicBezTo>
                <a:cubicBezTo>
                  <a:pt x="12220" y="13147"/>
                  <a:pt x="12169" y="13087"/>
                  <a:pt x="12118" y="13067"/>
                </a:cubicBezTo>
                <a:cubicBezTo>
                  <a:pt x="12169" y="13028"/>
                  <a:pt x="12220" y="13008"/>
                  <a:pt x="12271" y="12968"/>
                </a:cubicBezTo>
                <a:cubicBezTo>
                  <a:pt x="12271" y="13008"/>
                  <a:pt x="12296" y="13047"/>
                  <a:pt x="12372" y="13047"/>
                </a:cubicBezTo>
                <a:cubicBezTo>
                  <a:pt x="12499" y="13047"/>
                  <a:pt x="12499" y="12908"/>
                  <a:pt x="12398" y="12888"/>
                </a:cubicBezTo>
                <a:cubicBezTo>
                  <a:pt x="12576" y="12769"/>
                  <a:pt x="12779" y="12670"/>
                  <a:pt x="12957" y="12570"/>
                </a:cubicBezTo>
                <a:cubicBezTo>
                  <a:pt x="13338" y="12371"/>
                  <a:pt x="13719" y="12172"/>
                  <a:pt x="14100" y="11993"/>
                </a:cubicBezTo>
                <a:cubicBezTo>
                  <a:pt x="13745" y="12172"/>
                  <a:pt x="13414" y="12371"/>
                  <a:pt x="13109" y="12610"/>
                </a:cubicBezTo>
                <a:cubicBezTo>
                  <a:pt x="13008" y="12670"/>
                  <a:pt x="13160" y="12789"/>
                  <a:pt x="13262" y="12729"/>
                </a:cubicBezTo>
                <a:cubicBezTo>
                  <a:pt x="14253" y="11993"/>
                  <a:pt x="15498" y="11516"/>
                  <a:pt x="16769" y="11138"/>
                </a:cubicBezTo>
                <a:cubicBezTo>
                  <a:pt x="17150" y="11019"/>
                  <a:pt x="17556" y="10919"/>
                  <a:pt x="17938" y="10820"/>
                </a:cubicBezTo>
                <a:cubicBezTo>
                  <a:pt x="16997" y="11098"/>
                  <a:pt x="16133" y="11456"/>
                  <a:pt x="15396" y="11993"/>
                </a:cubicBezTo>
                <a:cubicBezTo>
                  <a:pt x="15295" y="12053"/>
                  <a:pt x="15447" y="12172"/>
                  <a:pt x="15549" y="12113"/>
                </a:cubicBezTo>
                <a:cubicBezTo>
                  <a:pt x="16514" y="11397"/>
                  <a:pt x="17760" y="11019"/>
                  <a:pt x="19005" y="10701"/>
                </a:cubicBezTo>
                <a:cubicBezTo>
                  <a:pt x="17379" y="11357"/>
                  <a:pt x="15955" y="12292"/>
                  <a:pt x="14837" y="13465"/>
                </a:cubicBezTo>
                <a:cubicBezTo>
                  <a:pt x="14761" y="13545"/>
                  <a:pt x="14939" y="13624"/>
                  <a:pt x="15015" y="13545"/>
                </a:cubicBezTo>
                <a:cubicBezTo>
                  <a:pt x="16438" y="12033"/>
                  <a:pt x="18471" y="10879"/>
                  <a:pt x="20758" y="10303"/>
                </a:cubicBezTo>
                <a:cubicBezTo>
                  <a:pt x="20784" y="10303"/>
                  <a:pt x="20809" y="10303"/>
                  <a:pt x="20809" y="10303"/>
                </a:cubicBezTo>
                <a:cubicBezTo>
                  <a:pt x="19564" y="10899"/>
                  <a:pt x="18370" y="11576"/>
                  <a:pt x="17277" y="12331"/>
                </a:cubicBezTo>
                <a:cubicBezTo>
                  <a:pt x="17175" y="12391"/>
                  <a:pt x="17328" y="12510"/>
                  <a:pt x="17430" y="12451"/>
                </a:cubicBezTo>
                <a:cubicBezTo>
                  <a:pt x="18217" y="11914"/>
                  <a:pt x="19056" y="11417"/>
                  <a:pt x="19920" y="10959"/>
                </a:cubicBezTo>
                <a:cubicBezTo>
                  <a:pt x="18090" y="12451"/>
                  <a:pt x="16159" y="13903"/>
                  <a:pt x="13847" y="14917"/>
                </a:cubicBezTo>
                <a:cubicBezTo>
                  <a:pt x="13745" y="14957"/>
                  <a:pt x="13847" y="15096"/>
                  <a:pt x="13948" y="15056"/>
                </a:cubicBezTo>
                <a:cubicBezTo>
                  <a:pt x="16464" y="13943"/>
                  <a:pt x="18497" y="12351"/>
                  <a:pt x="20479" y="10721"/>
                </a:cubicBezTo>
                <a:cubicBezTo>
                  <a:pt x="20022" y="11238"/>
                  <a:pt x="19615" y="11795"/>
                  <a:pt x="19132" y="12292"/>
                </a:cubicBezTo>
                <a:cubicBezTo>
                  <a:pt x="18395" y="13067"/>
                  <a:pt x="17455" y="13624"/>
                  <a:pt x="16439" y="14141"/>
                </a:cubicBezTo>
                <a:cubicBezTo>
                  <a:pt x="16337" y="14201"/>
                  <a:pt x="16439" y="14340"/>
                  <a:pt x="16540" y="14281"/>
                </a:cubicBezTo>
                <a:cubicBezTo>
                  <a:pt x="17353" y="13863"/>
                  <a:pt x="18116" y="13425"/>
                  <a:pt x="18776" y="12888"/>
                </a:cubicBezTo>
                <a:cubicBezTo>
                  <a:pt x="17759" y="13724"/>
                  <a:pt x="16591" y="14539"/>
                  <a:pt x="15320" y="15255"/>
                </a:cubicBezTo>
                <a:close/>
                <a:moveTo>
                  <a:pt x="20224" y="11198"/>
                </a:moveTo>
                <a:cubicBezTo>
                  <a:pt x="20021" y="11456"/>
                  <a:pt x="19818" y="11715"/>
                  <a:pt x="19589" y="11954"/>
                </a:cubicBezTo>
                <a:cubicBezTo>
                  <a:pt x="19792" y="11695"/>
                  <a:pt x="19996" y="11436"/>
                  <a:pt x="20224" y="11198"/>
                </a:cubicBezTo>
                <a:close/>
                <a:moveTo>
                  <a:pt x="11025" y="5589"/>
                </a:moveTo>
                <a:cubicBezTo>
                  <a:pt x="11279" y="5052"/>
                  <a:pt x="11508" y="4515"/>
                  <a:pt x="11686" y="3958"/>
                </a:cubicBezTo>
                <a:cubicBezTo>
                  <a:pt x="11711" y="3858"/>
                  <a:pt x="11915" y="3898"/>
                  <a:pt x="11889" y="3998"/>
                </a:cubicBezTo>
                <a:cubicBezTo>
                  <a:pt x="11711" y="4555"/>
                  <a:pt x="11483" y="5092"/>
                  <a:pt x="11229" y="5629"/>
                </a:cubicBezTo>
                <a:cubicBezTo>
                  <a:pt x="11178" y="5728"/>
                  <a:pt x="10975" y="5688"/>
                  <a:pt x="11025" y="5589"/>
                </a:cubicBezTo>
                <a:close/>
                <a:moveTo>
                  <a:pt x="11966" y="7737"/>
                </a:moveTo>
                <a:cubicBezTo>
                  <a:pt x="12016" y="7657"/>
                  <a:pt x="12042" y="7598"/>
                  <a:pt x="12067" y="7518"/>
                </a:cubicBezTo>
                <a:cubicBezTo>
                  <a:pt x="12093" y="7478"/>
                  <a:pt x="12093" y="7439"/>
                  <a:pt x="12093" y="7399"/>
                </a:cubicBezTo>
                <a:cubicBezTo>
                  <a:pt x="12093" y="7379"/>
                  <a:pt x="12093" y="7379"/>
                  <a:pt x="12093" y="7359"/>
                </a:cubicBezTo>
                <a:cubicBezTo>
                  <a:pt x="12093" y="7339"/>
                  <a:pt x="12093" y="7319"/>
                  <a:pt x="12093" y="7299"/>
                </a:cubicBezTo>
                <a:cubicBezTo>
                  <a:pt x="12093" y="7260"/>
                  <a:pt x="12144" y="7220"/>
                  <a:pt x="12194" y="7220"/>
                </a:cubicBezTo>
                <a:cubicBezTo>
                  <a:pt x="12245" y="7220"/>
                  <a:pt x="12296" y="7260"/>
                  <a:pt x="12296" y="7299"/>
                </a:cubicBezTo>
                <a:cubicBezTo>
                  <a:pt x="12296" y="7478"/>
                  <a:pt x="12220" y="7657"/>
                  <a:pt x="12118" y="7817"/>
                </a:cubicBezTo>
                <a:cubicBezTo>
                  <a:pt x="12093" y="7856"/>
                  <a:pt x="12042" y="7856"/>
                  <a:pt x="11991" y="7836"/>
                </a:cubicBezTo>
                <a:cubicBezTo>
                  <a:pt x="11966" y="7817"/>
                  <a:pt x="11940" y="7777"/>
                  <a:pt x="11966" y="7737"/>
                </a:cubicBezTo>
                <a:close/>
                <a:moveTo>
                  <a:pt x="12296" y="6922"/>
                </a:moveTo>
                <a:cubicBezTo>
                  <a:pt x="12423" y="6922"/>
                  <a:pt x="12423" y="7081"/>
                  <a:pt x="12296" y="7081"/>
                </a:cubicBezTo>
                <a:cubicBezTo>
                  <a:pt x="12169" y="7081"/>
                  <a:pt x="12169" y="6922"/>
                  <a:pt x="12296" y="6922"/>
                </a:cubicBezTo>
                <a:close/>
                <a:moveTo>
                  <a:pt x="9551" y="8353"/>
                </a:moveTo>
                <a:cubicBezTo>
                  <a:pt x="9679" y="8353"/>
                  <a:pt x="9679" y="8513"/>
                  <a:pt x="9551" y="8513"/>
                </a:cubicBezTo>
                <a:cubicBezTo>
                  <a:pt x="9399" y="8513"/>
                  <a:pt x="9399" y="8353"/>
                  <a:pt x="9551" y="8353"/>
                </a:cubicBezTo>
                <a:close/>
                <a:moveTo>
                  <a:pt x="9221" y="7956"/>
                </a:moveTo>
                <a:cubicBezTo>
                  <a:pt x="9348" y="7956"/>
                  <a:pt x="9348" y="8115"/>
                  <a:pt x="9221" y="8115"/>
                </a:cubicBezTo>
                <a:cubicBezTo>
                  <a:pt x="9094" y="8115"/>
                  <a:pt x="9094" y="7956"/>
                  <a:pt x="9221" y="7956"/>
                </a:cubicBezTo>
                <a:close/>
                <a:moveTo>
                  <a:pt x="9323" y="7757"/>
                </a:moveTo>
                <a:cubicBezTo>
                  <a:pt x="9450" y="7757"/>
                  <a:pt x="9450" y="7916"/>
                  <a:pt x="9323" y="7916"/>
                </a:cubicBezTo>
                <a:cubicBezTo>
                  <a:pt x="9196" y="7916"/>
                  <a:pt x="9196" y="7757"/>
                  <a:pt x="9323" y="7757"/>
                </a:cubicBezTo>
                <a:close/>
                <a:moveTo>
                  <a:pt x="9958" y="6743"/>
                </a:moveTo>
                <a:cubicBezTo>
                  <a:pt x="10085" y="6743"/>
                  <a:pt x="10085" y="6902"/>
                  <a:pt x="9958" y="6902"/>
                </a:cubicBezTo>
                <a:cubicBezTo>
                  <a:pt x="9831" y="6902"/>
                  <a:pt x="9831" y="6743"/>
                  <a:pt x="9958" y="6743"/>
                </a:cubicBezTo>
                <a:close/>
                <a:moveTo>
                  <a:pt x="10060" y="6961"/>
                </a:moveTo>
                <a:cubicBezTo>
                  <a:pt x="10187" y="6961"/>
                  <a:pt x="10187" y="7120"/>
                  <a:pt x="10060" y="7120"/>
                </a:cubicBezTo>
                <a:cubicBezTo>
                  <a:pt x="9933" y="7120"/>
                  <a:pt x="9933" y="6961"/>
                  <a:pt x="10060" y="6961"/>
                </a:cubicBezTo>
                <a:close/>
                <a:moveTo>
                  <a:pt x="11000" y="5728"/>
                </a:moveTo>
                <a:cubicBezTo>
                  <a:pt x="11127" y="5728"/>
                  <a:pt x="11127" y="5887"/>
                  <a:pt x="11000" y="5887"/>
                </a:cubicBezTo>
                <a:cubicBezTo>
                  <a:pt x="10873" y="5887"/>
                  <a:pt x="10873" y="5728"/>
                  <a:pt x="11000" y="5728"/>
                </a:cubicBezTo>
                <a:close/>
                <a:moveTo>
                  <a:pt x="10797" y="6126"/>
                </a:moveTo>
                <a:cubicBezTo>
                  <a:pt x="10924" y="6126"/>
                  <a:pt x="10924" y="6285"/>
                  <a:pt x="10797" y="6285"/>
                </a:cubicBezTo>
                <a:cubicBezTo>
                  <a:pt x="10670" y="6285"/>
                  <a:pt x="10670" y="6126"/>
                  <a:pt x="10797" y="6126"/>
                </a:cubicBezTo>
                <a:close/>
                <a:moveTo>
                  <a:pt x="9196" y="10362"/>
                </a:moveTo>
                <a:cubicBezTo>
                  <a:pt x="9069" y="10362"/>
                  <a:pt x="9069" y="10203"/>
                  <a:pt x="9196" y="10203"/>
                </a:cubicBezTo>
                <a:cubicBezTo>
                  <a:pt x="9323" y="10203"/>
                  <a:pt x="9323" y="10362"/>
                  <a:pt x="9196" y="10362"/>
                </a:cubicBezTo>
                <a:close/>
                <a:moveTo>
                  <a:pt x="17073" y="12471"/>
                </a:moveTo>
                <a:cubicBezTo>
                  <a:pt x="17200" y="12471"/>
                  <a:pt x="17200" y="12630"/>
                  <a:pt x="17073" y="12630"/>
                </a:cubicBezTo>
                <a:cubicBezTo>
                  <a:pt x="16946" y="12610"/>
                  <a:pt x="16946" y="12471"/>
                  <a:pt x="17073" y="12471"/>
                </a:cubicBezTo>
                <a:close/>
                <a:moveTo>
                  <a:pt x="16921" y="12570"/>
                </a:moveTo>
                <a:cubicBezTo>
                  <a:pt x="17048" y="12570"/>
                  <a:pt x="17048" y="12729"/>
                  <a:pt x="16921" y="12729"/>
                </a:cubicBezTo>
                <a:cubicBezTo>
                  <a:pt x="16794" y="12729"/>
                  <a:pt x="16794" y="12570"/>
                  <a:pt x="16921" y="12570"/>
                </a:cubicBezTo>
                <a:close/>
                <a:moveTo>
                  <a:pt x="13694" y="15116"/>
                </a:moveTo>
                <a:cubicBezTo>
                  <a:pt x="13566" y="15116"/>
                  <a:pt x="13566" y="14957"/>
                  <a:pt x="13694" y="14957"/>
                </a:cubicBezTo>
                <a:cubicBezTo>
                  <a:pt x="13821" y="14957"/>
                  <a:pt x="13821" y="15116"/>
                  <a:pt x="13694" y="15116"/>
                </a:cubicBezTo>
                <a:close/>
                <a:moveTo>
                  <a:pt x="13694" y="15375"/>
                </a:moveTo>
                <a:cubicBezTo>
                  <a:pt x="11915" y="16409"/>
                  <a:pt x="9882" y="17145"/>
                  <a:pt x="7747" y="17602"/>
                </a:cubicBezTo>
                <a:cubicBezTo>
                  <a:pt x="7620" y="17622"/>
                  <a:pt x="7569" y="17483"/>
                  <a:pt x="7696" y="17443"/>
                </a:cubicBezTo>
                <a:cubicBezTo>
                  <a:pt x="9831" y="17006"/>
                  <a:pt x="11813" y="16250"/>
                  <a:pt x="13592" y="15235"/>
                </a:cubicBezTo>
                <a:cubicBezTo>
                  <a:pt x="13694" y="15176"/>
                  <a:pt x="13795" y="15315"/>
                  <a:pt x="13694" y="15375"/>
                </a:cubicBezTo>
                <a:close/>
                <a:moveTo>
                  <a:pt x="11686" y="15096"/>
                </a:moveTo>
                <a:cubicBezTo>
                  <a:pt x="11813" y="15096"/>
                  <a:pt x="11813" y="15255"/>
                  <a:pt x="11686" y="15255"/>
                </a:cubicBezTo>
                <a:cubicBezTo>
                  <a:pt x="11559" y="15255"/>
                  <a:pt x="11559" y="15096"/>
                  <a:pt x="11686" y="15096"/>
                </a:cubicBezTo>
                <a:close/>
                <a:moveTo>
                  <a:pt x="11864" y="14997"/>
                </a:moveTo>
                <a:cubicBezTo>
                  <a:pt x="11991" y="14997"/>
                  <a:pt x="11991" y="15156"/>
                  <a:pt x="11864" y="15156"/>
                </a:cubicBezTo>
                <a:cubicBezTo>
                  <a:pt x="11737" y="15156"/>
                  <a:pt x="11737" y="14997"/>
                  <a:pt x="11864" y="14997"/>
                </a:cubicBezTo>
                <a:close/>
                <a:moveTo>
                  <a:pt x="11279" y="14798"/>
                </a:moveTo>
                <a:cubicBezTo>
                  <a:pt x="11152" y="14798"/>
                  <a:pt x="11152" y="14639"/>
                  <a:pt x="11279" y="14639"/>
                </a:cubicBezTo>
                <a:cubicBezTo>
                  <a:pt x="11406" y="14639"/>
                  <a:pt x="11406" y="14798"/>
                  <a:pt x="11279" y="14798"/>
                </a:cubicBezTo>
                <a:close/>
                <a:moveTo>
                  <a:pt x="11457" y="14718"/>
                </a:moveTo>
                <a:cubicBezTo>
                  <a:pt x="11330" y="14718"/>
                  <a:pt x="11330" y="14559"/>
                  <a:pt x="11457" y="14559"/>
                </a:cubicBezTo>
                <a:cubicBezTo>
                  <a:pt x="11584" y="14559"/>
                  <a:pt x="11584" y="14718"/>
                  <a:pt x="11457" y="14718"/>
                </a:cubicBezTo>
                <a:close/>
                <a:moveTo>
                  <a:pt x="14685" y="12590"/>
                </a:moveTo>
                <a:cubicBezTo>
                  <a:pt x="14786" y="12491"/>
                  <a:pt x="14888" y="12371"/>
                  <a:pt x="14964" y="12272"/>
                </a:cubicBezTo>
                <a:cubicBezTo>
                  <a:pt x="14990" y="12232"/>
                  <a:pt x="15040" y="12232"/>
                  <a:pt x="15091" y="12252"/>
                </a:cubicBezTo>
                <a:cubicBezTo>
                  <a:pt x="15142" y="12272"/>
                  <a:pt x="15167" y="12331"/>
                  <a:pt x="15117" y="12351"/>
                </a:cubicBezTo>
                <a:cubicBezTo>
                  <a:pt x="15015" y="12451"/>
                  <a:pt x="14913" y="12570"/>
                  <a:pt x="14837" y="12670"/>
                </a:cubicBezTo>
                <a:cubicBezTo>
                  <a:pt x="14812" y="12709"/>
                  <a:pt x="14761" y="12709"/>
                  <a:pt x="14710" y="12689"/>
                </a:cubicBezTo>
                <a:cubicBezTo>
                  <a:pt x="14659" y="12689"/>
                  <a:pt x="14659" y="12630"/>
                  <a:pt x="14685" y="12590"/>
                </a:cubicBezTo>
                <a:close/>
                <a:moveTo>
                  <a:pt x="14583" y="12809"/>
                </a:moveTo>
                <a:cubicBezTo>
                  <a:pt x="14710" y="12809"/>
                  <a:pt x="14710" y="12968"/>
                  <a:pt x="14583" y="12968"/>
                </a:cubicBezTo>
                <a:cubicBezTo>
                  <a:pt x="14456" y="12968"/>
                  <a:pt x="14456" y="12809"/>
                  <a:pt x="14583" y="12809"/>
                </a:cubicBezTo>
                <a:close/>
                <a:moveTo>
                  <a:pt x="14735" y="13604"/>
                </a:moveTo>
                <a:cubicBezTo>
                  <a:pt x="14862" y="13604"/>
                  <a:pt x="14862" y="13763"/>
                  <a:pt x="14735" y="13763"/>
                </a:cubicBezTo>
                <a:cubicBezTo>
                  <a:pt x="14608" y="13744"/>
                  <a:pt x="14608" y="13604"/>
                  <a:pt x="14735" y="13604"/>
                </a:cubicBezTo>
                <a:close/>
                <a:moveTo>
                  <a:pt x="4749" y="12769"/>
                </a:moveTo>
                <a:cubicBezTo>
                  <a:pt x="4876" y="12769"/>
                  <a:pt x="4876" y="12928"/>
                  <a:pt x="4749" y="12928"/>
                </a:cubicBezTo>
                <a:cubicBezTo>
                  <a:pt x="4622" y="12928"/>
                  <a:pt x="4622" y="12769"/>
                  <a:pt x="4749" y="12769"/>
                </a:cubicBezTo>
                <a:close/>
                <a:moveTo>
                  <a:pt x="4418" y="12510"/>
                </a:moveTo>
                <a:cubicBezTo>
                  <a:pt x="4545" y="12510"/>
                  <a:pt x="4545" y="12670"/>
                  <a:pt x="4418" y="12670"/>
                </a:cubicBezTo>
                <a:cubicBezTo>
                  <a:pt x="4291" y="12670"/>
                  <a:pt x="4291" y="12510"/>
                  <a:pt x="4418" y="12510"/>
                </a:cubicBezTo>
                <a:close/>
                <a:moveTo>
                  <a:pt x="2792" y="13744"/>
                </a:moveTo>
                <a:cubicBezTo>
                  <a:pt x="2665" y="13744"/>
                  <a:pt x="2665" y="13584"/>
                  <a:pt x="2792" y="13584"/>
                </a:cubicBezTo>
                <a:cubicBezTo>
                  <a:pt x="2919" y="13584"/>
                  <a:pt x="2919" y="13744"/>
                  <a:pt x="2792" y="13744"/>
                </a:cubicBezTo>
                <a:close/>
                <a:moveTo>
                  <a:pt x="2512" y="13445"/>
                </a:moveTo>
                <a:cubicBezTo>
                  <a:pt x="2385" y="13445"/>
                  <a:pt x="2385" y="13286"/>
                  <a:pt x="2512" y="13286"/>
                </a:cubicBezTo>
                <a:cubicBezTo>
                  <a:pt x="2639" y="13286"/>
                  <a:pt x="2639" y="13445"/>
                  <a:pt x="2512" y="13445"/>
                </a:cubicBezTo>
                <a:close/>
                <a:moveTo>
                  <a:pt x="4545" y="14718"/>
                </a:moveTo>
                <a:cubicBezTo>
                  <a:pt x="4672" y="14718"/>
                  <a:pt x="4672" y="14877"/>
                  <a:pt x="4545" y="14877"/>
                </a:cubicBezTo>
                <a:cubicBezTo>
                  <a:pt x="4418" y="14857"/>
                  <a:pt x="4418" y="14718"/>
                  <a:pt x="4545" y="14718"/>
                </a:cubicBezTo>
                <a:close/>
                <a:moveTo>
                  <a:pt x="2030" y="9268"/>
                </a:moveTo>
                <a:cubicBezTo>
                  <a:pt x="1903" y="9268"/>
                  <a:pt x="1903" y="9109"/>
                  <a:pt x="2030" y="9109"/>
                </a:cubicBezTo>
                <a:cubicBezTo>
                  <a:pt x="2157" y="9109"/>
                  <a:pt x="2157" y="9268"/>
                  <a:pt x="2030" y="9268"/>
                </a:cubicBezTo>
                <a:close/>
                <a:moveTo>
                  <a:pt x="2385" y="10581"/>
                </a:moveTo>
                <a:cubicBezTo>
                  <a:pt x="2258" y="10581"/>
                  <a:pt x="2258" y="10422"/>
                  <a:pt x="2385" y="10422"/>
                </a:cubicBezTo>
                <a:cubicBezTo>
                  <a:pt x="2512" y="10442"/>
                  <a:pt x="2512" y="10581"/>
                  <a:pt x="2385" y="10581"/>
                </a:cubicBezTo>
                <a:close/>
                <a:moveTo>
                  <a:pt x="2589" y="10720"/>
                </a:moveTo>
                <a:cubicBezTo>
                  <a:pt x="2462" y="10720"/>
                  <a:pt x="2462" y="10561"/>
                  <a:pt x="2589" y="10561"/>
                </a:cubicBezTo>
                <a:cubicBezTo>
                  <a:pt x="2716" y="10561"/>
                  <a:pt x="2716" y="10720"/>
                  <a:pt x="2589" y="10720"/>
                </a:cubicBezTo>
                <a:close/>
                <a:moveTo>
                  <a:pt x="1394" y="11078"/>
                </a:moveTo>
                <a:cubicBezTo>
                  <a:pt x="1267" y="11078"/>
                  <a:pt x="1267" y="10919"/>
                  <a:pt x="1394" y="10919"/>
                </a:cubicBezTo>
                <a:cubicBezTo>
                  <a:pt x="1521" y="10919"/>
                  <a:pt x="1521" y="11078"/>
                  <a:pt x="1394" y="11078"/>
                </a:cubicBezTo>
                <a:close/>
                <a:moveTo>
                  <a:pt x="2843" y="9487"/>
                </a:moveTo>
                <a:cubicBezTo>
                  <a:pt x="2970" y="9487"/>
                  <a:pt x="2970" y="9646"/>
                  <a:pt x="2843" y="9646"/>
                </a:cubicBezTo>
                <a:cubicBezTo>
                  <a:pt x="2716" y="9646"/>
                  <a:pt x="2716" y="9487"/>
                  <a:pt x="2843" y="9487"/>
                </a:cubicBezTo>
                <a:close/>
                <a:moveTo>
                  <a:pt x="4164" y="10720"/>
                </a:moveTo>
                <a:cubicBezTo>
                  <a:pt x="4291" y="10720"/>
                  <a:pt x="4291" y="10879"/>
                  <a:pt x="4164" y="10879"/>
                </a:cubicBezTo>
                <a:cubicBezTo>
                  <a:pt x="4037" y="10879"/>
                  <a:pt x="4037" y="10720"/>
                  <a:pt x="4164" y="10720"/>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21" name="Shape"/>
          <p:cNvSpPr/>
          <p:nvPr/>
        </p:nvSpPr>
        <p:spPr>
          <a:xfrm rot="20467353">
            <a:off x="8760350" y="365164"/>
            <a:ext cx="844768" cy="1088388"/>
          </a:xfrm>
          <a:custGeom>
            <a:avLst/>
            <a:gdLst/>
            <a:ahLst/>
            <a:cxnLst>
              <a:cxn ang="0">
                <a:pos x="wd2" y="hd2"/>
              </a:cxn>
              <a:cxn ang="5400000">
                <a:pos x="wd2" y="hd2"/>
              </a:cxn>
              <a:cxn ang="10800000">
                <a:pos x="wd2" y="hd2"/>
              </a:cxn>
              <a:cxn ang="16200000">
                <a:pos x="wd2" y="hd2"/>
              </a:cxn>
            </a:cxnLst>
            <a:rect l="0" t="0" r="r" b="b"/>
            <a:pathLst>
              <a:path w="21317" h="21600" extrusionOk="0">
                <a:moveTo>
                  <a:pt x="0" y="11417"/>
                </a:moveTo>
                <a:cubicBezTo>
                  <a:pt x="1506" y="13358"/>
                  <a:pt x="4006" y="15173"/>
                  <a:pt x="7179" y="16458"/>
                </a:cubicBezTo>
                <a:cubicBezTo>
                  <a:pt x="10319" y="17719"/>
                  <a:pt x="13588" y="18248"/>
                  <a:pt x="16440" y="18097"/>
                </a:cubicBezTo>
                <a:cubicBezTo>
                  <a:pt x="16889" y="19180"/>
                  <a:pt x="17274" y="20340"/>
                  <a:pt x="17658" y="21600"/>
                </a:cubicBezTo>
                <a:cubicBezTo>
                  <a:pt x="17786" y="21550"/>
                  <a:pt x="17914" y="21524"/>
                  <a:pt x="18043" y="21499"/>
                </a:cubicBezTo>
                <a:cubicBezTo>
                  <a:pt x="17562" y="19911"/>
                  <a:pt x="17017" y="18449"/>
                  <a:pt x="16440" y="17139"/>
                </a:cubicBezTo>
                <a:cubicBezTo>
                  <a:pt x="18427" y="15526"/>
                  <a:pt x="19998" y="13232"/>
                  <a:pt x="20799" y="10561"/>
                </a:cubicBezTo>
                <a:cubicBezTo>
                  <a:pt x="21600" y="7813"/>
                  <a:pt x="21440" y="5167"/>
                  <a:pt x="20542" y="2999"/>
                </a:cubicBezTo>
                <a:cubicBezTo>
                  <a:pt x="18491" y="4612"/>
                  <a:pt x="16857" y="6956"/>
                  <a:pt x="16056" y="9704"/>
                </a:cubicBezTo>
                <a:cubicBezTo>
                  <a:pt x="15415" y="11846"/>
                  <a:pt x="15383" y="13963"/>
                  <a:pt x="15831" y="15828"/>
                </a:cubicBezTo>
                <a:cubicBezTo>
                  <a:pt x="15223" y="14644"/>
                  <a:pt x="14582" y="13635"/>
                  <a:pt x="13941" y="12905"/>
                </a:cubicBezTo>
                <a:cubicBezTo>
                  <a:pt x="13941" y="10611"/>
                  <a:pt x="13107" y="8065"/>
                  <a:pt x="11377" y="5646"/>
                </a:cubicBezTo>
                <a:cubicBezTo>
                  <a:pt x="9550" y="3100"/>
                  <a:pt x="7018" y="1159"/>
                  <a:pt x="4391" y="0"/>
                </a:cubicBezTo>
                <a:cubicBezTo>
                  <a:pt x="4294" y="2369"/>
                  <a:pt x="5128" y="5066"/>
                  <a:pt x="6954" y="7612"/>
                </a:cubicBezTo>
                <a:cubicBezTo>
                  <a:pt x="8717" y="10082"/>
                  <a:pt x="11153" y="11972"/>
                  <a:pt x="13684" y="13131"/>
                </a:cubicBezTo>
                <a:cubicBezTo>
                  <a:pt x="14614" y="14215"/>
                  <a:pt x="15511" y="15828"/>
                  <a:pt x="16344" y="17769"/>
                </a:cubicBezTo>
                <a:cubicBezTo>
                  <a:pt x="14806" y="15954"/>
                  <a:pt x="12434" y="14266"/>
                  <a:pt x="9422" y="13056"/>
                </a:cubicBezTo>
                <a:cubicBezTo>
                  <a:pt x="6217" y="11770"/>
                  <a:pt x="2884" y="11241"/>
                  <a:pt x="0" y="114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19" name="Shape"/>
          <p:cNvSpPr/>
          <p:nvPr/>
        </p:nvSpPr>
        <p:spPr>
          <a:xfrm>
            <a:off x="4991100" y="576572"/>
            <a:ext cx="7200900" cy="6281427"/>
          </a:xfrm>
          <a:custGeom>
            <a:avLst/>
            <a:gdLst/>
            <a:ahLst/>
            <a:cxnLst>
              <a:cxn ang="0">
                <a:pos x="wd2" y="hd2"/>
              </a:cxn>
              <a:cxn ang="5400000">
                <a:pos x="wd2" y="hd2"/>
              </a:cxn>
              <a:cxn ang="10800000">
                <a:pos x="wd2" y="hd2"/>
              </a:cxn>
              <a:cxn ang="16200000">
                <a:pos x="wd2" y="hd2"/>
              </a:cxn>
            </a:cxnLst>
            <a:rect l="0" t="0" r="r" b="b"/>
            <a:pathLst>
              <a:path w="21526" h="21600" extrusionOk="0">
                <a:moveTo>
                  <a:pt x="21526" y="0"/>
                </a:moveTo>
                <a:cubicBezTo>
                  <a:pt x="20170" y="1252"/>
                  <a:pt x="18046" y="1459"/>
                  <a:pt x="16108" y="1640"/>
                </a:cubicBezTo>
                <a:cubicBezTo>
                  <a:pt x="14170" y="1822"/>
                  <a:pt x="12024" y="2161"/>
                  <a:pt x="10849" y="3551"/>
                </a:cubicBezTo>
                <a:cubicBezTo>
                  <a:pt x="10136" y="4396"/>
                  <a:pt x="9900" y="5506"/>
                  <a:pt x="9170" y="6341"/>
                </a:cubicBezTo>
                <a:cubicBezTo>
                  <a:pt x="7529" y="8222"/>
                  <a:pt x="4262" y="7956"/>
                  <a:pt x="1935" y="9110"/>
                </a:cubicBezTo>
                <a:cubicBezTo>
                  <a:pt x="1545" y="9302"/>
                  <a:pt x="1167" y="9553"/>
                  <a:pt x="947" y="9896"/>
                </a:cubicBezTo>
                <a:cubicBezTo>
                  <a:pt x="-19" y="11424"/>
                  <a:pt x="2588" y="13265"/>
                  <a:pt x="1864" y="14896"/>
                </a:cubicBezTo>
                <a:cubicBezTo>
                  <a:pt x="1436" y="15864"/>
                  <a:pt x="-74" y="16409"/>
                  <a:pt x="3" y="17445"/>
                </a:cubicBezTo>
                <a:cubicBezTo>
                  <a:pt x="47" y="18025"/>
                  <a:pt x="607" y="18471"/>
                  <a:pt x="1210" y="18683"/>
                </a:cubicBezTo>
                <a:cubicBezTo>
                  <a:pt x="1809" y="18899"/>
                  <a:pt x="2467" y="18943"/>
                  <a:pt x="3088" y="19110"/>
                </a:cubicBezTo>
                <a:cubicBezTo>
                  <a:pt x="4422" y="19473"/>
                  <a:pt x="5541" y="20421"/>
                  <a:pt x="6008" y="21600"/>
                </a:cubicBezTo>
                <a:lnTo>
                  <a:pt x="21526" y="21600"/>
                </a:lnTo>
                <a:lnTo>
                  <a:pt x="21526" y="0"/>
                </a:lnTo>
                <a:close/>
              </a:path>
            </a:pathLst>
          </a:custGeom>
          <a:solidFill>
            <a:schemeClr val="accent2"/>
          </a:solidFill>
          <a:ln w="12700">
            <a:miter lim="400000"/>
          </a:ln>
        </p:spPr>
        <p:txBody>
          <a:bodyPr lIns="38100" tIns="38100" rIns="38100" bIns="38100" anchor="ctr"/>
          <a:lstStyle/>
          <a:p>
            <a:pPr>
              <a:defRPr sz="3000">
                <a:solidFill>
                  <a:srgbClr val="FFFFFF"/>
                </a:solidFill>
              </a:defRPr>
            </a:pPr>
          </a:p>
        </p:txBody>
      </p:sp>
      <p:sp>
        <p:nvSpPr>
          <p:cNvPr id="8" name="Title 1"/>
          <p:cNvSpPr>
            <a:spLocks noGrp="1"/>
          </p:cNvSpPr>
          <p:nvPr userDrawn="1">
            <p:ph type="title"/>
          </p:nvPr>
        </p:nvSpPr>
        <p:spPr>
          <a:xfrm>
            <a:off x="6379214" y="1935020"/>
            <a:ext cx="4968235" cy="3216083"/>
          </a:xfrm>
        </p:spPr>
        <p:txBody>
          <a:bodyPr anchor="b"/>
          <a:lstStyle>
            <a:lvl1pPr algn="r">
              <a:defRPr sz="6000"/>
            </a:lvl1pPr>
          </a:lstStyle>
          <a:p>
            <a:r>
              <a:rPr lang="en-US" smtClean="0"/>
              <a:t>Click to edit Master title style</a:t>
            </a:r>
            <a:endParaRPr lang="en-US" dirty="0"/>
          </a:p>
        </p:txBody>
      </p:sp>
      <p:sp>
        <p:nvSpPr>
          <p:cNvPr id="9" name="Text Placeholder 2"/>
          <p:cNvSpPr>
            <a:spLocks noGrp="1"/>
          </p:cNvSpPr>
          <p:nvPr userDrawn="1">
            <p:ph type="body" idx="1"/>
          </p:nvPr>
        </p:nvSpPr>
        <p:spPr>
          <a:xfrm>
            <a:off x="6379214" y="5251444"/>
            <a:ext cx="4968235" cy="838206"/>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10"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smtClean="0"/>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a:p>
        </p:txBody>
      </p:sp>
      <p:sp>
        <p:nvSpPr>
          <p:cNvPr id="18" name="Content Placeholder 2"/>
          <p:cNvSpPr>
            <a:spLocks noGrp="1"/>
          </p:cNvSpPr>
          <p:nvPr userDrawn="1">
            <p:ph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endParaRPr lang="en-US"/>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7" name="Picture Placeholder 26"/>
          <p:cNvSpPr>
            <a:spLocks noGrp="1"/>
          </p:cNvSpPr>
          <p:nvPr>
            <p:ph type="pic" sz="quarter" idx="17"/>
          </p:nvPr>
        </p:nvSpPr>
        <p:spPr>
          <a:xfrm>
            <a:off x="9344724" y="349121"/>
            <a:ext cx="2092584" cy="2310933"/>
          </a:xfrm>
          <a:custGeom>
            <a:avLst/>
            <a:gdLst>
              <a:gd name="connsiteX0" fmla="*/ 714288 w 2092584"/>
              <a:gd name="connsiteY0" fmla="*/ 782 h 2310933"/>
              <a:gd name="connsiteX1" fmla="*/ 1098678 w 2092584"/>
              <a:gd name="connsiteY1" fmla="*/ 128539 h 2310933"/>
              <a:gd name="connsiteX2" fmla="*/ 1821253 w 2092584"/>
              <a:gd name="connsiteY2" fmla="*/ 603611 h 2310933"/>
              <a:gd name="connsiteX3" fmla="*/ 2086730 w 2092584"/>
              <a:gd name="connsiteY3" fmla="*/ 900766 h 2310933"/>
              <a:gd name="connsiteX4" fmla="*/ 1850494 w 2092584"/>
              <a:gd name="connsiteY4" fmla="*/ 1495076 h 2310933"/>
              <a:gd name="connsiteX5" fmla="*/ 1846676 w 2092584"/>
              <a:gd name="connsiteY5" fmla="*/ 1925641 h 2310933"/>
              <a:gd name="connsiteX6" fmla="*/ 1668820 w 2092584"/>
              <a:gd name="connsiteY6" fmla="*/ 2291439 h 2310933"/>
              <a:gd name="connsiteX7" fmla="*/ 1162083 w 2092584"/>
              <a:gd name="connsiteY7" fmla="*/ 2201207 h 2310933"/>
              <a:gd name="connsiteX8" fmla="*/ 726488 w 2092584"/>
              <a:gd name="connsiteY8" fmla="*/ 2255789 h 2310933"/>
              <a:gd name="connsiteX9" fmla="*/ 321339 w 2092584"/>
              <a:gd name="connsiteY9" fmla="*/ 2149172 h 2310933"/>
              <a:gd name="connsiteX10" fmla="*/ 218545 w 2092584"/>
              <a:gd name="connsiteY10" fmla="*/ 1736432 h 2310933"/>
              <a:gd name="connsiteX11" fmla="*/ 3913 w 2092584"/>
              <a:gd name="connsiteY11" fmla="*/ 1304649 h 2310933"/>
              <a:gd name="connsiteX12" fmla="*/ 406449 w 2092584"/>
              <a:gd name="connsiteY12" fmla="*/ 628965 h 2310933"/>
              <a:gd name="connsiteX13" fmla="*/ 469954 w 2092584"/>
              <a:gd name="connsiteY13" fmla="*/ 329263 h 2310933"/>
              <a:gd name="connsiteX14" fmla="*/ 661777 w 2092584"/>
              <a:gd name="connsiteY14" fmla="*/ 10519 h 2310933"/>
              <a:gd name="connsiteX15" fmla="*/ 714288 w 2092584"/>
              <a:gd name="connsiteY15" fmla="*/ 782 h 231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2584" h="2310933">
                <a:moveTo>
                  <a:pt x="714288" y="782"/>
                </a:moveTo>
                <a:cubicBezTo>
                  <a:pt x="843021" y="-8671"/>
                  <a:pt x="1009700" y="69640"/>
                  <a:pt x="1098678" y="128539"/>
                </a:cubicBezTo>
                <a:cubicBezTo>
                  <a:pt x="1339938" y="287303"/>
                  <a:pt x="1579993" y="444848"/>
                  <a:pt x="1821253" y="603611"/>
                </a:cubicBezTo>
                <a:cubicBezTo>
                  <a:pt x="1935603" y="678453"/>
                  <a:pt x="2058796" y="767356"/>
                  <a:pt x="2086730" y="900766"/>
                </a:cubicBezTo>
                <a:cubicBezTo>
                  <a:pt x="2131144" y="1114111"/>
                  <a:pt x="1910181" y="1285496"/>
                  <a:pt x="1850494" y="1495076"/>
                </a:cubicBezTo>
                <a:cubicBezTo>
                  <a:pt x="1811104" y="1633579"/>
                  <a:pt x="1844163" y="1780828"/>
                  <a:pt x="1846676" y="1925641"/>
                </a:cubicBezTo>
                <a:cubicBezTo>
                  <a:pt x="1849188" y="2069126"/>
                  <a:pt x="1802262" y="2235528"/>
                  <a:pt x="1668820" y="2291439"/>
                </a:cubicBezTo>
                <a:cubicBezTo>
                  <a:pt x="1507544" y="2359970"/>
                  <a:pt x="1334814" y="2227889"/>
                  <a:pt x="1162083" y="2201207"/>
                </a:cubicBezTo>
                <a:cubicBezTo>
                  <a:pt x="1016081" y="2178400"/>
                  <a:pt x="871284" y="2231653"/>
                  <a:pt x="726488" y="2255789"/>
                </a:cubicBezTo>
                <a:cubicBezTo>
                  <a:pt x="581692" y="2279924"/>
                  <a:pt x="410267" y="2265974"/>
                  <a:pt x="321339" y="2149172"/>
                </a:cubicBezTo>
                <a:cubicBezTo>
                  <a:pt x="235024" y="2034805"/>
                  <a:pt x="262959" y="1872277"/>
                  <a:pt x="218545" y="1736432"/>
                </a:cubicBezTo>
                <a:cubicBezTo>
                  <a:pt x="167701" y="1582761"/>
                  <a:pt x="26723" y="1464630"/>
                  <a:pt x="3913" y="1304649"/>
                </a:cubicBezTo>
                <a:cubicBezTo>
                  <a:pt x="-39295" y="995980"/>
                  <a:pt x="287075" y="865116"/>
                  <a:pt x="406449" y="628965"/>
                </a:cubicBezTo>
                <a:cubicBezTo>
                  <a:pt x="447145" y="548919"/>
                  <a:pt x="454781" y="437209"/>
                  <a:pt x="469954" y="329263"/>
                </a:cubicBezTo>
                <a:cubicBezTo>
                  <a:pt x="490252" y="190760"/>
                  <a:pt x="524617" y="58679"/>
                  <a:pt x="661777" y="10519"/>
                </a:cubicBezTo>
                <a:cubicBezTo>
                  <a:pt x="678281" y="5274"/>
                  <a:pt x="695897" y="2132"/>
                  <a:pt x="714288" y="782"/>
                </a:cubicBezTo>
                <a:close/>
              </a:path>
            </a:pathLst>
          </a:custGeom>
          <a:solidFill>
            <a:schemeClr val="accent2"/>
          </a:solidFill>
        </p:spPr>
        <p:txBody>
          <a:bodyPr wrap="square" anchor="ctr">
            <a:noAutofit/>
          </a:bodyPr>
          <a:lstStyle>
            <a:lvl1pPr algn="ctr">
              <a:buNone/>
              <a:defRPr>
                <a:solidFill>
                  <a:schemeClr val="bg1"/>
                </a:solidFill>
              </a:defRPr>
            </a:lvl1pPr>
          </a:lstStyle>
          <a:p>
            <a:r>
              <a:rPr lang="en-US" smtClean="0"/>
              <a:t>Click icon to add picture</a:t>
            </a:r>
            <a:endParaRPr lang="en-US" dirty="0"/>
          </a:p>
        </p:txBody>
      </p:sp>
      <p:sp>
        <p:nvSpPr>
          <p:cNvPr id="24" name="Shape"/>
          <p:cNvSpPr/>
          <p:nvPr/>
        </p:nvSpPr>
        <p:spPr>
          <a:xfrm>
            <a:off x="0" y="0"/>
            <a:ext cx="12192000" cy="6858001"/>
          </a:xfrm>
          <a:custGeom>
            <a:avLst/>
            <a:gdLst/>
            <a:ahLst/>
            <a:cxnLst>
              <a:cxn ang="0">
                <a:pos x="wd2" y="hd2"/>
              </a:cxn>
              <a:cxn ang="5400000">
                <a:pos x="wd2" y="hd2"/>
              </a:cxn>
              <a:cxn ang="10800000">
                <a:pos x="wd2" y="hd2"/>
              </a:cxn>
              <a:cxn ang="16200000">
                <a:pos x="wd2" y="hd2"/>
              </a:cxn>
            </a:cxnLst>
            <a:rect l="0" t="0" r="r" b="b"/>
            <a:pathLst>
              <a:path w="21307" h="21600" extrusionOk="0">
                <a:moveTo>
                  <a:pt x="20109" y="8000"/>
                </a:moveTo>
                <a:cubicBezTo>
                  <a:pt x="19253" y="7274"/>
                  <a:pt x="18268" y="7381"/>
                  <a:pt x="17323" y="7395"/>
                </a:cubicBezTo>
                <a:cubicBezTo>
                  <a:pt x="16378" y="7408"/>
                  <a:pt x="15360" y="7260"/>
                  <a:pt x="14640" y="6151"/>
                </a:cubicBezTo>
                <a:cubicBezTo>
                  <a:pt x="14064" y="5271"/>
                  <a:pt x="13688" y="3805"/>
                  <a:pt x="12950" y="3529"/>
                </a:cubicBezTo>
                <a:cubicBezTo>
                  <a:pt x="12566" y="3388"/>
                  <a:pt x="12175" y="3617"/>
                  <a:pt x="11783" y="3644"/>
                </a:cubicBezTo>
                <a:cubicBezTo>
                  <a:pt x="10961" y="3697"/>
                  <a:pt x="10215" y="2850"/>
                  <a:pt x="9447" y="2306"/>
                </a:cubicBezTo>
                <a:cubicBezTo>
                  <a:pt x="6466" y="181"/>
                  <a:pt x="2879" y="2447"/>
                  <a:pt x="0" y="0"/>
                </a:cubicBezTo>
                <a:lnTo>
                  <a:pt x="0" y="21600"/>
                </a:lnTo>
                <a:lnTo>
                  <a:pt x="8935" y="21600"/>
                </a:lnTo>
                <a:cubicBezTo>
                  <a:pt x="9348" y="19550"/>
                  <a:pt x="10573" y="18171"/>
                  <a:pt x="11791" y="18064"/>
                </a:cubicBezTo>
                <a:cubicBezTo>
                  <a:pt x="12278" y="18024"/>
                  <a:pt x="12776" y="18145"/>
                  <a:pt x="13245" y="17916"/>
                </a:cubicBezTo>
                <a:cubicBezTo>
                  <a:pt x="14293" y="17405"/>
                  <a:pt x="14961" y="15301"/>
                  <a:pt x="16031" y="14978"/>
                </a:cubicBezTo>
                <a:cubicBezTo>
                  <a:pt x="16659" y="14783"/>
                  <a:pt x="17286" y="15260"/>
                  <a:pt x="17899" y="15570"/>
                </a:cubicBezTo>
                <a:cubicBezTo>
                  <a:pt x="18511" y="15886"/>
                  <a:pt x="19242" y="15993"/>
                  <a:pt x="19725" y="15234"/>
                </a:cubicBezTo>
                <a:cubicBezTo>
                  <a:pt x="19913" y="14931"/>
                  <a:pt x="20043" y="14528"/>
                  <a:pt x="20201" y="14178"/>
                </a:cubicBezTo>
                <a:cubicBezTo>
                  <a:pt x="20511" y="13499"/>
                  <a:pt x="20950" y="12995"/>
                  <a:pt x="21168" y="12208"/>
                </a:cubicBezTo>
                <a:cubicBezTo>
                  <a:pt x="21600" y="10655"/>
                  <a:pt x="20965" y="8726"/>
                  <a:pt x="20109" y="80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26" name="Shape"/>
          <p:cNvSpPr/>
          <p:nvPr/>
        </p:nvSpPr>
        <p:spPr>
          <a:xfrm>
            <a:off x="9581626" y="5392949"/>
            <a:ext cx="2603056" cy="1570377"/>
          </a:xfrm>
          <a:custGeom>
            <a:avLst/>
            <a:gdLst/>
            <a:ahLst/>
            <a:cxnLst>
              <a:cxn ang="0">
                <a:pos x="wd2" y="hd2"/>
              </a:cxn>
              <a:cxn ang="5400000">
                <a:pos x="wd2" y="hd2"/>
              </a:cxn>
              <a:cxn ang="10800000">
                <a:pos x="wd2" y="hd2"/>
              </a:cxn>
              <a:cxn ang="16200000">
                <a:pos x="wd2" y="hd2"/>
              </a:cxn>
            </a:cxnLst>
            <a:rect l="0" t="0" r="r" b="b"/>
            <a:pathLst>
              <a:path w="21586" h="21591" extrusionOk="0">
                <a:moveTo>
                  <a:pt x="26" y="7994"/>
                </a:moveTo>
                <a:cubicBezTo>
                  <a:pt x="952" y="8972"/>
                  <a:pt x="2163" y="9513"/>
                  <a:pt x="3417" y="9530"/>
                </a:cubicBezTo>
                <a:cubicBezTo>
                  <a:pt x="4628" y="9548"/>
                  <a:pt x="5797" y="9076"/>
                  <a:pt x="6724" y="8203"/>
                </a:cubicBezTo>
                <a:cubicBezTo>
                  <a:pt x="7187" y="8151"/>
                  <a:pt x="7808" y="8238"/>
                  <a:pt x="8535" y="8465"/>
                </a:cubicBezTo>
                <a:cubicBezTo>
                  <a:pt x="7650" y="8675"/>
                  <a:pt x="6734" y="9251"/>
                  <a:pt x="5902" y="10124"/>
                </a:cubicBezTo>
                <a:cubicBezTo>
                  <a:pt x="4933" y="11154"/>
                  <a:pt x="4154" y="12551"/>
                  <a:pt x="3691" y="14035"/>
                </a:cubicBezTo>
                <a:cubicBezTo>
                  <a:pt x="3680" y="14053"/>
                  <a:pt x="3680" y="14070"/>
                  <a:pt x="3669" y="14088"/>
                </a:cubicBezTo>
                <a:cubicBezTo>
                  <a:pt x="3669" y="14088"/>
                  <a:pt x="3669" y="14088"/>
                  <a:pt x="3669" y="14088"/>
                </a:cubicBezTo>
                <a:cubicBezTo>
                  <a:pt x="3659" y="14140"/>
                  <a:pt x="3638" y="14192"/>
                  <a:pt x="3627" y="14245"/>
                </a:cubicBezTo>
                <a:cubicBezTo>
                  <a:pt x="3617" y="14280"/>
                  <a:pt x="3617" y="14315"/>
                  <a:pt x="3627" y="14350"/>
                </a:cubicBezTo>
                <a:cubicBezTo>
                  <a:pt x="3638" y="14384"/>
                  <a:pt x="3659" y="14402"/>
                  <a:pt x="3680" y="14402"/>
                </a:cubicBezTo>
                <a:cubicBezTo>
                  <a:pt x="4733" y="14367"/>
                  <a:pt x="5881" y="13738"/>
                  <a:pt x="6892" y="12656"/>
                </a:cubicBezTo>
                <a:cubicBezTo>
                  <a:pt x="7872" y="11608"/>
                  <a:pt x="8672" y="10194"/>
                  <a:pt x="9135" y="8657"/>
                </a:cubicBezTo>
                <a:cubicBezTo>
                  <a:pt x="9630" y="8832"/>
                  <a:pt x="10157" y="9076"/>
                  <a:pt x="10704" y="9356"/>
                </a:cubicBezTo>
                <a:cubicBezTo>
                  <a:pt x="9820" y="9740"/>
                  <a:pt x="8946" y="10508"/>
                  <a:pt x="8177" y="11608"/>
                </a:cubicBezTo>
                <a:cubicBezTo>
                  <a:pt x="7292" y="12865"/>
                  <a:pt x="6618" y="14437"/>
                  <a:pt x="6281" y="16061"/>
                </a:cubicBezTo>
                <a:cubicBezTo>
                  <a:pt x="6271" y="16078"/>
                  <a:pt x="6271" y="16096"/>
                  <a:pt x="6271" y="16113"/>
                </a:cubicBezTo>
                <a:cubicBezTo>
                  <a:pt x="6260" y="16148"/>
                  <a:pt x="6260" y="16183"/>
                  <a:pt x="6250" y="16218"/>
                </a:cubicBezTo>
                <a:cubicBezTo>
                  <a:pt x="6239" y="16253"/>
                  <a:pt x="6250" y="16288"/>
                  <a:pt x="6260" y="16305"/>
                </a:cubicBezTo>
                <a:cubicBezTo>
                  <a:pt x="6271" y="16323"/>
                  <a:pt x="6292" y="16340"/>
                  <a:pt x="6313" y="16340"/>
                </a:cubicBezTo>
                <a:cubicBezTo>
                  <a:pt x="7355" y="16061"/>
                  <a:pt x="8440" y="15205"/>
                  <a:pt x="9356" y="13913"/>
                </a:cubicBezTo>
                <a:cubicBezTo>
                  <a:pt x="10209" y="12708"/>
                  <a:pt x="10873" y="11189"/>
                  <a:pt x="11221" y="9635"/>
                </a:cubicBezTo>
                <a:cubicBezTo>
                  <a:pt x="11831" y="9967"/>
                  <a:pt x="12453" y="10351"/>
                  <a:pt x="13074" y="10770"/>
                </a:cubicBezTo>
                <a:cubicBezTo>
                  <a:pt x="12253" y="11172"/>
                  <a:pt x="11421" y="11957"/>
                  <a:pt x="10652" y="13057"/>
                </a:cubicBezTo>
                <a:cubicBezTo>
                  <a:pt x="9757" y="14332"/>
                  <a:pt x="9051" y="15939"/>
                  <a:pt x="8651" y="17545"/>
                </a:cubicBezTo>
                <a:cubicBezTo>
                  <a:pt x="8640" y="17580"/>
                  <a:pt x="8651" y="17615"/>
                  <a:pt x="8661" y="17650"/>
                </a:cubicBezTo>
                <a:cubicBezTo>
                  <a:pt x="8672" y="17685"/>
                  <a:pt x="8693" y="17685"/>
                  <a:pt x="8714" y="17685"/>
                </a:cubicBezTo>
                <a:cubicBezTo>
                  <a:pt x="9651" y="17388"/>
                  <a:pt x="10662" y="16515"/>
                  <a:pt x="11558" y="15223"/>
                </a:cubicBezTo>
                <a:cubicBezTo>
                  <a:pt x="12390" y="14035"/>
                  <a:pt x="13064" y="12551"/>
                  <a:pt x="13474" y="11049"/>
                </a:cubicBezTo>
                <a:cubicBezTo>
                  <a:pt x="13864" y="11329"/>
                  <a:pt x="14243" y="11608"/>
                  <a:pt x="14622" y="11905"/>
                </a:cubicBezTo>
                <a:cubicBezTo>
                  <a:pt x="14949" y="12167"/>
                  <a:pt x="15265" y="12429"/>
                  <a:pt x="15581" y="12691"/>
                </a:cubicBezTo>
                <a:cubicBezTo>
                  <a:pt x="14728" y="12918"/>
                  <a:pt x="13790" y="13546"/>
                  <a:pt x="12937" y="14507"/>
                </a:cubicBezTo>
                <a:cubicBezTo>
                  <a:pt x="11958" y="15607"/>
                  <a:pt x="11136" y="17039"/>
                  <a:pt x="10631" y="18575"/>
                </a:cubicBezTo>
                <a:cubicBezTo>
                  <a:pt x="10620" y="18610"/>
                  <a:pt x="10620" y="18645"/>
                  <a:pt x="10631" y="18680"/>
                </a:cubicBezTo>
                <a:cubicBezTo>
                  <a:pt x="10641" y="18715"/>
                  <a:pt x="10662" y="18732"/>
                  <a:pt x="10683" y="18732"/>
                </a:cubicBezTo>
                <a:cubicBezTo>
                  <a:pt x="11642" y="18610"/>
                  <a:pt x="12706" y="17947"/>
                  <a:pt x="13685" y="16847"/>
                </a:cubicBezTo>
                <a:cubicBezTo>
                  <a:pt x="14612" y="15799"/>
                  <a:pt x="15402" y="14437"/>
                  <a:pt x="15918" y="13005"/>
                </a:cubicBezTo>
                <a:lnTo>
                  <a:pt x="15918" y="13005"/>
                </a:lnTo>
                <a:cubicBezTo>
                  <a:pt x="15918" y="13005"/>
                  <a:pt x="15918" y="13005"/>
                  <a:pt x="15918" y="13005"/>
                </a:cubicBezTo>
                <a:cubicBezTo>
                  <a:pt x="17087" y="14053"/>
                  <a:pt x="18098" y="15153"/>
                  <a:pt x="18919" y="16288"/>
                </a:cubicBezTo>
                <a:cubicBezTo>
                  <a:pt x="20214" y="18051"/>
                  <a:pt x="21025" y="19815"/>
                  <a:pt x="21331" y="21526"/>
                </a:cubicBezTo>
                <a:cubicBezTo>
                  <a:pt x="21331" y="21544"/>
                  <a:pt x="21341" y="21579"/>
                  <a:pt x="21362" y="21579"/>
                </a:cubicBezTo>
                <a:cubicBezTo>
                  <a:pt x="21373" y="21596"/>
                  <a:pt x="21394" y="21596"/>
                  <a:pt x="21404" y="21579"/>
                </a:cubicBezTo>
                <a:cubicBezTo>
                  <a:pt x="21404" y="21579"/>
                  <a:pt x="21404" y="21579"/>
                  <a:pt x="21404" y="21579"/>
                </a:cubicBezTo>
                <a:lnTo>
                  <a:pt x="21541" y="21509"/>
                </a:lnTo>
                <a:cubicBezTo>
                  <a:pt x="21573" y="21491"/>
                  <a:pt x="21594" y="21439"/>
                  <a:pt x="21583" y="21386"/>
                </a:cubicBezTo>
                <a:cubicBezTo>
                  <a:pt x="21268" y="19588"/>
                  <a:pt x="20425" y="17772"/>
                  <a:pt x="19087" y="15938"/>
                </a:cubicBezTo>
                <a:cubicBezTo>
                  <a:pt x="18245" y="14803"/>
                  <a:pt x="17223" y="13686"/>
                  <a:pt x="16054" y="12621"/>
                </a:cubicBezTo>
                <a:cubicBezTo>
                  <a:pt x="16276" y="11067"/>
                  <a:pt x="16255" y="9321"/>
                  <a:pt x="15981" y="7714"/>
                </a:cubicBezTo>
                <a:cubicBezTo>
                  <a:pt x="15696" y="5985"/>
                  <a:pt x="15149" y="4519"/>
                  <a:pt x="14454" y="3593"/>
                </a:cubicBezTo>
                <a:cubicBezTo>
                  <a:pt x="14443" y="3576"/>
                  <a:pt x="14422" y="3558"/>
                  <a:pt x="14401" y="3576"/>
                </a:cubicBezTo>
                <a:cubicBezTo>
                  <a:pt x="14380" y="3593"/>
                  <a:pt x="14369" y="3611"/>
                  <a:pt x="14359" y="3646"/>
                </a:cubicBezTo>
                <a:cubicBezTo>
                  <a:pt x="14085" y="5287"/>
                  <a:pt x="14096" y="7138"/>
                  <a:pt x="14380" y="8867"/>
                </a:cubicBezTo>
                <a:cubicBezTo>
                  <a:pt x="14580" y="10054"/>
                  <a:pt x="14896" y="11119"/>
                  <a:pt x="15307" y="11975"/>
                </a:cubicBezTo>
                <a:cubicBezTo>
                  <a:pt x="15117" y="11817"/>
                  <a:pt x="14917" y="11660"/>
                  <a:pt x="14727" y="11503"/>
                </a:cubicBezTo>
                <a:cubicBezTo>
                  <a:pt x="14359" y="11206"/>
                  <a:pt x="13980" y="10927"/>
                  <a:pt x="13601" y="10665"/>
                </a:cubicBezTo>
                <a:cubicBezTo>
                  <a:pt x="13716" y="9041"/>
                  <a:pt x="13569" y="7278"/>
                  <a:pt x="13179" y="5706"/>
                </a:cubicBezTo>
                <a:cubicBezTo>
                  <a:pt x="12769" y="4047"/>
                  <a:pt x="12126" y="2703"/>
                  <a:pt x="11357" y="1917"/>
                </a:cubicBezTo>
                <a:cubicBezTo>
                  <a:pt x="11336" y="1899"/>
                  <a:pt x="11315" y="1899"/>
                  <a:pt x="11305" y="1917"/>
                </a:cubicBezTo>
                <a:cubicBezTo>
                  <a:pt x="11284" y="1934"/>
                  <a:pt x="11273" y="1952"/>
                  <a:pt x="11273" y="1987"/>
                </a:cubicBezTo>
                <a:cubicBezTo>
                  <a:pt x="11126" y="3680"/>
                  <a:pt x="11263" y="5514"/>
                  <a:pt x="11673" y="7155"/>
                </a:cubicBezTo>
                <a:cubicBezTo>
                  <a:pt x="11968" y="8360"/>
                  <a:pt x="12389" y="9390"/>
                  <a:pt x="12884" y="10176"/>
                </a:cubicBezTo>
                <a:cubicBezTo>
                  <a:pt x="12358" y="9827"/>
                  <a:pt x="11842" y="9513"/>
                  <a:pt x="11326" y="9233"/>
                </a:cubicBezTo>
                <a:cubicBezTo>
                  <a:pt x="11336" y="7539"/>
                  <a:pt x="11031" y="5706"/>
                  <a:pt x="10473" y="4047"/>
                </a:cubicBezTo>
                <a:cubicBezTo>
                  <a:pt x="9883" y="2301"/>
                  <a:pt x="9051" y="869"/>
                  <a:pt x="8124" y="13"/>
                </a:cubicBezTo>
                <a:cubicBezTo>
                  <a:pt x="8103" y="-4"/>
                  <a:pt x="8082" y="-4"/>
                  <a:pt x="8061" y="13"/>
                </a:cubicBezTo>
                <a:cubicBezTo>
                  <a:pt x="8040" y="31"/>
                  <a:pt x="8029" y="66"/>
                  <a:pt x="8029" y="101"/>
                </a:cubicBezTo>
                <a:cubicBezTo>
                  <a:pt x="7987" y="1847"/>
                  <a:pt x="8293" y="3785"/>
                  <a:pt x="8883" y="5514"/>
                </a:cubicBezTo>
                <a:cubicBezTo>
                  <a:pt x="9335" y="6858"/>
                  <a:pt x="9925" y="7993"/>
                  <a:pt x="10589" y="8849"/>
                </a:cubicBezTo>
                <a:cubicBezTo>
                  <a:pt x="9946" y="8535"/>
                  <a:pt x="9335" y="8273"/>
                  <a:pt x="8777" y="8098"/>
                </a:cubicBezTo>
                <a:cubicBezTo>
                  <a:pt x="8482" y="6474"/>
                  <a:pt x="7861" y="4850"/>
                  <a:pt x="7018" y="3523"/>
                </a:cubicBezTo>
                <a:cubicBezTo>
                  <a:pt x="6144" y="2161"/>
                  <a:pt x="5091" y="1201"/>
                  <a:pt x="4049" y="852"/>
                </a:cubicBezTo>
                <a:cubicBezTo>
                  <a:pt x="4027" y="852"/>
                  <a:pt x="4006" y="852"/>
                  <a:pt x="3996" y="887"/>
                </a:cubicBezTo>
                <a:cubicBezTo>
                  <a:pt x="3985" y="904"/>
                  <a:pt x="3975" y="939"/>
                  <a:pt x="3985" y="974"/>
                </a:cubicBezTo>
                <a:cubicBezTo>
                  <a:pt x="4259" y="2668"/>
                  <a:pt x="4902" y="4344"/>
                  <a:pt x="5776" y="5723"/>
                </a:cubicBezTo>
                <a:cubicBezTo>
                  <a:pt x="6344" y="6614"/>
                  <a:pt x="6987" y="7330"/>
                  <a:pt x="7661" y="7819"/>
                </a:cubicBezTo>
                <a:cubicBezTo>
                  <a:pt x="7292" y="7766"/>
                  <a:pt x="6966" y="7749"/>
                  <a:pt x="6681" y="7784"/>
                </a:cubicBezTo>
                <a:cubicBezTo>
                  <a:pt x="5776" y="6911"/>
                  <a:pt x="4628" y="6422"/>
                  <a:pt x="3448" y="6404"/>
                </a:cubicBezTo>
                <a:cubicBezTo>
                  <a:pt x="2195" y="6387"/>
                  <a:pt x="984" y="6893"/>
                  <a:pt x="36" y="7836"/>
                </a:cubicBezTo>
                <a:cubicBezTo>
                  <a:pt x="15" y="7854"/>
                  <a:pt x="4" y="7889"/>
                  <a:pt x="4" y="7924"/>
                </a:cubicBezTo>
                <a:cubicBezTo>
                  <a:pt x="-6" y="7941"/>
                  <a:pt x="5" y="7976"/>
                  <a:pt x="26" y="7994"/>
                </a:cubicBezTo>
                <a:close/>
                <a:moveTo>
                  <a:pt x="478" y="8151"/>
                </a:moveTo>
                <a:cubicBezTo>
                  <a:pt x="510" y="8168"/>
                  <a:pt x="542" y="8186"/>
                  <a:pt x="573" y="8203"/>
                </a:cubicBezTo>
                <a:cubicBezTo>
                  <a:pt x="563" y="8203"/>
                  <a:pt x="542" y="8186"/>
                  <a:pt x="531" y="8186"/>
                </a:cubicBezTo>
                <a:cubicBezTo>
                  <a:pt x="510" y="8186"/>
                  <a:pt x="499" y="8168"/>
                  <a:pt x="478" y="8151"/>
                </a:cubicBezTo>
                <a:close/>
                <a:moveTo>
                  <a:pt x="4628" y="3052"/>
                </a:moveTo>
                <a:cubicBezTo>
                  <a:pt x="4681" y="3192"/>
                  <a:pt x="4733" y="3349"/>
                  <a:pt x="4786" y="3489"/>
                </a:cubicBezTo>
                <a:cubicBezTo>
                  <a:pt x="4733" y="3349"/>
                  <a:pt x="4681" y="3192"/>
                  <a:pt x="4628" y="3052"/>
                </a:cubicBezTo>
                <a:close/>
                <a:moveTo>
                  <a:pt x="5049" y="1603"/>
                </a:moveTo>
                <a:cubicBezTo>
                  <a:pt x="4912" y="1516"/>
                  <a:pt x="4786" y="1428"/>
                  <a:pt x="4649" y="1341"/>
                </a:cubicBezTo>
                <a:cubicBezTo>
                  <a:pt x="4786" y="1411"/>
                  <a:pt x="4912" y="1498"/>
                  <a:pt x="5049" y="1603"/>
                </a:cubicBezTo>
                <a:close/>
                <a:moveTo>
                  <a:pt x="10820" y="5811"/>
                </a:moveTo>
                <a:cubicBezTo>
                  <a:pt x="10978" y="6509"/>
                  <a:pt x="11084" y="7225"/>
                  <a:pt x="11147" y="7924"/>
                </a:cubicBezTo>
                <a:cubicBezTo>
                  <a:pt x="11115" y="7592"/>
                  <a:pt x="11063" y="7260"/>
                  <a:pt x="11010" y="6929"/>
                </a:cubicBezTo>
                <a:cubicBezTo>
                  <a:pt x="10947" y="6562"/>
                  <a:pt x="10894" y="6178"/>
                  <a:pt x="10820" y="5811"/>
                </a:cubicBezTo>
                <a:close/>
                <a:moveTo>
                  <a:pt x="15781" y="12900"/>
                </a:moveTo>
                <a:cubicBezTo>
                  <a:pt x="15781" y="12883"/>
                  <a:pt x="15781" y="12848"/>
                  <a:pt x="15770" y="12848"/>
                </a:cubicBezTo>
                <a:cubicBezTo>
                  <a:pt x="15781" y="12848"/>
                  <a:pt x="15791" y="12848"/>
                  <a:pt x="15812" y="12848"/>
                </a:cubicBezTo>
                <a:cubicBezTo>
                  <a:pt x="15812" y="12848"/>
                  <a:pt x="15823" y="12848"/>
                  <a:pt x="15823" y="12848"/>
                </a:cubicBezTo>
                <a:cubicBezTo>
                  <a:pt x="15823" y="12848"/>
                  <a:pt x="15823" y="12848"/>
                  <a:pt x="15823" y="12848"/>
                </a:cubicBezTo>
                <a:cubicBezTo>
                  <a:pt x="15812" y="12848"/>
                  <a:pt x="15812" y="12865"/>
                  <a:pt x="15802" y="12865"/>
                </a:cubicBezTo>
                <a:cubicBezTo>
                  <a:pt x="15791" y="12883"/>
                  <a:pt x="15791" y="12883"/>
                  <a:pt x="15781" y="12900"/>
                </a:cubicBezTo>
                <a:close/>
                <a:moveTo>
                  <a:pt x="14054" y="16113"/>
                </a:moveTo>
                <a:cubicBezTo>
                  <a:pt x="14264" y="15816"/>
                  <a:pt x="14485" y="15502"/>
                  <a:pt x="14685" y="15188"/>
                </a:cubicBezTo>
                <a:cubicBezTo>
                  <a:pt x="14485" y="15520"/>
                  <a:pt x="14275" y="15834"/>
                  <a:pt x="14054" y="16113"/>
                </a:cubicBezTo>
                <a:close/>
                <a:moveTo>
                  <a:pt x="12990" y="14646"/>
                </a:moveTo>
                <a:cubicBezTo>
                  <a:pt x="13380" y="14210"/>
                  <a:pt x="13790" y="13843"/>
                  <a:pt x="14201" y="13546"/>
                </a:cubicBezTo>
                <a:cubicBezTo>
                  <a:pt x="13780" y="13913"/>
                  <a:pt x="13380" y="14367"/>
                  <a:pt x="13021" y="14891"/>
                </a:cubicBezTo>
                <a:cubicBezTo>
                  <a:pt x="13011" y="14909"/>
                  <a:pt x="13011" y="14943"/>
                  <a:pt x="13011" y="14961"/>
                </a:cubicBezTo>
                <a:cubicBezTo>
                  <a:pt x="13011" y="14961"/>
                  <a:pt x="13011" y="14961"/>
                  <a:pt x="13000" y="14961"/>
                </a:cubicBezTo>
                <a:cubicBezTo>
                  <a:pt x="12958" y="14978"/>
                  <a:pt x="12969" y="15101"/>
                  <a:pt x="13021" y="15083"/>
                </a:cubicBezTo>
                <a:cubicBezTo>
                  <a:pt x="13042" y="15066"/>
                  <a:pt x="13053" y="15031"/>
                  <a:pt x="13042" y="14996"/>
                </a:cubicBezTo>
                <a:cubicBezTo>
                  <a:pt x="13053" y="14996"/>
                  <a:pt x="13064" y="14996"/>
                  <a:pt x="13074" y="14978"/>
                </a:cubicBezTo>
                <a:cubicBezTo>
                  <a:pt x="13453" y="14420"/>
                  <a:pt x="13874" y="13931"/>
                  <a:pt x="14327" y="13564"/>
                </a:cubicBezTo>
                <a:cubicBezTo>
                  <a:pt x="14548" y="13389"/>
                  <a:pt x="14780" y="13197"/>
                  <a:pt x="15022" y="13058"/>
                </a:cubicBezTo>
                <a:cubicBezTo>
                  <a:pt x="15138" y="13005"/>
                  <a:pt x="15254" y="12953"/>
                  <a:pt x="15370" y="12918"/>
                </a:cubicBezTo>
                <a:cubicBezTo>
                  <a:pt x="14601" y="13459"/>
                  <a:pt x="13990" y="14454"/>
                  <a:pt x="13295" y="15188"/>
                </a:cubicBezTo>
                <a:cubicBezTo>
                  <a:pt x="13253" y="15223"/>
                  <a:pt x="13295" y="15345"/>
                  <a:pt x="13337" y="15293"/>
                </a:cubicBezTo>
                <a:cubicBezTo>
                  <a:pt x="14074" y="14524"/>
                  <a:pt x="14717" y="13442"/>
                  <a:pt x="15538" y="12935"/>
                </a:cubicBezTo>
                <a:cubicBezTo>
                  <a:pt x="15043" y="13878"/>
                  <a:pt x="14464" y="14699"/>
                  <a:pt x="13822" y="15380"/>
                </a:cubicBezTo>
                <a:cubicBezTo>
                  <a:pt x="13780" y="15415"/>
                  <a:pt x="13822" y="15537"/>
                  <a:pt x="13864" y="15485"/>
                </a:cubicBezTo>
                <a:cubicBezTo>
                  <a:pt x="14538" y="14786"/>
                  <a:pt x="15138" y="13913"/>
                  <a:pt x="15654" y="12918"/>
                </a:cubicBezTo>
                <a:cubicBezTo>
                  <a:pt x="15665" y="12900"/>
                  <a:pt x="15665" y="12883"/>
                  <a:pt x="15665" y="12866"/>
                </a:cubicBezTo>
                <a:cubicBezTo>
                  <a:pt x="15686" y="12866"/>
                  <a:pt x="15696" y="12848"/>
                  <a:pt x="15717" y="12848"/>
                </a:cubicBezTo>
                <a:cubicBezTo>
                  <a:pt x="15475" y="13669"/>
                  <a:pt x="15107" y="14367"/>
                  <a:pt x="14654" y="14856"/>
                </a:cubicBezTo>
                <a:cubicBezTo>
                  <a:pt x="14612" y="14909"/>
                  <a:pt x="14654" y="15013"/>
                  <a:pt x="14696" y="14961"/>
                </a:cubicBezTo>
                <a:cubicBezTo>
                  <a:pt x="14738" y="14909"/>
                  <a:pt x="14780" y="14856"/>
                  <a:pt x="14822" y="14804"/>
                </a:cubicBezTo>
                <a:cubicBezTo>
                  <a:pt x="14559" y="15223"/>
                  <a:pt x="14275" y="15625"/>
                  <a:pt x="13990" y="16026"/>
                </a:cubicBezTo>
                <a:cubicBezTo>
                  <a:pt x="13959" y="16078"/>
                  <a:pt x="14001" y="16148"/>
                  <a:pt x="14032" y="16113"/>
                </a:cubicBezTo>
                <a:cubicBezTo>
                  <a:pt x="13895" y="16288"/>
                  <a:pt x="13759" y="16463"/>
                  <a:pt x="13611" y="16620"/>
                </a:cubicBezTo>
                <a:cubicBezTo>
                  <a:pt x="13190" y="17091"/>
                  <a:pt x="12748" y="17493"/>
                  <a:pt x="12305" y="17790"/>
                </a:cubicBezTo>
                <a:cubicBezTo>
                  <a:pt x="12590" y="17580"/>
                  <a:pt x="12853" y="17353"/>
                  <a:pt x="13116" y="17074"/>
                </a:cubicBezTo>
                <a:cubicBezTo>
                  <a:pt x="13158" y="17039"/>
                  <a:pt x="13116" y="16917"/>
                  <a:pt x="13074" y="16969"/>
                </a:cubicBezTo>
                <a:cubicBezTo>
                  <a:pt x="12526" y="17545"/>
                  <a:pt x="11926" y="17964"/>
                  <a:pt x="11294" y="18226"/>
                </a:cubicBezTo>
                <a:cubicBezTo>
                  <a:pt x="11779" y="18017"/>
                  <a:pt x="12242" y="17685"/>
                  <a:pt x="12674" y="17231"/>
                </a:cubicBezTo>
                <a:cubicBezTo>
                  <a:pt x="12716" y="17196"/>
                  <a:pt x="12674" y="17074"/>
                  <a:pt x="12632" y="17126"/>
                </a:cubicBezTo>
                <a:cubicBezTo>
                  <a:pt x="12232" y="17545"/>
                  <a:pt x="11810" y="17860"/>
                  <a:pt x="11357" y="18069"/>
                </a:cubicBezTo>
                <a:cubicBezTo>
                  <a:pt x="11526" y="17947"/>
                  <a:pt x="11694" y="17825"/>
                  <a:pt x="11863" y="17702"/>
                </a:cubicBezTo>
                <a:cubicBezTo>
                  <a:pt x="11905" y="17667"/>
                  <a:pt x="11863" y="17563"/>
                  <a:pt x="11821" y="17598"/>
                </a:cubicBezTo>
                <a:cubicBezTo>
                  <a:pt x="11547" y="17807"/>
                  <a:pt x="11273" y="17999"/>
                  <a:pt x="10989" y="18174"/>
                </a:cubicBezTo>
                <a:cubicBezTo>
                  <a:pt x="11368" y="17563"/>
                  <a:pt x="11810" y="17074"/>
                  <a:pt x="12295" y="16742"/>
                </a:cubicBezTo>
                <a:cubicBezTo>
                  <a:pt x="12337" y="16707"/>
                  <a:pt x="12305" y="16602"/>
                  <a:pt x="12253" y="16637"/>
                </a:cubicBezTo>
                <a:cubicBezTo>
                  <a:pt x="11831" y="16934"/>
                  <a:pt x="11431" y="17353"/>
                  <a:pt x="11084" y="17842"/>
                </a:cubicBezTo>
                <a:cubicBezTo>
                  <a:pt x="11484" y="17091"/>
                  <a:pt x="11926" y="16410"/>
                  <a:pt x="12421" y="15834"/>
                </a:cubicBezTo>
                <a:cubicBezTo>
                  <a:pt x="12463" y="15781"/>
                  <a:pt x="12421" y="15677"/>
                  <a:pt x="12379" y="15729"/>
                </a:cubicBezTo>
                <a:cubicBezTo>
                  <a:pt x="11895" y="16305"/>
                  <a:pt x="11452" y="16969"/>
                  <a:pt x="11052" y="17702"/>
                </a:cubicBezTo>
                <a:cubicBezTo>
                  <a:pt x="11568" y="16567"/>
                  <a:pt x="12232" y="15502"/>
                  <a:pt x="12990" y="14646"/>
                </a:cubicBezTo>
                <a:close/>
                <a:moveTo>
                  <a:pt x="8240" y="11748"/>
                </a:moveTo>
                <a:cubicBezTo>
                  <a:pt x="8714" y="11084"/>
                  <a:pt x="9220" y="10526"/>
                  <a:pt x="9746" y="10124"/>
                </a:cubicBezTo>
                <a:cubicBezTo>
                  <a:pt x="9409" y="10456"/>
                  <a:pt x="9114" y="10875"/>
                  <a:pt x="8851" y="11381"/>
                </a:cubicBezTo>
                <a:cubicBezTo>
                  <a:pt x="8819" y="11434"/>
                  <a:pt x="8872" y="11521"/>
                  <a:pt x="8904" y="11469"/>
                </a:cubicBezTo>
                <a:cubicBezTo>
                  <a:pt x="9441" y="10438"/>
                  <a:pt x="10178" y="9722"/>
                  <a:pt x="10978" y="9461"/>
                </a:cubicBezTo>
                <a:cubicBezTo>
                  <a:pt x="10978" y="9461"/>
                  <a:pt x="10978" y="9461"/>
                  <a:pt x="10978" y="9478"/>
                </a:cubicBezTo>
                <a:cubicBezTo>
                  <a:pt x="10220" y="10019"/>
                  <a:pt x="9514" y="10770"/>
                  <a:pt x="8914" y="11713"/>
                </a:cubicBezTo>
                <a:cubicBezTo>
                  <a:pt x="8883" y="11765"/>
                  <a:pt x="8935" y="11853"/>
                  <a:pt x="8967" y="11800"/>
                </a:cubicBezTo>
                <a:cubicBezTo>
                  <a:pt x="9399" y="11154"/>
                  <a:pt x="9862" y="10578"/>
                  <a:pt x="10378" y="10124"/>
                </a:cubicBezTo>
                <a:cubicBezTo>
                  <a:pt x="10231" y="10334"/>
                  <a:pt x="10094" y="10561"/>
                  <a:pt x="9978" y="10822"/>
                </a:cubicBezTo>
                <a:cubicBezTo>
                  <a:pt x="9946" y="10892"/>
                  <a:pt x="10009" y="10945"/>
                  <a:pt x="10041" y="10892"/>
                </a:cubicBezTo>
                <a:cubicBezTo>
                  <a:pt x="10262" y="10386"/>
                  <a:pt x="10557" y="10002"/>
                  <a:pt x="10894" y="9740"/>
                </a:cubicBezTo>
                <a:cubicBezTo>
                  <a:pt x="10862" y="9967"/>
                  <a:pt x="10757" y="10141"/>
                  <a:pt x="10662" y="10299"/>
                </a:cubicBezTo>
                <a:cubicBezTo>
                  <a:pt x="10557" y="10473"/>
                  <a:pt x="10452" y="10648"/>
                  <a:pt x="10346" y="10822"/>
                </a:cubicBezTo>
                <a:cubicBezTo>
                  <a:pt x="10115" y="11172"/>
                  <a:pt x="9872" y="11486"/>
                  <a:pt x="9620" y="11783"/>
                </a:cubicBezTo>
                <a:cubicBezTo>
                  <a:pt x="9609" y="11800"/>
                  <a:pt x="9609" y="11800"/>
                  <a:pt x="9599" y="11818"/>
                </a:cubicBezTo>
                <a:cubicBezTo>
                  <a:pt x="9599" y="11818"/>
                  <a:pt x="9588" y="11818"/>
                  <a:pt x="9588" y="11818"/>
                </a:cubicBezTo>
                <a:cubicBezTo>
                  <a:pt x="9546" y="11835"/>
                  <a:pt x="9557" y="11957"/>
                  <a:pt x="9609" y="11940"/>
                </a:cubicBezTo>
                <a:cubicBezTo>
                  <a:pt x="9620" y="11940"/>
                  <a:pt x="9630" y="11923"/>
                  <a:pt x="9630" y="11888"/>
                </a:cubicBezTo>
                <a:cubicBezTo>
                  <a:pt x="9641" y="11888"/>
                  <a:pt x="9641" y="11888"/>
                  <a:pt x="9651" y="11870"/>
                </a:cubicBezTo>
                <a:cubicBezTo>
                  <a:pt x="9925" y="11556"/>
                  <a:pt x="10178" y="11224"/>
                  <a:pt x="10420" y="10858"/>
                </a:cubicBezTo>
                <a:cubicBezTo>
                  <a:pt x="10547" y="10665"/>
                  <a:pt x="10662" y="10473"/>
                  <a:pt x="10778" y="10264"/>
                </a:cubicBezTo>
                <a:cubicBezTo>
                  <a:pt x="10831" y="10159"/>
                  <a:pt x="10884" y="10054"/>
                  <a:pt x="10926" y="9950"/>
                </a:cubicBezTo>
                <a:cubicBezTo>
                  <a:pt x="10852" y="10264"/>
                  <a:pt x="10726" y="10543"/>
                  <a:pt x="10610" y="10805"/>
                </a:cubicBezTo>
                <a:cubicBezTo>
                  <a:pt x="10420" y="11224"/>
                  <a:pt x="10199" y="11608"/>
                  <a:pt x="9946" y="11923"/>
                </a:cubicBezTo>
                <a:cubicBezTo>
                  <a:pt x="9904" y="11975"/>
                  <a:pt x="9957" y="12062"/>
                  <a:pt x="9999" y="12010"/>
                </a:cubicBezTo>
                <a:cubicBezTo>
                  <a:pt x="10262" y="11678"/>
                  <a:pt x="10494" y="11277"/>
                  <a:pt x="10683" y="10840"/>
                </a:cubicBezTo>
                <a:cubicBezTo>
                  <a:pt x="10768" y="10648"/>
                  <a:pt x="10862" y="10421"/>
                  <a:pt x="10926" y="10194"/>
                </a:cubicBezTo>
                <a:cubicBezTo>
                  <a:pt x="10557" y="11486"/>
                  <a:pt x="9978" y="12726"/>
                  <a:pt x="9262" y="13756"/>
                </a:cubicBezTo>
                <a:cubicBezTo>
                  <a:pt x="8409" y="14961"/>
                  <a:pt x="7408" y="15799"/>
                  <a:pt x="6429" y="16096"/>
                </a:cubicBezTo>
                <a:cubicBezTo>
                  <a:pt x="7492" y="15572"/>
                  <a:pt x="8451" y="14559"/>
                  <a:pt x="9188" y="13197"/>
                </a:cubicBezTo>
                <a:cubicBezTo>
                  <a:pt x="9220" y="13145"/>
                  <a:pt x="9167" y="13058"/>
                  <a:pt x="9135" y="13110"/>
                </a:cubicBezTo>
                <a:cubicBezTo>
                  <a:pt x="8482" y="14315"/>
                  <a:pt x="7661" y="15240"/>
                  <a:pt x="6745" y="15799"/>
                </a:cubicBezTo>
                <a:cubicBezTo>
                  <a:pt x="7219" y="15397"/>
                  <a:pt x="7661" y="14856"/>
                  <a:pt x="8030" y="14210"/>
                </a:cubicBezTo>
                <a:cubicBezTo>
                  <a:pt x="8061" y="14158"/>
                  <a:pt x="8008" y="14070"/>
                  <a:pt x="7977" y="14123"/>
                </a:cubicBezTo>
                <a:cubicBezTo>
                  <a:pt x="7556" y="14856"/>
                  <a:pt x="7050" y="15450"/>
                  <a:pt x="6502" y="15869"/>
                </a:cubicBezTo>
                <a:cubicBezTo>
                  <a:pt x="6555" y="15747"/>
                  <a:pt x="6639" y="15642"/>
                  <a:pt x="6703" y="15537"/>
                </a:cubicBezTo>
                <a:cubicBezTo>
                  <a:pt x="6787" y="15397"/>
                  <a:pt x="6882" y="15258"/>
                  <a:pt x="6966" y="15118"/>
                </a:cubicBezTo>
                <a:cubicBezTo>
                  <a:pt x="7145" y="14839"/>
                  <a:pt x="7324" y="14559"/>
                  <a:pt x="7503" y="14280"/>
                </a:cubicBezTo>
                <a:cubicBezTo>
                  <a:pt x="7535" y="14228"/>
                  <a:pt x="7482" y="14140"/>
                  <a:pt x="7450" y="14193"/>
                </a:cubicBezTo>
                <a:cubicBezTo>
                  <a:pt x="7261" y="14489"/>
                  <a:pt x="7082" y="14769"/>
                  <a:pt x="6892" y="15066"/>
                </a:cubicBezTo>
                <a:cubicBezTo>
                  <a:pt x="6797" y="15205"/>
                  <a:pt x="6703" y="15363"/>
                  <a:pt x="6608" y="15502"/>
                </a:cubicBezTo>
                <a:cubicBezTo>
                  <a:pt x="6587" y="15537"/>
                  <a:pt x="6566" y="15572"/>
                  <a:pt x="6534" y="15607"/>
                </a:cubicBezTo>
                <a:cubicBezTo>
                  <a:pt x="6861" y="14716"/>
                  <a:pt x="7271" y="13931"/>
                  <a:pt x="7756" y="13285"/>
                </a:cubicBezTo>
                <a:cubicBezTo>
                  <a:pt x="7798" y="13232"/>
                  <a:pt x="7735" y="13145"/>
                  <a:pt x="7703" y="13197"/>
                </a:cubicBezTo>
                <a:cubicBezTo>
                  <a:pt x="7282" y="13756"/>
                  <a:pt x="6913" y="14437"/>
                  <a:pt x="6608" y="15188"/>
                </a:cubicBezTo>
                <a:cubicBezTo>
                  <a:pt x="6976" y="13931"/>
                  <a:pt x="7535" y="12743"/>
                  <a:pt x="8240" y="11748"/>
                </a:cubicBezTo>
                <a:close/>
                <a:moveTo>
                  <a:pt x="10968" y="9635"/>
                </a:moveTo>
                <a:cubicBezTo>
                  <a:pt x="10968" y="9653"/>
                  <a:pt x="10968" y="9653"/>
                  <a:pt x="10957" y="9670"/>
                </a:cubicBezTo>
                <a:cubicBezTo>
                  <a:pt x="10957" y="9653"/>
                  <a:pt x="10947" y="9653"/>
                  <a:pt x="10947" y="9653"/>
                </a:cubicBezTo>
                <a:cubicBezTo>
                  <a:pt x="10957" y="9653"/>
                  <a:pt x="10957" y="9653"/>
                  <a:pt x="10968" y="9635"/>
                </a:cubicBezTo>
                <a:cubicBezTo>
                  <a:pt x="10968" y="9653"/>
                  <a:pt x="10968" y="9653"/>
                  <a:pt x="10968" y="9635"/>
                </a:cubicBezTo>
                <a:close/>
                <a:moveTo>
                  <a:pt x="6671" y="8011"/>
                </a:moveTo>
                <a:cubicBezTo>
                  <a:pt x="6608" y="8064"/>
                  <a:pt x="6555" y="8116"/>
                  <a:pt x="6492" y="8168"/>
                </a:cubicBezTo>
                <a:cubicBezTo>
                  <a:pt x="6534" y="8133"/>
                  <a:pt x="6576" y="8098"/>
                  <a:pt x="6608" y="8046"/>
                </a:cubicBezTo>
                <a:cubicBezTo>
                  <a:pt x="6618" y="8029"/>
                  <a:pt x="6618" y="8029"/>
                  <a:pt x="6618" y="8011"/>
                </a:cubicBezTo>
                <a:cubicBezTo>
                  <a:pt x="6639" y="8011"/>
                  <a:pt x="6650" y="7994"/>
                  <a:pt x="6650" y="7959"/>
                </a:cubicBezTo>
                <a:cubicBezTo>
                  <a:pt x="6650" y="7959"/>
                  <a:pt x="6650" y="7959"/>
                  <a:pt x="6650" y="7959"/>
                </a:cubicBezTo>
                <a:cubicBezTo>
                  <a:pt x="7040" y="7906"/>
                  <a:pt x="7513" y="7959"/>
                  <a:pt x="8082" y="8081"/>
                </a:cubicBezTo>
                <a:cubicBezTo>
                  <a:pt x="8114" y="8081"/>
                  <a:pt x="8145" y="8064"/>
                  <a:pt x="8145" y="8011"/>
                </a:cubicBezTo>
                <a:cubicBezTo>
                  <a:pt x="8156" y="7959"/>
                  <a:pt x="8135" y="7906"/>
                  <a:pt x="8103" y="7889"/>
                </a:cubicBezTo>
                <a:cubicBezTo>
                  <a:pt x="7566" y="7575"/>
                  <a:pt x="7050" y="7121"/>
                  <a:pt x="6555" y="6544"/>
                </a:cubicBezTo>
                <a:cubicBezTo>
                  <a:pt x="7155" y="7190"/>
                  <a:pt x="7829" y="7662"/>
                  <a:pt x="8503" y="8098"/>
                </a:cubicBezTo>
                <a:cubicBezTo>
                  <a:pt x="8546" y="8133"/>
                  <a:pt x="8567" y="8011"/>
                  <a:pt x="8524" y="7976"/>
                </a:cubicBezTo>
                <a:cubicBezTo>
                  <a:pt x="8514" y="7959"/>
                  <a:pt x="8493" y="7959"/>
                  <a:pt x="8482" y="7941"/>
                </a:cubicBezTo>
                <a:cubicBezTo>
                  <a:pt x="8503" y="7924"/>
                  <a:pt x="8503" y="7871"/>
                  <a:pt x="8493" y="7836"/>
                </a:cubicBezTo>
                <a:cubicBezTo>
                  <a:pt x="8135" y="7103"/>
                  <a:pt x="7714" y="6439"/>
                  <a:pt x="7261" y="5863"/>
                </a:cubicBezTo>
                <a:cubicBezTo>
                  <a:pt x="7219" y="5811"/>
                  <a:pt x="7187" y="5916"/>
                  <a:pt x="7219" y="5968"/>
                </a:cubicBezTo>
                <a:cubicBezTo>
                  <a:pt x="7587" y="6440"/>
                  <a:pt x="7935" y="6963"/>
                  <a:pt x="8240" y="7540"/>
                </a:cubicBezTo>
                <a:cubicBezTo>
                  <a:pt x="7808" y="7208"/>
                  <a:pt x="7419" y="6771"/>
                  <a:pt x="7071" y="6230"/>
                </a:cubicBezTo>
                <a:cubicBezTo>
                  <a:pt x="7040" y="6178"/>
                  <a:pt x="6987" y="6265"/>
                  <a:pt x="7019" y="6317"/>
                </a:cubicBezTo>
                <a:cubicBezTo>
                  <a:pt x="7398" y="6911"/>
                  <a:pt x="7840" y="7382"/>
                  <a:pt x="8314" y="7732"/>
                </a:cubicBezTo>
                <a:cubicBezTo>
                  <a:pt x="8324" y="7732"/>
                  <a:pt x="8335" y="7732"/>
                  <a:pt x="8345" y="7732"/>
                </a:cubicBezTo>
                <a:cubicBezTo>
                  <a:pt x="8367" y="7784"/>
                  <a:pt x="8398" y="7836"/>
                  <a:pt x="8419" y="7889"/>
                </a:cubicBezTo>
                <a:cubicBezTo>
                  <a:pt x="7640" y="7365"/>
                  <a:pt x="6850" y="6806"/>
                  <a:pt x="6176" y="5916"/>
                </a:cubicBezTo>
                <a:cubicBezTo>
                  <a:pt x="6155" y="5881"/>
                  <a:pt x="6123" y="5916"/>
                  <a:pt x="6113" y="5951"/>
                </a:cubicBezTo>
                <a:cubicBezTo>
                  <a:pt x="6092" y="5933"/>
                  <a:pt x="6071" y="5898"/>
                  <a:pt x="6060" y="5881"/>
                </a:cubicBezTo>
                <a:cubicBezTo>
                  <a:pt x="6060" y="5881"/>
                  <a:pt x="6060" y="5881"/>
                  <a:pt x="6071" y="5881"/>
                </a:cubicBezTo>
                <a:cubicBezTo>
                  <a:pt x="6113" y="5863"/>
                  <a:pt x="6102" y="5741"/>
                  <a:pt x="6050" y="5759"/>
                </a:cubicBezTo>
                <a:cubicBezTo>
                  <a:pt x="6029" y="5776"/>
                  <a:pt x="6018" y="5794"/>
                  <a:pt x="6029" y="5811"/>
                </a:cubicBezTo>
                <a:cubicBezTo>
                  <a:pt x="5965" y="5724"/>
                  <a:pt x="5892" y="5619"/>
                  <a:pt x="5828" y="5514"/>
                </a:cubicBezTo>
                <a:cubicBezTo>
                  <a:pt x="5702" y="5322"/>
                  <a:pt x="5586" y="5112"/>
                  <a:pt x="5470" y="4903"/>
                </a:cubicBezTo>
                <a:cubicBezTo>
                  <a:pt x="5586" y="5095"/>
                  <a:pt x="5702" y="5252"/>
                  <a:pt x="5839" y="5409"/>
                </a:cubicBezTo>
                <a:cubicBezTo>
                  <a:pt x="5881" y="5462"/>
                  <a:pt x="5913" y="5339"/>
                  <a:pt x="5881" y="5304"/>
                </a:cubicBezTo>
                <a:cubicBezTo>
                  <a:pt x="5449" y="4816"/>
                  <a:pt x="5133" y="4117"/>
                  <a:pt x="4860" y="3401"/>
                </a:cubicBezTo>
                <a:cubicBezTo>
                  <a:pt x="4775" y="3192"/>
                  <a:pt x="4702" y="2982"/>
                  <a:pt x="4628" y="2755"/>
                </a:cubicBezTo>
                <a:cubicBezTo>
                  <a:pt x="4828" y="3279"/>
                  <a:pt x="5060" y="3750"/>
                  <a:pt x="5376" y="4117"/>
                </a:cubicBezTo>
                <a:cubicBezTo>
                  <a:pt x="5418" y="4169"/>
                  <a:pt x="5449" y="4047"/>
                  <a:pt x="5418" y="4012"/>
                </a:cubicBezTo>
                <a:cubicBezTo>
                  <a:pt x="5007" y="3541"/>
                  <a:pt x="4733" y="2842"/>
                  <a:pt x="4501" y="2126"/>
                </a:cubicBezTo>
                <a:cubicBezTo>
                  <a:pt x="4933" y="3017"/>
                  <a:pt x="5481" y="3733"/>
                  <a:pt x="6102" y="4204"/>
                </a:cubicBezTo>
                <a:cubicBezTo>
                  <a:pt x="6144" y="4239"/>
                  <a:pt x="6186" y="4135"/>
                  <a:pt x="6144" y="4100"/>
                </a:cubicBezTo>
                <a:cubicBezTo>
                  <a:pt x="5323" y="3471"/>
                  <a:pt x="4628" y="2423"/>
                  <a:pt x="4175" y="1114"/>
                </a:cubicBezTo>
                <a:cubicBezTo>
                  <a:pt x="4175" y="1096"/>
                  <a:pt x="4175" y="1096"/>
                  <a:pt x="4164" y="1079"/>
                </a:cubicBezTo>
                <a:cubicBezTo>
                  <a:pt x="4544" y="1742"/>
                  <a:pt x="4944" y="2353"/>
                  <a:pt x="5386" y="2912"/>
                </a:cubicBezTo>
                <a:cubicBezTo>
                  <a:pt x="5428" y="2965"/>
                  <a:pt x="5460" y="2860"/>
                  <a:pt x="5428" y="2807"/>
                </a:cubicBezTo>
                <a:cubicBezTo>
                  <a:pt x="5112" y="2423"/>
                  <a:pt x="4817" y="1987"/>
                  <a:pt x="4533" y="1533"/>
                </a:cubicBezTo>
                <a:cubicBezTo>
                  <a:pt x="5375" y="2406"/>
                  <a:pt x="6207" y="3349"/>
                  <a:pt x="6860" y="4606"/>
                </a:cubicBezTo>
                <a:cubicBezTo>
                  <a:pt x="6892" y="4658"/>
                  <a:pt x="6945" y="4571"/>
                  <a:pt x="6913" y="4519"/>
                </a:cubicBezTo>
                <a:cubicBezTo>
                  <a:pt x="6207" y="3174"/>
                  <a:pt x="5291" y="2179"/>
                  <a:pt x="4386" y="1236"/>
                </a:cubicBezTo>
                <a:cubicBezTo>
                  <a:pt x="4680" y="1446"/>
                  <a:pt x="4975" y="1603"/>
                  <a:pt x="5260" y="1830"/>
                </a:cubicBezTo>
                <a:cubicBezTo>
                  <a:pt x="5660" y="2144"/>
                  <a:pt x="5986" y="2633"/>
                  <a:pt x="6302" y="3157"/>
                </a:cubicBezTo>
                <a:cubicBezTo>
                  <a:pt x="6334" y="3209"/>
                  <a:pt x="6386" y="3122"/>
                  <a:pt x="6355" y="3069"/>
                </a:cubicBezTo>
                <a:cubicBezTo>
                  <a:pt x="6102" y="2650"/>
                  <a:pt x="5839" y="2249"/>
                  <a:pt x="5533" y="1934"/>
                </a:cubicBezTo>
                <a:cubicBezTo>
                  <a:pt x="6028" y="2371"/>
                  <a:pt x="6492" y="2947"/>
                  <a:pt x="6924" y="3611"/>
                </a:cubicBezTo>
                <a:cubicBezTo>
                  <a:pt x="7766" y="4920"/>
                  <a:pt x="8377" y="6527"/>
                  <a:pt x="8661" y="8151"/>
                </a:cubicBezTo>
                <a:cubicBezTo>
                  <a:pt x="8672" y="8186"/>
                  <a:pt x="8682" y="8220"/>
                  <a:pt x="8703" y="8220"/>
                </a:cubicBezTo>
                <a:cubicBezTo>
                  <a:pt x="9377" y="8430"/>
                  <a:pt x="10104" y="8744"/>
                  <a:pt x="10883" y="9146"/>
                </a:cubicBezTo>
                <a:cubicBezTo>
                  <a:pt x="10915" y="9163"/>
                  <a:pt x="10947" y="9146"/>
                  <a:pt x="10957" y="9094"/>
                </a:cubicBezTo>
                <a:cubicBezTo>
                  <a:pt x="10968" y="9041"/>
                  <a:pt x="10957" y="8989"/>
                  <a:pt x="10936" y="8971"/>
                </a:cubicBezTo>
                <a:cubicBezTo>
                  <a:pt x="10157" y="8116"/>
                  <a:pt x="9472" y="6858"/>
                  <a:pt x="8967" y="5357"/>
                </a:cubicBezTo>
                <a:cubicBezTo>
                  <a:pt x="8524" y="4065"/>
                  <a:pt x="8251" y="2668"/>
                  <a:pt x="8166" y="1341"/>
                </a:cubicBezTo>
                <a:cubicBezTo>
                  <a:pt x="8198" y="1638"/>
                  <a:pt x="8240" y="1934"/>
                  <a:pt x="8293" y="2231"/>
                </a:cubicBezTo>
                <a:cubicBezTo>
                  <a:pt x="8419" y="2895"/>
                  <a:pt x="8630" y="3506"/>
                  <a:pt x="8861" y="4100"/>
                </a:cubicBezTo>
                <a:cubicBezTo>
                  <a:pt x="8872" y="4117"/>
                  <a:pt x="8893" y="4135"/>
                  <a:pt x="8904" y="4117"/>
                </a:cubicBezTo>
                <a:cubicBezTo>
                  <a:pt x="8882" y="4152"/>
                  <a:pt x="8904" y="4222"/>
                  <a:pt x="8946" y="4204"/>
                </a:cubicBezTo>
                <a:cubicBezTo>
                  <a:pt x="8988" y="4187"/>
                  <a:pt x="8977" y="4065"/>
                  <a:pt x="8925" y="4082"/>
                </a:cubicBezTo>
                <a:cubicBezTo>
                  <a:pt x="8935" y="4065"/>
                  <a:pt x="8935" y="4047"/>
                  <a:pt x="8925" y="4012"/>
                </a:cubicBezTo>
                <a:cubicBezTo>
                  <a:pt x="8693" y="3436"/>
                  <a:pt x="8493" y="2842"/>
                  <a:pt x="8366" y="2179"/>
                </a:cubicBezTo>
                <a:cubicBezTo>
                  <a:pt x="8251" y="1585"/>
                  <a:pt x="8198" y="974"/>
                  <a:pt x="8156" y="363"/>
                </a:cubicBezTo>
                <a:cubicBezTo>
                  <a:pt x="8630" y="2092"/>
                  <a:pt x="8977" y="4012"/>
                  <a:pt x="9893" y="5252"/>
                </a:cubicBezTo>
                <a:cubicBezTo>
                  <a:pt x="9925" y="5304"/>
                  <a:pt x="9988" y="5217"/>
                  <a:pt x="9946" y="5165"/>
                </a:cubicBezTo>
                <a:cubicBezTo>
                  <a:pt x="9051" y="3960"/>
                  <a:pt x="8703" y="2092"/>
                  <a:pt x="8251" y="398"/>
                </a:cubicBezTo>
                <a:cubicBezTo>
                  <a:pt x="8251" y="398"/>
                  <a:pt x="8261" y="398"/>
                  <a:pt x="8261" y="415"/>
                </a:cubicBezTo>
                <a:cubicBezTo>
                  <a:pt x="8640" y="1166"/>
                  <a:pt x="8946" y="2004"/>
                  <a:pt x="9177" y="2912"/>
                </a:cubicBezTo>
                <a:cubicBezTo>
                  <a:pt x="9188" y="2930"/>
                  <a:pt x="9188" y="2947"/>
                  <a:pt x="9198" y="2947"/>
                </a:cubicBezTo>
                <a:cubicBezTo>
                  <a:pt x="9177" y="2982"/>
                  <a:pt x="9198" y="3069"/>
                  <a:pt x="9230" y="3052"/>
                </a:cubicBezTo>
                <a:cubicBezTo>
                  <a:pt x="9272" y="3035"/>
                  <a:pt x="9262" y="2947"/>
                  <a:pt x="9230" y="2930"/>
                </a:cubicBezTo>
                <a:cubicBezTo>
                  <a:pt x="9241" y="2912"/>
                  <a:pt x="9241" y="2895"/>
                  <a:pt x="9241" y="2877"/>
                </a:cubicBezTo>
                <a:cubicBezTo>
                  <a:pt x="9051" y="2144"/>
                  <a:pt x="8819" y="1446"/>
                  <a:pt x="8524" y="799"/>
                </a:cubicBezTo>
                <a:cubicBezTo>
                  <a:pt x="8998" y="1498"/>
                  <a:pt x="9420" y="2319"/>
                  <a:pt x="9757" y="3209"/>
                </a:cubicBezTo>
                <a:cubicBezTo>
                  <a:pt x="9778" y="3279"/>
                  <a:pt x="9851" y="3209"/>
                  <a:pt x="9820" y="3139"/>
                </a:cubicBezTo>
                <a:cubicBezTo>
                  <a:pt x="9462" y="2196"/>
                  <a:pt x="9019" y="1358"/>
                  <a:pt x="8524" y="625"/>
                </a:cubicBezTo>
                <a:cubicBezTo>
                  <a:pt x="9230" y="1463"/>
                  <a:pt x="9862" y="2668"/>
                  <a:pt x="10336" y="4065"/>
                </a:cubicBezTo>
                <a:cubicBezTo>
                  <a:pt x="10473" y="4466"/>
                  <a:pt x="10589" y="4868"/>
                  <a:pt x="10694" y="5270"/>
                </a:cubicBezTo>
                <a:cubicBezTo>
                  <a:pt x="10662" y="5130"/>
                  <a:pt x="10620" y="5008"/>
                  <a:pt x="10568" y="4868"/>
                </a:cubicBezTo>
                <a:cubicBezTo>
                  <a:pt x="10557" y="4851"/>
                  <a:pt x="10546" y="4833"/>
                  <a:pt x="10536" y="4833"/>
                </a:cubicBezTo>
                <a:cubicBezTo>
                  <a:pt x="10547" y="4798"/>
                  <a:pt x="10525" y="4728"/>
                  <a:pt x="10494" y="4746"/>
                </a:cubicBezTo>
                <a:cubicBezTo>
                  <a:pt x="10452" y="4763"/>
                  <a:pt x="10462" y="4868"/>
                  <a:pt x="10504" y="4868"/>
                </a:cubicBezTo>
                <a:cubicBezTo>
                  <a:pt x="10494" y="4886"/>
                  <a:pt x="10494" y="4903"/>
                  <a:pt x="10504" y="4938"/>
                </a:cubicBezTo>
                <a:cubicBezTo>
                  <a:pt x="10715" y="5514"/>
                  <a:pt x="10810" y="6160"/>
                  <a:pt x="10905" y="6806"/>
                </a:cubicBezTo>
                <a:cubicBezTo>
                  <a:pt x="10978" y="7313"/>
                  <a:pt x="11084" y="7819"/>
                  <a:pt x="11073" y="8343"/>
                </a:cubicBezTo>
                <a:cubicBezTo>
                  <a:pt x="10947" y="7348"/>
                  <a:pt x="10726" y="6387"/>
                  <a:pt x="10410" y="5497"/>
                </a:cubicBezTo>
                <a:cubicBezTo>
                  <a:pt x="10389" y="5427"/>
                  <a:pt x="10325" y="5497"/>
                  <a:pt x="10346" y="5566"/>
                </a:cubicBezTo>
                <a:cubicBezTo>
                  <a:pt x="10589" y="6230"/>
                  <a:pt x="10778" y="6963"/>
                  <a:pt x="10905" y="7714"/>
                </a:cubicBezTo>
                <a:cubicBezTo>
                  <a:pt x="10810" y="7278"/>
                  <a:pt x="10694" y="6859"/>
                  <a:pt x="10578" y="6440"/>
                </a:cubicBezTo>
                <a:cubicBezTo>
                  <a:pt x="10557" y="6370"/>
                  <a:pt x="10494" y="6440"/>
                  <a:pt x="10515" y="6509"/>
                </a:cubicBezTo>
                <a:cubicBezTo>
                  <a:pt x="10726" y="7225"/>
                  <a:pt x="10894" y="7976"/>
                  <a:pt x="11031" y="8727"/>
                </a:cubicBezTo>
                <a:cubicBezTo>
                  <a:pt x="10810" y="8151"/>
                  <a:pt x="10578" y="7575"/>
                  <a:pt x="10357" y="6998"/>
                </a:cubicBezTo>
                <a:cubicBezTo>
                  <a:pt x="10336" y="6929"/>
                  <a:pt x="10262" y="6998"/>
                  <a:pt x="10294" y="7068"/>
                </a:cubicBezTo>
                <a:cubicBezTo>
                  <a:pt x="10525" y="7662"/>
                  <a:pt x="10757" y="8238"/>
                  <a:pt x="10978" y="8832"/>
                </a:cubicBezTo>
                <a:cubicBezTo>
                  <a:pt x="10294" y="7889"/>
                  <a:pt x="9683" y="6806"/>
                  <a:pt x="9167" y="5619"/>
                </a:cubicBezTo>
                <a:cubicBezTo>
                  <a:pt x="9156" y="5601"/>
                  <a:pt x="9146" y="5584"/>
                  <a:pt x="9135" y="5601"/>
                </a:cubicBezTo>
                <a:cubicBezTo>
                  <a:pt x="9156" y="5566"/>
                  <a:pt x="9135" y="5479"/>
                  <a:pt x="9093" y="5497"/>
                </a:cubicBezTo>
                <a:cubicBezTo>
                  <a:pt x="9051" y="5514"/>
                  <a:pt x="9062" y="5619"/>
                  <a:pt x="9104" y="5619"/>
                </a:cubicBezTo>
                <a:cubicBezTo>
                  <a:pt x="9093" y="5636"/>
                  <a:pt x="9093" y="5654"/>
                  <a:pt x="9104" y="5689"/>
                </a:cubicBezTo>
                <a:cubicBezTo>
                  <a:pt x="9651" y="6963"/>
                  <a:pt x="10315" y="8116"/>
                  <a:pt x="11052" y="9111"/>
                </a:cubicBezTo>
                <a:cubicBezTo>
                  <a:pt x="11063" y="9129"/>
                  <a:pt x="11084" y="9129"/>
                  <a:pt x="11094" y="9111"/>
                </a:cubicBezTo>
                <a:cubicBezTo>
                  <a:pt x="11115" y="9129"/>
                  <a:pt x="11147" y="9111"/>
                  <a:pt x="11147" y="9059"/>
                </a:cubicBezTo>
                <a:cubicBezTo>
                  <a:pt x="11136" y="8972"/>
                  <a:pt x="11136" y="8884"/>
                  <a:pt x="11126" y="8814"/>
                </a:cubicBezTo>
                <a:cubicBezTo>
                  <a:pt x="11157" y="8570"/>
                  <a:pt x="11157" y="8308"/>
                  <a:pt x="11147" y="8064"/>
                </a:cubicBezTo>
                <a:cubicBezTo>
                  <a:pt x="11178" y="8465"/>
                  <a:pt x="11189" y="8867"/>
                  <a:pt x="11189" y="9268"/>
                </a:cubicBezTo>
                <a:cubicBezTo>
                  <a:pt x="11189" y="9303"/>
                  <a:pt x="11210" y="9356"/>
                  <a:pt x="11231" y="9356"/>
                </a:cubicBezTo>
                <a:cubicBezTo>
                  <a:pt x="11873" y="9705"/>
                  <a:pt x="12516" y="10107"/>
                  <a:pt x="13158" y="10526"/>
                </a:cubicBezTo>
                <a:cubicBezTo>
                  <a:pt x="13190" y="10543"/>
                  <a:pt x="13221" y="10526"/>
                  <a:pt x="13232" y="10491"/>
                </a:cubicBezTo>
                <a:cubicBezTo>
                  <a:pt x="13243" y="10456"/>
                  <a:pt x="13243" y="10386"/>
                  <a:pt x="13221" y="10368"/>
                </a:cubicBezTo>
                <a:cubicBezTo>
                  <a:pt x="12874" y="9914"/>
                  <a:pt x="12569" y="9356"/>
                  <a:pt x="12295" y="8692"/>
                </a:cubicBezTo>
                <a:cubicBezTo>
                  <a:pt x="12590" y="9286"/>
                  <a:pt x="12916" y="9827"/>
                  <a:pt x="13285" y="10299"/>
                </a:cubicBezTo>
                <a:cubicBezTo>
                  <a:pt x="13285" y="10316"/>
                  <a:pt x="13295" y="10316"/>
                  <a:pt x="13306" y="10334"/>
                </a:cubicBezTo>
                <a:cubicBezTo>
                  <a:pt x="13306" y="10334"/>
                  <a:pt x="13316" y="10351"/>
                  <a:pt x="13316" y="10351"/>
                </a:cubicBezTo>
                <a:cubicBezTo>
                  <a:pt x="13358" y="10403"/>
                  <a:pt x="13411" y="10316"/>
                  <a:pt x="13369" y="10264"/>
                </a:cubicBezTo>
                <a:cubicBezTo>
                  <a:pt x="13369" y="10264"/>
                  <a:pt x="13358" y="10246"/>
                  <a:pt x="13358" y="10246"/>
                </a:cubicBezTo>
                <a:cubicBezTo>
                  <a:pt x="13369" y="10089"/>
                  <a:pt x="13380" y="9915"/>
                  <a:pt x="13380" y="9757"/>
                </a:cubicBezTo>
                <a:cubicBezTo>
                  <a:pt x="13390" y="9967"/>
                  <a:pt x="13390" y="10176"/>
                  <a:pt x="13390" y="10386"/>
                </a:cubicBezTo>
                <a:cubicBezTo>
                  <a:pt x="13390" y="10473"/>
                  <a:pt x="13464" y="10473"/>
                  <a:pt x="13464" y="10386"/>
                </a:cubicBezTo>
                <a:cubicBezTo>
                  <a:pt x="13464" y="9041"/>
                  <a:pt x="13264" y="7697"/>
                  <a:pt x="12863" y="6527"/>
                </a:cubicBezTo>
                <a:cubicBezTo>
                  <a:pt x="12842" y="6457"/>
                  <a:pt x="12779" y="6527"/>
                  <a:pt x="12800" y="6597"/>
                </a:cubicBezTo>
                <a:cubicBezTo>
                  <a:pt x="13085" y="7452"/>
                  <a:pt x="13274" y="8378"/>
                  <a:pt x="13348" y="9338"/>
                </a:cubicBezTo>
                <a:cubicBezTo>
                  <a:pt x="13295" y="8832"/>
                  <a:pt x="13148" y="8343"/>
                  <a:pt x="12927" y="7959"/>
                </a:cubicBezTo>
                <a:cubicBezTo>
                  <a:pt x="12895" y="7907"/>
                  <a:pt x="12842" y="7994"/>
                  <a:pt x="12874" y="8046"/>
                </a:cubicBezTo>
                <a:cubicBezTo>
                  <a:pt x="13179" y="8588"/>
                  <a:pt x="13327" y="9356"/>
                  <a:pt x="13285" y="10089"/>
                </a:cubicBezTo>
                <a:cubicBezTo>
                  <a:pt x="13000" y="9408"/>
                  <a:pt x="12727" y="8710"/>
                  <a:pt x="12453" y="8029"/>
                </a:cubicBezTo>
                <a:cubicBezTo>
                  <a:pt x="12432" y="7959"/>
                  <a:pt x="12358" y="8029"/>
                  <a:pt x="12390" y="8099"/>
                </a:cubicBezTo>
                <a:cubicBezTo>
                  <a:pt x="12642" y="8745"/>
                  <a:pt x="12906" y="9408"/>
                  <a:pt x="13179" y="10037"/>
                </a:cubicBezTo>
                <a:cubicBezTo>
                  <a:pt x="12779" y="9478"/>
                  <a:pt x="12421" y="8850"/>
                  <a:pt x="12126" y="8151"/>
                </a:cubicBezTo>
                <a:cubicBezTo>
                  <a:pt x="12116" y="8116"/>
                  <a:pt x="12095" y="8116"/>
                  <a:pt x="12074" y="8134"/>
                </a:cubicBezTo>
                <a:cubicBezTo>
                  <a:pt x="12063" y="8116"/>
                  <a:pt x="12063" y="8099"/>
                  <a:pt x="12053" y="8081"/>
                </a:cubicBezTo>
                <a:cubicBezTo>
                  <a:pt x="12063" y="8099"/>
                  <a:pt x="12074" y="8099"/>
                  <a:pt x="12084" y="8099"/>
                </a:cubicBezTo>
                <a:cubicBezTo>
                  <a:pt x="12126" y="8081"/>
                  <a:pt x="12116" y="7959"/>
                  <a:pt x="12063" y="7976"/>
                </a:cubicBezTo>
                <a:cubicBezTo>
                  <a:pt x="12042" y="7994"/>
                  <a:pt x="12031" y="8011"/>
                  <a:pt x="12042" y="8046"/>
                </a:cubicBezTo>
                <a:cubicBezTo>
                  <a:pt x="11937" y="7732"/>
                  <a:pt x="11852" y="7418"/>
                  <a:pt x="11768" y="7086"/>
                </a:cubicBezTo>
                <a:cubicBezTo>
                  <a:pt x="11410" y="5637"/>
                  <a:pt x="11263" y="4030"/>
                  <a:pt x="11336" y="2528"/>
                </a:cubicBezTo>
                <a:cubicBezTo>
                  <a:pt x="11336" y="2563"/>
                  <a:pt x="11347" y="2598"/>
                  <a:pt x="11347" y="2616"/>
                </a:cubicBezTo>
                <a:cubicBezTo>
                  <a:pt x="11421" y="3890"/>
                  <a:pt x="11547" y="5148"/>
                  <a:pt x="11726" y="6387"/>
                </a:cubicBezTo>
                <a:cubicBezTo>
                  <a:pt x="11737" y="6457"/>
                  <a:pt x="11810" y="6440"/>
                  <a:pt x="11800" y="6353"/>
                </a:cubicBezTo>
                <a:cubicBezTo>
                  <a:pt x="11694" y="5619"/>
                  <a:pt x="11610" y="4886"/>
                  <a:pt x="11536" y="4152"/>
                </a:cubicBezTo>
                <a:cubicBezTo>
                  <a:pt x="11568" y="4362"/>
                  <a:pt x="11600" y="4571"/>
                  <a:pt x="11631" y="4781"/>
                </a:cubicBezTo>
                <a:cubicBezTo>
                  <a:pt x="11642" y="4833"/>
                  <a:pt x="11663" y="4833"/>
                  <a:pt x="11684" y="4816"/>
                </a:cubicBezTo>
                <a:cubicBezTo>
                  <a:pt x="11684" y="4816"/>
                  <a:pt x="11684" y="4816"/>
                  <a:pt x="11684" y="4833"/>
                </a:cubicBezTo>
                <a:cubicBezTo>
                  <a:pt x="11684" y="4833"/>
                  <a:pt x="11684" y="4851"/>
                  <a:pt x="11684" y="4851"/>
                </a:cubicBezTo>
                <a:cubicBezTo>
                  <a:pt x="11684" y="4851"/>
                  <a:pt x="11684" y="4868"/>
                  <a:pt x="11684" y="4868"/>
                </a:cubicBezTo>
                <a:cubicBezTo>
                  <a:pt x="11684" y="4868"/>
                  <a:pt x="11694" y="4886"/>
                  <a:pt x="11694" y="4886"/>
                </a:cubicBezTo>
                <a:cubicBezTo>
                  <a:pt x="11694" y="4903"/>
                  <a:pt x="11705" y="4903"/>
                  <a:pt x="11705" y="4903"/>
                </a:cubicBezTo>
                <a:cubicBezTo>
                  <a:pt x="11705" y="4903"/>
                  <a:pt x="11716" y="4903"/>
                  <a:pt x="11716" y="4903"/>
                </a:cubicBezTo>
                <a:cubicBezTo>
                  <a:pt x="11726" y="4903"/>
                  <a:pt x="11726" y="4903"/>
                  <a:pt x="11737" y="4903"/>
                </a:cubicBezTo>
                <a:cubicBezTo>
                  <a:pt x="11737" y="4903"/>
                  <a:pt x="11747" y="4903"/>
                  <a:pt x="11747" y="4903"/>
                </a:cubicBezTo>
                <a:cubicBezTo>
                  <a:pt x="11747" y="4903"/>
                  <a:pt x="11758" y="4886"/>
                  <a:pt x="11758" y="4886"/>
                </a:cubicBezTo>
                <a:cubicBezTo>
                  <a:pt x="11758" y="4886"/>
                  <a:pt x="11768" y="4868"/>
                  <a:pt x="11768" y="4868"/>
                </a:cubicBezTo>
                <a:cubicBezTo>
                  <a:pt x="11768" y="4868"/>
                  <a:pt x="11768" y="4851"/>
                  <a:pt x="11768" y="4851"/>
                </a:cubicBezTo>
                <a:cubicBezTo>
                  <a:pt x="11768" y="4851"/>
                  <a:pt x="11768" y="4833"/>
                  <a:pt x="11768" y="4833"/>
                </a:cubicBezTo>
                <a:cubicBezTo>
                  <a:pt x="11768" y="4833"/>
                  <a:pt x="11758" y="4816"/>
                  <a:pt x="11758" y="4816"/>
                </a:cubicBezTo>
                <a:cubicBezTo>
                  <a:pt x="11758" y="4798"/>
                  <a:pt x="11747" y="4798"/>
                  <a:pt x="11747" y="4798"/>
                </a:cubicBezTo>
                <a:cubicBezTo>
                  <a:pt x="11747" y="4798"/>
                  <a:pt x="11737" y="4798"/>
                  <a:pt x="11737" y="4798"/>
                </a:cubicBezTo>
                <a:cubicBezTo>
                  <a:pt x="11726" y="4798"/>
                  <a:pt x="11726" y="4798"/>
                  <a:pt x="11716" y="4798"/>
                </a:cubicBezTo>
                <a:cubicBezTo>
                  <a:pt x="11716" y="4798"/>
                  <a:pt x="11716" y="4798"/>
                  <a:pt x="11716" y="4798"/>
                </a:cubicBezTo>
                <a:cubicBezTo>
                  <a:pt x="11716" y="4781"/>
                  <a:pt x="11716" y="4781"/>
                  <a:pt x="11716" y="4764"/>
                </a:cubicBezTo>
                <a:cubicBezTo>
                  <a:pt x="11610" y="4048"/>
                  <a:pt x="11515" y="3332"/>
                  <a:pt x="11431" y="2598"/>
                </a:cubicBezTo>
                <a:cubicBezTo>
                  <a:pt x="11431" y="2511"/>
                  <a:pt x="11421" y="2424"/>
                  <a:pt x="11421" y="2336"/>
                </a:cubicBezTo>
                <a:cubicBezTo>
                  <a:pt x="11452" y="2389"/>
                  <a:pt x="11484" y="2441"/>
                  <a:pt x="11515" y="2494"/>
                </a:cubicBezTo>
                <a:cubicBezTo>
                  <a:pt x="11652" y="2808"/>
                  <a:pt x="11800" y="3105"/>
                  <a:pt x="11926" y="3436"/>
                </a:cubicBezTo>
                <a:cubicBezTo>
                  <a:pt x="12084" y="3855"/>
                  <a:pt x="12263" y="4310"/>
                  <a:pt x="12231" y="4833"/>
                </a:cubicBezTo>
                <a:cubicBezTo>
                  <a:pt x="12231" y="4921"/>
                  <a:pt x="12305" y="4921"/>
                  <a:pt x="12305" y="4833"/>
                </a:cubicBezTo>
                <a:cubicBezTo>
                  <a:pt x="12337" y="4327"/>
                  <a:pt x="12179" y="3873"/>
                  <a:pt x="12021" y="3471"/>
                </a:cubicBezTo>
                <a:cubicBezTo>
                  <a:pt x="11958" y="3314"/>
                  <a:pt x="11894" y="3157"/>
                  <a:pt x="11831" y="3000"/>
                </a:cubicBezTo>
                <a:cubicBezTo>
                  <a:pt x="12210" y="3611"/>
                  <a:pt x="12547" y="4292"/>
                  <a:pt x="12558" y="5200"/>
                </a:cubicBezTo>
                <a:cubicBezTo>
                  <a:pt x="12558" y="5287"/>
                  <a:pt x="12632" y="5287"/>
                  <a:pt x="12632" y="5200"/>
                </a:cubicBezTo>
                <a:cubicBezTo>
                  <a:pt x="12621" y="3995"/>
                  <a:pt x="12063" y="3192"/>
                  <a:pt x="11568" y="2406"/>
                </a:cubicBezTo>
                <a:cubicBezTo>
                  <a:pt x="11568" y="2406"/>
                  <a:pt x="11557" y="2389"/>
                  <a:pt x="11557" y="2389"/>
                </a:cubicBezTo>
                <a:cubicBezTo>
                  <a:pt x="12179" y="3175"/>
                  <a:pt x="12705" y="4362"/>
                  <a:pt x="13053" y="5776"/>
                </a:cubicBezTo>
                <a:cubicBezTo>
                  <a:pt x="13443" y="7348"/>
                  <a:pt x="13580" y="9094"/>
                  <a:pt x="13453" y="10700"/>
                </a:cubicBezTo>
                <a:cubicBezTo>
                  <a:pt x="13453" y="10753"/>
                  <a:pt x="13464" y="10788"/>
                  <a:pt x="13485" y="10805"/>
                </a:cubicBezTo>
                <a:cubicBezTo>
                  <a:pt x="13874" y="11085"/>
                  <a:pt x="14275" y="11364"/>
                  <a:pt x="14654" y="11678"/>
                </a:cubicBezTo>
                <a:cubicBezTo>
                  <a:pt x="14938" y="11905"/>
                  <a:pt x="15222" y="12132"/>
                  <a:pt x="15496" y="12377"/>
                </a:cubicBezTo>
                <a:cubicBezTo>
                  <a:pt x="15517" y="12394"/>
                  <a:pt x="15549" y="12394"/>
                  <a:pt x="15570" y="12342"/>
                </a:cubicBezTo>
                <a:cubicBezTo>
                  <a:pt x="15591" y="12307"/>
                  <a:pt x="15591" y="12254"/>
                  <a:pt x="15570" y="12219"/>
                </a:cubicBezTo>
                <a:cubicBezTo>
                  <a:pt x="15075" y="11329"/>
                  <a:pt x="14685" y="10159"/>
                  <a:pt x="14464" y="8797"/>
                </a:cubicBezTo>
                <a:cubicBezTo>
                  <a:pt x="14264" y="7610"/>
                  <a:pt x="14201" y="6352"/>
                  <a:pt x="14275" y="5148"/>
                </a:cubicBezTo>
                <a:cubicBezTo>
                  <a:pt x="14264" y="5776"/>
                  <a:pt x="14296" y="6422"/>
                  <a:pt x="14380" y="7033"/>
                </a:cubicBezTo>
                <a:cubicBezTo>
                  <a:pt x="14390" y="7103"/>
                  <a:pt x="14464" y="7086"/>
                  <a:pt x="14454" y="6998"/>
                </a:cubicBezTo>
                <a:cubicBezTo>
                  <a:pt x="14338" y="6178"/>
                  <a:pt x="14317" y="5340"/>
                  <a:pt x="14380" y="4502"/>
                </a:cubicBezTo>
                <a:cubicBezTo>
                  <a:pt x="14454" y="5811"/>
                  <a:pt x="14622" y="7103"/>
                  <a:pt x="14885" y="8343"/>
                </a:cubicBezTo>
                <a:cubicBezTo>
                  <a:pt x="14907" y="8413"/>
                  <a:pt x="14970" y="8378"/>
                  <a:pt x="14959" y="8308"/>
                </a:cubicBezTo>
                <a:cubicBezTo>
                  <a:pt x="14749" y="7313"/>
                  <a:pt x="14601" y="6283"/>
                  <a:pt x="14506" y="5252"/>
                </a:cubicBezTo>
                <a:cubicBezTo>
                  <a:pt x="14580" y="5846"/>
                  <a:pt x="14664" y="6440"/>
                  <a:pt x="14759" y="7033"/>
                </a:cubicBezTo>
                <a:cubicBezTo>
                  <a:pt x="14770" y="7103"/>
                  <a:pt x="14843" y="7086"/>
                  <a:pt x="14833" y="6998"/>
                </a:cubicBezTo>
                <a:cubicBezTo>
                  <a:pt x="14685" y="6073"/>
                  <a:pt x="14559" y="5130"/>
                  <a:pt x="14464" y="4187"/>
                </a:cubicBezTo>
                <a:cubicBezTo>
                  <a:pt x="14643" y="4816"/>
                  <a:pt x="14812" y="5462"/>
                  <a:pt x="14959" y="6125"/>
                </a:cubicBezTo>
                <a:cubicBezTo>
                  <a:pt x="14980" y="6195"/>
                  <a:pt x="15043" y="6160"/>
                  <a:pt x="15033" y="6090"/>
                </a:cubicBezTo>
                <a:cubicBezTo>
                  <a:pt x="14907" y="5532"/>
                  <a:pt x="14759" y="4973"/>
                  <a:pt x="14612" y="4414"/>
                </a:cubicBezTo>
                <a:cubicBezTo>
                  <a:pt x="14970" y="5287"/>
                  <a:pt x="15265" y="6213"/>
                  <a:pt x="15475" y="7208"/>
                </a:cubicBezTo>
                <a:cubicBezTo>
                  <a:pt x="15496" y="7278"/>
                  <a:pt x="15560" y="7243"/>
                  <a:pt x="15549" y="7173"/>
                </a:cubicBezTo>
                <a:cubicBezTo>
                  <a:pt x="15296" y="6021"/>
                  <a:pt x="14949" y="4938"/>
                  <a:pt x="14506" y="3960"/>
                </a:cubicBezTo>
                <a:cubicBezTo>
                  <a:pt x="15107" y="4868"/>
                  <a:pt x="15581" y="6195"/>
                  <a:pt x="15833" y="7749"/>
                </a:cubicBezTo>
                <a:cubicBezTo>
                  <a:pt x="16097" y="9303"/>
                  <a:pt x="16118" y="10980"/>
                  <a:pt x="15907" y="12499"/>
                </a:cubicBezTo>
                <a:cubicBezTo>
                  <a:pt x="16002" y="11434"/>
                  <a:pt x="15833" y="10386"/>
                  <a:pt x="15654" y="9373"/>
                </a:cubicBezTo>
                <a:cubicBezTo>
                  <a:pt x="15644" y="9303"/>
                  <a:pt x="15570" y="9321"/>
                  <a:pt x="15581" y="9408"/>
                </a:cubicBezTo>
                <a:cubicBezTo>
                  <a:pt x="15739" y="10316"/>
                  <a:pt x="15907" y="11277"/>
                  <a:pt x="15855" y="12237"/>
                </a:cubicBezTo>
                <a:cubicBezTo>
                  <a:pt x="15802" y="11486"/>
                  <a:pt x="15728" y="10735"/>
                  <a:pt x="15644" y="10002"/>
                </a:cubicBezTo>
                <a:cubicBezTo>
                  <a:pt x="15633" y="9932"/>
                  <a:pt x="15560" y="9950"/>
                  <a:pt x="15570" y="10037"/>
                </a:cubicBezTo>
                <a:cubicBezTo>
                  <a:pt x="15654" y="10735"/>
                  <a:pt x="15728" y="11434"/>
                  <a:pt x="15781" y="12150"/>
                </a:cubicBezTo>
                <a:cubicBezTo>
                  <a:pt x="15549" y="11626"/>
                  <a:pt x="15370" y="11050"/>
                  <a:pt x="15244" y="10439"/>
                </a:cubicBezTo>
                <a:cubicBezTo>
                  <a:pt x="15233" y="10369"/>
                  <a:pt x="15159" y="10404"/>
                  <a:pt x="15170" y="10474"/>
                </a:cubicBezTo>
                <a:cubicBezTo>
                  <a:pt x="15265" y="10962"/>
                  <a:pt x="15402" y="11416"/>
                  <a:pt x="15570" y="11853"/>
                </a:cubicBezTo>
                <a:cubicBezTo>
                  <a:pt x="15423" y="11556"/>
                  <a:pt x="15286" y="11242"/>
                  <a:pt x="15159" y="10910"/>
                </a:cubicBezTo>
                <a:cubicBezTo>
                  <a:pt x="15149" y="10893"/>
                  <a:pt x="15149" y="10893"/>
                  <a:pt x="15138" y="10893"/>
                </a:cubicBezTo>
                <a:cubicBezTo>
                  <a:pt x="15138" y="10858"/>
                  <a:pt x="15128" y="10805"/>
                  <a:pt x="15096" y="10823"/>
                </a:cubicBezTo>
                <a:cubicBezTo>
                  <a:pt x="15054" y="10840"/>
                  <a:pt x="15065" y="10928"/>
                  <a:pt x="15096" y="10945"/>
                </a:cubicBezTo>
                <a:cubicBezTo>
                  <a:pt x="15096" y="10962"/>
                  <a:pt x="15096" y="10980"/>
                  <a:pt x="15107" y="10980"/>
                </a:cubicBezTo>
                <a:cubicBezTo>
                  <a:pt x="15338" y="11539"/>
                  <a:pt x="15581" y="12080"/>
                  <a:pt x="15854" y="12586"/>
                </a:cubicBezTo>
                <a:cubicBezTo>
                  <a:pt x="15854" y="12586"/>
                  <a:pt x="15854" y="12586"/>
                  <a:pt x="15854" y="12604"/>
                </a:cubicBezTo>
                <a:cubicBezTo>
                  <a:pt x="15844" y="12674"/>
                  <a:pt x="15897" y="12709"/>
                  <a:pt x="15918" y="12656"/>
                </a:cubicBezTo>
                <a:cubicBezTo>
                  <a:pt x="15918" y="12691"/>
                  <a:pt x="15928" y="12744"/>
                  <a:pt x="15949" y="12761"/>
                </a:cubicBezTo>
                <a:cubicBezTo>
                  <a:pt x="17139" y="13826"/>
                  <a:pt x="18161" y="14944"/>
                  <a:pt x="19003" y="16096"/>
                </a:cubicBezTo>
                <a:cubicBezTo>
                  <a:pt x="20299" y="17860"/>
                  <a:pt x="21120" y="19623"/>
                  <a:pt x="21447" y="21352"/>
                </a:cubicBezTo>
                <a:lnTo>
                  <a:pt x="21426" y="21370"/>
                </a:lnTo>
                <a:cubicBezTo>
                  <a:pt x="21099" y="19658"/>
                  <a:pt x="20278" y="17895"/>
                  <a:pt x="18993" y="16131"/>
                </a:cubicBezTo>
                <a:cubicBezTo>
                  <a:pt x="18161" y="14996"/>
                  <a:pt x="17139" y="13879"/>
                  <a:pt x="15970" y="12831"/>
                </a:cubicBezTo>
                <a:lnTo>
                  <a:pt x="15970" y="12831"/>
                </a:lnTo>
                <a:lnTo>
                  <a:pt x="15918" y="12779"/>
                </a:lnTo>
                <a:cubicBezTo>
                  <a:pt x="15897" y="12761"/>
                  <a:pt x="15865" y="12761"/>
                  <a:pt x="15844" y="12796"/>
                </a:cubicBezTo>
                <a:cubicBezTo>
                  <a:pt x="15844" y="12779"/>
                  <a:pt x="15833" y="12761"/>
                  <a:pt x="15823" y="12744"/>
                </a:cubicBezTo>
                <a:cubicBezTo>
                  <a:pt x="15823" y="12744"/>
                  <a:pt x="15823" y="12744"/>
                  <a:pt x="15823" y="12744"/>
                </a:cubicBezTo>
                <a:cubicBezTo>
                  <a:pt x="15823" y="12709"/>
                  <a:pt x="15812" y="12674"/>
                  <a:pt x="15791" y="12656"/>
                </a:cubicBezTo>
                <a:cubicBezTo>
                  <a:pt x="15423" y="12325"/>
                  <a:pt x="15043" y="12010"/>
                  <a:pt x="14664" y="11714"/>
                </a:cubicBezTo>
                <a:cubicBezTo>
                  <a:pt x="14275" y="11399"/>
                  <a:pt x="13874" y="11102"/>
                  <a:pt x="13464" y="10823"/>
                </a:cubicBezTo>
                <a:cubicBezTo>
                  <a:pt x="13432" y="10806"/>
                  <a:pt x="13401" y="10823"/>
                  <a:pt x="13390" y="10875"/>
                </a:cubicBezTo>
                <a:cubicBezTo>
                  <a:pt x="13379" y="10910"/>
                  <a:pt x="13369" y="10963"/>
                  <a:pt x="13358" y="10998"/>
                </a:cubicBezTo>
                <a:cubicBezTo>
                  <a:pt x="13358" y="10945"/>
                  <a:pt x="13306" y="10910"/>
                  <a:pt x="13285" y="10963"/>
                </a:cubicBezTo>
                <a:cubicBezTo>
                  <a:pt x="13274" y="10998"/>
                  <a:pt x="13264" y="11015"/>
                  <a:pt x="13253" y="11032"/>
                </a:cubicBezTo>
                <a:cubicBezTo>
                  <a:pt x="13243" y="11032"/>
                  <a:pt x="13232" y="11032"/>
                  <a:pt x="13222" y="11050"/>
                </a:cubicBezTo>
                <a:cubicBezTo>
                  <a:pt x="12885" y="11626"/>
                  <a:pt x="12537" y="12185"/>
                  <a:pt x="12179" y="12709"/>
                </a:cubicBezTo>
                <a:cubicBezTo>
                  <a:pt x="12147" y="12761"/>
                  <a:pt x="12200" y="12848"/>
                  <a:pt x="12232" y="12796"/>
                </a:cubicBezTo>
                <a:cubicBezTo>
                  <a:pt x="12537" y="12360"/>
                  <a:pt x="12832" y="11906"/>
                  <a:pt x="13106" y="11417"/>
                </a:cubicBezTo>
                <a:cubicBezTo>
                  <a:pt x="12790" y="12237"/>
                  <a:pt x="12411" y="12988"/>
                  <a:pt x="11968" y="13634"/>
                </a:cubicBezTo>
                <a:cubicBezTo>
                  <a:pt x="11937" y="13687"/>
                  <a:pt x="11989" y="13774"/>
                  <a:pt x="12021" y="13722"/>
                </a:cubicBezTo>
                <a:cubicBezTo>
                  <a:pt x="12537" y="12971"/>
                  <a:pt x="12979" y="12063"/>
                  <a:pt x="13316" y="11067"/>
                </a:cubicBezTo>
                <a:cubicBezTo>
                  <a:pt x="12916" y="12499"/>
                  <a:pt x="12263" y="13914"/>
                  <a:pt x="11463" y="15066"/>
                </a:cubicBezTo>
                <a:cubicBezTo>
                  <a:pt x="10736" y="16114"/>
                  <a:pt x="9936" y="16865"/>
                  <a:pt x="9156" y="17266"/>
                </a:cubicBezTo>
                <a:cubicBezTo>
                  <a:pt x="9599" y="16952"/>
                  <a:pt x="10030" y="16550"/>
                  <a:pt x="10346" y="15922"/>
                </a:cubicBezTo>
                <a:cubicBezTo>
                  <a:pt x="10378" y="15869"/>
                  <a:pt x="10325" y="15782"/>
                  <a:pt x="10294" y="15834"/>
                </a:cubicBezTo>
                <a:cubicBezTo>
                  <a:pt x="9904" y="16603"/>
                  <a:pt x="9346" y="17022"/>
                  <a:pt x="8788" y="17371"/>
                </a:cubicBezTo>
                <a:cubicBezTo>
                  <a:pt x="8788" y="17353"/>
                  <a:pt x="8798" y="17353"/>
                  <a:pt x="8798" y="17336"/>
                </a:cubicBezTo>
                <a:cubicBezTo>
                  <a:pt x="8798" y="17336"/>
                  <a:pt x="8798" y="17336"/>
                  <a:pt x="8809" y="17336"/>
                </a:cubicBezTo>
                <a:cubicBezTo>
                  <a:pt x="8809" y="17336"/>
                  <a:pt x="8819" y="17318"/>
                  <a:pt x="8819" y="17318"/>
                </a:cubicBezTo>
                <a:cubicBezTo>
                  <a:pt x="8819" y="17318"/>
                  <a:pt x="8819" y="17318"/>
                  <a:pt x="8819" y="17318"/>
                </a:cubicBezTo>
                <a:cubicBezTo>
                  <a:pt x="9146" y="16952"/>
                  <a:pt x="9451" y="16550"/>
                  <a:pt x="9746" y="16114"/>
                </a:cubicBezTo>
                <a:cubicBezTo>
                  <a:pt x="9778" y="16061"/>
                  <a:pt x="9725" y="15974"/>
                  <a:pt x="9693" y="16026"/>
                </a:cubicBezTo>
                <a:cubicBezTo>
                  <a:pt x="9462" y="16376"/>
                  <a:pt x="9220" y="16690"/>
                  <a:pt x="8977" y="16987"/>
                </a:cubicBezTo>
                <a:cubicBezTo>
                  <a:pt x="9293" y="16323"/>
                  <a:pt x="9620" y="15677"/>
                  <a:pt x="9978" y="15066"/>
                </a:cubicBezTo>
                <a:cubicBezTo>
                  <a:pt x="10009" y="15014"/>
                  <a:pt x="9957" y="14926"/>
                  <a:pt x="9925" y="14979"/>
                </a:cubicBezTo>
                <a:cubicBezTo>
                  <a:pt x="9588" y="15572"/>
                  <a:pt x="9262" y="16183"/>
                  <a:pt x="8956" y="16830"/>
                </a:cubicBezTo>
                <a:cubicBezTo>
                  <a:pt x="9367" y="15520"/>
                  <a:pt x="9978" y="14245"/>
                  <a:pt x="10705" y="13180"/>
                </a:cubicBezTo>
                <a:cubicBezTo>
                  <a:pt x="11463" y="12098"/>
                  <a:pt x="12284" y="11312"/>
                  <a:pt x="13085" y="10928"/>
                </a:cubicBezTo>
                <a:cubicBezTo>
                  <a:pt x="12558" y="11329"/>
                  <a:pt x="12063" y="11853"/>
                  <a:pt x="11610" y="12464"/>
                </a:cubicBezTo>
                <a:cubicBezTo>
                  <a:pt x="11568" y="12517"/>
                  <a:pt x="11631" y="12604"/>
                  <a:pt x="11663" y="12552"/>
                </a:cubicBezTo>
                <a:cubicBezTo>
                  <a:pt x="12031" y="12045"/>
                  <a:pt x="12432" y="11626"/>
                  <a:pt x="12853" y="11259"/>
                </a:cubicBezTo>
                <a:cubicBezTo>
                  <a:pt x="12284" y="12045"/>
                  <a:pt x="11737" y="12848"/>
                  <a:pt x="11189" y="13669"/>
                </a:cubicBezTo>
                <a:cubicBezTo>
                  <a:pt x="11157" y="13721"/>
                  <a:pt x="11210" y="13809"/>
                  <a:pt x="11242" y="13756"/>
                </a:cubicBezTo>
                <a:cubicBezTo>
                  <a:pt x="11852" y="12813"/>
                  <a:pt x="12484" y="11905"/>
                  <a:pt x="13127" y="11032"/>
                </a:cubicBezTo>
                <a:cubicBezTo>
                  <a:pt x="13169" y="10997"/>
                  <a:pt x="13211" y="10963"/>
                  <a:pt x="13264" y="10928"/>
                </a:cubicBezTo>
                <a:cubicBezTo>
                  <a:pt x="13295" y="10910"/>
                  <a:pt x="13285" y="10858"/>
                  <a:pt x="13264" y="10823"/>
                </a:cubicBezTo>
                <a:cubicBezTo>
                  <a:pt x="13274" y="10805"/>
                  <a:pt x="13274" y="10788"/>
                  <a:pt x="13274" y="10770"/>
                </a:cubicBezTo>
                <a:cubicBezTo>
                  <a:pt x="13274" y="10736"/>
                  <a:pt x="13264" y="10683"/>
                  <a:pt x="13243" y="10666"/>
                </a:cubicBezTo>
                <a:cubicBezTo>
                  <a:pt x="12548" y="10194"/>
                  <a:pt x="11852" y="9758"/>
                  <a:pt x="11168" y="9391"/>
                </a:cubicBezTo>
                <a:cubicBezTo>
                  <a:pt x="11136" y="9374"/>
                  <a:pt x="11105" y="9409"/>
                  <a:pt x="11094" y="9443"/>
                </a:cubicBezTo>
                <a:cubicBezTo>
                  <a:pt x="11052" y="9618"/>
                  <a:pt x="11020" y="9793"/>
                  <a:pt x="10968" y="9950"/>
                </a:cubicBezTo>
                <a:cubicBezTo>
                  <a:pt x="11010" y="9775"/>
                  <a:pt x="11041" y="9601"/>
                  <a:pt x="11041" y="9408"/>
                </a:cubicBezTo>
                <a:cubicBezTo>
                  <a:pt x="11041" y="9391"/>
                  <a:pt x="11031" y="9373"/>
                  <a:pt x="11031" y="9356"/>
                </a:cubicBezTo>
                <a:cubicBezTo>
                  <a:pt x="11031" y="9321"/>
                  <a:pt x="11010" y="9286"/>
                  <a:pt x="10989" y="9304"/>
                </a:cubicBezTo>
                <a:cubicBezTo>
                  <a:pt x="10978" y="9304"/>
                  <a:pt x="10968" y="9304"/>
                  <a:pt x="10957" y="9321"/>
                </a:cubicBezTo>
                <a:cubicBezTo>
                  <a:pt x="10947" y="9286"/>
                  <a:pt x="10936" y="9269"/>
                  <a:pt x="10915" y="9251"/>
                </a:cubicBezTo>
                <a:cubicBezTo>
                  <a:pt x="10273" y="8920"/>
                  <a:pt x="9651" y="8640"/>
                  <a:pt x="9083" y="8431"/>
                </a:cubicBezTo>
                <a:cubicBezTo>
                  <a:pt x="9051" y="8413"/>
                  <a:pt x="9030" y="8448"/>
                  <a:pt x="9019" y="8483"/>
                </a:cubicBezTo>
                <a:cubicBezTo>
                  <a:pt x="8567" y="10002"/>
                  <a:pt x="7777" y="11416"/>
                  <a:pt x="6797" y="12464"/>
                </a:cubicBezTo>
                <a:cubicBezTo>
                  <a:pt x="6345" y="12953"/>
                  <a:pt x="5871" y="13337"/>
                  <a:pt x="5386" y="13617"/>
                </a:cubicBezTo>
                <a:cubicBezTo>
                  <a:pt x="5555" y="13459"/>
                  <a:pt x="5702" y="13285"/>
                  <a:pt x="5850" y="13093"/>
                </a:cubicBezTo>
                <a:cubicBezTo>
                  <a:pt x="5860" y="13075"/>
                  <a:pt x="5860" y="13058"/>
                  <a:pt x="5860" y="13023"/>
                </a:cubicBezTo>
                <a:cubicBezTo>
                  <a:pt x="5871" y="13040"/>
                  <a:pt x="5881" y="13040"/>
                  <a:pt x="5892" y="13040"/>
                </a:cubicBezTo>
                <a:cubicBezTo>
                  <a:pt x="5934" y="13023"/>
                  <a:pt x="5923" y="12901"/>
                  <a:pt x="5871" y="12918"/>
                </a:cubicBezTo>
                <a:cubicBezTo>
                  <a:pt x="5839" y="12936"/>
                  <a:pt x="5839" y="12971"/>
                  <a:pt x="5849" y="13005"/>
                </a:cubicBezTo>
                <a:cubicBezTo>
                  <a:pt x="5839" y="12988"/>
                  <a:pt x="5818" y="12971"/>
                  <a:pt x="5797" y="13005"/>
                </a:cubicBezTo>
                <a:cubicBezTo>
                  <a:pt x="5481" y="13442"/>
                  <a:pt x="5112" y="13739"/>
                  <a:pt x="4723" y="13931"/>
                </a:cubicBezTo>
                <a:cubicBezTo>
                  <a:pt x="4501" y="14018"/>
                  <a:pt x="4280" y="14071"/>
                  <a:pt x="4070" y="14123"/>
                </a:cubicBezTo>
                <a:cubicBezTo>
                  <a:pt x="4649" y="13774"/>
                  <a:pt x="5175" y="13215"/>
                  <a:pt x="5607" y="12482"/>
                </a:cubicBezTo>
                <a:cubicBezTo>
                  <a:pt x="5639" y="12429"/>
                  <a:pt x="5586" y="12342"/>
                  <a:pt x="5555" y="12394"/>
                </a:cubicBezTo>
                <a:cubicBezTo>
                  <a:pt x="5070" y="13232"/>
                  <a:pt x="4459" y="13826"/>
                  <a:pt x="3785" y="14140"/>
                </a:cubicBezTo>
                <a:cubicBezTo>
                  <a:pt x="3785" y="14140"/>
                  <a:pt x="3785" y="14140"/>
                  <a:pt x="3775" y="14140"/>
                </a:cubicBezTo>
                <a:cubicBezTo>
                  <a:pt x="4196" y="13791"/>
                  <a:pt x="4596" y="13390"/>
                  <a:pt x="4975" y="12936"/>
                </a:cubicBezTo>
                <a:cubicBezTo>
                  <a:pt x="5017" y="12883"/>
                  <a:pt x="4975" y="12779"/>
                  <a:pt x="4933" y="12831"/>
                </a:cubicBezTo>
                <a:cubicBezTo>
                  <a:pt x="4575" y="13267"/>
                  <a:pt x="4185" y="13652"/>
                  <a:pt x="3785" y="13983"/>
                </a:cubicBezTo>
                <a:cubicBezTo>
                  <a:pt x="3806" y="13914"/>
                  <a:pt x="3827" y="13861"/>
                  <a:pt x="3848" y="13791"/>
                </a:cubicBezTo>
                <a:cubicBezTo>
                  <a:pt x="3891" y="13721"/>
                  <a:pt x="3943" y="13652"/>
                  <a:pt x="3985" y="13599"/>
                </a:cubicBezTo>
                <a:cubicBezTo>
                  <a:pt x="4101" y="13425"/>
                  <a:pt x="4228" y="13267"/>
                  <a:pt x="4343" y="13110"/>
                </a:cubicBezTo>
                <a:cubicBezTo>
                  <a:pt x="4586" y="12813"/>
                  <a:pt x="4828" y="12534"/>
                  <a:pt x="5091" y="12290"/>
                </a:cubicBezTo>
                <a:cubicBezTo>
                  <a:pt x="5133" y="12255"/>
                  <a:pt x="5091" y="12150"/>
                  <a:pt x="5049" y="12185"/>
                </a:cubicBezTo>
                <a:cubicBezTo>
                  <a:pt x="4754" y="12447"/>
                  <a:pt x="4480" y="12761"/>
                  <a:pt x="4217" y="13110"/>
                </a:cubicBezTo>
                <a:cubicBezTo>
                  <a:pt x="4133" y="13232"/>
                  <a:pt x="4049" y="13337"/>
                  <a:pt x="3964" y="13459"/>
                </a:cubicBezTo>
                <a:cubicBezTo>
                  <a:pt x="3975" y="13442"/>
                  <a:pt x="3985" y="13407"/>
                  <a:pt x="3996" y="13390"/>
                </a:cubicBezTo>
                <a:cubicBezTo>
                  <a:pt x="4154" y="13093"/>
                  <a:pt x="4333" y="12831"/>
                  <a:pt x="4501" y="12586"/>
                </a:cubicBezTo>
                <a:cubicBezTo>
                  <a:pt x="4817" y="12115"/>
                  <a:pt x="5154" y="11678"/>
                  <a:pt x="5512" y="11294"/>
                </a:cubicBezTo>
                <a:cubicBezTo>
                  <a:pt x="5555" y="11259"/>
                  <a:pt x="5512" y="11137"/>
                  <a:pt x="5470" y="11189"/>
                </a:cubicBezTo>
                <a:cubicBezTo>
                  <a:pt x="5112" y="11591"/>
                  <a:pt x="4765" y="12028"/>
                  <a:pt x="4438" y="12499"/>
                </a:cubicBezTo>
                <a:cubicBezTo>
                  <a:pt x="4375" y="12604"/>
                  <a:pt x="4301" y="12709"/>
                  <a:pt x="4238" y="12796"/>
                </a:cubicBezTo>
                <a:cubicBezTo>
                  <a:pt x="4681" y="11836"/>
                  <a:pt x="5249" y="10962"/>
                  <a:pt x="5913" y="10264"/>
                </a:cubicBezTo>
                <a:cubicBezTo>
                  <a:pt x="6703" y="9408"/>
                  <a:pt x="7587" y="8850"/>
                  <a:pt x="8440" y="8640"/>
                </a:cubicBezTo>
                <a:cubicBezTo>
                  <a:pt x="8388" y="8675"/>
                  <a:pt x="8335" y="8710"/>
                  <a:pt x="8293" y="8745"/>
                </a:cubicBezTo>
                <a:cubicBezTo>
                  <a:pt x="8103" y="8867"/>
                  <a:pt x="7924" y="9007"/>
                  <a:pt x="7735" y="9164"/>
                </a:cubicBezTo>
                <a:cubicBezTo>
                  <a:pt x="7345" y="9496"/>
                  <a:pt x="6976" y="9862"/>
                  <a:pt x="6618" y="10299"/>
                </a:cubicBezTo>
                <a:cubicBezTo>
                  <a:pt x="6576" y="10351"/>
                  <a:pt x="6618" y="10456"/>
                  <a:pt x="6660" y="10404"/>
                </a:cubicBezTo>
                <a:cubicBezTo>
                  <a:pt x="6987" y="10002"/>
                  <a:pt x="7334" y="9653"/>
                  <a:pt x="7692" y="9339"/>
                </a:cubicBezTo>
                <a:cubicBezTo>
                  <a:pt x="7882" y="9181"/>
                  <a:pt x="8072" y="9024"/>
                  <a:pt x="8261" y="8902"/>
                </a:cubicBezTo>
                <a:cubicBezTo>
                  <a:pt x="8430" y="8797"/>
                  <a:pt x="8588" y="8675"/>
                  <a:pt x="8767" y="8640"/>
                </a:cubicBezTo>
                <a:cubicBezTo>
                  <a:pt x="8409" y="9181"/>
                  <a:pt x="8008" y="9688"/>
                  <a:pt x="7587" y="10107"/>
                </a:cubicBezTo>
                <a:cubicBezTo>
                  <a:pt x="7545" y="10142"/>
                  <a:pt x="7587" y="10247"/>
                  <a:pt x="7629" y="10212"/>
                </a:cubicBezTo>
                <a:cubicBezTo>
                  <a:pt x="8040" y="9793"/>
                  <a:pt x="8430" y="9321"/>
                  <a:pt x="8788" y="8780"/>
                </a:cubicBezTo>
                <a:cubicBezTo>
                  <a:pt x="8377" y="9862"/>
                  <a:pt x="7819" y="10753"/>
                  <a:pt x="7155" y="11416"/>
                </a:cubicBezTo>
                <a:cubicBezTo>
                  <a:pt x="7113" y="11451"/>
                  <a:pt x="7155" y="11556"/>
                  <a:pt x="7197" y="11521"/>
                </a:cubicBezTo>
                <a:cubicBezTo>
                  <a:pt x="7935" y="10788"/>
                  <a:pt x="8556" y="9758"/>
                  <a:pt x="8977" y="8518"/>
                </a:cubicBezTo>
                <a:cubicBezTo>
                  <a:pt x="8998" y="8466"/>
                  <a:pt x="8956" y="8413"/>
                  <a:pt x="8935" y="8431"/>
                </a:cubicBezTo>
                <a:cubicBezTo>
                  <a:pt x="8925" y="8413"/>
                  <a:pt x="8914" y="8396"/>
                  <a:pt x="8904" y="8396"/>
                </a:cubicBezTo>
                <a:cubicBezTo>
                  <a:pt x="7998" y="8081"/>
                  <a:pt x="7218" y="7942"/>
                  <a:pt x="6650" y="8011"/>
                </a:cubicBezTo>
                <a:cubicBezTo>
                  <a:pt x="6692" y="8011"/>
                  <a:pt x="6681" y="8011"/>
                  <a:pt x="6671" y="8011"/>
                </a:cubicBezTo>
                <a:close/>
                <a:moveTo>
                  <a:pt x="10968" y="10037"/>
                </a:moveTo>
                <a:cubicBezTo>
                  <a:pt x="10968" y="10054"/>
                  <a:pt x="10968" y="10054"/>
                  <a:pt x="10957" y="10072"/>
                </a:cubicBezTo>
                <a:cubicBezTo>
                  <a:pt x="10968" y="10054"/>
                  <a:pt x="10968" y="10054"/>
                  <a:pt x="10968" y="10037"/>
                </a:cubicBezTo>
                <a:close/>
                <a:moveTo>
                  <a:pt x="15875" y="12307"/>
                </a:moveTo>
                <a:cubicBezTo>
                  <a:pt x="15875" y="12307"/>
                  <a:pt x="15875" y="12307"/>
                  <a:pt x="15875" y="12307"/>
                </a:cubicBezTo>
                <a:cubicBezTo>
                  <a:pt x="15875" y="12307"/>
                  <a:pt x="15875" y="12307"/>
                  <a:pt x="15875" y="12307"/>
                </a:cubicBezTo>
                <a:cubicBezTo>
                  <a:pt x="15875" y="12307"/>
                  <a:pt x="15875" y="12307"/>
                  <a:pt x="15875" y="12307"/>
                </a:cubicBezTo>
                <a:close/>
                <a:moveTo>
                  <a:pt x="11147" y="8046"/>
                </a:moveTo>
                <a:cubicBezTo>
                  <a:pt x="11147" y="8011"/>
                  <a:pt x="11147" y="7976"/>
                  <a:pt x="11136" y="7959"/>
                </a:cubicBezTo>
                <a:cubicBezTo>
                  <a:pt x="11147" y="7976"/>
                  <a:pt x="11147" y="8011"/>
                  <a:pt x="11147" y="8046"/>
                </a:cubicBezTo>
                <a:close/>
                <a:moveTo>
                  <a:pt x="2037" y="9094"/>
                </a:moveTo>
                <a:cubicBezTo>
                  <a:pt x="2669" y="9251"/>
                  <a:pt x="3311" y="9233"/>
                  <a:pt x="3943" y="9041"/>
                </a:cubicBezTo>
                <a:cubicBezTo>
                  <a:pt x="3985" y="9024"/>
                  <a:pt x="3975" y="8902"/>
                  <a:pt x="3922" y="8919"/>
                </a:cubicBezTo>
                <a:cubicBezTo>
                  <a:pt x="2869" y="9233"/>
                  <a:pt x="1763" y="9041"/>
                  <a:pt x="763" y="8413"/>
                </a:cubicBezTo>
                <a:cubicBezTo>
                  <a:pt x="837" y="8448"/>
                  <a:pt x="910" y="8483"/>
                  <a:pt x="984" y="8518"/>
                </a:cubicBezTo>
                <a:cubicBezTo>
                  <a:pt x="1016" y="8535"/>
                  <a:pt x="1037" y="8483"/>
                  <a:pt x="1026" y="8430"/>
                </a:cubicBezTo>
                <a:cubicBezTo>
                  <a:pt x="1763" y="8779"/>
                  <a:pt x="2543" y="8884"/>
                  <a:pt x="3269" y="8413"/>
                </a:cubicBezTo>
                <a:cubicBezTo>
                  <a:pt x="3311" y="8378"/>
                  <a:pt x="3290" y="8256"/>
                  <a:pt x="3248" y="8290"/>
                </a:cubicBezTo>
                <a:cubicBezTo>
                  <a:pt x="2332" y="8884"/>
                  <a:pt x="1363" y="8535"/>
                  <a:pt x="468" y="8011"/>
                </a:cubicBezTo>
                <a:cubicBezTo>
                  <a:pt x="1079" y="8238"/>
                  <a:pt x="1711" y="8256"/>
                  <a:pt x="2321" y="8046"/>
                </a:cubicBezTo>
                <a:cubicBezTo>
                  <a:pt x="2364" y="8029"/>
                  <a:pt x="2353" y="7906"/>
                  <a:pt x="2300" y="7924"/>
                </a:cubicBezTo>
                <a:cubicBezTo>
                  <a:pt x="1690" y="8133"/>
                  <a:pt x="1058" y="8116"/>
                  <a:pt x="447" y="7889"/>
                </a:cubicBezTo>
                <a:cubicBezTo>
                  <a:pt x="457" y="7889"/>
                  <a:pt x="468" y="7889"/>
                  <a:pt x="478" y="7871"/>
                </a:cubicBezTo>
                <a:cubicBezTo>
                  <a:pt x="605" y="7836"/>
                  <a:pt x="731" y="7802"/>
                  <a:pt x="868" y="7767"/>
                </a:cubicBezTo>
                <a:cubicBezTo>
                  <a:pt x="1121" y="7714"/>
                  <a:pt x="1384" y="7679"/>
                  <a:pt x="1647" y="7679"/>
                </a:cubicBezTo>
                <a:cubicBezTo>
                  <a:pt x="1700" y="7679"/>
                  <a:pt x="1700" y="7557"/>
                  <a:pt x="1647" y="7557"/>
                </a:cubicBezTo>
                <a:cubicBezTo>
                  <a:pt x="1384" y="7557"/>
                  <a:pt x="1131" y="7592"/>
                  <a:pt x="868" y="7644"/>
                </a:cubicBezTo>
                <a:cubicBezTo>
                  <a:pt x="815" y="7662"/>
                  <a:pt x="773" y="7662"/>
                  <a:pt x="721" y="7679"/>
                </a:cubicBezTo>
                <a:cubicBezTo>
                  <a:pt x="973" y="7557"/>
                  <a:pt x="1216" y="7435"/>
                  <a:pt x="1458" y="7295"/>
                </a:cubicBezTo>
                <a:cubicBezTo>
                  <a:pt x="1679" y="7155"/>
                  <a:pt x="1900" y="6998"/>
                  <a:pt x="2132" y="6963"/>
                </a:cubicBezTo>
                <a:cubicBezTo>
                  <a:pt x="2364" y="6928"/>
                  <a:pt x="2585" y="6981"/>
                  <a:pt x="2816" y="7051"/>
                </a:cubicBezTo>
                <a:cubicBezTo>
                  <a:pt x="2858" y="7068"/>
                  <a:pt x="2880" y="6946"/>
                  <a:pt x="2837" y="6928"/>
                </a:cubicBezTo>
                <a:cubicBezTo>
                  <a:pt x="2616" y="6876"/>
                  <a:pt x="2385" y="6824"/>
                  <a:pt x="2163" y="6841"/>
                </a:cubicBezTo>
                <a:cubicBezTo>
                  <a:pt x="1942" y="6859"/>
                  <a:pt x="1742" y="6998"/>
                  <a:pt x="1532" y="7120"/>
                </a:cubicBezTo>
                <a:cubicBezTo>
                  <a:pt x="1152" y="7347"/>
                  <a:pt x="763" y="7540"/>
                  <a:pt x="363" y="7714"/>
                </a:cubicBezTo>
                <a:cubicBezTo>
                  <a:pt x="1237" y="6963"/>
                  <a:pt x="2311" y="6562"/>
                  <a:pt x="3417" y="6579"/>
                </a:cubicBezTo>
                <a:cubicBezTo>
                  <a:pt x="4438" y="6597"/>
                  <a:pt x="5428" y="6963"/>
                  <a:pt x="6260" y="7644"/>
                </a:cubicBezTo>
                <a:cubicBezTo>
                  <a:pt x="5849" y="7382"/>
                  <a:pt x="5418" y="7225"/>
                  <a:pt x="4986" y="7138"/>
                </a:cubicBezTo>
                <a:cubicBezTo>
                  <a:pt x="4975" y="7138"/>
                  <a:pt x="4975" y="7138"/>
                  <a:pt x="4965" y="7138"/>
                </a:cubicBezTo>
                <a:cubicBezTo>
                  <a:pt x="4586" y="6981"/>
                  <a:pt x="4206" y="6841"/>
                  <a:pt x="3817" y="6806"/>
                </a:cubicBezTo>
                <a:cubicBezTo>
                  <a:pt x="3764" y="6806"/>
                  <a:pt x="3764" y="6928"/>
                  <a:pt x="3817" y="6928"/>
                </a:cubicBezTo>
                <a:cubicBezTo>
                  <a:pt x="4670" y="7033"/>
                  <a:pt x="5481" y="7522"/>
                  <a:pt x="6302" y="7889"/>
                </a:cubicBezTo>
                <a:cubicBezTo>
                  <a:pt x="6302" y="7889"/>
                  <a:pt x="6302" y="7889"/>
                  <a:pt x="6302" y="7889"/>
                </a:cubicBezTo>
                <a:cubicBezTo>
                  <a:pt x="6292" y="7889"/>
                  <a:pt x="6292" y="7889"/>
                  <a:pt x="6281" y="7889"/>
                </a:cubicBezTo>
                <a:cubicBezTo>
                  <a:pt x="5386" y="7470"/>
                  <a:pt x="4438" y="7365"/>
                  <a:pt x="3511" y="7575"/>
                </a:cubicBezTo>
                <a:cubicBezTo>
                  <a:pt x="3459" y="7592"/>
                  <a:pt x="3480" y="7697"/>
                  <a:pt x="3533" y="7697"/>
                </a:cubicBezTo>
                <a:cubicBezTo>
                  <a:pt x="4333" y="7522"/>
                  <a:pt x="5133" y="7575"/>
                  <a:pt x="5923" y="7871"/>
                </a:cubicBezTo>
                <a:cubicBezTo>
                  <a:pt x="5355" y="7854"/>
                  <a:pt x="4796" y="7959"/>
                  <a:pt x="4238" y="8168"/>
                </a:cubicBezTo>
                <a:cubicBezTo>
                  <a:pt x="4196" y="8186"/>
                  <a:pt x="4207" y="8308"/>
                  <a:pt x="4259" y="8291"/>
                </a:cubicBezTo>
                <a:cubicBezTo>
                  <a:pt x="4807" y="8081"/>
                  <a:pt x="5365" y="7976"/>
                  <a:pt x="5923" y="7994"/>
                </a:cubicBezTo>
                <a:cubicBezTo>
                  <a:pt x="5660" y="8046"/>
                  <a:pt x="5397" y="8098"/>
                  <a:pt x="5123" y="8116"/>
                </a:cubicBezTo>
                <a:cubicBezTo>
                  <a:pt x="5070" y="8116"/>
                  <a:pt x="5070" y="8238"/>
                  <a:pt x="5123" y="8238"/>
                </a:cubicBezTo>
                <a:cubicBezTo>
                  <a:pt x="5512" y="8203"/>
                  <a:pt x="5902" y="8133"/>
                  <a:pt x="6292" y="8029"/>
                </a:cubicBezTo>
                <a:cubicBezTo>
                  <a:pt x="6292" y="8029"/>
                  <a:pt x="6292" y="8029"/>
                  <a:pt x="6292" y="8029"/>
                </a:cubicBezTo>
                <a:cubicBezTo>
                  <a:pt x="5618" y="8605"/>
                  <a:pt x="4828" y="8570"/>
                  <a:pt x="4080" y="8535"/>
                </a:cubicBezTo>
                <a:cubicBezTo>
                  <a:pt x="4028" y="8535"/>
                  <a:pt x="4028" y="8657"/>
                  <a:pt x="4080" y="8657"/>
                </a:cubicBezTo>
                <a:cubicBezTo>
                  <a:pt x="4902" y="8710"/>
                  <a:pt x="5776" y="8727"/>
                  <a:pt x="6502" y="7976"/>
                </a:cubicBezTo>
                <a:cubicBezTo>
                  <a:pt x="6513" y="7976"/>
                  <a:pt x="6513" y="7976"/>
                  <a:pt x="6524" y="7994"/>
                </a:cubicBezTo>
                <a:cubicBezTo>
                  <a:pt x="6218" y="8308"/>
                  <a:pt x="5839" y="8483"/>
                  <a:pt x="5491" y="8622"/>
                </a:cubicBezTo>
                <a:cubicBezTo>
                  <a:pt x="5112" y="8780"/>
                  <a:pt x="4723" y="8884"/>
                  <a:pt x="4333" y="8937"/>
                </a:cubicBezTo>
                <a:cubicBezTo>
                  <a:pt x="4280" y="8937"/>
                  <a:pt x="4280" y="9059"/>
                  <a:pt x="4333" y="9059"/>
                </a:cubicBezTo>
                <a:cubicBezTo>
                  <a:pt x="4733" y="9007"/>
                  <a:pt x="5123" y="8902"/>
                  <a:pt x="5502" y="8727"/>
                </a:cubicBezTo>
                <a:cubicBezTo>
                  <a:pt x="5755" y="8622"/>
                  <a:pt x="6029" y="8500"/>
                  <a:pt x="6271" y="8326"/>
                </a:cubicBezTo>
                <a:cubicBezTo>
                  <a:pt x="5428" y="8972"/>
                  <a:pt x="4428" y="9321"/>
                  <a:pt x="3396" y="9303"/>
                </a:cubicBezTo>
                <a:cubicBezTo>
                  <a:pt x="2943" y="9321"/>
                  <a:pt x="2479" y="9233"/>
                  <a:pt x="2037" y="9094"/>
                </a:cubicBezTo>
                <a:close/>
                <a:moveTo>
                  <a:pt x="5670" y="7470"/>
                </a:moveTo>
                <a:cubicBezTo>
                  <a:pt x="5797" y="7522"/>
                  <a:pt x="5934" y="7592"/>
                  <a:pt x="6060" y="7662"/>
                </a:cubicBezTo>
                <a:cubicBezTo>
                  <a:pt x="5934" y="7610"/>
                  <a:pt x="5797" y="7540"/>
                  <a:pt x="5670" y="7470"/>
                </a:cubicBezTo>
                <a:close/>
                <a:moveTo>
                  <a:pt x="2701" y="7854"/>
                </a:moveTo>
                <a:cubicBezTo>
                  <a:pt x="2437" y="7784"/>
                  <a:pt x="2163" y="7749"/>
                  <a:pt x="1890" y="7714"/>
                </a:cubicBezTo>
                <a:cubicBezTo>
                  <a:pt x="1837" y="7714"/>
                  <a:pt x="1837" y="7592"/>
                  <a:pt x="1890" y="7592"/>
                </a:cubicBezTo>
                <a:cubicBezTo>
                  <a:pt x="2163" y="7610"/>
                  <a:pt x="2448" y="7662"/>
                  <a:pt x="2722" y="7732"/>
                </a:cubicBezTo>
                <a:cubicBezTo>
                  <a:pt x="2764" y="7732"/>
                  <a:pt x="2753" y="7854"/>
                  <a:pt x="2701" y="7854"/>
                </a:cubicBezTo>
                <a:close/>
                <a:moveTo>
                  <a:pt x="3417" y="6771"/>
                </a:moveTo>
                <a:cubicBezTo>
                  <a:pt x="3501" y="6754"/>
                  <a:pt x="3585" y="6754"/>
                  <a:pt x="3669" y="6806"/>
                </a:cubicBezTo>
                <a:cubicBezTo>
                  <a:pt x="3691" y="6824"/>
                  <a:pt x="3701" y="6841"/>
                  <a:pt x="3691" y="6876"/>
                </a:cubicBezTo>
                <a:cubicBezTo>
                  <a:pt x="3680" y="6911"/>
                  <a:pt x="3669" y="6929"/>
                  <a:pt x="3648" y="6911"/>
                </a:cubicBezTo>
                <a:cubicBezTo>
                  <a:pt x="3627" y="6894"/>
                  <a:pt x="3606" y="6894"/>
                  <a:pt x="3596" y="6894"/>
                </a:cubicBezTo>
                <a:cubicBezTo>
                  <a:pt x="3585" y="6894"/>
                  <a:pt x="3575" y="6894"/>
                  <a:pt x="3564" y="6894"/>
                </a:cubicBezTo>
                <a:cubicBezTo>
                  <a:pt x="3564" y="6894"/>
                  <a:pt x="3564" y="6894"/>
                  <a:pt x="3564" y="6894"/>
                </a:cubicBezTo>
                <a:cubicBezTo>
                  <a:pt x="3564" y="6894"/>
                  <a:pt x="3564" y="6894"/>
                  <a:pt x="3554" y="6894"/>
                </a:cubicBezTo>
                <a:cubicBezTo>
                  <a:pt x="3554" y="6894"/>
                  <a:pt x="3543" y="6894"/>
                  <a:pt x="3543" y="6894"/>
                </a:cubicBezTo>
                <a:cubicBezTo>
                  <a:pt x="3522" y="6894"/>
                  <a:pt x="3501" y="6894"/>
                  <a:pt x="3490" y="6894"/>
                </a:cubicBezTo>
                <a:cubicBezTo>
                  <a:pt x="3480" y="6894"/>
                  <a:pt x="3469" y="6894"/>
                  <a:pt x="3459" y="6894"/>
                </a:cubicBezTo>
                <a:cubicBezTo>
                  <a:pt x="3459" y="6894"/>
                  <a:pt x="3448" y="6894"/>
                  <a:pt x="3448" y="6894"/>
                </a:cubicBezTo>
                <a:cubicBezTo>
                  <a:pt x="3448" y="6894"/>
                  <a:pt x="3448" y="6894"/>
                  <a:pt x="3448" y="6894"/>
                </a:cubicBezTo>
                <a:cubicBezTo>
                  <a:pt x="3448" y="6894"/>
                  <a:pt x="3448" y="6894"/>
                  <a:pt x="3438" y="6894"/>
                </a:cubicBezTo>
                <a:cubicBezTo>
                  <a:pt x="3417" y="6894"/>
                  <a:pt x="3396" y="6894"/>
                  <a:pt x="3396" y="6859"/>
                </a:cubicBezTo>
                <a:cubicBezTo>
                  <a:pt x="3385" y="6824"/>
                  <a:pt x="3396" y="6771"/>
                  <a:pt x="3417" y="6771"/>
                </a:cubicBezTo>
                <a:close/>
                <a:moveTo>
                  <a:pt x="3290" y="6911"/>
                </a:moveTo>
                <a:cubicBezTo>
                  <a:pt x="3248" y="6929"/>
                  <a:pt x="3227" y="6806"/>
                  <a:pt x="3269" y="6789"/>
                </a:cubicBezTo>
                <a:cubicBezTo>
                  <a:pt x="3311" y="6771"/>
                  <a:pt x="3332" y="6894"/>
                  <a:pt x="3290" y="6911"/>
                </a:cubicBezTo>
                <a:close/>
                <a:moveTo>
                  <a:pt x="4154" y="8238"/>
                </a:moveTo>
                <a:cubicBezTo>
                  <a:pt x="4196" y="8221"/>
                  <a:pt x="4217" y="8343"/>
                  <a:pt x="4175" y="8360"/>
                </a:cubicBezTo>
                <a:cubicBezTo>
                  <a:pt x="4122" y="8378"/>
                  <a:pt x="4101" y="8256"/>
                  <a:pt x="4154" y="8238"/>
                </a:cubicBezTo>
                <a:close/>
                <a:moveTo>
                  <a:pt x="3985" y="8500"/>
                </a:moveTo>
                <a:cubicBezTo>
                  <a:pt x="4028" y="8483"/>
                  <a:pt x="4049" y="8605"/>
                  <a:pt x="4007" y="8622"/>
                </a:cubicBezTo>
                <a:cubicBezTo>
                  <a:pt x="3954" y="8640"/>
                  <a:pt x="3933" y="8518"/>
                  <a:pt x="3985" y="8500"/>
                </a:cubicBezTo>
                <a:close/>
                <a:moveTo>
                  <a:pt x="3880" y="8465"/>
                </a:moveTo>
                <a:cubicBezTo>
                  <a:pt x="3922" y="8448"/>
                  <a:pt x="3943" y="8570"/>
                  <a:pt x="3901" y="8587"/>
                </a:cubicBezTo>
                <a:cubicBezTo>
                  <a:pt x="3859" y="8605"/>
                  <a:pt x="3838" y="8483"/>
                  <a:pt x="3880" y="8465"/>
                </a:cubicBezTo>
                <a:close/>
                <a:moveTo>
                  <a:pt x="3385" y="8360"/>
                </a:moveTo>
                <a:cubicBezTo>
                  <a:pt x="3343" y="8378"/>
                  <a:pt x="3322" y="8256"/>
                  <a:pt x="3364" y="8238"/>
                </a:cubicBezTo>
                <a:cubicBezTo>
                  <a:pt x="3406" y="8221"/>
                  <a:pt x="3427" y="8343"/>
                  <a:pt x="3385" y="8360"/>
                </a:cubicBezTo>
                <a:close/>
                <a:moveTo>
                  <a:pt x="3469" y="8273"/>
                </a:moveTo>
                <a:cubicBezTo>
                  <a:pt x="3427" y="8291"/>
                  <a:pt x="3406" y="8168"/>
                  <a:pt x="3448" y="8151"/>
                </a:cubicBezTo>
                <a:cubicBezTo>
                  <a:pt x="3501" y="8133"/>
                  <a:pt x="3522" y="8256"/>
                  <a:pt x="3469" y="8273"/>
                </a:cubicBezTo>
                <a:close/>
                <a:moveTo>
                  <a:pt x="2816" y="7889"/>
                </a:moveTo>
                <a:cubicBezTo>
                  <a:pt x="2774" y="7906"/>
                  <a:pt x="2753" y="7784"/>
                  <a:pt x="2795" y="7767"/>
                </a:cubicBezTo>
                <a:cubicBezTo>
                  <a:pt x="2848" y="7749"/>
                  <a:pt x="2869" y="7854"/>
                  <a:pt x="2816" y="7889"/>
                </a:cubicBezTo>
                <a:close/>
                <a:moveTo>
                  <a:pt x="3027" y="7941"/>
                </a:moveTo>
                <a:cubicBezTo>
                  <a:pt x="2985" y="7959"/>
                  <a:pt x="2964" y="7836"/>
                  <a:pt x="3006" y="7819"/>
                </a:cubicBezTo>
                <a:cubicBezTo>
                  <a:pt x="3059" y="7802"/>
                  <a:pt x="3080" y="7924"/>
                  <a:pt x="3027" y="7941"/>
                </a:cubicBezTo>
                <a:close/>
                <a:moveTo>
                  <a:pt x="5049" y="8151"/>
                </a:moveTo>
                <a:cubicBezTo>
                  <a:pt x="5091" y="8133"/>
                  <a:pt x="5112" y="8256"/>
                  <a:pt x="5070" y="8273"/>
                </a:cubicBezTo>
                <a:cubicBezTo>
                  <a:pt x="5018" y="8290"/>
                  <a:pt x="4996" y="8168"/>
                  <a:pt x="5049" y="8151"/>
                </a:cubicBezTo>
                <a:close/>
                <a:moveTo>
                  <a:pt x="5523" y="3087"/>
                </a:moveTo>
                <a:cubicBezTo>
                  <a:pt x="5481" y="3105"/>
                  <a:pt x="5460" y="2982"/>
                  <a:pt x="5502" y="2965"/>
                </a:cubicBezTo>
                <a:cubicBezTo>
                  <a:pt x="5555" y="2947"/>
                  <a:pt x="5576" y="3070"/>
                  <a:pt x="5523" y="3087"/>
                </a:cubicBezTo>
                <a:close/>
                <a:moveTo>
                  <a:pt x="5586" y="3174"/>
                </a:moveTo>
                <a:cubicBezTo>
                  <a:pt x="5544" y="3192"/>
                  <a:pt x="5523" y="3070"/>
                  <a:pt x="5565" y="3052"/>
                </a:cubicBezTo>
                <a:cubicBezTo>
                  <a:pt x="5618" y="3035"/>
                  <a:pt x="5639" y="3139"/>
                  <a:pt x="5586" y="3174"/>
                </a:cubicBezTo>
                <a:close/>
                <a:moveTo>
                  <a:pt x="6955" y="4763"/>
                </a:moveTo>
                <a:cubicBezTo>
                  <a:pt x="6913" y="4781"/>
                  <a:pt x="6892" y="4659"/>
                  <a:pt x="6934" y="4641"/>
                </a:cubicBezTo>
                <a:cubicBezTo>
                  <a:pt x="6987" y="4624"/>
                  <a:pt x="7008" y="4728"/>
                  <a:pt x="6955" y="4763"/>
                </a:cubicBezTo>
                <a:close/>
                <a:moveTo>
                  <a:pt x="8535" y="7976"/>
                </a:moveTo>
                <a:cubicBezTo>
                  <a:pt x="8166" y="6754"/>
                  <a:pt x="7661" y="5654"/>
                  <a:pt x="7050" y="4728"/>
                </a:cubicBezTo>
                <a:cubicBezTo>
                  <a:pt x="7019" y="4676"/>
                  <a:pt x="7071" y="4589"/>
                  <a:pt x="7103" y="4641"/>
                </a:cubicBezTo>
                <a:cubicBezTo>
                  <a:pt x="7724" y="5566"/>
                  <a:pt x="8230" y="6667"/>
                  <a:pt x="8598" y="7906"/>
                </a:cubicBezTo>
                <a:cubicBezTo>
                  <a:pt x="8630" y="7976"/>
                  <a:pt x="8556" y="8046"/>
                  <a:pt x="8535" y="7976"/>
                </a:cubicBezTo>
                <a:close/>
                <a:moveTo>
                  <a:pt x="7176" y="5951"/>
                </a:moveTo>
                <a:cubicBezTo>
                  <a:pt x="7134" y="5968"/>
                  <a:pt x="7124" y="5898"/>
                  <a:pt x="7134" y="5846"/>
                </a:cubicBezTo>
                <a:cubicBezTo>
                  <a:pt x="7134" y="5846"/>
                  <a:pt x="7124" y="5863"/>
                  <a:pt x="7124" y="5863"/>
                </a:cubicBezTo>
                <a:cubicBezTo>
                  <a:pt x="7082" y="5881"/>
                  <a:pt x="7061" y="5759"/>
                  <a:pt x="7103" y="5741"/>
                </a:cubicBezTo>
                <a:cubicBezTo>
                  <a:pt x="7145" y="5724"/>
                  <a:pt x="7155" y="5793"/>
                  <a:pt x="7145" y="5846"/>
                </a:cubicBezTo>
                <a:cubicBezTo>
                  <a:pt x="7145" y="5846"/>
                  <a:pt x="7155" y="5828"/>
                  <a:pt x="7155" y="5828"/>
                </a:cubicBezTo>
                <a:cubicBezTo>
                  <a:pt x="7198" y="5811"/>
                  <a:pt x="7219" y="5933"/>
                  <a:pt x="7176" y="5951"/>
                </a:cubicBezTo>
                <a:close/>
                <a:moveTo>
                  <a:pt x="6997" y="6282"/>
                </a:moveTo>
                <a:cubicBezTo>
                  <a:pt x="6955" y="6300"/>
                  <a:pt x="6934" y="6178"/>
                  <a:pt x="6976" y="6160"/>
                </a:cubicBezTo>
                <a:cubicBezTo>
                  <a:pt x="7019" y="6143"/>
                  <a:pt x="7040" y="6248"/>
                  <a:pt x="6997" y="6282"/>
                </a:cubicBezTo>
                <a:close/>
                <a:moveTo>
                  <a:pt x="6945" y="6178"/>
                </a:moveTo>
                <a:cubicBezTo>
                  <a:pt x="6903" y="6195"/>
                  <a:pt x="6882" y="6073"/>
                  <a:pt x="6924" y="6055"/>
                </a:cubicBezTo>
                <a:cubicBezTo>
                  <a:pt x="6976" y="6038"/>
                  <a:pt x="6987" y="6160"/>
                  <a:pt x="6945" y="6178"/>
                </a:cubicBezTo>
                <a:close/>
                <a:moveTo>
                  <a:pt x="5744" y="4484"/>
                </a:moveTo>
                <a:cubicBezTo>
                  <a:pt x="5734" y="4484"/>
                  <a:pt x="5723" y="4484"/>
                  <a:pt x="5713" y="4484"/>
                </a:cubicBezTo>
                <a:cubicBezTo>
                  <a:pt x="5649" y="4449"/>
                  <a:pt x="5597" y="4397"/>
                  <a:pt x="5534" y="4362"/>
                </a:cubicBezTo>
                <a:cubicBezTo>
                  <a:pt x="5523" y="4362"/>
                  <a:pt x="5523" y="4344"/>
                  <a:pt x="5512" y="4327"/>
                </a:cubicBezTo>
                <a:cubicBezTo>
                  <a:pt x="5512" y="4309"/>
                  <a:pt x="5512" y="4292"/>
                  <a:pt x="5512" y="4274"/>
                </a:cubicBezTo>
                <a:cubicBezTo>
                  <a:pt x="5512" y="4257"/>
                  <a:pt x="5523" y="4257"/>
                  <a:pt x="5534" y="4239"/>
                </a:cubicBezTo>
                <a:cubicBezTo>
                  <a:pt x="5544" y="4239"/>
                  <a:pt x="5555" y="4239"/>
                  <a:pt x="5565" y="4239"/>
                </a:cubicBezTo>
                <a:cubicBezTo>
                  <a:pt x="5628" y="4274"/>
                  <a:pt x="5681" y="4327"/>
                  <a:pt x="5744" y="4362"/>
                </a:cubicBezTo>
                <a:cubicBezTo>
                  <a:pt x="5755" y="4362"/>
                  <a:pt x="5755" y="4379"/>
                  <a:pt x="5765" y="4397"/>
                </a:cubicBezTo>
                <a:cubicBezTo>
                  <a:pt x="5765" y="4414"/>
                  <a:pt x="5765" y="4432"/>
                  <a:pt x="5765" y="4449"/>
                </a:cubicBezTo>
                <a:cubicBezTo>
                  <a:pt x="5765" y="4466"/>
                  <a:pt x="5755" y="4484"/>
                  <a:pt x="5744" y="4484"/>
                </a:cubicBezTo>
                <a:close/>
                <a:moveTo>
                  <a:pt x="5881" y="4554"/>
                </a:moveTo>
                <a:cubicBezTo>
                  <a:pt x="5839" y="4571"/>
                  <a:pt x="5818" y="4449"/>
                  <a:pt x="5860" y="4432"/>
                </a:cubicBezTo>
                <a:cubicBezTo>
                  <a:pt x="5913" y="4414"/>
                  <a:pt x="5934" y="4536"/>
                  <a:pt x="5881" y="4554"/>
                </a:cubicBezTo>
                <a:close/>
                <a:moveTo>
                  <a:pt x="6239" y="4327"/>
                </a:moveTo>
                <a:cubicBezTo>
                  <a:pt x="6197" y="4344"/>
                  <a:pt x="6176" y="4222"/>
                  <a:pt x="6218" y="4205"/>
                </a:cubicBezTo>
                <a:cubicBezTo>
                  <a:pt x="6271" y="4187"/>
                  <a:pt x="6281" y="4309"/>
                  <a:pt x="6239" y="4327"/>
                </a:cubicBezTo>
                <a:close/>
                <a:moveTo>
                  <a:pt x="9841" y="3297"/>
                </a:moveTo>
                <a:cubicBezTo>
                  <a:pt x="9883" y="3279"/>
                  <a:pt x="9904" y="3401"/>
                  <a:pt x="9862" y="3419"/>
                </a:cubicBezTo>
                <a:cubicBezTo>
                  <a:pt x="9820" y="3436"/>
                  <a:pt x="9799" y="3314"/>
                  <a:pt x="9841" y="3297"/>
                </a:cubicBezTo>
                <a:close/>
                <a:moveTo>
                  <a:pt x="9894" y="3401"/>
                </a:moveTo>
                <a:cubicBezTo>
                  <a:pt x="9936" y="3384"/>
                  <a:pt x="9957" y="3506"/>
                  <a:pt x="9915" y="3524"/>
                </a:cubicBezTo>
                <a:cubicBezTo>
                  <a:pt x="9862" y="3541"/>
                  <a:pt x="9851" y="3419"/>
                  <a:pt x="9894" y="3401"/>
                </a:cubicBezTo>
                <a:close/>
                <a:moveTo>
                  <a:pt x="10009" y="5392"/>
                </a:moveTo>
                <a:cubicBezTo>
                  <a:pt x="9967" y="5409"/>
                  <a:pt x="9946" y="5287"/>
                  <a:pt x="9988" y="5270"/>
                </a:cubicBezTo>
                <a:cubicBezTo>
                  <a:pt x="10041" y="5252"/>
                  <a:pt x="10062" y="5374"/>
                  <a:pt x="10009" y="5392"/>
                </a:cubicBezTo>
                <a:close/>
                <a:moveTo>
                  <a:pt x="10462" y="6213"/>
                </a:moveTo>
                <a:cubicBezTo>
                  <a:pt x="10494" y="6195"/>
                  <a:pt x="10515" y="6248"/>
                  <a:pt x="10504" y="6282"/>
                </a:cubicBezTo>
                <a:cubicBezTo>
                  <a:pt x="10536" y="6300"/>
                  <a:pt x="10546" y="6387"/>
                  <a:pt x="10504" y="6405"/>
                </a:cubicBezTo>
                <a:cubicBezTo>
                  <a:pt x="10473" y="6422"/>
                  <a:pt x="10452" y="6370"/>
                  <a:pt x="10462" y="6335"/>
                </a:cubicBezTo>
                <a:cubicBezTo>
                  <a:pt x="10431" y="6317"/>
                  <a:pt x="10420" y="6230"/>
                  <a:pt x="10462" y="6213"/>
                </a:cubicBezTo>
                <a:close/>
                <a:moveTo>
                  <a:pt x="10283" y="6929"/>
                </a:moveTo>
                <a:cubicBezTo>
                  <a:pt x="10325" y="6911"/>
                  <a:pt x="10346" y="7033"/>
                  <a:pt x="10304" y="7051"/>
                </a:cubicBezTo>
                <a:cubicBezTo>
                  <a:pt x="10262" y="7068"/>
                  <a:pt x="10241" y="6946"/>
                  <a:pt x="10283" y="6929"/>
                </a:cubicBezTo>
                <a:close/>
                <a:moveTo>
                  <a:pt x="10241" y="6824"/>
                </a:moveTo>
                <a:cubicBezTo>
                  <a:pt x="10283" y="6806"/>
                  <a:pt x="10304" y="6929"/>
                  <a:pt x="10262" y="6946"/>
                </a:cubicBezTo>
                <a:cubicBezTo>
                  <a:pt x="10210" y="6963"/>
                  <a:pt x="10188" y="6841"/>
                  <a:pt x="10241" y="6824"/>
                </a:cubicBezTo>
                <a:close/>
                <a:moveTo>
                  <a:pt x="6608" y="10560"/>
                </a:moveTo>
                <a:cubicBezTo>
                  <a:pt x="6566" y="10578"/>
                  <a:pt x="6545" y="10456"/>
                  <a:pt x="6587" y="10438"/>
                </a:cubicBezTo>
                <a:cubicBezTo>
                  <a:pt x="6639" y="10421"/>
                  <a:pt x="6660" y="10543"/>
                  <a:pt x="6608" y="10560"/>
                </a:cubicBezTo>
                <a:close/>
                <a:moveTo>
                  <a:pt x="6513" y="10805"/>
                </a:moveTo>
                <a:cubicBezTo>
                  <a:pt x="6471" y="10822"/>
                  <a:pt x="6450" y="10700"/>
                  <a:pt x="6492" y="10683"/>
                </a:cubicBezTo>
                <a:cubicBezTo>
                  <a:pt x="6545" y="10665"/>
                  <a:pt x="6555" y="10788"/>
                  <a:pt x="6513" y="10805"/>
                </a:cubicBezTo>
                <a:close/>
                <a:moveTo>
                  <a:pt x="7145" y="11626"/>
                </a:moveTo>
                <a:cubicBezTo>
                  <a:pt x="7103" y="11643"/>
                  <a:pt x="7082" y="11521"/>
                  <a:pt x="7124" y="11503"/>
                </a:cubicBezTo>
                <a:cubicBezTo>
                  <a:pt x="7166" y="11486"/>
                  <a:pt x="7187" y="11608"/>
                  <a:pt x="7145" y="11626"/>
                </a:cubicBezTo>
                <a:close/>
                <a:moveTo>
                  <a:pt x="7019" y="11853"/>
                </a:moveTo>
                <a:cubicBezTo>
                  <a:pt x="6976" y="11870"/>
                  <a:pt x="6955" y="11748"/>
                  <a:pt x="6997" y="11730"/>
                </a:cubicBezTo>
                <a:cubicBezTo>
                  <a:pt x="7050" y="11713"/>
                  <a:pt x="7071" y="11818"/>
                  <a:pt x="7019" y="11853"/>
                </a:cubicBezTo>
                <a:close/>
                <a:moveTo>
                  <a:pt x="7513" y="10264"/>
                </a:moveTo>
                <a:cubicBezTo>
                  <a:pt x="7556" y="10246"/>
                  <a:pt x="7577" y="10368"/>
                  <a:pt x="7535" y="10386"/>
                </a:cubicBezTo>
                <a:cubicBezTo>
                  <a:pt x="7492" y="10403"/>
                  <a:pt x="7471" y="10281"/>
                  <a:pt x="7513" y="10264"/>
                </a:cubicBezTo>
                <a:close/>
                <a:moveTo>
                  <a:pt x="5091" y="12813"/>
                </a:moveTo>
                <a:cubicBezTo>
                  <a:pt x="5049" y="12831"/>
                  <a:pt x="5028" y="12708"/>
                  <a:pt x="5070" y="12691"/>
                </a:cubicBezTo>
                <a:cubicBezTo>
                  <a:pt x="5123" y="12673"/>
                  <a:pt x="5144" y="12796"/>
                  <a:pt x="5091" y="12813"/>
                </a:cubicBezTo>
                <a:close/>
                <a:moveTo>
                  <a:pt x="5692" y="12394"/>
                </a:moveTo>
                <a:cubicBezTo>
                  <a:pt x="5649" y="12411"/>
                  <a:pt x="5628" y="12289"/>
                  <a:pt x="5670" y="12272"/>
                </a:cubicBezTo>
                <a:cubicBezTo>
                  <a:pt x="5723" y="12254"/>
                  <a:pt x="5734" y="12377"/>
                  <a:pt x="5692" y="12394"/>
                </a:cubicBezTo>
                <a:close/>
                <a:moveTo>
                  <a:pt x="5734" y="12237"/>
                </a:moveTo>
                <a:cubicBezTo>
                  <a:pt x="5692" y="12254"/>
                  <a:pt x="5670" y="12132"/>
                  <a:pt x="5713" y="12115"/>
                </a:cubicBezTo>
                <a:cubicBezTo>
                  <a:pt x="5765" y="12097"/>
                  <a:pt x="5776" y="12219"/>
                  <a:pt x="5734" y="12237"/>
                </a:cubicBezTo>
                <a:close/>
                <a:moveTo>
                  <a:pt x="5997" y="12900"/>
                </a:moveTo>
                <a:cubicBezTo>
                  <a:pt x="5955" y="12918"/>
                  <a:pt x="5934" y="12796"/>
                  <a:pt x="5976" y="12778"/>
                </a:cubicBezTo>
                <a:cubicBezTo>
                  <a:pt x="6029" y="12761"/>
                  <a:pt x="6039" y="12883"/>
                  <a:pt x="5997" y="12900"/>
                </a:cubicBezTo>
                <a:close/>
                <a:moveTo>
                  <a:pt x="5207" y="12254"/>
                </a:moveTo>
                <a:cubicBezTo>
                  <a:pt x="5165" y="12272"/>
                  <a:pt x="5144" y="12149"/>
                  <a:pt x="5186" y="12132"/>
                </a:cubicBezTo>
                <a:cubicBezTo>
                  <a:pt x="5239" y="12115"/>
                  <a:pt x="5260" y="12237"/>
                  <a:pt x="5207" y="12254"/>
                </a:cubicBezTo>
                <a:close/>
                <a:moveTo>
                  <a:pt x="5692" y="11242"/>
                </a:moveTo>
                <a:cubicBezTo>
                  <a:pt x="5649" y="11259"/>
                  <a:pt x="5628" y="11137"/>
                  <a:pt x="5670" y="11119"/>
                </a:cubicBezTo>
                <a:cubicBezTo>
                  <a:pt x="5713" y="11102"/>
                  <a:pt x="5734" y="11224"/>
                  <a:pt x="5692" y="11242"/>
                </a:cubicBezTo>
                <a:close/>
                <a:moveTo>
                  <a:pt x="9925" y="10892"/>
                </a:moveTo>
                <a:cubicBezTo>
                  <a:pt x="9967" y="10875"/>
                  <a:pt x="9988" y="10997"/>
                  <a:pt x="9946" y="11015"/>
                </a:cubicBezTo>
                <a:cubicBezTo>
                  <a:pt x="9904" y="11049"/>
                  <a:pt x="9883" y="10927"/>
                  <a:pt x="9925" y="10892"/>
                </a:cubicBezTo>
                <a:close/>
                <a:moveTo>
                  <a:pt x="9872" y="12010"/>
                </a:moveTo>
                <a:cubicBezTo>
                  <a:pt x="9915" y="11992"/>
                  <a:pt x="9936" y="12115"/>
                  <a:pt x="9894" y="12132"/>
                </a:cubicBezTo>
                <a:cubicBezTo>
                  <a:pt x="9851" y="12149"/>
                  <a:pt x="9830" y="12027"/>
                  <a:pt x="9872" y="12010"/>
                </a:cubicBezTo>
                <a:close/>
                <a:moveTo>
                  <a:pt x="7819" y="13197"/>
                </a:moveTo>
                <a:cubicBezTo>
                  <a:pt x="7777" y="13215"/>
                  <a:pt x="7756" y="13092"/>
                  <a:pt x="7798" y="13075"/>
                </a:cubicBezTo>
                <a:cubicBezTo>
                  <a:pt x="7850" y="13057"/>
                  <a:pt x="7872" y="13180"/>
                  <a:pt x="7819" y="13197"/>
                </a:cubicBezTo>
                <a:close/>
                <a:moveTo>
                  <a:pt x="7945" y="13040"/>
                </a:moveTo>
                <a:cubicBezTo>
                  <a:pt x="7903" y="13057"/>
                  <a:pt x="7882" y="12935"/>
                  <a:pt x="7924" y="12918"/>
                </a:cubicBezTo>
                <a:cubicBezTo>
                  <a:pt x="7966" y="12900"/>
                  <a:pt x="7987" y="13023"/>
                  <a:pt x="7945" y="13040"/>
                </a:cubicBezTo>
                <a:close/>
                <a:moveTo>
                  <a:pt x="9198" y="12970"/>
                </a:moveTo>
                <a:cubicBezTo>
                  <a:pt x="9241" y="12953"/>
                  <a:pt x="9262" y="13075"/>
                  <a:pt x="9220" y="13092"/>
                </a:cubicBezTo>
                <a:cubicBezTo>
                  <a:pt x="9177" y="13110"/>
                  <a:pt x="9156" y="12988"/>
                  <a:pt x="9198" y="12970"/>
                </a:cubicBezTo>
                <a:close/>
                <a:moveTo>
                  <a:pt x="8040" y="14070"/>
                </a:moveTo>
                <a:cubicBezTo>
                  <a:pt x="7998" y="14088"/>
                  <a:pt x="7977" y="13965"/>
                  <a:pt x="8019" y="13948"/>
                </a:cubicBezTo>
                <a:cubicBezTo>
                  <a:pt x="8061" y="13931"/>
                  <a:pt x="8082" y="14053"/>
                  <a:pt x="8040" y="14070"/>
                </a:cubicBezTo>
                <a:close/>
                <a:moveTo>
                  <a:pt x="8114" y="13878"/>
                </a:moveTo>
                <a:cubicBezTo>
                  <a:pt x="8072" y="13896"/>
                  <a:pt x="8051" y="13773"/>
                  <a:pt x="8093" y="13756"/>
                </a:cubicBezTo>
                <a:cubicBezTo>
                  <a:pt x="8145" y="13738"/>
                  <a:pt x="8166" y="13861"/>
                  <a:pt x="8114" y="13878"/>
                </a:cubicBezTo>
                <a:close/>
                <a:moveTo>
                  <a:pt x="7619" y="14053"/>
                </a:moveTo>
                <a:cubicBezTo>
                  <a:pt x="7577" y="14070"/>
                  <a:pt x="7556" y="13948"/>
                  <a:pt x="7598" y="13930"/>
                </a:cubicBezTo>
                <a:cubicBezTo>
                  <a:pt x="7650" y="13913"/>
                  <a:pt x="7671" y="14035"/>
                  <a:pt x="7619" y="14053"/>
                </a:cubicBezTo>
                <a:close/>
                <a:moveTo>
                  <a:pt x="7724" y="13826"/>
                </a:moveTo>
                <a:cubicBezTo>
                  <a:pt x="7682" y="13843"/>
                  <a:pt x="7661" y="13721"/>
                  <a:pt x="7703" y="13704"/>
                </a:cubicBezTo>
                <a:cubicBezTo>
                  <a:pt x="7756" y="13686"/>
                  <a:pt x="7777" y="13808"/>
                  <a:pt x="7724" y="13826"/>
                </a:cubicBezTo>
                <a:close/>
                <a:moveTo>
                  <a:pt x="8809" y="11661"/>
                </a:moveTo>
                <a:cubicBezTo>
                  <a:pt x="8767" y="11678"/>
                  <a:pt x="8746" y="11556"/>
                  <a:pt x="8788" y="11538"/>
                </a:cubicBezTo>
                <a:cubicBezTo>
                  <a:pt x="8830" y="11521"/>
                  <a:pt x="8851" y="11643"/>
                  <a:pt x="8809" y="11661"/>
                </a:cubicBezTo>
                <a:close/>
                <a:moveTo>
                  <a:pt x="8693" y="11835"/>
                </a:moveTo>
                <a:cubicBezTo>
                  <a:pt x="8651" y="11853"/>
                  <a:pt x="8630" y="11730"/>
                  <a:pt x="8672" y="11713"/>
                </a:cubicBezTo>
                <a:cubicBezTo>
                  <a:pt x="8725" y="11695"/>
                  <a:pt x="8735" y="11818"/>
                  <a:pt x="8693" y="11835"/>
                </a:cubicBezTo>
                <a:close/>
                <a:moveTo>
                  <a:pt x="11568" y="12586"/>
                </a:moveTo>
                <a:cubicBezTo>
                  <a:pt x="11526" y="12603"/>
                  <a:pt x="11505" y="12481"/>
                  <a:pt x="11547" y="12464"/>
                </a:cubicBezTo>
                <a:cubicBezTo>
                  <a:pt x="11589" y="12429"/>
                  <a:pt x="11610" y="12551"/>
                  <a:pt x="11568" y="12586"/>
                </a:cubicBezTo>
                <a:close/>
                <a:moveTo>
                  <a:pt x="11589" y="12743"/>
                </a:moveTo>
                <a:cubicBezTo>
                  <a:pt x="11631" y="12726"/>
                  <a:pt x="11652" y="12848"/>
                  <a:pt x="11610" y="12865"/>
                </a:cubicBezTo>
                <a:cubicBezTo>
                  <a:pt x="11558" y="12883"/>
                  <a:pt x="11547" y="12761"/>
                  <a:pt x="11589" y="12743"/>
                </a:cubicBezTo>
                <a:close/>
                <a:moveTo>
                  <a:pt x="11410" y="12708"/>
                </a:moveTo>
                <a:cubicBezTo>
                  <a:pt x="11452" y="12691"/>
                  <a:pt x="11473" y="12813"/>
                  <a:pt x="11431" y="12831"/>
                </a:cubicBezTo>
                <a:cubicBezTo>
                  <a:pt x="11389" y="12848"/>
                  <a:pt x="11368" y="12726"/>
                  <a:pt x="11410" y="12708"/>
                </a:cubicBezTo>
                <a:close/>
                <a:moveTo>
                  <a:pt x="11905" y="13826"/>
                </a:moveTo>
                <a:cubicBezTo>
                  <a:pt x="11863" y="13843"/>
                  <a:pt x="11842" y="13721"/>
                  <a:pt x="11884" y="13704"/>
                </a:cubicBezTo>
                <a:cubicBezTo>
                  <a:pt x="11926" y="13669"/>
                  <a:pt x="11947" y="13791"/>
                  <a:pt x="11905" y="13826"/>
                </a:cubicBezTo>
                <a:close/>
                <a:moveTo>
                  <a:pt x="11779" y="14035"/>
                </a:moveTo>
                <a:cubicBezTo>
                  <a:pt x="11737" y="14053"/>
                  <a:pt x="11716" y="13931"/>
                  <a:pt x="11758" y="13913"/>
                </a:cubicBezTo>
                <a:cubicBezTo>
                  <a:pt x="11800" y="13896"/>
                  <a:pt x="11821" y="14018"/>
                  <a:pt x="11779" y="14035"/>
                </a:cubicBezTo>
                <a:close/>
                <a:moveTo>
                  <a:pt x="12116" y="12918"/>
                </a:moveTo>
                <a:cubicBezTo>
                  <a:pt x="12074" y="12935"/>
                  <a:pt x="12053" y="12813"/>
                  <a:pt x="12095" y="12795"/>
                </a:cubicBezTo>
                <a:cubicBezTo>
                  <a:pt x="12147" y="12778"/>
                  <a:pt x="12168" y="12900"/>
                  <a:pt x="12116" y="12918"/>
                </a:cubicBezTo>
                <a:close/>
                <a:moveTo>
                  <a:pt x="10410" y="15834"/>
                </a:moveTo>
                <a:cubicBezTo>
                  <a:pt x="10367" y="15851"/>
                  <a:pt x="10346" y="15729"/>
                  <a:pt x="10389" y="15712"/>
                </a:cubicBezTo>
                <a:cubicBezTo>
                  <a:pt x="10431" y="15694"/>
                  <a:pt x="10452" y="15816"/>
                  <a:pt x="10410" y="15834"/>
                </a:cubicBezTo>
                <a:close/>
                <a:moveTo>
                  <a:pt x="10052" y="14891"/>
                </a:moveTo>
                <a:cubicBezTo>
                  <a:pt x="10009" y="14908"/>
                  <a:pt x="9988" y="14786"/>
                  <a:pt x="10030" y="14769"/>
                </a:cubicBezTo>
                <a:cubicBezTo>
                  <a:pt x="10083" y="14751"/>
                  <a:pt x="10094" y="14873"/>
                  <a:pt x="10052" y="14891"/>
                </a:cubicBezTo>
                <a:close/>
                <a:moveTo>
                  <a:pt x="9862" y="15939"/>
                </a:moveTo>
                <a:cubicBezTo>
                  <a:pt x="9820" y="15956"/>
                  <a:pt x="9799" y="15834"/>
                  <a:pt x="9841" y="15816"/>
                </a:cubicBezTo>
                <a:cubicBezTo>
                  <a:pt x="9894" y="15799"/>
                  <a:pt x="9904" y="15921"/>
                  <a:pt x="9862" y="15939"/>
                </a:cubicBezTo>
                <a:close/>
                <a:moveTo>
                  <a:pt x="9936" y="15781"/>
                </a:moveTo>
                <a:cubicBezTo>
                  <a:pt x="9894" y="15799"/>
                  <a:pt x="9872" y="15677"/>
                  <a:pt x="9915" y="15659"/>
                </a:cubicBezTo>
                <a:cubicBezTo>
                  <a:pt x="9967" y="15642"/>
                  <a:pt x="9988" y="15764"/>
                  <a:pt x="9936" y="15781"/>
                </a:cubicBezTo>
                <a:close/>
                <a:moveTo>
                  <a:pt x="11136" y="13878"/>
                </a:moveTo>
                <a:cubicBezTo>
                  <a:pt x="11094" y="13896"/>
                  <a:pt x="11073" y="13773"/>
                  <a:pt x="11115" y="13756"/>
                </a:cubicBezTo>
                <a:cubicBezTo>
                  <a:pt x="11168" y="13738"/>
                  <a:pt x="11189" y="13861"/>
                  <a:pt x="11136" y="13878"/>
                </a:cubicBezTo>
                <a:close/>
                <a:moveTo>
                  <a:pt x="11052" y="14035"/>
                </a:moveTo>
                <a:cubicBezTo>
                  <a:pt x="11010" y="14053"/>
                  <a:pt x="10989" y="13931"/>
                  <a:pt x="11031" y="13913"/>
                </a:cubicBezTo>
                <a:cubicBezTo>
                  <a:pt x="11073" y="13896"/>
                  <a:pt x="11094" y="14018"/>
                  <a:pt x="11052" y="14035"/>
                </a:cubicBezTo>
                <a:close/>
                <a:moveTo>
                  <a:pt x="13664" y="15729"/>
                </a:moveTo>
                <a:cubicBezTo>
                  <a:pt x="13622" y="15747"/>
                  <a:pt x="13601" y="15624"/>
                  <a:pt x="13643" y="15607"/>
                </a:cubicBezTo>
                <a:cubicBezTo>
                  <a:pt x="13695" y="15589"/>
                  <a:pt x="13716" y="15712"/>
                  <a:pt x="13664" y="15729"/>
                </a:cubicBezTo>
                <a:close/>
                <a:moveTo>
                  <a:pt x="13727" y="15624"/>
                </a:moveTo>
                <a:cubicBezTo>
                  <a:pt x="13685" y="15642"/>
                  <a:pt x="13664" y="15519"/>
                  <a:pt x="13706" y="15502"/>
                </a:cubicBezTo>
                <a:cubicBezTo>
                  <a:pt x="13748" y="15485"/>
                  <a:pt x="13769" y="15607"/>
                  <a:pt x="13727" y="15624"/>
                </a:cubicBezTo>
                <a:close/>
                <a:moveTo>
                  <a:pt x="13253" y="15467"/>
                </a:moveTo>
                <a:cubicBezTo>
                  <a:pt x="13211" y="15485"/>
                  <a:pt x="13190" y="15362"/>
                  <a:pt x="13232" y="15345"/>
                </a:cubicBezTo>
                <a:cubicBezTo>
                  <a:pt x="13274" y="15327"/>
                  <a:pt x="13295" y="15450"/>
                  <a:pt x="13253" y="15467"/>
                </a:cubicBezTo>
                <a:close/>
                <a:moveTo>
                  <a:pt x="13422" y="16637"/>
                </a:moveTo>
                <a:cubicBezTo>
                  <a:pt x="13559" y="16515"/>
                  <a:pt x="13685" y="16375"/>
                  <a:pt x="13811" y="16235"/>
                </a:cubicBezTo>
                <a:cubicBezTo>
                  <a:pt x="13853" y="16201"/>
                  <a:pt x="13885" y="16305"/>
                  <a:pt x="13853" y="16340"/>
                </a:cubicBezTo>
                <a:cubicBezTo>
                  <a:pt x="13727" y="16480"/>
                  <a:pt x="13590" y="16602"/>
                  <a:pt x="13464" y="16742"/>
                </a:cubicBezTo>
                <a:cubicBezTo>
                  <a:pt x="13411" y="16777"/>
                  <a:pt x="13380" y="16672"/>
                  <a:pt x="13422" y="16637"/>
                </a:cubicBezTo>
                <a:close/>
                <a:moveTo>
                  <a:pt x="13179" y="17004"/>
                </a:moveTo>
                <a:cubicBezTo>
                  <a:pt x="13137" y="17021"/>
                  <a:pt x="13116" y="16899"/>
                  <a:pt x="13158" y="16882"/>
                </a:cubicBezTo>
                <a:cubicBezTo>
                  <a:pt x="13200" y="16864"/>
                  <a:pt x="13222" y="16986"/>
                  <a:pt x="13179" y="17004"/>
                </a:cubicBezTo>
                <a:close/>
                <a:moveTo>
                  <a:pt x="12516" y="15729"/>
                </a:moveTo>
                <a:cubicBezTo>
                  <a:pt x="12474" y="15747"/>
                  <a:pt x="12453" y="15624"/>
                  <a:pt x="12495" y="15607"/>
                </a:cubicBezTo>
                <a:cubicBezTo>
                  <a:pt x="12548" y="15589"/>
                  <a:pt x="12558" y="15712"/>
                  <a:pt x="12516" y="15729"/>
                </a:cubicBezTo>
                <a:close/>
                <a:moveTo>
                  <a:pt x="12758" y="17126"/>
                </a:moveTo>
                <a:cubicBezTo>
                  <a:pt x="12716" y="17143"/>
                  <a:pt x="12695" y="17021"/>
                  <a:pt x="12737" y="17004"/>
                </a:cubicBezTo>
                <a:cubicBezTo>
                  <a:pt x="12779" y="16986"/>
                  <a:pt x="12800" y="17108"/>
                  <a:pt x="12758" y="17126"/>
                </a:cubicBezTo>
                <a:close/>
                <a:moveTo>
                  <a:pt x="12874" y="16882"/>
                </a:moveTo>
                <a:cubicBezTo>
                  <a:pt x="12832" y="16899"/>
                  <a:pt x="12811" y="16777"/>
                  <a:pt x="12853" y="16759"/>
                </a:cubicBezTo>
                <a:cubicBezTo>
                  <a:pt x="12906" y="16742"/>
                  <a:pt x="12927" y="16864"/>
                  <a:pt x="12874" y="16882"/>
                </a:cubicBezTo>
                <a:close/>
                <a:moveTo>
                  <a:pt x="12400" y="16742"/>
                </a:moveTo>
                <a:cubicBezTo>
                  <a:pt x="12358" y="16759"/>
                  <a:pt x="12337" y="16637"/>
                  <a:pt x="12379" y="16620"/>
                </a:cubicBezTo>
                <a:cubicBezTo>
                  <a:pt x="12421" y="16602"/>
                  <a:pt x="12442" y="16724"/>
                  <a:pt x="12400" y="16742"/>
                </a:cubicBezTo>
                <a:close/>
                <a:moveTo>
                  <a:pt x="12526" y="16689"/>
                </a:moveTo>
                <a:cubicBezTo>
                  <a:pt x="12484" y="16707"/>
                  <a:pt x="12463" y="16585"/>
                  <a:pt x="12505" y="16567"/>
                </a:cubicBezTo>
                <a:cubicBezTo>
                  <a:pt x="12558" y="16550"/>
                  <a:pt x="12579" y="16672"/>
                  <a:pt x="12526" y="16689"/>
                </a:cubicBezTo>
                <a:close/>
                <a:moveTo>
                  <a:pt x="11968" y="17615"/>
                </a:moveTo>
                <a:cubicBezTo>
                  <a:pt x="11926" y="17632"/>
                  <a:pt x="11905" y="17510"/>
                  <a:pt x="11947" y="17493"/>
                </a:cubicBezTo>
                <a:cubicBezTo>
                  <a:pt x="12000" y="17475"/>
                  <a:pt x="12021" y="17597"/>
                  <a:pt x="11968" y="17615"/>
                </a:cubicBezTo>
                <a:close/>
                <a:moveTo>
                  <a:pt x="12116" y="17528"/>
                </a:moveTo>
                <a:cubicBezTo>
                  <a:pt x="12095" y="17528"/>
                  <a:pt x="12084" y="17528"/>
                  <a:pt x="12074" y="17510"/>
                </a:cubicBezTo>
                <a:cubicBezTo>
                  <a:pt x="12074" y="17545"/>
                  <a:pt x="12074" y="17580"/>
                  <a:pt x="12053" y="17580"/>
                </a:cubicBezTo>
                <a:cubicBezTo>
                  <a:pt x="12010" y="17597"/>
                  <a:pt x="11989" y="17475"/>
                  <a:pt x="12031" y="17458"/>
                </a:cubicBezTo>
                <a:cubicBezTo>
                  <a:pt x="12053" y="17458"/>
                  <a:pt x="12063" y="17458"/>
                  <a:pt x="12074" y="17475"/>
                </a:cubicBezTo>
                <a:cubicBezTo>
                  <a:pt x="12074" y="17440"/>
                  <a:pt x="12074" y="17405"/>
                  <a:pt x="12095" y="17405"/>
                </a:cubicBezTo>
                <a:cubicBezTo>
                  <a:pt x="12147" y="17388"/>
                  <a:pt x="12168" y="17493"/>
                  <a:pt x="12116" y="17528"/>
                </a:cubicBezTo>
                <a:close/>
                <a:moveTo>
                  <a:pt x="15581" y="9006"/>
                </a:moveTo>
                <a:cubicBezTo>
                  <a:pt x="15623" y="8989"/>
                  <a:pt x="15644" y="9111"/>
                  <a:pt x="15602" y="9129"/>
                </a:cubicBezTo>
                <a:cubicBezTo>
                  <a:pt x="15549" y="9146"/>
                  <a:pt x="15538" y="9024"/>
                  <a:pt x="15581" y="9006"/>
                </a:cubicBezTo>
                <a:close/>
                <a:moveTo>
                  <a:pt x="15528" y="8745"/>
                </a:moveTo>
                <a:cubicBezTo>
                  <a:pt x="15570" y="8727"/>
                  <a:pt x="15591" y="8849"/>
                  <a:pt x="15549" y="8867"/>
                </a:cubicBezTo>
                <a:cubicBezTo>
                  <a:pt x="15496" y="8884"/>
                  <a:pt x="15475" y="8762"/>
                  <a:pt x="15528" y="8745"/>
                </a:cubicBezTo>
                <a:close/>
                <a:moveTo>
                  <a:pt x="15581" y="7243"/>
                </a:moveTo>
                <a:cubicBezTo>
                  <a:pt x="15623" y="7225"/>
                  <a:pt x="15644" y="7348"/>
                  <a:pt x="15602" y="7365"/>
                </a:cubicBezTo>
                <a:cubicBezTo>
                  <a:pt x="15559" y="7383"/>
                  <a:pt x="15538" y="7260"/>
                  <a:pt x="15581" y="7243"/>
                </a:cubicBezTo>
                <a:close/>
                <a:moveTo>
                  <a:pt x="15602" y="7470"/>
                </a:moveTo>
                <a:cubicBezTo>
                  <a:pt x="15644" y="7452"/>
                  <a:pt x="15665" y="7575"/>
                  <a:pt x="15623" y="7592"/>
                </a:cubicBezTo>
                <a:cubicBezTo>
                  <a:pt x="15570" y="7610"/>
                  <a:pt x="15549" y="7487"/>
                  <a:pt x="15602" y="7470"/>
                </a:cubicBezTo>
                <a:close/>
                <a:moveTo>
                  <a:pt x="15033" y="8570"/>
                </a:moveTo>
                <a:cubicBezTo>
                  <a:pt x="14991" y="8587"/>
                  <a:pt x="14970" y="8465"/>
                  <a:pt x="15012" y="8448"/>
                </a:cubicBezTo>
                <a:cubicBezTo>
                  <a:pt x="15054" y="8430"/>
                  <a:pt x="15075" y="8552"/>
                  <a:pt x="15033" y="8570"/>
                </a:cubicBezTo>
                <a:close/>
                <a:moveTo>
                  <a:pt x="15043" y="8692"/>
                </a:moveTo>
                <a:cubicBezTo>
                  <a:pt x="15086" y="8675"/>
                  <a:pt x="15107" y="8797"/>
                  <a:pt x="15065" y="8814"/>
                </a:cubicBezTo>
                <a:cubicBezTo>
                  <a:pt x="15022" y="8832"/>
                  <a:pt x="15001" y="8710"/>
                  <a:pt x="15043" y="8692"/>
                </a:cubicBezTo>
                <a:close/>
                <a:moveTo>
                  <a:pt x="15043" y="10665"/>
                </a:moveTo>
                <a:cubicBezTo>
                  <a:pt x="15086" y="10648"/>
                  <a:pt x="15107" y="10770"/>
                  <a:pt x="15065" y="10788"/>
                </a:cubicBezTo>
                <a:cubicBezTo>
                  <a:pt x="15012" y="10805"/>
                  <a:pt x="14991" y="10700"/>
                  <a:pt x="15043" y="10665"/>
                </a:cubicBezTo>
                <a:close/>
                <a:moveTo>
                  <a:pt x="15223" y="10176"/>
                </a:moveTo>
                <a:cubicBezTo>
                  <a:pt x="15265" y="10159"/>
                  <a:pt x="15286" y="10281"/>
                  <a:pt x="15244" y="10299"/>
                </a:cubicBezTo>
                <a:cubicBezTo>
                  <a:pt x="15191" y="10316"/>
                  <a:pt x="15170" y="10194"/>
                  <a:pt x="15223" y="10176"/>
                </a:cubicBezTo>
                <a:close/>
                <a:moveTo>
                  <a:pt x="15223" y="9984"/>
                </a:moveTo>
                <a:cubicBezTo>
                  <a:pt x="15265" y="9967"/>
                  <a:pt x="15286" y="10089"/>
                  <a:pt x="15244" y="10107"/>
                </a:cubicBezTo>
                <a:cubicBezTo>
                  <a:pt x="15191" y="10124"/>
                  <a:pt x="15170" y="10002"/>
                  <a:pt x="15223" y="9984"/>
                </a:cubicBezTo>
                <a:close/>
                <a:moveTo>
                  <a:pt x="15538" y="9757"/>
                </a:moveTo>
                <a:cubicBezTo>
                  <a:pt x="15581" y="9740"/>
                  <a:pt x="15602" y="9862"/>
                  <a:pt x="15560" y="9880"/>
                </a:cubicBezTo>
                <a:cubicBezTo>
                  <a:pt x="15517" y="9897"/>
                  <a:pt x="15496" y="9792"/>
                  <a:pt x="15538" y="9757"/>
                </a:cubicBezTo>
                <a:close/>
                <a:moveTo>
                  <a:pt x="14843" y="7138"/>
                </a:moveTo>
                <a:cubicBezTo>
                  <a:pt x="14885" y="7121"/>
                  <a:pt x="14907" y="7243"/>
                  <a:pt x="14864" y="7260"/>
                </a:cubicBezTo>
                <a:cubicBezTo>
                  <a:pt x="14812" y="7278"/>
                  <a:pt x="14791" y="7156"/>
                  <a:pt x="14843" y="7138"/>
                </a:cubicBezTo>
                <a:close/>
                <a:moveTo>
                  <a:pt x="15033" y="6300"/>
                </a:moveTo>
                <a:cubicBezTo>
                  <a:pt x="15075" y="6282"/>
                  <a:pt x="15096" y="6405"/>
                  <a:pt x="15054" y="6422"/>
                </a:cubicBezTo>
                <a:cubicBezTo>
                  <a:pt x="15012" y="6440"/>
                  <a:pt x="14991" y="6317"/>
                  <a:pt x="15033" y="6300"/>
                </a:cubicBezTo>
                <a:close/>
                <a:moveTo>
                  <a:pt x="14485" y="7068"/>
                </a:moveTo>
                <a:cubicBezTo>
                  <a:pt x="14527" y="7051"/>
                  <a:pt x="14549" y="7173"/>
                  <a:pt x="14506" y="7190"/>
                </a:cubicBezTo>
                <a:cubicBezTo>
                  <a:pt x="14454" y="7208"/>
                  <a:pt x="14443" y="7103"/>
                  <a:pt x="14485" y="7068"/>
                </a:cubicBezTo>
                <a:close/>
                <a:moveTo>
                  <a:pt x="12600" y="5392"/>
                </a:moveTo>
                <a:cubicBezTo>
                  <a:pt x="12558" y="5409"/>
                  <a:pt x="12537" y="5287"/>
                  <a:pt x="12579" y="5270"/>
                </a:cubicBezTo>
                <a:cubicBezTo>
                  <a:pt x="12632" y="5252"/>
                  <a:pt x="12653" y="5374"/>
                  <a:pt x="12600" y="5392"/>
                </a:cubicBezTo>
                <a:close/>
                <a:moveTo>
                  <a:pt x="11842" y="6544"/>
                </a:moveTo>
                <a:cubicBezTo>
                  <a:pt x="11800" y="6562"/>
                  <a:pt x="11779" y="6440"/>
                  <a:pt x="11821" y="6422"/>
                </a:cubicBezTo>
                <a:cubicBezTo>
                  <a:pt x="11863" y="6405"/>
                  <a:pt x="11884" y="6527"/>
                  <a:pt x="11842" y="6544"/>
                </a:cubicBezTo>
                <a:close/>
                <a:moveTo>
                  <a:pt x="11842" y="6736"/>
                </a:moveTo>
                <a:cubicBezTo>
                  <a:pt x="11800" y="6754"/>
                  <a:pt x="11779" y="6632"/>
                  <a:pt x="11821" y="6614"/>
                </a:cubicBezTo>
                <a:cubicBezTo>
                  <a:pt x="11873" y="6597"/>
                  <a:pt x="11895" y="6719"/>
                  <a:pt x="11842" y="6736"/>
                </a:cubicBezTo>
                <a:close/>
                <a:moveTo>
                  <a:pt x="12716" y="6440"/>
                </a:moveTo>
                <a:cubicBezTo>
                  <a:pt x="12674" y="6457"/>
                  <a:pt x="12653" y="6335"/>
                  <a:pt x="12695" y="6317"/>
                </a:cubicBezTo>
                <a:cubicBezTo>
                  <a:pt x="12748" y="6300"/>
                  <a:pt x="12769" y="6422"/>
                  <a:pt x="12716" y="6440"/>
                </a:cubicBezTo>
                <a:close/>
                <a:moveTo>
                  <a:pt x="12863" y="7889"/>
                </a:moveTo>
                <a:cubicBezTo>
                  <a:pt x="12821" y="7906"/>
                  <a:pt x="12800" y="7784"/>
                  <a:pt x="12842" y="7767"/>
                </a:cubicBezTo>
                <a:cubicBezTo>
                  <a:pt x="12885" y="7749"/>
                  <a:pt x="12906" y="7871"/>
                  <a:pt x="12863" y="7889"/>
                </a:cubicBezTo>
                <a:close/>
                <a:moveTo>
                  <a:pt x="12368" y="7924"/>
                </a:moveTo>
                <a:cubicBezTo>
                  <a:pt x="12326" y="7941"/>
                  <a:pt x="12305" y="7819"/>
                  <a:pt x="12347" y="7802"/>
                </a:cubicBezTo>
                <a:cubicBezTo>
                  <a:pt x="12400" y="7784"/>
                  <a:pt x="12421" y="7906"/>
                  <a:pt x="12368" y="7924"/>
                </a:cubicBezTo>
                <a:close/>
                <a:moveTo>
                  <a:pt x="12358" y="7714"/>
                </a:moveTo>
                <a:cubicBezTo>
                  <a:pt x="12316" y="7732"/>
                  <a:pt x="12295" y="7610"/>
                  <a:pt x="12337" y="7592"/>
                </a:cubicBezTo>
                <a:cubicBezTo>
                  <a:pt x="12379" y="7575"/>
                  <a:pt x="12400" y="7697"/>
                  <a:pt x="12358" y="7714"/>
                </a:cubicBezTo>
                <a:close/>
                <a:moveTo>
                  <a:pt x="12253" y="5060"/>
                </a:moveTo>
                <a:cubicBezTo>
                  <a:pt x="12211" y="5078"/>
                  <a:pt x="12189" y="4955"/>
                  <a:pt x="12232" y="4938"/>
                </a:cubicBezTo>
                <a:cubicBezTo>
                  <a:pt x="12274" y="4920"/>
                  <a:pt x="12295" y="5043"/>
                  <a:pt x="12253" y="5060"/>
                </a:cubicBezTo>
                <a:close/>
                <a:moveTo>
                  <a:pt x="12263" y="5374"/>
                </a:moveTo>
                <a:cubicBezTo>
                  <a:pt x="12221" y="5392"/>
                  <a:pt x="12200" y="5270"/>
                  <a:pt x="12242" y="5252"/>
                </a:cubicBezTo>
                <a:cubicBezTo>
                  <a:pt x="12284" y="5235"/>
                  <a:pt x="12316" y="5357"/>
                  <a:pt x="12263" y="5374"/>
                </a:cubicBezTo>
                <a:close/>
                <a:moveTo>
                  <a:pt x="11831" y="5182"/>
                </a:moveTo>
                <a:cubicBezTo>
                  <a:pt x="11789" y="5200"/>
                  <a:pt x="11768" y="5078"/>
                  <a:pt x="11810" y="5060"/>
                </a:cubicBezTo>
                <a:cubicBezTo>
                  <a:pt x="11863" y="5043"/>
                  <a:pt x="11873" y="5147"/>
                  <a:pt x="11831" y="5182"/>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8" name="Title 1"/>
          <p:cNvSpPr>
            <a:spLocks noGrp="1"/>
          </p:cNvSpPr>
          <p:nvPr userDrawn="1">
            <p:ph type="title"/>
          </p:nvPr>
        </p:nvSpPr>
        <p:spPr>
          <a:xfrm>
            <a:off x="831850" y="2447925"/>
            <a:ext cx="8466930" cy="2127279"/>
          </a:xfrm>
        </p:spPr>
        <p:txBody>
          <a:bodyPr anchor="b"/>
          <a:lstStyle>
            <a:lvl1pPr>
              <a:defRPr sz="6000">
                <a:solidFill>
                  <a:schemeClr val="tx2"/>
                </a:solidFill>
              </a:defRPr>
            </a:lvl1pPr>
          </a:lstStyle>
          <a:p>
            <a:r>
              <a:rPr lang="en-US" dirty="0" smtClean="0"/>
              <a:t>Click to edit Master title style</a:t>
            </a:r>
            <a:endParaRPr lang="en-US" dirty="0"/>
          </a:p>
        </p:txBody>
      </p:sp>
      <p:sp>
        <p:nvSpPr>
          <p:cNvPr id="9" name="Text Placeholder 2"/>
          <p:cNvSpPr>
            <a:spLocks noGrp="1"/>
          </p:cNvSpPr>
          <p:nvPr userDrawn="1">
            <p:ph type="body" idx="1"/>
          </p:nvPr>
        </p:nvSpPr>
        <p:spPr>
          <a:xfrm>
            <a:off x="831850" y="4660150"/>
            <a:ext cx="8466930" cy="120164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endParaRPr lang="en-US"/>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endParaRPr lang="en-US"/>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6" name="Text Placeholder 17"/>
          <p:cNvSpPr>
            <a:spLocks noGrp="1"/>
          </p:cNvSpPr>
          <p:nvPr userDrawn="1">
            <p:ph type="body" sz="quarter" idx="14" hasCustomPrompt="1"/>
          </p:nvPr>
        </p:nvSpPr>
        <p:spPr>
          <a:xfrm>
            <a:off x="9532022" y="2765379"/>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endParaRPr lang="en-US" dirty="0"/>
          </a:p>
        </p:txBody>
      </p:sp>
      <p:sp>
        <p:nvSpPr>
          <p:cNvPr id="17" name="Text Placeholder 17"/>
          <p:cNvSpPr>
            <a:spLocks noGrp="1"/>
          </p:cNvSpPr>
          <p:nvPr userDrawn="1">
            <p:ph type="body" sz="quarter" idx="15" hasCustomPrompt="1"/>
          </p:nvPr>
        </p:nvSpPr>
        <p:spPr>
          <a:xfrm>
            <a:off x="9532022" y="3045130"/>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endParaRPr lang="en-US" dirty="0"/>
          </a:p>
        </p:txBody>
      </p:sp>
      <p:sp>
        <p:nvSpPr>
          <p:cNvPr id="18" name="Text Placeholder 17"/>
          <p:cNvSpPr>
            <a:spLocks noGrp="1"/>
          </p:cNvSpPr>
          <p:nvPr userDrawn="1">
            <p:ph type="body" sz="quarter" idx="16" hasCustomPrompt="1"/>
          </p:nvPr>
        </p:nvSpPr>
        <p:spPr>
          <a:xfrm>
            <a:off x="9532022" y="3324881"/>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endParaRPr lang="en-US" dirty="0"/>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endParaRPr lang="en-US"/>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grpSp>
        <p:nvGrpSpPr>
          <p:cNvPr id="2" name="Group 1"/>
          <p:cNvGrpSpPr/>
          <p:nvPr userDrawn="1"/>
        </p:nvGrpSpPr>
        <p:grpSpPr>
          <a:xfrm>
            <a:off x="838199" y="1830763"/>
            <a:ext cx="10515602" cy="1741127"/>
            <a:chOff x="838199" y="1830763"/>
            <a:chExt cx="10515602" cy="1741127"/>
          </a:xfrm>
        </p:grpSpPr>
        <p:sp>
          <p:nvSpPr>
            <p:cNvPr id="175" name="Rectangle 174"/>
            <p:cNvSpPr/>
            <p:nvPr userDrawn="1"/>
          </p:nvSpPr>
          <p:spPr>
            <a:xfrm>
              <a:off x="838199" y="1830763"/>
              <a:ext cx="894312" cy="17411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p:cNvSpPr/>
            <p:nvPr userDrawn="1"/>
          </p:nvSpPr>
          <p:spPr>
            <a:xfrm>
              <a:off x="838199" y="1830763"/>
              <a:ext cx="894312" cy="15513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p:cNvSpPr/>
            <p:nvPr userDrawn="1"/>
          </p:nvSpPr>
          <p:spPr>
            <a:xfrm>
              <a:off x="838199" y="1830763"/>
              <a:ext cx="894312" cy="13614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p:cNvSpPr/>
            <p:nvPr userDrawn="1"/>
          </p:nvSpPr>
          <p:spPr>
            <a:xfrm>
              <a:off x="838199" y="1830763"/>
              <a:ext cx="894312" cy="1171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p:cNvSpPr/>
            <p:nvPr userDrawn="1"/>
          </p:nvSpPr>
          <p:spPr>
            <a:xfrm>
              <a:off x="838199" y="1830763"/>
              <a:ext cx="894312" cy="981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p:cNvSpPr/>
            <p:nvPr userDrawn="1"/>
          </p:nvSpPr>
          <p:spPr>
            <a:xfrm>
              <a:off x="4045295" y="1830763"/>
              <a:ext cx="894312" cy="174112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p:cNvSpPr/>
            <p:nvPr userDrawn="1"/>
          </p:nvSpPr>
          <p:spPr>
            <a:xfrm>
              <a:off x="4045295" y="1830763"/>
              <a:ext cx="894312" cy="155130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p:cNvSpPr/>
            <p:nvPr userDrawn="1"/>
          </p:nvSpPr>
          <p:spPr>
            <a:xfrm>
              <a:off x="4045295" y="1830763"/>
              <a:ext cx="894312" cy="13614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p:cNvSpPr/>
            <p:nvPr userDrawn="1"/>
          </p:nvSpPr>
          <p:spPr>
            <a:xfrm>
              <a:off x="4045295" y="1830763"/>
              <a:ext cx="894312" cy="117166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p:cNvSpPr/>
            <p:nvPr userDrawn="1"/>
          </p:nvSpPr>
          <p:spPr>
            <a:xfrm>
              <a:off x="4045295" y="1830763"/>
              <a:ext cx="894312" cy="9818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p:cNvSpPr/>
            <p:nvPr userDrawn="1"/>
          </p:nvSpPr>
          <p:spPr>
            <a:xfrm>
              <a:off x="6183359" y="1830763"/>
              <a:ext cx="894312" cy="17411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p:cNvSpPr/>
            <p:nvPr userDrawn="1"/>
          </p:nvSpPr>
          <p:spPr>
            <a:xfrm>
              <a:off x="6183359" y="1830763"/>
              <a:ext cx="894312" cy="15513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p:cNvSpPr/>
            <p:nvPr userDrawn="1"/>
          </p:nvSpPr>
          <p:spPr>
            <a:xfrm>
              <a:off x="6183359" y="1830763"/>
              <a:ext cx="894312" cy="13614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p:cNvSpPr/>
            <p:nvPr userDrawn="1"/>
          </p:nvSpPr>
          <p:spPr>
            <a:xfrm>
              <a:off x="6183359" y="1830763"/>
              <a:ext cx="894312" cy="11716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p:cNvSpPr/>
            <p:nvPr userDrawn="1"/>
          </p:nvSpPr>
          <p:spPr>
            <a:xfrm>
              <a:off x="6183359" y="1830763"/>
              <a:ext cx="894312" cy="9818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p:cNvSpPr/>
            <p:nvPr userDrawn="1"/>
          </p:nvSpPr>
          <p:spPr>
            <a:xfrm>
              <a:off x="10459488" y="1830763"/>
              <a:ext cx="894312" cy="1741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p:cNvSpPr/>
            <p:nvPr userDrawn="1"/>
          </p:nvSpPr>
          <p:spPr>
            <a:xfrm>
              <a:off x="10459488" y="1830763"/>
              <a:ext cx="894312" cy="15513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p:cNvSpPr/>
            <p:nvPr userDrawn="1"/>
          </p:nvSpPr>
          <p:spPr>
            <a:xfrm>
              <a:off x="10459488" y="1830763"/>
              <a:ext cx="894312" cy="136148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p:cNvSpPr/>
            <p:nvPr userDrawn="1"/>
          </p:nvSpPr>
          <p:spPr>
            <a:xfrm>
              <a:off x="10459488" y="1830763"/>
              <a:ext cx="894312" cy="11716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p:cNvSpPr/>
            <p:nvPr userDrawn="1"/>
          </p:nvSpPr>
          <p:spPr>
            <a:xfrm>
              <a:off x="10459488" y="1830763"/>
              <a:ext cx="894312" cy="981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p:cNvSpPr>
            <a:spLocks noGrp="1"/>
          </p:cNvSpPr>
          <p:nvPr userDrawn="1">
            <p:ph type="title"/>
          </p:nvPr>
        </p:nvSpPr>
        <p:spPr>
          <a:xfrm>
            <a:off x="838200" y="365125"/>
            <a:ext cx="10515600" cy="1325563"/>
          </a:xfrm>
        </p:spPr>
        <p:txBody>
          <a:bodyPr/>
          <a:lstStyle/>
          <a:p>
            <a:r>
              <a:rPr lang="en-US" smtClean="0"/>
              <a:t>Click to edit Master title style</a:t>
            </a:r>
            <a:endParaRPr lang="en-US" dirty="0"/>
          </a:p>
        </p:txBody>
      </p:sp>
      <p:sp>
        <p:nvSpPr>
          <p:cNvPr id="88" name="Text Placeholder 2"/>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b="1" dirty="0">
                <a:latin typeface="+mj-lt"/>
                <a:ea typeface="+mj-ea"/>
                <a:cs typeface="+mj-cs"/>
              </a:defRPr>
            </a:lvl1pPr>
          </a:lstStyle>
          <a:p>
            <a:pPr marL="228600" lvl="0" indent="-228600">
              <a:spcBef>
                <a:spcPct val="0"/>
              </a:spcBef>
            </a:pPr>
            <a:r>
              <a:rPr lang="en-US" smtClean="0"/>
              <a:t>Click to edit Master text styles</a:t>
            </a:r>
            <a:endParaRPr lang="en-US" smtClean="0"/>
          </a:p>
        </p:txBody>
      </p:sp>
      <p:sp>
        <p:nvSpPr>
          <p:cNvPr id="89" name="TextBox 88"/>
          <p:cNvSpPr txBox="1"/>
          <p:nvPr userDrawn="1"/>
        </p:nvSpPr>
        <p:spPr>
          <a:xfrm>
            <a:off x="4677206" y="4033186"/>
            <a:ext cx="2435282" cy="2646878"/>
          </a:xfrm>
          <a:prstGeom prst="rect">
            <a:avLst/>
          </a:prstGeom>
          <a:noFill/>
        </p:spPr>
        <p:txBody>
          <a:bodyPr wrap="none" rtlCol="0">
            <a:spAutoFit/>
          </a:bodyPr>
          <a:lstStyle/>
          <a:p>
            <a:pPr algn="ctr"/>
            <a:r>
              <a:rPr lang="en-US" sz="16600" dirty="0">
                <a:solidFill>
                  <a:schemeClr val="bg1"/>
                </a:solidFill>
              </a:rPr>
              <a:t>Aa</a:t>
            </a:r>
            <a:endParaRPr lang="en-US" sz="16600" dirty="0">
              <a:solidFill>
                <a:schemeClr val="bg1"/>
              </a:solidFill>
            </a:endParaRPr>
          </a:p>
        </p:txBody>
      </p:sp>
      <p:sp>
        <p:nvSpPr>
          <p:cNvPr id="90" name="Text Placeholder 7"/>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endParaRPr lang="en-US" dirty="0"/>
          </a:p>
        </p:txBody>
      </p:sp>
      <p:sp>
        <p:nvSpPr>
          <p:cNvPr id="91" name="TextBox 90"/>
          <p:cNvSpPr txBox="1"/>
          <p:nvPr userDrawn="1"/>
        </p:nvSpPr>
        <p:spPr>
          <a:xfrm>
            <a:off x="7664716" y="4033186"/>
            <a:ext cx="2435282" cy="2646878"/>
          </a:xfrm>
          <a:prstGeom prst="rect">
            <a:avLst/>
          </a:prstGeom>
          <a:noFill/>
        </p:spPr>
        <p:txBody>
          <a:bodyPr wrap="none" rtlCol="0">
            <a:spAutoFit/>
          </a:bodyPr>
          <a:lstStyle/>
          <a:p>
            <a:pPr algn="ctr"/>
            <a:r>
              <a:rPr lang="en-US" sz="16600" dirty="0">
                <a:solidFill>
                  <a:schemeClr val="bg1"/>
                </a:solidFill>
                <a:latin typeface="+mj-lt"/>
              </a:rPr>
              <a:t>Aa</a:t>
            </a:r>
            <a:endParaRPr lang="en-US" sz="16600" dirty="0">
              <a:solidFill>
                <a:schemeClr val="bg1"/>
              </a:solidFill>
              <a:latin typeface="+mj-lt"/>
            </a:endParaRPr>
          </a:p>
        </p:txBody>
      </p:sp>
      <p:sp>
        <p:nvSpPr>
          <p:cNvPr id="92" name="Text Placeholder 7"/>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endParaRPr lang="en-US" dirty="0"/>
          </a:p>
        </p:txBody>
      </p:sp>
      <p:sp>
        <p:nvSpPr>
          <p:cNvPr id="72" name="Shape"/>
          <p:cNvSpPr/>
          <p:nvPr userDrawn="1"/>
        </p:nvSpPr>
        <p:spPr>
          <a:xfrm>
            <a:off x="0" y="4930512"/>
            <a:ext cx="1702071" cy="1927488"/>
          </a:xfrm>
          <a:custGeom>
            <a:avLst/>
            <a:gdLst/>
            <a:ahLst/>
            <a:cxnLst>
              <a:cxn ang="0">
                <a:pos x="wd2" y="hd2"/>
              </a:cxn>
              <a:cxn ang="5400000">
                <a:pos x="wd2" y="hd2"/>
              </a:cxn>
              <a:cxn ang="10800000">
                <a:pos x="wd2" y="hd2"/>
              </a:cxn>
              <a:cxn ang="16200000">
                <a:pos x="wd2" y="hd2"/>
              </a:cxn>
            </a:cxnLst>
            <a:rect l="0" t="0" r="r" b="b"/>
            <a:pathLst>
              <a:path w="21600" h="21600" extrusionOk="0">
                <a:moveTo>
                  <a:pt x="4276" y="18817"/>
                </a:moveTo>
                <a:cubicBezTo>
                  <a:pt x="3684" y="19304"/>
                  <a:pt x="3071" y="19783"/>
                  <a:pt x="2449" y="20253"/>
                </a:cubicBezTo>
                <a:cubicBezTo>
                  <a:pt x="1847" y="20705"/>
                  <a:pt x="1235" y="21148"/>
                  <a:pt x="632" y="21556"/>
                </a:cubicBezTo>
                <a:cubicBezTo>
                  <a:pt x="1134" y="20191"/>
                  <a:pt x="1255" y="18462"/>
                  <a:pt x="893" y="16619"/>
                </a:cubicBezTo>
                <a:cubicBezTo>
                  <a:pt x="703" y="15653"/>
                  <a:pt x="391" y="14731"/>
                  <a:pt x="0" y="13889"/>
                </a:cubicBezTo>
                <a:lnTo>
                  <a:pt x="0" y="21130"/>
                </a:lnTo>
                <a:cubicBezTo>
                  <a:pt x="110" y="21290"/>
                  <a:pt x="231" y="21449"/>
                  <a:pt x="351" y="21600"/>
                </a:cubicBezTo>
                <a:lnTo>
                  <a:pt x="7709" y="21600"/>
                </a:lnTo>
                <a:cubicBezTo>
                  <a:pt x="7046" y="21396"/>
                  <a:pt x="6364" y="21237"/>
                  <a:pt x="5651" y="21139"/>
                </a:cubicBezTo>
                <a:cubicBezTo>
                  <a:pt x="4035" y="20918"/>
                  <a:pt x="2529" y="21033"/>
                  <a:pt x="1265" y="21414"/>
                </a:cubicBezTo>
                <a:cubicBezTo>
                  <a:pt x="1716" y="21095"/>
                  <a:pt x="2168" y="20767"/>
                  <a:pt x="2620" y="20430"/>
                </a:cubicBezTo>
                <a:cubicBezTo>
                  <a:pt x="3222" y="19978"/>
                  <a:pt x="3824" y="19508"/>
                  <a:pt x="4396" y="19030"/>
                </a:cubicBezTo>
                <a:cubicBezTo>
                  <a:pt x="5912" y="19854"/>
                  <a:pt x="7799" y="20377"/>
                  <a:pt x="9796" y="20439"/>
                </a:cubicBezTo>
                <a:cubicBezTo>
                  <a:pt x="11854" y="20501"/>
                  <a:pt x="13671" y="20058"/>
                  <a:pt x="14986" y="19269"/>
                </a:cubicBezTo>
                <a:cubicBezTo>
                  <a:pt x="13450" y="18400"/>
                  <a:pt x="11503" y="17842"/>
                  <a:pt x="9445" y="17780"/>
                </a:cubicBezTo>
                <a:cubicBezTo>
                  <a:pt x="7698" y="17727"/>
                  <a:pt x="6123" y="18046"/>
                  <a:pt x="4888" y="18622"/>
                </a:cubicBezTo>
                <a:cubicBezTo>
                  <a:pt x="5832" y="17824"/>
                  <a:pt x="6735" y="17009"/>
                  <a:pt x="7568" y="16202"/>
                </a:cubicBezTo>
                <a:cubicBezTo>
                  <a:pt x="9224" y="16894"/>
                  <a:pt x="11312" y="17222"/>
                  <a:pt x="13530" y="17044"/>
                </a:cubicBezTo>
                <a:cubicBezTo>
                  <a:pt x="15829" y="16858"/>
                  <a:pt x="17876" y="16167"/>
                  <a:pt x="19372" y="15183"/>
                </a:cubicBezTo>
                <a:cubicBezTo>
                  <a:pt x="17696" y="14447"/>
                  <a:pt x="15538" y="14084"/>
                  <a:pt x="13239" y="14270"/>
                </a:cubicBezTo>
                <a:cubicBezTo>
                  <a:pt x="11232" y="14430"/>
                  <a:pt x="9425" y="14970"/>
                  <a:pt x="8000" y="15768"/>
                </a:cubicBezTo>
                <a:cubicBezTo>
                  <a:pt x="9003" y="14766"/>
                  <a:pt x="9897" y="13783"/>
                  <a:pt x="10629" y="12870"/>
                </a:cubicBezTo>
                <a:cubicBezTo>
                  <a:pt x="12446" y="13100"/>
                  <a:pt x="14574" y="12861"/>
                  <a:pt x="16652" y="12098"/>
                </a:cubicBezTo>
                <a:cubicBezTo>
                  <a:pt x="18780" y="11319"/>
                  <a:pt x="20496" y="10113"/>
                  <a:pt x="21600" y="8775"/>
                </a:cubicBezTo>
                <a:cubicBezTo>
                  <a:pt x="19753" y="8518"/>
                  <a:pt x="17575" y="8739"/>
                  <a:pt x="15447" y="9528"/>
                </a:cubicBezTo>
                <a:cubicBezTo>
                  <a:pt x="13771" y="10140"/>
                  <a:pt x="12356" y="11017"/>
                  <a:pt x="11292" y="12010"/>
                </a:cubicBezTo>
                <a:cubicBezTo>
                  <a:pt x="11854" y="11230"/>
                  <a:pt x="12275" y="10512"/>
                  <a:pt x="12526" y="9892"/>
                </a:cubicBezTo>
                <a:cubicBezTo>
                  <a:pt x="14052" y="8925"/>
                  <a:pt x="15437" y="7463"/>
                  <a:pt x="16391" y="5628"/>
                </a:cubicBezTo>
                <a:cubicBezTo>
                  <a:pt x="17394" y="3705"/>
                  <a:pt x="17746" y="1711"/>
                  <a:pt x="17515" y="0"/>
                </a:cubicBezTo>
                <a:cubicBezTo>
                  <a:pt x="15889" y="957"/>
                  <a:pt x="14403" y="2482"/>
                  <a:pt x="13400" y="4414"/>
                </a:cubicBezTo>
                <a:cubicBezTo>
                  <a:pt x="12426" y="6275"/>
                  <a:pt x="12065" y="8199"/>
                  <a:pt x="12255" y="9874"/>
                </a:cubicBezTo>
                <a:cubicBezTo>
                  <a:pt x="11884" y="10760"/>
                  <a:pt x="11151" y="11859"/>
                  <a:pt x="10158" y="13065"/>
                </a:cubicBezTo>
                <a:cubicBezTo>
                  <a:pt x="10800" y="11584"/>
                  <a:pt x="11021" y="9776"/>
                  <a:pt x="10700" y="7871"/>
                </a:cubicBezTo>
                <a:cubicBezTo>
                  <a:pt x="10348" y="5859"/>
                  <a:pt x="9445" y="4095"/>
                  <a:pt x="8241" y="2836"/>
                </a:cubicBezTo>
                <a:cubicBezTo>
                  <a:pt x="7508" y="4361"/>
                  <a:pt x="7237" y="6275"/>
                  <a:pt x="7578" y="8296"/>
                </a:cubicBezTo>
                <a:cubicBezTo>
                  <a:pt x="7919" y="10281"/>
                  <a:pt x="8803" y="12019"/>
                  <a:pt x="9987" y="13277"/>
                </a:cubicBezTo>
                <a:cubicBezTo>
                  <a:pt x="9335" y="14048"/>
                  <a:pt x="8592" y="14855"/>
                  <a:pt x="7759" y="15679"/>
                </a:cubicBezTo>
                <a:cubicBezTo>
                  <a:pt x="8110" y="14181"/>
                  <a:pt x="8040" y="12435"/>
                  <a:pt x="7458" y="10672"/>
                </a:cubicBezTo>
                <a:cubicBezTo>
                  <a:pt x="6815" y="8713"/>
                  <a:pt x="5651" y="7082"/>
                  <a:pt x="4256" y="5965"/>
                </a:cubicBezTo>
                <a:cubicBezTo>
                  <a:pt x="3764" y="7560"/>
                  <a:pt x="3774" y="9493"/>
                  <a:pt x="4426" y="11451"/>
                </a:cubicBezTo>
                <a:cubicBezTo>
                  <a:pt x="5039" y="13313"/>
                  <a:pt x="6133" y="14890"/>
                  <a:pt x="7428" y="15998"/>
                </a:cubicBezTo>
                <a:cubicBezTo>
                  <a:pt x="6544" y="16858"/>
                  <a:pt x="5571" y="17736"/>
                  <a:pt x="4557" y="18586"/>
                </a:cubicBezTo>
                <a:cubicBezTo>
                  <a:pt x="4828" y="17204"/>
                  <a:pt x="4707" y="15537"/>
                  <a:pt x="4115" y="13791"/>
                </a:cubicBezTo>
                <a:cubicBezTo>
                  <a:pt x="3463" y="11877"/>
                  <a:pt x="2359" y="10211"/>
                  <a:pt x="1074" y="9014"/>
                </a:cubicBezTo>
                <a:cubicBezTo>
                  <a:pt x="683" y="10476"/>
                  <a:pt x="773" y="12302"/>
                  <a:pt x="1425" y="14217"/>
                </a:cubicBezTo>
                <a:cubicBezTo>
                  <a:pt x="2038" y="16043"/>
                  <a:pt x="3061" y="17638"/>
                  <a:pt x="4276" y="188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p>
        </p:txBody>
      </p:sp>
      <p:sp>
        <p:nvSpPr>
          <p:cNvPr id="73" name="Shape"/>
          <p:cNvSpPr/>
          <p:nvPr userDrawn="1"/>
        </p:nvSpPr>
        <p:spPr>
          <a:xfrm>
            <a:off x="9476900" y="453839"/>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p>
        </p:txBody>
      </p:sp>
      <p:sp>
        <p:nvSpPr>
          <p:cNvPr id="74" name="Shape"/>
          <p:cNvSpPr/>
          <p:nvPr userDrawn="1"/>
        </p:nvSpPr>
        <p:spPr>
          <a:xfrm>
            <a:off x="1907231" y="5478869"/>
            <a:ext cx="1371809" cy="1041196"/>
          </a:xfrm>
          <a:custGeom>
            <a:avLst/>
            <a:gdLst/>
            <a:ahLst/>
            <a:cxnLst>
              <a:cxn ang="0">
                <a:pos x="wd2" y="hd2"/>
              </a:cxn>
              <a:cxn ang="5400000">
                <a:pos x="wd2" y="hd2"/>
              </a:cxn>
              <a:cxn ang="10800000">
                <a:pos x="wd2" y="hd2"/>
              </a:cxn>
              <a:cxn ang="16200000">
                <a:pos x="wd2" y="hd2"/>
              </a:cxn>
            </a:cxnLst>
            <a:rect l="0" t="0" r="r" b="b"/>
            <a:pathLst>
              <a:path w="21583" h="21310" extrusionOk="0">
                <a:moveTo>
                  <a:pt x="255" y="15301"/>
                </a:moveTo>
                <a:cubicBezTo>
                  <a:pt x="1733" y="15145"/>
                  <a:pt x="3112" y="14937"/>
                  <a:pt x="4351" y="14651"/>
                </a:cubicBezTo>
                <a:cubicBezTo>
                  <a:pt x="5650" y="16860"/>
                  <a:pt x="7608" y="18732"/>
                  <a:pt x="9866" y="19927"/>
                </a:cubicBezTo>
                <a:cubicBezTo>
                  <a:pt x="12204" y="21175"/>
                  <a:pt x="14681" y="21591"/>
                  <a:pt x="16879" y="21123"/>
                </a:cubicBezTo>
                <a:cubicBezTo>
                  <a:pt x="16919" y="21123"/>
                  <a:pt x="16959" y="21071"/>
                  <a:pt x="16979" y="21019"/>
                </a:cubicBezTo>
                <a:cubicBezTo>
                  <a:pt x="16999" y="20967"/>
                  <a:pt x="16999" y="20915"/>
                  <a:pt x="16959" y="20863"/>
                </a:cubicBezTo>
                <a:cubicBezTo>
                  <a:pt x="15660" y="18550"/>
                  <a:pt x="13642" y="16574"/>
                  <a:pt x="11304" y="15327"/>
                </a:cubicBezTo>
                <a:cubicBezTo>
                  <a:pt x="9786" y="14521"/>
                  <a:pt x="8207" y="14053"/>
                  <a:pt x="6689" y="13949"/>
                </a:cubicBezTo>
                <a:cubicBezTo>
                  <a:pt x="7448" y="13689"/>
                  <a:pt x="8087" y="13377"/>
                  <a:pt x="8607" y="13066"/>
                </a:cubicBezTo>
                <a:cubicBezTo>
                  <a:pt x="10765" y="13507"/>
                  <a:pt x="13243" y="13143"/>
                  <a:pt x="15541" y="12026"/>
                </a:cubicBezTo>
                <a:cubicBezTo>
                  <a:pt x="17998" y="10830"/>
                  <a:pt x="20136" y="8881"/>
                  <a:pt x="21555" y="6515"/>
                </a:cubicBezTo>
                <a:cubicBezTo>
                  <a:pt x="21575" y="6463"/>
                  <a:pt x="21595" y="6411"/>
                  <a:pt x="21575" y="6359"/>
                </a:cubicBezTo>
                <a:cubicBezTo>
                  <a:pt x="21555" y="6307"/>
                  <a:pt x="21515" y="6255"/>
                  <a:pt x="21475" y="6255"/>
                </a:cubicBezTo>
                <a:cubicBezTo>
                  <a:pt x="19217" y="5683"/>
                  <a:pt x="16620" y="6021"/>
                  <a:pt x="14162" y="7217"/>
                </a:cubicBezTo>
                <a:cubicBezTo>
                  <a:pt x="11804" y="8361"/>
                  <a:pt x="9726" y="10232"/>
                  <a:pt x="8307" y="12468"/>
                </a:cubicBezTo>
                <a:cubicBezTo>
                  <a:pt x="7408" y="13014"/>
                  <a:pt x="6169" y="13481"/>
                  <a:pt x="4651" y="13845"/>
                </a:cubicBezTo>
                <a:cubicBezTo>
                  <a:pt x="6289" y="12676"/>
                  <a:pt x="7828" y="10882"/>
                  <a:pt x="9027" y="8725"/>
                </a:cubicBezTo>
                <a:cubicBezTo>
                  <a:pt x="10445" y="6203"/>
                  <a:pt x="11345" y="3318"/>
                  <a:pt x="11584" y="563"/>
                </a:cubicBezTo>
                <a:cubicBezTo>
                  <a:pt x="11584" y="537"/>
                  <a:pt x="11584" y="511"/>
                  <a:pt x="11584" y="485"/>
                </a:cubicBezTo>
                <a:cubicBezTo>
                  <a:pt x="11584" y="485"/>
                  <a:pt x="11584" y="485"/>
                  <a:pt x="11584" y="485"/>
                </a:cubicBezTo>
                <a:cubicBezTo>
                  <a:pt x="11584" y="381"/>
                  <a:pt x="11604" y="303"/>
                  <a:pt x="11604" y="199"/>
                </a:cubicBezTo>
                <a:cubicBezTo>
                  <a:pt x="11604" y="147"/>
                  <a:pt x="11584" y="95"/>
                  <a:pt x="11544" y="43"/>
                </a:cubicBezTo>
                <a:cubicBezTo>
                  <a:pt x="11504" y="-9"/>
                  <a:pt x="11464" y="-9"/>
                  <a:pt x="11424" y="17"/>
                </a:cubicBezTo>
                <a:cubicBezTo>
                  <a:pt x="9386" y="1109"/>
                  <a:pt x="7428" y="3162"/>
                  <a:pt x="5930" y="5813"/>
                </a:cubicBezTo>
                <a:cubicBezTo>
                  <a:pt x="4491" y="8387"/>
                  <a:pt x="3572" y="11324"/>
                  <a:pt x="3372" y="14131"/>
                </a:cubicBezTo>
                <a:cubicBezTo>
                  <a:pt x="2373" y="14313"/>
                  <a:pt x="1294" y="14469"/>
                  <a:pt x="135" y="14573"/>
                </a:cubicBezTo>
                <a:cubicBezTo>
                  <a:pt x="95" y="14573"/>
                  <a:pt x="55" y="14599"/>
                  <a:pt x="35" y="14651"/>
                </a:cubicBezTo>
                <a:cubicBezTo>
                  <a:pt x="35" y="14651"/>
                  <a:pt x="35" y="14677"/>
                  <a:pt x="15" y="14677"/>
                </a:cubicBezTo>
                <a:cubicBezTo>
                  <a:pt x="-5" y="14703"/>
                  <a:pt x="-5" y="14755"/>
                  <a:pt x="15" y="14781"/>
                </a:cubicBezTo>
                <a:cubicBezTo>
                  <a:pt x="35" y="14911"/>
                  <a:pt x="55" y="15015"/>
                  <a:pt x="75" y="15145"/>
                </a:cubicBezTo>
                <a:cubicBezTo>
                  <a:pt x="135" y="15249"/>
                  <a:pt x="195" y="15301"/>
                  <a:pt x="255" y="15301"/>
                </a:cubicBezTo>
                <a:close/>
                <a:moveTo>
                  <a:pt x="14561" y="20993"/>
                </a:moveTo>
                <a:cubicBezTo>
                  <a:pt x="14861" y="20993"/>
                  <a:pt x="15161" y="20993"/>
                  <a:pt x="15460" y="20993"/>
                </a:cubicBezTo>
                <a:cubicBezTo>
                  <a:pt x="15161" y="20993"/>
                  <a:pt x="14861" y="20993"/>
                  <a:pt x="14561" y="20993"/>
                </a:cubicBezTo>
                <a:close/>
                <a:moveTo>
                  <a:pt x="14901" y="18550"/>
                </a:moveTo>
                <a:cubicBezTo>
                  <a:pt x="14681" y="18316"/>
                  <a:pt x="14461" y="18108"/>
                  <a:pt x="14242" y="17874"/>
                </a:cubicBezTo>
                <a:cubicBezTo>
                  <a:pt x="14481" y="18082"/>
                  <a:pt x="14701" y="18316"/>
                  <a:pt x="14901" y="18550"/>
                </a:cubicBezTo>
                <a:close/>
                <a:moveTo>
                  <a:pt x="20396" y="6489"/>
                </a:moveTo>
                <a:cubicBezTo>
                  <a:pt x="20436" y="6489"/>
                  <a:pt x="20476" y="6489"/>
                  <a:pt x="20516" y="6489"/>
                </a:cubicBezTo>
                <a:cubicBezTo>
                  <a:pt x="20456" y="6489"/>
                  <a:pt x="20376" y="6489"/>
                  <a:pt x="20316" y="6489"/>
                </a:cubicBezTo>
                <a:cubicBezTo>
                  <a:pt x="20336" y="6489"/>
                  <a:pt x="20376" y="6489"/>
                  <a:pt x="20396" y="6489"/>
                </a:cubicBezTo>
                <a:close/>
                <a:moveTo>
                  <a:pt x="14262" y="7555"/>
                </a:moveTo>
                <a:cubicBezTo>
                  <a:pt x="15181" y="7113"/>
                  <a:pt x="16120" y="6775"/>
                  <a:pt x="17059" y="6593"/>
                </a:cubicBezTo>
                <a:cubicBezTo>
                  <a:pt x="15760" y="6983"/>
                  <a:pt x="14521" y="7633"/>
                  <a:pt x="13362" y="8516"/>
                </a:cubicBezTo>
                <a:cubicBezTo>
                  <a:pt x="13282" y="8594"/>
                  <a:pt x="13362" y="8750"/>
                  <a:pt x="13442" y="8672"/>
                </a:cubicBezTo>
                <a:cubicBezTo>
                  <a:pt x="15361" y="7165"/>
                  <a:pt x="17598" y="6385"/>
                  <a:pt x="19836" y="6359"/>
                </a:cubicBezTo>
                <a:cubicBezTo>
                  <a:pt x="19677" y="6385"/>
                  <a:pt x="19517" y="6411"/>
                  <a:pt x="19357" y="6411"/>
                </a:cubicBezTo>
                <a:cubicBezTo>
                  <a:pt x="19277" y="6411"/>
                  <a:pt x="19277" y="6515"/>
                  <a:pt x="19317" y="6593"/>
                </a:cubicBezTo>
                <a:cubicBezTo>
                  <a:pt x="17718" y="6801"/>
                  <a:pt x="16140" y="7373"/>
                  <a:pt x="14921" y="8829"/>
                </a:cubicBezTo>
                <a:cubicBezTo>
                  <a:pt x="14841" y="8907"/>
                  <a:pt x="14961" y="9036"/>
                  <a:pt x="15041" y="8959"/>
                </a:cubicBezTo>
                <a:cubicBezTo>
                  <a:pt x="16539" y="7165"/>
                  <a:pt x="18597" y="6749"/>
                  <a:pt x="20576" y="6697"/>
                </a:cubicBezTo>
                <a:cubicBezTo>
                  <a:pt x="19277" y="6931"/>
                  <a:pt x="18038" y="7555"/>
                  <a:pt x="16939" y="8465"/>
                </a:cubicBezTo>
                <a:cubicBezTo>
                  <a:pt x="16859" y="8543"/>
                  <a:pt x="16939" y="8698"/>
                  <a:pt x="17019" y="8621"/>
                </a:cubicBezTo>
                <a:cubicBezTo>
                  <a:pt x="18118" y="7711"/>
                  <a:pt x="19357" y="7113"/>
                  <a:pt x="20656" y="6879"/>
                </a:cubicBezTo>
                <a:cubicBezTo>
                  <a:pt x="20636" y="6879"/>
                  <a:pt x="20636" y="6905"/>
                  <a:pt x="20616" y="6905"/>
                </a:cubicBezTo>
                <a:cubicBezTo>
                  <a:pt x="20376" y="7087"/>
                  <a:pt x="20156" y="7269"/>
                  <a:pt x="19916" y="7425"/>
                </a:cubicBezTo>
                <a:cubicBezTo>
                  <a:pt x="19437" y="7763"/>
                  <a:pt x="18917" y="8075"/>
                  <a:pt x="18398" y="8335"/>
                </a:cubicBezTo>
                <a:cubicBezTo>
                  <a:pt x="18298" y="8387"/>
                  <a:pt x="18358" y="8569"/>
                  <a:pt x="18458" y="8517"/>
                </a:cubicBezTo>
                <a:cubicBezTo>
                  <a:pt x="18957" y="8257"/>
                  <a:pt x="19457" y="7971"/>
                  <a:pt x="19916" y="7633"/>
                </a:cubicBezTo>
                <a:cubicBezTo>
                  <a:pt x="20016" y="7555"/>
                  <a:pt x="20116" y="7477"/>
                  <a:pt x="20216" y="7425"/>
                </a:cubicBezTo>
                <a:cubicBezTo>
                  <a:pt x="19776" y="7841"/>
                  <a:pt x="19357" y="8283"/>
                  <a:pt x="18937" y="8751"/>
                </a:cubicBezTo>
                <a:cubicBezTo>
                  <a:pt x="18557" y="9167"/>
                  <a:pt x="18218" y="9608"/>
                  <a:pt x="17778" y="9894"/>
                </a:cubicBezTo>
                <a:cubicBezTo>
                  <a:pt x="17359" y="10154"/>
                  <a:pt x="16879" y="10310"/>
                  <a:pt x="16420" y="10440"/>
                </a:cubicBezTo>
                <a:cubicBezTo>
                  <a:pt x="16320" y="10466"/>
                  <a:pt x="16340" y="10674"/>
                  <a:pt x="16440" y="10648"/>
                </a:cubicBezTo>
                <a:cubicBezTo>
                  <a:pt x="16879" y="10518"/>
                  <a:pt x="17319" y="10388"/>
                  <a:pt x="17718" y="10154"/>
                </a:cubicBezTo>
                <a:cubicBezTo>
                  <a:pt x="18178" y="9894"/>
                  <a:pt x="18518" y="9478"/>
                  <a:pt x="18897" y="9062"/>
                </a:cubicBezTo>
                <a:cubicBezTo>
                  <a:pt x="19537" y="8335"/>
                  <a:pt x="20216" y="7659"/>
                  <a:pt x="20915" y="7009"/>
                </a:cubicBezTo>
                <a:cubicBezTo>
                  <a:pt x="19537" y="9011"/>
                  <a:pt x="17638" y="10674"/>
                  <a:pt x="15460" y="11714"/>
                </a:cubicBezTo>
                <a:cubicBezTo>
                  <a:pt x="13462" y="12676"/>
                  <a:pt x="11344" y="13091"/>
                  <a:pt x="9426" y="12857"/>
                </a:cubicBezTo>
                <a:cubicBezTo>
                  <a:pt x="10345" y="12857"/>
                  <a:pt x="11264" y="12675"/>
                  <a:pt x="12144" y="12390"/>
                </a:cubicBezTo>
                <a:cubicBezTo>
                  <a:pt x="12164" y="12390"/>
                  <a:pt x="12164" y="12390"/>
                  <a:pt x="12184" y="12364"/>
                </a:cubicBezTo>
                <a:cubicBezTo>
                  <a:pt x="13003" y="12234"/>
                  <a:pt x="13802" y="12078"/>
                  <a:pt x="14581" y="11766"/>
                </a:cubicBezTo>
                <a:cubicBezTo>
                  <a:pt x="14681" y="11740"/>
                  <a:pt x="14621" y="11532"/>
                  <a:pt x="14521" y="11584"/>
                </a:cubicBezTo>
                <a:cubicBezTo>
                  <a:pt x="12803" y="12260"/>
                  <a:pt x="11005" y="12286"/>
                  <a:pt x="9226" y="12546"/>
                </a:cubicBezTo>
                <a:cubicBezTo>
                  <a:pt x="9226" y="12546"/>
                  <a:pt x="9226" y="12546"/>
                  <a:pt x="9226" y="12546"/>
                </a:cubicBezTo>
                <a:cubicBezTo>
                  <a:pt x="9246" y="12546"/>
                  <a:pt x="9246" y="12546"/>
                  <a:pt x="9266" y="12520"/>
                </a:cubicBezTo>
                <a:cubicBezTo>
                  <a:pt x="11205" y="12286"/>
                  <a:pt x="13103" y="11532"/>
                  <a:pt x="14801" y="10310"/>
                </a:cubicBezTo>
                <a:cubicBezTo>
                  <a:pt x="14881" y="10258"/>
                  <a:pt x="14801" y="10076"/>
                  <a:pt x="14721" y="10154"/>
                </a:cubicBezTo>
                <a:cubicBezTo>
                  <a:pt x="13243" y="11220"/>
                  <a:pt x="11644" y="11896"/>
                  <a:pt x="9986" y="12208"/>
                </a:cubicBezTo>
                <a:cubicBezTo>
                  <a:pt x="11105" y="11688"/>
                  <a:pt x="12164" y="10960"/>
                  <a:pt x="13143" y="10102"/>
                </a:cubicBezTo>
                <a:cubicBezTo>
                  <a:pt x="13223" y="10024"/>
                  <a:pt x="13143" y="9868"/>
                  <a:pt x="13063" y="9946"/>
                </a:cubicBezTo>
                <a:cubicBezTo>
                  <a:pt x="12104" y="10804"/>
                  <a:pt x="11045" y="11506"/>
                  <a:pt x="9946" y="12026"/>
                </a:cubicBezTo>
                <a:cubicBezTo>
                  <a:pt x="10445" y="11688"/>
                  <a:pt x="10945" y="11350"/>
                  <a:pt x="11464" y="11064"/>
                </a:cubicBezTo>
                <a:cubicBezTo>
                  <a:pt x="11564" y="11012"/>
                  <a:pt x="11504" y="10830"/>
                  <a:pt x="11404" y="10882"/>
                </a:cubicBezTo>
                <a:cubicBezTo>
                  <a:pt x="10645" y="11324"/>
                  <a:pt x="9926" y="11792"/>
                  <a:pt x="9206" y="12338"/>
                </a:cubicBezTo>
                <a:cubicBezTo>
                  <a:pt x="9206" y="12338"/>
                  <a:pt x="9206" y="12338"/>
                  <a:pt x="9206" y="12338"/>
                </a:cubicBezTo>
                <a:cubicBezTo>
                  <a:pt x="10265" y="10804"/>
                  <a:pt x="11824" y="10076"/>
                  <a:pt x="13303" y="9400"/>
                </a:cubicBezTo>
                <a:cubicBezTo>
                  <a:pt x="13402" y="9348"/>
                  <a:pt x="13343" y="9166"/>
                  <a:pt x="13243" y="9218"/>
                </a:cubicBezTo>
                <a:cubicBezTo>
                  <a:pt x="11624" y="9946"/>
                  <a:pt x="9886" y="10778"/>
                  <a:pt x="8827" y="12623"/>
                </a:cubicBezTo>
                <a:cubicBezTo>
                  <a:pt x="8807" y="12623"/>
                  <a:pt x="8787" y="12623"/>
                  <a:pt x="8767" y="12623"/>
                </a:cubicBezTo>
                <a:cubicBezTo>
                  <a:pt x="9226" y="11818"/>
                  <a:pt x="9906" y="11194"/>
                  <a:pt x="10505" y="10622"/>
                </a:cubicBezTo>
                <a:cubicBezTo>
                  <a:pt x="11165" y="10024"/>
                  <a:pt x="11864" y="9478"/>
                  <a:pt x="12583" y="9036"/>
                </a:cubicBezTo>
                <a:cubicBezTo>
                  <a:pt x="12663" y="8984"/>
                  <a:pt x="12623" y="8776"/>
                  <a:pt x="12523" y="8854"/>
                </a:cubicBezTo>
                <a:cubicBezTo>
                  <a:pt x="11784" y="9322"/>
                  <a:pt x="11085" y="9868"/>
                  <a:pt x="10405" y="10466"/>
                </a:cubicBezTo>
                <a:cubicBezTo>
                  <a:pt x="9966" y="10856"/>
                  <a:pt x="9506" y="11298"/>
                  <a:pt x="9107" y="11792"/>
                </a:cubicBezTo>
                <a:cubicBezTo>
                  <a:pt x="10485" y="9998"/>
                  <a:pt x="12263" y="8517"/>
                  <a:pt x="14262" y="7555"/>
                </a:cubicBezTo>
                <a:close/>
                <a:moveTo>
                  <a:pt x="9846" y="12675"/>
                </a:moveTo>
                <a:cubicBezTo>
                  <a:pt x="10125" y="12649"/>
                  <a:pt x="10405" y="12598"/>
                  <a:pt x="10685" y="12572"/>
                </a:cubicBezTo>
                <a:cubicBezTo>
                  <a:pt x="10405" y="12623"/>
                  <a:pt x="10125" y="12675"/>
                  <a:pt x="9846" y="12675"/>
                </a:cubicBezTo>
                <a:close/>
                <a:moveTo>
                  <a:pt x="335" y="14911"/>
                </a:moveTo>
                <a:cubicBezTo>
                  <a:pt x="1474" y="14807"/>
                  <a:pt x="2552" y="14651"/>
                  <a:pt x="3532" y="14443"/>
                </a:cubicBezTo>
                <a:cubicBezTo>
                  <a:pt x="3572" y="14443"/>
                  <a:pt x="3611" y="14391"/>
                  <a:pt x="3631" y="14339"/>
                </a:cubicBezTo>
                <a:cubicBezTo>
                  <a:pt x="3631" y="14313"/>
                  <a:pt x="3631" y="14313"/>
                  <a:pt x="3651" y="14287"/>
                </a:cubicBezTo>
                <a:cubicBezTo>
                  <a:pt x="3851" y="11506"/>
                  <a:pt x="4750" y="8569"/>
                  <a:pt x="6189" y="6021"/>
                </a:cubicBezTo>
                <a:cubicBezTo>
                  <a:pt x="6849" y="4852"/>
                  <a:pt x="7608" y="3786"/>
                  <a:pt x="8407" y="2876"/>
                </a:cubicBezTo>
                <a:cubicBezTo>
                  <a:pt x="8147" y="3266"/>
                  <a:pt x="7928" y="3682"/>
                  <a:pt x="7728" y="4124"/>
                </a:cubicBezTo>
                <a:cubicBezTo>
                  <a:pt x="7708" y="4176"/>
                  <a:pt x="7728" y="4202"/>
                  <a:pt x="7748" y="4228"/>
                </a:cubicBezTo>
                <a:cubicBezTo>
                  <a:pt x="7708" y="4202"/>
                  <a:pt x="7668" y="4228"/>
                  <a:pt x="7648" y="4280"/>
                </a:cubicBezTo>
                <a:cubicBezTo>
                  <a:pt x="7608" y="4410"/>
                  <a:pt x="7748" y="4488"/>
                  <a:pt x="7788" y="4358"/>
                </a:cubicBezTo>
                <a:cubicBezTo>
                  <a:pt x="7808" y="4306"/>
                  <a:pt x="7788" y="4254"/>
                  <a:pt x="7768" y="4254"/>
                </a:cubicBezTo>
                <a:cubicBezTo>
                  <a:pt x="7808" y="4280"/>
                  <a:pt x="7848" y="4254"/>
                  <a:pt x="7868" y="4202"/>
                </a:cubicBezTo>
                <a:cubicBezTo>
                  <a:pt x="8287" y="3240"/>
                  <a:pt x="8867" y="2408"/>
                  <a:pt x="9546" y="1732"/>
                </a:cubicBezTo>
                <a:cubicBezTo>
                  <a:pt x="9946" y="1395"/>
                  <a:pt x="10345" y="1083"/>
                  <a:pt x="10745" y="797"/>
                </a:cubicBezTo>
                <a:cubicBezTo>
                  <a:pt x="9766" y="1888"/>
                  <a:pt x="8987" y="3266"/>
                  <a:pt x="8487" y="4800"/>
                </a:cubicBezTo>
                <a:cubicBezTo>
                  <a:pt x="8447" y="4930"/>
                  <a:pt x="8587" y="5007"/>
                  <a:pt x="8627" y="4877"/>
                </a:cubicBezTo>
                <a:cubicBezTo>
                  <a:pt x="9206" y="3136"/>
                  <a:pt x="10126" y="1602"/>
                  <a:pt x="11285" y="485"/>
                </a:cubicBezTo>
                <a:cubicBezTo>
                  <a:pt x="11285" y="485"/>
                  <a:pt x="11285" y="485"/>
                  <a:pt x="11305" y="485"/>
                </a:cubicBezTo>
                <a:cubicBezTo>
                  <a:pt x="10645" y="1420"/>
                  <a:pt x="10026" y="2434"/>
                  <a:pt x="9506" y="3500"/>
                </a:cubicBezTo>
                <a:cubicBezTo>
                  <a:pt x="9446" y="3604"/>
                  <a:pt x="9566" y="3734"/>
                  <a:pt x="9626" y="3630"/>
                </a:cubicBezTo>
                <a:cubicBezTo>
                  <a:pt x="10126" y="2616"/>
                  <a:pt x="10705" y="1654"/>
                  <a:pt x="11345" y="745"/>
                </a:cubicBezTo>
                <a:cubicBezTo>
                  <a:pt x="11325" y="849"/>
                  <a:pt x="11325" y="979"/>
                  <a:pt x="11305" y="1082"/>
                </a:cubicBezTo>
                <a:cubicBezTo>
                  <a:pt x="11245" y="1238"/>
                  <a:pt x="11185" y="1368"/>
                  <a:pt x="11145" y="1498"/>
                </a:cubicBezTo>
                <a:cubicBezTo>
                  <a:pt x="11005" y="1862"/>
                  <a:pt x="10845" y="2226"/>
                  <a:pt x="10685" y="2564"/>
                </a:cubicBezTo>
                <a:cubicBezTo>
                  <a:pt x="10345" y="3292"/>
                  <a:pt x="9966" y="3968"/>
                  <a:pt x="9566" y="4618"/>
                </a:cubicBezTo>
                <a:cubicBezTo>
                  <a:pt x="9506" y="4722"/>
                  <a:pt x="9626" y="4851"/>
                  <a:pt x="9686" y="4748"/>
                </a:cubicBezTo>
                <a:cubicBezTo>
                  <a:pt x="10146" y="4046"/>
                  <a:pt x="10545" y="3292"/>
                  <a:pt x="10905" y="2486"/>
                </a:cubicBezTo>
                <a:cubicBezTo>
                  <a:pt x="11025" y="2226"/>
                  <a:pt x="11125" y="1992"/>
                  <a:pt x="11225" y="1732"/>
                </a:cubicBezTo>
                <a:cubicBezTo>
                  <a:pt x="11225" y="1784"/>
                  <a:pt x="11205" y="1810"/>
                  <a:pt x="11205" y="1862"/>
                </a:cubicBezTo>
                <a:cubicBezTo>
                  <a:pt x="11025" y="2460"/>
                  <a:pt x="10805" y="3058"/>
                  <a:pt x="10585" y="3604"/>
                </a:cubicBezTo>
                <a:cubicBezTo>
                  <a:pt x="10186" y="4644"/>
                  <a:pt x="9706" y="5631"/>
                  <a:pt x="9187" y="6593"/>
                </a:cubicBezTo>
                <a:cubicBezTo>
                  <a:pt x="9127" y="6697"/>
                  <a:pt x="9246" y="6827"/>
                  <a:pt x="9306" y="6723"/>
                </a:cubicBezTo>
                <a:cubicBezTo>
                  <a:pt x="9846" y="5761"/>
                  <a:pt x="10306" y="4748"/>
                  <a:pt x="10725" y="3682"/>
                </a:cubicBezTo>
                <a:cubicBezTo>
                  <a:pt x="10805" y="3474"/>
                  <a:pt x="10905" y="3240"/>
                  <a:pt x="10985" y="3032"/>
                </a:cubicBezTo>
                <a:cubicBezTo>
                  <a:pt x="10565" y="4929"/>
                  <a:pt x="9826" y="6827"/>
                  <a:pt x="8867" y="8543"/>
                </a:cubicBezTo>
                <a:cubicBezTo>
                  <a:pt x="7688" y="10622"/>
                  <a:pt x="6229" y="12338"/>
                  <a:pt x="4651" y="13507"/>
                </a:cubicBezTo>
                <a:cubicBezTo>
                  <a:pt x="4691" y="13455"/>
                  <a:pt x="4731" y="13403"/>
                  <a:pt x="4791" y="13351"/>
                </a:cubicBezTo>
                <a:cubicBezTo>
                  <a:pt x="5130" y="12935"/>
                  <a:pt x="5470" y="12519"/>
                  <a:pt x="5790" y="12052"/>
                </a:cubicBezTo>
                <a:cubicBezTo>
                  <a:pt x="6409" y="11168"/>
                  <a:pt x="6969" y="10206"/>
                  <a:pt x="7468" y="9192"/>
                </a:cubicBezTo>
                <a:cubicBezTo>
                  <a:pt x="7528" y="9088"/>
                  <a:pt x="7408" y="8958"/>
                  <a:pt x="7348" y="9062"/>
                </a:cubicBezTo>
                <a:cubicBezTo>
                  <a:pt x="6889" y="9998"/>
                  <a:pt x="6369" y="10908"/>
                  <a:pt x="5790" y="11740"/>
                </a:cubicBezTo>
                <a:cubicBezTo>
                  <a:pt x="5510" y="12156"/>
                  <a:pt x="5210" y="12545"/>
                  <a:pt x="4911" y="12935"/>
                </a:cubicBezTo>
                <a:cubicBezTo>
                  <a:pt x="4631" y="13273"/>
                  <a:pt x="4351" y="13611"/>
                  <a:pt x="4031" y="13845"/>
                </a:cubicBezTo>
                <a:cubicBezTo>
                  <a:pt x="4491" y="12649"/>
                  <a:pt x="5030" y="11506"/>
                  <a:pt x="5670" y="10440"/>
                </a:cubicBezTo>
                <a:cubicBezTo>
                  <a:pt x="5730" y="10336"/>
                  <a:pt x="5610" y="10206"/>
                  <a:pt x="5550" y="10310"/>
                </a:cubicBezTo>
                <a:cubicBezTo>
                  <a:pt x="4931" y="11350"/>
                  <a:pt x="4391" y="12467"/>
                  <a:pt x="3951" y="13637"/>
                </a:cubicBezTo>
                <a:cubicBezTo>
                  <a:pt x="4271" y="11584"/>
                  <a:pt x="4951" y="9660"/>
                  <a:pt x="5950" y="8023"/>
                </a:cubicBezTo>
                <a:cubicBezTo>
                  <a:pt x="6010" y="7919"/>
                  <a:pt x="5890" y="7789"/>
                  <a:pt x="5830" y="7893"/>
                </a:cubicBezTo>
                <a:cubicBezTo>
                  <a:pt x="4711" y="9738"/>
                  <a:pt x="3991" y="11921"/>
                  <a:pt x="3712" y="14235"/>
                </a:cubicBezTo>
                <a:cubicBezTo>
                  <a:pt x="3692" y="14339"/>
                  <a:pt x="3792" y="14365"/>
                  <a:pt x="3832" y="14339"/>
                </a:cubicBezTo>
                <a:cubicBezTo>
                  <a:pt x="3852" y="14365"/>
                  <a:pt x="3891" y="14365"/>
                  <a:pt x="3911" y="14365"/>
                </a:cubicBezTo>
                <a:cubicBezTo>
                  <a:pt x="5830" y="13975"/>
                  <a:pt x="7408" y="13403"/>
                  <a:pt x="8487" y="12753"/>
                </a:cubicBezTo>
                <a:cubicBezTo>
                  <a:pt x="8507" y="12753"/>
                  <a:pt x="8527" y="12727"/>
                  <a:pt x="8527" y="12701"/>
                </a:cubicBezTo>
                <a:cubicBezTo>
                  <a:pt x="8607" y="12571"/>
                  <a:pt x="8707" y="12415"/>
                  <a:pt x="8807" y="12285"/>
                </a:cubicBezTo>
                <a:cubicBezTo>
                  <a:pt x="8747" y="12389"/>
                  <a:pt x="8687" y="12467"/>
                  <a:pt x="8627" y="12571"/>
                </a:cubicBezTo>
                <a:cubicBezTo>
                  <a:pt x="8607" y="12597"/>
                  <a:pt x="8607" y="12623"/>
                  <a:pt x="8607" y="12649"/>
                </a:cubicBezTo>
                <a:cubicBezTo>
                  <a:pt x="8567" y="12675"/>
                  <a:pt x="8567" y="12727"/>
                  <a:pt x="8567" y="12753"/>
                </a:cubicBezTo>
                <a:cubicBezTo>
                  <a:pt x="8567" y="12753"/>
                  <a:pt x="8567" y="12753"/>
                  <a:pt x="8567" y="12753"/>
                </a:cubicBezTo>
                <a:cubicBezTo>
                  <a:pt x="7828" y="13195"/>
                  <a:pt x="6869" y="13611"/>
                  <a:pt x="5710" y="13949"/>
                </a:cubicBezTo>
                <a:cubicBezTo>
                  <a:pt x="5650" y="13975"/>
                  <a:pt x="5610" y="14053"/>
                  <a:pt x="5610" y="14131"/>
                </a:cubicBezTo>
                <a:cubicBezTo>
                  <a:pt x="5610" y="14209"/>
                  <a:pt x="5670" y="14287"/>
                  <a:pt x="5730" y="14261"/>
                </a:cubicBezTo>
                <a:cubicBezTo>
                  <a:pt x="6889" y="14209"/>
                  <a:pt x="8108" y="14391"/>
                  <a:pt x="9306" y="14781"/>
                </a:cubicBezTo>
                <a:cubicBezTo>
                  <a:pt x="7848" y="14391"/>
                  <a:pt x="6349" y="14339"/>
                  <a:pt x="4851" y="14313"/>
                </a:cubicBezTo>
                <a:cubicBezTo>
                  <a:pt x="4751" y="14313"/>
                  <a:pt x="4771" y="14521"/>
                  <a:pt x="4871" y="14521"/>
                </a:cubicBezTo>
                <a:cubicBezTo>
                  <a:pt x="4911" y="14521"/>
                  <a:pt x="4931" y="14521"/>
                  <a:pt x="4971" y="14521"/>
                </a:cubicBezTo>
                <a:cubicBezTo>
                  <a:pt x="4951" y="14573"/>
                  <a:pt x="4951" y="14651"/>
                  <a:pt x="4991" y="14677"/>
                </a:cubicBezTo>
                <a:cubicBezTo>
                  <a:pt x="6030" y="15456"/>
                  <a:pt x="7129" y="16054"/>
                  <a:pt x="8288" y="16496"/>
                </a:cubicBezTo>
                <a:cubicBezTo>
                  <a:pt x="8387" y="16522"/>
                  <a:pt x="8407" y="16340"/>
                  <a:pt x="8308" y="16288"/>
                </a:cubicBezTo>
                <a:cubicBezTo>
                  <a:pt x="7368" y="15950"/>
                  <a:pt x="6469" y="15456"/>
                  <a:pt x="5590" y="14885"/>
                </a:cubicBezTo>
                <a:cubicBezTo>
                  <a:pt x="6569" y="14989"/>
                  <a:pt x="7548" y="15275"/>
                  <a:pt x="8467" y="15742"/>
                </a:cubicBezTo>
                <a:cubicBezTo>
                  <a:pt x="8567" y="15794"/>
                  <a:pt x="8627" y="15612"/>
                  <a:pt x="8527" y="15560"/>
                </a:cubicBezTo>
                <a:cubicBezTo>
                  <a:pt x="7508" y="15040"/>
                  <a:pt x="6449" y="14729"/>
                  <a:pt x="5350" y="14651"/>
                </a:cubicBezTo>
                <a:cubicBezTo>
                  <a:pt x="5330" y="14651"/>
                  <a:pt x="5310" y="14651"/>
                  <a:pt x="5290" y="14677"/>
                </a:cubicBezTo>
                <a:cubicBezTo>
                  <a:pt x="5210" y="14625"/>
                  <a:pt x="5150" y="14573"/>
                  <a:pt x="5070" y="14521"/>
                </a:cubicBezTo>
                <a:cubicBezTo>
                  <a:pt x="6849" y="14573"/>
                  <a:pt x="8627" y="14651"/>
                  <a:pt x="10326" y="15352"/>
                </a:cubicBezTo>
                <a:cubicBezTo>
                  <a:pt x="10385" y="15378"/>
                  <a:pt x="10445" y="15300"/>
                  <a:pt x="10445" y="15249"/>
                </a:cubicBezTo>
                <a:cubicBezTo>
                  <a:pt x="10485" y="15275"/>
                  <a:pt x="10545" y="15301"/>
                  <a:pt x="10585" y="15301"/>
                </a:cubicBezTo>
                <a:cubicBezTo>
                  <a:pt x="10565" y="15301"/>
                  <a:pt x="10565" y="15327"/>
                  <a:pt x="10545" y="15353"/>
                </a:cubicBezTo>
                <a:cubicBezTo>
                  <a:pt x="10505" y="15483"/>
                  <a:pt x="10645" y="15560"/>
                  <a:pt x="10685" y="15431"/>
                </a:cubicBezTo>
                <a:cubicBezTo>
                  <a:pt x="10705" y="15404"/>
                  <a:pt x="10685" y="15378"/>
                  <a:pt x="10685" y="15353"/>
                </a:cubicBezTo>
                <a:cubicBezTo>
                  <a:pt x="10865" y="15431"/>
                  <a:pt x="11025" y="15509"/>
                  <a:pt x="11205" y="15613"/>
                </a:cubicBezTo>
                <a:cubicBezTo>
                  <a:pt x="11545" y="15795"/>
                  <a:pt x="11864" y="15976"/>
                  <a:pt x="12204" y="16210"/>
                </a:cubicBezTo>
                <a:cubicBezTo>
                  <a:pt x="11904" y="16028"/>
                  <a:pt x="11584" y="15898"/>
                  <a:pt x="11245" y="15794"/>
                </a:cubicBezTo>
                <a:cubicBezTo>
                  <a:pt x="11145" y="15768"/>
                  <a:pt x="11125" y="15976"/>
                  <a:pt x="11225" y="16002"/>
                </a:cubicBezTo>
                <a:cubicBezTo>
                  <a:pt x="12344" y="16366"/>
                  <a:pt x="13323" y="17172"/>
                  <a:pt x="14222" y="18082"/>
                </a:cubicBezTo>
                <a:cubicBezTo>
                  <a:pt x="14402" y="18264"/>
                  <a:pt x="14602" y="18472"/>
                  <a:pt x="14781" y="18654"/>
                </a:cubicBezTo>
                <a:cubicBezTo>
                  <a:pt x="14162" y="18056"/>
                  <a:pt x="13503" y="17588"/>
                  <a:pt x="12763" y="17354"/>
                </a:cubicBezTo>
                <a:cubicBezTo>
                  <a:pt x="12663" y="17328"/>
                  <a:pt x="12643" y="17536"/>
                  <a:pt x="12743" y="17562"/>
                </a:cubicBezTo>
                <a:cubicBezTo>
                  <a:pt x="13762" y="17874"/>
                  <a:pt x="14602" y="18679"/>
                  <a:pt x="15401" y="19537"/>
                </a:cubicBezTo>
                <a:cubicBezTo>
                  <a:pt x="14162" y="18602"/>
                  <a:pt x="12763" y="18030"/>
                  <a:pt x="11325" y="17900"/>
                </a:cubicBezTo>
                <a:cubicBezTo>
                  <a:pt x="11225" y="17900"/>
                  <a:pt x="11205" y="18082"/>
                  <a:pt x="11305" y="18108"/>
                </a:cubicBezTo>
                <a:cubicBezTo>
                  <a:pt x="13203" y="18264"/>
                  <a:pt x="15021" y="19199"/>
                  <a:pt x="16500" y="20785"/>
                </a:cubicBezTo>
                <a:cubicBezTo>
                  <a:pt x="16500" y="20811"/>
                  <a:pt x="16520" y="20811"/>
                  <a:pt x="16520" y="20837"/>
                </a:cubicBezTo>
                <a:cubicBezTo>
                  <a:pt x="15481" y="20187"/>
                  <a:pt x="14402" y="19641"/>
                  <a:pt x="13303" y="19225"/>
                </a:cubicBezTo>
                <a:cubicBezTo>
                  <a:pt x="13203" y="19199"/>
                  <a:pt x="13183" y="19381"/>
                  <a:pt x="13283" y="19433"/>
                </a:cubicBezTo>
                <a:cubicBezTo>
                  <a:pt x="14062" y="19719"/>
                  <a:pt x="14841" y="20083"/>
                  <a:pt x="15601" y="20499"/>
                </a:cubicBezTo>
                <a:cubicBezTo>
                  <a:pt x="13563" y="19979"/>
                  <a:pt x="11524" y="19329"/>
                  <a:pt x="9666" y="18056"/>
                </a:cubicBezTo>
                <a:cubicBezTo>
                  <a:pt x="9586" y="18004"/>
                  <a:pt x="9506" y="18186"/>
                  <a:pt x="9606" y="18238"/>
                </a:cubicBezTo>
                <a:cubicBezTo>
                  <a:pt x="11604" y="19615"/>
                  <a:pt x="13822" y="20265"/>
                  <a:pt x="16040" y="20811"/>
                </a:cubicBezTo>
                <a:cubicBezTo>
                  <a:pt x="15401" y="20785"/>
                  <a:pt x="14761" y="20811"/>
                  <a:pt x="14142" y="20759"/>
                </a:cubicBezTo>
                <a:cubicBezTo>
                  <a:pt x="13183" y="20681"/>
                  <a:pt x="12304" y="20239"/>
                  <a:pt x="11425" y="19719"/>
                </a:cubicBezTo>
                <a:cubicBezTo>
                  <a:pt x="11325" y="19667"/>
                  <a:pt x="11265" y="19849"/>
                  <a:pt x="11365" y="19901"/>
                </a:cubicBezTo>
                <a:cubicBezTo>
                  <a:pt x="12064" y="20317"/>
                  <a:pt x="12763" y="20655"/>
                  <a:pt x="13503" y="20837"/>
                </a:cubicBezTo>
                <a:cubicBezTo>
                  <a:pt x="12344" y="20629"/>
                  <a:pt x="11145" y="20239"/>
                  <a:pt x="10006" y="19615"/>
                </a:cubicBezTo>
                <a:cubicBezTo>
                  <a:pt x="7768" y="18420"/>
                  <a:pt x="5830" y="16548"/>
                  <a:pt x="4551" y="14365"/>
                </a:cubicBezTo>
                <a:cubicBezTo>
                  <a:pt x="4531" y="14313"/>
                  <a:pt x="4471" y="14287"/>
                  <a:pt x="4431" y="14313"/>
                </a:cubicBezTo>
                <a:cubicBezTo>
                  <a:pt x="3212" y="14599"/>
                  <a:pt x="1854" y="14806"/>
                  <a:pt x="395" y="14962"/>
                </a:cubicBezTo>
                <a:cubicBezTo>
                  <a:pt x="355" y="14937"/>
                  <a:pt x="355" y="14911"/>
                  <a:pt x="335" y="14911"/>
                </a:cubicBezTo>
                <a:close/>
                <a:moveTo>
                  <a:pt x="16320" y="9114"/>
                </a:moveTo>
                <a:cubicBezTo>
                  <a:pt x="16879" y="8958"/>
                  <a:pt x="17419" y="8751"/>
                  <a:pt x="17958" y="8517"/>
                </a:cubicBezTo>
                <a:cubicBezTo>
                  <a:pt x="18058" y="8465"/>
                  <a:pt x="18098" y="8673"/>
                  <a:pt x="18018" y="8699"/>
                </a:cubicBezTo>
                <a:cubicBezTo>
                  <a:pt x="17459" y="8933"/>
                  <a:pt x="16899" y="9141"/>
                  <a:pt x="16340" y="9296"/>
                </a:cubicBezTo>
                <a:cubicBezTo>
                  <a:pt x="16240" y="9348"/>
                  <a:pt x="16220" y="9140"/>
                  <a:pt x="16320" y="9114"/>
                </a:cubicBezTo>
                <a:close/>
                <a:moveTo>
                  <a:pt x="15441" y="11324"/>
                </a:moveTo>
                <a:cubicBezTo>
                  <a:pt x="15461" y="11376"/>
                  <a:pt x="15461" y="11428"/>
                  <a:pt x="15421" y="11454"/>
                </a:cubicBezTo>
                <a:cubicBezTo>
                  <a:pt x="15261" y="11558"/>
                  <a:pt x="15081" y="11636"/>
                  <a:pt x="14901" y="11662"/>
                </a:cubicBezTo>
                <a:cubicBezTo>
                  <a:pt x="14861" y="11662"/>
                  <a:pt x="14821" y="11636"/>
                  <a:pt x="14821" y="11558"/>
                </a:cubicBezTo>
                <a:cubicBezTo>
                  <a:pt x="14821" y="11506"/>
                  <a:pt x="14841" y="11454"/>
                  <a:pt x="14901" y="11454"/>
                </a:cubicBezTo>
                <a:cubicBezTo>
                  <a:pt x="14941" y="11454"/>
                  <a:pt x="14981" y="11454"/>
                  <a:pt x="15021" y="11428"/>
                </a:cubicBezTo>
                <a:cubicBezTo>
                  <a:pt x="15041" y="11428"/>
                  <a:pt x="15041" y="11428"/>
                  <a:pt x="15061" y="11428"/>
                </a:cubicBezTo>
                <a:cubicBezTo>
                  <a:pt x="15061" y="11428"/>
                  <a:pt x="15081" y="11428"/>
                  <a:pt x="15081" y="11428"/>
                </a:cubicBezTo>
                <a:cubicBezTo>
                  <a:pt x="15081" y="11428"/>
                  <a:pt x="15081" y="11428"/>
                  <a:pt x="15081" y="11428"/>
                </a:cubicBezTo>
                <a:cubicBezTo>
                  <a:pt x="15101" y="11428"/>
                  <a:pt x="15121" y="11428"/>
                  <a:pt x="15141" y="11402"/>
                </a:cubicBezTo>
                <a:cubicBezTo>
                  <a:pt x="15181" y="11376"/>
                  <a:pt x="15221" y="11376"/>
                  <a:pt x="15261" y="11350"/>
                </a:cubicBezTo>
                <a:cubicBezTo>
                  <a:pt x="15281" y="11350"/>
                  <a:pt x="15301" y="11324"/>
                  <a:pt x="15321" y="11324"/>
                </a:cubicBezTo>
                <a:cubicBezTo>
                  <a:pt x="15321" y="11324"/>
                  <a:pt x="15321" y="11324"/>
                  <a:pt x="15341" y="11324"/>
                </a:cubicBezTo>
                <a:cubicBezTo>
                  <a:pt x="15341" y="11324"/>
                  <a:pt x="15321" y="11324"/>
                  <a:pt x="15341" y="11324"/>
                </a:cubicBezTo>
                <a:cubicBezTo>
                  <a:pt x="15341" y="11324"/>
                  <a:pt x="15361" y="11324"/>
                  <a:pt x="15361" y="11298"/>
                </a:cubicBezTo>
                <a:cubicBezTo>
                  <a:pt x="15361" y="11272"/>
                  <a:pt x="15401" y="11272"/>
                  <a:pt x="15441" y="11324"/>
                </a:cubicBezTo>
                <a:close/>
                <a:moveTo>
                  <a:pt x="15720" y="11246"/>
                </a:moveTo>
                <a:cubicBezTo>
                  <a:pt x="15680" y="11376"/>
                  <a:pt x="15540" y="11272"/>
                  <a:pt x="15580" y="11168"/>
                </a:cubicBezTo>
                <a:cubicBezTo>
                  <a:pt x="15620" y="11064"/>
                  <a:pt x="15760" y="11142"/>
                  <a:pt x="15720" y="11246"/>
                </a:cubicBezTo>
                <a:close/>
                <a:moveTo>
                  <a:pt x="13342" y="9894"/>
                </a:moveTo>
                <a:cubicBezTo>
                  <a:pt x="13302" y="10024"/>
                  <a:pt x="13163" y="9920"/>
                  <a:pt x="13203" y="9816"/>
                </a:cubicBezTo>
                <a:cubicBezTo>
                  <a:pt x="13243" y="9686"/>
                  <a:pt x="13382" y="9790"/>
                  <a:pt x="13342" y="9894"/>
                </a:cubicBezTo>
                <a:close/>
                <a:moveTo>
                  <a:pt x="13402" y="9270"/>
                </a:moveTo>
                <a:cubicBezTo>
                  <a:pt x="13442" y="9140"/>
                  <a:pt x="13582" y="9244"/>
                  <a:pt x="13542" y="9348"/>
                </a:cubicBezTo>
                <a:cubicBezTo>
                  <a:pt x="13502" y="9452"/>
                  <a:pt x="13362" y="9374"/>
                  <a:pt x="13402" y="9270"/>
                </a:cubicBezTo>
                <a:close/>
                <a:moveTo>
                  <a:pt x="13622" y="9218"/>
                </a:moveTo>
                <a:cubicBezTo>
                  <a:pt x="13662" y="9089"/>
                  <a:pt x="13802" y="9192"/>
                  <a:pt x="13762" y="9296"/>
                </a:cubicBezTo>
                <a:cubicBezTo>
                  <a:pt x="13722" y="9426"/>
                  <a:pt x="13582" y="9322"/>
                  <a:pt x="13622" y="9218"/>
                </a:cubicBezTo>
                <a:close/>
                <a:moveTo>
                  <a:pt x="14741" y="9036"/>
                </a:moveTo>
                <a:cubicBezTo>
                  <a:pt x="14781" y="8907"/>
                  <a:pt x="14921" y="9010"/>
                  <a:pt x="14881" y="9114"/>
                </a:cubicBezTo>
                <a:cubicBezTo>
                  <a:pt x="14841" y="9244"/>
                  <a:pt x="14701" y="9166"/>
                  <a:pt x="14741" y="9036"/>
                </a:cubicBezTo>
                <a:close/>
                <a:moveTo>
                  <a:pt x="14601" y="9270"/>
                </a:moveTo>
                <a:cubicBezTo>
                  <a:pt x="14641" y="9140"/>
                  <a:pt x="14781" y="9244"/>
                  <a:pt x="14741" y="9348"/>
                </a:cubicBezTo>
                <a:cubicBezTo>
                  <a:pt x="14701" y="9478"/>
                  <a:pt x="14561" y="9374"/>
                  <a:pt x="14601" y="9270"/>
                </a:cubicBezTo>
                <a:close/>
                <a:moveTo>
                  <a:pt x="16040" y="9218"/>
                </a:moveTo>
                <a:cubicBezTo>
                  <a:pt x="16080" y="9089"/>
                  <a:pt x="16220" y="9192"/>
                  <a:pt x="16180" y="9296"/>
                </a:cubicBezTo>
                <a:cubicBezTo>
                  <a:pt x="16140" y="9426"/>
                  <a:pt x="16000" y="9348"/>
                  <a:pt x="16040" y="9218"/>
                </a:cubicBezTo>
                <a:close/>
                <a:moveTo>
                  <a:pt x="15620" y="9348"/>
                </a:moveTo>
                <a:cubicBezTo>
                  <a:pt x="15660" y="9218"/>
                  <a:pt x="15800" y="9322"/>
                  <a:pt x="15760" y="9426"/>
                </a:cubicBezTo>
                <a:cubicBezTo>
                  <a:pt x="15720" y="9530"/>
                  <a:pt x="15580" y="9452"/>
                  <a:pt x="15620" y="9348"/>
                </a:cubicBezTo>
                <a:close/>
                <a:moveTo>
                  <a:pt x="11624" y="10908"/>
                </a:moveTo>
                <a:cubicBezTo>
                  <a:pt x="11584" y="11038"/>
                  <a:pt x="11444" y="10934"/>
                  <a:pt x="11484" y="10830"/>
                </a:cubicBezTo>
                <a:cubicBezTo>
                  <a:pt x="11524" y="10700"/>
                  <a:pt x="11664" y="10778"/>
                  <a:pt x="11624" y="10908"/>
                </a:cubicBezTo>
                <a:close/>
                <a:moveTo>
                  <a:pt x="13063" y="19304"/>
                </a:moveTo>
                <a:cubicBezTo>
                  <a:pt x="13023" y="19434"/>
                  <a:pt x="12883" y="19330"/>
                  <a:pt x="12923" y="19226"/>
                </a:cubicBezTo>
                <a:cubicBezTo>
                  <a:pt x="12963" y="19096"/>
                  <a:pt x="13103" y="19174"/>
                  <a:pt x="13063" y="19304"/>
                </a:cubicBezTo>
                <a:close/>
                <a:moveTo>
                  <a:pt x="12763" y="19148"/>
                </a:moveTo>
                <a:cubicBezTo>
                  <a:pt x="12803" y="19018"/>
                  <a:pt x="12943" y="19122"/>
                  <a:pt x="12903" y="19226"/>
                </a:cubicBezTo>
                <a:cubicBezTo>
                  <a:pt x="12863" y="19356"/>
                  <a:pt x="12723" y="19278"/>
                  <a:pt x="12763" y="19148"/>
                </a:cubicBezTo>
                <a:close/>
                <a:moveTo>
                  <a:pt x="9526" y="18134"/>
                </a:moveTo>
                <a:cubicBezTo>
                  <a:pt x="9486" y="18264"/>
                  <a:pt x="9346" y="18160"/>
                  <a:pt x="9386" y="18056"/>
                </a:cubicBezTo>
                <a:cubicBezTo>
                  <a:pt x="9426" y="17926"/>
                  <a:pt x="9566" y="18004"/>
                  <a:pt x="9526" y="18134"/>
                </a:cubicBezTo>
                <a:close/>
                <a:moveTo>
                  <a:pt x="4870" y="14625"/>
                </a:moveTo>
                <a:cubicBezTo>
                  <a:pt x="6149" y="16159"/>
                  <a:pt x="7628" y="17328"/>
                  <a:pt x="9226" y="18160"/>
                </a:cubicBezTo>
                <a:cubicBezTo>
                  <a:pt x="9326" y="18212"/>
                  <a:pt x="9246" y="18394"/>
                  <a:pt x="9166" y="18342"/>
                </a:cubicBezTo>
                <a:cubicBezTo>
                  <a:pt x="7548" y="17536"/>
                  <a:pt x="6049" y="16315"/>
                  <a:pt x="4770" y="14781"/>
                </a:cubicBezTo>
                <a:cubicBezTo>
                  <a:pt x="4690" y="14703"/>
                  <a:pt x="4790" y="14547"/>
                  <a:pt x="4870" y="14625"/>
                </a:cubicBezTo>
                <a:close/>
                <a:moveTo>
                  <a:pt x="8427" y="16418"/>
                </a:moveTo>
                <a:cubicBezTo>
                  <a:pt x="8467" y="16314"/>
                  <a:pt x="8607" y="16392"/>
                  <a:pt x="8567" y="16496"/>
                </a:cubicBezTo>
                <a:cubicBezTo>
                  <a:pt x="8607" y="16392"/>
                  <a:pt x="8747" y="16470"/>
                  <a:pt x="8707" y="16574"/>
                </a:cubicBezTo>
                <a:cubicBezTo>
                  <a:pt x="8667" y="16678"/>
                  <a:pt x="8527" y="16600"/>
                  <a:pt x="8567" y="16496"/>
                </a:cubicBezTo>
                <a:cubicBezTo>
                  <a:pt x="8507" y="16626"/>
                  <a:pt x="8387" y="16548"/>
                  <a:pt x="8427" y="16418"/>
                </a:cubicBezTo>
                <a:close/>
                <a:moveTo>
                  <a:pt x="8627" y="15769"/>
                </a:moveTo>
                <a:cubicBezTo>
                  <a:pt x="8667" y="15639"/>
                  <a:pt x="8807" y="15743"/>
                  <a:pt x="8767" y="15847"/>
                </a:cubicBezTo>
                <a:cubicBezTo>
                  <a:pt x="8727" y="15951"/>
                  <a:pt x="8567" y="15873"/>
                  <a:pt x="8627" y="15769"/>
                </a:cubicBezTo>
                <a:close/>
                <a:moveTo>
                  <a:pt x="8767" y="15847"/>
                </a:moveTo>
                <a:cubicBezTo>
                  <a:pt x="8807" y="15717"/>
                  <a:pt x="8946" y="15821"/>
                  <a:pt x="8907" y="15925"/>
                </a:cubicBezTo>
                <a:cubicBezTo>
                  <a:pt x="8867" y="16055"/>
                  <a:pt x="8727" y="15977"/>
                  <a:pt x="8767" y="15847"/>
                </a:cubicBezTo>
                <a:close/>
                <a:moveTo>
                  <a:pt x="11864" y="17302"/>
                </a:moveTo>
                <a:cubicBezTo>
                  <a:pt x="11864" y="17276"/>
                  <a:pt x="11884" y="17250"/>
                  <a:pt x="11904" y="17224"/>
                </a:cubicBezTo>
                <a:cubicBezTo>
                  <a:pt x="11924" y="17198"/>
                  <a:pt x="11944" y="17198"/>
                  <a:pt x="11964" y="17198"/>
                </a:cubicBezTo>
                <a:cubicBezTo>
                  <a:pt x="12104" y="17198"/>
                  <a:pt x="12223" y="17224"/>
                  <a:pt x="12363" y="17224"/>
                </a:cubicBezTo>
                <a:cubicBezTo>
                  <a:pt x="12403" y="17224"/>
                  <a:pt x="12423" y="17302"/>
                  <a:pt x="12423" y="17328"/>
                </a:cubicBezTo>
                <a:cubicBezTo>
                  <a:pt x="12423" y="17354"/>
                  <a:pt x="12403" y="17380"/>
                  <a:pt x="12383" y="17406"/>
                </a:cubicBezTo>
                <a:cubicBezTo>
                  <a:pt x="12363" y="17432"/>
                  <a:pt x="12343" y="17432"/>
                  <a:pt x="12323" y="17432"/>
                </a:cubicBezTo>
                <a:cubicBezTo>
                  <a:pt x="12183" y="17432"/>
                  <a:pt x="12064" y="17406"/>
                  <a:pt x="11924" y="17406"/>
                </a:cubicBezTo>
                <a:cubicBezTo>
                  <a:pt x="11884" y="17432"/>
                  <a:pt x="11844" y="17354"/>
                  <a:pt x="11864" y="17302"/>
                </a:cubicBezTo>
                <a:close/>
                <a:moveTo>
                  <a:pt x="11564" y="17328"/>
                </a:moveTo>
                <a:cubicBezTo>
                  <a:pt x="11604" y="17198"/>
                  <a:pt x="11744" y="17302"/>
                  <a:pt x="11704" y="17406"/>
                </a:cubicBezTo>
                <a:cubicBezTo>
                  <a:pt x="11664" y="17510"/>
                  <a:pt x="11524" y="17432"/>
                  <a:pt x="11564" y="17328"/>
                </a:cubicBezTo>
                <a:close/>
                <a:moveTo>
                  <a:pt x="10985" y="18004"/>
                </a:moveTo>
                <a:cubicBezTo>
                  <a:pt x="11025" y="17874"/>
                  <a:pt x="11164" y="17978"/>
                  <a:pt x="11125" y="18082"/>
                </a:cubicBezTo>
                <a:cubicBezTo>
                  <a:pt x="11085" y="18212"/>
                  <a:pt x="10925" y="18108"/>
                  <a:pt x="10985" y="18004"/>
                </a:cubicBezTo>
                <a:close/>
                <a:moveTo>
                  <a:pt x="7428" y="8803"/>
                </a:moveTo>
                <a:cubicBezTo>
                  <a:pt x="7468" y="8673"/>
                  <a:pt x="7608" y="8777"/>
                  <a:pt x="7568" y="8880"/>
                </a:cubicBezTo>
                <a:cubicBezTo>
                  <a:pt x="7528" y="9010"/>
                  <a:pt x="7388" y="8933"/>
                  <a:pt x="7428" y="8803"/>
                </a:cubicBezTo>
                <a:close/>
                <a:moveTo>
                  <a:pt x="7508" y="8335"/>
                </a:moveTo>
                <a:cubicBezTo>
                  <a:pt x="7548" y="8205"/>
                  <a:pt x="7688" y="8309"/>
                  <a:pt x="7648" y="8413"/>
                </a:cubicBezTo>
                <a:cubicBezTo>
                  <a:pt x="7608" y="8543"/>
                  <a:pt x="7468" y="8465"/>
                  <a:pt x="7508" y="8335"/>
                </a:cubicBezTo>
                <a:close/>
                <a:moveTo>
                  <a:pt x="5909" y="7711"/>
                </a:moveTo>
                <a:cubicBezTo>
                  <a:pt x="5949" y="7581"/>
                  <a:pt x="6089" y="7685"/>
                  <a:pt x="6049" y="7789"/>
                </a:cubicBezTo>
                <a:cubicBezTo>
                  <a:pt x="6009" y="7893"/>
                  <a:pt x="5869" y="7815"/>
                  <a:pt x="5909" y="7711"/>
                </a:cubicBezTo>
                <a:close/>
                <a:moveTo>
                  <a:pt x="6049" y="7243"/>
                </a:moveTo>
                <a:cubicBezTo>
                  <a:pt x="6089" y="7113"/>
                  <a:pt x="6229" y="7217"/>
                  <a:pt x="6189" y="7321"/>
                </a:cubicBezTo>
                <a:cubicBezTo>
                  <a:pt x="6149" y="7451"/>
                  <a:pt x="6009" y="7373"/>
                  <a:pt x="6049" y="7243"/>
                </a:cubicBezTo>
                <a:close/>
                <a:moveTo>
                  <a:pt x="5849" y="10076"/>
                </a:moveTo>
                <a:cubicBezTo>
                  <a:pt x="5809" y="10206"/>
                  <a:pt x="5670" y="10102"/>
                  <a:pt x="5710" y="9998"/>
                </a:cubicBezTo>
                <a:cubicBezTo>
                  <a:pt x="5750" y="9868"/>
                  <a:pt x="5889" y="9972"/>
                  <a:pt x="5849" y="10076"/>
                </a:cubicBezTo>
                <a:close/>
                <a:moveTo>
                  <a:pt x="9366" y="3890"/>
                </a:moveTo>
                <a:cubicBezTo>
                  <a:pt x="9406" y="3760"/>
                  <a:pt x="9546" y="3864"/>
                  <a:pt x="9506" y="3968"/>
                </a:cubicBezTo>
                <a:cubicBezTo>
                  <a:pt x="9466" y="4072"/>
                  <a:pt x="9326" y="3994"/>
                  <a:pt x="9366" y="3890"/>
                </a:cubicBezTo>
                <a:close/>
                <a:moveTo>
                  <a:pt x="8547" y="5190"/>
                </a:moveTo>
                <a:cubicBezTo>
                  <a:pt x="8507" y="5320"/>
                  <a:pt x="8367" y="5216"/>
                  <a:pt x="8407" y="5112"/>
                </a:cubicBezTo>
                <a:cubicBezTo>
                  <a:pt x="8447" y="5008"/>
                  <a:pt x="8587" y="5086"/>
                  <a:pt x="8547" y="5190"/>
                </a:cubicBezTo>
                <a:close/>
                <a:moveTo>
                  <a:pt x="8387" y="5397"/>
                </a:moveTo>
                <a:cubicBezTo>
                  <a:pt x="8427" y="5268"/>
                  <a:pt x="8567" y="5371"/>
                  <a:pt x="8527" y="5475"/>
                </a:cubicBezTo>
                <a:cubicBezTo>
                  <a:pt x="8487" y="5605"/>
                  <a:pt x="8347" y="5501"/>
                  <a:pt x="8387" y="5397"/>
                </a:cubicBezTo>
                <a:close/>
                <a:moveTo>
                  <a:pt x="7568" y="4618"/>
                </a:moveTo>
                <a:cubicBezTo>
                  <a:pt x="7608" y="4488"/>
                  <a:pt x="7748" y="4592"/>
                  <a:pt x="7708" y="4696"/>
                </a:cubicBezTo>
                <a:cubicBezTo>
                  <a:pt x="7668" y="4826"/>
                  <a:pt x="7528" y="4748"/>
                  <a:pt x="7568" y="4618"/>
                </a:cubicBezTo>
                <a:close/>
                <a:moveTo>
                  <a:pt x="9406" y="4852"/>
                </a:moveTo>
                <a:cubicBezTo>
                  <a:pt x="9446" y="4722"/>
                  <a:pt x="9586" y="4826"/>
                  <a:pt x="9546" y="4930"/>
                </a:cubicBezTo>
                <a:cubicBezTo>
                  <a:pt x="9506" y="5060"/>
                  <a:pt x="9346" y="4956"/>
                  <a:pt x="9406" y="4852"/>
                </a:cubicBezTo>
                <a:close/>
                <a:moveTo>
                  <a:pt x="8927" y="6853"/>
                </a:moveTo>
                <a:cubicBezTo>
                  <a:pt x="8967" y="6723"/>
                  <a:pt x="9106" y="6827"/>
                  <a:pt x="9066" y="6931"/>
                </a:cubicBezTo>
                <a:cubicBezTo>
                  <a:pt x="9026" y="7061"/>
                  <a:pt x="8887" y="6983"/>
                  <a:pt x="8927" y="685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p>
        </p:txBody>
      </p:sp>
      <p:sp>
        <p:nvSpPr>
          <p:cNvPr id="75" name="Shape"/>
          <p:cNvSpPr/>
          <p:nvPr userDrawn="1"/>
        </p:nvSpPr>
        <p:spPr>
          <a:xfrm>
            <a:off x="10229631" y="4117140"/>
            <a:ext cx="1477015" cy="1696728"/>
          </a:xfrm>
          <a:custGeom>
            <a:avLst/>
            <a:gdLst/>
            <a:ahLst/>
            <a:cxnLst>
              <a:cxn ang="0">
                <a:pos x="wd2" y="hd2"/>
              </a:cxn>
              <a:cxn ang="5400000">
                <a:pos x="wd2" y="hd2"/>
              </a:cxn>
              <a:cxn ang="10800000">
                <a:pos x="wd2" y="hd2"/>
              </a:cxn>
              <a:cxn ang="16200000">
                <a:pos x="wd2" y="hd2"/>
              </a:cxn>
            </a:cxnLst>
            <a:rect l="0" t="0" r="r" b="b"/>
            <a:pathLst>
              <a:path w="21600" h="21600" extrusionOk="0">
                <a:moveTo>
                  <a:pt x="2544" y="2829"/>
                </a:moveTo>
                <a:cubicBezTo>
                  <a:pt x="1151" y="4996"/>
                  <a:pt x="371" y="7793"/>
                  <a:pt x="520" y="10849"/>
                </a:cubicBezTo>
                <a:cubicBezTo>
                  <a:pt x="650" y="13856"/>
                  <a:pt x="1653" y="16556"/>
                  <a:pt x="3213" y="18609"/>
                </a:cubicBezTo>
                <a:cubicBezTo>
                  <a:pt x="2247" y="19498"/>
                  <a:pt x="1170" y="20436"/>
                  <a:pt x="0" y="21374"/>
                </a:cubicBezTo>
                <a:cubicBezTo>
                  <a:pt x="111" y="21438"/>
                  <a:pt x="204" y="21519"/>
                  <a:pt x="297" y="21600"/>
                </a:cubicBezTo>
                <a:cubicBezTo>
                  <a:pt x="1783" y="20404"/>
                  <a:pt x="3139" y="19223"/>
                  <a:pt x="4272" y="18108"/>
                </a:cubicBezTo>
                <a:cubicBezTo>
                  <a:pt x="6983" y="18722"/>
                  <a:pt x="10215" y="18674"/>
                  <a:pt x="13502" y="17849"/>
                </a:cubicBezTo>
                <a:cubicBezTo>
                  <a:pt x="16864" y="16992"/>
                  <a:pt x="19687" y="15456"/>
                  <a:pt x="21600" y="13629"/>
                </a:cubicBezTo>
                <a:cubicBezTo>
                  <a:pt x="18851" y="12966"/>
                  <a:pt x="15527" y="12999"/>
                  <a:pt x="12165" y="13839"/>
                </a:cubicBezTo>
                <a:cubicBezTo>
                  <a:pt x="9528" y="14502"/>
                  <a:pt x="7225" y="15602"/>
                  <a:pt x="5423" y="16928"/>
                </a:cubicBezTo>
                <a:cubicBezTo>
                  <a:pt x="6426" y="15844"/>
                  <a:pt x="7188" y="14842"/>
                  <a:pt x="7689" y="13969"/>
                </a:cubicBezTo>
                <a:cubicBezTo>
                  <a:pt x="10178" y="12756"/>
                  <a:pt x="12537" y="10784"/>
                  <a:pt x="14338" y="8197"/>
                </a:cubicBezTo>
                <a:cubicBezTo>
                  <a:pt x="16214" y="5481"/>
                  <a:pt x="17143" y="2571"/>
                  <a:pt x="17105" y="0"/>
                </a:cubicBezTo>
                <a:cubicBezTo>
                  <a:pt x="14468" y="1180"/>
                  <a:pt x="11942" y="3234"/>
                  <a:pt x="10066" y="5950"/>
                </a:cubicBezTo>
                <a:cubicBezTo>
                  <a:pt x="8246" y="8585"/>
                  <a:pt x="7336" y="11382"/>
                  <a:pt x="7299" y="13904"/>
                </a:cubicBezTo>
                <a:cubicBezTo>
                  <a:pt x="6575" y="15165"/>
                  <a:pt x="5256" y="16701"/>
                  <a:pt x="3529" y="18334"/>
                </a:cubicBezTo>
                <a:cubicBezTo>
                  <a:pt x="4773" y="16232"/>
                  <a:pt x="5461" y="13565"/>
                  <a:pt x="5331" y="10687"/>
                </a:cubicBezTo>
                <a:cubicBezTo>
                  <a:pt x="5163" y="7647"/>
                  <a:pt x="4123" y="4899"/>
                  <a:pt x="2544" y="282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6" Type="http://schemas.openxmlformats.org/officeDocument/2006/relationships/theme" Target="../theme/theme1.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6" Type="http://schemas.openxmlformats.org/officeDocument/2006/relationships/theme" Target="../theme/theme2.xml"/><Relationship Id="rId35" Type="http://schemas.openxmlformats.org/officeDocument/2006/relationships/slideLayout" Target="../slideLayouts/slideLayout70.xml"/><Relationship Id="rId34" Type="http://schemas.openxmlformats.org/officeDocument/2006/relationships/slideLayout" Target="../slideLayouts/slideLayout69.xml"/><Relationship Id="rId33" Type="http://schemas.openxmlformats.org/officeDocument/2006/relationships/slideLayout" Target="../slideLayouts/slideLayout68.xml"/><Relationship Id="rId32" Type="http://schemas.openxmlformats.org/officeDocument/2006/relationships/slideLayout" Target="../slideLayouts/slideLayout67.xml"/><Relationship Id="rId31" Type="http://schemas.openxmlformats.org/officeDocument/2006/relationships/slideLayout" Target="../slideLayouts/slideLayout66.xml"/><Relationship Id="rId30" Type="http://schemas.openxmlformats.org/officeDocument/2006/relationships/slideLayout" Target="../slideLayouts/slideLayout65.xml"/><Relationship Id="rId3" Type="http://schemas.openxmlformats.org/officeDocument/2006/relationships/slideLayout" Target="../slideLayouts/slideLayout38.xml"/><Relationship Id="rId29" Type="http://schemas.openxmlformats.org/officeDocument/2006/relationships/slideLayout" Target="../slideLayouts/slideLayout64.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24" Type="http://schemas.openxmlformats.org/officeDocument/2006/relationships/slideLayout" Target="../slideLayouts/slideLayout59.xml"/><Relationship Id="rId23" Type="http://schemas.openxmlformats.org/officeDocument/2006/relationships/slideLayout" Target="../slideLayouts/slideLayout58.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0" Type="http://schemas.openxmlformats.org/officeDocument/2006/relationships/slideLayout" Target="../slideLayouts/slideLayout55.xml"/><Relationship Id="rId2" Type="http://schemas.openxmlformats.org/officeDocument/2006/relationships/slideLayout" Target="../slideLayouts/slideLayout37.xml"/><Relationship Id="rId19" Type="http://schemas.openxmlformats.org/officeDocument/2006/relationships/slideLayout" Target="../slideLayouts/slideLayout54.xml"/><Relationship Id="rId18" Type="http://schemas.openxmlformats.org/officeDocument/2006/relationships/slideLayout" Target="../slideLayouts/slideLayout53.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Date</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Your Footer Here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72B7600-67E3-4D97-B453-880E2742B98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hdr="0"/>
  <p:txStyles>
    <p:titleStyle>
      <a:lvl1pPr algn="l" defTabSz="914400" rtl="1"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Date</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Your Footer Here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72B7600-67E3-4D97-B453-880E2742B98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Lst>
  <p:hf hdr="0"/>
  <p:txStyles>
    <p:titleStyle>
      <a:lvl1pPr algn="l" defTabSz="914400" rtl="1"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3.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vmlDrawing" Target="../drawings/vmlDrawing1.vml"/><Relationship Id="rId3" Type="http://schemas.openxmlformats.org/officeDocument/2006/relationships/slideLayout" Target="../slideLayouts/slideLayout24.xml"/><Relationship Id="rId2" Type="http://schemas.openxmlformats.org/officeDocument/2006/relationships/image" Target="../media/image14.wmf"/><Relationship Id="rId1"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1.xml"/><Relationship Id="rId2" Type="http://schemas.openxmlformats.org/officeDocument/2006/relationships/image" Target="../media/image17.pn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3.jpeg"/><Relationship Id="rId1"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5.xml"/><Relationship Id="rId2" Type="http://schemas.openxmlformats.org/officeDocument/2006/relationships/image" Target="../media/image27.jpeg"/><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2.xml"/><Relationship Id="rId2" Type="http://schemas.openxmlformats.org/officeDocument/2006/relationships/image" Target="../media/image28.wmf"/><Relationship Id="rId1"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7.xml"/><Relationship Id="rId1"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Spinal cord injury</a:t>
            </a:r>
            <a:endParaRPr lang="en-US" dirty="0"/>
          </a:p>
        </p:txBody>
      </p:sp>
      <p:sp>
        <p:nvSpPr>
          <p:cNvPr id="3" name="Subtitle 2"/>
          <p:cNvSpPr>
            <a:spLocks noGrp="1"/>
          </p:cNvSpPr>
          <p:nvPr>
            <p:ph type="subTitle" idx="1"/>
          </p:nvPr>
        </p:nvSpPr>
        <p:spPr>
          <a:xfrm>
            <a:off x="3340735" y="2995930"/>
            <a:ext cx="6142355" cy="1337945"/>
          </a:xfrm>
        </p:spPr>
        <p:txBody>
          <a:bodyPr>
            <a:noAutofit/>
          </a:bodyPr>
          <a:lstStyle/>
          <a:p>
            <a:pPr algn="l"/>
            <a:r>
              <a:rPr lang="en-US" sz="2800" dirty="0"/>
              <a:t>prepared by :  </a:t>
            </a:r>
            <a:endParaRPr lang="en-US" sz="2800" dirty="0"/>
          </a:p>
          <a:p>
            <a:pPr algn="l"/>
            <a:r>
              <a:rPr lang="en-US" sz="2800" dirty="0"/>
              <a:t>Lubna Sameer  and Mohammed Hashem</a:t>
            </a:r>
            <a:endParaRPr lang="en-US" sz="2800" dirty="0"/>
          </a:p>
          <a:p>
            <a:pPr algn="l"/>
            <a:endParaRPr lang="en-US" sz="2800" dirty="0"/>
          </a:p>
        </p:txBody>
      </p:sp>
      <p:sp>
        <p:nvSpPr>
          <p:cNvPr id="4" name="Text Box 3"/>
          <p:cNvSpPr txBox="1"/>
          <p:nvPr/>
        </p:nvSpPr>
        <p:spPr>
          <a:xfrm>
            <a:off x="2185035" y="4691380"/>
            <a:ext cx="7844790" cy="1383665"/>
          </a:xfrm>
          <a:prstGeom prst="rect">
            <a:avLst/>
          </a:prstGeom>
        </p:spPr>
        <p:style>
          <a:lnRef idx="2">
            <a:schemeClr val="accent4"/>
          </a:lnRef>
          <a:fillRef idx="1">
            <a:schemeClr val="lt1"/>
          </a:fillRef>
          <a:effectRef idx="0">
            <a:schemeClr val="accent4"/>
          </a:effectRef>
          <a:fontRef idx="minor">
            <a:schemeClr val="dk1"/>
          </a:fontRef>
        </p:style>
        <p:txBody>
          <a:bodyPr vert="horz" wrap="square" rtlCol="0" anchor="ctr" anchorCtr="0">
            <a:spAutoFit/>
          </a:bodyPr>
          <a:p>
            <a:pPr fontAlgn="ctr"/>
            <a:r>
              <a:rPr lang="ar-JO" sz="2800">
                <a:solidFill>
                  <a:srgbClr val="FF0000"/>
                </a:solidFill>
              </a:rPr>
              <a:t>ملاحظة تم تعديل السلايد بعد المحاضرة لاضافة ما كان ناقص و ازالة معلومة قديمة </a:t>
            </a:r>
            <a:br>
              <a:rPr lang="ar-JO" sz="2800">
                <a:solidFill>
                  <a:srgbClr val="FF0000"/>
                </a:solidFill>
              </a:rPr>
            </a:br>
            <a:r>
              <a:rPr lang="ar-JO" sz="2800">
                <a:solidFill>
                  <a:srgbClr val="FF0000"/>
                </a:solidFill>
              </a:rPr>
              <a:t>المحاضرة بالشكل هاذ كاملة حسب راي دكتور رامي </a:t>
            </a:r>
            <a:endParaRPr lang="ar-JO" sz="280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Corticospinal Tract</a:t>
            </a:r>
            <a:endParaRPr lang="en-US"/>
          </a:p>
        </p:txBody>
      </p:sp>
      <p:pic>
        <p:nvPicPr>
          <p:cNvPr id="8" name="Content Placeholder 7" descr="C:\Users\hashe\Desktop\Screenshot 2020-10-10 140339.pngScreenshot 2020-10-10 140339"/>
          <p:cNvPicPr>
            <a:picLocks noGrp="1" noChangeAspect="1"/>
          </p:cNvPicPr>
          <p:nvPr>
            <p:ph idx="1"/>
          </p:nvPr>
        </p:nvPicPr>
        <p:blipFill>
          <a:blip r:embed="rId1"/>
          <a:srcRect/>
          <a:stretch>
            <a:fillRect/>
          </a:stretch>
        </p:blipFill>
        <p:spPr>
          <a:xfrm>
            <a:off x="7733983" y="268605"/>
            <a:ext cx="4104640" cy="6449695"/>
          </a:xfrm>
          <a:prstGeom prst="rect">
            <a:avLst/>
          </a:prstGeom>
          <a:effectLst>
            <a:softEdge rad="63500"/>
          </a:effectLst>
        </p:spPr>
      </p:pic>
      <p:sp>
        <p:nvSpPr>
          <p:cNvPr id="11" name="Shape"/>
          <p:cNvSpPr/>
          <p:nvPr/>
        </p:nvSpPr>
        <p:spPr>
          <a:xfrm rot="2640000">
            <a:off x="7474947" y="-28448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231775" y="1816100"/>
            <a:ext cx="7501890" cy="5041900"/>
          </a:xfrm>
          <a:prstGeom prst="rect">
            <a:avLst/>
          </a:prstGeom>
        </p:spPr>
        <p:txBody>
          <a:bodyPr vert="horz" lIns="91440" tIns="45720" rIns="91440" bIns="45720" rtlCol="0">
            <a:normAutofit lnSpcReduction="10000"/>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Carries motor input from the brain to the body </a:t>
            </a:r>
            <a:endParaRPr lang="en-US"/>
          </a:p>
          <a:p>
            <a:pPr algn="l"/>
            <a:r>
              <a:rPr lang="en-US"/>
              <a:t>Neurons Originates in the primary motor cortex → travels through the internal capsule and medulla → decussates at medullary pyramids → contralateral tract and continues withing posterolateral white matter until axon reaches the appropriate level → enters the anterior horn of gray matter </a:t>
            </a:r>
            <a:endParaRPr lang="en-US"/>
          </a:p>
          <a:p>
            <a:pPr algn="l"/>
            <a:r>
              <a:rPr lang="en-US"/>
              <a:t>1st Synapse occurs in the anterior horn of gray matter </a:t>
            </a:r>
            <a:endParaRPr lang="en-US"/>
          </a:p>
          <a:p>
            <a:pPr algn="l"/>
            <a:r>
              <a:rPr lang="en-US"/>
              <a:t>Neuron exits spinal cord through anterior root → Synapses on NMJ</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Upper and Lower Motor Neurons </a:t>
            </a:r>
            <a:endParaRPr lang="en-US"/>
          </a:p>
        </p:txBody>
      </p:sp>
      <p:pic>
        <p:nvPicPr>
          <p:cNvPr id="8" name="Content Placeholder 7" descr="C:\Users\hashe\Desktop\Screenshot 2020-10-10 140339.pngScreenshot 2020-10-10 140339"/>
          <p:cNvPicPr>
            <a:picLocks noGrp="1" noChangeAspect="1"/>
          </p:cNvPicPr>
          <p:nvPr>
            <p:ph idx="1"/>
          </p:nvPr>
        </p:nvPicPr>
        <p:blipFill>
          <a:blip r:embed="rId1"/>
          <a:srcRect/>
          <a:stretch>
            <a:fillRect/>
          </a:stretch>
        </p:blipFill>
        <p:spPr>
          <a:xfrm>
            <a:off x="7733983" y="268605"/>
            <a:ext cx="4104640" cy="6449695"/>
          </a:xfrm>
          <a:prstGeom prst="rect">
            <a:avLst/>
          </a:prstGeom>
          <a:effectLst>
            <a:softEdge rad="63500"/>
          </a:effectLst>
        </p:spPr>
      </p:pic>
      <p:sp>
        <p:nvSpPr>
          <p:cNvPr id="11" name="Shape"/>
          <p:cNvSpPr/>
          <p:nvPr/>
        </p:nvSpPr>
        <p:spPr>
          <a:xfrm rot="2640000">
            <a:off x="7474947" y="-28448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231775" y="1816100"/>
            <a:ext cx="7501890"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UMN and LMN refer to the two neurons that make up the corticospinal tracts </a:t>
            </a:r>
            <a:endParaRPr lang="en-US"/>
          </a:p>
          <a:p>
            <a:pPr algn="l"/>
            <a:r>
              <a:rPr lang="en-US"/>
              <a:t>UMN lesions damage the first neuron </a:t>
            </a:r>
            <a:endParaRPr lang="en-US"/>
          </a:p>
          <a:p>
            <a:pPr lvl="1" algn="l"/>
            <a:r>
              <a:rPr lang="en-US"/>
              <a:t>Babinski, spastic paralys, Clasp-knife spasticity</a:t>
            </a:r>
            <a:endParaRPr lang="en-US"/>
          </a:p>
          <a:p>
            <a:pPr lvl="1" algn="l"/>
            <a:r>
              <a:rPr lang="en-US"/>
              <a:t>increased tone and reflexes</a:t>
            </a:r>
            <a:endParaRPr lang="en-US"/>
          </a:p>
          <a:p>
            <a:pPr lvl="0" algn="l"/>
            <a:r>
              <a:rPr lang="en-US"/>
              <a:t>LMN lesions damage the second neuron</a:t>
            </a:r>
            <a:endParaRPr lang="en-US"/>
          </a:p>
          <a:p>
            <a:pPr lvl="1" algn="l"/>
            <a:r>
              <a:rPr lang="en-US"/>
              <a:t>Atrophy, fasciculations </a:t>
            </a:r>
            <a:endParaRPr lang="en-US"/>
          </a:p>
          <a:p>
            <a:pPr lvl="1" algn="l"/>
            <a:r>
              <a:rPr lang="en-US"/>
              <a:t>Secreased tone and reflexes</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Tracts vs Nu</a:t>
            </a:r>
            <a:endParaRPr lang="en-US"/>
          </a:p>
        </p:txBody>
      </p:sp>
      <p:pic>
        <p:nvPicPr>
          <p:cNvPr id="8" name="Content Placeholder 7" descr="C:\Users\hashe\Desktop\Screenshot 2020-10-10 140339.pngScreenshot 2020-10-10 140339"/>
          <p:cNvPicPr>
            <a:picLocks noGrp="1" noChangeAspect="1"/>
          </p:cNvPicPr>
          <p:nvPr>
            <p:ph idx="1"/>
          </p:nvPr>
        </p:nvPicPr>
        <p:blipFill>
          <a:blip r:embed="rId1"/>
          <a:srcRect/>
          <a:stretch>
            <a:fillRect/>
          </a:stretch>
        </p:blipFill>
        <p:spPr>
          <a:xfrm>
            <a:off x="7075170" y="256540"/>
            <a:ext cx="5061585" cy="6535420"/>
          </a:xfrm>
          <a:prstGeom prst="rect">
            <a:avLst/>
          </a:prstGeom>
          <a:effectLst>
            <a:softEdge rad="63500"/>
          </a:effectLst>
        </p:spPr>
      </p:pic>
      <p:sp>
        <p:nvSpPr>
          <p:cNvPr id="11" name="Shape"/>
          <p:cNvSpPr/>
          <p:nvPr/>
        </p:nvSpPr>
        <p:spPr>
          <a:xfrm rot="360000">
            <a:off x="9907632" y="-495935"/>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rot="2700000">
            <a:off x="11568430" y="608774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231775" y="1816100"/>
            <a:ext cx="7501890"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a:p>
        </p:txBody>
      </p:sp>
      <p:sp>
        <p:nvSpPr>
          <p:cNvPr id="2" name="Content Placeholder 12"/>
          <p:cNvSpPr/>
          <p:nvPr/>
        </p:nvSpPr>
        <p:spPr>
          <a:xfrm>
            <a:off x="461645" y="2563495"/>
            <a:ext cx="6613525"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When theres injury to a tracts it will effect all the levels below the injury level </a:t>
            </a:r>
            <a:endParaRPr lang="en-US"/>
          </a:p>
          <a:p>
            <a:pPr algn="l"/>
            <a:r>
              <a:rPr lang="en-US"/>
              <a:t>When theres injury to a Nu in the horns it will effect only at the level of the injury </a:t>
            </a:r>
            <a:endParaRPr lang="en-US"/>
          </a:p>
          <a:p>
            <a:pPr marL="0" indent="0" algn="l">
              <a:buNone/>
            </a:pPr>
            <a:r>
              <a:rPr lang="en-US"/>
              <a:t>The white matter increases in the spinal cord as you go higher because the tracts keep adding up till reaching the destination</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0"/>
            <a:ext cx="6165850" cy="1325880"/>
          </a:xfrm>
        </p:spPr>
        <p:txBody>
          <a:bodyPr>
            <a:normAutofit/>
          </a:bodyPr>
          <a:lstStyle/>
          <a:p>
            <a:r>
              <a:rPr lang="en-US"/>
              <a:t>Cross section of the spinal cord</a:t>
            </a:r>
            <a:endParaRPr lang="en-US"/>
          </a:p>
        </p:txBody>
      </p:sp>
      <p:pic>
        <p:nvPicPr>
          <p:cNvPr id="8" name="Picture 7"/>
          <p:cNvPicPr>
            <a:picLocks noChangeAspect="1"/>
          </p:cNvPicPr>
          <p:nvPr/>
        </p:nvPicPr>
        <p:blipFill>
          <a:blip r:embed="rId1"/>
          <a:stretch>
            <a:fillRect/>
          </a:stretch>
        </p:blipFill>
        <p:spPr>
          <a:xfrm>
            <a:off x="5807075" y="238760"/>
            <a:ext cx="3126740" cy="2395220"/>
          </a:xfrm>
          <a:prstGeom prst="rect">
            <a:avLst/>
          </a:prstGeom>
        </p:spPr>
      </p:pic>
      <p:pic>
        <p:nvPicPr>
          <p:cNvPr id="9" name="Picture 8"/>
          <p:cNvPicPr>
            <a:picLocks noChangeAspect="1"/>
          </p:cNvPicPr>
          <p:nvPr/>
        </p:nvPicPr>
        <p:blipFill>
          <a:blip r:embed="rId2"/>
          <a:stretch>
            <a:fillRect/>
          </a:stretch>
        </p:blipFill>
        <p:spPr>
          <a:xfrm>
            <a:off x="9286240" y="348615"/>
            <a:ext cx="2708910" cy="1841500"/>
          </a:xfrm>
          <a:prstGeom prst="rect">
            <a:avLst/>
          </a:prstGeom>
        </p:spPr>
      </p:pic>
      <p:pic>
        <p:nvPicPr>
          <p:cNvPr id="10" name="Picture 9"/>
          <p:cNvPicPr>
            <a:picLocks noChangeAspect="1"/>
          </p:cNvPicPr>
          <p:nvPr/>
        </p:nvPicPr>
        <p:blipFill>
          <a:blip r:embed="rId3"/>
          <a:stretch>
            <a:fillRect/>
          </a:stretch>
        </p:blipFill>
        <p:spPr>
          <a:xfrm>
            <a:off x="6434455" y="2491105"/>
            <a:ext cx="2394585" cy="1852930"/>
          </a:xfrm>
          <a:prstGeom prst="rect">
            <a:avLst/>
          </a:prstGeom>
        </p:spPr>
      </p:pic>
      <p:pic>
        <p:nvPicPr>
          <p:cNvPr id="11" name="Picture 10"/>
          <p:cNvPicPr>
            <a:picLocks noChangeAspect="1"/>
          </p:cNvPicPr>
          <p:nvPr/>
        </p:nvPicPr>
        <p:blipFill>
          <a:blip r:embed="rId4"/>
          <a:stretch>
            <a:fillRect/>
          </a:stretch>
        </p:blipFill>
        <p:spPr>
          <a:xfrm>
            <a:off x="9180830" y="2491105"/>
            <a:ext cx="2440305" cy="1875790"/>
          </a:xfrm>
          <a:prstGeom prst="rect">
            <a:avLst/>
          </a:prstGeom>
        </p:spPr>
      </p:pic>
      <p:pic>
        <p:nvPicPr>
          <p:cNvPr id="12" name="Picture 11"/>
          <p:cNvPicPr>
            <a:picLocks noChangeAspect="1"/>
          </p:cNvPicPr>
          <p:nvPr/>
        </p:nvPicPr>
        <p:blipFill>
          <a:blip r:embed="rId5"/>
          <a:stretch>
            <a:fillRect/>
          </a:stretch>
        </p:blipFill>
        <p:spPr>
          <a:xfrm>
            <a:off x="4999990" y="4587875"/>
            <a:ext cx="2557780" cy="2124710"/>
          </a:xfrm>
          <a:prstGeom prst="rect">
            <a:avLst/>
          </a:prstGeom>
        </p:spPr>
      </p:pic>
      <p:pic>
        <p:nvPicPr>
          <p:cNvPr id="13" name="Picture 12"/>
          <p:cNvPicPr>
            <a:picLocks noChangeAspect="1"/>
          </p:cNvPicPr>
          <p:nvPr/>
        </p:nvPicPr>
        <p:blipFill>
          <a:blip r:embed="rId6"/>
          <a:stretch>
            <a:fillRect/>
          </a:stretch>
        </p:blipFill>
        <p:spPr>
          <a:xfrm>
            <a:off x="8122920" y="5201285"/>
            <a:ext cx="1860550" cy="1511300"/>
          </a:xfrm>
          <a:prstGeom prst="rect">
            <a:avLst/>
          </a:prstGeom>
        </p:spPr>
      </p:pic>
      <p:pic>
        <p:nvPicPr>
          <p:cNvPr id="14" name="Picture 13"/>
          <p:cNvPicPr>
            <a:picLocks noChangeAspect="1"/>
          </p:cNvPicPr>
          <p:nvPr/>
        </p:nvPicPr>
        <p:blipFill>
          <a:blip r:embed="rId7"/>
          <a:stretch>
            <a:fillRect/>
          </a:stretch>
        </p:blipFill>
        <p:spPr>
          <a:xfrm>
            <a:off x="10576560" y="5514975"/>
            <a:ext cx="1044575" cy="883920"/>
          </a:xfrm>
          <a:prstGeom prst="rect">
            <a:avLst/>
          </a:prstGeom>
        </p:spPr>
      </p:pic>
      <p:sp>
        <p:nvSpPr>
          <p:cNvPr id="3" name="Content Placeholder 12"/>
          <p:cNvSpPr/>
          <p:nvPr/>
        </p:nvSpPr>
        <p:spPr>
          <a:xfrm>
            <a:off x="434975" y="1325880"/>
            <a:ext cx="4957445" cy="3857625"/>
          </a:xfrm>
          <a:prstGeom prst="rect">
            <a:avLst/>
          </a:prstGeom>
        </p:spPr>
        <p:txBody>
          <a:bodyPr vert="horz" lIns="91440" tIns="45720" rIns="91440" bIns="45720" rtlCol="0">
            <a:normAutofit lnSpcReduction="10000"/>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t>you can know what level in the spinal cord you're at by three main points </a:t>
            </a:r>
            <a:endParaRPr lang="en-US"/>
          </a:p>
          <a:p>
            <a:pPr marL="0" indent="0" algn="l">
              <a:buNone/>
            </a:pPr>
            <a:r>
              <a:rPr lang="en-US"/>
              <a:t>1 is the </a:t>
            </a:r>
            <a:r>
              <a:rPr lang="en-US" dirty="0">
                <a:sym typeface="+mn-ea"/>
              </a:rPr>
              <a:t>Posterio- intermediate sulcus (one or two dorsal columns faciculi)</a:t>
            </a:r>
            <a:endParaRPr lang="en-US" dirty="0">
              <a:sym typeface="+mn-ea"/>
            </a:endParaRPr>
          </a:p>
          <a:p>
            <a:pPr marL="0" indent="0" algn="l">
              <a:buNone/>
            </a:pPr>
            <a:r>
              <a:rPr lang="en-US" dirty="0">
                <a:sym typeface="+mn-ea"/>
              </a:rPr>
              <a:t>2 is the lateral horn present</a:t>
            </a:r>
            <a:endParaRPr lang="en-US" dirty="0">
              <a:sym typeface="+mn-ea"/>
            </a:endParaRPr>
          </a:p>
          <a:p>
            <a:pPr marL="0" indent="0" algn="l">
              <a:buNone/>
            </a:pPr>
            <a:r>
              <a:rPr lang="en-US" dirty="0">
                <a:sym typeface="+mn-ea"/>
              </a:rPr>
              <a:t>3 the size of the ventral horn</a:t>
            </a:r>
            <a:endParaRPr lang="en-US" dirty="0">
              <a:solidFill>
                <a:schemeClr val="bg1"/>
              </a:solidFill>
            </a:endParaRPr>
          </a:p>
          <a:p>
            <a:pPr marL="0" indent="0" algn="l">
              <a:buNone/>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381885" y="1124585"/>
          <a:ext cx="5467985" cy="5222875"/>
        </p:xfrm>
        <a:graphic>
          <a:graphicData uri="http://schemas.openxmlformats.org/presentationml/2006/ole">
            <mc:AlternateContent xmlns:mc="http://schemas.openxmlformats.org/markup-compatibility/2006">
              <mc:Choice xmlns:v="urn:schemas-microsoft-com:vml" Requires="v">
                <p:oleObj spid="_x0000_s3075" name="" r:id="rId1" imgW="2499360" imgH="2750820" progId="Paint.Picture">
                  <p:embed/>
                </p:oleObj>
              </mc:Choice>
              <mc:Fallback>
                <p:oleObj name="" r:id="rId1" imgW="2499360" imgH="2750820" progId="Paint.Picture">
                  <p:embed/>
                  <p:pic>
                    <p:nvPicPr>
                      <p:cNvPr id="0" name="Picture 3074"/>
                      <p:cNvPicPr/>
                      <p:nvPr/>
                    </p:nvPicPr>
                    <p:blipFill>
                      <a:blip r:embed="rId2"/>
                      <a:stretch>
                        <a:fillRect/>
                      </a:stretch>
                    </p:blipFill>
                    <p:spPr>
                      <a:xfrm>
                        <a:off x="2381885" y="1124585"/>
                        <a:ext cx="5467985" cy="5222875"/>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 and Epidemiology </a:t>
            </a:r>
            <a:endParaRPr lang="en-US"/>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a:t>
            </a:r>
            <a:endParaRPr lang="en-US"/>
          </a:p>
        </p:txBody>
      </p:sp>
      <p:sp>
        <p:nvSpPr>
          <p:cNvPr id="5" name="Content Placeholder 4"/>
          <p:cNvSpPr>
            <a:spLocks noGrp="1"/>
          </p:cNvSpPr>
          <p:nvPr>
            <p:ph idx="1"/>
          </p:nvPr>
        </p:nvSpPr>
        <p:spPr>
          <a:xfrm>
            <a:off x="1682044" y="2115817"/>
            <a:ext cx="9671756" cy="4212275"/>
          </a:xfrm>
        </p:spPr>
        <p:txBody>
          <a:bodyPr>
            <a:normAutofit fontScale="90000"/>
          </a:bodyPr>
          <a:lstStyle/>
          <a:p>
            <a:pPr marL="0" indent="0" algn="l">
              <a:buNone/>
            </a:pPr>
            <a:r>
              <a:rPr lang="en-US"/>
              <a:t>In this seminar will be focusing on the trauma side of spinal cord insults because this is what concern us in neurosurgery .</a:t>
            </a:r>
            <a:endParaRPr lang="en-US"/>
          </a:p>
          <a:p>
            <a:pPr marL="0" indent="0" algn="l">
              <a:buNone/>
            </a:pPr>
            <a:r>
              <a:rPr lang="en-US" altLang="ko-KR" dirty="0" smtClean="0">
                <a:ea typeface="Gulim" pitchFamily="34" charset="-127"/>
                <a:sym typeface="+mn-ea"/>
              </a:rPr>
              <a:t> </a:t>
            </a:r>
            <a:r>
              <a:rPr lang="en-US" altLang="ko-KR" b="1" dirty="0">
                <a:ea typeface="Gulim" pitchFamily="34" charset="-127"/>
                <a:sym typeface="+mn-ea"/>
              </a:rPr>
              <a:t>The most important aspect of clinical care for the spinal cord injury </a:t>
            </a:r>
            <a:r>
              <a:rPr lang="en-US" altLang="ko-KR" dirty="0">
                <a:ea typeface="Gulim" pitchFamily="34" charset="-127"/>
                <a:sym typeface="+mn-ea"/>
              </a:rPr>
              <a:t>patient is </a:t>
            </a:r>
            <a:r>
              <a:rPr lang="en-US" altLang="ko-KR" dirty="0">
                <a:solidFill>
                  <a:schemeClr val="accent5">
                    <a:lumMod val="60000"/>
                    <a:lumOff val="40000"/>
                  </a:schemeClr>
                </a:solidFill>
                <a:ea typeface="Gulim" pitchFamily="34" charset="-127"/>
                <a:sym typeface="+mn-ea"/>
              </a:rPr>
              <a:t>preventing complications</a:t>
            </a:r>
            <a:r>
              <a:rPr lang="en-US" altLang="ko-KR" dirty="0">
                <a:ea typeface="Gulim" pitchFamily="34" charset="-127"/>
                <a:sym typeface="+mn-ea"/>
              </a:rPr>
              <a:t> related to disability. Supportive care has shown to decrease complications related to mobility. </a:t>
            </a:r>
            <a:endParaRPr lang="en-US" altLang="ko-KR" dirty="0">
              <a:ea typeface="Gulim" pitchFamily="34" charset="-127"/>
              <a:sym typeface="+mn-ea"/>
            </a:endParaRPr>
          </a:p>
          <a:p>
            <a:pPr marL="0" indent="0" algn="l">
              <a:buNone/>
            </a:pPr>
            <a:r>
              <a:rPr lang="en-US" dirty="0">
                <a:sym typeface="+mn-ea"/>
              </a:rPr>
              <a:t>Although the </a:t>
            </a:r>
            <a:r>
              <a:rPr lang="en-US" u="sng" dirty="0">
                <a:sym typeface="+mn-ea"/>
              </a:rPr>
              <a:t>majority of spinal injuries do not affect the cord</a:t>
            </a:r>
            <a:r>
              <a:rPr lang="en-US" dirty="0">
                <a:sym typeface="+mn-ea"/>
              </a:rPr>
              <a:t> or spinal root , about 10%will result in quadriplegia or paraplegia.</a:t>
            </a:r>
            <a:endParaRPr lang="en-US" dirty="0">
              <a:sym typeface="+mn-ea"/>
            </a:endParaRPr>
          </a:p>
          <a:p>
            <a:pPr marL="0" indent="0" algn="l">
              <a:buNone/>
            </a:pPr>
            <a:r>
              <a:rPr lang="en-US">
                <a:sym typeface="+mn-ea"/>
              </a:rPr>
              <a:t>When talking about the injury we can talk about the spinal colomn it self or about the bone that protects it</a:t>
            </a:r>
            <a:endParaRPr lang="en-US" dirty="0"/>
          </a:p>
          <a:p>
            <a:pPr marL="0" indent="0" algn="l">
              <a:buNone/>
            </a:pPr>
            <a:endParaRPr lang="en-US"/>
          </a:p>
          <a:p>
            <a:pPr marL="0" indent="0" algn="l">
              <a:buNone/>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Incidence</a:t>
            </a:r>
            <a:endParaRPr lang="en-US"/>
          </a:p>
        </p:txBody>
      </p:sp>
      <p:sp>
        <p:nvSpPr>
          <p:cNvPr id="5" name="Content Placeholder 4"/>
          <p:cNvSpPr>
            <a:spLocks noGrp="1"/>
          </p:cNvSpPr>
          <p:nvPr>
            <p:ph idx="1"/>
          </p:nvPr>
        </p:nvSpPr>
        <p:spPr>
          <a:xfrm>
            <a:off x="1948180" y="2065655"/>
            <a:ext cx="9140190" cy="4212590"/>
          </a:xfrm>
        </p:spPr>
        <p:txBody>
          <a:bodyPr>
            <a:normAutofit fontScale="92500" lnSpcReduction="10000"/>
          </a:bodyPr>
          <a:lstStyle/>
          <a:p>
            <a:pPr marL="0" indent="0" algn="l" rtl="0">
              <a:buNone/>
            </a:pPr>
            <a:r>
              <a:rPr lang="en-US" dirty="0"/>
              <a:t>2-5  per million       18 - 35 years    Male - 3:1</a:t>
            </a:r>
            <a:endParaRPr lang="en-US" dirty="0"/>
          </a:p>
          <a:p>
            <a:pPr marL="0" indent="0" algn="l" rtl="0">
              <a:buNone/>
            </a:pPr>
            <a:endParaRPr lang="en-US" dirty="0"/>
          </a:p>
          <a:p>
            <a:pPr marL="0" indent="0" algn="l" rtl="0">
              <a:buNone/>
            </a:pPr>
            <a:r>
              <a:rPr lang="en-US" dirty="0"/>
              <a:t>RTA 51% - cars </a:t>
            </a:r>
            <a:endParaRPr lang="en-US" dirty="0"/>
          </a:p>
          <a:p>
            <a:pPr marL="0" indent="0" algn="l" rtl="0">
              <a:buNone/>
            </a:pPr>
            <a:r>
              <a:rPr lang="en-US" dirty="0"/>
              <a:t>Domestic 16%</a:t>
            </a:r>
            <a:endParaRPr lang="en-US" dirty="0"/>
          </a:p>
          <a:p>
            <a:pPr marL="0" indent="0" algn="l" rtl="0">
              <a:buNone/>
            </a:pPr>
            <a:r>
              <a:rPr lang="en-US" dirty="0"/>
              <a:t>Industrial 11%</a:t>
            </a:r>
            <a:endParaRPr lang="en-US" dirty="0"/>
          </a:p>
          <a:p>
            <a:pPr marL="0" indent="0" algn="l" rtl="0">
              <a:buNone/>
            </a:pPr>
            <a:r>
              <a:rPr lang="en-US" dirty="0"/>
              <a:t>Sports 16%</a:t>
            </a:r>
            <a:endParaRPr lang="en-US" dirty="0"/>
          </a:p>
          <a:p>
            <a:pPr marL="0" indent="0" algn="l" rtl="0">
              <a:buNone/>
            </a:pPr>
            <a:r>
              <a:rPr lang="en-US" dirty="0"/>
              <a:t>Self harm 5%</a:t>
            </a:r>
            <a:endParaRPr lang="en-US" dirty="0"/>
          </a:p>
          <a:p>
            <a:pPr marL="0" indent="0" algn="l" rtl="0">
              <a:buNone/>
            </a:pPr>
            <a:endParaRPr lang="en-US" dirty="0"/>
          </a:p>
        </p:txBody>
      </p:sp>
      <p:sp>
        <p:nvSpPr>
          <p:cNvPr id="6" name="Content Placeholder 4"/>
          <p:cNvSpPr>
            <a:spLocks noGrp="1"/>
          </p:cNvSpPr>
          <p:nvPr/>
        </p:nvSpPr>
        <p:spPr>
          <a:xfrm>
            <a:off x="6212840" y="3200400"/>
            <a:ext cx="3707130" cy="3077845"/>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Cervical 40%</a:t>
            </a:r>
            <a:endParaRPr lang="en-US" dirty="0"/>
          </a:p>
          <a:p>
            <a:pPr marL="0" indent="0">
              <a:buNone/>
            </a:pPr>
            <a:r>
              <a:rPr lang="en-US" dirty="0"/>
              <a:t>Thoracic 10%</a:t>
            </a:r>
            <a:endParaRPr lang="en-US" dirty="0"/>
          </a:p>
          <a:p>
            <a:pPr marL="0" indent="0">
              <a:buNone/>
            </a:pPr>
            <a:r>
              <a:rPr lang="en-US" dirty="0"/>
              <a:t>Lumbar 3%</a:t>
            </a:r>
            <a:endParaRPr lang="en-US" dirty="0"/>
          </a:p>
          <a:p>
            <a:pPr marL="0" indent="0">
              <a:buNone/>
            </a:pPr>
            <a:r>
              <a:rPr lang="en-US" dirty="0" err="1"/>
              <a:t>Dorso</a:t>
            </a:r>
            <a:r>
              <a:rPr lang="en-US" dirty="0"/>
              <a:t> lumbar 35%</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Spinal injury </a:t>
            </a:r>
            <a:br>
              <a:rPr lang="en-US"/>
            </a:br>
            <a:r>
              <a:rPr lang="en-US"/>
              <a:t>(Bony injury)</a:t>
            </a:r>
            <a:endParaRPr lang="en-US"/>
          </a:p>
        </p:txBody>
      </p:sp>
      <p:sp>
        <p:nvSpPr>
          <p:cNvPr id="5" name="Text Placeholder 4"/>
          <p:cNvSpPr>
            <a:spLocks noGrp="1"/>
          </p:cNvSpPr>
          <p:nvPr>
            <p:ph type="body" idx="1"/>
          </p:nvPr>
        </p:nvSpPr>
        <p:spPr/>
        <p:txBody>
          <a:bodyPr>
            <a:normAutofit/>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Basic concepts </a:t>
            </a:r>
            <a:endParaRPr lang="en-US"/>
          </a:p>
        </p:txBody>
      </p:sp>
      <p:sp>
        <p:nvSpPr>
          <p:cNvPr id="3" name="Subtitle 2"/>
          <p:cNvSpPr>
            <a:spLocks noGrp="1"/>
          </p:cNvSpPr>
          <p:nvPr>
            <p:ph type="subTitle" idx="1"/>
          </p:nvPr>
        </p:nvSpPr>
        <p:spPr/>
        <p:txBody>
          <a:bodyPr/>
          <a:lstStyle/>
          <a:p>
            <a:r>
              <a:rPr lang="en-US"/>
              <a:t>Bone anatomy </a:t>
            </a:r>
            <a:endParaRPr lang="en-US"/>
          </a:p>
          <a:p>
            <a:r>
              <a:rPr lang="en-US"/>
              <a:t>stable vs unstable fractures</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56935" y="1821180"/>
            <a:ext cx="5812790" cy="3216275"/>
          </a:xfrm>
        </p:spPr>
        <p:txBody>
          <a:bodyPr/>
          <a:lstStyle/>
          <a:p>
            <a:r>
              <a:rPr lang="en-US"/>
              <a:t>Normal anatomy and physiology</a:t>
            </a:r>
            <a:endParaRPr lang="en-US"/>
          </a:p>
        </p:txBody>
      </p:sp>
      <p:sp>
        <p:nvSpPr>
          <p:cNvPr id="5" name="Text Placeholder 4"/>
          <p:cNvSpPr>
            <a:spLocks noGrp="1"/>
          </p:cNvSpPr>
          <p:nvPr>
            <p:ph type="body" idx="1"/>
          </p:nvPr>
        </p:nvSpPr>
        <p:spPr/>
        <p:txBody>
          <a:bodyPr/>
          <a:lstStyle/>
          <a:p>
            <a:r>
              <a:rPr lang="en-US"/>
              <a:t>the spinal cord tracts </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pPr algn="l" rtl="0"/>
            <a:r>
              <a:rPr lang="en-US" dirty="0"/>
              <a:t>Generally</a:t>
            </a:r>
            <a:endParaRPr lang="en-US" dirty="0"/>
          </a:p>
          <a:p>
            <a:pPr algn="l" rtl="0"/>
            <a:r>
              <a:rPr lang="en-US" dirty="0"/>
              <a:t>A fracture is considered stable if it can take normal pressure without extra deficit </a:t>
            </a:r>
            <a:endParaRPr lang="en-US" dirty="0"/>
          </a:p>
          <a:p>
            <a:pPr algn="l" rtl="0"/>
            <a:r>
              <a:rPr lang="en-US" dirty="0"/>
              <a:t> (theres an old classification that depends on the three colomns of the vertebral colomn but its not used now)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Hyperflextion - Rotation injuries</a:t>
            </a:r>
            <a:endParaRPr lang="en-US"/>
          </a:p>
        </p:txBody>
      </p:sp>
      <p:sp>
        <p:nvSpPr>
          <p:cNvPr id="5" name="Content Placeholder 4"/>
          <p:cNvSpPr>
            <a:spLocks noGrp="1"/>
          </p:cNvSpPr>
          <p:nvPr>
            <p:ph idx="1"/>
          </p:nvPr>
        </p:nvSpPr>
        <p:spPr>
          <a:xfrm>
            <a:off x="5139055" y="1837055"/>
            <a:ext cx="6683375" cy="4881880"/>
          </a:xfrm>
        </p:spPr>
        <p:txBody>
          <a:bodyPr>
            <a:normAutofit fontScale="92500"/>
          </a:bodyPr>
          <a:lstStyle/>
          <a:p>
            <a:pPr algn="l" rtl="0">
              <a:lnSpc>
                <a:spcPct val="100000"/>
              </a:lnSpc>
            </a:pPr>
            <a:r>
              <a:rPr lang="en-US" dirty="0"/>
              <a:t>Most frequent type of injury to the cervical spine </a:t>
            </a:r>
            <a:r>
              <a:rPr lang="en-US" u="sng" dirty="0"/>
              <a:t>C5/C6</a:t>
            </a:r>
            <a:r>
              <a:rPr lang="en-US" dirty="0"/>
              <a:t> is the most common site and most commonly caused by RTAs </a:t>
            </a:r>
            <a:endParaRPr lang="en-US" dirty="0"/>
          </a:p>
          <a:p>
            <a:pPr algn="l" rtl="0">
              <a:lnSpc>
                <a:spcPct val="100000"/>
              </a:lnSpc>
            </a:pPr>
            <a:r>
              <a:rPr lang="en-US" dirty="0"/>
              <a:t>Most frequently at T12/L1</a:t>
            </a:r>
            <a:endParaRPr lang="en-US" dirty="0"/>
          </a:p>
          <a:p>
            <a:pPr algn="l">
              <a:lnSpc>
                <a:spcPct val="100000"/>
              </a:lnSpc>
              <a:buNone/>
            </a:pPr>
            <a:r>
              <a:rPr lang="en-US" dirty="0" smtClean="0">
                <a:sym typeface="+mn-ea"/>
              </a:rPr>
              <a:t>Usually one or both of the posterior facets are </a:t>
            </a:r>
            <a:r>
              <a:rPr lang="en-US" dirty="0" err="1" smtClean="0">
                <a:sym typeface="+mn-ea"/>
              </a:rPr>
              <a:t>sublaxed</a:t>
            </a:r>
            <a:r>
              <a:rPr lang="en-US" dirty="0" smtClean="0">
                <a:sym typeface="+mn-ea"/>
              </a:rPr>
              <a:t> or dislocated , and may be locked in this position .</a:t>
            </a:r>
            <a:endParaRPr lang="en-US" dirty="0" smtClean="0">
              <a:sym typeface="+mn-ea"/>
            </a:endParaRPr>
          </a:p>
          <a:p>
            <a:pPr algn="l">
              <a:lnSpc>
                <a:spcPct val="100000"/>
              </a:lnSpc>
              <a:buNone/>
            </a:pPr>
            <a:r>
              <a:rPr lang="en-US" dirty="0" smtClean="0"/>
              <a:t>There is extensive posterior ligament damage and these injuries are usually unstable . </a:t>
            </a:r>
            <a:endParaRPr lang="en-US" dirty="0" smtClean="0"/>
          </a:p>
          <a:p>
            <a:pPr marL="0" indent="0" algn="l" rtl="0">
              <a:lnSpc>
                <a:spcPct val="100000"/>
              </a:lnSpc>
              <a:buNone/>
            </a:pPr>
            <a:endParaRPr lang="en-US" dirty="0"/>
          </a:p>
        </p:txBody>
      </p:sp>
      <p:pic>
        <p:nvPicPr>
          <p:cNvPr id="7" name="Picture 6"/>
          <p:cNvPicPr>
            <a:picLocks noChangeAspect="1"/>
          </p:cNvPicPr>
          <p:nvPr/>
        </p:nvPicPr>
        <p:blipFill>
          <a:blip r:embed="rId1"/>
          <a:stretch>
            <a:fillRect/>
          </a:stretch>
        </p:blipFill>
        <p:spPr>
          <a:xfrm flipH="1">
            <a:off x="288925" y="1716405"/>
            <a:ext cx="4620260" cy="47720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Hyperflextion - Rotation injuries</a:t>
            </a:r>
            <a:endParaRPr lang="en-US"/>
          </a:p>
        </p:txBody>
      </p:sp>
      <p:sp>
        <p:nvSpPr>
          <p:cNvPr id="5" name="Content Placeholder 4"/>
          <p:cNvSpPr>
            <a:spLocks noGrp="1"/>
          </p:cNvSpPr>
          <p:nvPr>
            <p:ph idx="1"/>
          </p:nvPr>
        </p:nvSpPr>
        <p:spPr>
          <a:xfrm>
            <a:off x="7113270" y="1721485"/>
            <a:ext cx="4755515" cy="4985385"/>
          </a:xfrm>
        </p:spPr>
        <p:txBody>
          <a:bodyPr>
            <a:noAutofit/>
          </a:bodyPr>
          <a:lstStyle/>
          <a:p>
            <a:pPr marL="0" indent="0" algn="l" rtl="0">
              <a:buNone/>
            </a:pPr>
            <a:r>
              <a:rPr lang="en-US" dirty="0"/>
              <a:t>The spinal cord may be compressed  sustaining direct damage, vascular impairment or secondary compression from subluxation (the joint is moving in a wrong way )</a:t>
            </a:r>
            <a:endParaRPr lang="en-US" dirty="0"/>
          </a:p>
          <a:p>
            <a:pPr marL="0" indent="0" algn="l" rtl="0">
              <a:buNone/>
            </a:pPr>
            <a:r>
              <a:rPr lang="en-US" dirty="0"/>
              <a:t>In the </a:t>
            </a:r>
            <a:r>
              <a:rPr lang="en-US" dirty="0" smtClean="0">
                <a:sym typeface="+mn-ea"/>
              </a:rPr>
              <a:t>Thoracolumbar usually result in complete neurological deficit of either the spinal cord conus or cauda equina.</a:t>
            </a:r>
            <a:endParaRPr lang="en-US" dirty="0" smtClean="0">
              <a:sym typeface="+mn-ea"/>
            </a:endParaRPr>
          </a:p>
        </p:txBody>
      </p:sp>
      <p:pic>
        <p:nvPicPr>
          <p:cNvPr id="8" name="Picture 7"/>
          <p:cNvPicPr>
            <a:picLocks noChangeAspect="1"/>
          </p:cNvPicPr>
          <p:nvPr/>
        </p:nvPicPr>
        <p:blipFill>
          <a:blip r:embed="rId1"/>
          <a:stretch>
            <a:fillRect/>
          </a:stretch>
        </p:blipFill>
        <p:spPr>
          <a:xfrm>
            <a:off x="3227070" y="1428750"/>
            <a:ext cx="3810635" cy="4428490"/>
          </a:xfrm>
          <a:prstGeom prst="rect">
            <a:avLst/>
          </a:prstGeom>
        </p:spPr>
      </p:pic>
      <p:pic>
        <p:nvPicPr>
          <p:cNvPr id="9" name="Picture 8"/>
          <p:cNvPicPr>
            <a:picLocks noChangeAspect="1"/>
          </p:cNvPicPr>
          <p:nvPr/>
        </p:nvPicPr>
        <p:blipFill>
          <a:blip r:embed="rId2"/>
          <a:srcRect r="16732"/>
          <a:stretch>
            <a:fillRect/>
          </a:stretch>
        </p:blipFill>
        <p:spPr>
          <a:xfrm>
            <a:off x="0" y="2399665"/>
            <a:ext cx="3368040" cy="430720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endParaRPr lang="en-US"/>
          </a:p>
        </p:txBody>
      </p:sp>
      <p:pic>
        <p:nvPicPr>
          <p:cNvPr id="2" name="Content Placeholder 1"/>
          <p:cNvPicPr>
            <a:picLocks noChangeAspect="1"/>
          </p:cNvPicPr>
          <p:nvPr>
            <p:ph idx="1"/>
          </p:nvPr>
        </p:nvPicPr>
        <p:blipFill>
          <a:blip r:embed="rId1"/>
          <a:stretch>
            <a:fillRect/>
          </a:stretch>
        </p:blipFill>
        <p:spPr>
          <a:xfrm>
            <a:off x="249555" y="713105"/>
            <a:ext cx="7190740" cy="5879465"/>
          </a:xfrm>
          <a:prstGeom prst="rect">
            <a:avLst/>
          </a:prstGeom>
        </p:spPr>
      </p:pic>
      <p:sp>
        <p:nvSpPr>
          <p:cNvPr id="5" name="Content Placeholder 4"/>
          <p:cNvSpPr>
            <a:spLocks noGrp="1"/>
          </p:cNvSpPr>
          <p:nvPr/>
        </p:nvSpPr>
        <p:spPr>
          <a:xfrm>
            <a:off x="7738110" y="1560830"/>
            <a:ext cx="4050030" cy="5100320"/>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10000"/>
              </a:lnSpc>
              <a:buNone/>
            </a:pPr>
            <a:r>
              <a:rPr lang="en-US" dirty="0" smtClean="0">
                <a:sym typeface="+mn-ea"/>
              </a:rPr>
              <a:t>If theres a fracture through the vertibral body and the spinous process we call this a </a:t>
            </a:r>
            <a:r>
              <a:rPr lang="en-US" b="1" dirty="0" smtClean="0">
                <a:sym typeface="+mn-ea"/>
              </a:rPr>
              <a:t>Chance fracture</a:t>
            </a:r>
            <a:endParaRPr lang="en-US" b="1" dirty="0" smtClean="0">
              <a:sym typeface="+mn-ea"/>
            </a:endParaRPr>
          </a:p>
          <a:p>
            <a:pPr marL="0" indent="0" algn="l" rtl="0">
              <a:lnSpc>
                <a:spcPct val="110000"/>
              </a:lnSpc>
              <a:buNone/>
            </a:pPr>
            <a:endParaRPr lang="en-US" dirty="0" smtClean="0">
              <a:sym typeface="+mn-ea"/>
            </a:endParaRPr>
          </a:p>
          <a:p>
            <a:pPr marL="0" indent="0" algn="l" rtl="0">
              <a:lnSpc>
                <a:spcPct val="110000"/>
              </a:lnSpc>
              <a:buNone/>
            </a:pPr>
            <a:r>
              <a:rPr lang="en-US" dirty="0" smtClean="0">
                <a:sym typeface="+mn-ea"/>
              </a:rPr>
              <a:t>often associated with epidural hematoma and cortical contusion</a:t>
            </a:r>
            <a:endParaRPr lang="en-US" dirty="0" smtClean="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dirty="0"/>
              <a:t>hyperextension  injuries</a:t>
            </a:r>
            <a:endParaRPr lang="en-US" dirty="0"/>
          </a:p>
        </p:txBody>
      </p:sp>
      <p:sp>
        <p:nvSpPr>
          <p:cNvPr id="5" name="Content Placeholder 4"/>
          <p:cNvSpPr>
            <a:spLocks noGrp="1"/>
          </p:cNvSpPr>
          <p:nvPr>
            <p:ph idx="1"/>
          </p:nvPr>
        </p:nvSpPr>
        <p:spPr>
          <a:xfrm>
            <a:off x="5012690" y="1560830"/>
            <a:ext cx="6775450" cy="5100320"/>
          </a:xfrm>
        </p:spPr>
        <p:txBody>
          <a:bodyPr>
            <a:normAutofit lnSpcReduction="10000"/>
          </a:bodyPr>
          <a:lstStyle/>
          <a:p>
            <a:pPr marL="0" indent="0" algn="l" rtl="0">
              <a:lnSpc>
                <a:spcPct val="110000"/>
              </a:lnSpc>
              <a:buNone/>
            </a:pPr>
            <a:r>
              <a:rPr lang="en-US" dirty="0" smtClean="0">
                <a:sym typeface="+mn-ea"/>
              </a:rPr>
              <a:t>Very uncommon in the Thoracolumbar area, Seen more in the cervical area </a:t>
            </a:r>
            <a:endParaRPr lang="en-US" dirty="0" smtClean="0">
              <a:sym typeface="+mn-ea"/>
            </a:endParaRPr>
          </a:p>
          <a:p>
            <a:pPr marL="0" indent="0" algn="l" rtl="0">
              <a:lnSpc>
                <a:spcPct val="110000"/>
              </a:lnSpc>
              <a:buNone/>
            </a:pPr>
            <a:r>
              <a:rPr lang="en-US" dirty="0" smtClean="0">
                <a:sym typeface="+mn-ea"/>
              </a:rPr>
              <a:t>Most common in older age group and in patients with spinal canal stenosis .</a:t>
            </a:r>
            <a:endParaRPr lang="en-US" dirty="0" smtClean="0">
              <a:sym typeface="+mn-ea"/>
            </a:endParaRPr>
          </a:p>
          <a:p>
            <a:pPr marL="0" indent="0" algn="l" rtl="0">
              <a:lnSpc>
                <a:spcPct val="110000"/>
              </a:lnSpc>
              <a:buNone/>
            </a:pPr>
            <a:r>
              <a:rPr lang="en-US" dirty="0" smtClean="0">
                <a:sym typeface="+mn-ea"/>
              </a:rPr>
              <a:t>Bony injury is usually not demonstrated and the major damage is to the anterior longitudinal ligament secondary to hyperextension .</a:t>
            </a:r>
            <a:endParaRPr lang="en-US" dirty="0" smtClean="0">
              <a:sym typeface="+mn-ea"/>
            </a:endParaRPr>
          </a:p>
          <a:p>
            <a:pPr marL="0" indent="0" algn="l" rtl="0">
              <a:lnSpc>
                <a:spcPct val="110000"/>
              </a:lnSpc>
              <a:buNone/>
            </a:pPr>
            <a:r>
              <a:rPr lang="en-US" dirty="0" smtClean="0">
                <a:sym typeface="+mn-ea"/>
              </a:rPr>
              <a:t> It is nearly stable .</a:t>
            </a:r>
            <a:endParaRPr lang="en-US" dirty="0" smtClean="0">
              <a:sym typeface="+mn-ea"/>
            </a:endParaRPr>
          </a:p>
        </p:txBody>
      </p:sp>
      <p:pic>
        <p:nvPicPr>
          <p:cNvPr id="2" name="Picture 1"/>
          <p:cNvPicPr>
            <a:picLocks noChangeAspect="1"/>
          </p:cNvPicPr>
          <p:nvPr/>
        </p:nvPicPr>
        <p:blipFill>
          <a:blip r:embed="rId1"/>
          <a:stretch>
            <a:fillRect/>
          </a:stretch>
        </p:blipFill>
        <p:spPr>
          <a:xfrm flipH="1">
            <a:off x="0" y="2219325"/>
            <a:ext cx="4638040" cy="395986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sym typeface="+mn-ea"/>
              </a:rPr>
              <a:t>hyperextension </a:t>
            </a:r>
            <a:r>
              <a:rPr lang="en-US"/>
              <a:t> injuries</a:t>
            </a:r>
            <a:endParaRPr lang="en-US"/>
          </a:p>
        </p:txBody>
      </p:sp>
      <p:sp>
        <p:nvSpPr>
          <p:cNvPr id="5" name="Content Placeholder 4"/>
          <p:cNvSpPr>
            <a:spLocks noGrp="1"/>
          </p:cNvSpPr>
          <p:nvPr>
            <p:ph idx="1"/>
          </p:nvPr>
        </p:nvSpPr>
        <p:spPr>
          <a:xfrm>
            <a:off x="451485" y="2554605"/>
            <a:ext cx="11289665" cy="3254375"/>
          </a:xfrm>
        </p:spPr>
        <p:txBody>
          <a:bodyPr>
            <a:noAutofit/>
          </a:bodyPr>
          <a:lstStyle/>
          <a:p>
            <a:pPr marL="274320" indent="-274320" algn="l">
              <a:buNone/>
              <a:defRPr/>
            </a:pPr>
            <a:r>
              <a:rPr lang="en-US" dirty="0" smtClean="0">
                <a:sym typeface="+mn-ea"/>
              </a:rPr>
              <a:t>Central cervical cord syndrome is the most common neurological impairment.</a:t>
            </a:r>
            <a:endParaRPr lang="en-US" dirty="0" smtClean="0">
              <a:sym typeface="+mn-ea"/>
            </a:endParaRPr>
          </a:p>
          <a:p>
            <a:pPr marL="274320" indent="-274320" algn="l">
              <a:buNone/>
              <a:defRPr/>
            </a:pPr>
            <a:r>
              <a:rPr lang="en-US" dirty="0" smtClean="0">
                <a:sym typeface="+mn-ea"/>
              </a:rPr>
              <a:t>Most of injuries result in incomplete cord damage resulting from compression of the cord between the degenerative body and disc </a:t>
            </a:r>
            <a:r>
              <a:rPr lang="en-US" dirty="0" err="1" smtClean="0">
                <a:sym typeface="+mn-ea"/>
              </a:rPr>
              <a:t>anteriorly</a:t>
            </a:r>
            <a:r>
              <a:rPr lang="en-US" dirty="0" smtClean="0">
                <a:sym typeface="+mn-ea"/>
              </a:rPr>
              <a:t> and the hypertrophic </a:t>
            </a:r>
            <a:r>
              <a:rPr lang="en-US" dirty="0" err="1" smtClean="0">
                <a:sym typeface="+mn-ea"/>
              </a:rPr>
              <a:t>ligamintum</a:t>
            </a:r>
            <a:r>
              <a:rPr lang="en-US" dirty="0" smtClean="0">
                <a:sym typeface="+mn-ea"/>
              </a:rPr>
              <a:t> </a:t>
            </a:r>
            <a:r>
              <a:rPr lang="en-US" dirty="0" err="1" smtClean="0">
                <a:sym typeface="+mn-ea"/>
              </a:rPr>
              <a:t>flavum</a:t>
            </a:r>
            <a:r>
              <a:rPr lang="en-US" dirty="0" smtClean="0">
                <a:sym typeface="+mn-ea"/>
              </a:rPr>
              <a:t> protruding </a:t>
            </a:r>
            <a:r>
              <a:rPr lang="en-US" dirty="0" err="1" smtClean="0">
                <a:sym typeface="+mn-ea"/>
              </a:rPr>
              <a:t>posteriorly</a:t>
            </a:r>
            <a:r>
              <a:rPr lang="en-US" dirty="0" smtClean="0">
                <a:sym typeface="+mn-ea"/>
              </a:rPr>
              <a:t> .</a:t>
            </a:r>
            <a:endParaRPr lang="en-US" dirty="0" smtClean="0">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endParaRPr lang="en-US"/>
          </a:p>
        </p:txBody>
      </p:sp>
      <p:pic>
        <p:nvPicPr>
          <p:cNvPr id="2" name="Content Placeholder 1"/>
          <p:cNvPicPr>
            <a:picLocks noChangeAspect="1"/>
          </p:cNvPicPr>
          <p:nvPr>
            <p:ph idx="1"/>
          </p:nvPr>
        </p:nvPicPr>
        <p:blipFill>
          <a:blip r:embed="rId1"/>
          <a:stretch>
            <a:fillRect/>
          </a:stretch>
        </p:blipFill>
        <p:spPr>
          <a:xfrm>
            <a:off x="207645" y="581660"/>
            <a:ext cx="5822950" cy="6122670"/>
          </a:xfrm>
          <a:prstGeom prst="rect">
            <a:avLst/>
          </a:prstGeom>
        </p:spPr>
      </p:pic>
      <p:sp>
        <p:nvSpPr>
          <p:cNvPr id="5" name="Content Placeholder 4"/>
          <p:cNvSpPr>
            <a:spLocks noGrp="1"/>
          </p:cNvSpPr>
          <p:nvPr/>
        </p:nvSpPr>
        <p:spPr>
          <a:xfrm>
            <a:off x="6247765" y="1691005"/>
            <a:ext cx="5475605" cy="4707255"/>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l">
              <a:buNone/>
              <a:defRPr/>
            </a:pPr>
            <a:r>
              <a:rPr lang="en-US" dirty="0" smtClean="0">
                <a:sym typeface="+mn-ea"/>
              </a:rPr>
              <a:t>Posterior displacement of the spinolaminar line, anterior displacement of the C2 vertebral body </a:t>
            </a:r>
            <a:endParaRPr lang="en-US" dirty="0" smtClean="0">
              <a:sym typeface="+mn-ea"/>
            </a:endParaRPr>
          </a:p>
          <a:p>
            <a:pPr marL="274320" indent="-274320" algn="l">
              <a:buNone/>
              <a:defRPr/>
            </a:pPr>
            <a:r>
              <a:rPr lang="en-US" dirty="0" smtClean="0">
                <a:sym typeface="+mn-ea"/>
              </a:rPr>
              <a:t>fracture of the posterior elements of C2</a:t>
            </a:r>
            <a:br>
              <a:rPr lang="en-US" dirty="0" smtClean="0">
                <a:sym typeface="+mn-ea"/>
              </a:rPr>
            </a:br>
            <a:br>
              <a:rPr lang="en-US" dirty="0" smtClean="0">
                <a:sym typeface="+mn-ea"/>
              </a:rPr>
            </a:br>
            <a:r>
              <a:rPr lang="en-US" dirty="0" smtClean="0">
                <a:sym typeface="+mn-ea"/>
              </a:rPr>
              <a:t>this is seen in RTAs and is called the Hangmans fractrure (not associated with judicial hanging </a:t>
            </a:r>
            <a:endParaRPr lang="en-US" dirty="0" smtClean="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3011" name="Picture 4" descr="Image result for hangman fracture"/>
          <p:cNvPicPr>
            <a:picLocks noChangeAspect="1"/>
          </p:cNvPicPr>
          <p:nvPr>
            <p:ph idx="1"/>
          </p:nvPr>
        </p:nvPicPr>
        <p:blipFill>
          <a:blip r:embed="rId1"/>
          <a:stretch>
            <a:fillRect/>
          </a:stretch>
        </p:blipFill>
        <p:spPr>
          <a:xfrm>
            <a:off x="1567815" y="1075055"/>
            <a:ext cx="8300085" cy="470725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7beda5a813a6067f3cc6097c9861f_gallery"/>
          <p:cNvPicPr>
            <a:picLocks noChangeAspect="1"/>
          </p:cNvPicPr>
          <p:nvPr/>
        </p:nvPicPr>
        <p:blipFill>
          <a:blip r:embed="rId1"/>
          <a:srcRect r="4957" b="4317"/>
          <a:stretch>
            <a:fillRect/>
          </a:stretch>
        </p:blipFill>
        <p:spPr>
          <a:xfrm>
            <a:off x="7070090" y="160020"/>
            <a:ext cx="5030470" cy="5242560"/>
          </a:xfrm>
          <a:prstGeom prst="rect">
            <a:avLst/>
          </a:prstGeom>
        </p:spPr>
      </p:pic>
      <p:pic>
        <p:nvPicPr>
          <p:cNvPr id="5" name="Picture 4" descr="023c8e81281783243e0d541f7cef978c"/>
          <p:cNvPicPr>
            <a:picLocks noChangeAspect="1"/>
          </p:cNvPicPr>
          <p:nvPr/>
        </p:nvPicPr>
        <p:blipFill>
          <a:blip r:embed="rId2"/>
          <a:stretch>
            <a:fillRect/>
          </a:stretch>
        </p:blipFill>
        <p:spPr>
          <a:xfrm>
            <a:off x="207645" y="1600835"/>
            <a:ext cx="6571615" cy="443611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compression injury </a:t>
            </a:r>
            <a:endParaRPr lang="en-US"/>
          </a:p>
        </p:txBody>
      </p:sp>
      <p:sp>
        <p:nvSpPr>
          <p:cNvPr id="5" name="Content Placeholder 4"/>
          <p:cNvSpPr>
            <a:spLocks noGrp="1"/>
          </p:cNvSpPr>
          <p:nvPr>
            <p:ph idx="1"/>
          </p:nvPr>
        </p:nvSpPr>
        <p:spPr>
          <a:xfrm>
            <a:off x="4795520" y="1153795"/>
            <a:ext cx="7143750" cy="5507355"/>
          </a:xfrm>
        </p:spPr>
        <p:txBody>
          <a:bodyPr>
            <a:normAutofit lnSpcReduction="20000"/>
          </a:bodyPr>
          <a:lstStyle/>
          <a:p>
            <a:pPr marL="0" indent="0" algn="l" rtl="0">
              <a:lnSpc>
                <a:spcPct val="110000"/>
              </a:lnSpc>
              <a:buNone/>
            </a:pPr>
            <a:r>
              <a:rPr lang="en-US" dirty="0" smtClean="0">
                <a:sym typeface="+mn-ea"/>
              </a:rPr>
              <a:t>Common in the Thoracolumbar area </a:t>
            </a:r>
            <a:endParaRPr lang="en-US" dirty="0" smtClean="0">
              <a:sym typeface="+mn-ea"/>
            </a:endParaRPr>
          </a:p>
          <a:p>
            <a:pPr marL="0" indent="0" algn="l" rtl="0">
              <a:lnSpc>
                <a:spcPct val="110000"/>
              </a:lnSpc>
              <a:buNone/>
            </a:pPr>
            <a:r>
              <a:rPr lang="en-US" dirty="0" smtClean="0">
                <a:sym typeface="+mn-ea"/>
              </a:rPr>
              <a:t>Mostly seen in older age group and in patients with spinal canal stenosis .</a:t>
            </a:r>
            <a:endParaRPr lang="en-US" dirty="0" smtClean="0">
              <a:sym typeface="+mn-ea"/>
            </a:endParaRPr>
          </a:p>
          <a:p>
            <a:pPr marL="0" indent="0" algn="l" rtl="0">
              <a:lnSpc>
                <a:spcPct val="110000"/>
              </a:lnSpc>
              <a:buNone/>
            </a:pPr>
            <a:r>
              <a:rPr lang="en-US" dirty="0" smtClean="0">
                <a:sym typeface="+mn-ea"/>
              </a:rPr>
              <a:t>The vertebral body is decreased in height </a:t>
            </a:r>
            <a:endParaRPr lang="en-US" dirty="0" smtClean="0">
              <a:sym typeface="+mn-ea"/>
            </a:endParaRPr>
          </a:p>
          <a:p>
            <a:pPr marL="0" indent="0" algn="l" rtl="0">
              <a:lnSpc>
                <a:spcPct val="110000"/>
              </a:lnSpc>
              <a:buNone/>
            </a:pPr>
            <a:r>
              <a:rPr lang="en-US" dirty="0" smtClean="0">
                <a:sym typeface="+mn-ea"/>
              </a:rPr>
              <a:t>Caused  by Axial loading injury, the disk above is pushed into the body</a:t>
            </a:r>
            <a:endParaRPr lang="en-US" dirty="0" smtClean="0">
              <a:sym typeface="+mn-ea"/>
            </a:endParaRPr>
          </a:p>
          <a:p>
            <a:pPr marL="0" indent="0" algn="l" rtl="0">
              <a:lnSpc>
                <a:spcPct val="110000"/>
              </a:lnSpc>
              <a:buNone/>
            </a:pPr>
            <a:r>
              <a:rPr lang="en-US" dirty="0" smtClean="0">
                <a:sym typeface="+mn-ea"/>
              </a:rPr>
              <a:t>May be comminuted with the posterior aspect of the body encroaching upon the spinal canal.</a:t>
            </a:r>
            <a:endParaRPr lang="en-US" dirty="0" smtClean="0">
              <a:sym typeface="+mn-ea"/>
            </a:endParaRPr>
          </a:p>
          <a:p>
            <a:pPr marL="0" indent="0" algn="l" rtl="0">
              <a:lnSpc>
                <a:spcPct val="110000"/>
              </a:lnSpc>
              <a:buNone/>
            </a:pPr>
            <a:r>
              <a:rPr lang="en-US" dirty="0" smtClean="0">
                <a:sym typeface="+mn-ea"/>
              </a:rPr>
              <a:t>Usually stable because the posterior bony elements and longitudinal ligaments are intact. </a:t>
            </a:r>
            <a:endParaRPr lang="en-US" dirty="0" smtClean="0">
              <a:sym typeface="+mn-ea"/>
            </a:endParaRPr>
          </a:p>
        </p:txBody>
      </p:sp>
      <p:pic>
        <p:nvPicPr>
          <p:cNvPr id="3" name="Picture 2"/>
          <p:cNvPicPr>
            <a:picLocks noChangeAspect="1"/>
          </p:cNvPicPr>
          <p:nvPr/>
        </p:nvPicPr>
        <p:blipFill>
          <a:blip r:embed="rId1"/>
          <a:stretch>
            <a:fillRect/>
          </a:stretch>
        </p:blipFill>
        <p:spPr>
          <a:xfrm flipH="1">
            <a:off x="120650" y="1560830"/>
            <a:ext cx="4607560" cy="50768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the spinal</a:t>
            </a:r>
            <a:endParaRPr lang="en-US"/>
          </a:p>
        </p:txBody>
      </p:sp>
      <p:sp>
        <p:nvSpPr>
          <p:cNvPr id="13" name="Content Placeholder 12"/>
          <p:cNvSpPr>
            <a:spLocks noGrp="1"/>
          </p:cNvSpPr>
          <p:nvPr>
            <p:ph idx="1"/>
          </p:nvPr>
        </p:nvSpPr>
        <p:spPr>
          <a:xfrm>
            <a:off x="1682115" y="1964690"/>
            <a:ext cx="5026025" cy="4212590"/>
          </a:xfrm>
        </p:spPr>
        <p:txBody>
          <a:bodyPr/>
          <a:lstStyle/>
          <a:p>
            <a:pPr algn="l" rtl="0"/>
            <a:r>
              <a:rPr lang="en-US" dirty="0"/>
              <a:t>the spinal cord is the most important part </a:t>
            </a:r>
            <a:endParaRPr lang="en-US" dirty="0"/>
          </a:p>
          <a:p>
            <a:pPr algn="l" rtl="0"/>
            <a:r>
              <a:rPr lang="en-US" dirty="0"/>
              <a:t>here you can see the spinal root that come together to make the spinal nerves </a:t>
            </a:r>
            <a:endParaRPr lang="en-US" dirty="0"/>
          </a:p>
          <a:p>
            <a:pPr algn="l" rtl="0"/>
            <a:endParaRPr lang="en-US" dirty="0"/>
          </a:p>
          <a:p>
            <a:pPr marL="0" indent="0" algn="l" rtl="0">
              <a:buNone/>
            </a:pPr>
            <a:r>
              <a:rPr lang="en-US" dirty="0" err="1"/>
              <a:t>theres</a:t>
            </a:r>
            <a:r>
              <a:rPr lang="en-US" dirty="0"/>
              <a:t> 31 spinal nerves </a:t>
            </a:r>
            <a:endParaRPr lang="en-US" dirty="0"/>
          </a:p>
        </p:txBody>
      </p:sp>
      <p:pic>
        <p:nvPicPr>
          <p:cNvPr id="15" name="Content Placeholder 11"/>
          <p:cNvPicPr>
            <a:picLocks noChangeAspect="1"/>
          </p:cNvPicPr>
          <p:nvPr/>
        </p:nvPicPr>
        <p:blipFill>
          <a:blip r:embed="rId1"/>
          <a:srcRect l="8030" r="28123" b="6096"/>
          <a:stretch>
            <a:fillRect/>
          </a:stretch>
        </p:blipFill>
        <p:spPr>
          <a:xfrm rot="10800000" flipH="1">
            <a:off x="6871970" y="1242695"/>
            <a:ext cx="4917440" cy="546798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p:cNvPicPr>
            <a:picLocks noChangeAspect="1"/>
          </p:cNvPicPr>
          <p:nvPr>
            <p:ph idx="1"/>
          </p:nvPr>
        </p:nvPicPr>
        <p:blipFill>
          <a:blip r:embed="rId1"/>
          <a:stretch>
            <a:fillRect/>
          </a:stretch>
        </p:blipFill>
        <p:spPr>
          <a:xfrm>
            <a:off x="640715" y="592455"/>
            <a:ext cx="9918700" cy="4346575"/>
          </a:xfrm>
          <a:prstGeom prst="rect">
            <a:avLst/>
          </a:prstGeom>
        </p:spPr>
      </p:pic>
      <p:sp>
        <p:nvSpPr>
          <p:cNvPr id="5" name="Content Placeholder 4"/>
          <p:cNvSpPr>
            <a:spLocks noGrp="1"/>
          </p:cNvSpPr>
          <p:nvPr/>
        </p:nvSpPr>
        <p:spPr>
          <a:xfrm>
            <a:off x="1092200" y="5160645"/>
            <a:ext cx="10847070" cy="1500505"/>
          </a:xfrm>
          <a:prstGeom prst="rect">
            <a:avLst/>
          </a:prstGeom>
        </p:spPr>
        <p:txBody>
          <a:bodyPr vert="horz" lIns="91440" tIns="45720" rIns="91440" bIns="45720" rtlCol="0">
            <a:normAutofit lnSpcReduction="20000"/>
          </a:bodyPr>
          <a:lst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10000"/>
              </a:lnSpc>
              <a:buNone/>
            </a:pPr>
            <a:r>
              <a:rPr lang="en-US" dirty="0" smtClean="0">
                <a:sym typeface="+mn-ea"/>
              </a:rPr>
              <a:t>If theres a Comminuted  compression fracture of the body wih displacement of bony fragments anteriorly and posteriorly  its callled </a:t>
            </a:r>
            <a:r>
              <a:rPr lang="en-US" b="1" dirty="0" smtClean="0">
                <a:sym typeface="+mn-ea"/>
              </a:rPr>
              <a:t>Burst Frature</a:t>
            </a:r>
            <a:endParaRPr lang="en-US" b="1" dirty="0" smtClean="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compression injury </a:t>
            </a:r>
            <a:endParaRPr lang="en-US"/>
          </a:p>
        </p:txBody>
      </p:sp>
      <p:sp>
        <p:nvSpPr>
          <p:cNvPr id="5" name="Content Placeholder 4"/>
          <p:cNvSpPr>
            <a:spLocks noGrp="1"/>
          </p:cNvSpPr>
          <p:nvPr>
            <p:ph idx="1"/>
          </p:nvPr>
        </p:nvSpPr>
        <p:spPr>
          <a:xfrm>
            <a:off x="6986270" y="1467485"/>
            <a:ext cx="4882515" cy="1349375"/>
          </a:xfrm>
        </p:spPr>
        <p:txBody>
          <a:bodyPr>
            <a:normAutofit fontScale="92500" lnSpcReduction="10000"/>
          </a:bodyPr>
          <a:lstStyle/>
          <a:p>
            <a:pPr marL="0" indent="0" algn="l" rtl="0">
              <a:lnSpc>
                <a:spcPct val="110000"/>
              </a:lnSpc>
              <a:buNone/>
            </a:pPr>
            <a:r>
              <a:rPr lang="en-US" dirty="0" smtClean="0">
                <a:sym typeface="+mn-ea"/>
              </a:rPr>
              <a:t>may take many shapes but the most common is the wedge fracture </a:t>
            </a:r>
            <a:endParaRPr lang="en-US" dirty="0" smtClean="0">
              <a:sym typeface="+mn-ea"/>
            </a:endParaRPr>
          </a:p>
        </p:txBody>
      </p:sp>
      <p:pic>
        <p:nvPicPr>
          <p:cNvPr id="6" name="Picture 5" descr="c0252504-anteroposterior-and-lateral-view-compression-fracture-x-ray-science-photo-library-high-arrows"/>
          <p:cNvPicPr>
            <a:picLocks noChangeAspect="1"/>
          </p:cNvPicPr>
          <p:nvPr/>
        </p:nvPicPr>
        <p:blipFill>
          <a:blip r:embed="rId1"/>
          <a:stretch>
            <a:fillRect/>
          </a:stretch>
        </p:blipFill>
        <p:spPr>
          <a:xfrm>
            <a:off x="0" y="1120140"/>
            <a:ext cx="6717030" cy="5541010"/>
          </a:xfrm>
          <a:prstGeom prst="rect">
            <a:avLst/>
          </a:prstGeom>
        </p:spPr>
      </p:pic>
      <p:pic>
        <p:nvPicPr>
          <p:cNvPr id="8" name="Picture 7" descr="603-vertebral-compression-fracture-s195-springer-high-arrows"/>
          <p:cNvPicPr>
            <a:picLocks noChangeAspect="1"/>
          </p:cNvPicPr>
          <p:nvPr/>
        </p:nvPicPr>
        <p:blipFill>
          <a:blip r:embed="rId2"/>
          <a:stretch>
            <a:fillRect/>
          </a:stretch>
        </p:blipFill>
        <p:spPr>
          <a:xfrm>
            <a:off x="6986905" y="2709545"/>
            <a:ext cx="5053330" cy="404177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682044" y="382905"/>
            <a:ext cx="9671756" cy="1325563"/>
          </a:xfrm>
        </p:spPr>
        <p:txBody>
          <a:bodyPr/>
          <a:p>
            <a:r>
              <a:rPr lang="en-US"/>
              <a:t>Jefferson's Fracture </a:t>
            </a:r>
            <a:endParaRPr lang="en-US"/>
          </a:p>
        </p:txBody>
      </p:sp>
      <p:sp>
        <p:nvSpPr>
          <p:cNvPr id="3" name="Content Placeholder 2"/>
          <p:cNvSpPr>
            <a:spLocks noGrp="1"/>
          </p:cNvSpPr>
          <p:nvPr>
            <p:ph idx="1"/>
          </p:nvPr>
        </p:nvSpPr>
        <p:spPr>
          <a:xfrm>
            <a:off x="356235" y="1964690"/>
            <a:ext cx="11506200" cy="4893310"/>
          </a:xfrm>
        </p:spPr>
        <p:txBody>
          <a:bodyPr>
            <a:normAutofit/>
          </a:bodyPr>
          <a:p>
            <a:r>
              <a:rPr lang="en-US"/>
              <a:t>ADD INFORMATION ABOUT </a:t>
            </a:r>
            <a:endParaRPr lang="en-US"/>
          </a:p>
          <a:p>
            <a:pPr marL="342900" lvl="0" indent="-342900" eaLnBrk="1" hangingPunct="1"/>
            <a:r>
              <a:rPr lang="en-US" altLang="ar-SA" dirty="0">
                <a:sym typeface="+mn-ea"/>
              </a:rPr>
              <a:t>Bilateral factures of the posterior arch of the atlas from a direct vertical blow to the head</a:t>
            </a:r>
            <a:r>
              <a:rPr lang="ar-JO" altLang="ar-SA" dirty="0">
                <a:sym typeface="+mn-ea"/>
              </a:rPr>
              <a:t>.</a:t>
            </a:r>
            <a:endParaRPr lang="ar-JO" altLang="ar-SA" dirty="0"/>
          </a:p>
          <a:p>
            <a:pPr marL="342900" lvl="0" indent="-342900" eaLnBrk="1" hangingPunct="1"/>
            <a:r>
              <a:rPr lang="en-US" altLang="ar-SA" dirty="0">
                <a:sym typeface="+mn-ea"/>
              </a:rPr>
              <a:t>The mechanism is due to the head pressing down on the spinal column and the atlas being squeezed between the occipital condyles above and the axis below</a:t>
            </a:r>
            <a:endParaRPr lang="ar-JO" altLang="ar-SA" dirty="0"/>
          </a:p>
          <a:p>
            <a:pPr marL="342900" lvl="0" indent="-342900" eaLnBrk="1" hangingPunct="1"/>
            <a:r>
              <a:rPr lang="en-US" altLang="ar-SA" dirty="0">
                <a:sym typeface="+mn-ea"/>
              </a:rPr>
              <a:t>The grooves for the vertebral arteries are the site where the arches of the atlas are weakest and when fractures occur at this site bursting fragments are displaced outwards</a:t>
            </a:r>
            <a:r>
              <a:rPr lang="ar-JO" altLang="ar-SA" dirty="0">
                <a:sym typeface="+mn-ea"/>
              </a:rPr>
              <a:t>.</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normAutofit fontScale="90000"/>
          </a:bodyPr>
          <a:p>
            <a:r>
              <a:rPr lang="en-US">
                <a:sym typeface="+mn-ea"/>
              </a:rPr>
              <a:t>Jefferson's Fracture </a:t>
            </a:r>
            <a:br>
              <a:rPr lang="en-US"/>
            </a:br>
            <a:endParaRPr lang="en-US"/>
          </a:p>
        </p:txBody>
      </p:sp>
      <p:graphicFrame>
        <p:nvGraphicFramePr>
          <p:cNvPr id="2" name="Content Placeholder 1"/>
          <p:cNvGraphicFramePr/>
          <p:nvPr>
            <p:ph idx="1"/>
          </p:nvPr>
        </p:nvGraphicFramePr>
        <p:xfrm>
          <a:off x="869950" y="1694180"/>
          <a:ext cx="8823325" cy="4523105"/>
        </p:xfrm>
        <a:graphic>
          <a:graphicData uri="http://schemas.openxmlformats.org/presentationml/2006/ole">
            <mc:AlternateContent xmlns:mc="http://schemas.openxmlformats.org/markup-compatibility/2006">
              <mc:Choice xmlns:v="urn:schemas-microsoft-com:vml" Requires="v">
                <p:oleObj spid="_x0000_s3" name="" r:id="rId1" imgW="6675120" imgH="3467100" progId="Paint.Picture">
                  <p:embed/>
                </p:oleObj>
              </mc:Choice>
              <mc:Fallback>
                <p:oleObj name="" r:id="rId1" imgW="6675120" imgH="3467100" progId="Paint.Picture">
                  <p:embed/>
                  <p:pic>
                    <p:nvPicPr>
                      <p:cNvPr id="0" name="Picture 2"/>
                      <p:cNvPicPr/>
                      <p:nvPr/>
                    </p:nvPicPr>
                    <p:blipFill>
                      <a:blip r:embed="rId2"/>
                      <a:stretch>
                        <a:fillRect/>
                      </a:stretch>
                    </p:blipFill>
                    <p:spPr>
                      <a:xfrm>
                        <a:off x="869950" y="1694180"/>
                        <a:ext cx="8823325" cy="4523105"/>
                      </a:xfrm>
                      <a:prstGeom prst="rect">
                        <a:avLst/>
                      </a:prstGeom>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682044" y="382905"/>
            <a:ext cx="9671756" cy="1325563"/>
          </a:xfrm>
        </p:spPr>
        <p:txBody>
          <a:bodyPr/>
          <a:p>
            <a:r>
              <a:rPr lang="en-US"/>
              <a:t>Oduntoiud fracture </a:t>
            </a:r>
            <a:endParaRPr lang="en-US"/>
          </a:p>
        </p:txBody>
      </p:sp>
      <p:sp>
        <p:nvSpPr>
          <p:cNvPr id="3" name="Content Placeholder 2"/>
          <p:cNvSpPr>
            <a:spLocks noGrp="1"/>
          </p:cNvSpPr>
          <p:nvPr>
            <p:ph idx="1"/>
          </p:nvPr>
        </p:nvSpPr>
        <p:spPr>
          <a:xfrm>
            <a:off x="138430" y="1964690"/>
            <a:ext cx="11723370" cy="4212590"/>
          </a:xfrm>
        </p:spPr>
        <p:txBody>
          <a:bodyPr>
            <a:normAutofit lnSpcReduction="10000"/>
          </a:bodyPr>
          <a:p>
            <a:r>
              <a:rPr lang="en-US"/>
              <a:t>odontoid fractures are relatively common fractures of the C2 vertebral body (axis) that can be seen in low energy falls in eldery patients and high energy traumatic injuries in younger patients. </a:t>
            </a:r>
            <a:endParaRPr lang="en-US"/>
          </a:p>
          <a:p>
            <a:r>
              <a:rPr lang="en-US"/>
              <a:t>may be caused by displacement may be anterior (hyperflexion) or posterior (hyperextension) </a:t>
            </a:r>
            <a:br>
              <a:rPr lang="en-US"/>
            </a:br>
            <a:endParaRPr lang="en-US"/>
          </a:p>
          <a:p>
            <a:r>
              <a:rPr lang="en-US"/>
              <a:t>neck pain worse with motion </a:t>
            </a:r>
            <a:endParaRPr lang="en-US"/>
          </a:p>
          <a:p>
            <a:r>
              <a:rPr lang="en-US"/>
              <a:t>    dysphagia may be present when associated with a large retropharyngeal hematoma</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246380" y="165100"/>
            <a:ext cx="9671685" cy="1026795"/>
          </a:xfrm>
        </p:spPr>
        <p:txBody>
          <a:bodyPr/>
          <a:p>
            <a:r>
              <a:rPr lang="en-US"/>
              <a:t>Oduntoiud fracture classification</a:t>
            </a:r>
            <a:endParaRPr lang="en-US"/>
          </a:p>
        </p:txBody>
      </p:sp>
      <p:pic>
        <p:nvPicPr>
          <p:cNvPr id="4" name="Picture 3" descr="b6de6fdd19ef3aecdc43ad4079f229_jumbo"/>
          <p:cNvPicPr>
            <a:picLocks noChangeAspect="1"/>
          </p:cNvPicPr>
          <p:nvPr/>
        </p:nvPicPr>
        <p:blipFill>
          <a:blip r:embed="rId1"/>
          <a:srcRect t="20958" b="16014"/>
          <a:stretch>
            <a:fillRect/>
          </a:stretch>
        </p:blipFill>
        <p:spPr>
          <a:xfrm>
            <a:off x="0" y="1349375"/>
            <a:ext cx="12192635" cy="55086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3290" y="1908810"/>
            <a:ext cx="8435340" cy="1107996"/>
          </a:xfrm>
          <a:prstGeom prst="rect">
            <a:avLst/>
          </a:prstGeom>
          <a:noFill/>
        </p:spPr>
        <p:txBody>
          <a:bodyPr wrap="square" rtlCol="1">
            <a:spAutoFit/>
          </a:bodyPr>
          <a:lstStyle/>
          <a:p>
            <a:r>
              <a:rPr lang="en-US" sz="6600" dirty="0" smtClean="0">
                <a:solidFill>
                  <a:schemeClr val="bg1"/>
                </a:solidFill>
                <a:latin typeface="Algerian" panose="04020705040A02060702" pitchFamily="82" charset="0"/>
              </a:rPr>
              <a:t>Spinal cord injury </a:t>
            </a:r>
            <a:endParaRPr lang="ar-JO" sz="6600" dirty="0">
              <a:solidFill>
                <a:schemeClr val="bg1"/>
              </a:solidFill>
              <a:latin typeface="Algerian" panose="04020705040A02060702" pitchFamily="82" charset="0"/>
            </a:endParaRPr>
          </a:p>
        </p:txBody>
      </p:sp>
      <p:sp>
        <p:nvSpPr>
          <p:cNvPr id="2" name="TextBox 1"/>
          <p:cNvSpPr txBox="1"/>
          <p:nvPr/>
        </p:nvSpPr>
        <p:spPr>
          <a:xfrm>
            <a:off x="-765810" y="4583430"/>
            <a:ext cx="5589270" cy="2123658"/>
          </a:xfrm>
          <a:prstGeom prst="rect">
            <a:avLst/>
          </a:prstGeom>
          <a:noFill/>
        </p:spPr>
        <p:txBody>
          <a:bodyPr wrap="square" rtlCol="1">
            <a:spAutoFit/>
          </a:bodyPr>
          <a:lstStyle/>
          <a:p>
            <a:pPr algn="ctr"/>
            <a:r>
              <a:rPr lang="en-US" sz="6600" dirty="0" smtClean="0">
                <a:solidFill>
                  <a:schemeClr val="bg1"/>
                </a:solidFill>
                <a:latin typeface="Elephant" panose="02020904090505020303" pitchFamily="18" charset="0"/>
              </a:rPr>
              <a:t>Lubna Sameer </a:t>
            </a:r>
            <a:endParaRPr lang="ar-JO" sz="6600" dirty="0">
              <a:solidFill>
                <a:schemeClr val="bg1"/>
              </a:solidFill>
              <a:latin typeface="Elephant" panose="02020904090505020303"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5" name="Group 1784"/>
          <p:cNvGrpSpPr/>
          <p:nvPr/>
        </p:nvGrpSpPr>
        <p:grpSpPr>
          <a:xfrm>
            <a:off x="414273" y="468627"/>
            <a:ext cx="2990335" cy="6092189"/>
            <a:chOff x="1487468" y="1862600"/>
            <a:chExt cx="1013176" cy="1832580"/>
          </a:xfrm>
        </p:grpSpPr>
        <p:sp>
          <p:nvSpPr>
            <p:cNvPr id="1786" name="Arrow: Pentagon 1785"/>
            <p:cNvSpPr/>
            <p:nvPr/>
          </p:nvSpPr>
          <p:spPr>
            <a:xfrm rot="5400000">
              <a:off x="1076052" y="2353375"/>
              <a:ext cx="1832580" cy="851029"/>
            </a:xfrm>
            <a:prstGeom prst="homePlate">
              <a:avLst>
                <a:gd name="adj" fmla="val 394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7" name="Freeform: Shape 1786"/>
            <p:cNvSpPr/>
            <p:nvPr/>
          </p:nvSpPr>
          <p:spPr>
            <a:xfrm>
              <a:off x="1487468" y="1932130"/>
              <a:ext cx="1013176" cy="818487"/>
            </a:xfrm>
            <a:custGeom>
              <a:avLst/>
              <a:gdLst>
                <a:gd name="connsiteX0" fmla="*/ 2376700 w 2584495"/>
                <a:gd name="connsiteY0" fmla="*/ 10147 h 2087865"/>
                <a:gd name="connsiteX1" fmla="*/ 2550872 w 2584495"/>
                <a:gd name="connsiteY1" fmla="*/ 10819 h 2087865"/>
                <a:gd name="connsiteX2" fmla="*/ 2583823 w 2584495"/>
                <a:gd name="connsiteY2" fmla="*/ 44443 h 2087865"/>
                <a:gd name="connsiteX3" fmla="*/ 2583151 w 2584495"/>
                <a:gd name="connsiteY3" fmla="*/ 1498337 h 2087865"/>
                <a:gd name="connsiteX4" fmla="*/ 2583151 w 2584495"/>
                <a:gd name="connsiteY4" fmla="*/ 2042371 h 2087865"/>
                <a:gd name="connsiteX5" fmla="*/ 2577771 w 2584495"/>
                <a:gd name="connsiteY5" fmla="*/ 2077340 h 2087865"/>
                <a:gd name="connsiteX6" fmla="*/ 2499091 w 2584495"/>
                <a:gd name="connsiteY6" fmla="*/ 2087427 h 2087865"/>
                <a:gd name="connsiteX7" fmla="*/ 2375356 w 2584495"/>
                <a:gd name="connsiteY7" fmla="*/ 2086754 h 2087865"/>
                <a:gd name="connsiteX8" fmla="*/ 2314833 w 2584495"/>
                <a:gd name="connsiteY8" fmla="*/ 2087427 h 2087865"/>
                <a:gd name="connsiteX9" fmla="*/ 256382 w 2584495"/>
                <a:gd name="connsiteY9" fmla="*/ 2087427 h 2087865"/>
                <a:gd name="connsiteX10" fmla="*/ 212671 w 2584495"/>
                <a:gd name="connsiteY10" fmla="*/ 2086754 h 2087865"/>
                <a:gd name="connsiteX11" fmla="*/ 52621 w 2584495"/>
                <a:gd name="connsiteY11" fmla="*/ 2087427 h 2087865"/>
                <a:gd name="connsiteX12" fmla="*/ 4203 w 2584495"/>
                <a:gd name="connsiteY12" fmla="*/ 2076667 h 2087865"/>
                <a:gd name="connsiteX13" fmla="*/ 841 w 2584495"/>
                <a:gd name="connsiteY13" fmla="*/ 2040353 h 2087865"/>
                <a:gd name="connsiteX14" fmla="*/ 168 w 2584495"/>
                <a:gd name="connsiteY14" fmla="*/ 47805 h 2087865"/>
                <a:gd name="connsiteX15" fmla="*/ 38499 w 2584495"/>
                <a:gd name="connsiteY15" fmla="*/ 9474 h 2087865"/>
                <a:gd name="connsiteX16" fmla="*/ 206618 w 2584495"/>
                <a:gd name="connsiteY16" fmla="*/ 8802 h 2087865"/>
                <a:gd name="connsiteX17" fmla="*/ 251674 w 2584495"/>
                <a:gd name="connsiteY17" fmla="*/ 60 h 2087865"/>
                <a:gd name="connsiteX18" fmla="*/ 2330972 w 2584495"/>
                <a:gd name="connsiteY18" fmla="*/ 60 h 2087865"/>
                <a:gd name="connsiteX19" fmla="*/ 2376700 w 2584495"/>
                <a:gd name="connsiteY19" fmla="*/ 10147 h 208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4495" h="2087865">
                  <a:moveTo>
                    <a:pt x="2376700" y="10147"/>
                  </a:moveTo>
                  <a:cubicBezTo>
                    <a:pt x="2435206" y="10819"/>
                    <a:pt x="2493039" y="12837"/>
                    <a:pt x="2550872" y="10819"/>
                  </a:cubicBezTo>
                  <a:cubicBezTo>
                    <a:pt x="2577771" y="10147"/>
                    <a:pt x="2583823" y="18889"/>
                    <a:pt x="2583823" y="44443"/>
                  </a:cubicBezTo>
                  <a:cubicBezTo>
                    <a:pt x="2583151" y="529299"/>
                    <a:pt x="2583151" y="1014154"/>
                    <a:pt x="2583151" y="1498337"/>
                  </a:cubicBezTo>
                  <a:cubicBezTo>
                    <a:pt x="2583151" y="1679906"/>
                    <a:pt x="2583151" y="1860802"/>
                    <a:pt x="2583151" y="2042371"/>
                  </a:cubicBezTo>
                  <a:cubicBezTo>
                    <a:pt x="2583151" y="2053803"/>
                    <a:pt x="2588530" y="2067253"/>
                    <a:pt x="2577771" y="2077340"/>
                  </a:cubicBezTo>
                  <a:cubicBezTo>
                    <a:pt x="2552889" y="2090117"/>
                    <a:pt x="2525318" y="2087427"/>
                    <a:pt x="2499091" y="2087427"/>
                  </a:cubicBezTo>
                  <a:cubicBezTo>
                    <a:pt x="2458070" y="2087427"/>
                    <a:pt x="2416376" y="2088772"/>
                    <a:pt x="2375356" y="2086754"/>
                  </a:cubicBezTo>
                  <a:cubicBezTo>
                    <a:pt x="2355181" y="2088772"/>
                    <a:pt x="2335007" y="2087427"/>
                    <a:pt x="2314833" y="2087427"/>
                  </a:cubicBezTo>
                  <a:cubicBezTo>
                    <a:pt x="1628906" y="2087427"/>
                    <a:pt x="942308" y="2087427"/>
                    <a:pt x="256382" y="2087427"/>
                  </a:cubicBezTo>
                  <a:cubicBezTo>
                    <a:pt x="241587" y="2087427"/>
                    <a:pt x="227465" y="2088099"/>
                    <a:pt x="212671" y="2086754"/>
                  </a:cubicBezTo>
                  <a:cubicBezTo>
                    <a:pt x="159545" y="2088099"/>
                    <a:pt x="106419" y="2086754"/>
                    <a:pt x="52621" y="2087427"/>
                  </a:cubicBezTo>
                  <a:cubicBezTo>
                    <a:pt x="35809" y="2087427"/>
                    <a:pt x="19670" y="2084064"/>
                    <a:pt x="4203" y="2076667"/>
                  </a:cubicBezTo>
                  <a:cubicBezTo>
                    <a:pt x="-2522" y="2065235"/>
                    <a:pt x="841" y="2052458"/>
                    <a:pt x="841" y="2040353"/>
                  </a:cubicBezTo>
                  <a:cubicBezTo>
                    <a:pt x="841" y="1375947"/>
                    <a:pt x="841" y="712212"/>
                    <a:pt x="168" y="47805"/>
                  </a:cubicBezTo>
                  <a:cubicBezTo>
                    <a:pt x="168" y="16872"/>
                    <a:pt x="8238" y="8802"/>
                    <a:pt x="38499" y="9474"/>
                  </a:cubicBezTo>
                  <a:cubicBezTo>
                    <a:pt x="94315" y="11492"/>
                    <a:pt x="150130" y="9474"/>
                    <a:pt x="206618" y="8802"/>
                  </a:cubicBezTo>
                  <a:cubicBezTo>
                    <a:pt x="220068" y="-1285"/>
                    <a:pt x="236207" y="60"/>
                    <a:pt x="251674" y="60"/>
                  </a:cubicBezTo>
                  <a:cubicBezTo>
                    <a:pt x="944998" y="60"/>
                    <a:pt x="1637649" y="60"/>
                    <a:pt x="2330972" y="60"/>
                  </a:cubicBezTo>
                  <a:cubicBezTo>
                    <a:pt x="2346439" y="1405"/>
                    <a:pt x="2362578" y="732"/>
                    <a:pt x="2376700" y="10147"/>
                  </a:cubicBezTo>
                  <a:close/>
                </a:path>
              </a:pathLst>
            </a:custGeom>
            <a:solidFill>
              <a:schemeClr val="accent6"/>
            </a:solidFill>
            <a:ln w="6725" cap="flat">
              <a:noFill/>
              <a:prstDash val="solid"/>
              <a:miter/>
            </a:ln>
          </p:spPr>
          <p:txBody>
            <a:bodyPr rtlCol="0" anchor="ctr"/>
            <a:lstStyle/>
            <a:p>
              <a:endParaRPr lang="en-US"/>
            </a:p>
          </p:txBody>
        </p:sp>
        <p:sp>
          <p:nvSpPr>
            <p:cNvPr id="1788" name="Freeform: Shape 1787"/>
            <p:cNvSpPr/>
            <p:nvPr/>
          </p:nvSpPr>
          <p:spPr>
            <a:xfrm>
              <a:off x="1489115" y="2746491"/>
              <a:ext cx="80933" cy="60370"/>
            </a:xfrm>
            <a:custGeom>
              <a:avLst/>
              <a:gdLst>
                <a:gd name="connsiteX0" fmla="*/ 206450 w 206450"/>
                <a:gd name="connsiteY0" fmla="*/ 0 h 153997"/>
                <a:gd name="connsiteX1" fmla="*/ 201743 w 206450"/>
                <a:gd name="connsiteY1" fmla="*/ 153997 h 153997"/>
                <a:gd name="connsiteX2" fmla="*/ 0 w 206450"/>
                <a:gd name="connsiteY2" fmla="*/ 673 h 153997"/>
                <a:gd name="connsiteX3" fmla="*/ 206450 w 206450"/>
                <a:gd name="connsiteY3" fmla="*/ 0 h 153997"/>
              </a:gdLst>
              <a:ahLst/>
              <a:cxnLst>
                <a:cxn ang="0">
                  <a:pos x="connsiteX0" y="connsiteY0"/>
                </a:cxn>
                <a:cxn ang="0">
                  <a:pos x="connsiteX1" y="connsiteY1"/>
                </a:cxn>
                <a:cxn ang="0">
                  <a:pos x="connsiteX2" y="connsiteY2"/>
                </a:cxn>
                <a:cxn ang="0">
                  <a:pos x="connsiteX3" y="connsiteY3"/>
                </a:cxn>
              </a:cxnLst>
              <a:rect l="l" t="t" r="r" b="b"/>
              <a:pathLst>
                <a:path w="206450" h="153997">
                  <a:moveTo>
                    <a:pt x="206450" y="0"/>
                  </a:moveTo>
                  <a:cubicBezTo>
                    <a:pt x="201070" y="51108"/>
                    <a:pt x="209813" y="102889"/>
                    <a:pt x="201743" y="153997"/>
                  </a:cubicBezTo>
                  <a:cubicBezTo>
                    <a:pt x="134495" y="102889"/>
                    <a:pt x="67248" y="51781"/>
                    <a:pt x="0" y="673"/>
                  </a:cubicBezTo>
                  <a:cubicBezTo>
                    <a:pt x="69265" y="0"/>
                    <a:pt x="137858" y="0"/>
                    <a:pt x="206450" y="0"/>
                  </a:cubicBezTo>
                  <a:close/>
                </a:path>
              </a:pathLst>
            </a:custGeom>
            <a:solidFill>
              <a:schemeClr val="accent6">
                <a:lumMod val="50000"/>
              </a:schemeClr>
            </a:solidFill>
            <a:ln w="6725" cap="flat">
              <a:noFill/>
              <a:prstDash val="solid"/>
              <a:miter/>
            </a:ln>
          </p:spPr>
          <p:txBody>
            <a:bodyPr rtlCol="0" anchor="ctr"/>
            <a:lstStyle/>
            <a:p>
              <a:endParaRPr lang="en-US"/>
            </a:p>
          </p:txBody>
        </p:sp>
        <p:sp>
          <p:nvSpPr>
            <p:cNvPr id="1789" name="Freeform: Shape 1788"/>
            <p:cNvSpPr/>
            <p:nvPr/>
          </p:nvSpPr>
          <p:spPr>
            <a:xfrm>
              <a:off x="2414784" y="2746491"/>
              <a:ext cx="79351" cy="60106"/>
            </a:xfrm>
            <a:custGeom>
              <a:avLst/>
              <a:gdLst>
                <a:gd name="connsiteX0" fmla="*/ 1345 w 202415"/>
                <a:gd name="connsiteY0" fmla="*/ 153325 h 153324"/>
                <a:gd name="connsiteX1" fmla="*/ 0 w 202415"/>
                <a:gd name="connsiteY1" fmla="*/ 0 h 153324"/>
                <a:gd name="connsiteX2" fmla="*/ 202415 w 202415"/>
                <a:gd name="connsiteY2" fmla="*/ 0 h 153324"/>
                <a:gd name="connsiteX3" fmla="*/ 1345 w 202415"/>
                <a:gd name="connsiteY3" fmla="*/ 153325 h 153324"/>
              </a:gdLst>
              <a:ahLst/>
              <a:cxnLst>
                <a:cxn ang="0">
                  <a:pos x="connsiteX0" y="connsiteY0"/>
                </a:cxn>
                <a:cxn ang="0">
                  <a:pos x="connsiteX1" y="connsiteY1"/>
                </a:cxn>
                <a:cxn ang="0">
                  <a:pos x="connsiteX2" y="connsiteY2"/>
                </a:cxn>
                <a:cxn ang="0">
                  <a:pos x="connsiteX3" y="connsiteY3"/>
                </a:cxn>
              </a:cxnLst>
              <a:rect l="l" t="t" r="r" b="b"/>
              <a:pathLst>
                <a:path w="202415" h="153324">
                  <a:moveTo>
                    <a:pt x="1345" y="153325"/>
                  </a:moveTo>
                  <a:cubicBezTo>
                    <a:pt x="672" y="102216"/>
                    <a:pt x="0" y="51108"/>
                    <a:pt x="0" y="0"/>
                  </a:cubicBezTo>
                  <a:cubicBezTo>
                    <a:pt x="67248" y="0"/>
                    <a:pt x="135168" y="0"/>
                    <a:pt x="202415" y="0"/>
                  </a:cubicBezTo>
                  <a:cubicBezTo>
                    <a:pt x="138530" y="55143"/>
                    <a:pt x="68592" y="102889"/>
                    <a:pt x="1345" y="153325"/>
                  </a:cubicBezTo>
                  <a:close/>
                </a:path>
              </a:pathLst>
            </a:custGeom>
            <a:solidFill>
              <a:schemeClr val="accent6">
                <a:lumMod val="50000"/>
              </a:schemeClr>
            </a:solidFill>
            <a:ln w="6725" cap="flat">
              <a:noFill/>
              <a:prstDash val="solid"/>
              <a:miter/>
            </a:ln>
          </p:spPr>
          <p:txBody>
            <a:bodyPr rtlCol="0" anchor="ctr"/>
            <a:lstStyle/>
            <a:p>
              <a:endParaRPr lang="en-US"/>
            </a:p>
          </p:txBody>
        </p:sp>
      </p:grpSp>
      <p:grpSp>
        <p:nvGrpSpPr>
          <p:cNvPr id="1790" name="Group 1789"/>
          <p:cNvGrpSpPr/>
          <p:nvPr/>
        </p:nvGrpSpPr>
        <p:grpSpPr>
          <a:xfrm>
            <a:off x="4334318" y="468621"/>
            <a:ext cx="3345628" cy="6092192"/>
            <a:chOff x="1487468" y="1862600"/>
            <a:chExt cx="1013176" cy="1832580"/>
          </a:xfrm>
        </p:grpSpPr>
        <p:sp>
          <p:nvSpPr>
            <p:cNvPr id="1791" name="Arrow: Pentagon 1790"/>
            <p:cNvSpPr/>
            <p:nvPr/>
          </p:nvSpPr>
          <p:spPr>
            <a:xfrm rot="5400000">
              <a:off x="1076052" y="2353375"/>
              <a:ext cx="1832580" cy="851029"/>
            </a:xfrm>
            <a:prstGeom prst="homePlate">
              <a:avLst>
                <a:gd name="adj" fmla="val 394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 name="Freeform: Shape 1791"/>
            <p:cNvSpPr/>
            <p:nvPr/>
          </p:nvSpPr>
          <p:spPr>
            <a:xfrm>
              <a:off x="1487468" y="1932130"/>
              <a:ext cx="1013176" cy="818487"/>
            </a:xfrm>
            <a:custGeom>
              <a:avLst/>
              <a:gdLst>
                <a:gd name="connsiteX0" fmla="*/ 2376700 w 2584495"/>
                <a:gd name="connsiteY0" fmla="*/ 10147 h 2087865"/>
                <a:gd name="connsiteX1" fmla="*/ 2550872 w 2584495"/>
                <a:gd name="connsiteY1" fmla="*/ 10819 h 2087865"/>
                <a:gd name="connsiteX2" fmla="*/ 2583823 w 2584495"/>
                <a:gd name="connsiteY2" fmla="*/ 44443 h 2087865"/>
                <a:gd name="connsiteX3" fmla="*/ 2583151 w 2584495"/>
                <a:gd name="connsiteY3" fmla="*/ 1498337 h 2087865"/>
                <a:gd name="connsiteX4" fmla="*/ 2583151 w 2584495"/>
                <a:gd name="connsiteY4" fmla="*/ 2042371 h 2087865"/>
                <a:gd name="connsiteX5" fmla="*/ 2577771 w 2584495"/>
                <a:gd name="connsiteY5" fmla="*/ 2077340 h 2087865"/>
                <a:gd name="connsiteX6" fmla="*/ 2499091 w 2584495"/>
                <a:gd name="connsiteY6" fmla="*/ 2087427 h 2087865"/>
                <a:gd name="connsiteX7" fmla="*/ 2375356 w 2584495"/>
                <a:gd name="connsiteY7" fmla="*/ 2086754 h 2087865"/>
                <a:gd name="connsiteX8" fmla="*/ 2314833 w 2584495"/>
                <a:gd name="connsiteY8" fmla="*/ 2087427 h 2087865"/>
                <a:gd name="connsiteX9" fmla="*/ 256382 w 2584495"/>
                <a:gd name="connsiteY9" fmla="*/ 2087427 h 2087865"/>
                <a:gd name="connsiteX10" fmla="*/ 212671 w 2584495"/>
                <a:gd name="connsiteY10" fmla="*/ 2086754 h 2087865"/>
                <a:gd name="connsiteX11" fmla="*/ 52621 w 2584495"/>
                <a:gd name="connsiteY11" fmla="*/ 2087427 h 2087865"/>
                <a:gd name="connsiteX12" fmla="*/ 4203 w 2584495"/>
                <a:gd name="connsiteY12" fmla="*/ 2076667 h 2087865"/>
                <a:gd name="connsiteX13" fmla="*/ 841 w 2584495"/>
                <a:gd name="connsiteY13" fmla="*/ 2040353 h 2087865"/>
                <a:gd name="connsiteX14" fmla="*/ 168 w 2584495"/>
                <a:gd name="connsiteY14" fmla="*/ 47805 h 2087865"/>
                <a:gd name="connsiteX15" fmla="*/ 38499 w 2584495"/>
                <a:gd name="connsiteY15" fmla="*/ 9474 h 2087865"/>
                <a:gd name="connsiteX16" fmla="*/ 206618 w 2584495"/>
                <a:gd name="connsiteY16" fmla="*/ 8802 h 2087865"/>
                <a:gd name="connsiteX17" fmla="*/ 251674 w 2584495"/>
                <a:gd name="connsiteY17" fmla="*/ 60 h 2087865"/>
                <a:gd name="connsiteX18" fmla="*/ 2330972 w 2584495"/>
                <a:gd name="connsiteY18" fmla="*/ 60 h 2087865"/>
                <a:gd name="connsiteX19" fmla="*/ 2376700 w 2584495"/>
                <a:gd name="connsiteY19" fmla="*/ 10147 h 208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4495" h="2087865">
                  <a:moveTo>
                    <a:pt x="2376700" y="10147"/>
                  </a:moveTo>
                  <a:cubicBezTo>
                    <a:pt x="2435206" y="10819"/>
                    <a:pt x="2493039" y="12837"/>
                    <a:pt x="2550872" y="10819"/>
                  </a:cubicBezTo>
                  <a:cubicBezTo>
                    <a:pt x="2577771" y="10147"/>
                    <a:pt x="2583823" y="18889"/>
                    <a:pt x="2583823" y="44443"/>
                  </a:cubicBezTo>
                  <a:cubicBezTo>
                    <a:pt x="2583151" y="529299"/>
                    <a:pt x="2583151" y="1014154"/>
                    <a:pt x="2583151" y="1498337"/>
                  </a:cubicBezTo>
                  <a:cubicBezTo>
                    <a:pt x="2583151" y="1679906"/>
                    <a:pt x="2583151" y="1860802"/>
                    <a:pt x="2583151" y="2042371"/>
                  </a:cubicBezTo>
                  <a:cubicBezTo>
                    <a:pt x="2583151" y="2053803"/>
                    <a:pt x="2588530" y="2067253"/>
                    <a:pt x="2577771" y="2077340"/>
                  </a:cubicBezTo>
                  <a:cubicBezTo>
                    <a:pt x="2552889" y="2090117"/>
                    <a:pt x="2525318" y="2087427"/>
                    <a:pt x="2499091" y="2087427"/>
                  </a:cubicBezTo>
                  <a:cubicBezTo>
                    <a:pt x="2458070" y="2087427"/>
                    <a:pt x="2416376" y="2088772"/>
                    <a:pt x="2375356" y="2086754"/>
                  </a:cubicBezTo>
                  <a:cubicBezTo>
                    <a:pt x="2355181" y="2088772"/>
                    <a:pt x="2335007" y="2087427"/>
                    <a:pt x="2314833" y="2087427"/>
                  </a:cubicBezTo>
                  <a:cubicBezTo>
                    <a:pt x="1628906" y="2087427"/>
                    <a:pt x="942308" y="2087427"/>
                    <a:pt x="256382" y="2087427"/>
                  </a:cubicBezTo>
                  <a:cubicBezTo>
                    <a:pt x="241587" y="2087427"/>
                    <a:pt x="227465" y="2088099"/>
                    <a:pt x="212671" y="2086754"/>
                  </a:cubicBezTo>
                  <a:cubicBezTo>
                    <a:pt x="159545" y="2088099"/>
                    <a:pt x="106419" y="2086754"/>
                    <a:pt x="52621" y="2087427"/>
                  </a:cubicBezTo>
                  <a:cubicBezTo>
                    <a:pt x="35809" y="2087427"/>
                    <a:pt x="19670" y="2084064"/>
                    <a:pt x="4203" y="2076667"/>
                  </a:cubicBezTo>
                  <a:cubicBezTo>
                    <a:pt x="-2522" y="2065235"/>
                    <a:pt x="841" y="2052458"/>
                    <a:pt x="841" y="2040353"/>
                  </a:cubicBezTo>
                  <a:cubicBezTo>
                    <a:pt x="841" y="1375947"/>
                    <a:pt x="841" y="712212"/>
                    <a:pt x="168" y="47805"/>
                  </a:cubicBezTo>
                  <a:cubicBezTo>
                    <a:pt x="168" y="16872"/>
                    <a:pt x="8238" y="8802"/>
                    <a:pt x="38499" y="9474"/>
                  </a:cubicBezTo>
                  <a:cubicBezTo>
                    <a:pt x="94315" y="11492"/>
                    <a:pt x="150130" y="9474"/>
                    <a:pt x="206618" y="8802"/>
                  </a:cubicBezTo>
                  <a:cubicBezTo>
                    <a:pt x="220068" y="-1285"/>
                    <a:pt x="236207" y="60"/>
                    <a:pt x="251674" y="60"/>
                  </a:cubicBezTo>
                  <a:cubicBezTo>
                    <a:pt x="944998" y="60"/>
                    <a:pt x="1637649" y="60"/>
                    <a:pt x="2330972" y="60"/>
                  </a:cubicBezTo>
                  <a:cubicBezTo>
                    <a:pt x="2346439" y="1405"/>
                    <a:pt x="2362578" y="732"/>
                    <a:pt x="2376700" y="10147"/>
                  </a:cubicBezTo>
                  <a:close/>
                </a:path>
              </a:pathLst>
            </a:custGeom>
            <a:solidFill>
              <a:schemeClr val="accent6"/>
            </a:solidFill>
            <a:ln w="6725" cap="flat">
              <a:noFill/>
              <a:prstDash val="solid"/>
              <a:miter/>
            </a:ln>
          </p:spPr>
          <p:txBody>
            <a:bodyPr rtlCol="0" anchor="ctr"/>
            <a:lstStyle/>
            <a:p>
              <a:endParaRPr lang="en-US"/>
            </a:p>
          </p:txBody>
        </p:sp>
        <p:sp>
          <p:nvSpPr>
            <p:cNvPr id="1793" name="Freeform: Shape 1792"/>
            <p:cNvSpPr/>
            <p:nvPr/>
          </p:nvSpPr>
          <p:spPr>
            <a:xfrm>
              <a:off x="1489115" y="2746491"/>
              <a:ext cx="80933" cy="60370"/>
            </a:xfrm>
            <a:custGeom>
              <a:avLst/>
              <a:gdLst>
                <a:gd name="connsiteX0" fmla="*/ 206450 w 206450"/>
                <a:gd name="connsiteY0" fmla="*/ 0 h 153997"/>
                <a:gd name="connsiteX1" fmla="*/ 201743 w 206450"/>
                <a:gd name="connsiteY1" fmla="*/ 153997 h 153997"/>
                <a:gd name="connsiteX2" fmla="*/ 0 w 206450"/>
                <a:gd name="connsiteY2" fmla="*/ 673 h 153997"/>
                <a:gd name="connsiteX3" fmla="*/ 206450 w 206450"/>
                <a:gd name="connsiteY3" fmla="*/ 0 h 153997"/>
              </a:gdLst>
              <a:ahLst/>
              <a:cxnLst>
                <a:cxn ang="0">
                  <a:pos x="connsiteX0" y="connsiteY0"/>
                </a:cxn>
                <a:cxn ang="0">
                  <a:pos x="connsiteX1" y="connsiteY1"/>
                </a:cxn>
                <a:cxn ang="0">
                  <a:pos x="connsiteX2" y="connsiteY2"/>
                </a:cxn>
                <a:cxn ang="0">
                  <a:pos x="connsiteX3" y="connsiteY3"/>
                </a:cxn>
              </a:cxnLst>
              <a:rect l="l" t="t" r="r" b="b"/>
              <a:pathLst>
                <a:path w="206450" h="153997">
                  <a:moveTo>
                    <a:pt x="206450" y="0"/>
                  </a:moveTo>
                  <a:cubicBezTo>
                    <a:pt x="201070" y="51108"/>
                    <a:pt x="209813" y="102889"/>
                    <a:pt x="201743" y="153997"/>
                  </a:cubicBezTo>
                  <a:cubicBezTo>
                    <a:pt x="134495" y="102889"/>
                    <a:pt x="67248" y="51781"/>
                    <a:pt x="0" y="673"/>
                  </a:cubicBezTo>
                  <a:cubicBezTo>
                    <a:pt x="69265" y="0"/>
                    <a:pt x="137858" y="0"/>
                    <a:pt x="206450" y="0"/>
                  </a:cubicBezTo>
                  <a:close/>
                </a:path>
              </a:pathLst>
            </a:custGeom>
            <a:solidFill>
              <a:schemeClr val="accent6">
                <a:lumMod val="50000"/>
              </a:schemeClr>
            </a:solidFill>
            <a:ln w="6725" cap="flat">
              <a:noFill/>
              <a:prstDash val="solid"/>
              <a:miter/>
            </a:ln>
          </p:spPr>
          <p:txBody>
            <a:bodyPr rtlCol="0" anchor="ctr"/>
            <a:lstStyle/>
            <a:p>
              <a:endParaRPr lang="en-US"/>
            </a:p>
          </p:txBody>
        </p:sp>
        <p:sp>
          <p:nvSpPr>
            <p:cNvPr id="1794" name="Freeform: Shape 1793"/>
            <p:cNvSpPr/>
            <p:nvPr/>
          </p:nvSpPr>
          <p:spPr>
            <a:xfrm>
              <a:off x="2414784" y="2746491"/>
              <a:ext cx="79351" cy="60106"/>
            </a:xfrm>
            <a:custGeom>
              <a:avLst/>
              <a:gdLst>
                <a:gd name="connsiteX0" fmla="*/ 1345 w 202415"/>
                <a:gd name="connsiteY0" fmla="*/ 153325 h 153324"/>
                <a:gd name="connsiteX1" fmla="*/ 0 w 202415"/>
                <a:gd name="connsiteY1" fmla="*/ 0 h 153324"/>
                <a:gd name="connsiteX2" fmla="*/ 202415 w 202415"/>
                <a:gd name="connsiteY2" fmla="*/ 0 h 153324"/>
                <a:gd name="connsiteX3" fmla="*/ 1345 w 202415"/>
                <a:gd name="connsiteY3" fmla="*/ 153325 h 153324"/>
              </a:gdLst>
              <a:ahLst/>
              <a:cxnLst>
                <a:cxn ang="0">
                  <a:pos x="connsiteX0" y="connsiteY0"/>
                </a:cxn>
                <a:cxn ang="0">
                  <a:pos x="connsiteX1" y="connsiteY1"/>
                </a:cxn>
                <a:cxn ang="0">
                  <a:pos x="connsiteX2" y="connsiteY2"/>
                </a:cxn>
                <a:cxn ang="0">
                  <a:pos x="connsiteX3" y="connsiteY3"/>
                </a:cxn>
              </a:cxnLst>
              <a:rect l="l" t="t" r="r" b="b"/>
              <a:pathLst>
                <a:path w="202415" h="153324">
                  <a:moveTo>
                    <a:pt x="1345" y="153325"/>
                  </a:moveTo>
                  <a:cubicBezTo>
                    <a:pt x="672" y="102216"/>
                    <a:pt x="0" y="51108"/>
                    <a:pt x="0" y="0"/>
                  </a:cubicBezTo>
                  <a:cubicBezTo>
                    <a:pt x="67248" y="0"/>
                    <a:pt x="135168" y="0"/>
                    <a:pt x="202415" y="0"/>
                  </a:cubicBezTo>
                  <a:cubicBezTo>
                    <a:pt x="138530" y="55143"/>
                    <a:pt x="68592" y="102889"/>
                    <a:pt x="1345" y="153325"/>
                  </a:cubicBezTo>
                  <a:close/>
                </a:path>
              </a:pathLst>
            </a:custGeom>
            <a:solidFill>
              <a:schemeClr val="accent6">
                <a:lumMod val="50000"/>
              </a:schemeClr>
            </a:solidFill>
            <a:ln w="6725" cap="flat">
              <a:noFill/>
              <a:prstDash val="solid"/>
              <a:miter/>
            </a:ln>
          </p:spPr>
          <p:txBody>
            <a:bodyPr rtlCol="0" anchor="ctr"/>
            <a:lstStyle/>
            <a:p>
              <a:endParaRPr lang="en-US"/>
            </a:p>
          </p:txBody>
        </p:sp>
      </p:grpSp>
      <p:grpSp>
        <p:nvGrpSpPr>
          <p:cNvPr id="1795" name="Group 1794"/>
          <p:cNvGrpSpPr/>
          <p:nvPr/>
        </p:nvGrpSpPr>
        <p:grpSpPr>
          <a:xfrm>
            <a:off x="8423074" y="468621"/>
            <a:ext cx="3206881" cy="6092191"/>
            <a:chOff x="1487468" y="1862600"/>
            <a:chExt cx="1013176" cy="1832580"/>
          </a:xfrm>
        </p:grpSpPr>
        <p:sp>
          <p:nvSpPr>
            <p:cNvPr id="1796" name="Arrow: Pentagon 1795"/>
            <p:cNvSpPr/>
            <p:nvPr/>
          </p:nvSpPr>
          <p:spPr>
            <a:xfrm rot="5400000">
              <a:off x="1076052" y="2353375"/>
              <a:ext cx="1832580" cy="851029"/>
            </a:xfrm>
            <a:prstGeom prst="homePlate">
              <a:avLst>
                <a:gd name="adj" fmla="val 394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7" name="Freeform: Shape 1796"/>
            <p:cNvSpPr/>
            <p:nvPr/>
          </p:nvSpPr>
          <p:spPr>
            <a:xfrm>
              <a:off x="1487468" y="1932130"/>
              <a:ext cx="1013176" cy="818487"/>
            </a:xfrm>
            <a:custGeom>
              <a:avLst/>
              <a:gdLst>
                <a:gd name="connsiteX0" fmla="*/ 2376700 w 2584495"/>
                <a:gd name="connsiteY0" fmla="*/ 10147 h 2087865"/>
                <a:gd name="connsiteX1" fmla="*/ 2550872 w 2584495"/>
                <a:gd name="connsiteY1" fmla="*/ 10819 h 2087865"/>
                <a:gd name="connsiteX2" fmla="*/ 2583823 w 2584495"/>
                <a:gd name="connsiteY2" fmla="*/ 44443 h 2087865"/>
                <a:gd name="connsiteX3" fmla="*/ 2583151 w 2584495"/>
                <a:gd name="connsiteY3" fmla="*/ 1498337 h 2087865"/>
                <a:gd name="connsiteX4" fmla="*/ 2583151 w 2584495"/>
                <a:gd name="connsiteY4" fmla="*/ 2042371 h 2087865"/>
                <a:gd name="connsiteX5" fmla="*/ 2577771 w 2584495"/>
                <a:gd name="connsiteY5" fmla="*/ 2077340 h 2087865"/>
                <a:gd name="connsiteX6" fmla="*/ 2499091 w 2584495"/>
                <a:gd name="connsiteY6" fmla="*/ 2087427 h 2087865"/>
                <a:gd name="connsiteX7" fmla="*/ 2375356 w 2584495"/>
                <a:gd name="connsiteY7" fmla="*/ 2086754 h 2087865"/>
                <a:gd name="connsiteX8" fmla="*/ 2314833 w 2584495"/>
                <a:gd name="connsiteY8" fmla="*/ 2087427 h 2087865"/>
                <a:gd name="connsiteX9" fmla="*/ 256382 w 2584495"/>
                <a:gd name="connsiteY9" fmla="*/ 2087427 h 2087865"/>
                <a:gd name="connsiteX10" fmla="*/ 212671 w 2584495"/>
                <a:gd name="connsiteY10" fmla="*/ 2086754 h 2087865"/>
                <a:gd name="connsiteX11" fmla="*/ 52621 w 2584495"/>
                <a:gd name="connsiteY11" fmla="*/ 2087427 h 2087865"/>
                <a:gd name="connsiteX12" fmla="*/ 4203 w 2584495"/>
                <a:gd name="connsiteY12" fmla="*/ 2076667 h 2087865"/>
                <a:gd name="connsiteX13" fmla="*/ 841 w 2584495"/>
                <a:gd name="connsiteY13" fmla="*/ 2040353 h 2087865"/>
                <a:gd name="connsiteX14" fmla="*/ 168 w 2584495"/>
                <a:gd name="connsiteY14" fmla="*/ 47805 h 2087865"/>
                <a:gd name="connsiteX15" fmla="*/ 38499 w 2584495"/>
                <a:gd name="connsiteY15" fmla="*/ 9474 h 2087865"/>
                <a:gd name="connsiteX16" fmla="*/ 206618 w 2584495"/>
                <a:gd name="connsiteY16" fmla="*/ 8802 h 2087865"/>
                <a:gd name="connsiteX17" fmla="*/ 251674 w 2584495"/>
                <a:gd name="connsiteY17" fmla="*/ 60 h 2087865"/>
                <a:gd name="connsiteX18" fmla="*/ 2330972 w 2584495"/>
                <a:gd name="connsiteY18" fmla="*/ 60 h 2087865"/>
                <a:gd name="connsiteX19" fmla="*/ 2376700 w 2584495"/>
                <a:gd name="connsiteY19" fmla="*/ 10147 h 208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4495" h="2087865">
                  <a:moveTo>
                    <a:pt x="2376700" y="10147"/>
                  </a:moveTo>
                  <a:cubicBezTo>
                    <a:pt x="2435206" y="10819"/>
                    <a:pt x="2493039" y="12837"/>
                    <a:pt x="2550872" y="10819"/>
                  </a:cubicBezTo>
                  <a:cubicBezTo>
                    <a:pt x="2577771" y="10147"/>
                    <a:pt x="2583823" y="18889"/>
                    <a:pt x="2583823" y="44443"/>
                  </a:cubicBezTo>
                  <a:cubicBezTo>
                    <a:pt x="2583151" y="529299"/>
                    <a:pt x="2583151" y="1014154"/>
                    <a:pt x="2583151" y="1498337"/>
                  </a:cubicBezTo>
                  <a:cubicBezTo>
                    <a:pt x="2583151" y="1679906"/>
                    <a:pt x="2583151" y="1860802"/>
                    <a:pt x="2583151" y="2042371"/>
                  </a:cubicBezTo>
                  <a:cubicBezTo>
                    <a:pt x="2583151" y="2053803"/>
                    <a:pt x="2588530" y="2067253"/>
                    <a:pt x="2577771" y="2077340"/>
                  </a:cubicBezTo>
                  <a:cubicBezTo>
                    <a:pt x="2552889" y="2090117"/>
                    <a:pt x="2525318" y="2087427"/>
                    <a:pt x="2499091" y="2087427"/>
                  </a:cubicBezTo>
                  <a:cubicBezTo>
                    <a:pt x="2458070" y="2087427"/>
                    <a:pt x="2416376" y="2088772"/>
                    <a:pt x="2375356" y="2086754"/>
                  </a:cubicBezTo>
                  <a:cubicBezTo>
                    <a:pt x="2355181" y="2088772"/>
                    <a:pt x="2335007" y="2087427"/>
                    <a:pt x="2314833" y="2087427"/>
                  </a:cubicBezTo>
                  <a:cubicBezTo>
                    <a:pt x="1628906" y="2087427"/>
                    <a:pt x="942308" y="2087427"/>
                    <a:pt x="256382" y="2087427"/>
                  </a:cubicBezTo>
                  <a:cubicBezTo>
                    <a:pt x="241587" y="2087427"/>
                    <a:pt x="227465" y="2088099"/>
                    <a:pt x="212671" y="2086754"/>
                  </a:cubicBezTo>
                  <a:cubicBezTo>
                    <a:pt x="159545" y="2088099"/>
                    <a:pt x="106419" y="2086754"/>
                    <a:pt x="52621" y="2087427"/>
                  </a:cubicBezTo>
                  <a:cubicBezTo>
                    <a:pt x="35809" y="2087427"/>
                    <a:pt x="19670" y="2084064"/>
                    <a:pt x="4203" y="2076667"/>
                  </a:cubicBezTo>
                  <a:cubicBezTo>
                    <a:pt x="-2522" y="2065235"/>
                    <a:pt x="841" y="2052458"/>
                    <a:pt x="841" y="2040353"/>
                  </a:cubicBezTo>
                  <a:cubicBezTo>
                    <a:pt x="841" y="1375947"/>
                    <a:pt x="841" y="712212"/>
                    <a:pt x="168" y="47805"/>
                  </a:cubicBezTo>
                  <a:cubicBezTo>
                    <a:pt x="168" y="16872"/>
                    <a:pt x="8238" y="8802"/>
                    <a:pt x="38499" y="9474"/>
                  </a:cubicBezTo>
                  <a:cubicBezTo>
                    <a:pt x="94315" y="11492"/>
                    <a:pt x="150130" y="9474"/>
                    <a:pt x="206618" y="8802"/>
                  </a:cubicBezTo>
                  <a:cubicBezTo>
                    <a:pt x="220068" y="-1285"/>
                    <a:pt x="236207" y="60"/>
                    <a:pt x="251674" y="60"/>
                  </a:cubicBezTo>
                  <a:cubicBezTo>
                    <a:pt x="944998" y="60"/>
                    <a:pt x="1637649" y="60"/>
                    <a:pt x="2330972" y="60"/>
                  </a:cubicBezTo>
                  <a:cubicBezTo>
                    <a:pt x="2346439" y="1405"/>
                    <a:pt x="2362578" y="732"/>
                    <a:pt x="2376700" y="10147"/>
                  </a:cubicBezTo>
                  <a:close/>
                </a:path>
              </a:pathLst>
            </a:custGeom>
            <a:solidFill>
              <a:schemeClr val="accent6"/>
            </a:solidFill>
            <a:ln w="6725" cap="flat">
              <a:noFill/>
              <a:prstDash val="solid"/>
              <a:miter/>
            </a:ln>
          </p:spPr>
          <p:txBody>
            <a:bodyPr rtlCol="0" anchor="ctr"/>
            <a:lstStyle/>
            <a:p>
              <a:endParaRPr lang="en-US" dirty="0"/>
            </a:p>
          </p:txBody>
        </p:sp>
        <p:sp>
          <p:nvSpPr>
            <p:cNvPr id="1798" name="Freeform: Shape 1797"/>
            <p:cNvSpPr/>
            <p:nvPr/>
          </p:nvSpPr>
          <p:spPr>
            <a:xfrm>
              <a:off x="1489115" y="2746491"/>
              <a:ext cx="80933" cy="60370"/>
            </a:xfrm>
            <a:custGeom>
              <a:avLst/>
              <a:gdLst>
                <a:gd name="connsiteX0" fmla="*/ 206450 w 206450"/>
                <a:gd name="connsiteY0" fmla="*/ 0 h 153997"/>
                <a:gd name="connsiteX1" fmla="*/ 201743 w 206450"/>
                <a:gd name="connsiteY1" fmla="*/ 153997 h 153997"/>
                <a:gd name="connsiteX2" fmla="*/ 0 w 206450"/>
                <a:gd name="connsiteY2" fmla="*/ 673 h 153997"/>
                <a:gd name="connsiteX3" fmla="*/ 206450 w 206450"/>
                <a:gd name="connsiteY3" fmla="*/ 0 h 153997"/>
              </a:gdLst>
              <a:ahLst/>
              <a:cxnLst>
                <a:cxn ang="0">
                  <a:pos x="connsiteX0" y="connsiteY0"/>
                </a:cxn>
                <a:cxn ang="0">
                  <a:pos x="connsiteX1" y="connsiteY1"/>
                </a:cxn>
                <a:cxn ang="0">
                  <a:pos x="connsiteX2" y="connsiteY2"/>
                </a:cxn>
                <a:cxn ang="0">
                  <a:pos x="connsiteX3" y="connsiteY3"/>
                </a:cxn>
              </a:cxnLst>
              <a:rect l="l" t="t" r="r" b="b"/>
              <a:pathLst>
                <a:path w="206450" h="153997">
                  <a:moveTo>
                    <a:pt x="206450" y="0"/>
                  </a:moveTo>
                  <a:cubicBezTo>
                    <a:pt x="201070" y="51108"/>
                    <a:pt x="209813" y="102889"/>
                    <a:pt x="201743" y="153997"/>
                  </a:cubicBezTo>
                  <a:cubicBezTo>
                    <a:pt x="134495" y="102889"/>
                    <a:pt x="67248" y="51781"/>
                    <a:pt x="0" y="673"/>
                  </a:cubicBezTo>
                  <a:cubicBezTo>
                    <a:pt x="69265" y="0"/>
                    <a:pt x="137858" y="0"/>
                    <a:pt x="206450" y="0"/>
                  </a:cubicBezTo>
                  <a:close/>
                </a:path>
              </a:pathLst>
            </a:custGeom>
            <a:solidFill>
              <a:schemeClr val="accent6">
                <a:lumMod val="50000"/>
              </a:schemeClr>
            </a:solidFill>
            <a:ln w="6725" cap="flat">
              <a:noFill/>
              <a:prstDash val="solid"/>
              <a:miter/>
            </a:ln>
          </p:spPr>
          <p:txBody>
            <a:bodyPr rtlCol="0" anchor="ctr"/>
            <a:lstStyle/>
            <a:p>
              <a:endParaRPr lang="en-US"/>
            </a:p>
          </p:txBody>
        </p:sp>
        <p:sp>
          <p:nvSpPr>
            <p:cNvPr id="1799" name="Freeform: Shape 1798"/>
            <p:cNvSpPr/>
            <p:nvPr/>
          </p:nvSpPr>
          <p:spPr>
            <a:xfrm>
              <a:off x="2414784" y="2746491"/>
              <a:ext cx="79351" cy="60106"/>
            </a:xfrm>
            <a:custGeom>
              <a:avLst/>
              <a:gdLst>
                <a:gd name="connsiteX0" fmla="*/ 1345 w 202415"/>
                <a:gd name="connsiteY0" fmla="*/ 153325 h 153324"/>
                <a:gd name="connsiteX1" fmla="*/ 0 w 202415"/>
                <a:gd name="connsiteY1" fmla="*/ 0 h 153324"/>
                <a:gd name="connsiteX2" fmla="*/ 202415 w 202415"/>
                <a:gd name="connsiteY2" fmla="*/ 0 h 153324"/>
                <a:gd name="connsiteX3" fmla="*/ 1345 w 202415"/>
                <a:gd name="connsiteY3" fmla="*/ 153325 h 153324"/>
              </a:gdLst>
              <a:ahLst/>
              <a:cxnLst>
                <a:cxn ang="0">
                  <a:pos x="connsiteX0" y="connsiteY0"/>
                </a:cxn>
                <a:cxn ang="0">
                  <a:pos x="connsiteX1" y="connsiteY1"/>
                </a:cxn>
                <a:cxn ang="0">
                  <a:pos x="connsiteX2" y="connsiteY2"/>
                </a:cxn>
                <a:cxn ang="0">
                  <a:pos x="connsiteX3" y="connsiteY3"/>
                </a:cxn>
              </a:cxnLst>
              <a:rect l="l" t="t" r="r" b="b"/>
              <a:pathLst>
                <a:path w="202415" h="153324">
                  <a:moveTo>
                    <a:pt x="1345" y="153325"/>
                  </a:moveTo>
                  <a:cubicBezTo>
                    <a:pt x="672" y="102216"/>
                    <a:pt x="0" y="51108"/>
                    <a:pt x="0" y="0"/>
                  </a:cubicBezTo>
                  <a:cubicBezTo>
                    <a:pt x="67248" y="0"/>
                    <a:pt x="135168" y="0"/>
                    <a:pt x="202415" y="0"/>
                  </a:cubicBezTo>
                  <a:cubicBezTo>
                    <a:pt x="138530" y="55143"/>
                    <a:pt x="68592" y="102889"/>
                    <a:pt x="1345" y="153325"/>
                  </a:cubicBezTo>
                  <a:close/>
                </a:path>
              </a:pathLst>
            </a:custGeom>
            <a:solidFill>
              <a:schemeClr val="accent6">
                <a:lumMod val="50000"/>
              </a:schemeClr>
            </a:solidFill>
            <a:ln w="6725" cap="flat">
              <a:noFill/>
              <a:prstDash val="solid"/>
              <a:miter/>
            </a:ln>
          </p:spPr>
          <p:txBody>
            <a:bodyPr rtlCol="0" anchor="ctr"/>
            <a:lstStyle/>
            <a:p>
              <a:endParaRPr lang="en-US"/>
            </a:p>
          </p:txBody>
        </p:sp>
      </p:grpSp>
      <p:sp>
        <p:nvSpPr>
          <p:cNvPr id="5" name="TextBox 4"/>
          <p:cNvSpPr txBox="1"/>
          <p:nvPr/>
        </p:nvSpPr>
        <p:spPr>
          <a:xfrm>
            <a:off x="-9516" y="1306284"/>
            <a:ext cx="3578308" cy="1323439"/>
          </a:xfrm>
          <a:prstGeom prst="rect">
            <a:avLst/>
          </a:prstGeom>
          <a:noFill/>
        </p:spPr>
        <p:txBody>
          <a:bodyPr wrap="square" rtlCol="1">
            <a:spAutoFit/>
          </a:bodyPr>
          <a:lstStyle/>
          <a:p>
            <a:pPr algn="ctr"/>
            <a:r>
              <a:rPr lang="en-US" sz="4000" dirty="0" smtClean="0">
                <a:latin typeface="Elephant" panose="02020904090505020303" pitchFamily="18" charset="0"/>
              </a:rPr>
              <a:t>Complete lesion</a:t>
            </a:r>
            <a:endParaRPr lang="ar-JO" sz="4000" dirty="0">
              <a:latin typeface="Elephant" panose="02020904090505020303" pitchFamily="18" charset="0"/>
            </a:endParaRPr>
          </a:p>
        </p:txBody>
      </p:sp>
      <p:sp>
        <p:nvSpPr>
          <p:cNvPr id="6" name="TextBox 5"/>
          <p:cNvSpPr txBox="1"/>
          <p:nvPr/>
        </p:nvSpPr>
        <p:spPr>
          <a:xfrm>
            <a:off x="595874" y="3651877"/>
            <a:ext cx="2238154" cy="1754326"/>
          </a:xfrm>
          <a:prstGeom prst="rect">
            <a:avLst/>
          </a:prstGeom>
          <a:noFill/>
        </p:spPr>
        <p:txBody>
          <a:bodyPr wrap="square" rtlCol="1">
            <a:spAutoFit/>
          </a:bodyPr>
          <a:lstStyle/>
          <a:p>
            <a:pPr algn="ctr"/>
            <a:r>
              <a:rPr lang="en-US" dirty="0" smtClean="0">
                <a:latin typeface="Elephant" panose="02020904090505020303" pitchFamily="18" charset="0"/>
              </a:rPr>
              <a:t>*Motor Deficit </a:t>
            </a:r>
            <a:endParaRPr lang="en-US" dirty="0" smtClean="0">
              <a:latin typeface="Elephant" panose="02020904090505020303" pitchFamily="18" charset="0"/>
            </a:endParaRPr>
          </a:p>
          <a:p>
            <a:pPr algn="ctr"/>
            <a:endParaRPr lang="en-US" dirty="0" smtClean="0">
              <a:latin typeface="Elephant" panose="02020904090505020303" pitchFamily="18" charset="0"/>
            </a:endParaRPr>
          </a:p>
          <a:p>
            <a:pPr algn="ctr"/>
            <a:r>
              <a:rPr lang="en-US" dirty="0" smtClean="0">
                <a:latin typeface="Elephant" panose="02020904090505020303" pitchFamily="18" charset="0"/>
              </a:rPr>
              <a:t>*Sensory deficit</a:t>
            </a:r>
            <a:endParaRPr lang="en-US" dirty="0" smtClean="0">
              <a:latin typeface="Elephant" panose="02020904090505020303" pitchFamily="18" charset="0"/>
            </a:endParaRPr>
          </a:p>
          <a:p>
            <a:pPr algn="ctr"/>
            <a:endParaRPr lang="en-US" dirty="0" smtClean="0">
              <a:latin typeface="Elephant" panose="02020904090505020303" pitchFamily="18" charset="0"/>
            </a:endParaRPr>
          </a:p>
          <a:p>
            <a:pPr algn="ctr"/>
            <a:r>
              <a:rPr lang="en-US" dirty="0" smtClean="0">
                <a:latin typeface="Elephant" panose="02020904090505020303" pitchFamily="18" charset="0"/>
              </a:rPr>
              <a:t>*Autonomic Deficit </a:t>
            </a:r>
            <a:endParaRPr lang="en-US" dirty="0" smtClean="0">
              <a:latin typeface="Elephant" panose="02020904090505020303" pitchFamily="18" charset="0"/>
            </a:endParaRPr>
          </a:p>
        </p:txBody>
      </p:sp>
      <p:sp>
        <p:nvSpPr>
          <p:cNvPr id="7" name="TextBox 6"/>
          <p:cNvSpPr txBox="1"/>
          <p:nvPr/>
        </p:nvSpPr>
        <p:spPr>
          <a:xfrm>
            <a:off x="4567060" y="1306284"/>
            <a:ext cx="2781060" cy="1200329"/>
          </a:xfrm>
          <a:prstGeom prst="rect">
            <a:avLst/>
          </a:prstGeom>
          <a:noFill/>
        </p:spPr>
        <p:txBody>
          <a:bodyPr wrap="square" rtlCol="1">
            <a:spAutoFit/>
          </a:bodyPr>
          <a:lstStyle/>
          <a:p>
            <a:pPr algn="ctr"/>
            <a:r>
              <a:rPr lang="en-US" sz="3600" dirty="0" smtClean="0">
                <a:latin typeface="Elephant" panose="02020904090505020303" pitchFamily="18" charset="0"/>
              </a:rPr>
              <a:t>Incomplete lesion</a:t>
            </a:r>
            <a:endParaRPr lang="ar-JO" sz="3600" dirty="0">
              <a:latin typeface="Elephant" panose="02020904090505020303" pitchFamily="18" charset="0"/>
            </a:endParaRPr>
          </a:p>
        </p:txBody>
      </p:sp>
      <p:sp>
        <p:nvSpPr>
          <p:cNvPr id="8" name="TextBox 7"/>
          <p:cNvSpPr txBox="1"/>
          <p:nvPr/>
        </p:nvSpPr>
        <p:spPr>
          <a:xfrm>
            <a:off x="4549165" y="3646174"/>
            <a:ext cx="2857407" cy="2308324"/>
          </a:xfrm>
          <a:prstGeom prst="rect">
            <a:avLst/>
          </a:prstGeom>
          <a:noFill/>
        </p:spPr>
        <p:txBody>
          <a:bodyPr wrap="square" rtlCol="1">
            <a:spAutoFit/>
          </a:bodyPr>
          <a:lstStyle/>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Brown squared syndrome </a:t>
            </a:r>
            <a:endParaRPr lang="en-US" altLang="ar-SA" sz="1400" dirty="0">
              <a:latin typeface="Elephant" panose="02020904090505020303" pitchFamily="18" charset="0"/>
              <a:cs typeface="Andalus" panose="02020603050405020304" pitchFamily="18" charset="-78"/>
            </a:endParaRP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Anterior spinal cord syndrome</a:t>
            </a:r>
            <a:endParaRPr lang="en-US" altLang="ar-SA" sz="1400" dirty="0">
              <a:latin typeface="Elephant" panose="02020904090505020303" pitchFamily="18" charset="0"/>
              <a:cs typeface="Andalus" panose="02020603050405020304" pitchFamily="18" charset="-78"/>
            </a:endParaRP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Central cord syndrome</a:t>
            </a:r>
            <a:endParaRPr lang="en-US" altLang="ar-SA" sz="1400" dirty="0">
              <a:latin typeface="Elephant" panose="02020904090505020303" pitchFamily="18" charset="0"/>
              <a:cs typeface="Andalus" panose="02020603050405020304" pitchFamily="18" charset="-78"/>
            </a:endParaRP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Posterior spinal cord syndrome</a:t>
            </a:r>
            <a:endParaRPr lang="en-US" altLang="ar-SA" sz="1400" dirty="0">
              <a:latin typeface="Elephant" panose="02020904090505020303" pitchFamily="18" charset="0"/>
              <a:cs typeface="Andalus" panose="02020603050405020304" pitchFamily="18" charset="-78"/>
            </a:endParaRP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Cauda </a:t>
            </a:r>
            <a:r>
              <a:rPr lang="en-US" altLang="ar-SA" sz="1400" dirty="0" err="1">
                <a:latin typeface="Elephant" panose="02020904090505020303" pitchFamily="18" charset="0"/>
                <a:cs typeface="Andalus" panose="02020603050405020304" pitchFamily="18" charset="-78"/>
              </a:rPr>
              <a:t>equina</a:t>
            </a:r>
            <a:r>
              <a:rPr lang="en-US" altLang="ar-SA" sz="1400" dirty="0">
                <a:latin typeface="Elephant" panose="02020904090505020303" pitchFamily="18" charset="0"/>
                <a:cs typeface="Andalus" panose="02020603050405020304" pitchFamily="18" charset="-78"/>
              </a:rPr>
              <a:t> syndrome</a:t>
            </a:r>
            <a:endParaRPr lang="en-US" altLang="ar-SA" sz="1400" dirty="0">
              <a:latin typeface="Elephant" panose="02020904090505020303" pitchFamily="18" charset="0"/>
              <a:cs typeface="Andalus" panose="02020603050405020304" pitchFamily="18" charset="-78"/>
            </a:endParaRP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Conus </a:t>
            </a:r>
            <a:r>
              <a:rPr lang="en-US" altLang="ar-SA" sz="1400" dirty="0" err="1">
                <a:latin typeface="Elephant" panose="02020904090505020303" pitchFamily="18" charset="0"/>
                <a:cs typeface="Andalus" panose="02020603050405020304" pitchFamily="18" charset="-78"/>
              </a:rPr>
              <a:t>medularis</a:t>
            </a:r>
            <a:r>
              <a:rPr lang="en-US" altLang="ar-SA" sz="1400" dirty="0">
                <a:latin typeface="Elephant" panose="02020904090505020303" pitchFamily="18" charset="0"/>
                <a:cs typeface="Andalus" panose="02020603050405020304" pitchFamily="18" charset="-78"/>
              </a:rPr>
              <a:t> syndrome </a:t>
            </a:r>
            <a:endParaRPr lang="en-US" altLang="ar-SA" sz="1400" dirty="0">
              <a:latin typeface="Elephant" panose="02020904090505020303" pitchFamily="18" charset="0"/>
              <a:cs typeface="Andalus" panose="02020603050405020304" pitchFamily="18" charset="-78"/>
            </a:endParaRPr>
          </a:p>
          <a:p>
            <a:endParaRPr lang="ar-JO" dirty="0"/>
          </a:p>
        </p:txBody>
      </p:sp>
      <p:sp>
        <p:nvSpPr>
          <p:cNvPr id="9" name="TextBox 8"/>
          <p:cNvSpPr txBox="1"/>
          <p:nvPr/>
        </p:nvSpPr>
        <p:spPr>
          <a:xfrm>
            <a:off x="8556370" y="1131078"/>
            <a:ext cx="3004591" cy="1569660"/>
          </a:xfrm>
          <a:prstGeom prst="rect">
            <a:avLst/>
          </a:prstGeom>
          <a:noFill/>
        </p:spPr>
        <p:txBody>
          <a:bodyPr wrap="square" rtlCol="1">
            <a:spAutoFit/>
          </a:bodyPr>
          <a:lstStyle/>
          <a:p>
            <a:pPr algn="ctr"/>
            <a:r>
              <a:rPr lang="en-US" sz="3200" dirty="0" smtClean="0">
                <a:latin typeface="Elephant" panose="02020904090505020303" pitchFamily="18" charset="0"/>
              </a:rPr>
              <a:t>Management</a:t>
            </a:r>
            <a:endParaRPr lang="en-US" sz="3200" dirty="0" smtClean="0">
              <a:latin typeface="Elephant" panose="02020904090505020303" pitchFamily="18" charset="0"/>
            </a:endParaRPr>
          </a:p>
          <a:p>
            <a:pPr algn="ctr"/>
            <a:r>
              <a:rPr lang="en-US" sz="3200" dirty="0" smtClean="0">
                <a:latin typeface="Elephant" panose="02020904090505020303" pitchFamily="18" charset="0"/>
              </a:rPr>
              <a:t> and </a:t>
            </a:r>
            <a:endParaRPr lang="en-US" sz="3200" dirty="0" smtClean="0">
              <a:latin typeface="Elephant" panose="02020904090505020303" pitchFamily="18" charset="0"/>
            </a:endParaRPr>
          </a:p>
          <a:p>
            <a:pPr algn="ctr"/>
            <a:r>
              <a:rPr lang="en-US" sz="3200" dirty="0" smtClean="0">
                <a:latin typeface="Elephant" panose="02020904090505020303" pitchFamily="18" charset="0"/>
              </a:rPr>
              <a:t>investigations </a:t>
            </a:r>
            <a:endParaRPr lang="ar-JO" sz="3200" dirty="0">
              <a:latin typeface="Elephant" panose="02020904090505020303" pitchFamily="18" charset="0"/>
            </a:endParaRPr>
          </a:p>
        </p:txBody>
      </p:sp>
      <p:sp>
        <p:nvSpPr>
          <p:cNvPr id="10" name="TextBox 9"/>
          <p:cNvSpPr txBox="1"/>
          <p:nvPr/>
        </p:nvSpPr>
        <p:spPr>
          <a:xfrm>
            <a:off x="9098560" y="3550409"/>
            <a:ext cx="2107317" cy="2246769"/>
          </a:xfrm>
          <a:prstGeom prst="rect">
            <a:avLst/>
          </a:prstGeom>
          <a:noFill/>
        </p:spPr>
        <p:txBody>
          <a:bodyPr wrap="square" rtlCol="1">
            <a:spAutoFit/>
          </a:bodyPr>
          <a:lstStyle/>
          <a:p>
            <a:r>
              <a:rPr lang="en-US" sz="2000" dirty="0" smtClean="0">
                <a:latin typeface="Elephant" panose="02020904090505020303" pitchFamily="18" charset="0"/>
              </a:rPr>
              <a:t>*initial management </a:t>
            </a:r>
            <a:endParaRPr lang="en-US" sz="2000" dirty="0" smtClean="0">
              <a:latin typeface="Elephant" panose="02020904090505020303" pitchFamily="18" charset="0"/>
            </a:endParaRPr>
          </a:p>
          <a:p>
            <a:endParaRPr lang="en-US" sz="2000" dirty="0" smtClean="0">
              <a:latin typeface="Elephant" panose="02020904090505020303" pitchFamily="18" charset="0"/>
            </a:endParaRPr>
          </a:p>
          <a:p>
            <a:r>
              <a:rPr lang="en-US" sz="2000" dirty="0" smtClean="0">
                <a:latin typeface="Elephant" panose="02020904090505020303" pitchFamily="18" charset="0"/>
              </a:rPr>
              <a:t>*indications of surgery </a:t>
            </a:r>
            <a:endParaRPr lang="en-US" sz="2000" dirty="0" smtClean="0">
              <a:latin typeface="Elephant" panose="02020904090505020303" pitchFamily="18" charset="0"/>
            </a:endParaRPr>
          </a:p>
          <a:p>
            <a:endParaRPr lang="en-US" sz="2000" dirty="0" smtClean="0">
              <a:latin typeface="Elephant" panose="02020904090505020303" pitchFamily="18" charset="0"/>
            </a:endParaRPr>
          </a:p>
          <a:p>
            <a:r>
              <a:rPr lang="en-US" sz="2000" dirty="0" smtClean="0">
                <a:latin typeface="Elephant" panose="02020904090505020303" pitchFamily="18" charset="0"/>
              </a:rPr>
              <a:t>*aim of surgery </a:t>
            </a:r>
            <a:endParaRPr lang="ar-JO" sz="2000" dirty="0">
              <a:latin typeface="Elephant" panose="02020904090505020303"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srcRect r="46434"/>
          <a:stretch>
            <a:fillRect/>
          </a:stretch>
        </p:blipFill>
        <p:spPr>
          <a:xfrm>
            <a:off x="5776332" y="1"/>
            <a:ext cx="6415668" cy="6858000"/>
          </a:xfrm>
          <a:prstGeom prst="rect">
            <a:avLst/>
          </a:prstGeom>
        </p:spPr>
      </p:pic>
      <p:sp>
        <p:nvSpPr>
          <p:cNvPr id="6" name="Rectangle 5"/>
          <p:cNvSpPr/>
          <p:nvPr/>
        </p:nvSpPr>
        <p:spPr>
          <a:xfrm>
            <a:off x="195962" y="813567"/>
            <a:ext cx="5580370" cy="5632311"/>
          </a:xfrm>
          <a:prstGeom prst="rect">
            <a:avLst/>
          </a:prstGeom>
        </p:spPr>
        <p:txBody>
          <a:bodyPr wrap="square">
            <a:spAutoFit/>
          </a:bodyPr>
          <a:lstStyle/>
          <a:p>
            <a:r>
              <a:rPr lang="en-US" sz="2400" dirty="0">
                <a:solidFill>
                  <a:schemeClr val="bg1"/>
                </a:solidFill>
                <a:latin typeface="Andalus" panose="02020603050405020304" pitchFamily="18" charset="-78"/>
                <a:cs typeface="Andalus" panose="02020603050405020304" pitchFamily="18" charset="-78"/>
              </a:rPr>
              <a:t>Damage to any part of the spinal cord or nerves at the end of the spinal canal </a:t>
            </a:r>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often </a:t>
            </a:r>
            <a:r>
              <a:rPr lang="en-US" sz="2400" dirty="0">
                <a:solidFill>
                  <a:schemeClr val="bg1"/>
                </a:solidFill>
                <a:latin typeface="Andalus" panose="02020603050405020304" pitchFamily="18" charset="-78"/>
                <a:cs typeface="Andalus" panose="02020603050405020304" pitchFamily="18" charset="-78"/>
              </a:rPr>
              <a:t>causes permanent changes in strength, sensation and other body functions below the site of the injury.</a:t>
            </a:r>
            <a:endParaRPr lang="en-US" sz="2400" dirty="0">
              <a:solidFill>
                <a:schemeClr val="bg1"/>
              </a:solidFill>
              <a:latin typeface="Andalus" panose="02020603050405020304" pitchFamily="18" charset="-78"/>
              <a:cs typeface="Andalus" panose="02020603050405020304" pitchFamily="18" charset="-78"/>
            </a:endParaRPr>
          </a:p>
          <a:p>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Subdivided </a:t>
            </a:r>
            <a:r>
              <a:rPr lang="en-US" sz="2400" dirty="0">
                <a:solidFill>
                  <a:schemeClr val="bg1"/>
                </a:solidFill>
                <a:latin typeface="Andalus" panose="02020603050405020304" pitchFamily="18" charset="-78"/>
                <a:cs typeface="Andalus" panose="02020603050405020304" pitchFamily="18" charset="-78"/>
              </a:rPr>
              <a:t>into: </a:t>
            </a:r>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chemeClr val="bg1"/>
                </a:solidFill>
                <a:latin typeface="Andalus" panose="02020603050405020304" pitchFamily="18" charset="-78"/>
                <a:cs typeface="Andalus" panose="02020603050405020304" pitchFamily="18" charset="-78"/>
              </a:rPr>
              <a:t> </a:t>
            </a:r>
            <a:r>
              <a:rPr lang="en-US" sz="2400" dirty="0" smtClean="0">
                <a:solidFill>
                  <a:srgbClr val="DD8047"/>
                </a:solidFill>
                <a:latin typeface="Andalus" panose="02020603050405020304" pitchFamily="18" charset="-78"/>
                <a:cs typeface="Andalus" panose="02020603050405020304" pitchFamily="18" charset="-78"/>
              </a:rPr>
              <a:t>Complete</a:t>
            </a:r>
            <a:r>
              <a:rPr lang="en-US" sz="2400" dirty="0">
                <a:solidFill>
                  <a:srgbClr val="DD8047"/>
                </a:solidFill>
                <a:latin typeface="Andalus" panose="02020603050405020304" pitchFamily="18" charset="-78"/>
                <a:cs typeface="Andalus" panose="02020603050405020304" pitchFamily="18" charset="-78"/>
              </a:rPr>
              <a:t>: </a:t>
            </a:r>
            <a:r>
              <a:rPr lang="en-US" sz="2400" dirty="0">
                <a:solidFill>
                  <a:schemeClr val="bg1"/>
                </a:solidFill>
                <a:latin typeface="Andalus" panose="02020603050405020304" pitchFamily="18" charset="-78"/>
                <a:cs typeface="Andalus" panose="02020603050405020304" pitchFamily="18" charset="-78"/>
              </a:rPr>
              <a:t>almost all sensory and all motor functions are lost below the spinal cord injury along with spinal </a:t>
            </a:r>
            <a:r>
              <a:rPr lang="en-US" sz="2400" dirty="0" smtClean="0">
                <a:solidFill>
                  <a:schemeClr val="bg1"/>
                </a:solidFill>
                <a:latin typeface="Andalus" panose="02020603050405020304" pitchFamily="18" charset="-78"/>
                <a:cs typeface="Andalus" panose="02020603050405020304" pitchFamily="18" charset="-78"/>
              </a:rPr>
              <a:t>shock</a:t>
            </a:r>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 </a:t>
            </a:r>
            <a:r>
              <a:rPr lang="en-US" sz="2400" dirty="0">
                <a:solidFill>
                  <a:schemeClr val="bg1"/>
                </a:solidFill>
                <a:latin typeface="Andalus" panose="02020603050405020304" pitchFamily="18" charset="-78"/>
                <a:cs typeface="Andalus" panose="02020603050405020304" pitchFamily="18" charset="-78"/>
              </a:rPr>
              <a:t>(loss of reflexes)</a:t>
            </a:r>
            <a:endParaRPr lang="en-US" sz="2400" dirty="0">
              <a:solidFill>
                <a:schemeClr val="bg1"/>
              </a:solidFill>
              <a:latin typeface="Andalus" panose="02020603050405020304" pitchFamily="18" charset="-78"/>
              <a:cs typeface="Andalus" panose="02020603050405020304" pitchFamily="18" charset="-78"/>
            </a:endParaRPr>
          </a:p>
          <a:p>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rgbClr val="DD8047"/>
                </a:solidFill>
                <a:latin typeface="Andalus" panose="02020603050405020304" pitchFamily="18" charset="-78"/>
                <a:cs typeface="Andalus" panose="02020603050405020304" pitchFamily="18" charset="-78"/>
              </a:rPr>
              <a:t>Incomplete</a:t>
            </a:r>
            <a:r>
              <a:rPr lang="en-US" sz="2400" dirty="0">
                <a:solidFill>
                  <a:srgbClr val="DD8047"/>
                </a:solidFill>
                <a:latin typeface="Andalus" panose="02020603050405020304" pitchFamily="18" charset="-78"/>
                <a:cs typeface="Andalus" panose="02020603050405020304" pitchFamily="18" charset="-78"/>
              </a:rPr>
              <a:t>: </a:t>
            </a:r>
            <a:r>
              <a:rPr lang="en-US" sz="2400" dirty="0">
                <a:solidFill>
                  <a:schemeClr val="bg1"/>
                </a:solidFill>
                <a:latin typeface="Andalus" panose="02020603050405020304" pitchFamily="18" charset="-78"/>
                <a:cs typeface="Andalus" panose="02020603050405020304" pitchFamily="18" charset="-78"/>
              </a:rPr>
              <a:t>some motor or sensory functions below the affected area are preserved  </a:t>
            </a:r>
            <a:endParaRPr lang="en-US" sz="2400" dirty="0">
              <a:solidFill>
                <a:schemeClr val="bg1"/>
              </a:solidFill>
              <a:latin typeface="Andalus" panose="02020603050405020304" pitchFamily="18" charset="-78"/>
              <a:cs typeface="Andalus" panose="02020603050405020304" pitchFamily="18"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470" y="2228850"/>
            <a:ext cx="7600950" cy="3816429"/>
          </a:xfrm>
          <a:prstGeom prst="rect">
            <a:avLst/>
          </a:prstGeom>
          <a:noFill/>
        </p:spPr>
        <p:txBody>
          <a:bodyPr wrap="square" rtlCol="1">
            <a:spAutoFit/>
          </a:bodyPr>
          <a:lstStyle/>
          <a:p>
            <a:r>
              <a:rPr lang="en-US" sz="2800" dirty="0" smtClean="0">
                <a:solidFill>
                  <a:schemeClr val="bg1"/>
                </a:solidFill>
                <a:latin typeface="Andalus" panose="02020603050405020304" pitchFamily="18" charset="-78"/>
                <a:cs typeface="Andalus" panose="02020603050405020304" pitchFamily="18" charset="-78"/>
              </a:rPr>
              <a:t>A lesion to spinal cord where there is no preserved motor or sensory function below the level of the </a:t>
            </a:r>
            <a:r>
              <a:rPr lang="en-US" sz="2800" dirty="0">
                <a:solidFill>
                  <a:schemeClr val="bg1"/>
                </a:solidFill>
                <a:latin typeface="Andalus" panose="02020603050405020304" pitchFamily="18" charset="-78"/>
                <a:cs typeface="Andalus" panose="02020603050405020304" pitchFamily="18" charset="-78"/>
              </a:rPr>
              <a:t>lesion , causing either a </a:t>
            </a:r>
            <a:r>
              <a:rPr lang="en-US" sz="2800" b="1" u="sng" dirty="0">
                <a:solidFill>
                  <a:srgbClr val="CD774F"/>
                </a:solidFill>
                <a:latin typeface="Andalus" panose="02020603050405020304" pitchFamily="18" charset="-78"/>
                <a:cs typeface="Andalus" panose="02020603050405020304" pitchFamily="18" charset="-78"/>
              </a:rPr>
              <a:t>paraplegia </a:t>
            </a:r>
            <a:r>
              <a:rPr lang="en-US" sz="2800" dirty="0">
                <a:solidFill>
                  <a:schemeClr val="bg1"/>
                </a:solidFill>
                <a:latin typeface="Andalus" panose="02020603050405020304" pitchFamily="18" charset="-78"/>
                <a:cs typeface="Andalus" panose="02020603050405020304" pitchFamily="18" charset="-78"/>
              </a:rPr>
              <a:t>or </a:t>
            </a:r>
            <a:r>
              <a:rPr lang="en-US" sz="2800" b="1" u="sng" dirty="0">
                <a:solidFill>
                  <a:srgbClr val="CD774F"/>
                </a:solidFill>
                <a:latin typeface="Andalus" panose="02020603050405020304" pitchFamily="18" charset="-78"/>
                <a:cs typeface="Andalus" panose="02020603050405020304" pitchFamily="18" charset="-78"/>
              </a:rPr>
              <a:t>quadriplegia</a:t>
            </a:r>
            <a:r>
              <a:rPr lang="en-US" sz="2800" dirty="0">
                <a:solidFill>
                  <a:schemeClr val="bg1"/>
                </a:solidFill>
                <a:latin typeface="Andalus" panose="02020603050405020304" pitchFamily="18" charset="-78"/>
                <a:cs typeface="Andalus" panose="02020603050405020304" pitchFamily="18" charset="-78"/>
              </a:rPr>
              <a:t>, depending on the </a:t>
            </a:r>
            <a:r>
              <a:rPr lang="en-US" sz="2800" dirty="0" smtClean="0">
                <a:solidFill>
                  <a:schemeClr val="bg1"/>
                </a:solidFill>
                <a:latin typeface="Andalus" panose="02020603050405020304" pitchFamily="18" charset="-78"/>
                <a:cs typeface="Andalus" panose="02020603050405020304" pitchFamily="18" charset="-78"/>
              </a:rPr>
              <a:t>level of lesion </a:t>
            </a:r>
            <a:r>
              <a:rPr lang="en-US" sz="2800" dirty="0" smtClean="0">
                <a:solidFill>
                  <a:schemeClr val="bg1"/>
                </a:solidFill>
                <a:latin typeface="Andalus" panose="02020603050405020304" pitchFamily="18" charset="-78"/>
                <a:cs typeface="Andalus" panose="02020603050405020304" pitchFamily="18" charset="-78"/>
              </a:rPr>
              <a:t>.</a:t>
            </a:r>
            <a:endParaRPr lang="en-US" sz="2800" dirty="0" smtClean="0">
              <a:solidFill>
                <a:schemeClr val="bg1"/>
              </a:solidFill>
              <a:latin typeface="Andalus" panose="02020603050405020304" pitchFamily="18" charset="-78"/>
              <a:cs typeface="Andalus" panose="02020603050405020304" pitchFamily="18" charset="-78"/>
            </a:endParaRPr>
          </a:p>
          <a:p>
            <a:endParaRPr lang="en-US" sz="2800" dirty="0">
              <a:solidFill>
                <a:schemeClr val="bg1"/>
              </a:solidFill>
              <a:latin typeface="Andalus" panose="02020603050405020304" pitchFamily="18" charset="-78"/>
              <a:cs typeface="Andalus" panose="02020603050405020304" pitchFamily="18" charset="-78"/>
            </a:endParaRPr>
          </a:p>
          <a:p>
            <a:r>
              <a:rPr lang="en-US" sz="2800" dirty="0">
                <a:solidFill>
                  <a:schemeClr val="bg1"/>
                </a:solidFill>
                <a:latin typeface="Andalus" panose="02020603050405020304" pitchFamily="18" charset="-78"/>
                <a:cs typeface="Andalus" panose="02020603050405020304" pitchFamily="18" charset="-78"/>
              </a:rPr>
              <a:t>In the acute stage, reflexes are absent, there is no response to plantar stimulation, and muscle tone is flaccid</a:t>
            </a:r>
            <a:r>
              <a:rPr lang="en-US" sz="2800" dirty="0" smtClean="0">
                <a:solidFill>
                  <a:schemeClr val="bg1"/>
                </a:solidFill>
                <a:latin typeface="Andalus" panose="02020603050405020304" pitchFamily="18" charset="-78"/>
                <a:cs typeface="Andalus" panose="02020603050405020304" pitchFamily="18" charset="-78"/>
              </a:rPr>
              <a:t>.</a:t>
            </a:r>
            <a:endParaRPr lang="en-US" sz="2800" dirty="0">
              <a:solidFill>
                <a:schemeClr val="bg1"/>
              </a:solidFill>
              <a:latin typeface="Andalus" panose="02020603050405020304" pitchFamily="18" charset="-78"/>
              <a:cs typeface="Andalus" panose="02020603050405020304" pitchFamily="18" charset="-78"/>
            </a:endParaRPr>
          </a:p>
          <a:p>
            <a:endParaRPr lang="ar-JO" dirty="0"/>
          </a:p>
        </p:txBody>
      </p:sp>
      <p:pic>
        <p:nvPicPr>
          <p:cNvPr id="3" name="Picture 2"/>
          <p:cNvPicPr>
            <a:picLocks noChangeAspect="1"/>
          </p:cNvPicPr>
          <p:nvPr/>
        </p:nvPicPr>
        <p:blipFill rotWithShape="1">
          <a:blip r:embed="rId1"/>
          <a:srcRect r="48272"/>
          <a:stretch>
            <a:fillRect/>
          </a:stretch>
        </p:blipFill>
        <p:spPr>
          <a:xfrm>
            <a:off x="8332541" y="1450658"/>
            <a:ext cx="3394639" cy="5265623"/>
          </a:xfrm>
          <a:prstGeom prst="rect">
            <a:avLst/>
          </a:prstGeom>
          <a:ln>
            <a:noFill/>
          </a:ln>
          <a:effectLst>
            <a:softEdge rad="112500"/>
          </a:effectLst>
        </p:spPr>
      </p:pic>
      <p:sp>
        <p:nvSpPr>
          <p:cNvPr id="9"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p>
        </p:txBody>
      </p:sp>
      <p:sp>
        <p:nvSpPr>
          <p:cNvPr id="4" name="Title 3"/>
          <p:cNvSpPr>
            <a:spLocks noGrp="1"/>
          </p:cNvSpPr>
          <p:nvPr>
            <p:ph type="title" idx="4294967295"/>
          </p:nvPr>
        </p:nvSpPr>
        <p:spPr>
          <a:xfrm>
            <a:off x="518073" y="113938"/>
            <a:ext cx="9671756" cy="1325563"/>
          </a:xfrm>
        </p:spPr>
        <p:txBody>
          <a:bodyPr>
            <a:normAutofit/>
          </a:bodyPr>
          <a:lstStyle/>
          <a:p>
            <a:r>
              <a:rPr lang="en-US" sz="5400" b="0" dirty="0" smtClean="0">
                <a:latin typeface="Algerian" panose="04020705040A02060702" pitchFamily="82" charset="0"/>
              </a:rPr>
              <a:t>Complete lesion  </a:t>
            </a:r>
            <a:endParaRPr lang="en-US" sz="5400" b="0" dirty="0">
              <a:latin typeface="Algerian" panose="04020705040A02060702" pitchFamily="82" charset="0"/>
            </a:endParaRPr>
          </a:p>
        </p:txBody>
      </p:sp>
      <p:sp>
        <p:nvSpPr>
          <p:cNvPr id="10" name="Shape"/>
          <p:cNvSpPr/>
          <p:nvPr/>
        </p:nvSpPr>
        <p:spPr>
          <a:xfrm rot="10528436">
            <a:off x="10757672" y="34926"/>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txBody>
          <a:bodyPr/>
          <a:lstStyle/>
          <a:p>
            <a:r>
              <a:rPr lang="en-US"/>
              <a:t>Cross section of the spinal cord</a:t>
            </a:r>
            <a:endParaRPr lang="en-US"/>
          </a:p>
        </p:txBody>
      </p:sp>
      <p:pic>
        <p:nvPicPr>
          <p:cNvPr id="16" name="Picture 15"/>
          <p:cNvPicPr>
            <a:picLocks noChangeAspect="1"/>
          </p:cNvPicPr>
          <p:nvPr/>
        </p:nvPicPr>
        <p:blipFill>
          <a:blip r:embed="rId1"/>
          <a:stretch>
            <a:fillRect/>
          </a:stretch>
        </p:blipFill>
        <p:spPr>
          <a:xfrm>
            <a:off x="3194685" y="1990090"/>
            <a:ext cx="5652770" cy="4265930"/>
          </a:xfrm>
          <a:prstGeom prst="rect">
            <a:avLst/>
          </a:prstGeom>
        </p:spPr>
      </p:pic>
      <p:grpSp>
        <p:nvGrpSpPr>
          <p:cNvPr id="18" name="Group 17"/>
          <p:cNvGrpSpPr/>
          <p:nvPr/>
        </p:nvGrpSpPr>
        <p:grpSpPr>
          <a:xfrm>
            <a:off x="1582420" y="1859280"/>
            <a:ext cx="3075305" cy="1137920"/>
            <a:chOff x="10368" y="2118"/>
            <a:chExt cx="4843" cy="1792"/>
          </a:xfrm>
          <a:noFill/>
        </p:grpSpPr>
        <p:cxnSp>
          <p:nvCxnSpPr>
            <p:cNvPr id="19" name="Straight Connector 18"/>
            <p:cNvCxnSpPr/>
            <p:nvPr/>
          </p:nvCxnSpPr>
          <p:spPr>
            <a:xfrm flipH="1" flipV="1">
              <a:off x="12786" y="2698"/>
              <a:ext cx="2425" cy="1212"/>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Box 19"/>
            <p:cNvSpPr txBox="1"/>
            <p:nvPr/>
          </p:nvSpPr>
          <p:spPr>
            <a:xfrm>
              <a:off x="10368" y="2118"/>
              <a:ext cx="2539" cy="580"/>
            </a:xfrm>
            <a:prstGeom prst="rect">
              <a:avLst/>
            </a:prstGeom>
            <a:grpFill/>
            <a:ln>
              <a:noFill/>
            </a:ln>
          </p:spPr>
          <p:txBody>
            <a:bodyPr wrap="square" rtlCol="0">
              <a:spAutoFit/>
            </a:bodyPr>
            <a:lstStyle/>
            <a:p>
              <a:r>
                <a:rPr lang="en-US" dirty="0">
                  <a:solidFill>
                    <a:schemeClr val="bg1"/>
                  </a:solidFill>
                </a:rPr>
                <a:t>Posterior horn</a:t>
              </a:r>
              <a:endParaRPr lang="en-US" dirty="0">
                <a:solidFill>
                  <a:schemeClr val="bg1"/>
                </a:solidFill>
              </a:endParaRPr>
            </a:p>
          </p:txBody>
        </p:sp>
      </p:grpSp>
      <p:sp>
        <p:nvSpPr>
          <p:cNvPr id="21" name="Rounded Rectangle 20"/>
          <p:cNvSpPr/>
          <p:nvPr/>
        </p:nvSpPr>
        <p:spPr>
          <a:xfrm rot="19860000">
            <a:off x="4140835" y="2526030"/>
            <a:ext cx="1086485" cy="1235710"/>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9860000">
            <a:off x="4548505" y="4160520"/>
            <a:ext cx="1016000" cy="706120"/>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051685" y="4472940"/>
            <a:ext cx="2969895" cy="963930"/>
            <a:chOff x="10368" y="1180"/>
            <a:chExt cx="4677" cy="1518"/>
          </a:xfrm>
          <a:noFill/>
        </p:grpSpPr>
        <p:cxnSp>
          <p:nvCxnSpPr>
            <p:cNvPr id="40" name="Straight Connector 39"/>
            <p:cNvCxnSpPr/>
            <p:nvPr/>
          </p:nvCxnSpPr>
          <p:spPr>
            <a:xfrm flipH="1">
              <a:off x="13058" y="1180"/>
              <a:ext cx="1987" cy="1348"/>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 Box 40"/>
            <p:cNvSpPr txBox="1"/>
            <p:nvPr/>
          </p:nvSpPr>
          <p:spPr>
            <a:xfrm>
              <a:off x="10368" y="2118"/>
              <a:ext cx="2539" cy="580"/>
            </a:xfrm>
            <a:prstGeom prst="rect">
              <a:avLst/>
            </a:prstGeom>
            <a:grpFill/>
            <a:ln>
              <a:noFill/>
            </a:ln>
          </p:spPr>
          <p:txBody>
            <a:bodyPr wrap="square" rtlCol="0">
              <a:spAutoFit/>
            </a:bodyPr>
            <a:lstStyle/>
            <a:p>
              <a:r>
                <a:rPr lang="en-US" dirty="0">
                  <a:solidFill>
                    <a:schemeClr val="bg1"/>
                  </a:solidFill>
                </a:rPr>
                <a:t>Anterior horn</a:t>
              </a:r>
              <a:endParaRPr lang="en-US" dirty="0">
                <a:solidFill>
                  <a:schemeClr val="bg1"/>
                </a:solidFill>
              </a:endParaRPr>
            </a:p>
          </p:txBody>
        </p:sp>
      </p:grpSp>
      <p:sp>
        <p:nvSpPr>
          <p:cNvPr id="42" name="Rounded Rectangle 41"/>
          <p:cNvSpPr/>
          <p:nvPr/>
        </p:nvSpPr>
        <p:spPr>
          <a:xfrm>
            <a:off x="5513070" y="3858260"/>
            <a:ext cx="1016000" cy="33845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1582420" y="4083050"/>
            <a:ext cx="4108450" cy="389890"/>
            <a:chOff x="10698" y="2084"/>
            <a:chExt cx="6470" cy="614"/>
          </a:xfrm>
          <a:noFill/>
        </p:grpSpPr>
        <p:cxnSp>
          <p:nvCxnSpPr>
            <p:cNvPr id="44" name="Straight Connector 43"/>
            <p:cNvCxnSpPr>
              <a:endCxn id="45" idx="3"/>
            </p:cNvCxnSpPr>
            <p:nvPr/>
          </p:nvCxnSpPr>
          <p:spPr>
            <a:xfrm flipH="1">
              <a:off x="12907" y="2084"/>
              <a:ext cx="4261" cy="324"/>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Box 44"/>
            <p:cNvSpPr txBox="1"/>
            <p:nvPr/>
          </p:nvSpPr>
          <p:spPr>
            <a:xfrm>
              <a:off x="10698" y="2118"/>
              <a:ext cx="2209" cy="580"/>
            </a:xfrm>
            <a:prstGeom prst="rect">
              <a:avLst/>
            </a:prstGeom>
            <a:grpFill/>
            <a:ln>
              <a:noFill/>
            </a:ln>
          </p:spPr>
          <p:txBody>
            <a:bodyPr wrap="square" rtlCol="0">
              <a:spAutoFit/>
            </a:bodyPr>
            <a:lstStyle/>
            <a:p>
              <a:r>
                <a:rPr lang="en-US" dirty="0">
                  <a:solidFill>
                    <a:schemeClr val="bg1"/>
                  </a:solidFill>
                </a:rPr>
                <a:t>Commissure</a:t>
              </a:r>
              <a:endParaRPr lang="en-US" dirty="0">
                <a:solidFill>
                  <a:schemeClr val="bg1"/>
                </a:solidFill>
              </a:endParaRPr>
            </a:p>
          </p:txBody>
        </p:sp>
      </p:grpSp>
      <p:sp>
        <p:nvSpPr>
          <p:cNvPr id="46" name="Rounded Rectangle 45"/>
          <p:cNvSpPr/>
          <p:nvPr/>
        </p:nvSpPr>
        <p:spPr>
          <a:xfrm>
            <a:off x="5513070" y="4009390"/>
            <a:ext cx="1016000" cy="33845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6021070" y="4196715"/>
            <a:ext cx="2826385" cy="1904365"/>
            <a:chOff x="8770" y="455"/>
            <a:chExt cx="4451" cy="2999"/>
          </a:xfrm>
          <a:noFill/>
        </p:grpSpPr>
        <p:cxnSp>
          <p:nvCxnSpPr>
            <p:cNvPr id="48" name="Straight Connector 47"/>
            <p:cNvCxnSpPr>
              <a:stCxn id="49" idx="1"/>
              <a:endCxn id="42" idx="2"/>
            </p:cNvCxnSpPr>
            <p:nvPr/>
          </p:nvCxnSpPr>
          <p:spPr>
            <a:xfrm flipH="1" flipV="1">
              <a:off x="8770" y="455"/>
              <a:ext cx="2242" cy="2273"/>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 Box 48"/>
            <p:cNvSpPr txBox="1"/>
            <p:nvPr/>
          </p:nvSpPr>
          <p:spPr>
            <a:xfrm>
              <a:off x="11012" y="2002"/>
              <a:ext cx="2209" cy="1452"/>
            </a:xfrm>
            <a:prstGeom prst="rect">
              <a:avLst/>
            </a:prstGeom>
            <a:grpFill/>
            <a:ln>
              <a:noFill/>
            </a:ln>
          </p:spPr>
          <p:txBody>
            <a:bodyPr wrap="square" rtlCol="0">
              <a:spAutoFit/>
            </a:bodyPr>
            <a:lstStyle/>
            <a:p>
              <a:r>
                <a:rPr lang="en-US" dirty="0">
                  <a:solidFill>
                    <a:schemeClr val="bg1"/>
                  </a:solidFill>
                </a:rPr>
                <a:t>Anterior white commissure </a:t>
              </a:r>
              <a:endParaRPr lang="en-US" dirty="0">
                <a:solidFill>
                  <a:schemeClr val="bg1"/>
                </a:solidFill>
              </a:endParaRPr>
            </a:p>
          </p:txBody>
        </p:sp>
      </p:grpSp>
      <p:sp>
        <p:nvSpPr>
          <p:cNvPr id="50" name="Rounded Rectangle 49"/>
          <p:cNvSpPr/>
          <p:nvPr/>
        </p:nvSpPr>
        <p:spPr>
          <a:xfrm rot="21240000">
            <a:off x="3806190" y="3507105"/>
            <a:ext cx="1029970" cy="94170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372870" y="2959735"/>
            <a:ext cx="2896870" cy="1049655"/>
            <a:chOff x="10649" y="2257"/>
            <a:chExt cx="4562" cy="1653"/>
          </a:xfrm>
          <a:noFill/>
        </p:grpSpPr>
        <p:cxnSp>
          <p:nvCxnSpPr>
            <p:cNvPr id="52" name="Straight Connector 51"/>
            <p:cNvCxnSpPr/>
            <p:nvPr/>
          </p:nvCxnSpPr>
          <p:spPr>
            <a:xfrm flipH="1" flipV="1">
              <a:off x="12786" y="2698"/>
              <a:ext cx="2425" cy="1212"/>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 Box 52"/>
            <p:cNvSpPr txBox="1"/>
            <p:nvPr/>
          </p:nvSpPr>
          <p:spPr>
            <a:xfrm>
              <a:off x="10649" y="2257"/>
              <a:ext cx="2539" cy="580"/>
            </a:xfrm>
            <a:prstGeom prst="rect">
              <a:avLst/>
            </a:prstGeom>
            <a:grpFill/>
            <a:ln>
              <a:noFill/>
            </a:ln>
          </p:spPr>
          <p:txBody>
            <a:bodyPr wrap="square" rtlCol="0">
              <a:spAutoFit/>
            </a:bodyPr>
            <a:lstStyle/>
            <a:p>
              <a:r>
                <a:rPr lang="en-US" dirty="0">
                  <a:solidFill>
                    <a:schemeClr val="bg1"/>
                  </a:solidFill>
                </a:rPr>
                <a:t>Lateral horn</a:t>
              </a:r>
              <a:endParaRPr lang="en-US" dirty="0">
                <a:solidFill>
                  <a:schemeClr val="bg1"/>
                </a:solidFill>
              </a:endParaRPr>
            </a:p>
          </p:txBody>
        </p:sp>
      </p:grpSp>
      <p:grpSp>
        <p:nvGrpSpPr>
          <p:cNvPr id="54" name="Group 53"/>
          <p:cNvGrpSpPr/>
          <p:nvPr/>
        </p:nvGrpSpPr>
        <p:grpSpPr>
          <a:xfrm>
            <a:off x="6886575" y="1417955"/>
            <a:ext cx="2608580" cy="922020"/>
            <a:chOff x="9012" y="2002"/>
            <a:chExt cx="4108" cy="1452"/>
          </a:xfrm>
          <a:noFill/>
        </p:grpSpPr>
        <p:cxnSp>
          <p:nvCxnSpPr>
            <p:cNvPr id="55" name="Straight Connector 54"/>
            <p:cNvCxnSpPr/>
            <p:nvPr/>
          </p:nvCxnSpPr>
          <p:spPr>
            <a:xfrm flipH="1">
              <a:off x="9012" y="2760"/>
              <a:ext cx="1684" cy="606"/>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Text Box 55"/>
            <p:cNvSpPr txBox="1"/>
            <p:nvPr/>
          </p:nvSpPr>
          <p:spPr>
            <a:xfrm>
              <a:off x="10911" y="2002"/>
              <a:ext cx="2209" cy="1452"/>
            </a:xfrm>
            <a:prstGeom prst="rect">
              <a:avLst/>
            </a:prstGeom>
            <a:grpFill/>
            <a:ln>
              <a:noFill/>
            </a:ln>
          </p:spPr>
          <p:txBody>
            <a:bodyPr wrap="square" rtlCol="0">
              <a:spAutoFit/>
            </a:bodyPr>
            <a:lstStyle/>
            <a:p>
              <a:r>
                <a:rPr lang="en-US" dirty="0">
                  <a:solidFill>
                    <a:schemeClr val="bg1"/>
                  </a:solidFill>
                </a:rPr>
                <a:t>Posterior intermediate sulcus</a:t>
              </a:r>
              <a:endParaRPr lang="en-US" dirty="0">
                <a:solidFill>
                  <a:schemeClr val="bg1"/>
                </a:solidFill>
              </a:endParaRPr>
            </a:p>
          </p:txBody>
        </p:sp>
      </p:grpSp>
      <p:grpSp>
        <p:nvGrpSpPr>
          <p:cNvPr id="57" name="Group 56"/>
          <p:cNvGrpSpPr/>
          <p:nvPr/>
        </p:nvGrpSpPr>
        <p:grpSpPr>
          <a:xfrm>
            <a:off x="2550795" y="1322705"/>
            <a:ext cx="3437255" cy="789940"/>
            <a:chOff x="5531" y="2029"/>
            <a:chExt cx="5413" cy="1244"/>
          </a:xfrm>
          <a:noFill/>
        </p:grpSpPr>
        <p:cxnSp>
          <p:nvCxnSpPr>
            <p:cNvPr id="58" name="Straight Connector 57"/>
            <p:cNvCxnSpPr/>
            <p:nvPr/>
          </p:nvCxnSpPr>
          <p:spPr>
            <a:xfrm flipH="1" flipV="1">
              <a:off x="9395" y="2364"/>
              <a:ext cx="1549" cy="909"/>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Box 58"/>
            <p:cNvSpPr txBox="1"/>
            <p:nvPr/>
          </p:nvSpPr>
          <p:spPr>
            <a:xfrm>
              <a:off x="5531" y="2029"/>
              <a:ext cx="4211" cy="580"/>
            </a:xfrm>
            <a:prstGeom prst="rect">
              <a:avLst/>
            </a:prstGeom>
            <a:grpFill/>
            <a:ln>
              <a:noFill/>
            </a:ln>
          </p:spPr>
          <p:txBody>
            <a:bodyPr wrap="square" rtlCol="0">
              <a:spAutoFit/>
            </a:bodyPr>
            <a:lstStyle/>
            <a:p>
              <a:r>
                <a:rPr lang="en-US" dirty="0">
                  <a:solidFill>
                    <a:schemeClr val="bg1"/>
                  </a:solidFill>
                </a:rPr>
                <a:t>Posterior median sulcus</a:t>
              </a:r>
              <a:endParaRPr lang="en-US" dirty="0">
                <a:solidFill>
                  <a:schemeClr val="bg1"/>
                </a:solidFill>
              </a:endParaRPr>
            </a:p>
          </p:txBody>
        </p:sp>
      </p:grpSp>
      <p:grpSp>
        <p:nvGrpSpPr>
          <p:cNvPr id="62" name="Group 61"/>
          <p:cNvGrpSpPr/>
          <p:nvPr/>
        </p:nvGrpSpPr>
        <p:grpSpPr>
          <a:xfrm>
            <a:off x="2806700" y="5428615"/>
            <a:ext cx="3117215" cy="710565"/>
            <a:chOff x="5531" y="1490"/>
            <a:chExt cx="4909" cy="1119"/>
          </a:xfrm>
          <a:noFill/>
        </p:grpSpPr>
        <p:cxnSp>
          <p:nvCxnSpPr>
            <p:cNvPr id="63" name="Straight Connector 62"/>
            <p:cNvCxnSpPr/>
            <p:nvPr/>
          </p:nvCxnSpPr>
          <p:spPr>
            <a:xfrm flipH="1">
              <a:off x="9395" y="1490"/>
              <a:ext cx="1045" cy="874"/>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Text Box 63"/>
            <p:cNvSpPr txBox="1"/>
            <p:nvPr/>
          </p:nvSpPr>
          <p:spPr>
            <a:xfrm>
              <a:off x="5531" y="2029"/>
              <a:ext cx="4211" cy="580"/>
            </a:xfrm>
            <a:prstGeom prst="rect">
              <a:avLst/>
            </a:prstGeom>
            <a:grpFill/>
            <a:ln>
              <a:noFill/>
            </a:ln>
          </p:spPr>
          <p:txBody>
            <a:bodyPr wrap="square" rtlCol="0">
              <a:spAutoFit/>
            </a:bodyPr>
            <a:lstStyle/>
            <a:p>
              <a:r>
                <a:rPr lang="en-US" dirty="0">
                  <a:solidFill>
                    <a:schemeClr val="bg1"/>
                  </a:solidFill>
                </a:rPr>
                <a:t>Anterior median fissure</a:t>
              </a:r>
              <a:endParaRPr lang="en-US" dirty="0">
                <a:solidFill>
                  <a:schemeClr val="bg1"/>
                </a:solidFill>
              </a:endParaRPr>
            </a:p>
          </p:txBody>
        </p:sp>
      </p:grpSp>
      <p:sp>
        <p:nvSpPr>
          <p:cNvPr id="65" name="Rounded Rectangle 64"/>
          <p:cNvSpPr/>
          <p:nvPr/>
        </p:nvSpPr>
        <p:spPr>
          <a:xfrm rot="6780000">
            <a:off x="6224905" y="2354580"/>
            <a:ext cx="1016000" cy="33845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repeatCount="4000" fill="hold" grpId="0" nodeType="clickEffect">
                                  <p:stCondLst>
                                    <p:cond delay="0"/>
                                  </p:stCondLst>
                                  <p:childTnLst>
                                    <p:set>
                                      <p:cBhvr>
                                        <p:cTn id="6" dur="1000"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par>
                          <p:cTn id="13" fill="hold">
                            <p:stCondLst>
                              <p:cond delay="500"/>
                            </p:stCondLst>
                            <p:childTnLst>
                              <p:par>
                                <p:cTn id="14" presetID="9" presetClass="exit" presetSubtype="0" fill="hold" grpId="1" nodeType="afterEffect">
                                  <p:stCondLst>
                                    <p:cond delay="500"/>
                                  </p:stCondLst>
                                  <p:childTnLst>
                                    <p:animEffect transition="out" filter="dissolv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8" presetClass="entr" presetSubtype="16" repeatCount="4000" fill="hold" grpId="0" nodeType="clickEffect">
                                  <p:stCondLst>
                                    <p:cond delay="0"/>
                                  </p:stCondLst>
                                  <p:childTnLst>
                                    <p:set>
                                      <p:cBhvr>
                                        <p:cTn id="20" dur="1000" fill="hold">
                                          <p:stCondLst>
                                            <p:cond delay="0"/>
                                          </p:stCondLst>
                                        </p:cTn>
                                        <p:tgtEl>
                                          <p:spTgt spid="50"/>
                                        </p:tgtEl>
                                        <p:attrNameLst>
                                          <p:attrName>style.visibility</p:attrName>
                                        </p:attrNameLst>
                                      </p:cBhvr>
                                      <p:to>
                                        <p:strVal val="visible"/>
                                      </p:to>
                                    </p:set>
                                    <p:animEffect transition="in" filter="diamond(in)">
                                      <p:cBhvr>
                                        <p:cTn id="21" dur="1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childTnLst>
                          </p:cTn>
                        </p:par>
                        <p:par>
                          <p:cTn id="27" fill="hold">
                            <p:stCondLst>
                              <p:cond delay="500"/>
                            </p:stCondLst>
                            <p:childTnLst>
                              <p:par>
                                <p:cTn id="28" presetID="9" presetClass="exit" presetSubtype="0" fill="hold" grpId="1" nodeType="afterEffect">
                                  <p:stCondLst>
                                    <p:cond delay="500"/>
                                  </p:stCondLst>
                                  <p:childTnLst>
                                    <p:animEffect transition="out" filter="dissolve">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repeatCount="4000" fill="hold" grpId="0" nodeType="clickEffect">
                                  <p:stCondLst>
                                    <p:cond delay="0"/>
                                  </p:stCondLst>
                                  <p:childTnLst>
                                    <p:set>
                                      <p:cBhvr>
                                        <p:cTn id="34" dur="1000" fill="hold">
                                          <p:stCondLst>
                                            <p:cond delay="0"/>
                                          </p:stCondLst>
                                        </p:cTn>
                                        <p:tgtEl>
                                          <p:spTgt spid="38"/>
                                        </p:tgtEl>
                                        <p:attrNameLst>
                                          <p:attrName>style.visibility</p:attrName>
                                        </p:attrNameLst>
                                      </p:cBhvr>
                                      <p:to>
                                        <p:strVal val="visible"/>
                                      </p:to>
                                    </p:set>
                                    <p:animEffect transition="in" filter="diamond(in)">
                                      <p:cBhvr>
                                        <p:cTn id="35" dur="10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dissolve">
                                      <p:cBhvr>
                                        <p:cTn id="40" dur="500"/>
                                        <p:tgtEl>
                                          <p:spTgt spid="39"/>
                                        </p:tgtEl>
                                      </p:cBhvr>
                                    </p:animEffect>
                                  </p:childTnLst>
                                </p:cTn>
                              </p:par>
                            </p:childTnLst>
                          </p:cTn>
                        </p:par>
                        <p:par>
                          <p:cTn id="41" fill="hold">
                            <p:stCondLst>
                              <p:cond delay="500"/>
                            </p:stCondLst>
                            <p:childTnLst>
                              <p:par>
                                <p:cTn id="42" presetID="9" presetClass="exit" presetSubtype="0" fill="hold" grpId="1" nodeType="afterEffect">
                                  <p:stCondLst>
                                    <p:cond delay="500"/>
                                  </p:stCondLst>
                                  <p:childTnLst>
                                    <p:animEffect transition="out" filter="dissolv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8" presetClass="entr" presetSubtype="16" repeatCount="4000" fill="hold" grpId="0" nodeType="clickEffect">
                                  <p:stCondLst>
                                    <p:cond delay="0"/>
                                  </p:stCondLst>
                                  <p:childTnLst>
                                    <p:set>
                                      <p:cBhvr>
                                        <p:cTn id="48" dur="1000" fill="hold">
                                          <p:stCondLst>
                                            <p:cond delay="0"/>
                                          </p:stCondLst>
                                        </p:cTn>
                                        <p:tgtEl>
                                          <p:spTgt spid="42"/>
                                        </p:tgtEl>
                                        <p:attrNameLst>
                                          <p:attrName>style.visibility</p:attrName>
                                        </p:attrNameLst>
                                      </p:cBhvr>
                                      <p:to>
                                        <p:strVal val="visible"/>
                                      </p:to>
                                    </p:set>
                                    <p:animEffect transition="in" filter="diamond(in)">
                                      <p:cBhvr>
                                        <p:cTn id="49" dur="10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dissolve">
                                      <p:cBhvr>
                                        <p:cTn id="54" dur="500"/>
                                        <p:tgtEl>
                                          <p:spTgt spid="43"/>
                                        </p:tgtEl>
                                      </p:cBhvr>
                                    </p:animEffect>
                                  </p:childTnLst>
                                </p:cTn>
                              </p:par>
                            </p:childTnLst>
                          </p:cTn>
                        </p:par>
                        <p:par>
                          <p:cTn id="55" fill="hold">
                            <p:stCondLst>
                              <p:cond delay="500"/>
                            </p:stCondLst>
                            <p:childTnLst>
                              <p:par>
                                <p:cTn id="56" presetID="9" presetClass="exit" presetSubtype="0" fill="hold" grpId="1" nodeType="afterEffect">
                                  <p:stCondLst>
                                    <p:cond delay="500"/>
                                  </p:stCondLst>
                                  <p:childTnLst>
                                    <p:animEffect transition="out" filter="dissolv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8" presetClass="entr" presetSubtype="16" repeatCount="4000" fill="hold" grpId="0" nodeType="clickEffect">
                                  <p:stCondLst>
                                    <p:cond delay="0"/>
                                  </p:stCondLst>
                                  <p:childTnLst>
                                    <p:set>
                                      <p:cBhvr>
                                        <p:cTn id="62" dur="1000" fill="hold">
                                          <p:stCondLst>
                                            <p:cond delay="0"/>
                                          </p:stCondLst>
                                        </p:cTn>
                                        <p:tgtEl>
                                          <p:spTgt spid="46"/>
                                        </p:tgtEl>
                                        <p:attrNameLst>
                                          <p:attrName>style.visibility</p:attrName>
                                        </p:attrNameLst>
                                      </p:cBhvr>
                                      <p:to>
                                        <p:strVal val="visible"/>
                                      </p:to>
                                    </p:set>
                                    <p:animEffect transition="in" filter="diamond(in)">
                                      <p:cBhvr>
                                        <p:cTn id="63" dur="10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dissolve">
                                      <p:cBhvr>
                                        <p:cTn id="68" dur="500"/>
                                        <p:tgtEl>
                                          <p:spTgt spid="47"/>
                                        </p:tgtEl>
                                      </p:cBhvr>
                                    </p:animEffect>
                                  </p:childTnLst>
                                </p:cTn>
                              </p:par>
                            </p:childTnLst>
                          </p:cTn>
                        </p:par>
                        <p:par>
                          <p:cTn id="69" fill="hold">
                            <p:stCondLst>
                              <p:cond delay="500"/>
                            </p:stCondLst>
                            <p:childTnLst>
                              <p:par>
                                <p:cTn id="70" presetID="9" presetClass="exit" presetSubtype="0" fill="hold" grpId="1" nodeType="afterEffect">
                                  <p:stCondLst>
                                    <p:cond delay="500"/>
                                  </p:stCondLst>
                                  <p:childTnLst>
                                    <p:animEffect transition="out" filter="dissolve">
                                      <p:cBhvr>
                                        <p:cTn id="71" dur="500"/>
                                        <p:tgtEl>
                                          <p:spTgt spid="46"/>
                                        </p:tgtEl>
                                      </p:cBhvr>
                                    </p:animEffect>
                                    <p:set>
                                      <p:cBhvr>
                                        <p:cTn id="72" dur="1" fill="hold">
                                          <p:stCondLst>
                                            <p:cond delay="499"/>
                                          </p:stCondLst>
                                        </p:cTn>
                                        <p:tgtEl>
                                          <p:spTgt spid="4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8" presetClass="entr" presetSubtype="16" repeatCount="4000" fill="hold" grpId="0" nodeType="clickEffect">
                                  <p:stCondLst>
                                    <p:cond delay="0"/>
                                  </p:stCondLst>
                                  <p:childTnLst>
                                    <p:set>
                                      <p:cBhvr>
                                        <p:cTn id="76" dur="1000" fill="hold">
                                          <p:stCondLst>
                                            <p:cond delay="0"/>
                                          </p:stCondLst>
                                        </p:cTn>
                                        <p:tgtEl>
                                          <p:spTgt spid="65"/>
                                        </p:tgtEl>
                                        <p:attrNameLst>
                                          <p:attrName>style.visibility</p:attrName>
                                        </p:attrNameLst>
                                      </p:cBhvr>
                                      <p:to>
                                        <p:strVal val="visible"/>
                                      </p:to>
                                    </p:set>
                                    <p:animEffect transition="in" filter="diamond(in)">
                                      <p:cBhvr>
                                        <p:cTn id="77" dur="1000"/>
                                        <p:tgtEl>
                                          <p:spTgt spid="65"/>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dissolve">
                                      <p:cBhvr>
                                        <p:cTn id="82" dur="500"/>
                                        <p:tgtEl>
                                          <p:spTgt spid="54"/>
                                        </p:tgtEl>
                                      </p:cBhvr>
                                    </p:animEffect>
                                  </p:childTnLst>
                                </p:cTn>
                              </p:par>
                            </p:childTnLst>
                          </p:cTn>
                        </p:par>
                        <p:par>
                          <p:cTn id="83" fill="hold">
                            <p:stCondLst>
                              <p:cond delay="500"/>
                            </p:stCondLst>
                            <p:childTnLst>
                              <p:par>
                                <p:cTn id="84" presetID="9" presetClass="exit" presetSubtype="0" fill="hold" grpId="1" nodeType="afterEffect">
                                  <p:stCondLst>
                                    <p:cond delay="500"/>
                                  </p:stCondLst>
                                  <p:childTnLst>
                                    <p:animEffect transition="out" filter="dissolv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dissolve">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dissolve">
                                      <p:cBhvr>
                                        <p:cTn id="9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1" grpId="1" bldLvl="0" animBg="1"/>
      <p:bldP spid="38" grpId="0" bldLvl="0" animBg="1"/>
      <p:bldP spid="38" grpId="1" bldLvl="0" animBg="1"/>
      <p:bldP spid="42" grpId="0" bldLvl="0" animBg="1"/>
      <p:bldP spid="42" grpId="1" bldLvl="0" animBg="1"/>
      <p:bldP spid="46" grpId="0" bldLvl="0" animBg="1"/>
      <p:bldP spid="46" grpId="1" bldLvl="0" animBg="1"/>
      <p:bldP spid="50" grpId="0" bldLvl="0" animBg="1"/>
      <p:bldP spid="50" grpId="1" bldLvl="0" animBg="1"/>
      <p:bldP spid="65" grpId="0" bldLvl="0" animBg="1"/>
      <p:bldP spid="65" grpId="1"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3"/>
          <p:cNvSpPr/>
          <p:nvPr/>
        </p:nvSpPr>
        <p:spPr>
          <a:xfrm>
            <a:off x="269759" y="845820"/>
            <a:ext cx="3799321" cy="5543550"/>
          </a:xfrm>
          <a:prstGeom prst="rect">
            <a:avLst/>
          </a:prstGeom>
          <a:ln w="38100">
            <a:solidFill>
              <a:schemeClr val="tx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cs typeface="+mn-ea"/>
              <a:sym typeface="+mn-lt"/>
            </a:endParaRPr>
          </a:p>
        </p:txBody>
      </p:sp>
      <p:sp>
        <p:nvSpPr>
          <p:cNvPr id="20" name="矩形 3"/>
          <p:cNvSpPr/>
          <p:nvPr/>
        </p:nvSpPr>
        <p:spPr>
          <a:xfrm>
            <a:off x="4285499" y="845820"/>
            <a:ext cx="3799321" cy="5543550"/>
          </a:xfrm>
          <a:prstGeom prst="rect">
            <a:avLst/>
          </a:prstGeom>
          <a:ln w="38100">
            <a:solidFill>
              <a:schemeClr val="tx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cs typeface="+mn-ea"/>
              <a:sym typeface="+mn-lt"/>
            </a:endParaRPr>
          </a:p>
        </p:txBody>
      </p:sp>
      <p:sp>
        <p:nvSpPr>
          <p:cNvPr id="21" name="矩形 3"/>
          <p:cNvSpPr/>
          <p:nvPr/>
        </p:nvSpPr>
        <p:spPr>
          <a:xfrm>
            <a:off x="8301239" y="845820"/>
            <a:ext cx="3799321" cy="5543550"/>
          </a:xfrm>
          <a:prstGeom prst="rect">
            <a:avLst/>
          </a:prstGeom>
          <a:ln w="38100">
            <a:solidFill>
              <a:schemeClr val="tx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cs typeface="+mn-ea"/>
              <a:sym typeface="+mn-lt"/>
            </a:endParaRPr>
          </a:p>
        </p:txBody>
      </p:sp>
      <p:sp>
        <p:nvSpPr>
          <p:cNvPr id="2" name="TextBox 1"/>
          <p:cNvSpPr txBox="1"/>
          <p:nvPr/>
        </p:nvSpPr>
        <p:spPr>
          <a:xfrm>
            <a:off x="355483" y="982980"/>
            <a:ext cx="3627871" cy="5447645"/>
          </a:xfrm>
          <a:prstGeom prst="rect">
            <a:avLst/>
          </a:prstGeom>
          <a:noFill/>
        </p:spPr>
        <p:txBody>
          <a:bodyPr wrap="square" rtlCol="1">
            <a:spAutoFit/>
          </a:bodyPr>
          <a:lstStyle/>
          <a:p>
            <a:r>
              <a:rPr lang="en-US" dirty="0" smtClean="0"/>
              <a:t>Injuries </a:t>
            </a:r>
            <a:r>
              <a:rPr lang="en-US" dirty="0"/>
              <a:t>to the spinal cord will result in </a:t>
            </a:r>
            <a:r>
              <a:rPr lang="en-US" dirty="0" smtClean="0"/>
              <a:t>an:</a:t>
            </a:r>
            <a:endParaRPr lang="en-US" dirty="0" smtClean="0"/>
          </a:p>
          <a:p>
            <a:endParaRPr lang="en-US" dirty="0" smtClean="0">
              <a:latin typeface="Algerian" panose="04020705040A02060702" pitchFamily="82" charset="0"/>
              <a:cs typeface="+mj-cs"/>
            </a:endParaRPr>
          </a:p>
          <a:p>
            <a:r>
              <a:rPr lang="en-US" u="sng" dirty="0" smtClean="0">
                <a:solidFill>
                  <a:srgbClr val="FFFF00"/>
                </a:solidFill>
                <a:latin typeface="Aharoni" panose="02010803020104030203" pitchFamily="2" charset="-79"/>
                <a:cs typeface="Aharoni" panose="02010803020104030203" pitchFamily="2" charset="-79"/>
              </a:rPr>
              <a:t>upper</a:t>
            </a:r>
            <a:r>
              <a:rPr lang="en-US" dirty="0" smtClean="0">
                <a:latin typeface="Aharoni" panose="02010803020104030203" pitchFamily="2" charset="-79"/>
                <a:cs typeface="Aharoni" panose="02010803020104030203" pitchFamily="2" charset="-79"/>
              </a:rPr>
              <a:t> motor </a:t>
            </a:r>
            <a:r>
              <a:rPr lang="en-US" dirty="0" err="1" smtClean="0">
                <a:latin typeface="Aharoni" panose="02010803020104030203" pitchFamily="2" charset="-79"/>
                <a:cs typeface="Aharoni" panose="02010803020104030203" pitchFamily="2" charset="-79"/>
              </a:rPr>
              <a:t>neurone</a:t>
            </a:r>
            <a:r>
              <a:rPr lang="en-US" dirty="0" smtClean="0">
                <a:latin typeface="Aharoni" panose="02010803020104030203" pitchFamily="2" charset="-79"/>
                <a:cs typeface="Aharoni" panose="02010803020104030203" pitchFamily="2" charset="-79"/>
              </a:rPr>
              <a:t> paralysis </a:t>
            </a:r>
            <a:r>
              <a:rPr lang="en-US" dirty="0" smtClean="0">
                <a:solidFill>
                  <a:schemeClr val="bg1"/>
                </a:solidFill>
                <a:latin typeface="Andalus" panose="02020603050405020304" pitchFamily="18" charset="-78"/>
                <a:cs typeface="Andalus" panose="02020603050405020304" pitchFamily="18" charset="-78"/>
              </a:rPr>
              <a:t>characterized by :loss </a:t>
            </a:r>
            <a:r>
              <a:rPr lang="en-US" dirty="0">
                <a:solidFill>
                  <a:schemeClr val="bg1"/>
                </a:solidFill>
                <a:latin typeface="Andalus" panose="02020603050405020304" pitchFamily="18" charset="-78"/>
                <a:cs typeface="Andalus" panose="02020603050405020304" pitchFamily="18" charset="-78"/>
              </a:rPr>
              <a:t>of voluntary function, increased muscle tone and hyperreﬂexia. </a:t>
            </a:r>
            <a:endParaRPr lang="en-US" dirty="0" smtClean="0">
              <a:solidFill>
                <a:schemeClr val="bg1"/>
              </a:solidFill>
              <a:latin typeface="Andalus" panose="02020603050405020304" pitchFamily="18" charset="-78"/>
              <a:cs typeface="Andalus" panose="02020603050405020304" pitchFamily="18" charset="-78"/>
            </a:endParaRPr>
          </a:p>
          <a:p>
            <a:endParaRPr lang="en-US" b="1" dirty="0" smtClean="0"/>
          </a:p>
          <a:p>
            <a:r>
              <a:rPr lang="en-US" b="1" dirty="0" smtClean="0">
                <a:latin typeface="Aharoni" panose="02010803020104030203" pitchFamily="2" charset="-79"/>
                <a:cs typeface="Aharoni" panose="02010803020104030203" pitchFamily="2" charset="-79"/>
              </a:rPr>
              <a:t>Injuries </a:t>
            </a:r>
            <a:r>
              <a:rPr lang="en-US" b="1" dirty="0">
                <a:latin typeface="Aharoni" panose="02010803020104030203" pitchFamily="2" charset="-79"/>
                <a:cs typeface="Aharoni" panose="02010803020104030203" pitchFamily="2" charset="-79"/>
              </a:rPr>
              <a:t>to the lumbar spine </a:t>
            </a:r>
            <a:r>
              <a:rPr lang="en-US" dirty="0">
                <a:solidFill>
                  <a:schemeClr val="bg1"/>
                </a:solidFill>
                <a:latin typeface="Andalus" panose="02020603050405020304" pitchFamily="18" charset="-78"/>
                <a:cs typeface="Andalus" panose="02020603050405020304" pitchFamily="18" charset="-78"/>
              </a:rPr>
              <a:t>causing cauda </a:t>
            </a:r>
            <a:r>
              <a:rPr lang="en-US" dirty="0" err="1">
                <a:solidFill>
                  <a:schemeClr val="bg1"/>
                </a:solidFill>
                <a:latin typeface="Andalus" panose="02020603050405020304" pitchFamily="18" charset="-78"/>
                <a:cs typeface="Andalus" panose="02020603050405020304" pitchFamily="18" charset="-78"/>
              </a:rPr>
              <a:t>equina</a:t>
            </a:r>
            <a:r>
              <a:rPr lang="en-US" dirty="0">
                <a:solidFill>
                  <a:schemeClr val="bg1"/>
                </a:solidFill>
                <a:latin typeface="Andalus" panose="02020603050405020304" pitchFamily="18" charset="-78"/>
                <a:cs typeface="Andalus" panose="02020603050405020304" pitchFamily="18" charset="-78"/>
              </a:rPr>
              <a:t> injuries result in </a:t>
            </a:r>
            <a:r>
              <a:rPr lang="en-US" b="1" u="sng" dirty="0">
                <a:solidFill>
                  <a:srgbClr val="FFFF00"/>
                </a:solidFill>
                <a:latin typeface="Andalus" panose="02020603050405020304" pitchFamily="18" charset="-78"/>
                <a:cs typeface="Andalus" panose="02020603050405020304" pitchFamily="18" charset="-78"/>
              </a:rPr>
              <a:t>lower </a:t>
            </a:r>
            <a:r>
              <a:rPr lang="en-US" dirty="0">
                <a:solidFill>
                  <a:schemeClr val="bg1"/>
                </a:solidFill>
                <a:latin typeface="Andalus" panose="02020603050405020304" pitchFamily="18" charset="-78"/>
                <a:cs typeface="Andalus" panose="02020603050405020304" pitchFamily="18" charset="-78"/>
              </a:rPr>
              <a:t>motor </a:t>
            </a:r>
            <a:r>
              <a:rPr lang="en-US" dirty="0" err="1">
                <a:solidFill>
                  <a:schemeClr val="bg1"/>
                </a:solidFill>
                <a:latin typeface="Andalus" panose="02020603050405020304" pitchFamily="18" charset="-78"/>
                <a:cs typeface="Andalus" panose="02020603050405020304" pitchFamily="18" charset="-78"/>
              </a:rPr>
              <a:t>neurone</a:t>
            </a:r>
            <a:r>
              <a:rPr lang="en-US" dirty="0">
                <a:solidFill>
                  <a:schemeClr val="bg1"/>
                </a:solidFill>
                <a:latin typeface="Andalus" panose="02020603050405020304" pitchFamily="18" charset="-78"/>
                <a:cs typeface="Andalus" panose="02020603050405020304" pitchFamily="18" charset="-78"/>
              </a:rPr>
              <a:t> paralysis characterized by reduced muscle tone, wasting and loss of reﬂexes. </a:t>
            </a:r>
            <a:endParaRPr lang="en-US" dirty="0" smtClean="0">
              <a:solidFill>
                <a:schemeClr val="bg1"/>
              </a:solidFill>
              <a:latin typeface="Andalus" panose="02020603050405020304" pitchFamily="18" charset="-78"/>
              <a:cs typeface="Andalus" panose="02020603050405020304" pitchFamily="18" charset="-78"/>
            </a:endParaRPr>
          </a:p>
          <a:p>
            <a:endParaRPr lang="en-US" b="1" dirty="0"/>
          </a:p>
          <a:p>
            <a:r>
              <a:rPr lang="en-US" b="1" dirty="0" smtClean="0">
                <a:latin typeface="Aharoni" panose="02010803020104030203" pitchFamily="2" charset="-79"/>
                <a:cs typeface="Aharoni" panose="02010803020104030203" pitchFamily="2" charset="-79"/>
              </a:rPr>
              <a:t>combination </a:t>
            </a:r>
            <a:r>
              <a:rPr lang="en-US" b="1" dirty="0">
                <a:latin typeface="Aharoni" panose="02010803020104030203" pitchFamily="2" charset="-79"/>
                <a:cs typeface="Aharoni" panose="02010803020104030203" pitchFamily="2" charset="-79"/>
              </a:rPr>
              <a:t>of upper and lower motor </a:t>
            </a:r>
            <a:r>
              <a:rPr lang="en-US" b="1" dirty="0" err="1">
                <a:latin typeface="Aharoni" panose="02010803020104030203" pitchFamily="2" charset="-79"/>
                <a:cs typeface="Aharoni" panose="02010803020104030203" pitchFamily="2" charset="-79"/>
              </a:rPr>
              <a:t>neurone</a:t>
            </a:r>
            <a:r>
              <a:rPr lang="en-US" b="1" dirty="0">
                <a:latin typeface="Aharoni" panose="02010803020104030203" pitchFamily="2" charset="-79"/>
                <a:cs typeface="Aharoni" panose="02010803020104030203" pitchFamily="2" charset="-79"/>
              </a:rPr>
              <a:t> lesions </a:t>
            </a:r>
            <a:r>
              <a:rPr lang="en-US" dirty="0">
                <a:solidFill>
                  <a:schemeClr val="bg1"/>
                </a:solidFill>
                <a:latin typeface="Andalus" panose="02020603050405020304" pitchFamily="18" charset="-78"/>
                <a:cs typeface="Andalus" panose="02020603050405020304" pitchFamily="18" charset="-78"/>
              </a:rPr>
              <a:t>results from a thoracolumbar injury involving the </a:t>
            </a:r>
            <a:r>
              <a:rPr lang="en-US" dirty="0" err="1">
                <a:solidFill>
                  <a:schemeClr val="bg1"/>
                </a:solidFill>
                <a:latin typeface="Andalus" panose="02020603050405020304" pitchFamily="18" charset="-78"/>
                <a:cs typeface="Andalus" panose="02020603050405020304" pitchFamily="18" charset="-78"/>
              </a:rPr>
              <a:t>conus</a:t>
            </a:r>
            <a:r>
              <a:rPr lang="en-US" dirty="0">
                <a:solidFill>
                  <a:schemeClr val="bg1"/>
                </a:solidFill>
                <a:latin typeface="Andalus" panose="02020603050405020304" pitchFamily="18" charset="-78"/>
                <a:cs typeface="Andalus" panose="02020603050405020304" pitchFamily="18" charset="-78"/>
              </a:rPr>
              <a:t> </a:t>
            </a:r>
            <a:r>
              <a:rPr lang="en-US" dirty="0" err="1">
                <a:solidFill>
                  <a:schemeClr val="bg1"/>
                </a:solidFill>
                <a:latin typeface="Andalus" panose="02020603050405020304" pitchFamily="18" charset="-78"/>
                <a:cs typeface="Andalus" panose="02020603050405020304" pitchFamily="18" charset="-78"/>
              </a:rPr>
              <a:t>medullaris</a:t>
            </a:r>
            <a:r>
              <a:rPr lang="en-US" dirty="0">
                <a:solidFill>
                  <a:schemeClr val="bg1"/>
                </a:solidFill>
                <a:latin typeface="Andalus" panose="02020603050405020304" pitchFamily="18" charset="-78"/>
                <a:cs typeface="Andalus" panose="02020603050405020304" pitchFamily="18" charset="-78"/>
              </a:rPr>
              <a:t> and cauda </a:t>
            </a:r>
            <a:r>
              <a:rPr lang="en-US" dirty="0" err="1">
                <a:solidFill>
                  <a:schemeClr val="bg1"/>
                </a:solidFill>
                <a:latin typeface="Andalus" panose="02020603050405020304" pitchFamily="18" charset="-78"/>
                <a:cs typeface="Andalus" panose="02020603050405020304" pitchFamily="18" charset="-78"/>
              </a:rPr>
              <a:t>equina</a:t>
            </a:r>
            <a:r>
              <a:rPr lang="en-US" dirty="0">
                <a:solidFill>
                  <a:schemeClr val="bg1"/>
                </a:solidFill>
                <a:latin typeface="Andalus" panose="02020603050405020304" pitchFamily="18" charset="-78"/>
                <a:cs typeface="Andalus" panose="02020603050405020304" pitchFamily="18" charset="-78"/>
              </a:rPr>
              <a:t>.</a:t>
            </a:r>
            <a:endParaRPr lang="ar-JO" dirty="0">
              <a:solidFill>
                <a:schemeClr val="bg1"/>
              </a:solidFill>
              <a:latin typeface="Andalus" panose="02020603050405020304" pitchFamily="18" charset="-78"/>
              <a:cs typeface="Andalus" panose="02020603050405020304" pitchFamily="18" charset="-78"/>
            </a:endParaRPr>
          </a:p>
        </p:txBody>
      </p:sp>
      <p:sp>
        <p:nvSpPr>
          <p:cNvPr id="3" name="TextBox 2"/>
          <p:cNvSpPr txBox="1"/>
          <p:nvPr/>
        </p:nvSpPr>
        <p:spPr>
          <a:xfrm>
            <a:off x="704099" y="322600"/>
            <a:ext cx="3799321" cy="523220"/>
          </a:xfrm>
          <a:prstGeom prst="rect">
            <a:avLst/>
          </a:prstGeom>
          <a:noFill/>
        </p:spPr>
        <p:txBody>
          <a:bodyPr wrap="square" rtlCol="1">
            <a:spAutoFit/>
          </a:bodyPr>
          <a:lstStyle/>
          <a:p>
            <a:r>
              <a:rPr lang="en-US" sz="2800" dirty="0">
                <a:solidFill>
                  <a:schemeClr val="bg1"/>
                </a:solidFill>
                <a:latin typeface="Algerian" panose="04020705040A02060702" pitchFamily="82" charset="0"/>
              </a:rPr>
              <a:t>Motor </a:t>
            </a:r>
            <a:r>
              <a:rPr lang="en-US" sz="2800" dirty="0" smtClean="0">
                <a:solidFill>
                  <a:schemeClr val="bg1"/>
                </a:solidFill>
                <a:latin typeface="Algerian" panose="04020705040A02060702" pitchFamily="82" charset="0"/>
              </a:rPr>
              <a:t>deficit</a:t>
            </a:r>
            <a:endParaRPr lang="ar-JO" sz="2800" dirty="0">
              <a:solidFill>
                <a:schemeClr val="bg1"/>
              </a:solidFill>
              <a:latin typeface="Algerian" panose="04020705040A02060702" pitchFamily="82" charset="0"/>
            </a:endParaRPr>
          </a:p>
        </p:txBody>
      </p:sp>
      <p:sp>
        <p:nvSpPr>
          <p:cNvPr id="22" name="TextBox 21"/>
          <p:cNvSpPr txBox="1"/>
          <p:nvPr/>
        </p:nvSpPr>
        <p:spPr>
          <a:xfrm>
            <a:off x="4389120" y="955327"/>
            <a:ext cx="3695700" cy="5324535"/>
          </a:xfrm>
          <a:prstGeom prst="rect">
            <a:avLst/>
          </a:prstGeom>
          <a:noFill/>
        </p:spPr>
        <p:txBody>
          <a:bodyPr wrap="square" rtlCol="1">
            <a:spAutoFit/>
          </a:bodyPr>
          <a:lstStyle/>
          <a:p>
            <a:r>
              <a:rPr lang="en-US" sz="2000" dirty="0">
                <a:latin typeface="Andalus" panose="02020603050405020304" pitchFamily="18" charset="-78"/>
                <a:cs typeface="Andalus" panose="02020603050405020304" pitchFamily="18" charset="-78"/>
              </a:rPr>
              <a:t>T</a:t>
            </a:r>
            <a:r>
              <a:rPr lang="en-US" sz="2000" dirty="0" smtClean="0">
                <a:latin typeface="Andalus" panose="02020603050405020304" pitchFamily="18" charset="-78"/>
                <a:cs typeface="Andalus" panose="02020603050405020304" pitchFamily="18" charset="-78"/>
              </a:rPr>
              <a:t>he  </a:t>
            </a:r>
            <a:r>
              <a:rPr lang="en-US" sz="2000" dirty="0">
                <a:latin typeface="Andalus" panose="02020603050405020304" pitchFamily="18" charset="-78"/>
                <a:cs typeface="Andalus" panose="02020603050405020304" pitchFamily="18" charset="-78"/>
              </a:rPr>
              <a:t>tracts carrying the various sensory modalities are interrupted at the level of the lesion, </a:t>
            </a:r>
            <a:r>
              <a:rPr lang="en-US" sz="2000" dirty="0" smtClean="0">
                <a:latin typeface="Andalus" panose="02020603050405020304" pitchFamily="18" charset="-78"/>
                <a:cs typeface="Andalus" panose="02020603050405020304" pitchFamily="18" charset="-78"/>
              </a:rPr>
              <a:t>affect sensory </a:t>
            </a:r>
            <a:r>
              <a:rPr lang="en-US" sz="2000" dirty="0">
                <a:latin typeface="Andalus" panose="02020603050405020304" pitchFamily="18" charset="-78"/>
                <a:cs typeface="Andalus" panose="02020603050405020304" pitchFamily="18" charset="-78"/>
              </a:rPr>
              <a:t>appreciation of </a:t>
            </a:r>
            <a:r>
              <a:rPr lang="en-US" sz="2000" dirty="0">
                <a:solidFill>
                  <a:schemeClr val="bg1"/>
                </a:solidFill>
                <a:latin typeface="Andalus" panose="02020603050405020304" pitchFamily="18" charset="-78"/>
                <a:cs typeface="Andalus" panose="02020603050405020304" pitchFamily="18" charset="-78"/>
              </a:rPr>
              <a:t>pain, temperature, touch and position and tactile discrimination below the lesion</a:t>
            </a:r>
            <a:r>
              <a:rPr lang="en-US" sz="2000" dirty="0" smtClean="0">
                <a:solidFill>
                  <a:schemeClr val="bg1"/>
                </a:solidFill>
                <a:latin typeface="Andalus" panose="02020603050405020304" pitchFamily="18" charset="-78"/>
                <a:cs typeface="Andalus" panose="02020603050405020304" pitchFamily="18" charset="-78"/>
              </a:rPr>
              <a:t>.</a:t>
            </a:r>
            <a:endParaRPr lang="en-US" sz="2000" dirty="0" smtClean="0">
              <a:solidFill>
                <a:schemeClr val="bg1"/>
              </a:solidFill>
              <a:latin typeface="Andalus" panose="02020603050405020304" pitchFamily="18" charset="-78"/>
              <a:cs typeface="Andalus" panose="02020603050405020304" pitchFamily="18" charset="-78"/>
            </a:endParaRPr>
          </a:p>
          <a:p>
            <a:endParaRPr lang="en-US" sz="2000" dirty="0">
              <a:latin typeface="Andalus" panose="02020603050405020304" pitchFamily="18" charset="-78"/>
              <a:cs typeface="Andalus" panose="02020603050405020304" pitchFamily="18" charset="-78"/>
            </a:endParaRPr>
          </a:p>
          <a:p>
            <a:r>
              <a:rPr lang="en-US" sz="2000" dirty="0" smtClean="0">
                <a:latin typeface="Andalus" panose="02020603050405020304" pitchFamily="18" charset="-78"/>
                <a:cs typeface="Andalus" panose="02020603050405020304" pitchFamily="18" charset="-78"/>
              </a:rPr>
              <a:t> </a:t>
            </a:r>
            <a:r>
              <a:rPr lang="en-US" sz="2000" dirty="0">
                <a:solidFill>
                  <a:schemeClr val="bg1"/>
                </a:solidFill>
                <a:latin typeface="Andalus" panose="02020603050405020304" pitchFamily="18" charset="-78"/>
                <a:cs typeface="Andalus" panose="02020603050405020304" pitchFamily="18" charset="-78"/>
              </a:rPr>
              <a:t>Visceral sensation</a:t>
            </a:r>
            <a:r>
              <a:rPr lang="en-US" sz="2000" dirty="0">
                <a:latin typeface="Andalus" panose="02020603050405020304" pitchFamily="18" charset="-78"/>
                <a:cs typeface="Andalus" panose="02020603050405020304" pitchFamily="18" charset="-78"/>
              </a:rPr>
              <a:t> is also lost. Sensation may decrease over a few spinal segments before being lost altogether</a:t>
            </a:r>
            <a:r>
              <a:rPr lang="en-US" sz="2000" dirty="0" smtClean="0">
                <a:latin typeface="Andalus" panose="02020603050405020304" pitchFamily="18" charset="-78"/>
                <a:cs typeface="Andalus" panose="02020603050405020304" pitchFamily="18" charset="-78"/>
              </a:rPr>
              <a:t>.</a:t>
            </a:r>
            <a:endParaRPr lang="en-US" sz="2000" dirty="0" smtClean="0">
              <a:latin typeface="Andalus" panose="02020603050405020304" pitchFamily="18" charset="-78"/>
              <a:cs typeface="Andalus" panose="02020603050405020304" pitchFamily="18" charset="-78"/>
            </a:endParaRPr>
          </a:p>
          <a:p>
            <a:endParaRPr lang="en-US" sz="2000" dirty="0">
              <a:latin typeface="Andalus" panose="02020603050405020304" pitchFamily="18" charset="-78"/>
              <a:cs typeface="Andalus" panose="02020603050405020304" pitchFamily="18" charset="-78"/>
            </a:endParaRPr>
          </a:p>
          <a:p>
            <a:r>
              <a:rPr lang="en-US" sz="2000" dirty="0" smtClean="0">
                <a:latin typeface="Andalus" panose="02020603050405020304" pitchFamily="18" charset="-78"/>
                <a:cs typeface="Andalus" panose="02020603050405020304" pitchFamily="18" charset="-78"/>
              </a:rPr>
              <a:t> </a:t>
            </a:r>
            <a:r>
              <a:rPr lang="en-US" sz="2000" dirty="0">
                <a:latin typeface="Andalus" panose="02020603050405020304" pitchFamily="18" charset="-78"/>
                <a:cs typeface="Andalus" panose="02020603050405020304" pitchFamily="18" charset="-78"/>
              </a:rPr>
              <a:t>Occasionally there is a level of abnormally increased sensation, </a:t>
            </a:r>
            <a:r>
              <a:rPr lang="en-US" sz="2000" dirty="0" err="1">
                <a:solidFill>
                  <a:schemeClr val="bg1"/>
                </a:solidFill>
                <a:latin typeface="Andalus" panose="02020603050405020304" pitchFamily="18" charset="-78"/>
                <a:cs typeface="Andalus" panose="02020603050405020304" pitchFamily="18" charset="-78"/>
              </a:rPr>
              <a:t>hyperaesthesia</a:t>
            </a:r>
            <a:r>
              <a:rPr lang="en-US" sz="2000" dirty="0">
                <a:solidFill>
                  <a:schemeClr val="bg1"/>
                </a:solidFill>
                <a:latin typeface="Andalus" panose="02020603050405020304" pitchFamily="18" charset="-78"/>
                <a:cs typeface="Andalus" panose="02020603050405020304" pitchFamily="18" charset="-78"/>
              </a:rPr>
              <a:t> and </a:t>
            </a:r>
            <a:r>
              <a:rPr lang="en-US" sz="2000" dirty="0" err="1">
                <a:solidFill>
                  <a:schemeClr val="bg1"/>
                </a:solidFill>
                <a:latin typeface="Andalus" panose="02020603050405020304" pitchFamily="18" charset="-78"/>
                <a:cs typeface="Andalus" panose="02020603050405020304" pitchFamily="18" charset="-78"/>
              </a:rPr>
              <a:t>hyperalgesia</a:t>
            </a:r>
            <a:r>
              <a:rPr lang="en-US" sz="2000" dirty="0">
                <a:solidFill>
                  <a:schemeClr val="bg1"/>
                </a:solidFill>
                <a:latin typeface="Andalus" panose="02020603050405020304" pitchFamily="18" charset="-78"/>
                <a:cs typeface="Andalus" panose="02020603050405020304" pitchFamily="18" charset="-78"/>
              </a:rPr>
              <a:t> </a:t>
            </a:r>
            <a:r>
              <a:rPr lang="en-US" sz="2000" dirty="0">
                <a:latin typeface="Andalus" panose="02020603050405020304" pitchFamily="18" charset="-78"/>
                <a:cs typeface="Andalus" panose="02020603050405020304" pitchFamily="18" charset="-78"/>
              </a:rPr>
              <a:t>at or just below the lesion</a:t>
            </a:r>
            <a:r>
              <a:rPr lang="en-US" sz="2000" dirty="0"/>
              <a:t>.</a:t>
            </a:r>
            <a:endParaRPr lang="ar-JO" sz="2000" dirty="0"/>
          </a:p>
        </p:txBody>
      </p:sp>
      <p:sp>
        <p:nvSpPr>
          <p:cNvPr id="23" name="TextBox 22"/>
          <p:cNvSpPr txBox="1"/>
          <p:nvPr/>
        </p:nvSpPr>
        <p:spPr>
          <a:xfrm>
            <a:off x="4468754" y="322600"/>
            <a:ext cx="3384031" cy="523220"/>
          </a:xfrm>
          <a:prstGeom prst="rect">
            <a:avLst/>
          </a:prstGeom>
          <a:noFill/>
        </p:spPr>
        <p:txBody>
          <a:bodyPr wrap="square" rtlCol="1">
            <a:spAutoFit/>
          </a:bodyPr>
          <a:lstStyle/>
          <a:p>
            <a:r>
              <a:rPr lang="en-US" sz="2800" dirty="0">
                <a:solidFill>
                  <a:schemeClr val="bg1"/>
                </a:solidFill>
                <a:latin typeface="Algerian" panose="04020705040A02060702" pitchFamily="82" charset="0"/>
              </a:rPr>
              <a:t>Sensory </a:t>
            </a:r>
            <a:r>
              <a:rPr lang="en-US" sz="2800" dirty="0" smtClean="0">
                <a:solidFill>
                  <a:schemeClr val="bg1"/>
                </a:solidFill>
                <a:latin typeface="Algerian" panose="04020705040A02060702" pitchFamily="82" charset="0"/>
              </a:rPr>
              <a:t>deficit</a:t>
            </a:r>
            <a:endParaRPr lang="ar-JO" sz="2800" dirty="0">
              <a:solidFill>
                <a:schemeClr val="bg1"/>
              </a:solidFill>
              <a:latin typeface="Algerian" panose="04020705040A02060702" pitchFamily="82" charset="0"/>
            </a:endParaRPr>
          </a:p>
        </p:txBody>
      </p:sp>
      <p:sp>
        <p:nvSpPr>
          <p:cNvPr id="24" name="TextBox 23"/>
          <p:cNvSpPr txBox="1"/>
          <p:nvPr/>
        </p:nvSpPr>
        <p:spPr>
          <a:xfrm>
            <a:off x="8408294" y="1097280"/>
            <a:ext cx="3585210" cy="4801314"/>
          </a:xfrm>
          <a:prstGeom prst="rect">
            <a:avLst/>
          </a:prstGeom>
          <a:noFill/>
        </p:spPr>
        <p:txBody>
          <a:bodyPr wrap="square" rtlCol="1">
            <a:spAutoFit/>
          </a:bodyPr>
          <a:lstStyle/>
          <a:p>
            <a:r>
              <a:rPr lang="en-US" b="1" dirty="0" smtClean="0">
                <a:latin typeface="Aharoni" panose="02010803020104030203" pitchFamily="2" charset="-79"/>
                <a:cs typeface="Aharoni" panose="02010803020104030203" pitchFamily="2" charset="-79"/>
              </a:rPr>
              <a:t>Vasomotor control</a:t>
            </a:r>
            <a:endParaRPr lang="en-US" b="1" dirty="0" smtClean="0">
              <a:latin typeface="Aharoni" panose="02010803020104030203" pitchFamily="2" charset="-79"/>
              <a:cs typeface="Aharoni" panose="02010803020104030203" pitchFamily="2" charset="-79"/>
            </a:endParaRPr>
          </a:p>
          <a:p>
            <a:r>
              <a:rPr lang="en-US" b="1" dirty="0" smtClean="0">
                <a:latin typeface="Aharoni" panose="02010803020104030203" pitchFamily="2" charset="-79"/>
                <a:cs typeface="Aharoni" panose="02010803020104030203" pitchFamily="2" charset="-79"/>
              </a:rPr>
              <a:t> </a:t>
            </a:r>
            <a:r>
              <a:rPr lang="en-US" dirty="0">
                <a:latin typeface="Andalus" panose="02020603050405020304" pitchFamily="18" charset="-78"/>
                <a:cs typeface="Andalus" panose="02020603050405020304" pitchFamily="18" charset="-78"/>
              </a:rPr>
              <a:t>Cervical and high thoracic lesions above the sympathetic outﬂow at T5 may cause </a:t>
            </a:r>
            <a:r>
              <a:rPr lang="en-US" sz="2000" dirty="0">
                <a:solidFill>
                  <a:schemeClr val="bg1"/>
                </a:solidFill>
                <a:latin typeface="Andalus" panose="02020603050405020304" pitchFamily="18" charset="-78"/>
                <a:cs typeface="Andalus" panose="02020603050405020304" pitchFamily="18" charset="-78"/>
              </a:rPr>
              <a:t>hypotension. </a:t>
            </a:r>
            <a:r>
              <a:rPr lang="en-US" dirty="0">
                <a:latin typeface="Andalus" panose="02020603050405020304" pitchFamily="18" charset="-78"/>
                <a:cs typeface="Andalus" panose="02020603050405020304" pitchFamily="18" charset="-78"/>
              </a:rPr>
              <a:t>Interruption of the sympathetic splanchnic vasomotor control will initially cause a severe postural hypotension as </a:t>
            </a:r>
            <a:r>
              <a:rPr lang="en-US" u="sng" dirty="0">
                <a:latin typeface="Andalus" panose="02020603050405020304" pitchFamily="18" charset="-78"/>
                <a:cs typeface="Andalus" panose="02020603050405020304" pitchFamily="18" charset="-78"/>
              </a:rPr>
              <a:t>a result of impaired venous return.</a:t>
            </a:r>
            <a:endParaRPr lang="en-US" u="sng" dirty="0">
              <a:latin typeface="Andalus" panose="02020603050405020304" pitchFamily="18" charset="-78"/>
              <a:cs typeface="Andalus" panose="02020603050405020304" pitchFamily="18" charset="-78"/>
            </a:endParaRPr>
          </a:p>
          <a:p>
            <a:endParaRPr lang="en-US" dirty="0" smtClean="0"/>
          </a:p>
          <a:p>
            <a:r>
              <a:rPr lang="en-US" b="1" dirty="0" smtClean="0">
                <a:latin typeface="Aharoni" panose="02010803020104030203" pitchFamily="2" charset="-79"/>
                <a:cs typeface="Aharoni" panose="02010803020104030203" pitchFamily="2" charset="-79"/>
              </a:rPr>
              <a:t>Temperature control </a:t>
            </a:r>
            <a:endParaRPr lang="en-US" b="1" dirty="0" smtClean="0">
              <a:latin typeface="Aharoni" panose="02010803020104030203" pitchFamily="2" charset="-79"/>
              <a:cs typeface="Aharoni" panose="02010803020104030203" pitchFamily="2" charset="-79"/>
            </a:endParaRPr>
          </a:p>
          <a:p>
            <a:r>
              <a:rPr lang="en-US" dirty="0" smtClean="0">
                <a:latin typeface="Andalus" panose="02020603050405020304" pitchFamily="18" charset="-78"/>
                <a:cs typeface="Andalus" panose="02020603050405020304" pitchFamily="18" charset="-78"/>
              </a:rPr>
              <a:t>The </a:t>
            </a:r>
            <a:r>
              <a:rPr lang="en-US" dirty="0">
                <a:latin typeface="Andalus" panose="02020603050405020304" pitchFamily="18" charset="-78"/>
                <a:cs typeface="Andalus" panose="02020603050405020304" pitchFamily="18" charset="-78"/>
              </a:rPr>
              <a:t>patient with a complete spinal lesion will not have satisfactory thermal regulation as there will be </a:t>
            </a:r>
            <a:r>
              <a:rPr lang="en-US" u="sng" dirty="0">
                <a:latin typeface="Andalus" panose="02020603050405020304" pitchFamily="18" charset="-78"/>
                <a:cs typeface="Andalus" panose="02020603050405020304" pitchFamily="18" charset="-78"/>
              </a:rPr>
              <a:t>impairment of the autonomic mechanisms for vasoconstriction and vasodilatation</a:t>
            </a:r>
            <a:endParaRPr lang="ar-JO" u="sng" dirty="0">
              <a:latin typeface="Andalus" panose="02020603050405020304" pitchFamily="18" charset="-78"/>
              <a:cs typeface="Andalus" panose="02020603050405020304" pitchFamily="18" charset="-78"/>
            </a:endParaRPr>
          </a:p>
        </p:txBody>
      </p:sp>
      <p:sp>
        <p:nvSpPr>
          <p:cNvPr id="25" name="TextBox 24"/>
          <p:cNvSpPr txBox="1"/>
          <p:nvPr/>
        </p:nvSpPr>
        <p:spPr>
          <a:xfrm>
            <a:off x="8426969" y="322600"/>
            <a:ext cx="3483091" cy="523220"/>
          </a:xfrm>
          <a:prstGeom prst="rect">
            <a:avLst/>
          </a:prstGeom>
          <a:noFill/>
        </p:spPr>
        <p:txBody>
          <a:bodyPr wrap="square" rtlCol="1">
            <a:spAutoFit/>
          </a:bodyPr>
          <a:lstStyle/>
          <a:p>
            <a:r>
              <a:rPr lang="en-US" sz="2800" dirty="0">
                <a:solidFill>
                  <a:schemeClr val="bg1"/>
                </a:solidFill>
                <a:latin typeface="Algerian" panose="04020705040A02060702" pitchFamily="82" charset="0"/>
              </a:rPr>
              <a:t>Autonomic </a:t>
            </a:r>
            <a:r>
              <a:rPr lang="en-US" sz="2800" dirty="0" smtClean="0">
                <a:solidFill>
                  <a:schemeClr val="bg1"/>
                </a:solidFill>
                <a:latin typeface="Algerian" panose="04020705040A02060702" pitchFamily="82" charset="0"/>
              </a:rPr>
              <a:t>deficit</a:t>
            </a:r>
            <a:endParaRPr lang="ar-JO" sz="2800" dirty="0">
              <a:solidFill>
                <a:schemeClr val="bg1"/>
              </a:solidFill>
              <a:latin typeface="Algerian" panose="04020705040A02060702" pitchFamily="82"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0896576" cy="179451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p>
        </p:txBody>
      </p:sp>
      <p:sp>
        <p:nvSpPr>
          <p:cNvPr id="3" name="Shape"/>
          <p:cNvSpPr/>
          <p:nvPr/>
        </p:nvSpPr>
        <p:spPr>
          <a:xfrm rot="10800000">
            <a:off x="10689092" y="8890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5" name="TextBox 4"/>
          <p:cNvSpPr txBox="1"/>
          <p:nvPr/>
        </p:nvSpPr>
        <p:spPr>
          <a:xfrm>
            <a:off x="434340" y="486370"/>
            <a:ext cx="7532370" cy="923330"/>
          </a:xfrm>
          <a:prstGeom prst="rect">
            <a:avLst/>
          </a:prstGeom>
          <a:noFill/>
        </p:spPr>
        <p:txBody>
          <a:bodyPr wrap="square" rtlCol="1">
            <a:spAutoFit/>
          </a:bodyPr>
          <a:lstStyle/>
          <a:p>
            <a:r>
              <a:rPr lang="en-US" sz="5400" dirty="0" smtClean="0">
                <a:solidFill>
                  <a:schemeClr val="bg1"/>
                </a:solidFill>
                <a:latin typeface="Algerian" panose="04020705040A02060702" pitchFamily="82" charset="0"/>
              </a:rPr>
              <a:t>Incomplete lesion </a:t>
            </a:r>
            <a:endParaRPr lang="ar-JO" sz="5400" dirty="0">
              <a:solidFill>
                <a:schemeClr val="bg1"/>
              </a:solidFill>
              <a:latin typeface="Algerian" panose="04020705040A02060702" pitchFamily="82" charset="0"/>
            </a:endParaRPr>
          </a:p>
        </p:txBody>
      </p:sp>
      <p:pic>
        <p:nvPicPr>
          <p:cNvPr id="6" name="Picture 5"/>
          <p:cNvPicPr>
            <a:picLocks noChangeAspect="1"/>
          </p:cNvPicPr>
          <p:nvPr/>
        </p:nvPicPr>
        <p:blipFill rotWithShape="1">
          <a:blip r:embed="rId1"/>
          <a:srcRect l="51131"/>
          <a:stretch>
            <a:fillRect/>
          </a:stretch>
        </p:blipFill>
        <p:spPr>
          <a:xfrm>
            <a:off x="8995150" y="1498600"/>
            <a:ext cx="3063500" cy="5141668"/>
          </a:xfrm>
          <a:prstGeom prst="rect">
            <a:avLst/>
          </a:prstGeom>
          <a:ln>
            <a:noFill/>
          </a:ln>
          <a:effectLst>
            <a:softEdge rad="112500"/>
          </a:effectLst>
        </p:spPr>
      </p:pic>
      <p:sp>
        <p:nvSpPr>
          <p:cNvPr id="7" name="TextBox 6"/>
          <p:cNvSpPr txBox="1"/>
          <p:nvPr/>
        </p:nvSpPr>
        <p:spPr>
          <a:xfrm>
            <a:off x="342640" y="2299818"/>
            <a:ext cx="8652510" cy="1200329"/>
          </a:xfrm>
          <a:prstGeom prst="rect">
            <a:avLst/>
          </a:prstGeom>
          <a:noFill/>
        </p:spPr>
        <p:txBody>
          <a:bodyPr wrap="square" rtlCol="1">
            <a:spAutoFit/>
          </a:bodyPr>
          <a:lstStyle/>
          <a:p>
            <a:r>
              <a:rPr lang="en-US" sz="2400" dirty="0" smtClean="0">
                <a:solidFill>
                  <a:schemeClr val="bg1"/>
                </a:solidFill>
                <a:latin typeface="Andalus" panose="02020603050405020304" pitchFamily="18" charset="-78"/>
                <a:cs typeface="Andalus" panose="02020603050405020304" pitchFamily="18" charset="-78"/>
              </a:rPr>
              <a:t>A lesion to the spinal cord with incomplete damage to the cord , there maybe scattered motor function , sensory function or both below the level of the lesion </a:t>
            </a:r>
            <a:endParaRPr lang="ar-JO" sz="2400" dirty="0">
              <a:solidFill>
                <a:schemeClr val="bg1"/>
              </a:solidFill>
              <a:latin typeface="Andalus" panose="02020603050405020304" pitchFamily="18" charset="-78"/>
              <a:cs typeface="Andalus" panose="02020603050405020304" pitchFamily="18" charset="-78"/>
            </a:endParaRPr>
          </a:p>
        </p:txBody>
      </p:sp>
      <p:sp>
        <p:nvSpPr>
          <p:cNvPr id="8" name="Rectangle 7"/>
          <p:cNvSpPr/>
          <p:nvPr/>
        </p:nvSpPr>
        <p:spPr>
          <a:xfrm>
            <a:off x="240030" y="3936876"/>
            <a:ext cx="7570470" cy="3194721"/>
          </a:xfrm>
          <a:prstGeom prst="rect">
            <a:avLst/>
          </a:prstGeom>
        </p:spPr>
        <p:txBody>
          <a:bodyPr wrap="square">
            <a:spAutoFit/>
          </a:bodyPr>
          <a:lstStyle/>
          <a:p>
            <a:pPr marL="457200" indent="-457200">
              <a:lnSpc>
                <a:spcPct val="90000"/>
              </a:lnSpc>
              <a:buFont typeface="Arial" panose="020B0604020202020204" pitchFamily="34" charset="0"/>
              <a:buChar char="•"/>
              <a:defRPr/>
            </a:pPr>
            <a:r>
              <a:rPr lang="en-US" altLang="ar-SA" sz="3200" dirty="0" smtClean="0">
                <a:solidFill>
                  <a:srgbClr val="DD8047"/>
                </a:solidFill>
                <a:latin typeface="Andalus" panose="02020603050405020304" pitchFamily="18" charset="-78"/>
                <a:cs typeface="Andalus" panose="02020603050405020304" pitchFamily="18" charset="-78"/>
              </a:rPr>
              <a:t> Brown squared </a:t>
            </a:r>
            <a:r>
              <a:rPr lang="en-US" altLang="ar-SA" sz="3200" dirty="0">
                <a:solidFill>
                  <a:srgbClr val="DD8047"/>
                </a:solidFill>
                <a:latin typeface="Andalus" panose="02020603050405020304" pitchFamily="18" charset="-78"/>
                <a:cs typeface="Andalus" panose="02020603050405020304" pitchFamily="18" charset="-78"/>
              </a:rPr>
              <a:t>syndrome </a:t>
            </a:r>
            <a:endParaRPr lang="en-US" altLang="ar-SA" sz="3200" dirty="0" smtClean="0">
              <a:solidFill>
                <a:srgbClr val="DD8047"/>
              </a:solidFill>
              <a:latin typeface="Andalus" panose="02020603050405020304" pitchFamily="18" charset="-78"/>
              <a:cs typeface="Andalus" panose="02020603050405020304" pitchFamily="18" charset="-78"/>
            </a:endParaRPr>
          </a:p>
          <a:p>
            <a:pPr marL="457200" indent="-457200">
              <a:lnSpc>
                <a:spcPct val="90000"/>
              </a:lnSpc>
              <a:buFont typeface="Arial" panose="020B0604020202020204" pitchFamily="34" charset="0"/>
              <a:buChar char="•"/>
              <a:defRPr/>
            </a:pPr>
            <a:r>
              <a:rPr lang="en-US" altLang="ar-SA" sz="3200" dirty="0" smtClean="0">
                <a:solidFill>
                  <a:srgbClr val="DD8047"/>
                </a:solidFill>
                <a:latin typeface="Andalus" panose="02020603050405020304" pitchFamily="18" charset="-78"/>
                <a:cs typeface="Andalus" panose="02020603050405020304" pitchFamily="18" charset="-78"/>
              </a:rPr>
              <a:t> </a:t>
            </a:r>
            <a:r>
              <a:rPr lang="en-US" altLang="ar-SA" sz="3200" dirty="0">
                <a:solidFill>
                  <a:srgbClr val="DD8047"/>
                </a:solidFill>
                <a:latin typeface="Andalus" panose="02020603050405020304" pitchFamily="18" charset="-78"/>
                <a:cs typeface="Andalus" panose="02020603050405020304" pitchFamily="18" charset="-78"/>
              </a:rPr>
              <a:t>Anterior </a:t>
            </a:r>
            <a:r>
              <a:rPr lang="en-US" altLang="ar-SA" sz="3200" dirty="0" smtClean="0">
                <a:solidFill>
                  <a:srgbClr val="DD8047"/>
                </a:solidFill>
                <a:latin typeface="Andalus" panose="02020603050405020304" pitchFamily="18" charset="-78"/>
                <a:cs typeface="Andalus" panose="02020603050405020304" pitchFamily="18" charset="-78"/>
              </a:rPr>
              <a:t>spinal cord syndrome</a:t>
            </a:r>
            <a:endParaRPr lang="en-US" altLang="ar-SA" sz="3200" dirty="0" smtClean="0">
              <a:solidFill>
                <a:srgbClr val="DD8047"/>
              </a:solidFill>
              <a:latin typeface="Andalus" panose="02020603050405020304" pitchFamily="18" charset="-78"/>
              <a:cs typeface="Andalus" panose="02020603050405020304" pitchFamily="18" charset="-78"/>
            </a:endParaRPr>
          </a:p>
          <a:p>
            <a:pPr marL="457200" indent="-457200">
              <a:lnSpc>
                <a:spcPct val="90000"/>
              </a:lnSpc>
              <a:buFont typeface="Arial" panose="020B0604020202020204" pitchFamily="34" charset="0"/>
              <a:buChar char="•"/>
              <a:defRPr/>
            </a:pPr>
            <a:r>
              <a:rPr lang="en-US" altLang="ar-SA" sz="3200" dirty="0" smtClean="0">
                <a:solidFill>
                  <a:srgbClr val="DD8047"/>
                </a:solidFill>
                <a:latin typeface="Andalus" panose="02020603050405020304" pitchFamily="18" charset="-78"/>
                <a:cs typeface="Andalus" panose="02020603050405020304" pitchFamily="18" charset="-78"/>
              </a:rPr>
              <a:t> </a:t>
            </a:r>
            <a:r>
              <a:rPr lang="en-US" altLang="ar-SA" sz="3200" dirty="0">
                <a:solidFill>
                  <a:srgbClr val="DD8047"/>
                </a:solidFill>
                <a:latin typeface="Andalus" panose="02020603050405020304" pitchFamily="18" charset="-78"/>
                <a:cs typeface="Andalus" panose="02020603050405020304" pitchFamily="18" charset="-78"/>
              </a:rPr>
              <a:t>Central cord </a:t>
            </a:r>
            <a:r>
              <a:rPr lang="en-US" altLang="ar-SA" sz="3200" dirty="0" smtClean="0">
                <a:solidFill>
                  <a:srgbClr val="DD8047"/>
                </a:solidFill>
                <a:latin typeface="Andalus" panose="02020603050405020304" pitchFamily="18" charset="-78"/>
                <a:cs typeface="Andalus" panose="02020603050405020304" pitchFamily="18" charset="-78"/>
              </a:rPr>
              <a:t>syndrome</a:t>
            </a:r>
            <a:endParaRPr lang="en-US" altLang="ar-SA" sz="3200" dirty="0" smtClean="0">
              <a:solidFill>
                <a:srgbClr val="DD8047"/>
              </a:solidFill>
              <a:latin typeface="Andalus" panose="02020603050405020304" pitchFamily="18" charset="-78"/>
              <a:cs typeface="Andalus" panose="02020603050405020304" pitchFamily="18" charset="-78"/>
            </a:endParaRPr>
          </a:p>
          <a:p>
            <a:pPr marL="457200" indent="-457200">
              <a:lnSpc>
                <a:spcPct val="90000"/>
              </a:lnSpc>
              <a:buFont typeface="Arial" panose="020B0604020202020204" pitchFamily="34" charset="0"/>
              <a:buChar char="•"/>
              <a:defRPr/>
            </a:pPr>
            <a:r>
              <a:rPr lang="en-US" altLang="ar-SA" sz="3200" dirty="0" smtClean="0">
                <a:solidFill>
                  <a:srgbClr val="DD8047"/>
                </a:solidFill>
                <a:latin typeface="Andalus" panose="02020603050405020304" pitchFamily="18" charset="-78"/>
                <a:cs typeface="Andalus" panose="02020603050405020304" pitchFamily="18" charset="-78"/>
              </a:rPr>
              <a:t> </a:t>
            </a:r>
            <a:r>
              <a:rPr lang="en-US" altLang="ar-SA" sz="3200" dirty="0">
                <a:solidFill>
                  <a:srgbClr val="DD8047"/>
                </a:solidFill>
                <a:latin typeface="Andalus" panose="02020603050405020304" pitchFamily="18" charset="-78"/>
                <a:cs typeface="Andalus" panose="02020603050405020304" pitchFamily="18" charset="-78"/>
              </a:rPr>
              <a:t>Posterior </a:t>
            </a:r>
            <a:r>
              <a:rPr lang="en-US" altLang="ar-SA" sz="3200" dirty="0" smtClean="0">
                <a:solidFill>
                  <a:srgbClr val="DD8047"/>
                </a:solidFill>
                <a:latin typeface="Andalus" panose="02020603050405020304" pitchFamily="18" charset="-78"/>
                <a:cs typeface="Andalus" panose="02020603050405020304" pitchFamily="18" charset="-78"/>
              </a:rPr>
              <a:t>spinal cord syndrome</a:t>
            </a:r>
            <a:endParaRPr lang="en-US" altLang="ar-SA" sz="3200" dirty="0" smtClean="0">
              <a:solidFill>
                <a:srgbClr val="DD8047"/>
              </a:solidFill>
              <a:latin typeface="Andalus" panose="02020603050405020304" pitchFamily="18" charset="-78"/>
              <a:cs typeface="Andalus" panose="02020603050405020304" pitchFamily="18" charset="-78"/>
            </a:endParaRPr>
          </a:p>
          <a:p>
            <a:pPr marL="457200" indent="-457200">
              <a:lnSpc>
                <a:spcPct val="90000"/>
              </a:lnSpc>
              <a:buFont typeface="Arial" panose="020B0604020202020204" pitchFamily="34" charset="0"/>
              <a:buChar char="•"/>
              <a:defRPr/>
            </a:pPr>
            <a:r>
              <a:rPr lang="en-US" altLang="ar-SA" sz="3200" dirty="0" smtClean="0">
                <a:solidFill>
                  <a:srgbClr val="DD8047"/>
                </a:solidFill>
                <a:latin typeface="Andalus" panose="02020603050405020304" pitchFamily="18" charset="-78"/>
                <a:cs typeface="Andalus" panose="02020603050405020304" pitchFamily="18" charset="-78"/>
              </a:rPr>
              <a:t> </a:t>
            </a:r>
            <a:r>
              <a:rPr lang="en-US" altLang="ar-SA" sz="3200" dirty="0">
                <a:solidFill>
                  <a:srgbClr val="DD8047"/>
                </a:solidFill>
                <a:latin typeface="Andalus" panose="02020603050405020304" pitchFamily="18" charset="-78"/>
                <a:cs typeface="Andalus" panose="02020603050405020304" pitchFamily="18" charset="-78"/>
              </a:rPr>
              <a:t>Cauda </a:t>
            </a:r>
            <a:r>
              <a:rPr lang="en-US" altLang="ar-SA" sz="3200" dirty="0" err="1">
                <a:solidFill>
                  <a:srgbClr val="DD8047"/>
                </a:solidFill>
                <a:latin typeface="Andalus" panose="02020603050405020304" pitchFamily="18" charset="-78"/>
                <a:cs typeface="Andalus" panose="02020603050405020304" pitchFamily="18" charset="-78"/>
              </a:rPr>
              <a:t>equina</a:t>
            </a:r>
            <a:r>
              <a:rPr lang="en-US" altLang="ar-SA" sz="3200" dirty="0">
                <a:solidFill>
                  <a:srgbClr val="DD8047"/>
                </a:solidFill>
                <a:latin typeface="Andalus" panose="02020603050405020304" pitchFamily="18" charset="-78"/>
                <a:cs typeface="Andalus" panose="02020603050405020304" pitchFamily="18" charset="-78"/>
              </a:rPr>
              <a:t> </a:t>
            </a:r>
            <a:r>
              <a:rPr lang="en-US" altLang="ar-SA" sz="3200" dirty="0" smtClean="0">
                <a:solidFill>
                  <a:srgbClr val="DD8047"/>
                </a:solidFill>
                <a:latin typeface="Andalus" panose="02020603050405020304" pitchFamily="18" charset="-78"/>
                <a:cs typeface="Andalus" panose="02020603050405020304" pitchFamily="18" charset="-78"/>
              </a:rPr>
              <a:t>syndrome</a:t>
            </a:r>
            <a:endParaRPr lang="en-US" altLang="ar-SA" sz="3200" dirty="0" smtClean="0">
              <a:solidFill>
                <a:srgbClr val="DD8047"/>
              </a:solidFill>
              <a:latin typeface="Andalus" panose="02020603050405020304" pitchFamily="18" charset="-78"/>
              <a:cs typeface="Andalus" panose="02020603050405020304" pitchFamily="18" charset="-78"/>
            </a:endParaRPr>
          </a:p>
          <a:p>
            <a:pPr marL="457200" indent="-457200">
              <a:lnSpc>
                <a:spcPct val="90000"/>
              </a:lnSpc>
              <a:buFont typeface="Arial" panose="020B0604020202020204" pitchFamily="34" charset="0"/>
              <a:buChar char="•"/>
              <a:defRPr/>
            </a:pPr>
            <a:r>
              <a:rPr lang="en-US" altLang="ar-SA" sz="3200" dirty="0" smtClean="0">
                <a:solidFill>
                  <a:srgbClr val="DD8047"/>
                </a:solidFill>
                <a:latin typeface="Andalus" panose="02020603050405020304" pitchFamily="18" charset="-78"/>
                <a:cs typeface="Andalus" panose="02020603050405020304" pitchFamily="18" charset="-78"/>
              </a:rPr>
              <a:t>Conus </a:t>
            </a:r>
            <a:r>
              <a:rPr lang="en-US" altLang="ar-SA" sz="3200" dirty="0" err="1" smtClean="0">
                <a:solidFill>
                  <a:srgbClr val="DD8047"/>
                </a:solidFill>
                <a:latin typeface="Andalus" panose="02020603050405020304" pitchFamily="18" charset="-78"/>
                <a:cs typeface="Andalus" panose="02020603050405020304" pitchFamily="18" charset="-78"/>
              </a:rPr>
              <a:t>medularis</a:t>
            </a:r>
            <a:r>
              <a:rPr lang="en-US" altLang="ar-SA" sz="3200" dirty="0" smtClean="0">
                <a:solidFill>
                  <a:srgbClr val="DD8047"/>
                </a:solidFill>
                <a:latin typeface="Andalus" panose="02020603050405020304" pitchFamily="18" charset="-78"/>
                <a:cs typeface="Andalus" panose="02020603050405020304" pitchFamily="18" charset="-78"/>
              </a:rPr>
              <a:t> syndrome </a:t>
            </a:r>
            <a:endParaRPr lang="en-US" altLang="ar-SA" sz="3200" dirty="0" smtClean="0">
              <a:solidFill>
                <a:srgbClr val="DD8047"/>
              </a:solidFill>
              <a:latin typeface="Andalus" panose="02020603050405020304" pitchFamily="18" charset="-78"/>
              <a:cs typeface="Andalus" panose="02020603050405020304" pitchFamily="18" charset="-78"/>
            </a:endParaRPr>
          </a:p>
          <a:p>
            <a:pPr marL="457200" indent="-457200">
              <a:lnSpc>
                <a:spcPct val="90000"/>
              </a:lnSpc>
              <a:buFont typeface="Arial" panose="020B0604020202020204" pitchFamily="34" charset="0"/>
              <a:buChar char="•"/>
              <a:defRPr/>
            </a:pPr>
            <a:endParaRPr lang="ar-JO" sz="3200" dirty="0">
              <a:solidFill>
                <a:srgbClr val="DD8047"/>
              </a:solidFill>
              <a:latin typeface="Andalus" panose="02020603050405020304" pitchFamily="18" charset="-78"/>
              <a:cs typeface="Andalus" panose="02020603050405020304" pitchFamily="18"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2161" t="15129" r="26634" b="7247"/>
          <a:stretch>
            <a:fillRect/>
          </a:stretch>
        </p:blipFill>
        <p:spPr>
          <a:xfrm>
            <a:off x="414837" y="1578864"/>
            <a:ext cx="11264789" cy="3950207"/>
          </a:xfrm>
          <a:prstGeom prst="rect">
            <a:avLst/>
          </a:prstGeom>
        </p:spPr>
      </p:pic>
      <p:sp>
        <p:nvSpPr>
          <p:cNvPr id="3" name="Rectangle 2"/>
          <p:cNvSpPr/>
          <p:nvPr/>
        </p:nvSpPr>
        <p:spPr>
          <a:xfrm>
            <a:off x="231648" y="1267968"/>
            <a:ext cx="11631168" cy="4572000"/>
          </a:xfrm>
          <a:prstGeom prst="rect">
            <a:avLst/>
          </a:prstGeom>
          <a:noFill/>
          <a:ln w="7620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0995660" cy="18735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p>
        </p:txBody>
      </p:sp>
      <p:sp>
        <p:nvSpPr>
          <p:cNvPr id="3" name="Shape"/>
          <p:cNvSpPr/>
          <p:nvPr/>
        </p:nvSpPr>
        <p:spPr>
          <a:xfrm rot="10800000">
            <a:off x="10689092" y="8890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4" name="Rectangle 3"/>
          <p:cNvSpPr/>
          <p:nvPr/>
        </p:nvSpPr>
        <p:spPr>
          <a:xfrm>
            <a:off x="0" y="547806"/>
            <a:ext cx="8555547" cy="646331"/>
          </a:xfrm>
          <a:prstGeom prst="rect">
            <a:avLst/>
          </a:prstGeom>
        </p:spPr>
        <p:txBody>
          <a:bodyPr wrap="none">
            <a:spAutoFit/>
          </a:bodyPr>
          <a:lstStyle/>
          <a:p>
            <a:pPr>
              <a:lnSpc>
                <a:spcPct val="90000"/>
              </a:lnSpc>
              <a:defRPr/>
            </a:pPr>
            <a:r>
              <a:rPr lang="en-US" altLang="ar-SA" sz="4000" dirty="0">
                <a:solidFill>
                  <a:schemeClr val="bg1"/>
                </a:solidFill>
                <a:latin typeface="Algerian" panose="04020705040A02060702" pitchFamily="82" charset="0"/>
                <a:cs typeface="Andalus" panose="02020603050405020304" pitchFamily="18" charset="-78"/>
              </a:rPr>
              <a:t>Anterior spinal cord syndrome</a:t>
            </a:r>
            <a:endParaRPr lang="en-US" altLang="ar-SA" sz="4000" dirty="0">
              <a:solidFill>
                <a:schemeClr val="bg1"/>
              </a:solidFill>
              <a:latin typeface="Algerian" panose="04020705040A02060702" pitchFamily="82" charset="0"/>
              <a:cs typeface="Andalus" panose="02020603050405020304" pitchFamily="18" charset="-78"/>
            </a:endParaRPr>
          </a:p>
        </p:txBody>
      </p:sp>
      <p:sp>
        <p:nvSpPr>
          <p:cNvPr id="7" name="Rectangle 6"/>
          <p:cNvSpPr/>
          <p:nvPr/>
        </p:nvSpPr>
        <p:spPr>
          <a:xfrm>
            <a:off x="115347" y="1971059"/>
            <a:ext cx="8821389" cy="4647426"/>
          </a:xfrm>
          <a:prstGeom prst="rect">
            <a:avLst/>
          </a:prstGeom>
        </p:spPr>
        <p:txBody>
          <a:bodyPr wrap="square">
            <a:spAutoFit/>
          </a:bodyPr>
          <a:lstStyle/>
          <a:p>
            <a:r>
              <a:rPr lang="en-US" sz="2400" dirty="0" smtClean="0">
                <a:solidFill>
                  <a:schemeClr val="bg1"/>
                </a:solidFill>
                <a:latin typeface="Andalus" panose="02020603050405020304" pitchFamily="18" charset="-78"/>
                <a:cs typeface="Andalus" panose="02020603050405020304" pitchFamily="18" charset="-78"/>
              </a:rPr>
              <a:t>compression </a:t>
            </a:r>
            <a:r>
              <a:rPr lang="en-US" sz="2400" dirty="0">
                <a:solidFill>
                  <a:schemeClr val="bg1"/>
                </a:solidFill>
                <a:latin typeface="Andalus" panose="02020603050405020304" pitchFamily="18" charset="-78"/>
                <a:cs typeface="Andalus" panose="02020603050405020304" pitchFamily="18" charset="-78"/>
              </a:rPr>
              <a:t>of the anterior aspect of the </a:t>
            </a:r>
            <a:r>
              <a:rPr lang="en-US" sz="2400" dirty="0" smtClean="0">
                <a:solidFill>
                  <a:schemeClr val="bg1"/>
                </a:solidFill>
                <a:latin typeface="Andalus" panose="02020603050405020304" pitchFamily="18" charset="-78"/>
                <a:cs typeface="Andalus" panose="02020603050405020304" pitchFamily="18" charset="-78"/>
              </a:rPr>
              <a:t>cord </a:t>
            </a:r>
            <a:r>
              <a:rPr lang="en-US" altLang="ar-SA" sz="2400" dirty="0" smtClean="0">
                <a:solidFill>
                  <a:schemeClr val="bg1"/>
                </a:solidFill>
                <a:latin typeface="Andalus" panose="02020603050405020304" pitchFamily="18" charset="-78"/>
                <a:cs typeface="Andalus" panose="02020603050405020304" pitchFamily="18" charset="-78"/>
              </a:rPr>
              <a:t>Due </a:t>
            </a:r>
            <a:r>
              <a:rPr lang="en-US" altLang="ar-SA" sz="2400" dirty="0">
                <a:solidFill>
                  <a:schemeClr val="bg1"/>
                </a:solidFill>
                <a:latin typeface="Andalus" panose="02020603050405020304" pitchFamily="18" charset="-78"/>
                <a:cs typeface="Andalus" panose="02020603050405020304" pitchFamily="18" charset="-78"/>
              </a:rPr>
              <a:t>to </a:t>
            </a:r>
            <a:r>
              <a:rPr lang="en-US" altLang="ar-SA" sz="2400" dirty="0" smtClean="0">
                <a:solidFill>
                  <a:schemeClr val="bg1"/>
                </a:solidFill>
                <a:latin typeface="Andalus" panose="02020603050405020304" pitchFamily="18" charset="-78"/>
                <a:cs typeface="Andalus" panose="02020603050405020304" pitchFamily="18" charset="-78"/>
              </a:rPr>
              <a:t>:</a:t>
            </a:r>
            <a:endParaRPr lang="en-US" altLang="ar-SA" sz="2400" dirty="0" smtClean="0">
              <a:solidFill>
                <a:schemeClr val="bg1"/>
              </a:solidFill>
              <a:latin typeface="Andalus" panose="02020603050405020304" pitchFamily="18" charset="-78"/>
              <a:cs typeface="Andalus" panose="02020603050405020304" pitchFamily="18" charset="-78"/>
            </a:endParaRPr>
          </a:p>
          <a:p>
            <a:r>
              <a:rPr lang="en-US" altLang="ar-SA" sz="2400" dirty="0" smtClean="0">
                <a:solidFill>
                  <a:schemeClr val="bg1"/>
                </a:solidFill>
                <a:latin typeface="Andalus" panose="02020603050405020304" pitchFamily="18" charset="-78"/>
                <a:cs typeface="Andalus" panose="02020603050405020304" pitchFamily="18" charset="-78"/>
              </a:rPr>
              <a:t>compression </a:t>
            </a:r>
            <a:r>
              <a:rPr lang="en-US" altLang="ar-SA" sz="2400" dirty="0">
                <a:solidFill>
                  <a:schemeClr val="bg1"/>
                </a:solidFill>
                <a:latin typeface="Andalus" panose="02020603050405020304" pitchFamily="18" charset="-78"/>
                <a:cs typeface="Andalus" panose="02020603050405020304" pitchFamily="18" charset="-78"/>
              </a:rPr>
              <a:t>fracture of vertebral body or anterior </a:t>
            </a:r>
            <a:r>
              <a:rPr lang="en-US" altLang="ar-SA" sz="2400" dirty="0" smtClean="0">
                <a:solidFill>
                  <a:schemeClr val="bg1"/>
                </a:solidFill>
                <a:latin typeface="Andalus" panose="02020603050405020304" pitchFamily="18" charset="-78"/>
                <a:cs typeface="Andalus" panose="02020603050405020304" pitchFamily="18" charset="-78"/>
              </a:rPr>
              <a:t>dislocation,</a:t>
            </a:r>
            <a:r>
              <a:rPr lang="en-US" sz="2400" dirty="0">
                <a:solidFill>
                  <a:schemeClr val="bg1"/>
                </a:solidFill>
                <a:latin typeface="Andalus" panose="02020603050405020304" pitchFamily="18" charset="-78"/>
                <a:cs typeface="Andalus" panose="02020603050405020304" pitchFamily="18" charset="-78"/>
              </a:rPr>
              <a:t> </a:t>
            </a:r>
            <a:r>
              <a:rPr lang="en-US" sz="2400" b="1" u="sng" dirty="0">
                <a:solidFill>
                  <a:schemeClr val="bg1"/>
                </a:solidFill>
                <a:latin typeface="Andalus" panose="02020603050405020304" pitchFamily="18" charset="-78"/>
                <a:cs typeface="Andalus" panose="02020603050405020304" pitchFamily="18" charset="-78"/>
              </a:rPr>
              <a:t>Usually reflect injury to the anterior spinal artery</a:t>
            </a:r>
            <a:endParaRPr lang="en-US" altLang="ar-SA" sz="2400" b="1" u="sng" dirty="0">
              <a:solidFill>
                <a:schemeClr val="bg1"/>
              </a:solidFill>
              <a:latin typeface="Andalus" panose="02020603050405020304" pitchFamily="18" charset="-78"/>
              <a:cs typeface="Andalus" panose="02020603050405020304" pitchFamily="18" charset="-78"/>
            </a:endParaRPr>
          </a:p>
          <a:p>
            <a:endParaRPr lang="en-US" sz="2400" dirty="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-Damage </a:t>
            </a:r>
            <a:r>
              <a:rPr lang="en-US" sz="2400" dirty="0">
                <a:solidFill>
                  <a:schemeClr val="bg1"/>
                </a:solidFill>
                <a:latin typeface="Andalus" panose="02020603050405020304" pitchFamily="18" charset="-78"/>
                <a:cs typeface="Andalus" panose="02020603050405020304" pitchFamily="18" charset="-78"/>
              </a:rPr>
              <a:t>to the </a:t>
            </a:r>
            <a:r>
              <a:rPr lang="en-US" sz="3200" b="1" u="sng" dirty="0" err="1">
                <a:solidFill>
                  <a:srgbClr val="DD8047"/>
                </a:solidFill>
                <a:latin typeface="Andalus" panose="02020603050405020304" pitchFamily="18" charset="-78"/>
                <a:cs typeface="Andalus" panose="02020603050405020304" pitchFamily="18" charset="-78"/>
              </a:rPr>
              <a:t>corticospinal</a:t>
            </a:r>
            <a:r>
              <a:rPr lang="en-US" sz="2400" dirty="0">
                <a:solidFill>
                  <a:schemeClr val="bg1"/>
                </a:solidFill>
                <a:latin typeface="Andalus" panose="02020603050405020304" pitchFamily="18" charset="-78"/>
                <a:cs typeface="Andalus" panose="02020603050405020304" pitchFamily="18" charset="-78"/>
              </a:rPr>
              <a:t> and </a:t>
            </a:r>
            <a:r>
              <a:rPr lang="en-US" sz="3200" b="1" u="sng" dirty="0" err="1">
                <a:solidFill>
                  <a:srgbClr val="DD8047"/>
                </a:solidFill>
                <a:latin typeface="Andalus" panose="02020603050405020304" pitchFamily="18" charset="-78"/>
                <a:cs typeface="Andalus" panose="02020603050405020304" pitchFamily="18" charset="-78"/>
              </a:rPr>
              <a:t>spinothalamic</a:t>
            </a:r>
            <a:r>
              <a:rPr lang="en-US" sz="2400" dirty="0">
                <a:solidFill>
                  <a:schemeClr val="bg1"/>
                </a:solidFill>
                <a:latin typeface="Andalus" panose="02020603050405020304" pitchFamily="18" charset="-78"/>
                <a:cs typeface="Andalus" panose="02020603050405020304" pitchFamily="18" charset="-78"/>
              </a:rPr>
              <a:t> </a:t>
            </a:r>
            <a:r>
              <a:rPr lang="en-US" sz="2400" dirty="0" smtClean="0">
                <a:solidFill>
                  <a:schemeClr val="bg1"/>
                </a:solidFill>
                <a:latin typeface="Andalus" panose="02020603050405020304" pitchFamily="18" charset="-78"/>
                <a:cs typeface="Andalus" panose="02020603050405020304" pitchFamily="18" charset="-78"/>
              </a:rPr>
              <a:t>tracts</a:t>
            </a:r>
            <a:endParaRPr lang="en-US" sz="2400" dirty="0">
              <a:solidFill>
                <a:schemeClr val="bg1"/>
              </a:solidFill>
              <a:latin typeface="Andalus" panose="02020603050405020304" pitchFamily="18" charset="-78"/>
              <a:cs typeface="Andalus" panose="02020603050405020304" pitchFamily="18" charset="-78"/>
            </a:endParaRPr>
          </a:p>
          <a:p>
            <a:endParaRPr lang="en-US" altLang="ar-SA" sz="2400" dirty="0" smtClean="0">
              <a:solidFill>
                <a:schemeClr val="bg1"/>
              </a:solidFill>
              <a:latin typeface="Times New Roman" panose="02020603050405020304" pitchFamily="18" charset="0"/>
              <a:cs typeface="Times New Roman" panose="02020603050405020304" pitchFamily="18" charset="0"/>
            </a:endParaRPr>
          </a:p>
          <a:p>
            <a:r>
              <a:rPr lang="en-US" altLang="ar-SA" sz="2400" dirty="0" smtClean="0">
                <a:solidFill>
                  <a:schemeClr val="bg1"/>
                </a:solidFill>
                <a:latin typeface="Times New Roman" panose="02020603050405020304" pitchFamily="18" charset="0"/>
                <a:cs typeface="Times New Roman" panose="02020603050405020304" pitchFamily="18" charset="0"/>
              </a:rPr>
              <a:t>-complete motor paralysis below the level of the lesion </a:t>
            </a:r>
            <a:endParaRPr lang="en-US" altLang="ar-SA" sz="2400" b="1" u="sng" dirty="0" smtClean="0">
              <a:solidFill>
                <a:srgbClr val="CD774F"/>
              </a:solidFill>
              <a:latin typeface="Aharoni" panose="02010803020104030203" pitchFamily="2" charset="-79"/>
              <a:cs typeface="Aharoni" panose="02010803020104030203" pitchFamily="2" charset="-79"/>
            </a:endParaRPr>
          </a:p>
          <a:p>
            <a:r>
              <a:rPr lang="en-US" altLang="ar-SA" sz="2400" dirty="0" smtClean="0">
                <a:solidFill>
                  <a:schemeClr val="bg1"/>
                </a:solidFill>
                <a:latin typeface="Times New Roman" panose="02020603050405020304" pitchFamily="18" charset="0"/>
                <a:cs typeface="Times New Roman" panose="02020603050405020304" pitchFamily="18" charset="0"/>
              </a:rPr>
              <a:t>-loss </a:t>
            </a:r>
            <a:r>
              <a:rPr lang="en-US" altLang="ar-SA" sz="2400" dirty="0">
                <a:solidFill>
                  <a:schemeClr val="bg1"/>
                </a:solidFill>
                <a:latin typeface="Times New Roman" panose="02020603050405020304" pitchFamily="18" charset="0"/>
                <a:cs typeface="Times New Roman" panose="02020603050405020304" pitchFamily="18" charset="0"/>
              </a:rPr>
              <a:t>of pain and temperature at and below the level of </a:t>
            </a:r>
            <a:r>
              <a:rPr lang="en-US" altLang="ar-SA" sz="2400" dirty="0" smtClean="0">
                <a:solidFill>
                  <a:schemeClr val="bg1"/>
                </a:solidFill>
                <a:latin typeface="Times New Roman" panose="02020603050405020304" pitchFamily="18" charset="0"/>
                <a:cs typeface="Times New Roman" panose="02020603050405020304" pitchFamily="18" charset="0"/>
              </a:rPr>
              <a:t>injury</a:t>
            </a:r>
            <a:endParaRPr lang="en-US" altLang="ar-SA" sz="2400" dirty="0">
              <a:solidFill>
                <a:schemeClr val="bg1"/>
              </a:solidFill>
              <a:latin typeface="Times New Roman" panose="02020603050405020304" pitchFamily="18" charset="0"/>
              <a:cs typeface="Times New Roman" panose="02020603050405020304" pitchFamily="18" charset="0"/>
            </a:endParaRPr>
          </a:p>
          <a:p>
            <a:endParaRPr lang="en-US" sz="2400" dirty="0" smtClean="0">
              <a:solidFill>
                <a:schemeClr val="bg1"/>
              </a:solidFill>
              <a:latin typeface="Andalus" panose="02020603050405020304" pitchFamily="18" charset="-78"/>
              <a:cs typeface="Andalus" panose="02020603050405020304" pitchFamily="18" charset="-78"/>
            </a:endParaRPr>
          </a:p>
          <a:p>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-preservation </a:t>
            </a:r>
            <a:r>
              <a:rPr lang="en-US" sz="2400" dirty="0">
                <a:solidFill>
                  <a:schemeClr val="bg1"/>
                </a:solidFill>
                <a:latin typeface="Andalus" panose="02020603050405020304" pitchFamily="18" charset="-78"/>
                <a:cs typeface="Andalus" panose="02020603050405020304" pitchFamily="18" charset="-78"/>
              </a:rPr>
              <a:t>of light touch, proprioception and position sense, which are carried in the posterior columns. </a:t>
            </a:r>
            <a:endParaRPr lang="ar-JO" sz="2400" dirty="0">
              <a:solidFill>
                <a:schemeClr val="bg1"/>
              </a:solidFill>
              <a:latin typeface="Andalus" panose="02020603050405020304" pitchFamily="18" charset="-78"/>
              <a:cs typeface="Andalus" panose="02020603050405020304" pitchFamily="18" charset="-78"/>
            </a:endParaRPr>
          </a:p>
        </p:txBody>
      </p:sp>
      <p:sp>
        <p:nvSpPr>
          <p:cNvPr id="5" name="Rectangle 4"/>
          <p:cNvSpPr/>
          <p:nvPr/>
        </p:nvSpPr>
        <p:spPr>
          <a:xfrm>
            <a:off x="115347" y="4209428"/>
            <a:ext cx="7711917" cy="1011936"/>
          </a:xfrm>
          <a:prstGeom prst="rect">
            <a:avLst/>
          </a:prstGeom>
          <a:noFill/>
          <a:ln w="7620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1028" name="Picture 4" descr="Anterior spinal artery syndrome - Wikipedia"/>
          <p:cNvPicPr>
            <a:picLocks noChangeAspect="1" noChangeArrowheads="1"/>
          </p:cNvPicPr>
          <p:nvPr/>
        </p:nvPicPr>
        <p:blipFill rotWithShape="1">
          <a:blip r:embed="rId1">
            <a:extLst>
              <a:ext uri="{28A0092B-C50C-407E-A947-70E740481C1C}">
                <a14:useLocalDpi xmlns:a14="http://schemas.microsoft.com/office/drawing/2010/main" val="0"/>
              </a:ext>
            </a:extLst>
          </a:blip>
          <a:srcRect t="41989" b="31201"/>
          <a:stretch>
            <a:fillRect/>
          </a:stretch>
        </p:blipFill>
        <p:spPr bwMode="auto">
          <a:xfrm>
            <a:off x="6583680" y="2290045"/>
            <a:ext cx="6941698" cy="3256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167284"/>
            <a:ext cx="11327130"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p>
        </p:txBody>
      </p:sp>
      <p:sp>
        <p:nvSpPr>
          <p:cNvPr id="3" name="Shape"/>
          <p:cNvSpPr/>
          <p:nvPr/>
        </p:nvSpPr>
        <p:spPr>
          <a:xfrm rot="10800000">
            <a:off x="10515600" y="320809"/>
            <a:ext cx="1767840" cy="1454567"/>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4" name="Rectangle 3"/>
          <p:cNvSpPr/>
          <p:nvPr/>
        </p:nvSpPr>
        <p:spPr>
          <a:xfrm>
            <a:off x="478155" y="320809"/>
            <a:ext cx="7117654" cy="701731"/>
          </a:xfrm>
          <a:prstGeom prst="rect">
            <a:avLst/>
          </a:prstGeom>
        </p:spPr>
        <p:txBody>
          <a:bodyPr wrap="none">
            <a:spAutoFit/>
          </a:bodyPr>
          <a:lstStyle/>
          <a:p>
            <a:pPr>
              <a:lnSpc>
                <a:spcPct val="90000"/>
              </a:lnSpc>
              <a:defRPr/>
            </a:pPr>
            <a:r>
              <a:rPr lang="en-US" altLang="ar-SA" sz="4400" dirty="0">
                <a:solidFill>
                  <a:schemeClr val="bg1"/>
                </a:solidFill>
                <a:latin typeface="Algerian" panose="04020705040A02060702" pitchFamily="82" charset="0"/>
                <a:cs typeface="Andalus" panose="02020603050405020304" pitchFamily="18" charset="-78"/>
              </a:rPr>
              <a:t>Central cord syndrome</a:t>
            </a:r>
            <a:endParaRPr lang="en-US" altLang="ar-SA" sz="4400" dirty="0">
              <a:solidFill>
                <a:schemeClr val="bg1"/>
              </a:solidFill>
              <a:latin typeface="Algerian" panose="04020705040A02060702" pitchFamily="82" charset="0"/>
              <a:cs typeface="Andalus" panose="02020603050405020304" pitchFamily="18" charset="-78"/>
            </a:endParaRPr>
          </a:p>
        </p:txBody>
      </p:sp>
      <p:sp>
        <p:nvSpPr>
          <p:cNvPr id="6" name="Rectangle 5"/>
          <p:cNvSpPr/>
          <p:nvPr/>
        </p:nvSpPr>
        <p:spPr>
          <a:xfrm>
            <a:off x="133350" y="1775377"/>
            <a:ext cx="8949690" cy="5022914"/>
          </a:xfrm>
          <a:prstGeom prst="rect">
            <a:avLst/>
          </a:prstGeom>
        </p:spPr>
        <p:txBody>
          <a:bodyPr wrap="square">
            <a:spAutoFit/>
          </a:bodyPr>
          <a:lstStyle/>
          <a:p>
            <a:pPr>
              <a:lnSpc>
                <a:spcPct val="90000"/>
              </a:lnSpc>
            </a:pPr>
            <a:r>
              <a:rPr lang="en-US" altLang="ar-SA" sz="2400" dirty="0" smtClean="0">
                <a:solidFill>
                  <a:schemeClr val="bg1"/>
                </a:solidFill>
                <a:latin typeface="Andalus" panose="02020603050405020304" pitchFamily="18" charset="-78"/>
                <a:cs typeface="Andalus" panose="02020603050405020304" pitchFamily="18" charset="-78"/>
              </a:rPr>
              <a:t>-Most </a:t>
            </a:r>
            <a:r>
              <a:rPr lang="en-US" altLang="ar-SA" sz="2400" dirty="0">
                <a:solidFill>
                  <a:schemeClr val="bg1"/>
                </a:solidFill>
                <a:latin typeface="Andalus" panose="02020603050405020304" pitchFamily="18" charset="-78"/>
                <a:cs typeface="Andalus" panose="02020603050405020304" pitchFamily="18" charset="-78"/>
              </a:rPr>
              <a:t>common form of </a:t>
            </a:r>
            <a:r>
              <a:rPr lang="en-US" altLang="ar-SA" sz="2400" b="1" u="sng" dirty="0">
                <a:solidFill>
                  <a:schemeClr val="bg1"/>
                </a:solidFill>
                <a:latin typeface="Andalus" panose="02020603050405020304" pitchFamily="18" charset="-78"/>
                <a:cs typeface="Andalus" panose="02020603050405020304" pitchFamily="18" charset="-78"/>
              </a:rPr>
              <a:t>cervical</a:t>
            </a:r>
            <a:r>
              <a:rPr lang="en-US" altLang="ar-SA" sz="2400" dirty="0">
                <a:solidFill>
                  <a:schemeClr val="bg1"/>
                </a:solidFill>
                <a:latin typeface="Andalus" panose="02020603050405020304" pitchFamily="18" charset="-78"/>
                <a:cs typeface="Andalus" panose="02020603050405020304" pitchFamily="18" charset="-78"/>
              </a:rPr>
              <a:t> spinal cord </a:t>
            </a:r>
            <a:r>
              <a:rPr lang="en-US" altLang="ar-SA" sz="2400" dirty="0" smtClean="0">
                <a:solidFill>
                  <a:schemeClr val="bg1"/>
                </a:solidFill>
                <a:latin typeface="Andalus" panose="02020603050405020304" pitchFamily="18" charset="-78"/>
                <a:cs typeface="Andalus" panose="02020603050405020304" pitchFamily="18" charset="-78"/>
              </a:rPr>
              <a:t>injury.</a:t>
            </a:r>
            <a:endParaRPr lang="en-US" altLang="ar-SA" sz="2400" dirty="0">
              <a:solidFill>
                <a:schemeClr val="bg1"/>
              </a:solidFill>
              <a:latin typeface="Andalus" panose="02020603050405020304" pitchFamily="18" charset="-78"/>
              <a:cs typeface="Andalus" panose="02020603050405020304" pitchFamily="18" charset="-78"/>
            </a:endParaRPr>
          </a:p>
          <a:p>
            <a:pPr>
              <a:lnSpc>
                <a:spcPct val="90000"/>
              </a:lnSpc>
            </a:pPr>
            <a:r>
              <a:rPr lang="en-US" altLang="ar-SA" sz="2400" dirty="0" smtClean="0">
                <a:solidFill>
                  <a:schemeClr val="bg1"/>
                </a:solidFill>
                <a:latin typeface="Andalus" panose="02020603050405020304" pitchFamily="18" charset="-78"/>
                <a:cs typeface="Andalus" panose="02020603050405020304" pitchFamily="18" charset="-78"/>
              </a:rPr>
              <a:t>-More </a:t>
            </a:r>
            <a:r>
              <a:rPr lang="en-US" altLang="ar-SA" sz="2400" dirty="0">
                <a:solidFill>
                  <a:schemeClr val="bg1"/>
                </a:solidFill>
                <a:latin typeface="Andalus" panose="02020603050405020304" pitchFamily="18" charset="-78"/>
                <a:cs typeface="Andalus" panose="02020603050405020304" pitchFamily="18" charset="-78"/>
              </a:rPr>
              <a:t>common in people over the age of </a:t>
            </a:r>
            <a:r>
              <a:rPr lang="en-US" altLang="ar-SA" sz="2400" dirty="0" smtClean="0">
                <a:solidFill>
                  <a:schemeClr val="bg1"/>
                </a:solidFill>
                <a:latin typeface="Andalus" panose="02020603050405020304" pitchFamily="18" charset="-78"/>
                <a:cs typeface="Andalus" panose="02020603050405020304" pitchFamily="18" charset="-78"/>
              </a:rPr>
              <a:t>50 because</a:t>
            </a:r>
            <a:r>
              <a:rPr lang="en-US" altLang="ar-SA" sz="2400" dirty="0">
                <a:solidFill>
                  <a:schemeClr val="bg1"/>
                </a:solidFill>
                <a:latin typeface="Andalus" panose="02020603050405020304" pitchFamily="18" charset="-78"/>
                <a:cs typeface="Andalus" panose="02020603050405020304" pitchFamily="18" charset="-78"/>
              </a:rPr>
              <a:t> osteoarthritis in the neck region causes weakening of the </a:t>
            </a:r>
            <a:r>
              <a:rPr lang="en-US" altLang="ar-SA" sz="2400" dirty="0" smtClean="0">
                <a:solidFill>
                  <a:schemeClr val="bg1"/>
                </a:solidFill>
                <a:latin typeface="Andalus" panose="02020603050405020304" pitchFamily="18" charset="-78"/>
                <a:cs typeface="Andalus" panose="02020603050405020304" pitchFamily="18" charset="-78"/>
              </a:rPr>
              <a:t>vertebrae </a:t>
            </a:r>
            <a:endParaRPr lang="en-US" altLang="ar-SA" sz="2400" dirty="0" smtClean="0">
              <a:solidFill>
                <a:schemeClr val="bg1"/>
              </a:solidFill>
              <a:latin typeface="Andalus" panose="02020603050405020304" pitchFamily="18" charset="-78"/>
              <a:cs typeface="Andalus" panose="02020603050405020304" pitchFamily="18" charset="-78"/>
            </a:endParaRPr>
          </a:p>
          <a:p>
            <a:pPr>
              <a:lnSpc>
                <a:spcPct val="90000"/>
              </a:lnSpc>
            </a:pPr>
            <a:r>
              <a:rPr lang="en-US" altLang="ar-SA" sz="2400" dirty="0">
                <a:solidFill>
                  <a:schemeClr val="bg1"/>
                </a:solidFill>
                <a:latin typeface="Andalus" panose="02020603050405020304" pitchFamily="18" charset="-78"/>
                <a:cs typeface="Andalus" panose="02020603050405020304" pitchFamily="18" charset="-78"/>
              </a:rPr>
              <a:t>-</a:t>
            </a:r>
            <a:r>
              <a:rPr lang="en-US" altLang="ar-SA" sz="2400" dirty="0" smtClean="0">
                <a:solidFill>
                  <a:schemeClr val="bg1"/>
                </a:solidFill>
                <a:latin typeface="Andalus" panose="02020603050405020304" pitchFamily="18" charset="-78"/>
                <a:cs typeface="Andalus" panose="02020603050405020304" pitchFamily="18" charset="-78"/>
              </a:rPr>
              <a:t> </a:t>
            </a:r>
            <a:r>
              <a:rPr lang="en-US" altLang="ar-SA" sz="2400" b="1" dirty="0" smtClean="0">
                <a:solidFill>
                  <a:srgbClr val="DD8047"/>
                </a:solidFill>
                <a:latin typeface="Andalus" panose="02020603050405020304" pitchFamily="18" charset="-78"/>
                <a:cs typeface="Andalus" panose="02020603050405020304" pitchFamily="18" charset="-78"/>
              </a:rPr>
              <a:t>Hyperextension</a:t>
            </a:r>
            <a:r>
              <a:rPr lang="en-US" altLang="ar-SA" sz="2400" dirty="0" smtClean="0">
                <a:solidFill>
                  <a:schemeClr val="bg1"/>
                </a:solidFill>
                <a:latin typeface="Andalus" panose="02020603050405020304" pitchFamily="18" charset="-78"/>
                <a:cs typeface="Andalus" panose="02020603050405020304" pitchFamily="18" charset="-78"/>
              </a:rPr>
              <a:t> </a:t>
            </a:r>
            <a:r>
              <a:rPr lang="en-US" altLang="ar-SA" sz="2400" dirty="0">
                <a:solidFill>
                  <a:schemeClr val="bg1"/>
                </a:solidFill>
                <a:latin typeface="Andalus" panose="02020603050405020304" pitchFamily="18" charset="-78"/>
                <a:cs typeface="Andalus" panose="02020603050405020304" pitchFamily="18" charset="-78"/>
              </a:rPr>
              <a:t>with minor trauma among older persons with cervical </a:t>
            </a:r>
            <a:r>
              <a:rPr lang="en-US" altLang="ar-SA" sz="2400" dirty="0" err="1" smtClean="0">
                <a:solidFill>
                  <a:schemeClr val="bg1"/>
                </a:solidFill>
                <a:latin typeface="Andalus" panose="02020603050405020304" pitchFamily="18" charset="-78"/>
                <a:cs typeface="Andalus" panose="02020603050405020304" pitchFamily="18" charset="-78"/>
              </a:rPr>
              <a:t>spondylosis</a:t>
            </a:r>
            <a:endParaRPr lang="en-US" altLang="ar-SA" sz="2400" dirty="0" smtClean="0">
              <a:solidFill>
                <a:schemeClr val="bg1"/>
              </a:solidFill>
              <a:latin typeface="Andalus" panose="02020603050405020304" pitchFamily="18" charset="-78"/>
              <a:cs typeface="Andalus" panose="02020603050405020304" pitchFamily="18" charset="-78"/>
            </a:endParaRPr>
          </a:p>
          <a:p>
            <a:pPr>
              <a:lnSpc>
                <a:spcPct val="90000"/>
              </a:lnSpc>
            </a:pPr>
            <a:endParaRPr lang="en-US" sz="2400" dirty="0" smtClean="0">
              <a:solidFill>
                <a:schemeClr val="bg1"/>
              </a:solidFill>
              <a:latin typeface="Andalus" panose="02020603050405020304" pitchFamily="18" charset="-78"/>
              <a:cs typeface="Andalus" panose="02020603050405020304" pitchFamily="18" charset="-78"/>
            </a:endParaRPr>
          </a:p>
          <a:p>
            <a:pPr>
              <a:lnSpc>
                <a:spcPct val="90000"/>
              </a:lnSpc>
            </a:pPr>
            <a:endParaRPr lang="en-US" sz="2400" dirty="0" smtClean="0">
              <a:solidFill>
                <a:schemeClr val="bg1"/>
              </a:solidFill>
              <a:latin typeface="Andalus" panose="02020603050405020304" pitchFamily="18" charset="-78"/>
              <a:cs typeface="Andalus" panose="02020603050405020304" pitchFamily="18" charset="-78"/>
            </a:endParaRPr>
          </a:p>
          <a:p>
            <a:pPr>
              <a:lnSpc>
                <a:spcPct val="90000"/>
              </a:lnSpc>
            </a:pPr>
            <a:r>
              <a:rPr lang="en-US" sz="2400" dirty="0" smtClean="0">
                <a:solidFill>
                  <a:schemeClr val="bg1"/>
                </a:solidFill>
                <a:latin typeface="Andalus" panose="02020603050405020304" pitchFamily="18" charset="-78"/>
                <a:cs typeface="Andalus" panose="02020603050405020304" pitchFamily="18" charset="-78"/>
              </a:rPr>
              <a:t>the </a:t>
            </a:r>
            <a:r>
              <a:rPr lang="en-US" sz="2400" dirty="0">
                <a:solidFill>
                  <a:schemeClr val="bg1"/>
                </a:solidFill>
                <a:latin typeface="Andalus" panose="02020603050405020304" pitchFamily="18" charset="-78"/>
                <a:cs typeface="Andalus" panose="02020603050405020304" pitchFamily="18" charset="-78"/>
              </a:rPr>
              <a:t>compression on the </a:t>
            </a:r>
            <a:r>
              <a:rPr lang="en-US" sz="2400" b="1" dirty="0" err="1">
                <a:solidFill>
                  <a:srgbClr val="DD8047"/>
                </a:solidFill>
                <a:latin typeface="Aharoni" panose="02010803020104030203" pitchFamily="2" charset="-79"/>
                <a:cs typeface="Aharoni" panose="02010803020104030203" pitchFamily="2" charset="-79"/>
              </a:rPr>
              <a:t>spinothalamic</a:t>
            </a:r>
            <a:r>
              <a:rPr lang="en-US" sz="2400" dirty="0">
                <a:solidFill>
                  <a:schemeClr val="bg1"/>
                </a:solidFill>
                <a:latin typeface="Andalus" panose="02020603050405020304" pitchFamily="18" charset="-78"/>
                <a:cs typeface="Andalus" panose="02020603050405020304" pitchFamily="18" charset="-78"/>
              </a:rPr>
              <a:t> (temperature/pain tract) and the </a:t>
            </a:r>
            <a:r>
              <a:rPr lang="en-US" sz="2400" b="1" dirty="0" err="1">
                <a:solidFill>
                  <a:srgbClr val="DD8047"/>
                </a:solidFill>
                <a:latin typeface="Aharoni" panose="02010803020104030203" pitchFamily="2" charset="-79"/>
                <a:cs typeface="Aharoni" panose="02010803020104030203" pitchFamily="2" charset="-79"/>
              </a:rPr>
              <a:t>corticospinal</a:t>
            </a:r>
            <a:r>
              <a:rPr lang="en-US" sz="2400" b="1" dirty="0">
                <a:solidFill>
                  <a:srgbClr val="DD8047"/>
                </a:solidFill>
                <a:latin typeface="Aharoni" panose="02010803020104030203" pitchFamily="2" charset="-79"/>
                <a:cs typeface="Aharoni" panose="02010803020104030203" pitchFamily="2" charset="-79"/>
              </a:rPr>
              <a:t> </a:t>
            </a:r>
            <a:r>
              <a:rPr lang="en-US" sz="2400" dirty="0">
                <a:solidFill>
                  <a:schemeClr val="bg1"/>
                </a:solidFill>
                <a:latin typeface="Andalus" panose="02020603050405020304" pitchFamily="18" charset="-78"/>
                <a:cs typeface="Andalus" panose="02020603050405020304" pitchFamily="18" charset="-78"/>
              </a:rPr>
              <a:t>tracts of the spinal cord, which can result in motor and sensory deficits</a:t>
            </a:r>
            <a:r>
              <a:rPr lang="en-US" sz="2400" dirty="0" smtClean="0">
                <a:solidFill>
                  <a:schemeClr val="bg1"/>
                </a:solidFill>
                <a:latin typeface="Andalus" panose="02020603050405020304" pitchFamily="18" charset="-78"/>
                <a:cs typeface="Andalus" panose="02020603050405020304" pitchFamily="18" charset="-78"/>
              </a:rPr>
              <a:t>.</a:t>
            </a:r>
            <a:endParaRPr lang="en-US" sz="2400" dirty="0" smtClean="0">
              <a:solidFill>
                <a:schemeClr val="bg1"/>
              </a:solidFill>
              <a:latin typeface="Andalus" panose="02020603050405020304" pitchFamily="18" charset="-78"/>
              <a:cs typeface="Andalus" panose="02020603050405020304" pitchFamily="18" charset="-78"/>
            </a:endParaRPr>
          </a:p>
          <a:p>
            <a:pPr>
              <a:lnSpc>
                <a:spcPct val="90000"/>
              </a:lnSpc>
            </a:pPr>
            <a:endParaRPr lang="en-US" sz="2400" dirty="0">
              <a:solidFill>
                <a:schemeClr val="bg1"/>
              </a:solidFill>
              <a:latin typeface="Andalus" panose="02020603050405020304" pitchFamily="18" charset="-78"/>
              <a:cs typeface="Andalus" panose="02020603050405020304" pitchFamily="18" charset="-78"/>
            </a:endParaRPr>
          </a:p>
          <a:p>
            <a:pPr>
              <a:lnSpc>
                <a:spcPct val="90000"/>
              </a:lnSpc>
            </a:pPr>
            <a:endParaRPr lang="en-US" sz="2400" dirty="0" smtClean="0">
              <a:solidFill>
                <a:schemeClr val="bg1"/>
              </a:solidFill>
              <a:latin typeface="Andalus" panose="02020603050405020304" pitchFamily="18" charset="-78"/>
              <a:cs typeface="Andalus" panose="02020603050405020304" pitchFamily="18" charset="-78"/>
            </a:endParaRPr>
          </a:p>
          <a:p>
            <a:pPr>
              <a:lnSpc>
                <a:spcPct val="90000"/>
              </a:lnSpc>
            </a:pPr>
            <a:r>
              <a:rPr lang="en-US" sz="2400" dirty="0" smtClean="0">
                <a:solidFill>
                  <a:schemeClr val="bg1"/>
                </a:solidFill>
                <a:latin typeface="Andalus" panose="02020603050405020304" pitchFamily="18" charset="-78"/>
                <a:cs typeface="Andalus" panose="02020603050405020304" pitchFamily="18" charset="-78"/>
              </a:rPr>
              <a:t>It </a:t>
            </a:r>
            <a:r>
              <a:rPr lang="en-US" sz="2400" dirty="0">
                <a:solidFill>
                  <a:schemeClr val="bg1"/>
                </a:solidFill>
                <a:latin typeface="Andalus" panose="02020603050405020304" pitchFamily="18" charset="-78"/>
                <a:cs typeface="Andalus" panose="02020603050405020304" pitchFamily="18" charset="-78"/>
              </a:rPr>
              <a:t>leads to motor deficits that are more pronounced in the upper extremities as compared to the lower extremities</a:t>
            </a:r>
            <a:endParaRPr lang="en-US" sz="2400" dirty="0">
              <a:solidFill>
                <a:schemeClr val="bg1"/>
              </a:solidFill>
              <a:latin typeface="Andalus" panose="02020603050405020304" pitchFamily="18" charset="-78"/>
              <a:cs typeface="Andalus" panose="02020603050405020304" pitchFamily="18" charset="-78"/>
            </a:endParaRPr>
          </a:p>
          <a:p>
            <a:pPr>
              <a:lnSpc>
                <a:spcPct val="90000"/>
              </a:lnSpc>
            </a:pPr>
            <a:endParaRPr lang="en-US" sz="2000" dirty="0" smtClean="0">
              <a:solidFill>
                <a:schemeClr val="bg1"/>
              </a:solidFill>
              <a:latin typeface="Andalus" panose="02020603050405020304" pitchFamily="18" charset="-78"/>
              <a:cs typeface="Andalus" panose="02020603050405020304" pitchFamily="18" charset="-78"/>
            </a:endParaRPr>
          </a:p>
        </p:txBody>
      </p:sp>
      <p:pic>
        <p:nvPicPr>
          <p:cNvPr id="5" name="Picture 2" descr="Anterior spinal artery syndrome - Wikipedia"/>
          <p:cNvPicPr>
            <a:picLocks noChangeAspect="1" noChangeArrowheads="1"/>
          </p:cNvPicPr>
          <p:nvPr/>
        </p:nvPicPr>
        <p:blipFill rotWithShape="1">
          <a:blip r:embed="rId1">
            <a:extLst>
              <a:ext uri="{28A0092B-C50C-407E-A947-70E740481C1C}">
                <a14:useLocalDpi xmlns:a14="http://schemas.microsoft.com/office/drawing/2010/main" val="0"/>
              </a:ext>
            </a:extLst>
          </a:blip>
          <a:srcRect t="11213" b="62177"/>
          <a:stretch>
            <a:fillRect/>
          </a:stretch>
        </p:blipFill>
        <p:spPr bwMode="auto">
          <a:xfrm>
            <a:off x="8060338" y="4286834"/>
            <a:ext cx="5227513" cy="2480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2"/>
          <a:srcRect l="54960" t="12994" r="10480" b="43032"/>
          <a:stretch>
            <a:fillRect/>
          </a:stretch>
        </p:blipFill>
        <p:spPr>
          <a:xfrm>
            <a:off x="9418416" y="1912296"/>
            <a:ext cx="2511359" cy="2476479"/>
          </a:xfrm>
          <a:prstGeom prst="rect">
            <a:avLst/>
          </a:prstGeom>
          <a:ln>
            <a:noFill/>
          </a:ln>
          <a:effectLst>
            <a:softEdge rad="112500"/>
          </a:effectLst>
        </p:spPr>
      </p:pic>
      <p:sp>
        <p:nvSpPr>
          <p:cNvPr id="8" name="Rectangle 7"/>
          <p:cNvSpPr/>
          <p:nvPr/>
        </p:nvSpPr>
        <p:spPr>
          <a:xfrm>
            <a:off x="133350" y="5620512"/>
            <a:ext cx="8218170" cy="865632"/>
          </a:xfrm>
          <a:prstGeom prst="rect">
            <a:avLst/>
          </a:prstGeom>
          <a:noFill/>
          <a:ln w="5715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p>
        </p:txBody>
      </p:sp>
      <p:sp>
        <p:nvSpPr>
          <p:cNvPr id="3"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5" name="Rectangle 4"/>
          <p:cNvSpPr/>
          <p:nvPr/>
        </p:nvSpPr>
        <p:spPr>
          <a:xfrm>
            <a:off x="0" y="483284"/>
            <a:ext cx="8768747" cy="646331"/>
          </a:xfrm>
          <a:prstGeom prst="rect">
            <a:avLst/>
          </a:prstGeom>
        </p:spPr>
        <p:txBody>
          <a:bodyPr wrap="none">
            <a:spAutoFit/>
          </a:bodyPr>
          <a:lstStyle/>
          <a:p>
            <a:pPr>
              <a:lnSpc>
                <a:spcPct val="90000"/>
              </a:lnSpc>
              <a:defRPr/>
            </a:pPr>
            <a:r>
              <a:rPr lang="en-US" altLang="ar-SA" sz="4000" dirty="0">
                <a:solidFill>
                  <a:schemeClr val="bg1"/>
                </a:solidFill>
                <a:latin typeface="Algerian" panose="04020705040A02060702" pitchFamily="82" charset="0"/>
                <a:cs typeface="Andalus" panose="02020603050405020304" pitchFamily="18" charset="-78"/>
              </a:rPr>
              <a:t>Posterior spinal cord syndrome</a:t>
            </a:r>
            <a:endParaRPr lang="en-US" altLang="ar-SA" sz="4000" dirty="0">
              <a:solidFill>
                <a:schemeClr val="bg1"/>
              </a:solidFill>
              <a:latin typeface="Algerian" panose="04020705040A02060702" pitchFamily="82" charset="0"/>
              <a:cs typeface="Andalus" panose="02020603050405020304" pitchFamily="18" charset="-78"/>
            </a:endParaRPr>
          </a:p>
        </p:txBody>
      </p:sp>
      <p:sp>
        <p:nvSpPr>
          <p:cNvPr id="8" name="Rectangle 7"/>
          <p:cNvSpPr/>
          <p:nvPr/>
        </p:nvSpPr>
        <p:spPr>
          <a:xfrm>
            <a:off x="213360" y="2357804"/>
            <a:ext cx="6345936" cy="4247317"/>
          </a:xfrm>
          <a:prstGeom prst="rect">
            <a:avLst/>
          </a:prstGeom>
        </p:spPr>
        <p:txBody>
          <a:bodyPr wrap="square">
            <a:spAutoFit/>
          </a:bodyPr>
          <a:lstStyle/>
          <a:p>
            <a:r>
              <a:rPr lang="en-US" sz="2800" dirty="0" smtClean="0">
                <a:solidFill>
                  <a:schemeClr val="bg1"/>
                </a:solidFill>
                <a:latin typeface="Andalus" panose="02020603050405020304" pitchFamily="18" charset="-78"/>
                <a:cs typeface="Andalus" panose="02020603050405020304" pitchFamily="18" charset="-78"/>
              </a:rPr>
              <a:t>-Rare </a:t>
            </a:r>
            <a:r>
              <a:rPr lang="en-US" sz="2800" dirty="0">
                <a:solidFill>
                  <a:schemeClr val="bg1"/>
                </a:solidFill>
                <a:latin typeface="Andalus" panose="02020603050405020304" pitchFamily="18" charset="-78"/>
                <a:cs typeface="Andalus" panose="02020603050405020304" pitchFamily="18" charset="-78"/>
              </a:rPr>
              <a:t>type of incomplete spinal cord injury. </a:t>
            </a:r>
            <a:endParaRPr lang="en-US" sz="2800" dirty="0" smtClean="0">
              <a:solidFill>
                <a:schemeClr val="bg1"/>
              </a:solidFill>
              <a:latin typeface="Andalus" panose="02020603050405020304" pitchFamily="18" charset="-78"/>
              <a:cs typeface="Andalus" panose="02020603050405020304" pitchFamily="18" charset="-78"/>
            </a:endParaRPr>
          </a:p>
          <a:p>
            <a:r>
              <a:rPr lang="en-US" sz="2800" dirty="0" smtClean="0">
                <a:solidFill>
                  <a:schemeClr val="bg1"/>
                </a:solidFill>
                <a:latin typeface="Andalus" panose="02020603050405020304" pitchFamily="18" charset="-78"/>
                <a:cs typeface="Andalus" panose="02020603050405020304" pitchFamily="18" charset="-78"/>
              </a:rPr>
              <a:t>-occurs </a:t>
            </a:r>
            <a:r>
              <a:rPr lang="en-US" sz="2800" dirty="0">
                <a:solidFill>
                  <a:schemeClr val="bg1"/>
                </a:solidFill>
                <a:latin typeface="Andalus" panose="02020603050405020304" pitchFamily="18" charset="-78"/>
                <a:cs typeface="Andalus" panose="02020603050405020304" pitchFamily="18" charset="-78"/>
              </a:rPr>
              <a:t>when the damage is towards the back of the spinal </a:t>
            </a:r>
            <a:r>
              <a:rPr lang="en-US" sz="2800" dirty="0" smtClean="0">
                <a:solidFill>
                  <a:schemeClr val="bg1"/>
                </a:solidFill>
                <a:latin typeface="Andalus" panose="02020603050405020304" pitchFamily="18" charset="-78"/>
                <a:cs typeface="Andalus" panose="02020603050405020304" pitchFamily="18" charset="-78"/>
              </a:rPr>
              <a:t>cord : </a:t>
            </a:r>
            <a:r>
              <a:rPr lang="en-US" altLang="ar-SA" sz="2800" dirty="0">
                <a:solidFill>
                  <a:schemeClr val="bg1"/>
                </a:solidFill>
                <a:latin typeface="Andalus" panose="02020603050405020304" pitchFamily="18" charset="-78"/>
                <a:cs typeface="Andalus" panose="02020603050405020304" pitchFamily="18" charset="-78"/>
              </a:rPr>
              <a:t>Hyperextension </a:t>
            </a:r>
            <a:r>
              <a:rPr lang="en-US" altLang="ar-SA" sz="2800" dirty="0" smtClean="0">
                <a:solidFill>
                  <a:schemeClr val="bg1"/>
                </a:solidFill>
                <a:latin typeface="Andalus" panose="02020603050405020304" pitchFamily="18" charset="-78"/>
                <a:cs typeface="Andalus" panose="02020603050405020304" pitchFamily="18" charset="-78"/>
              </a:rPr>
              <a:t>injuries,</a:t>
            </a:r>
            <a:r>
              <a:rPr lang="en-US" altLang="ar-SA" sz="2800" dirty="0">
                <a:solidFill>
                  <a:schemeClr val="bg1"/>
                </a:solidFill>
                <a:latin typeface="Andalus" panose="02020603050405020304" pitchFamily="18" charset="-78"/>
                <a:cs typeface="Andalus" panose="02020603050405020304" pitchFamily="18" charset="-78"/>
              </a:rPr>
              <a:t> </a:t>
            </a:r>
            <a:r>
              <a:rPr lang="en-US" altLang="ar-SA" sz="2800" dirty="0" smtClean="0">
                <a:solidFill>
                  <a:schemeClr val="bg1"/>
                </a:solidFill>
                <a:latin typeface="Andalus" panose="02020603050405020304" pitchFamily="18" charset="-78"/>
                <a:cs typeface="Andalus" panose="02020603050405020304" pitchFamily="18" charset="-78"/>
              </a:rPr>
              <a:t>Posterior </a:t>
            </a:r>
            <a:r>
              <a:rPr lang="en-US" altLang="ar-SA" sz="2800" dirty="0">
                <a:solidFill>
                  <a:schemeClr val="bg1"/>
                </a:solidFill>
                <a:latin typeface="Andalus" panose="02020603050405020304" pitchFamily="18" charset="-78"/>
                <a:cs typeface="Andalus" panose="02020603050405020304" pitchFamily="18" charset="-78"/>
              </a:rPr>
              <a:t>vertebral body </a:t>
            </a:r>
            <a:r>
              <a:rPr lang="en-US" altLang="ar-SA" sz="2800" dirty="0" smtClean="0">
                <a:solidFill>
                  <a:schemeClr val="bg1"/>
                </a:solidFill>
                <a:latin typeface="Andalus" panose="02020603050405020304" pitchFamily="18" charset="-78"/>
                <a:cs typeface="Andalus" panose="02020603050405020304" pitchFamily="18" charset="-78"/>
              </a:rPr>
              <a:t>fracture </a:t>
            </a:r>
            <a:endParaRPr lang="en-US" altLang="ar-SA" sz="2800" dirty="0" smtClean="0">
              <a:solidFill>
                <a:schemeClr val="bg1"/>
              </a:solidFill>
              <a:latin typeface="Andalus" panose="02020603050405020304" pitchFamily="18" charset="-78"/>
              <a:cs typeface="Andalus" panose="02020603050405020304" pitchFamily="18" charset="-78"/>
            </a:endParaRPr>
          </a:p>
          <a:p>
            <a:r>
              <a:rPr lang="en-US" altLang="ar-SA" sz="2800" dirty="0">
                <a:solidFill>
                  <a:schemeClr val="bg1"/>
                </a:solidFill>
                <a:latin typeface="Andalus" panose="02020603050405020304" pitchFamily="18" charset="-78"/>
                <a:cs typeface="Andalus" panose="02020603050405020304" pitchFamily="18" charset="-78"/>
              </a:rPr>
              <a:t>-</a:t>
            </a:r>
            <a:r>
              <a:rPr lang="en-US" altLang="ar-SA" sz="2800" dirty="0" smtClean="0">
                <a:solidFill>
                  <a:schemeClr val="bg1"/>
                </a:solidFill>
                <a:latin typeface="Andalus" panose="02020603050405020304" pitchFamily="18" charset="-78"/>
                <a:cs typeface="Andalus" panose="02020603050405020304" pitchFamily="18" charset="-78"/>
              </a:rPr>
              <a:t>Affect </a:t>
            </a:r>
            <a:r>
              <a:rPr lang="en-US" altLang="ar-SA" sz="2800" b="1" dirty="0" smtClean="0">
                <a:solidFill>
                  <a:srgbClr val="DD8047"/>
                </a:solidFill>
                <a:latin typeface="Andalus" panose="02020603050405020304" pitchFamily="18" charset="-78"/>
                <a:cs typeface="Andalus" panose="02020603050405020304" pitchFamily="18" charset="-78"/>
              </a:rPr>
              <a:t>dorsal column tract</a:t>
            </a:r>
            <a:endParaRPr lang="en-US" altLang="ar-SA" sz="2800" b="1" dirty="0" smtClean="0">
              <a:solidFill>
                <a:srgbClr val="DD8047"/>
              </a:solidFill>
              <a:latin typeface="Andalus" panose="02020603050405020304" pitchFamily="18" charset="-78"/>
              <a:cs typeface="Andalus" panose="02020603050405020304" pitchFamily="18" charset="-78"/>
            </a:endParaRPr>
          </a:p>
          <a:p>
            <a:endParaRPr lang="en-US" altLang="ar-SA" sz="2800" dirty="0" smtClean="0">
              <a:solidFill>
                <a:schemeClr val="bg1"/>
              </a:solidFill>
              <a:latin typeface="Andalus" panose="02020603050405020304" pitchFamily="18" charset="-78"/>
              <a:cs typeface="Andalus" panose="02020603050405020304" pitchFamily="18" charset="-78"/>
            </a:endParaRPr>
          </a:p>
          <a:p>
            <a:r>
              <a:rPr lang="en-US" altLang="ar-SA" sz="2800" dirty="0" smtClean="0">
                <a:solidFill>
                  <a:schemeClr val="bg1"/>
                </a:solidFill>
                <a:latin typeface="Andalus" panose="02020603050405020304" pitchFamily="18" charset="-78"/>
                <a:cs typeface="Andalus" panose="02020603050405020304" pitchFamily="18" charset="-78"/>
              </a:rPr>
              <a:t>Loss </a:t>
            </a:r>
            <a:r>
              <a:rPr lang="en-US" altLang="ar-SA" sz="2800" dirty="0">
                <a:solidFill>
                  <a:schemeClr val="bg1"/>
                </a:solidFill>
                <a:latin typeface="Andalus" panose="02020603050405020304" pitchFamily="18" charset="-78"/>
                <a:cs typeface="Andalus" panose="02020603050405020304" pitchFamily="18" charset="-78"/>
              </a:rPr>
              <a:t>of proprioception, vibration, two point discrimination and light </a:t>
            </a:r>
            <a:r>
              <a:rPr lang="en-US" altLang="ar-SA" sz="2800" dirty="0" smtClean="0">
                <a:solidFill>
                  <a:schemeClr val="bg1"/>
                </a:solidFill>
                <a:latin typeface="Andalus" panose="02020603050405020304" pitchFamily="18" charset="-78"/>
                <a:cs typeface="Andalus" panose="02020603050405020304" pitchFamily="18" charset="-78"/>
              </a:rPr>
              <a:t>touch </a:t>
            </a:r>
            <a:endParaRPr lang="en-US" altLang="ar-SA" dirty="0">
              <a:latin typeface="Times New Roman" panose="02020603050405020304" pitchFamily="18" charset="0"/>
            </a:endParaRPr>
          </a:p>
          <a:p>
            <a:endParaRPr lang="ar-JO" dirty="0"/>
          </a:p>
        </p:txBody>
      </p:sp>
      <p:pic>
        <p:nvPicPr>
          <p:cNvPr id="4" name="Picture 3"/>
          <p:cNvPicPr>
            <a:picLocks noChangeAspect="1"/>
          </p:cNvPicPr>
          <p:nvPr/>
        </p:nvPicPr>
        <p:blipFill rotWithShape="1">
          <a:blip r:embed="rId1"/>
          <a:srcRect l="46625" t="27617" r="1086" b="15217"/>
          <a:stretch>
            <a:fillRect/>
          </a:stretch>
        </p:blipFill>
        <p:spPr>
          <a:xfrm>
            <a:off x="6559296" y="2357804"/>
            <a:ext cx="5340096" cy="4181856"/>
          </a:xfrm>
          <a:prstGeom prst="rect">
            <a:avLst/>
          </a:prstGeom>
        </p:spPr>
      </p:pic>
      <p:sp>
        <p:nvSpPr>
          <p:cNvPr id="7" name="Rectangle 6"/>
          <p:cNvSpPr/>
          <p:nvPr/>
        </p:nvSpPr>
        <p:spPr>
          <a:xfrm>
            <a:off x="213360" y="5315712"/>
            <a:ext cx="5772912" cy="975360"/>
          </a:xfrm>
          <a:prstGeom prst="rect">
            <a:avLst/>
          </a:prstGeom>
          <a:noFill/>
          <a:ln w="5715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p>
        </p:txBody>
      </p:sp>
      <p:sp>
        <p:nvSpPr>
          <p:cNvPr id="3"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5" name="Rectangle 4"/>
          <p:cNvSpPr/>
          <p:nvPr/>
        </p:nvSpPr>
        <p:spPr>
          <a:xfrm>
            <a:off x="434340" y="551864"/>
            <a:ext cx="7495963" cy="1200329"/>
          </a:xfrm>
          <a:prstGeom prst="rect">
            <a:avLst/>
          </a:prstGeom>
        </p:spPr>
        <p:txBody>
          <a:bodyPr wrap="none">
            <a:spAutoFit/>
          </a:bodyPr>
          <a:lstStyle/>
          <a:p>
            <a:pPr>
              <a:lnSpc>
                <a:spcPct val="90000"/>
              </a:lnSpc>
              <a:defRPr/>
            </a:pPr>
            <a:r>
              <a:rPr lang="en-US" altLang="ar-SA" sz="4000" dirty="0">
                <a:solidFill>
                  <a:schemeClr val="bg1"/>
                </a:solidFill>
                <a:latin typeface="Algerian" panose="04020705040A02060702" pitchFamily="82" charset="0"/>
                <a:cs typeface="Andalus" panose="02020603050405020304" pitchFamily="18" charset="-78"/>
              </a:rPr>
              <a:t>Brown </a:t>
            </a:r>
            <a:r>
              <a:rPr lang="en-US" altLang="ar-SA" sz="4000" dirty="0" smtClean="0">
                <a:solidFill>
                  <a:schemeClr val="bg1"/>
                </a:solidFill>
                <a:latin typeface="Algerian" panose="04020705040A02060702" pitchFamily="82" charset="0"/>
                <a:cs typeface="Andalus" panose="02020603050405020304" pitchFamily="18" charset="-78"/>
              </a:rPr>
              <a:t>sequard’s syndrome </a:t>
            </a:r>
            <a:endParaRPr lang="en-US" altLang="ar-SA" sz="4000" dirty="0">
              <a:solidFill>
                <a:schemeClr val="bg1"/>
              </a:solidFill>
              <a:latin typeface="Algerian" panose="04020705040A02060702" pitchFamily="82" charset="0"/>
              <a:cs typeface="Andalus" panose="02020603050405020304" pitchFamily="18" charset="-78"/>
            </a:endParaRPr>
          </a:p>
          <a:p>
            <a:pPr>
              <a:lnSpc>
                <a:spcPct val="90000"/>
              </a:lnSpc>
              <a:defRPr/>
            </a:pPr>
            <a:endParaRPr lang="en-US" altLang="ar-SA" sz="4000" dirty="0">
              <a:solidFill>
                <a:schemeClr val="bg1"/>
              </a:solidFill>
              <a:latin typeface="Algerian" panose="04020705040A02060702" pitchFamily="82" charset="0"/>
              <a:cs typeface="Andalus" panose="02020603050405020304" pitchFamily="18" charset="-78"/>
            </a:endParaRPr>
          </a:p>
        </p:txBody>
      </p:sp>
      <p:sp>
        <p:nvSpPr>
          <p:cNvPr id="10" name="Rectangle 9"/>
          <p:cNvSpPr/>
          <p:nvPr/>
        </p:nvSpPr>
        <p:spPr>
          <a:xfrm>
            <a:off x="183374" y="2082171"/>
            <a:ext cx="9643377" cy="4339650"/>
          </a:xfrm>
          <a:prstGeom prst="rect">
            <a:avLst/>
          </a:prstGeom>
        </p:spPr>
        <p:txBody>
          <a:bodyPr wrap="square">
            <a:spAutoFit/>
          </a:bodyPr>
          <a:lstStyle/>
          <a:p>
            <a:r>
              <a:rPr lang="en-US" sz="2400" dirty="0">
                <a:solidFill>
                  <a:schemeClr val="bg1"/>
                </a:solidFill>
                <a:latin typeface="Andalus" panose="02020603050405020304" pitchFamily="18" charset="-78"/>
                <a:cs typeface="Andalus" panose="02020603050405020304" pitchFamily="18" charset="-78"/>
              </a:rPr>
              <a:t>-A lateral </a:t>
            </a:r>
            <a:r>
              <a:rPr lang="en-US" sz="2400" dirty="0" err="1">
                <a:solidFill>
                  <a:schemeClr val="bg1"/>
                </a:solidFill>
                <a:latin typeface="Andalus" panose="02020603050405020304" pitchFamily="18" charset="-78"/>
                <a:cs typeface="Andalus" panose="02020603050405020304" pitchFamily="18" charset="-78"/>
              </a:rPr>
              <a:t>hemisection</a:t>
            </a:r>
            <a:r>
              <a:rPr lang="en-US" sz="2400" dirty="0">
                <a:solidFill>
                  <a:schemeClr val="bg1"/>
                </a:solidFill>
                <a:latin typeface="Andalus" panose="02020603050405020304" pitchFamily="18" charset="-78"/>
                <a:cs typeface="Andalus" panose="02020603050405020304" pitchFamily="18" charset="-78"/>
              </a:rPr>
              <a:t> </a:t>
            </a:r>
            <a:r>
              <a:rPr lang="en-US" sz="2400" dirty="0">
                <a:solidFill>
                  <a:schemeClr val="bg1"/>
                </a:solidFill>
                <a:latin typeface="Andalus" panose="02020603050405020304" pitchFamily="18" charset="-78"/>
                <a:cs typeface="Andalus" panose="02020603050405020304" pitchFamily="18" charset="-78"/>
              </a:rPr>
              <a:t>syndrome-involves </a:t>
            </a:r>
            <a:r>
              <a:rPr lang="en-US" sz="2400" dirty="0" smtClean="0">
                <a:solidFill>
                  <a:schemeClr val="bg1"/>
                </a:solidFill>
                <a:latin typeface="Andalus" panose="02020603050405020304" pitchFamily="18" charset="-78"/>
                <a:cs typeface="Andalus" panose="02020603050405020304" pitchFamily="18" charset="-78"/>
              </a:rPr>
              <a:t>unilaterally </a:t>
            </a:r>
            <a:r>
              <a:rPr lang="en-US" sz="2400" dirty="0" smtClean="0">
                <a:solidFill>
                  <a:schemeClr val="bg1"/>
                </a:solidFill>
                <a:latin typeface="Andalus" panose="02020603050405020304" pitchFamily="18" charset="-78"/>
                <a:cs typeface="Andalus" panose="02020603050405020304" pitchFamily="18" charset="-78"/>
              </a:rPr>
              <a:t>the</a:t>
            </a:r>
            <a:r>
              <a:rPr lang="en-US" sz="2400" dirty="0" smtClean="0">
                <a:solidFill>
                  <a:schemeClr val="bg1"/>
                </a:solidFill>
                <a:latin typeface="Andalus" panose="02020603050405020304" pitchFamily="18" charset="-78"/>
                <a:cs typeface="Andalus" panose="02020603050405020304" pitchFamily="18" charset="-78"/>
              </a:rPr>
              <a:t>:</a:t>
            </a:r>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 </a:t>
            </a:r>
            <a:endParaRPr lang="en-US" sz="2400" dirty="0" smtClean="0">
              <a:solidFill>
                <a:schemeClr val="bg1"/>
              </a:solidFill>
              <a:latin typeface="Andalus" panose="02020603050405020304" pitchFamily="18" charset="-78"/>
              <a:cs typeface="Andalus" panose="02020603050405020304" pitchFamily="18" charset="-78"/>
            </a:endParaRPr>
          </a:p>
          <a:p>
            <a:r>
              <a:rPr lang="en-US" sz="2400" b="1" dirty="0">
                <a:solidFill>
                  <a:schemeClr val="bg1"/>
                </a:solidFill>
                <a:latin typeface="Andalus" panose="02020603050405020304" pitchFamily="18" charset="-78"/>
                <a:cs typeface="Andalus" panose="02020603050405020304" pitchFamily="18" charset="-78"/>
              </a:rPr>
              <a:t> </a:t>
            </a:r>
            <a:r>
              <a:rPr lang="en-US" sz="4400" b="1" dirty="0" smtClean="0">
                <a:solidFill>
                  <a:srgbClr val="DD8047"/>
                </a:solidFill>
                <a:latin typeface="Andalus" panose="02020603050405020304" pitchFamily="18" charset="-78"/>
                <a:cs typeface="Andalus" panose="02020603050405020304" pitchFamily="18" charset="-78"/>
              </a:rPr>
              <a:t>D</a:t>
            </a:r>
            <a:r>
              <a:rPr lang="en-US" sz="4400" b="1" dirty="0" smtClean="0">
                <a:solidFill>
                  <a:srgbClr val="DD8047"/>
                </a:solidFill>
                <a:latin typeface="Andalus" panose="02020603050405020304" pitchFamily="18" charset="-78"/>
                <a:cs typeface="Andalus" panose="02020603050405020304" pitchFamily="18" charset="-78"/>
              </a:rPr>
              <a:t>orsal </a:t>
            </a:r>
            <a:r>
              <a:rPr lang="en-US" sz="4400" b="1" dirty="0">
                <a:solidFill>
                  <a:srgbClr val="DD8047"/>
                </a:solidFill>
                <a:latin typeface="Andalus" panose="02020603050405020304" pitchFamily="18" charset="-78"/>
                <a:cs typeface="Andalus" panose="02020603050405020304" pitchFamily="18" charset="-78"/>
              </a:rPr>
              <a:t>column</a:t>
            </a:r>
            <a:r>
              <a:rPr lang="en-US" sz="4400" b="1" dirty="0" smtClean="0">
                <a:solidFill>
                  <a:srgbClr val="DD8047"/>
                </a:solidFill>
                <a:latin typeface="Andalus" panose="02020603050405020304" pitchFamily="18" charset="-78"/>
                <a:cs typeface="Andalus" panose="02020603050405020304" pitchFamily="18" charset="-78"/>
              </a:rPr>
              <a:t>,</a:t>
            </a:r>
            <a:endParaRPr lang="en-US" sz="4400" b="1" dirty="0" smtClean="0">
              <a:solidFill>
                <a:srgbClr val="DD8047"/>
              </a:solidFill>
              <a:latin typeface="Andalus" panose="02020603050405020304" pitchFamily="18" charset="-78"/>
              <a:cs typeface="Andalus" panose="02020603050405020304" pitchFamily="18" charset="-78"/>
            </a:endParaRPr>
          </a:p>
          <a:p>
            <a:r>
              <a:rPr lang="en-US" sz="4400" b="1" dirty="0" smtClean="0">
                <a:solidFill>
                  <a:srgbClr val="DD8047"/>
                </a:solidFill>
                <a:latin typeface="Andalus" panose="02020603050405020304" pitchFamily="18" charset="-78"/>
                <a:cs typeface="Andalus" panose="02020603050405020304" pitchFamily="18" charset="-78"/>
              </a:rPr>
              <a:t> </a:t>
            </a:r>
            <a:r>
              <a:rPr lang="en-US" sz="4400" b="1" dirty="0" err="1">
                <a:solidFill>
                  <a:srgbClr val="DD8047"/>
                </a:solidFill>
                <a:latin typeface="Andalus" panose="02020603050405020304" pitchFamily="18" charset="-78"/>
                <a:cs typeface="Andalus" panose="02020603050405020304" pitchFamily="18" charset="-78"/>
              </a:rPr>
              <a:t>C</a:t>
            </a:r>
            <a:r>
              <a:rPr lang="en-US" sz="4400" b="1" dirty="0" err="1" smtClean="0">
                <a:solidFill>
                  <a:srgbClr val="DD8047"/>
                </a:solidFill>
                <a:latin typeface="Andalus" panose="02020603050405020304" pitchFamily="18" charset="-78"/>
                <a:cs typeface="Andalus" panose="02020603050405020304" pitchFamily="18" charset="-78"/>
              </a:rPr>
              <a:t>orticospinal</a:t>
            </a:r>
            <a:r>
              <a:rPr lang="en-US" sz="4400" b="1" dirty="0" smtClean="0">
                <a:solidFill>
                  <a:srgbClr val="DD8047"/>
                </a:solidFill>
                <a:latin typeface="Andalus" panose="02020603050405020304" pitchFamily="18" charset="-78"/>
                <a:cs typeface="Andalus" panose="02020603050405020304" pitchFamily="18" charset="-78"/>
              </a:rPr>
              <a:t> tract</a:t>
            </a:r>
            <a:endParaRPr lang="en-US" sz="4000" dirty="0">
              <a:solidFill>
                <a:schemeClr val="bg1"/>
              </a:solidFill>
              <a:latin typeface="Andalus" panose="02020603050405020304" pitchFamily="18" charset="-78"/>
              <a:cs typeface="Andalus" panose="02020603050405020304" pitchFamily="18" charset="-78"/>
            </a:endParaRPr>
          </a:p>
          <a:p>
            <a:r>
              <a:rPr lang="en-US" sz="4000" dirty="0" smtClean="0">
                <a:solidFill>
                  <a:schemeClr val="bg1"/>
                </a:solidFill>
                <a:latin typeface="Andalus" panose="02020603050405020304" pitchFamily="18" charset="-78"/>
                <a:cs typeface="Andalus" panose="02020603050405020304" pitchFamily="18" charset="-78"/>
              </a:rPr>
              <a:t> </a:t>
            </a:r>
            <a:r>
              <a:rPr lang="en-US" sz="4400" b="1" dirty="0" err="1">
                <a:solidFill>
                  <a:srgbClr val="DD8047"/>
                </a:solidFill>
                <a:latin typeface="Andalus" panose="02020603050405020304" pitchFamily="18" charset="-78"/>
                <a:cs typeface="Andalus" panose="02020603050405020304" pitchFamily="18" charset="-78"/>
              </a:rPr>
              <a:t>S</a:t>
            </a:r>
            <a:r>
              <a:rPr lang="en-US" sz="4400" b="1" dirty="0" err="1" smtClean="0">
                <a:solidFill>
                  <a:srgbClr val="DD8047"/>
                </a:solidFill>
                <a:latin typeface="Andalus" panose="02020603050405020304" pitchFamily="18" charset="-78"/>
                <a:cs typeface="Andalus" panose="02020603050405020304" pitchFamily="18" charset="-78"/>
              </a:rPr>
              <a:t>pinothalamic</a:t>
            </a:r>
            <a:r>
              <a:rPr lang="en-US" sz="4400" b="1" dirty="0" smtClean="0">
                <a:solidFill>
                  <a:srgbClr val="DD8047"/>
                </a:solidFill>
                <a:latin typeface="Andalus" panose="02020603050405020304" pitchFamily="18" charset="-78"/>
                <a:cs typeface="Andalus" panose="02020603050405020304" pitchFamily="18" charset="-78"/>
              </a:rPr>
              <a:t> tract</a:t>
            </a:r>
            <a:endParaRPr lang="en-US" sz="4000" dirty="0" smtClean="0">
              <a:solidFill>
                <a:schemeClr val="bg1"/>
              </a:solidFill>
              <a:latin typeface="Andalus" panose="02020603050405020304" pitchFamily="18" charset="-78"/>
              <a:cs typeface="Andalus" panose="02020603050405020304" pitchFamily="18" charset="-78"/>
            </a:endParaRPr>
          </a:p>
          <a:p>
            <a:endParaRPr lang="en-US" sz="2400" dirty="0" smtClean="0">
              <a:solidFill>
                <a:schemeClr val="bg1"/>
              </a:solidFill>
              <a:latin typeface="Andalus" panose="02020603050405020304" pitchFamily="18" charset="-78"/>
              <a:cs typeface="Andalus" panose="02020603050405020304" pitchFamily="18" charset="-78"/>
            </a:endParaRPr>
          </a:p>
          <a:p>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a:t>
            </a:r>
            <a:r>
              <a:rPr lang="en-US" sz="2400" dirty="0">
                <a:solidFill>
                  <a:schemeClr val="bg1"/>
                </a:solidFill>
                <a:latin typeface="Andalus" panose="02020603050405020304" pitchFamily="18" charset="-78"/>
                <a:cs typeface="Andalus" panose="02020603050405020304" pitchFamily="18" charset="-78"/>
              </a:rPr>
              <a:t>Knife or bullet injuries and demyelination </a:t>
            </a:r>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are </a:t>
            </a:r>
            <a:r>
              <a:rPr lang="en-US" sz="2400" dirty="0">
                <a:solidFill>
                  <a:schemeClr val="bg1"/>
                </a:solidFill>
                <a:latin typeface="Andalus" panose="02020603050405020304" pitchFamily="18" charset="-78"/>
                <a:cs typeface="Andalus" panose="02020603050405020304" pitchFamily="18" charset="-78"/>
              </a:rPr>
              <a:t>the most common causes</a:t>
            </a:r>
            <a:endParaRPr lang="ar-JO" sz="2400" dirty="0">
              <a:solidFill>
                <a:schemeClr val="bg1"/>
              </a:solidFill>
              <a:latin typeface="Andalus" panose="02020603050405020304" pitchFamily="18" charset="-78"/>
              <a:cs typeface="Andalus" panose="02020603050405020304" pitchFamily="18" charset="-78"/>
            </a:endParaRPr>
          </a:p>
        </p:txBody>
      </p:sp>
      <p:pic>
        <p:nvPicPr>
          <p:cNvPr id="8" name="Picture 2" descr="Anterior spinal artery syndrome - Wikipedia"/>
          <p:cNvPicPr>
            <a:picLocks noChangeAspect="1" noChangeArrowheads="1"/>
          </p:cNvPicPr>
          <p:nvPr/>
        </p:nvPicPr>
        <p:blipFill rotWithShape="1">
          <a:blip r:embed="rId1">
            <a:extLst>
              <a:ext uri="{28A0092B-C50C-407E-A947-70E740481C1C}">
                <a14:useLocalDpi xmlns:a14="http://schemas.microsoft.com/office/drawing/2010/main" val="0"/>
              </a:ext>
            </a:extLst>
          </a:blip>
          <a:srcRect l="23994" t="72745" r="-466" b="2271"/>
          <a:stretch>
            <a:fillRect/>
          </a:stretch>
        </p:blipFill>
        <p:spPr bwMode="auto">
          <a:xfrm>
            <a:off x="7467374" y="2706624"/>
            <a:ext cx="6088529" cy="354672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7357646" y="3179838"/>
            <a:ext cx="219456" cy="231648"/>
          </a:xfrm>
          <a:prstGeom prst="ellipse">
            <a:avLst/>
          </a:prstGeom>
          <a:solidFill>
            <a:srgbClr val="775F55"/>
          </a:solidFill>
          <a:ln>
            <a:solidFill>
              <a:srgbClr val="775F5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t="2187" r="760" b="8751"/>
          <a:stretch>
            <a:fillRect/>
          </a:stretch>
        </p:blipFill>
        <p:spPr>
          <a:xfrm>
            <a:off x="6172200" y="288798"/>
            <a:ext cx="5791325" cy="6423660"/>
          </a:xfrm>
          <a:prstGeom prst="rect">
            <a:avLst/>
          </a:prstGeom>
        </p:spPr>
      </p:pic>
      <p:pic>
        <p:nvPicPr>
          <p:cNvPr id="4" name="Picture 3"/>
          <p:cNvPicPr>
            <a:picLocks noChangeAspect="1"/>
          </p:cNvPicPr>
          <p:nvPr/>
        </p:nvPicPr>
        <p:blipFill>
          <a:blip r:embed="rId2"/>
          <a:stretch>
            <a:fillRect/>
          </a:stretch>
        </p:blipFill>
        <p:spPr>
          <a:xfrm flipH="1">
            <a:off x="0" y="0"/>
            <a:ext cx="1543050" cy="1406282"/>
          </a:xfrm>
          <a:prstGeom prst="rect">
            <a:avLst/>
          </a:prstGeom>
        </p:spPr>
      </p:pic>
      <p:pic>
        <p:nvPicPr>
          <p:cNvPr id="5" name="Picture 4"/>
          <p:cNvPicPr>
            <a:picLocks noChangeAspect="1"/>
          </p:cNvPicPr>
          <p:nvPr/>
        </p:nvPicPr>
        <p:blipFill rotWithShape="1">
          <a:blip r:embed="rId3"/>
          <a:srcRect l="57996" t="62315" b="2935"/>
          <a:stretch>
            <a:fillRect/>
          </a:stretch>
        </p:blipFill>
        <p:spPr>
          <a:xfrm>
            <a:off x="101600" y="1925748"/>
            <a:ext cx="5956300" cy="3640629"/>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p>
        </p:txBody>
      </p:sp>
      <p:sp>
        <p:nvSpPr>
          <p:cNvPr id="3"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5" name="Rectangle 4"/>
          <p:cNvSpPr/>
          <p:nvPr/>
        </p:nvSpPr>
        <p:spPr>
          <a:xfrm>
            <a:off x="146822" y="391844"/>
            <a:ext cx="7792518" cy="1311128"/>
          </a:xfrm>
          <a:prstGeom prst="rect">
            <a:avLst/>
          </a:prstGeom>
        </p:spPr>
        <p:txBody>
          <a:bodyPr wrap="none">
            <a:spAutoFit/>
          </a:bodyPr>
          <a:lstStyle/>
          <a:p>
            <a:pPr>
              <a:lnSpc>
                <a:spcPct val="90000"/>
              </a:lnSpc>
              <a:defRPr/>
            </a:pPr>
            <a:r>
              <a:rPr lang="en-US" altLang="ar-SA" sz="4800" dirty="0" smtClean="0">
                <a:solidFill>
                  <a:schemeClr val="bg1"/>
                </a:solidFill>
                <a:latin typeface="Algerian" panose="04020705040A02060702" pitchFamily="82" charset="0"/>
                <a:cs typeface="Andalus" panose="02020603050405020304" pitchFamily="18" charset="-78"/>
              </a:rPr>
              <a:t>Cauda </a:t>
            </a:r>
            <a:r>
              <a:rPr lang="en-US" altLang="ar-SA" sz="4800" dirty="0" err="1">
                <a:solidFill>
                  <a:schemeClr val="bg1"/>
                </a:solidFill>
                <a:latin typeface="Algerian" panose="04020705040A02060702" pitchFamily="82" charset="0"/>
                <a:cs typeface="Andalus" panose="02020603050405020304" pitchFamily="18" charset="-78"/>
              </a:rPr>
              <a:t>equina</a:t>
            </a:r>
            <a:r>
              <a:rPr lang="en-US" altLang="ar-SA" sz="4800" dirty="0">
                <a:solidFill>
                  <a:schemeClr val="bg1"/>
                </a:solidFill>
                <a:latin typeface="Algerian" panose="04020705040A02060702" pitchFamily="82" charset="0"/>
                <a:cs typeface="Andalus" panose="02020603050405020304" pitchFamily="18" charset="-78"/>
              </a:rPr>
              <a:t> syndrome</a:t>
            </a:r>
            <a:endParaRPr lang="en-US" altLang="ar-SA" sz="4800" dirty="0">
              <a:solidFill>
                <a:schemeClr val="bg1"/>
              </a:solidFill>
              <a:latin typeface="Algerian" panose="04020705040A02060702" pitchFamily="82" charset="0"/>
              <a:cs typeface="Andalus" panose="02020603050405020304" pitchFamily="18" charset="-78"/>
            </a:endParaRPr>
          </a:p>
          <a:p>
            <a:pPr>
              <a:lnSpc>
                <a:spcPct val="90000"/>
              </a:lnSpc>
              <a:defRPr/>
            </a:pPr>
            <a:endParaRPr lang="en-US" altLang="ar-SA" sz="4000" dirty="0">
              <a:solidFill>
                <a:schemeClr val="bg1"/>
              </a:solidFill>
              <a:latin typeface="Algerian" panose="04020705040A02060702" pitchFamily="82" charset="0"/>
              <a:cs typeface="Andalus" panose="02020603050405020304" pitchFamily="18" charset="-78"/>
            </a:endParaRPr>
          </a:p>
        </p:txBody>
      </p:sp>
      <p:sp>
        <p:nvSpPr>
          <p:cNvPr id="4" name="Rectangle 3"/>
          <p:cNvSpPr/>
          <p:nvPr/>
        </p:nvSpPr>
        <p:spPr>
          <a:xfrm>
            <a:off x="146822" y="2212340"/>
            <a:ext cx="6013948" cy="4832092"/>
          </a:xfrm>
          <a:prstGeom prst="rect">
            <a:avLst/>
          </a:prstGeom>
        </p:spPr>
        <p:txBody>
          <a:bodyPr wrap="square">
            <a:spAutoFit/>
          </a:bodyPr>
          <a:lstStyle/>
          <a:p>
            <a:r>
              <a:rPr lang="en-US" sz="2400" dirty="0" smtClean="0">
                <a:solidFill>
                  <a:schemeClr val="bg1"/>
                </a:solidFill>
                <a:latin typeface="Andalus" panose="02020603050405020304" pitchFamily="18" charset="-78"/>
                <a:cs typeface="Andalus" panose="02020603050405020304" pitchFamily="18" charset="-78"/>
              </a:rPr>
              <a:t>-</a:t>
            </a:r>
            <a:r>
              <a:rPr lang="en-US" sz="2400" dirty="0" smtClean="0">
                <a:solidFill>
                  <a:srgbClr val="FFFF00"/>
                </a:solidFill>
                <a:latin typeface="Andalus" panose="02020603050405020304" pitchFamily="18" charset="-78"/>
                <a:cs typeface="Andalus" panose="02020603050405020304" pitchFamily="18" charset="-78"/>
              </a:rPr>
              <a:t>rare</a:t>
            </a:r>
            <a:r>
              <a:rPr lang="en-US" sz="2400" dirty="0" smtClean="0">
                <a:solidFill>
                  <a:schemeClr val="bg1"/>
                </a:solidFill>
                <a:latin typeface="Andalus" panose="02020603050405020304" pitchFamily="18" charset="-78"/>
                <a:cs typeface="Andalus" panose="02020603050405020304" pitchFamily="18" charset="-78"/>
              </a:rPr>
              <a:t> </a:t>
            </a:r>
            <a:r>
              <a:rPr lang="en-US" sz="2400" dirty="0">
                <a:solidFill>
                  <a:schemeClr val="bg1"/>
                </a:solidFill>
                <a:latin typeface="Andalus" panose="02020603050405020304" pitchFamily="18" charset="-78"/>
                <a:cs typeface="Andalus" panose="02020603050405020304" pitchFamily="18" charset="-78"/>
              </a:rPr>
              <a:t>and severe type of spinal stenosis where all of the nerves in the lower back suddenly become severely </a:t>
            </a:r>
            <a:r>
              <a:rPr lang="en-US" sz="2400" dirty="0" smtClean="0">
                <a:solidFill>
                  <a:schemeClr val="bg1"/>
                </a:solidFill>
                <a:latin typeface="Andalus" panose="02020603050405020304" pitchFamily="18" charset="-78"/>
                <a:cs typeface="Andalus" panose="02020603050405020304" pitchFamily="18" charset="-78"/>
              </a:rPr>
              <a:t>compressed </a:t>
            </a:r>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-injury </a:t>
            </a:r>
            <a:r>
              <a:rPr lang="en-US" sz="2400" dirty="0">
                <a:solidFill>
                  <a:schemeClr val="bg1"/>
                </a:solidFill>
                <a:latin typeface="Andalus" panose="02020603050405020304" pitchFamily="18" charset="-78"/>
                <a:cs typeface="Andalus" panose="02020603050405020304" pitchFamily="18" charset="-78"/>
              </a:rPr>
              <a:t>to the </a:t>
            </a:r>
            <a:r>
              <a:rPr lang="en-US" sz="2400" b="1" dirty="0">
                <a:solidFill>
                  <a:srgbClr val="FFFF00"/>
                </a:solidFill>
                <a:latin typeface="Andalus" panose="02020603050405020304" pitchFamily="18" charset="-78"/>
                <a:cs typeface="Andalus" panose="02020603050405020304" pitchFamily="18" charset="-78"/>
              </a:rPr>
              <a:t>lumbosacral nerve roots </a:t>
            </a:r>
            <a:r>
              <a:rPr lang="en-US" sz="2400" dirty="0">
                <a:solidFill>
                  <a:schemeClr val="bg1"/>
                </a:solidFill>
                <a:latin typeface="Andalus" panose="02020603050405020304" pitchFamily="18" charset="-78"/>
                <a:cs typeface="Andalus" panose="02020603050405020304" pitchFamily="18" charset="-78"/>
              </a:rPr>
              <a:t>in the spinal canal</a:t>
            </a:r>
            <a:r>
              <a:rPr lang="en-US" sz="2400" dirty="0" smtClean="0">
                <a:solidFill>
                  <a:schemeClr val="bg1"/>
                </a:solidFill>
                <a:latin typeface="Andalus" panose="02020603050405020304" pitchFamily="18" charset="-78"/>
                <a:cs typeface="Andalus" panose="02020603050405020304" pitchFamily="18" charset="-78"/>
              </a:rPr>
              <a:t>.</a:t>
            </a:r>
            <a:endParaRPr lang="en-US" sz="2400" dirty="0" smtClean="0">
              <a:solidFill>
                <a:schemeClr val="bg1"/>
              </a:solidFill>
              <a:latin typeface="Andalus" panose="02020603050405020304" pitchFamily="18" charset="-78"/>
              <a:cs typeface="Andalus" panose="02020603050405020304" pitchFamily="18" charset="-78"/>
            </a:endParaRPr>
          </a:p>
          <a:p>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a:t>
            </a:r>
            <a:r>
              <a:rPr lang="en-US" sz="2400" dirty="0">
                <a:solidFill>
                  <a:schemeClr val="bg1"/>
                </a:solidFill>
                <a:latin typeface="Andalus" panose="02020603050405020304" pitchFamily="18" charset="-78"/>
                <a:cs typeface="Andalus" panose="02020603050405020304" pitchFamily="18" charset="-78"/>
              </a:rPr>
              <a:t>Perianal and "saddle" </a:t>
            </a:r>
            <a:r>
              <a:rPr lang="en-US" sz="2400" dirty="0" err="1" smtClean="0">
                <a:solidFill>
                  <a:schemeClr val="bg1"/>
                </a:solidFill>
                <a:latin typeface="Andalus" panose="02020603050405020304" pitchFamily="18" charset="-78"/>
                <a:cs typeface="Andalus" panose="02020603050405020304" pitchFamily="18" charset="-78"/>
              </a:rPr>
              <a:t>paraesthesia</a:t>
            </a:r>
            <a:endParaRPr lang="en-US" sz="2400" dirty="0" smtClean="0">
              <a:solidFill>
                <a:schemeClr val="bg1"/>
              </a:solidFill>
              <a:latin typeface="Andalus" panose="02020603050405020304" pitchFamily="18" charset="-78"/>
              <a:cs typeface="Andalus" panose="02020603050405020304" pitchFamily="18" charset="-78"/>
            </a:endParaRPr>
          </a:p>
          <a:p>
            <a:r>
              <a:rPr lang="en-US" sz="2400" dirty="0" smtClean="0">
                <a:solidFill>
                  <a:schemeClr val="bg1"/>
                </a:solidFill>
                <a:latin typeface="Andalus" panose="02020603050405020304" pitchFamily="18" charset="-78"/>
                <a:cs typeface="Andalus" panose="02020603050405020304" pitchFamily="18" charset="-78"/>
              </a:rPr>
              <a:t>.-</a:t>
            </a:r>
            <a:r>
              <a:rPr lang="en-US" sz="2400" dirty="0">
                <a:solidFill>
                  <a:schemeClr val="bg1"/>
                </a:solidFill>
                <a:latin typeface="Andalus" panose="02020603050405020304" pitchFamily="18" charset="-78"/>
                <a:cs typeface="Andalus" panose="02020603050405020304" pitchFamily="18" charset="-78"/>
              </a:rPr>
              <a:t>Bowel, bladder and/or sexual </a:t>
            </a:r>
            <a:r>
              <a:rPr lang="en-US" sz="2400" dirty="0" smtClean="0">
                <a:solidFill>
                  <a:schemeClr val="bg1"/>
                </a:solidFill>
                <a:latin typeface="Andalus" panose="02020603050405020304" pitchFamily="18" charset="-78"/>
                <a:cs typeface="Andalus" panose="02020603050405020304" pitchFamily="18" charset="-78"/>
              </a:rPr>
              <a:t>dysfunction</a:t>
            </a:r>
            <a:endParaRPr lang="en-US" sz="2400" dirty="0" smtClean="0">
              <a:solidFill>
                <a:schemeClr val="bg1"/>
              </a:solidFill>
              <a:latin typeface="Andalus" panose="02020603050405020304" pitchFamily="18" charset="-78"/>
              <a:cs typeface="Andalus" panose="02020603050405020304" pitchFamily="18" charset="-78"/>
            </a:endParaRPr>
          </a:p>
          <a:p>
            <a:endParaRPr lang="en-US" sz="2400" dirty="0" smtClean="0">
              <a:solidFill>
                <a:schemeClr val="bg1"/>
              </a:solidFill>
              <a:latin typeface="Andalus" panose="02020603050405020304" pitchFamily="18" charset="-78"/>
              <a:cs typeface="Andalus" panose="02020603050405020304" pitchFamily="18" charset="-78"/>
            </a:endParaRPr>
          </a:p>
          <a:p>
            <a:r>
              <a:rPr lang="en-US" sz="2800" b="1" dirty="0" smtClean="0">
                <a:solidFill>
                  <a:srgbClr val="DD8047"/>
                </a:solidFill>
                <a:latin typeface="Andalus" panose="02020603050405020304" pitchFamily="18" charset="-78"/>
                <a:cs typeface="Andalus" panose="02020603050405020304" pitchFamily="18" charset="-78"/>
              </a:rPr>
              <a:t>-</a:t>
            </a:r>
            <a:r>
              <a:rPr lang="en-US" sz="2800" b="1" dirty="0">
                <a:solidFill>
                  <a:srgbClr val="DD8047"/>
                </a:solidFill>
                <a:latin typeface="Andalus" panose="02020603050405020304" pitchFamily="18" charset="-78"/>
                <a:cs typeface="Andalus" panose="02020603050405020304" pitchFamily="18" charset="-78"/>
              </a:rPr>
              <a:t>This syndrome is a nerve root injury rather than a true spinal cord </a:t>
            </a:r>
            <a:r>
              <a:rPr lang="en-US" sz="2800" b="1" dirty="0" smtClean="0">
                <a:solidFill>
                  <a:srgbClr val="DD8047"/>
                </a:solidFill>
                <a:latin typeface="Andalus" panose="02020603050405020304" pitchFamily="18" charset="-78"/>
                <a:cs typeface="Andalus" panose="02020603050405020304" pitchFamily="18" charset="-78"/>
              </a:rPr>
              <a:t>injury</a:t>
            </a:r>
            <a:br>
              <a:rPr lang="en-US" dirty="0"/>
            </a:br>
            <a:endParaRPr lang="en-US" dirty="0" smtClean="0">
              <a:solidFill>
                <a:srgbClr val="222222"/>
              </a:solidFill>
              <a:latin typeface="Arial" panose="020B0604020202020204" pitchFamily="34" charset="0"/>
            </a:endParaRPr>
          </a:p>
          <a:p>
            <a:endParaRPr lang="ar-JO" dirty="0"/>
          </a:p>
        </p:txBody>
      </p:sp>
      <p:sp>
        <p:nvSpPr>
          <p:cNvPr id="7" name="Rectangle 6"/>
          <p:cNvSpPr/>
          <p:nvPr/>
        </p:nvSpPr>
        <p:spPr>
          <a:xfrm>
            <a:off x="6396990" y="2472006"/>
            <a:ext cx="5695950" cy="3170099"/>
          </a:xfrm>
          <a:prstGeom prst="rect">
            <a:avLst/>
          </a:prstGeom>
        </p:spPr>
        <p:txBody>
          <a:bodyPr wrap="square">
            <a:spAutoFit/>
          </a:bodyPr>
          <a:lstStyle/>
          <a:p>
            <a:pPr>
              <a:defRPr/>
            </a:pPr>
            <a:r>
              <a:rPr lang="en-US" sz="3200" dirty="0">
                <a:solidFill>
                  <a:srgbClr val="DD8047"/>
                </a:solidFill>
                <a:latin typeface="Algerian" panose="04020705040A02060702" pitchFamily="82" charset="0"/>
                <a:cs typeface="Andalus" panose="02020603050405020304" pitchFamily="18" charset="-78"/>
              </a:rPr>
              <a:t>Causes:</a:t>
            </a:r>
            <a:endParaRPr lang="en-US" sz="3200" dirty="0">
              <a:solidFill>
                <a:srgbClr val="DD8047"/>
              </a:solidFill>
              <a:latin typeface="Algerian" panose="04020705040A02060702" pitchFamily="82" charset="0"/>
              <a:cs typeface="Andalus" panose="02020603050405020304" pitchFamily="18" charset="-78"/>
            </a:endParaRP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Tumors and lesions</a:t>
            </a:r>
            <a:endParaRPr lang="en-US" sz="2400" dirty="0">
              <a:solidFill>
                <a:schemeClr val="bg1"/>
              </a:solidFill>
              <a:latin typeface="Andalus" panose="02020603050405020304" pitchFamily="18" charset="-78"/>
              <a:cs typeface="Andalus" panose="02020603050405020304" pitchFamily="18" charset="-78"/>
            </a:endParaRP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Trauma</a:t>
            </a:r>
            <a:endParaRPr lang="en-US" sz="2400" dirty="0">
              <a:solidFill>
                <a:schemeClr val="bg1"/>
              </a:solidFill>
              <a:latin typeface="Andalus" panose="02020603050405020304" pitchFamily="18" charset="-78"/>
              <a:cs typeface="Andalus" panose="02020603050405020304" pitchFamily="18" charset="-78"/>
            </a:endParaRP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Spinal stenosis (lumbar spine stenosis)</a:t>
            </a:r>
            <a:endParaRPr lang="en-US" sz="2400" dirty="0">
              <a:solidFill>
                <a:schemeClr val="bg1"/>
              </a:solidFill>
              <a:latin typeface="Andalus" panose="02020603050405020304" pitchFamily="18" charset="-78"/>
              <a:cs typeface="Andalus" panose="02020603050405020304" pitchFamily="18" charset="-78"/>
            </a:endParaRP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Inflammatory : </a:t>
            </a:r>
            <a:endParaRPr lang="en-US" sz="2400" dirty="0" smtClean="0">
              <a:solidFill>
                <a:schemeClr val="bg1"/>
              </a:solidFill>
              <a:latin typeface="Andalus" panose="02020603050405020304" pitchFamily="18" charset="-78"/>
              <a:cs typeface="Andalus" panose="02020603050405020304" pitchFamily="18" charset="-78"/>
            </a:endParaRPr>
          </a:p>
          <a:p>
            <a:pPr>
              <a:defRPr/>
            </a:pPr>
            <a:r>
              <a:rPr lang="en-US" sz="2400" dirty="0">
                <a:solidFill>
                  <a:schemeClr val="bg1"/>
                </a:solidFill>
                <a:latin typeface="Andalus" panose="02020603050405020304" pitchFamily="18" charset="-78"/>
                <a:cs typeface="Andalus" panose="02020603050405020304" pitchFamily="18" charset="-78"/>
              </a:rPr>
              <a:t> </a:t>
            </a:r>
            <a:r>
              <a:rPr lang="en-US" sz="2400" dirty="0" smtClean="0">
                <a:solidFill>
                  <a:schemeClr val="bg1"/>
                </a:solidFill>
                <a:latin typeface="Andalus" panose="02020603050405020304" pitchFamily="18" charset="-78"/>
                <a:cs typeface="Andalus" panose="02020603050405020304" pitchFamily="18" charset="-78"/>
              </a:rPr>
              <a:t>Paget disease</a:t>
            </a:r>
            <a:r>
              <a:rPr lang="en-US" sz="2400" dirty="0">
                <a:solidFill>
                  <a:schemeClr val="bg1"/>
                </a:solidFill>
                <a:latin typeface="Andalus" panose="02020603050405020304" pitchFamily="18" charset="-78"/>
                <a:cs typeface="Andalus" panose="02020603050405020304" pitchFamily="18" charset="-78"/>
              </a:rPr>
              <a:t>, </a:t>
            </a:r>
            <a:r>
              <a:rPr lang="en-US" sz="2400" dirty="0" err="1">
                <a:solidFill>
                  <a:schemeClr val="bg1"/>
                </a:solidFill>
                <a:latin typeface="Andalus" panose="02020603050405020304" pitchFamily="18" charset="-78"/>
                <a:cs typeface="Andalus" panose="02020603050405020304" pitchFamily="18" charset="-78"/>
              </a:rPr>
              <a:t>neurosarcoidosis</a:t>
            </a:r>
            <a:r>
              <a:rPr lang="en-US" sz="2400" dirty="0">
                <a:solidFill>
                  <a:schemeClr val="bg1"/>
                </a:solidFill>
                <a:latin typeface="Andalus" panose="02020603050405020304" pitchFamily="18" charset="-78"/>
                <a:cs typeface="Andalus" panose="02020603050405020304" pitchFamily="18" charset="-78"/>
              </a:rPr>
              <a:t>, </a:t>
            </a:r>
            <a:r>
              <a:rPr lang="en-US" sz="2400" dirty="0" err="1">
                <a:solidFill>
                  <a:schemeClr val="bg1"/>
                </a:solidFill>
                <a:latin typeface="Andalus" panose="02020603050405020304" pitchFamily="18" charset="-78"/>
                <a:cs typeface="Andalus" panose="02020603050405020304" pitchFamily="18" charset="-78"/>
              </a:rPr>
              <a:t>ankylosing</a:t>
            </a:r>
            <a:r>
              <a:rPr lang="en-US" sz="2400" dirty="0">
                <a:solidFill>
                  <a:schemeClr val="bg1"/>
                </a:solidFill>
                <a:latin typeface="Andalus" panose="02020603050405020304" pitchFamily="18" charset="-78"/>
                <a:cs typeface="Andalus" panose="02020603050405020304" pitchFamily="18" charset="-78"/>
              </a:rPr>
              <a:t> spondylitis and chronic tuberculosis</a:t>
            </a:r>
            <a:endParaRPr lang="en-US" sz="2400" dirty="0">
              <a:solidFill>
                <a:schemeClr val="bg1"/>
              </a:solidFill>
              <a:latin typeface="Andalus" panose="02020603050405020304" pitchFamily="18" charset="-78"/>
              <a:cs typeface="Andalus" panose="02020603050405020304" pitchFamily="18" charset="-78"/>
            </a:endParaRPr>
          </a:p>
          <a:p>
            <a:pPr marL="285750" indent="-285750">
              <a:buFont typeface="Arial" panose="020B0604020202020204" pitchFamily="34" charset="0"/>
              <a:buChar char="•"/>
              <a:defRPr/>
            </a:pPr>
            <a:r>
              <a:rPr lang="en-US" sz="2400" dirty="0" smtClean="0">
                <a:solidFill>
                  <a:schemeClr val="bg1"/>
                </a:solidFill>
                <a:latin typeface="Andalus" panose="02020603050405020304" pitchFamily="18" charset="-78"/>
                <a:cs typeface="Andalus" panose="02020603050405020304" pitchFamily="18" charset="-78"/>
              </a:rPr>
              <a:t>central </a:t>
            </a:r>
            <a:r>
              <a:rPr lang="en-US" sz="2400" dirty="0">
                <a:solidFill>
                  <a:schemeClr val="bg1"/>
                </a:solidFill>
                <a:latin typeface="Andalus" panose="02020603050405020304" pitchFamily="18" charset="-78"/>
                <a:cs typeface="Andalus" panose="02020603050405020304" pitchFamily="18" charset="-78"/>
              </a:rPr>
              <a:t>lumbar disk herniation</a:t>
            </a:r>
            <a:endParaRPr lang="en-US" sz="2400" dirty="0">
              <a:solidFill>
                <a:schemeClr val="bg1"/>
              </a:solidFill>
              <a:latin typeface="Andalus" panose="02020603050405020304" pitchFamily="18" charset="-78"/>
              <a:cs typeface="Andalus" panose="02020603050405020304" pitchFamily="18"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606540" y="1916072"/>
            <a:ext cx="5406390" cy="4539622"/>
          </a:xfrm>
          <a:prstGeom prst="rect">
            <a:avLst/>
          </a:prstGeom>
        </p:spPr>
      </p:pic>
      <p:sp>
        <p:nvSpPr>
          <p:cNvPr id="4" name="TextBox 3"/>
          <p:cNvSpPr txBox="1"/>
          <p:nvPr/>
        </p:nvSpPr>
        <p:spPr>
          <a:xfrm>
            <a:off x="259080" y="445770"/>
            <a:ext cx="5452110" cy="646331"/>
          </a:xfrm>
          <a:prstGeom prst="rect">
            <a:avLst/>
          </a:prstGeom>
          <a:noFill/>
        </p:spPr>
        <p:txBody>
          <a:bodyPr wrap="square" rtlCol="1">
            <a:spAutoFit/>
          </a:bodyPr>
          <a:lstStyle/>
          <a:p>
            <a:r>
              <a:rPr lang="en-US" sz="3600" dirty="0" smtClean="0">
                <a:solidFill>
                  <a:srgbClr val="DD8047"/>
                </a:solidFill>
                <a:latin typeface="Algerian" panose="04020705040A02060702" pitchFamily="82" charset="0"/>
              </a:rPr>
              <a:t>Signs and symptoms </a:t>
            </a:r>
            <a:endParaRPr lang="ar-JO" sz="3600" dirty="0">
              <a:solidFill>
                <a:srgbClr val="DD8047"/>
              </a:solidFill>
              <a:latin typeface="Algerian" panose="04020705040A02060702" pitchFamily="82" charset="0"/>
            </a:endParaRPr>
          </a:p>
        </p:txBody>
      </p:sp>
      <p:sp>
        <p:nvSpPr>
          <p:cNvPr id="5" name="Shape"/>
          <p:cNvSpPr/>
          <p:nvPr/>
        </p:nvSpPr>
        <p:spPr>
          <a:xfrm rot="10800000">
            <a:off x="10332720" y="15976"/>
            <a:ext cx="1859280" cy="1629943"/>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6" name="Rectangle 5"/>
          <p:cNvSpPr/>
          <p:nvPr/>
        </p:nvSpPr>
        <p:spPr>
          <a:xfrm>
            <a:off x="167640" y="1452152"/>
            <a:ext cx="6747510" cy="4832092"/>
          </a:xfrm>
          <a:prstGeom prst="rect">
            <a:avLst/>
          </a:prstGeom>
        </p:spPr>
        <p:txBody>
          <a:bodyPr wrap="square">
            <a:spAutoFit/>
          </a:bodyPr>
          <a:lstStyle/>
          <a:p>
            <a:r>
              <a:rPr lang="en-US" sz="2000" dirty="0">
                <a:solidFill>
                  <a:schemeClr val="bg1"/>
                </a:solidFill>
                <a:latin typeface="Andalus" panose="02020603050405020304" pitchFamily="18" charset="-78"/>
                <a:cs typeface="Andalus" panose="02020603050405020304" pitchFamily="18" charset="-78"/>
              </a:rPr>
              <a:t>Cauda </a:t>
            </a:r>
            <a:r>
              <a:rPr lang="en-US" sz="2000" dirty="0" err="1">
                <a:solidFill>
                  <a:schemeClr val="bg1"/>
                </a:solidFill>
                <a:latin typeface="Andalus" panose="02020603050405020304" pitchFamily="18" charset="-78"/>
                <a:cs typeface="Andalus" panose="02020603050405020304" pitchFamily="18" charset="-78"/>
              </a:rPr>
              <a:t>equina</a:t>
            </a:r>
            <a:r>
              <a:rPr lang="en-US" sz="2000" dirty="0">
                <a:solidFill>
                  <a:schemeClr val="bg1"/>
                </a:solidFill>
                <a:latin typeface="Andalus" panose="02020603050405020304" pitchFamily="18" charset="-78"/>
                <a:cs typeface="Andalus" panose="02020603050405020304" pitchFamily="18" charset="-78"/>
              </a:rPr>
              <a:t> syndrome (CES) is usually </a:t>
            </a:r>
            <a:r>
              <a:rPr lang="en-US" sz="2000" dirty="0" smtClean="0">
                <a:solidFill>
                  <a:schemeClr val="bg1"/>
                </a:solidFill>
                <a:latin typeface="Andalus" panose="02020603050405020304" pitchFamily="18" charset="-78"/>
                <a:cs typeface="Andalus" panose="02020603050405020304" pitchFamily="18" charset="-78"/>
              </a:rPr>
              <a:t>characterized </a:t>
            </a:r>
            <a:r>
              <a:rPr lang="en-US" sz="2000" dirty="0">
                <a:solidFill>
                  <a:schemeClr val="bg1"/>
                </a:solidFill>
                <a:latin typeface="Andalus" panose="02020603050405020304" pitchFamily="18" charset="-78"/>
                <a:cs typeface="Andalus" panose="02020603050405020304" pitchFamily="18" charset="-78"/>
              </a:rPr>
              <a:t>by these so-called </a:t>
            </a:r>
            <a:r>
              <a:rPr lang="en-US" sz="2800" b="1" dirty="0">
                <a:solidFill>
                  <a:srgbClr val="FF0000"/>
                </a:solidFill>
                <a:latin typeface="Andalus" panose="02020603050405020304" pitchFamily="18" charset="-78"/>
                <a:cs typeface="Andalus" panose="02020603050405020304" pitchFamily="18" charset="-78"/>
              </a:rPr>
              <a:t>‘red flag’</a:t>
            </a:r>
            <a:r>
              <a:rPr lang="en-US" sz="2000" dirty="0">
                <a:solidFill>
                  <a:schemeClr val="bg1"/>
                </a:solidFill>
                <a:latin typeface="Andalus" panose="02020603050405020304" pitchFamily="18" charset="-78"/>
                <a:cs typeface="Andalus" panose="02020603050405020304" pitchFamily="18" charset="-78"/>
              </a:rPr>
              <a:t> symptoms:</a:t>
            </a:r>
            <a:endParaRPr lang="en-US" sz="2000" dirty="0">
              <a:solidFill>
                <a:schemeClr val="bg1"/>
              </a:solidFill>
              <a:latin typeface="Andalus" panose="02020603050405020304" pitchFamily="18" charset="-78"/>
              <a:cs typeface="Andalus" panose="02020603050405020304" pitchFamily="18" charset="-78"/>
            </a:endParaRPr>
          </a:p>
          <a:p>
            <a:endParaRPr lang="en-US" sz="2000" dirty="0">
              <a:solidFill>
                <a:schemeClr val="bg1"/>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-Severe </a:t>
            </a:r>
            <a:r>
              <a:rPr lang="en-US" sz="2000" dirty="0">
                <a:solidFill>
                  <a:schemeClr val="bg1"/>
                </a:solidFill>
                <a:latin typeface="Andalus" panose="02020603050405020304" pitchFamily="18" charset="-78"/>
                <a:cs typeface="Andalus" panose="02020603050405020304" pitchFamily="18" charset="-78"/>
              </a:rPr>
              <a:t>low back pain (LBP)</a:t>
            </a:r>
            <a:endParaRPr lang="en-US" sz="2000" dirty="0">
              <a:solidFill>
                <a:schemeClr val="bg1"/>
              </a:solidFill>
              <a:latin typeface="Andalus" panose="02020603050405020304" pitchFamily="18" charset="-78"/>
              <a:cs typeface="Andalus" panose="02020603050405020304" pitchFamily="18" charset="-78"/>
            </a:endParaRPr>
          </a:p>
          <a:p>
            <a:endParaRPr lang="en-US" sz="2000" dirty="0">
              <a:solidFill>
                <a:schemeClr val="bg1"/>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-Sciatica</a:t>
            </a:r>
            <a:r>
              <a:rPr lang="en-US" sz="2000" dirty="0">
                <a:solidFill>
                  <a:schemeClr val="bg1"/>
                </a:solidFill>
                <a:latin typeface="Andalus" panose="02020603050405020304" pitchFamily="18" charset="-78"/>
                <a:cs typeface="Andalus" panose="02020603050405020304" pitchFamily="18" charset="-78"/>
              </a:rPr>
              <a:t>: often bilateral but sometimes absent, especially at L5/S1 with an inferior sequestration</a:t>
            </a:r>
            <a:endParaRPr lang="en-US" sz="2000" dirty="0">
              <a:solidFill>
                <a:schemeClr val="bg1"/>
              </a:solidFill>
              <a:latin typeface="Andalus" panose="02020603050405020304" pitchFamily="18" charset="-78"/>
              <a:cs typeface="Andalus" panose="02020603050405020304" pitchFamily="18" charset="-78"/>
            </a:endParaRPr>
          </a:p>
          <a:p>
            <a:endParaRPr lang="en-US" sz="2000" dirty="0">
              <a:solidFill>
                <a:schemeClr val="bg1"/>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-Saddle </a:t>
            </a:r>
            <a:r>
              <a:rPr lang="en-US" sz="2000" dirty="0">
                <a:solidFill>
                  <a:schemeClr val="bg1"/>
                </a:solidFill>
                <a:latin typeface="Andalus" panose="02020603050405020304" pitchFamily="18" charset="-78"/>
                <a:cs typeface="Andalus" panose="02020603050405020304" pitchFamily="18" charset="-78"/>
              </a:rPr>
              <a:t>and/or genital sensory </a:t>
            </a:r>
            <a:r>
              <a:rPr lang="en-US" sz="2000" dirty="0" smtClean="0">
                <a:solidFill>
                  <a:schemeClr val="bg1"/>
                </a:solidFill>
                <a:latin typeface="Andalus" panose="02020603050405020304" pitchFamily="18" charset="-78"/>
                <a:cs typeface="Andalus" panose="02020603050405020304" pitchFamily="18" charset="-78"/>
              </a:rPr>
              <a:t>disturbance:</a:t>
            </a:r>
            <a:endParaRPr lang="en-US" sz="2000" dirty="0" smtClean="0">
              <a:solidFill>
                <a:schemeClr val="bg1"/>
              </a:solidFill>
              <a:latin typeface="Andalus" panose="02020603050405020304" pitchFamily="18" charset="-78"/>
              <a:cs typeface="Andalus" panose="02020603050405020304" pitchFamily="18" charset="-78"/>
            </a:endParaRPr>
          </a:p>
          <a:p>
            <a:r>
              <a:rPr lang="en-US" sz="2000" dirty="0">
                <a:solidFill>
                  <a:schemeClr val="bg1"/>
                </a:solidFill>
                <a:latin typeface="Andalus" panose="02020603050405020304" pitchFamily="18" charset="-78"/>
                <a:cs typeface="Andalus" panose="02020603050405020304" pitchFamily="18" charset="-78"/>
              </a:rPr>
              <a:t>(anesthesia or paresthesia involving S3 to S5 dermatomes, including the perineum, external genitalia and </a:t>
            </a:r>
            <a:r>
              <a:rPr lang="en-US" sz="2000" dirty="0" smtClean="0">
                <a:solidFill>
                  <a:schemeClr val="bg1"/>
                </a:solidFill>
                <a:latin typeface="Andalus" panose="02020603050405020304" pitchFamily="18" charset="-78"/>
                <a:cs typeface="Andalus" panose="02020603050405020304" pitchFamily="18" charset="-78"/>
              </a:rPr>
              <a:t>anus)</a:t>
            </a:r>
            <a:endParaRPr lang="en-US" sz="2000" dirty="0">
              <a:solidFill>
                <a:schemeClr val="bg1"/>
              </a:solidFill>
              <a:latin typeface="Andalus" panose="02020603050405020304" pitchFamily="18" charset="-78"/>
              <a:cs typeface="Andalus" panose="02020603050405020304" pitchFamily="18" charset="-78"/>
            </a:endParaRPr>
          </a:p>
          <a:p>
            <a:endParaRPr lang="en-US" sz="2000" dirty="0">
              <a:solidFill>
                <a:schemeClr val="bg1"/>
              </a:solidFill>
              <a:latin typeface="Andalus" panose="02020603050405020304" pitchFamily="18" charset="-78"/>
              <a:cs typeface="Andalus" panose="02020603050405020304" pitchFamily="18" charset="-78"/>
            </a:endParaRPr>
          </a:p>
          <a:p>
            <a:endParaRPr lang="en-US" sz="2000" dirty="0">
              <a:solidFill>
                <a:schemeClr val="bg1"/>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-Bladder</a:t>
            </a:r>
            <a:r>
              <a:rPr lang="en-US" sz="2000" dirty="0">
                <a:solidFill>
                  <a:schemeClr val="bg1"/>
                </a:solidFill>
                <a:latin typeface="Andalus" panose="02020603050405020304" pitchFamily="18" charset="-78"/>
                <a:cs typeface="Andalus" panose="02020603050405020304" pitchFamily="18" charset="-78"/>
              </a:rPr>
              <a:t>, bowel and sexual dysfunction</a:t>
            </a:r>
            <a:endParaRPr lang="ar-JO" sz="2000" dirty="0">
              <a:solidFill>
                <a:schemeClr val="bg1"/>
              </a:solidFill>
              <a:latin typeface="Andalus" panose="02020603050405020304" pitchFamily="18" charset="-78"/>
              <a:cs typeface="Andalus" panose="02020603050405020304" pitchFamily="18"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2115" y="166370"/>
            <a:ext cx="10515600" cy="1325563"/>
          </a:xfrm>
        </p:spPr>
        <p:txBody>
          <a:bodyPr/>
          <a:lstStyle/>
          <a:p>
            <a:r>
              <a:rPr lang="en-US"/>
              <a:t>The tracts </a:t>
            </a:r>
            <a:endParaRPr lang="en-US"/>
          </a:p>
        </p:txBody>
      </p:sp>
      <p:pic>
        <p:nvPicPr>
          <p:cNvPr id="6" name="Content Placeholder 5"/>
          <p:cNvPicPr>
            <a:picLocks noGrp="1" noChangeAspect="1"/>
          </p:cNvPicPr>
          <p:nvPr>
            <p:ph idx="1"/>
          </p:nvPr>
        </p:nvPicPr>
        <p:blipFill>
          <a:blip r:embed="rId1"/>
          <a:stretch>
            <a:fillRect/>
          </a:stretch>
        </p:blipFill>
        <p:spPr>
          <a:xfrm>
            <a:off x="5083175" y="671830"/>
            <a:ext cx="5200650" cy="4333875"/>
          </a:xfrm>
          <a:prstGeom prst="rect">
            <a:avLst/>
          </a:prstGeom>
        </p:spPr>
      </p:pic>
      <p:sp>
        <p:nvSpPr>
          <p:cNvPr id="7" name="Text Box 6"/>
          <p:cNvSpPr txBox="1"/>
          <p:nvPr/>
        </p:nvSpPr>
        <p:spPr>
          <a:xfrm>
            <a:off x="234950" y="1492250"/>
            <a:ext cx="2776220" cy="2306955"/>
          </a:xfrm>
          <a:prstGeom prst="rect">
            <a:avLst/>
          </a:prstGeom>
          <a:noFill/>
        </p:spPr>
        <p:txBody>
          <a:bodyPr wrap="square" rtlCol="0">
            <a:spAutoFit/>
          </a:bodyPr>
          <a:lstStyle/>
          <a:p>
            <a:r>
              <a:rPr lang="en-US" sz="2400" b="1">
                <a:solidFill>
                  <a:srgbClr val="5FA3C5"/>
                </a:solidFill>
                <a:latin typeface="SimSun" panose="02010600030101010101" pitchFamily="2" charset="-122"/>
                <a:ea typeface="SimSun" panose="02010600030101010101" pitchFamily="2" charset="-122"/>
              </a:rPr>
              <a:t>▇ </a:t>
            </a:r>
            <a:r>
              <a:rPr lang="en-US" sz="2400" b="1">
                <a:solidFill>
                  <a:schemeClr val="bg1"/>
                </a:solidFill>
              </a:rPr>
              <a:t>Ascending pathways</a:t>
            </a:r>
            <a:endParaRPr lang="en-US" sz="2400" b="1">
              <a:solidFill>
                <a:schemeClr val="bg1"/>
              </a:solidFill>
            </a:endParaRPr>
          </a:p>
          <a:p>
            <a:r>
              <a:rPr lang="en-US" sz="2400" b="1">
                <a:solidFill>
                  <a:srgbClr val="D74B54"/>
                </a:solidFill>
                <a:latin typeface="SimSun" panose="02010600030101010101" pitchFamily="2" charset="-122"/>
                <a:ea typeface="SimSun" panose="02010600030101010101" pitchFamily="2" charset="-122"/>
                <a:sym typeface="+mn-ea"/>
              </a:rPr>
              <a:t>▇</a:t>
            </a:r>
            <a:r>
              <a:rPr lang="en-US" sz="2400" b="1">
                <a:solidFill>
                  <a:srgbClr val="5FA3C5"/>
                </a:solidFill>
                <a:latin typeface="SimSun" panose="02010600030101010101" pitchFamily="2" charset="-122"/>
                <a:ea typeface="SimSun" panose="02010600030101010101" pitchFamily="2" charset="-122"/>
                <a:sym typeface="+mn-ea"/>
              </a:rPr>
              <a:t> </a:t>
            </a:r>
            <a:r>
              <a:rPr lang="en-US" sz="2400" b="1">
                <a:solidFill>
                  <a:schemeClr val="bg1"/>
                </a:solidFill>
              </a:rPr>
              <a:t>Descending pathways</a:t>
            </a:r>
            <a:endParaRPr lang="en-US" sz="2400" b="1">
              <a:solidFill>
                <a:schemeClr val="bg1"/>
              </a:solidFill>
            </a:endParaRPr>
          </a:p>
          <a:p>
            <a:r>
              <a:rPr lang="en-US" sz="2400" b="1">
                <a:solidFill>
                  <a:srgbClr val="948BAE"/>
                </a:solidFill>
                <a:latin typeface="SimSun" panose="02010600030101010101" pitchFamily="2" charset="-122"/>
                <a:ea typeface="SimSun" panose="02010600030101010101" pitchFamily="2" charset="-122"/>
                <a:sym typeface="+mn-ea"/>
              </a:rPr>
              <a:t>▇</a:t>
            </a:r>
            <a:r>
              <a:rPr lang="en-US" sz="2400" b="1">
                <a:solidFill>
                  <a:srgbClr val="5FA3C5"/>
                </a:solidFill>
                <a:latin typeface="SimSun" panose="02010600030101010101" pitchFamily="2" charset="-122"/>
                <a:ea typeface="SimSun" panose="02010600030101010101" pitchFamily="2" charset="-122"/>
                <a:sym typeface="+mn-ea"/>
              </a:rPr>
              <a:t> </a:t>
            </a:r>
            <a:r>
              <a:rPr lang="en-US" sz="2400" b="1">
                <a:solidFill>
                  <a:schemeClr val="bg1"/>
                </a:solidFill>
              </a:rPr>
              <a:t>Fibers passing in both directions</a:t>
            </a:r>
            <a:endParaRPr lang="en-US" sz="2400" b="1">
              <a:solidFill>
                <a:schemeClr val="bg1"/>
              </a:solidFill>
            </a:endParaRPr>
          </a:p>
        </p:txBody>
      </p:sp>
      <p:sp>
        <p:nvSpPr>
          <p:cNvPr id="13" name="Content Placeholder 12"/>
          <p:cNvSpPr/>
          <p:nvPr/>
        </p:nvSpPr>
        <p:spPr>
          <a:xfrm>
            <a:off x="1491615" y="4921885"/>
            <a:ext cx="8992235" cy="227584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theres</a:t>
            </a:r>
            <a:r>
              <a:rPr lang="en-US" dirty="0"/>
              <a:t> many tracts in the spinal cord but this seminar we'll focuses on three tracts because the signs and symptoms of </a:t>
            </a:r>
            <a:r>
              <a:rPr lang="en-US" dirty="0" err="1"/>
              <a:t>theres</a:t>
            </a:r>
            <a:r>
              <a:rPr lang="en-US" dirty="0"/>
              <a:t> lesions are the most clear </a:t>
            </a:r>
            <a:endParaRPr lang="en-US" dirty="0"/>
          </a:p>
        </p:txBody>
      </p:sp>
      <p:grpSp>
        <p:nvGrpSpPr>
          <p:cNvPr id="18" name="Group 17"/>
          <p:cNvGrpSpPr/>
          <p:nvPr/>
        </p:nvGrpSpPr>
        <p:grpSpPr>
          <a:xfrm>
            <a:off x="3688080" y="175895"/>
            <a:ext cx="3455035" cy="559435"/>
            <a:chOff x="10038" y="2118"/>
            <a:chExt cx="5441" cy="881"/>
          </a:xfrm>
          <a:noFill/>
        </p:grpSpPr>
        <p:cxnSp>
          <p:nvCxnSpPr>
            <p:cNvPr id="19" name="Straight Connector 18"/>
            <p:cNvCxnSpPr>
              <a:endCxn id="20" idx="3"/>
            </p:cNvCxnSpPr>
            <p:nvPr/>
          </p:nvCxnSpPr>
          <p:spPr>
            <a:xfrm flipH="1" flipV="1">
              <a:off x="12907" y="2408"/>
              <a:ext cx="2572" cy="591"/>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Box 19"/>
            <p:cNvSpPr txBox="1"/>
            <p:nvPr/>
          </p:nvSpPr>
          <p:spPr>
            <a:xfrm>
              <a:off x="10038" y="2118"/>
              <a:ext cx="2869" cy="580"/>
            </a:xfrm>
            <a:prstGeom prst="rect">
              <a:avLst/>
            </a:prstGeom>
            <a:grpFill/>
            <a:ln>
              <a:noFill/>
            </a:ln>
          </p:spPr>
          <p:txBody>
            <a:bodyPr wrap="square" rtlCol="0">
              <a:spAutoFit/>
            </a:bodyPr>
            <a:lstStyle/>
            <a:p>
              <a:r>
                <a:rPr lang="en-US" dirty="0">
                  <a:solidFill>
                    <a:schemeClr val="bg1"/>
                  </a:solidFill>
                </a:rPr>
                <a:t>Gracile fasciculus</a:t>
              </a:r>
              <a:endParaRPr lang="en-US" dirty="0">
                <a:solidFill>
                  <a:schemeClr val="bg1"/>
                </a:solidFill>
              </a:endParaRPr>
            </a:p>
          </p:txBody>
        </p:sp>
      </p:grpSp>
      <p:grpSp>
        <p:nvGrpSpPr>
          <p:cNvPr id="10" name="Group 9"/>
          <p:cNvGrpSpPr/>
          <p:nvPr/>
        </p:nvGrpSpPr>
        <p:grpSpPr>
          <a:xfrm>
            <a:off x="3489960" y="544195"/>
            <a:ext cx="2844800" cy="368300"/>
            <a:chOff x="10057" y="2118"/>
            <a:chExt cx="4480" cy="580"/>
          </a:xfrm>
          <a:noFill/>
        </p:grpSpPr>
        <p:cxnSp>
          <p:nvCxnSpPr>
            <p:cNvPr id="11" name="Straight Connector 10"/>
            <p:cNvCxnSpPr>
              <a:endCxn id="12" idx="3"/>
            </p:cNvCxnSpPr>
            <p:nvPr/>
          </p:nvCxnSpPr>
          <p:spPr>
            <a:xfrm flipH="1" flipV="1">
              <a:off x="13238" y="2408"/>
              <a:ext cx="1299" cy="217"/>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Box 11"/>
            <p:cNvSpPr txBox="1"/>
            <p:nvPr/>
          </p:nvSpPr>
          <p:spPr>
            <a:xfrm>
              <a:off x="10057" y="2118"/>
              <a:ext cx="3181" cy="580"/>
            </a:xfrm>
            <a:prstGeom prst="rect">
              <a:avLst/>
            </a:prstGeom>
            <a:grpFill/>
            <a:ln>
              <a:noFill/>
            </a:ln>
          </p:spPr>
          <p:txBody>
            <a:bodyPr wrap="square" rtlCol="0">
              <a:spAutoFit/>
            </a:bodyPr>
            <a:lstStyle/>
            <a:p>
              <a:r>
                <a:rPr lang="en-US" dirty="0">
                  <a:solidFill>
                    <a:schemeClr val="bg1"/>
                  </a:solidFill>
                </a:rPr>
                <a:t>Cuneate fasciculus</a:t>
              </a:r>
              <a:endParaRPr lang="en-US" dirty="0">
                <a:solidFill>
                  <a:schemeClr val="bg1"/>
                </a:solidFill>
              </a:endParaRPr>
            </a:p>
          </p:txBody>
        </p:sp>
      </p:grpSp>
      <p:grpSp>
        <p:nvGrpSpPr>
          <p:cNvPr id="17" name="Group 16"/>
          <p:cNvGrpSpPr/>
          <p:nvPr/>
        </p:nvGrpSpPr>
        <p:grpSpPr>
          <a:xfrm>
            <a:off x="9634220" y="671830"/>
            <a:ext cx="2831465" cy="1231900"/>
            <a:chOff x="9980" y="2118"/>
            <a:chExt cx="4459" cy="1940"/>
          </a:xfrm>
          <a:noFill/>
        </p:grpSpPr>
        <p:cxnSp>
          <p:nvCxnSpPr>
            <p:cNvPr id="21" name="Straight Connector 20"/>
            <p:cNvCxnSpPr/>
            <p:nvPr/>
          </p:nvCxnSpPr>
          <p:spPr>
            <a:xfrm flipV="1">
              <a:off x="9980" y="2769"/>
              <a:ext cx="1338" cy="1289"/>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Box 21"/>
            <p:cNvSpPr txBox="1"/>
            <p:nvPr/>
          </p:nvSpPr>
          <p:spPr>
            <a:xfrm>
              <a:off x="10038" y="2118"/>
              <a:ext cx="4401" cy="580"/>
            </a:xfrm>
            <a:prstGeom prst="rect">
              <a:avLst/>
            </a:prstGeom>
            <a:grpFill/>
            <a:ln>
              <a:noFill/>
            </a:ln>
          </p:spPr>
          <p:txBody>
            <a:bodyPr wrap="square" rtlCol="0">
              <a:spAutoFit/>
            </a:bodyPr>
            <a:lstStyle/>
            <a:p>
              <a:r>
                <a:rPr lang="en-US" dirty="0">
                  <a:solidFill>
                    <a:schemeClr val="bg1"/>
                  </a:solidFill>
                </a:rPr>
                <a:t>Lateral corticospinal</a:t>
              </a:r>
              <a:endParaRPr lang="en-US" dirty="0">
                <a:solidFill>
                  <a:schemeClr val="bg1"/>
                </a:solidFill>
              </a:endParaRPr>
            </a:p>
          </p:txBody>
        </p:sp>
      </p:grpSp>
      <p:grpSp>
        <p:nvGrpSpPr>
          <p:cNvPr id="23" name="Group 22"/>
          <p:cNvGrpSpPr/>
          <p:nvPr/>
        </p:nvGrpSpPr>
        <p:grpSpPr>
          <a:xfrm>
            <a:off x="7870190" y="3926840"/>
            <a:ext cx="4321810" cy="880110"/>
            <a:chOff x="7801" y="1022"/>
            <a:chExt cx="6806" cy="1386"/>
          </a:xfrm>
          <a:noFill/>
        </p:grpSpPr>
        <p:cxnSp>
          <p:nvCxnSpPr>
            <p:cNvPr id="24" name="Straight Connector 23"/>
            <p:cNvCxnSpPr>
              <a:endCxn id="25" idx="1"/>
            </p:cNvCxnSpPr>
            <p:nvPr/>
          </p:nvCxnSpPr>
          <p:spPr>
            <a:xfrm>
              <a:off x="7801" y="1022"/>
              <a:ext cx="2405" cy="1096"/>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Box 24"/>
            <p:cNvSpPr txBox="1"/>
            <p:nvPr/>
          </p:nvSpPr>
          <p:spPr>
            <a:xfrm>
              <a:off x="10206" y="1828"/>
              <a:ext cx="4401" cy="580"/>
            </a:xfrm>
            <a:prstGeom prst="rect">
              <a:avLst/>
            </a:prstGeom>
            <a:grpFill/>
            <a:ln>
              <a:noFill/>
            </a:ln>
          </p:spPr>
          <p:txBody>
            <a:bodyPr wrap="square" rtlCol="0">
              <a:spAutoFit/>
            </a:bodyPr>
            <a:lstStyle/>
            <a:p>
              <a:r>
                <a:rPr lang="en-US" dirty="0">
                  <a:solidFill>
                    <a:schemeClr val="bg1"/>
                  </a:solidFill>
                </a:rPr>
                <a:t>Anterior corticospinal</a:t>
              </a:r>
              <a:endParaRPr lang="en-US" dirty="0">
                <a:solidFill>
                  <a:schemeClr val="bg1"/>
                </a:solidFill>
              </a:endParaRPr>
            </a:p>
          </p:txBody>
        </p:sp>
      </p:grpSp>
      <p:grpSp>
        <p:nvGrpSpPr>
          <p:cNvPr id="30" name="Group 29"/>
          <p:cNvGrpSpPr/>
          <p:nvPr/>
        </p:nvGrpSpPr>
        <p:grpSpPr>
          <a:xfrm>
            <a:off x="2496185" y="3192145"/>
            <a:ext cx="3143885" cy="1523365"/>
            <a:chOff x="10057" y="1171"/>
            <a:chExt cx="4951" cy="2399"/>
          </a:xfrm>
          <a:noFill/>
        </p:grpSpPr>
        <p:cxnSp>
          <p:nvCxnSpPr>
            <p:cNvPr id="31" name="Straight Connector 30"/>
            <p:cNvCxnSpPr/>
            <p:nvPr/>
          </p:nvCxnSpPr>
          <p:spPr>
            <a:xfrm flipH="1">
              <a:off x="13434" y="1171"/>
              <a:ext cx="1574" cy="1356"/>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Box 31"/>
            <p:cNvSpPr txBox="1"/>
            <p:nvPr/>
          </p:nvSpPr>
          <p:spPr>
            <a:xfrm>
              <a:off x="10057" y="2118"/>
              <a:ext cx="4074" cy="1452"/>
            </a:xfrm>
            <a:prstGeom prst="rect">
              <a:avLst/>
            </a:prstGeom>
            <a:grpFill/>
            <a:ln>
              <a:noFill/>
            </a:ln>
          </p:spPr>
          <p:txBody>
            <a:bodyPr wrap="square" rtlCol="0">
              <a:spAutoFit/>
            </a:bodyPr>
            <a:lstStyle/>
            <a:p>
              <a:r>
                <a:rPr lang="en-US" dirty="0">
                  <a:solidFill>
                    <a:schemeClr val="bg1"/>
                  </a:solidFill>
                </a:rPr>
                <a:t>Anterolateral system (ALS) that includes  the </a:t>
              </a:r>
              <a:endParaRPr lang="en-US" dirty="0">
                <a:solidFill>
                  <a:schemeClr val="bg1"/>
                </a:solidFill>
              </a:endParaRPr>
            </a:p>
            <a:p>
              <a:r>
                <a:rPr lang="en-US" u="sng" dirty="0">
                  <a:solidFill>
                    <a:schemeClr val="bg1"/>
                  </a:solidFill>
                </a:rPr>
                <a:t>spinothalamic</a:t>
              </a:r>
              <a:endParaRPr lang="en-US" u="sng"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 y="2018823"/>
            <a:ext cx="7856220" cy="4401205"/>
          </a:xfrm>
          <a:prstGeom prst="rect">
            <a:avLst/>
          </a:prstGeom>
        </p:spPr>
        <p:txBody>
          <a:bodyPr wrap="square">
            <a:spAutoFit/>
          </a:bodyPr>
          <a:lstStyle/>
          <a:p>
            <a:br>
              <a:rPr lang="en-US" sz="2800" dirty="0">
                <a:solidFill>
                  <a:schemeClr val="bg1"/>
                </a:solidFill>
                <a:latin typeface="Andalus" panose="02020603050405020304" pitchFamily="18" charset="-78"/>
                <a:cs typeface="Andalus" panose="02020603050405020304" pitchFamily="18" charset="-78"/>
              </a:rPr>
            </a:br>
            <a:r>
              <a:rPr lang="en-US" sz="2800" dirty="0">
                <a:solidFill>
                  <a:schemeClr val="bg1"/>
                </a:solidFill>
                <a:latin typeface="Andalus" panose="02020603050405020304" pitchFamily="18" charset="-78"/>
                <a:cs typeface="Andalus" panose="02020603050405020304" pitchFamily="18" charset="-78"/>
              </a:rPr>
              <a:t>-Lesions at </a:t>
            </a:r>
            <a:r>
              <a:rPr lang="en-US" sz="2800" b="1" dirty="0">
                <a:solidFill>
                  <a:srgbClr val="CD774F"/>
                </a:solidFill>
                <a:latin typeface="Andalus" panose="02020603050405020304" pitchFamily="18" charset="-78"/>
                <a:cs typeface="Andalus" panose="02020603050405020304" pitchFamily="18" charset="-78"/>
              </a:rPr>
              <a:t>vertebral level L2</a:t>
            </a:r>
            <a:r>
              <a:rPr lang="en-US" sz="2800" dirty="0">
                <a:solidFill>
                  <a:schemeClr val="bg1"/>
                </a:solidFill>
                <a:latin typeface="Andalus" panose="02020603050405020304" pitchFamily="18" charset="-78"/>
                <a:cs typeface="Andalus" panose="02020603050405020304" pitchFamily="18" charset="-78"/>
              </a:rPr>
              <a:t>-saddle </a:t>
            </a:r>
            <a:r>
              <a:rPr lang="en-US" sz="2800" dirty="0" err="1" smtClean="0">
                <a:solidFill>
                  <a:schemeClr val="bg1"/>
                </a:solidFill>
                <a:latin typeface="Andalus" panose="02020603050405020304" pitchFamily="18" charset="-78"/>
                <a:cs typeface="Andalus" panose="02020603050405020304" pitchFamily="18" charset="-78"/>
              </a:rPr>
              <a:t>anaesthesia</a:t>
            </a:r>
            <a:endParaRPr lang="en-US" sz="2800" dirty="0" smtClean="0">
              <a:solidFill>
                <a:schemeClr val="bg1"/>
              </a:solidFill>
              <a:latin typeface="Andalus" panose="02020603050405020304" pitchFamily="18" charset="-78"/>
              <a:cs typeface="Andalus" panose="02020603050405020304" pitchFamily="18" charset="-78"/>
            </a:endParaRPr>
          </a:p>
          <a:p>
            <a:r>
              <a:rPr lang="en-US" sz="2800" dirty="0" smtClean="0">
                <a:solidFill>
                  <a:schemeClr val="bg1"/>
                </a:solidFill>
                <a:latin typeface="Andalus" panose="02020603050405020304" pitchFamily="18" charset="-78"/>
                <a:cs typeface="Andalus" panose="02020603050405020304" pitchFamily="18" charset="-78"/>
              </a:rPr>
              <a:t>-</a:t>
            </a:r>
            <a:r>
              <a:rPr lang="en-US" sz="2800" dirty="0">
                <a:solidFill>
                  <a:schemeClr val="bg1"/>
                </a:solidFill>
                <a:latin typeface="Andalus" panose="02020603050405020304" pitchFamily="18" charset="-78"/>
                <a:cs typeface="Andalus" panose="02020603050405020304" pitchFamily="18" charset="-78"/>
              </a:rPr>
              <a:t>loss of bladder reflex: urinary retention-loss of bowel reflex: incontinence </a:t>
            </a:r>
            <a:endParaRPr lang="en-US" sz="2800" dirty="0" smtClean="0">
              <a:solidFill>
                <a:schemeClr val="bg1"/>
              </a:solidFill>
              <a:latin typeface="Andalus" panose="02020603050405020304" pitchFamily="18" charset="-78"/>
              <a:cs typeface="Andalus" panose="02020603050405020304" pitchFamily="18" charset="-78"/>
            </a:endParaRPr>
          </a:p>
          <a:p>
            <a:r>
              <a:rPr lang="en-US" sz="2800" dirty="0" smtClean="0">
                <a:solidFill>
                  <a:schemeClr val="bg1"/>
                </a:solidFill>
                <a:latin typeface="Andalus" panose="02020603050405020304" pitchFamily="18" charset="-78"/>
                <a:cs typeface="Andalus" panose="02020603050405020304" pitchFamily="18" charset="-78"/>
              </a:rPr>
              <a:t>-</a:t>
            </a:r>
            <a:r>
              <a:rPr lang="en-US" sz="2800" dirty="0">
                <a:solidFill>
                  <a:schemeClr val="bg1"/>
                </a:solidFill>
                <a:latin typeface="Andalus" panose="02020603050405020304" pitchFamily="18" charset="-78"/>
                <a:cs typeface="Andalus" panose="02020603050405020304" pitchFamily="18" charset="-78"/>
              </a:rPr>
              <a:t>lower limb motor weakness, </a:t>
            </a:r>
            <a:r>
              <a:rPr lang="en-US" sz="2800" dirty="0" err="1">
                <a:solidFill>
                  <a:schemeClr val="bg1"/>
                </a:solidFill>
                <a:latin typeface="Andalus" panose="02020603050405020304" pitchFamily="18" charset="-78"/>
                <a:cs typeface="Andalus" panose="02020603050405020304" pitchFamily="18" charset="-78"/>
              </a:rPr>
              <a:t>paraesthesia</a:t>
            </a:r>
            <a:r>
              <a:rPr lang="en-US" sz="2800" dirty="0">
                <a:solidFill>
                  <a:schemeClr val="bg1"/>
                </a:solidFill>
                <a:latin typeface="Andalus" panose="02020603050405020304" pitchFamily="18" charset="-78"/>
                <a:cs typeface="Andalus" panose="02020603050405020304" pitchFamily="18" charset="-78"/>
              </a:rPr>
              <a:t> and </a:t>
            </a:r>
            <a:r>
              <a:rPr lang="en-US" sz="2800" dirty="0" smtClean="0">
                <a:solidFill>
                  <a:schemeClr val="bg1"/>
                </a:solidFill>
                <a:latin typeface="Andalus" panose="02020603050405020304" pitchFamily="18" charset="-78"/>
                <a:cs typeface="Andalus" panose="02020603050405020304" pitchFamily="18" charset="-78"/>
              </a:rPr>
              <a:t>numbness</a:t>
            </a:r>
            <a:endParaRPr lang="en-US" sz="2800" dirty="0" smtClean="0">
              <a:solidFill>
                <a:schemeClr val="bg1"/>
              </a:solidFill>
              <a:latin typeface="Andalus" panose="02020603050405020304" pitchFamily="18" charset="-78"/>
              <a:cs typeface="Andalus" panose="02020603050405020304" pitchFamily="18" charset="-78"/>
            </a:endParaRPr>
          </a:p>
          <a:p>
            <a:r>
              <a:rPr lang="en-US" sz="2800" dirty="0" smtClean="0">
                <a:solidFill>
                  <a:schemeClr val="bg1"/>
                </a:solidFill>
                <a:latin typeface="Andalus" panose="02020603050405020304" pitchFamily="18" charset="-78"/>
                <a:cs typeface="Andalus" panose="02020603050405020304" pitchFamily="18" charset="-78"/>
              </a:rPr>
              <a:t>-</a:t>
            </a:r>
            <a:r>
              <a:rPr lang="en-US" sz="2800" dirty="0">
                <a:solidFill>
                  <a:schemeClr val="bg1"/>
                </a:solidFill>
                <a:latin typeface="Andalus" panose="02020603050405020304" pitchFamily="18" charset="-78"/>
                <a:cs typeface="Andalus" panose="02020603050405020304" pitchFamily="18" charset="-78"/>
              </a:rPr>
              <a:t>chronic lower </a:t>
            </a:r>
            <a:r>
              <a:rPr lang="en-US" sz="2800" dirty="0" smtClean="0">
                <a:solidFill>
                  <a:schemeClr val="bg1"/>
                </a:solidFill>
                <a:latin typeface="Andalus" panose="02020603050405020304" pitchFamily="18" charset="-78"/>
                <a:cs typeface="Andalus" panose="02020603050405020304" pitchFamily="18" charset="-78"/>
              </a:rPr>
              <a:t>backache</a:t>
            </a:r>
            <a:endParaRPr lang="en-US" sz="2800" dirty="0" smtClean="0">
              <a:solidFill>
                <a:schemeClr val="bg1"/>
              </a:solidFill>
              <a:latin typeface="Andalus" panose="02020603050405020304" pitchFamily="18" charset="-78"/>
              <a:cs typeface="Andalus" panose="02020603050405020304" pitchFamily="18" charset="-78"/>
            </a:endParaRPr>
          </a:p>
          <a:p>
            <a:endParaRPr lang="en-US" sz="2800" dirty="0" smtClean="0">
              <a:solidFill>
                <a:schemeClr val="bg1"/>
              </a:solidFill>
              <a:latin typeface="Andalus" panose="02020603050405020304" pitchFamily="18" charset="-78"/>
              <a:cs typeface="Andalus" panose="02020603050405020304" pitchFamily="18" charset="-78"/>
            </a:endParaRPr>
          </a:p>
          <a:p>
            <a:r>
              <a:rPr lang="en-US" sz="2800" dirty="0" smtClean="0">
                <a:solidFill>
                  <a:schemeClr val="bg1"/>
                </a:solidFill>
                <a:latin typeface="Andalus" panose="02020603050405020304" pitchFamily="18" charset="-78"/>
                <a:cs typeface="Andalus" panose="02020603050405020304" pitchFamily="18" charset="-78"/>
              </a:rPr>
              <a:t>-</a:t>
            </a:r>
            <a:r>
              <a:rPr lang="en-US" sz="2800" dirty="0">
                <a:solidFill>
                  <a:schemeClr val="bg1"/>
                </a:solidFill>
                <a:latin typeface="Andalus" panose="02020603050405020304" pitchFamily="18" charset="-78"/>
                <a:cs typeface="Andalus" panose="02020603050405020304" pitchFamily="18" charset="-78"/>
              </a:rPr>
              <a:t>Causes include disc herniation, spinal fracture, and tumors</a:t>
            </a:r>
            <a:endParaRPr lang="ar-JO" sz="2800" dirty="0">
              <a:solidFill>
                <a:schemeClr val="bg1"/>
              </a:solidFill>
              <a:latin typeface="Andalus" panose="02020603050405020304" pitchFamily="18" charset="-78"/>
              <a:cs typeface="Andalus" panose="02020603050405020304" pitchFamily="18" charset="-78"/>
            </a:endParaRPr>
          </a:p>
        </p:txBody>
      </p:sp>
      <p:sp>
        <p:nvSpPr>
          <p:cNvPr id="3"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r>
              <a:rPr lang="en-US" sz="4000" dirty="0">
                <a:solidFill>
                  <a:schemeClr val="bg1"/>
                </a:solidFill>
                <a:latin typeface="Algerian" panose="04020705040A02060702" pitchFamily="82" charset="0"/>
              </a:rPr>
              <a:t>Conus </a:t>
            </a:r>
            <a:r>
              <a:rPr lang="en-US" sz="4000" dirty="0" err="1">
                <a:solidFill>
                  <a:schemeClr val="bg1"/>
                </a:solidFill>
                <a:latin typeface="Algerian" panose="04020705040A02060702" pitchFamily="82" charset="0"/>
              </a:rPr>
              <a:t>Medullaris</a:t>
            </a:r>
            <a:r>
              <a:rPr lang="en-US" sz="4000" dirty="0">
                <a:solidFill>
                  <a:schemeClr val="bg1"/>
                </a:solidFill>
                <a:latin typeface="Algerian" panose="04020705040A02060702" pitchFamily="82" charset="0"/>
              </a:rPr>
              <a:t> Syndrome:</a:t>
            </a:r>
            <a:endParaRPr sz="4000" dirty="0">
              <a:solidFill>
                <a:schemeClr val="bg1"/>
              </a:solidFill>
              <a:latin typeface="Algerian" panose="04020705040A02060702" pitchFamily="82" charset="0"/>
            </a:endParaRPr>
          </a:p>
        </p:txBody>
      </p:sp>
      <p:sp>
        <p:nvSpPr>
          <p:cNvPr id="4"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pic>
        <p:nvPicPr>
          <p:cNvPr id="5" name="Picture 4"/>
          <p:cNvPicPr>
            <a:picLocks noChangeAspect="1"/>
          </p:cNvPicPr>
          <p:nvPr/>
        </p:nvPicPr>
        <p:blipFill rotWithShape="1">
          <a:blip r:embed="rId1"/>
          <a:srcRect l="48417"/>
          <a:stretch>
            <a:fillRect/>
          </a:stretch>
        </p:blipFill>
        <p:spPr>
          <a:xfrm>
            <a:off x="8343900" y="2018823"/>
            <a:ext cx="3089910" cy="4492599"/>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49390" y="2792270"/>
            <a:ext cx="5438139" cy="3216083"/>
          </a:xfrm>
        </p:spPr>
        <p:txBody>
          <a:bodyPr>
            <a:normAutofit fontScale="90000"/>
          </a:bodyPr>
          <a:lstStyle/>
          <a:p>
            <a:pPr algn="ctr"/>
            <a:r>
              <a:rPr lang="en-US" dirty="0" smtClean="0">
                <a:latin typeface="Andalus" panose="02020603050405020304" pitchFamily="18" charset="-78"/>
                <a:cs typeface="Andalus" panose="02020603050405020304" pitchFamily="18" charset="-78"/>
              </a:rPr>
              <a:t>Neurogenic </a:t>
            </a:r>
            <a:r>
              <a:rPr lang="en-US" dirty="0">
                <a:latin typeface="Andalus" panose="02020603050405020304" pitchFamily="18" charset="-78"/>
                <a:cs typeface="Andalus" panose="02020603050405020304" pitchFamily="18" charset="-78"/>
              </a:rPr>
              <a:t>shock </a:t>
            </a:r>
            <a:br>
              <a:rPr lang="en-US" dirty="0" smtClean="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vs </a:t>
            </a:r>
            <a:br>
              <a:rPr lang="en-US" dirty="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spinal  </a:t>
            </a:r>
            <a:r>
              <a:rPr lang="en-US" dirty="0">
                <a:latin typeface="Andalus" panose="02020603050405020304" pitchFamily="18" charset="-78"/>
                <a:cs typeface="Andalus" panose="02020603050405020304" pitchFamily="18" charset="-78"/>
              </a:rPr>
              <a:t>shock</a:t>
            </a:r>
            <a:endParaRPr lang="en-US" dirty="0">
              <a:latin typeface="Andalus" panose="02020603050405020304" pitchFamily="18" charset="-78"/>
              <a:cs typeface="Andalus" panose="02020603050405020304" pitchFamily="18" charset="-78"/>
            </a:endParaRPr>
          </a:p>
        </p:txBody>
      </p:sp>
      <p:sp>
        <p:nvSpPr>
          <p:cNvPr id="8" name="Rectangle 7"/>
          <p:cNvSpPr/>
          <p:nvPr/>
        </p:nvSpPr>
        <p:spPr>
          <a:xfrm>
            <a:off x="133350" y="975240"/>
            <a:ext cx="5135880" cy="5663089"/>
          </a:xfrm>
          <a:prstGeom prst="rect">
            <a:avLst/>
          </a:prstGeom>
        </p:spPr>
        <p:txBody>
          <a:bodyPr wrap="square">
            <a:spAutoFit/>
          </a:bodyPr>
          <a:lstStyle/>
          <a:p>
            <a:r>
              <a:rPr lang="en-US" sz="4800" b="1" dirty="0">
                <a:solidFill>
                  <a:srgbClr val="DD8047"/>
                </a:solidFill>
                <a:latin typeface="Andalus" panose="02020603050405020304" pitchFamily="18" charset="-78"/>
                <a:cs typeface="Andalus" panose="02020603050405020304" pitchFamily="18" charset="-78"/>
              </a:rPr>
              <a:t>Neurogenic </a:t>
            </a:r>
            <a:r>
              <a:rPr lang="en-US" sz="4800" b="1" dirty="0" smtClean="0">
                <a:solidFill>
                  <a:srgbClr val="DD8047"/>
                </a:solidFill>
                <a:latin typeface="Andalus" panose="02020603050405020304" pitchFamily="18" charset="-78"/>
                <a:cs typeface="Andalus" panose="02020603050405020304" pitchFamily="18" charset="-78"/>
              </a:rPr>
              <a:t>Shock</a:t>
            </a:r>
            <a:endParaRPr lang="en-US" sz="4800" b="1" dirty="0" smtClean="0">
              <a:solidFill>
                <a:srgbClr val="DD8047"/>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Due </a:t>
            </a:r>
            <a:r>
              <a:rPr lang="en-US" sz="2000" dirty="0">
                <a:solidFill>
                  <a:schemeClr val="bg1"/>
                </a:solidFill>
                <a:latin typeface="Andalus" panose="02020603050405020304" pitchFamily="18" charset="-78"/>
                <a:cs typeface="Andalus" panose="02020603050405020304" pitchFamily="18" charset="-78"/>
              </a:rPr>
              <a:t>to interruption of the </a:t>
            </a:r>
            <a:r>
              <a:rPr lang="en-US" sz="2000" dirty="0">
                <a:solidFill>
                  <a:srgbClr val="FFFF00"/>
                </a:solidFill>
                <a:latin typeface="Andalus" panose="02020603050405020304" pitchFamily="18" charset="-78"/>
                <a:cs typeface="Andalus" panose="02020603050405020304" pitchFamily="18" charset="-78"/>
              </a:rPr>
              <a:t>sympathetic</a:t>
            </a:r>
            <a:r>
              <a:rPr lang="en-US" sz="2000" dirty="0">
                <a:solidFill>
                  <a:schemeClr val="bg1"/>
                </a:solidFill>
                <a:latin typeface="Andalus" panose="02020603050405020304" pitchFamily="18" charset="-78"/>
                <a:cs typeface="Andalus" panose="02020603050405020304" pitchFamily="18" charset="-78"/>
              </a:rPr>
              <a:t> input from hypothalamus to the cardiovascular </a:t>
            </a:r>
            <a:r>
              <a:rPr lang="en-US" sz="2000" dirty="0" smtClean="0">
                <a:solidFill>
                  <a:schemeClr val="bg1"/>
                </a:solidFill>
                <a:latin typeface="Andalus" panose="02020603050405020304" pitchFamily="18" charset="-78"/>
                <a:cs typeface="Andalus" panose="02020603050405020304" pitchFamily="18" charset="-78"/>
              </a:rPr>
              <a:t>centers </a:t>
            </a:r>
            <a:r>
              <a:rPr lang="en-US" sz="2000" dirty="0" smtClean="0">
                <a:solidFill>
                  <a:schemeClr val="bg1"/>
                </a:solidFill>
                <a:latin typeface="Andalus" panose="02020603050405020304" pitchFamily="18" charset="-78"/>
                <a:cs typeface="Andalus" panose="02020603050405020304" pitchFamily="18" charset="-78"/>
              </a:rPr>
              <a:t>,</a:t>
            </a:r>
            <a:r>
              <a:rPr lang="en-US" altLang="ar-SA" sz="2000" dirty="0">
                <a:latin typeface="Times New Roman" panose="02020603050405020304" pitchFamily="18" charset="0"/>
              </a:rPr>
              <a:t> </a:t>
            </a:r>
            <a:r>
              <a:rPr lang="en-US" altLang="ar-SA" sz="2000" dirty="0">
                <a:solidFill>
                  <a:schemeClr val="bg1"/>
                </a:solidFill>
                <a:latin typeface="Andalus" panose="02020603050405020304" pitchFamily="18" charset="-78"/>
                <a:cs typeface="Andalus" panose="02020603050405020304" pitchFamily="18" charset="-78"/>
              </a:rPr>
              <a:t>Unopposed vagal tone </a:t>
            </a:r>
            <a:endParaRPr lang="en-US" altLang="ar-SA" sz="2000" dirty="0">
              <a:solidFill>
                <a:schemeClr val="bg1"/>
              </a:solidFill>
              <a:latin typeface="Andalus" panose="02020603050405020304" pitchFamily="18" charset="-78"/>
              <a:cs typeface="Andalus" panose="02020603050405020304" pitchFamily="18" charset="-78"/>
            </a:endParaRPr>
          </a:p>
          <a:p>
            <a:endParaRPr lang="en-US" sz="2000" dirty="0" smtClean="0">
              <a:solidFill>
                <a:schemeClr val="bg1"/>
              </a:solidFill>
              <a:latin typeface="Andalus" panose="02020603050405020304" pitchFamily="18" charset="-78"/>
              <a:cs typeface="Andalus" panose="02020603050405020304" pitchFamily="18" charset="-78"/>
            </a:endParaRPr>
          </a:p>
          <a:p>
            <a:r>
              <a:rPr lang="en-US" sz="2000" b="1" dirty="0" smtClean="0">
                <a:solidFill>
                  <a:srgbClr val="FFFF00"/>
                </a:solidFill>
                <a:latin typeface="Andalus" panose="02020603050405020304" pitchFamily="18" charset="-78"/>
                <a:cs typeface="Andalus" panose="02020603050405020304" pitchFamily="18" charset="-78"/>
              </a:rPr>
              <a:t>Hypotension </a:t>
            </a:r>
            <a:r>
              <a:rPr lang="en-US" sz="2000" dirty="0">
                <a:solidFill>
                  <a:schemeClr val="bg1"/>
                </a:solidFill>
                <a:latin typeface="Andalus" panose="02020603050405020304" pitchFamily="18" charset="-78"/>
                <a:cs typeface="Andalus" panose="02020603050405020304" pitchFamily="18" charset="-78"/>
              </a:rPr>
              <a:t>(due to vasodilation, due to loss of sympathetic tonic input) </a:t>
            </a:r>
            <a:r>
              <a:rPr lang="en-US" sz="2000" dirty="0" smtClean="0">
                <a:solidFill>
                  <a:schemeClr val="bg1"/>
                </a:solidFill>
                <a:latin typeface="Andalus" panose="02020603050405020304" pitchFamily="18" charset="-78"/>
                <a:cs typeface="Andalus" panose="02020603050405020304" pitchFamily="18" charset="-78"/>
              </a:rPr>
              <a:t>and </a:t>
            </a:r>
            <a:r>
              <a:rPr lang="en-US" sz="2000" b="1" dirty="0" smtClean="0">
                <a:solidFill>
                  <a:srgbClr val="FFFF00"/>
                </a:solidFill>
                <a:latin typeface="Andalus" panose="02020603050405020304" pitchFamily="18" charset="-78"/>
                <a:cs typeface="Andalus" panose="02020603050405020304" pitchFamily="18" charset="-78"/>
              </a:rPr>
              <a:t>bradycardia</a:t>
            </a:r>
            <a:endParaRPr lang="en-US" sz="2000" b="1" dirty="0" smtClean="0">
              <a:solidFill>
                <a:srgbClr val="FFFF00"/>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No </a:t>
            </a:r>
            <a:r>
              <a:rPr lang="en-US" sz="2000" dirty="0">
                <a:solidFill>
                  <a:schemeClr val="bg1"/>
                </a:solidFill>
                <a:latin typeface="Andalus" panose="02020603050405020304" pitchFamily="18" charset="-78"/>
                <a:cs typeface="Andalus" panose="02020603050405020304" pitchFamily="18" charset="-78"/>
              </a:rPr>
              <a:t>real blood loss but blood is </a:t>
            </a:r>
            <a:r>
              <a:rPr lang="en-US" sz="2000" dirty="0" smtClean="0">
                <a:solidFill>
                  <a:schemeClr val="bg1"/>
                </a:solidFill>
                <a:latin typeface="Andalus" panose="02020603050405020304" pitchFamily="18" charset="-78"/>
                <a:cs typeface="Andalus" panose="02020603050405020304" pitchFamily="18" charset="-78"/>
              </a:rPr>
              <a:t>pooled in periphery</a:t>
            </a:r>
            <a:endParaRPr lang="en-US" sz="5400" b="1" dirty="0" smtClean="0">
              <a:solidFill>
                <a:srgbClr val="DD8047"/>
              </a:solidFill>
              <a:latin typeface="Andalus" panose="02020603050405020304" pitchFamily="18" charset="-78"/>
              <a:cs typeface="Andalus" panose="02020603050405020304" pitchFamily="18" charset="-78"/>
            </a:endParaRPr>
          </a:p>
          <a:p>
            <a:r>
              <a:rPr lang="en-US" sz="5400" b="1" dirty="0" smtClean="0">
                <a:solidFill>
                  <a:srgbClr val="DD8047"/>
                </a:solidFill>
                <a:latin typeface="Andalus" panose="02020603050405020304" pitchFamily="18" charset="-78"/>
                <a:cs typeface="Andalus" panose="02020603050405020304" pitchFamily="18" charset="-78"/>
              </a:rPr>
              <a:t>Spinal shock</a:t>
            </a:r>
            <a:endParaRPr lang="en-US" sz="5400" b="1" dirty="0" smtClean="0">
              <a:solidFill>
                <a:srgbClr val="DD8047"/>
              </a:solidFill>
              <a:latin typeface="Andalus" panose="02020603050405020304" pitchFamily="18" charset="-78"/>
              <a:cs typeface="Andalus" panose="02020603050405020304" pitchFamily="18" charset="-78"/>
            </a:endParaRPr>
          </a:p>
          <a:p>
            <a:r>
              <a:rPr lang="en-US" sz="2000" dirty="0" smtClean="0">
                <a:solidFill>
                  <a:srgbClr val="FFFF00"/>
                </a:solidFill>
                <a:latin typeface="Andalus" panose="02020603050405020304" pitchFamily="18" charset="-78"/>
                <a:cs typeface="Andalus" panose="02020603050405020304" pitchFamily="18" charset="-78"/>
              </a:rPr>
              <a:t>Temporary</a:t>
            </a:r>
            <a:r>
              <a:rPr lang="en-US" sz="2000" dirty="0" smtClean="0">
                <a:solidFill>
                  <a:schemeClr val="bg1"/>
                </a:solidFill>
                <a:latin typeface="Andalus" panose="02020603050405020304" pitchFamily="18" charset="-78"/>
                <a:cs typeface="Andalus" panose="02020603050405020304" pitchFamily="18" charset="-78"/>
              </a:rPr>
              <a:t> </a:t>
            </a:r>
            <a:r>
              <a:rPr lang="en-US" sz="2000" dirty="0">
                <a:solidFill>
                  <a:schemeClr val="bg1"/>
                </a:solidFill>
                <a:latin typeface="Andalus" panose="02020603050405020304" pitchFamily="18" charset="-78"/>
                <a:cs typeface="Andalus" panose="02020603050405020304" pitchFamily="18" charset="-78"/>
              </a:rPr>
              <a:t>loss or depression of all or most spinal reflex activity below the level of the injury</a:t>
            </a:r>
            <a:r>
              <a:rPr lang="en-US" sz="2000" dirty="0" smtClean="0">
                <a:solidFill>
                  <a:schemeClr val="bg1"/>
                </a:solidFill>
                <a:latin typeface="Andalus" panose="02020603050405020304" pitchFamily="18" charset="-78"/>
                <a:cs typeface="Andalus" panose="02020603050405020304" pitchFamily="18" charset="-78"/>
              </a:rPr>
              <a:t>.</a:t>
            </a:r>
            <a:endParaRPr lang="en-US" sz="2000" dirty="0" smtClean="0">
              <a:solidFill>
                <a:schemeClr val="bg1"/>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Flaccid paralysis </a:t>
            </a:r>
            <a:endParaRPr lang="en-US" sz="2000" dirty="0" smtClean="0">
              <a:solidFill>
                <a:schemeClr val="bg1"/>
              </a:solidFill>
              <a:latin typeface="Andalus" panose="02020603050405020304" pitchFamily="18" charset="-78"/>
              <a:cs typeface="Andalus" panose="02020603050405020304" pitchFamily="18" charset="-78"/>
            </a:endParaRPr>
          </a:p>
          <a:p>
            <a:r>
              <a:rPr lang="en-US" sz="2000" dirty="0" smtClean="0">
                <a:solidFill>
                  <a:schemeClr val="bg1"/>
                </a:solidFill>
                <a:latin typeface="Andalus" panose="02020603050405020304" pitchFamily="18" charset="-78"/>
                <a:cs typeface="Andalus" panose="02020603050405020304" pitchFamily="18" charset="-78"/>
              </a:rPr>
              <a:t>Loss </a:t>
            </a:r>
            <a:r>
              <a:rPr lang="en-US" sz="2000" dirty="0">
                <a:solidFill>
                  <a:schemeClr val="bg1"/>
                </a:solidFill>
                <a:latin typeface="Andalus" panose="02020603050405020304" pitchFamily="18" charset="-78"/>
                <a:cs typeface="Andalus" panose="02020603050405020304" pitchFamily="18" charset="-78"/>
              </a:rPr>
              <a:t>anal tone, reflexes, autonomic </a:t>
            </a:r>
            <a:r>
              <a:rPr lang="en-US" sz="2000" dirty="0" smtClean="0">
                <a:solidFill>
                  <a:schemeClr val="bg1"/>
                </a:solidFill>
                <a:latin typeface="Andalus" panose="02020603050405020304" pitchFamily="18" charset="-78"/>
                <a:cs typeface="Andalus" panose="02020603050405020304" pitchFamily="18" charset="-78"/>
              </a:rPr>
              <a:t>control</a:t>
            </a:r>
            <a:endParaRPr lang="ar-JO" sz="2000" dirty="0">
              <a:solidFill>
                <a:schemeClr val="bg1"/>
              </a:solidFill>
              <a:latin typeface="Andalus" panose="02020603050405020304" pitchFamily="18" charset="-78"/>
              <a:cs typeface="Andalus" panose="02020603050405020304" pitchFamily="18"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737360" y="233362"/>
            <a:ext cx="8595360" cy="6453256"/>
          </a:xfrm>
          <a:prstGeom prst="rect">
            <a:avLst/>
          </a:prstGeom>
          <a:ln>
            <a:noFill/>
          </a:ln>
          <a:effectLst>
            <a:softEdge rad="112500"/>
          </a:effectLst>
        </p:spPr>
      </p:pic>
      <p:sp>
        <p:nvSpPr>
          <p:cNvPr id="9" name="Shape"/>
          <p:cNvSpPr/>
          <p:nvPr/>
        </p:nvSpPr>
        <p:spPr>
          <a:xfrm rot="10800000">
            <a:off x="10689092" y="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0" name="Shape"/>
          <p:cNvSpPr/>
          <p:nvPr/>
        </p:nvSpPr>
        <p:spPr>
          <a:xfrm rot="9946405" flipH="1" flipV="1">
            <a:off x="-135743" y="5566633"/>
            <a:ext cx="1530534" cy="1212561"/>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7991" y="845820"/>
            <a:ext cx="5097780" cy="1211580"/>
          </a:xfrm>
        </p:spPr>
        <p:txBody>
          <a:bodyPr>
            <a:noAutofit/>
          </a:bodyPr>
          <a:lstStyle/>
          <a:p>
            <a:pPr algn="ctr"/>
            <a:r>
              <a:rPr lang="en-US" sz="5400" b="0" dirty="0" smtClean="0">
                <a:solidFill>
                  <a:schemeClr val="bg1"/>
                </a:solidFill>
                <a:latin typeface="Elephant" panose="02020904090505020303" pitchFamily="18" charset="0"/>
                <a:cs typeface="Andalus" panose="02020603050405020304" pitchFamily="18" charset="-78"/>
              </a:rPr>
              <a:t>Radiological</a:t>
            </a:r>
            <a:br>
              <a:rPr lang="en-US" sz="5400" b="0" dirty="0" smtClean="0">
                <a:solidFill>
                  <a:schemeClr val="bg1"/>
                </a:solidFill>
                <a:latin typeface="Elephant" panose="02020904090505020303" pitchFamily="18" charset="0"/>
                <a:cs typeface="Andalus" panose="02020603050405020304" pitchFamily="18" charset="-78"/>
              </a:rPr>
            </a:br>
            <a:r>
              <a:rPr lang="en-US" sz="5400" b="0" dirty="0" smtClean="0">
                <a:solidFill>
                  <a:schemeClr val="bg1"/>
                </a:solidFill>
                <a:latin typeface="Elephant" panose="02020904090505020303" pitchFamily="18" charset="0"/>
                <a:cs typeface="Andalus" panose="02020603050405020304" pitchFamily="18" charset="-78"/>
              </a:rPr>
              <a:t>investigations</a:t>
            </a:r>
            <a:endParaRPr lang="en-US" sz="4000" b="0" dirty="0">
              <a:solidFill>
                <a:schemeClr val="bg1"/>
              </a:solidFill>
              <a:latin typeface="Elephant" panose="02020904090505020303" pitchFamily="18" charset="0"/>
              <a:cs typeface="Andalus" panose="02020603050405020304" pitchFamily="18" charset="-78"/>
            </a:endParaRPr>
          </a:p>
        </p:txBody>
      </p:sp>
      <p:sp>
        <p:nvSpPr>
          <p:cNvPr id="2" name="Rectangle 1"/>
          <p:cNvSpPr/>
          <p:nvPr/>
        </p:nvSpPr>
        <p:spPr>
          <a:xfrm>
            <a:off x="476250" y="2948940"/>
            <a:ext cx="6587490" cy="3000821"/>
          </a:xfrm>
          <a:prstGeom prst="rect">
            <a:avLst/>
          </a:prstGeom>
        </p:spPr>
        <p:txBody>
          <a:bodyPr wrap="square">
            <a:spAutoFit/>
          </a:bodyPr>
          <a:lstStyle/>
          <a:p>
            <a:pPr>
              <a:lnSpc>
                <a:spcPct val="90000"/>
              </a:lnSpc>
            </a:pPr>
            <a:r>
              <a:rPr lang="en-US" sz="3200" dirty="0">
                <a:solidFill>
                  <a:schemeClr val="bg1"/>
                </a:solidFill>
                <a:latin typeface="Andalus" panose="02020603050405020304" pitchFamily="18" charset="-78"/>
                <a:cs typeface="Andalus" panose="02020603050405020304" pitchFamily="18" charset="-78"/>
              </a:rPr>
              <a:t>Plain cervical </a:t>
            </a:r>
            <a:r>
              <a:rPr lang="en-US" sz="3200" b="1" dirty="0">
                <a:solidFill>
                  <a:schemeClr val="bg1"/>
                </a:solidFill>
                <a:latin typeface="Andalus" panose="02020603050405020304" pitchFamily="18" charset="-78"/>
                <a:cs typeface="Andalus" panose="02020603050405020304" pitchFamily="18" charset="-78"/>
              </a:rPr>
              <a:t>spine </a:t>
            </a:r>
            <a:r>
              <a:rPr lang="en-US" sz="3200" b="1" u="sng" dirty="0">
                <a:solidFill>
                  <a:srgbClr val="FFFF00"/>
                </a:solidFill>
                <a:latin typeface="Andalus" panose="02020603050405020304" pitchFamily="18" charset="-78"/>
                <a:cs typeface="Andalus" panose="02020603050405020304" pitchFamily="18" charset="-78"/>
              </a:rPr>
              <a:t>x-ray</a:t>
            </a:r>
            <a:r>
              <a:rPr lang="en-US" sz="3200" b="1" dirty="0">
                <a:solidFill>
                  <a:srgbClr val="FFFF00"/>
                </a:solidFill>
                <a:latin typeface="Andalus" panose="02020603050405020304" pitchFamily="18" charset="-78"/>
                <a:cs typeface="Andalus" panose="02020603050405020304" pitchFamily="18" charset="-78"/>
              </a:rPr>
              <a:t> </a:t>
            </a:r>
            <a:r>
              <a:rPr lang="en-US" sz="3200" dirty="0">
                <a:solidFill>
                  <a:schemeClr val="bg1"/>
                </a:solidFill>
                <a:latin typeface="Andalus" panose="02020603050405020304" pitchFamily="18" charset="-78"/>
                <a:cs typeface="Andalus" panose="02020603050405020304" pitchFamily="18" charset="-78"/>
              </a:rPr>
              <a:t>and </a:t>
            </a:r>
            <a:r>
              <a:rPr lang="en-US" sz="3200" u="sng" dirty="0">
                <a:solidFill>
                  <a:srgbClr val="FFFF00"/>
                </a:solidFill>
                <a:latin typeface="Andalus" panose="02020603050405020304" pitchFamily="18" charset="-78"/>
                <a:cs typeface="Andalus" panose="02020603050405020304" pitchFamily="18" charset="-78"/>
              </a:rPr>
              <a:t>CT </a:t>
            </a:r>
            <a:r>
              <a:rPr lang="en-US" sz="3200" dirty="0">
                <a:solidFill>
                  <a:schemeClr val="bg1"/>
                </a:solidFill>
                <a:latin typeface="Andalus" panose="02020603050405020304" pitchFamily="18" charset="-78"/>
                <a:cs typeface="Andalus" panose="02020603050405020304" pitchFamily="18" charset="-78"/>
              </a:rPr>
              <a:t>will show the bone injuries.</a:t>
            </a:r>
            <a:endParaRPr lang="en-US" sz="3200" dirty="0">
              <a:solidFill>
                <a:schemeClr val="bg1"/>
              </a:solidFill>
              <a:latin typeface="Andalus" panose="02020603050405020304" pitchFamily="18" charset="-78"/>
              <a:cs typeface="Andalus" panose="02020603050405020304" pitchFamily="18" charset="-78"/>
            </a:endParaRPr>
          </a:p>
          <a:p>
            <a:pPr>
              <a:lnSpc>
                <a:spcPct val="90000"/>
              </a:lnSpc>
            </a:pPr>
            <a:endParaRPr lang="en-US" sz="3200" b="1" dirty="0">
              <a:solidFill>
                <a:schemeClr val="bg1"/>
              </a:solidFill>
              <a:latin typeface="Andalus" panose="02020603050405020304" pitchFamily="18" charset="-78"/>
              <a:cs typeface="Andalus" panose="02020603050405020304" pitchFamily="18" charset="-78"/>
            </a:endParaRPr>
          </a:p>
          <a:p>
            <a:pPr>
              <a:lnSpc>
                <a:spcPct val="90000"/>
              </a:lnSpc>
            </a:pPr>
            <a:r>
              <a:rPr lang="en-US" sz="3200" b="1" u="sng" dirty="0">
                <a:solidFill>
                  <a:srgbClr val="FFFF00"/>
                </a:solidFill>
                <a:latin typeface="Andalus" panose="02020603050405020304" pitchFamily="18" charset="-78"/>
                <a:cs typeface="Andalus" panose="02020603050405020304" pitchFamily="18" charset="-78"/>
              </a:rPr>
              <a:t>MRI</a:t>
            </a:r>
            <a:r>
              <a:rPr lang="en-US" sz="3200" dirty="0">
                <a:solidFill>
                  <a:schemeClr val="bg1"/>
                </a:solidFill>
                <a:latin typeface="Andalus" panose="02020603050405020304" pitchFamily="18" charset="-78"/>
                <a:cs typeface="Andalus" panose="02020603050405020304" pitchFamily="18" charset="-78"/>
              </a:rPr>
              <a:t> is also helpful in showing the associated cord , soft tissue and ligamentous pathology.</a:t>
            </a:r>
            <a:endParaRPr lang="en-US" sz="3200" dirty="0">
              <a:solidFill>
                <a:schemeClr val="bg1"/>
              </a:solidFill>
              <a:latin typeface="Andalus" panose="02020603050405020304" pitchFamily="18" charset="-78"/>
              <a:cs typeface="Andalus" panose="02020603050405020304" pitchFamily="18" charset="-78"/>
            </a:endParaRPr>
          </a:p>
          <a:p>
            <a:pPr>
              <a:lnSpc>
                <a:spcPct val="90000"/>
              </a:lnSpc>
            </a:pPr>
            <a:endParaRPr lang="ar-JO"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359" y="2848855"/>
            <a:ext cx="8415021" cy="2365457"/>
          </a:xfrm>
        </p:spPr>
        <p:txBody>
          <a:bodyPr>
            <a:normAutofit/>
          </a:bodyPr>
          <a:lstStyle/>
          <a:p>
            <a:r>
              <a:rPr lang="en-US" sz="8900" b="0" dirty="0" smtClean="0">
                <a:solidFill>
                  <a:schemeClr val="bg1"/>
                </a:solidFill>
                <a:latin typeface="Algerian" panose="04020705040A02060702" pitchFamily="82" charset="0"/>
                <a:cs typeface="Andalus" panose="02020603050405020304" pitchFamily="18" charset="-78"/>
              </a:rPr>
              <a:t>Management </a:t>
            </a:r>
            <a:endParaRPr lang="en-US" b="0" dirty="0">
              <a:solidFill>
                <a:schemeClr val="bg1"/>
              </a:solidFill>
              <a:latin typeface="Algerian" panose="04020705040A02060702" pitchFamily="82" charset="0"/>
              <a:cs typeface="Andalus" panose="02020603050405020304" pitchFamily="18"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p:cNvSpPr/>
          <p:nvPr/>
        </p:nvSpPr>
        <p:spPr>
          <a:xfrm rot="9946405" flipH="1" flipV="1">
            <a:off x="-194879" y="5145438"/>
            <a:ext cx="2022983" cy="15270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dirty="0"/>
          </a:p>
        </p:txBody>
      </p:sp>
      <p:sp>
        <p:nvSpPr>
          <p:cNvPr id="4" name="Title 1"/>
          <p:cNvSpPr txBox="1"/>
          <p:nvPr/>
        </p:nvSpPr>
        <p:spPr>
          <a:xfrm>
            <a:off x="306294" y="722323"/>
            <a:ext cx="8466930" cy="660706"/>
          </a:xfrm>
          <a:prstGeom prst="rect">
            <a:avLst/>
          </a:prstGeom>
        </p:spPr>
        <p:txBody>
          <a:bodyPr>
            <a:noAutofit/>
          </a:bodyPr>
          <a:lstStyle>
            <a:lvl1pPr algn="l" defTabSz="914400" rtl="1" eaLnBrk="1" latinLnBrk="0" hangingPunct="1">
              <a:lnSpc>
                <a:spcPct val="90000"/>
              </a:lnSpc>
              <a:spcBef>
                <a:spcPct val="0"/>
              </a:spcBef>
              <a:buNone/>
              <a:defRPr sz="4400" b="1" kern="1200">
                <a:solidFill>
                  <a:schemeClr val="bg1"/>
                </a:solidFill>
                <a:latin typeface="+mj-lt"/>
                <a:ea typeface="+mj-ea"/>
                <a:cs typeface="+mj-cs"/>
              </a:defRPr>
            </a:lvl1pPr>
          </a:lstStyle>
          <a:p>
            <a:r>
              <a:rPr lang="en-US" sz="5400" dirty="0" smtClean="0">
                <a:solidFill>
                  <a:srgbClr val="CD774F"/>
                </a:solidFill>
                <a:latin typeface="Andalus" panose="02020603050405020304" pitchFamily="18" charset="-78"/>
                <a:cs typeface="Andalus" panose="02020603050405020304" pitchFamily="18" charset="-78"/>
              </a:rPr>
              <a:t>Initial Management</a:t>
            </a:r>
            <a:endParaRPr lang="en-US" sz="5400" dirty="0">
              <a:solidFill>
                <a:srgbClr val="CD774F"/>
              </a:solidFill>
              <a:latin typeface="Andalus" panose="02020603050405020304" pitchFamily="18" charset="-78"/>
              <a:cs typeface="Andalus" panose="02020603050405020304" pitchFamily="18" charset="-78"/>
            </a:endParaRPr>
          </a:p>
        </p:txBody>
      </p:sp>
      <p:pic>
        <p:nvPicPr>
          <p:cNvPr id="5" name="Picture 4"/>
          <p:cNvPicPr>
            <a:picLocks noChangeAspect="1"/>
          </p:cNvPicPr>
          <p:nvPr/>
        </p:nvPicPr>
        <p:blipFill>
          <a:blip r:embed="rId1"/>
          <a:stretch>
            <a:fillRect/>
          </a:stretch>
        </p:blipFill>
        <p:spPr>
          <a:xfrm>
            <a:off x="306294" y="1672032"/>
            <a:ext cx="6108721" cy="3151905"/>
          </a:xfrm>
          <a:prstGeom prst="rect">
            <a:avLst/>
          </a:prstGeom>
        </p:spPr>
      </p:pic>
      <p:pic>
        <p:nvPicPr>
          <p:cNvPr id="6" name="Picture 5"/>
          <p:cNvPicPr>
            <a:picLocks noChangeAspect="1"/>
          </p:cNvPicPr>
          <p:nvPr/>
        </p:nvPicPr>
        <p:blipFill>
          <a:blip r:embed="rId2"/>
          <a:stretch>
            <a:fillRect/>
          </a:stretch>
        </p:blipFill>
        <p:spPr>
          <a:xfrm>
            <a:off x="7351456" y="778315"/>
            <a:ext cx="4055276" cy="2650685"/>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7351456" y="3579775"/>
            <a:ext cx="3962298" cy="29222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451610" y="291009"/>
            <a:ext cx="9006840" cy="6346853"/>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p:cNvSpPr/>
          <p:nvPr/>
        </p:nvSpPr>
        <p:spPr>
          <a:xfrm rot="10800000">
            <a:off x="10058400" y="0"/>
            <a:ext cx="2133600" cy="210312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0" name="Shape"/>
          <p:cNvSpPr/>
          <p:nvPr/>
        </p:nvSpPr>
        <p:spPr>
          <a:xfrm rot="9946405" flipH="1" flipV="1">
            <a:off x="-139827" y="5586585"/>
            <a:ext cx="1374744" cy="1159877"/>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dirty="0"/>
          </a:p>
        </p:txBody>
      </p:sp>
      <p:sp>
        <p:nvSpPr>
          <p:cNvPr id="3" name="Rectangle 2"/>
          <p:cNvSpPr/>
          <p:nvPr/>
        </p:nvSpPr>
        <p:spPr>
          <a:xfrm>
            <a:off x="1211580" y="373440"/>
            <a:ext cx="10504170" cy="6186309"/>
          </a:xfrm>
          <a:prstGeom prst="rect">
            <a:avLst/>
          </a:prstGeom>
        </p:spPr>
        <p:txBody>
          <a:bodyPr wrap="square">
            <a:spAutoFit/>
          </a:bodyPr>
          <a:lstStyle/>
          <a:p>
            <a:r>
              <a:rPr lang="en-US" sz="3600" dirty="0">
                <a:solidFill>
                  <a:schemeClr val="bg1"/>
                </a:solidFill>
                <a:latin typeface="Elephant" panose="02020904090505020303" pitchFamily="18" charset="0"/>
              </a:rPr>
              <a:t>Systematic treatment in spinal trauma</a:t>
            </a:r>
            <a:br>
              <a:rPr lang="en-US" dirty="0">
                <a:solidFill>
                  <a:schemeClr val="bg1"/>
                </a:solidFill>
              </a:rPr>
            </a:br>
            <a:endParaRPr lang="en-US" sz="2000" dirty="0" smtClean="0">
              <a:solidFill>
                <a:schemeClr val="bg1"/>
              </a:solidFill>
            </a:endParaRPr>
          </a:p>
          <a:p>
            <a:r>
              <a:rPr lang="en-US" sz="2000" dirty="0" smtClean="0">
                <a:solidFill>
                  <a:srgbClr val="DD8047"/>
                </a:solidFill>
                <a:latin typeface="Elephant" panose="02020904090505020303" pitchFamily="18" charset="0"/>
              </a:rPr>
              <a:t>Airway management</a:t>
            </a:r>
            <a:endParaRPr lang="en-US" sz="2000" dirty="0" smtClean="0">
              <a:solidFill>
                <a:srgbClr val="DD8047"/>
              </a:solidFill>
              <a:latin typeface="Elephant" panose="02020904090505020303" pitchFamily="18" charset="0"/>
            </a:endParaRPr>
          </a:p>
          <a:p>
            <a:r>
              <a:rPr lang="en-US" sz="2000" dirty="0" smtClean="0">
                <a:solidFill>
                  <a:schemeClr val="bg1"/>
                </a:solidFill>
                <a:latin typeface="Open Sans" panose="020B0606030504020204"/>
              </a:rPr>
              <a:t>-</a:t>
            </a:r>
            <a:r>
              <a:rPr lang="en-US" sz="2000" dirty="0">
                <a:solidFill>
                  <a:schemeClr val="bg1"/>
                </a:solidFill>
                <a:latin typeface="Open Sans" panose="020B0606030504020204"/>
              </a:rPr>
              <a:t>modified jaw thrust and insertion of an oral airway, intubation may be </a:t>
            </a:r>
            <a:r>
              <a:rPr lang="en-US" sz="2000" dirty="0" smtClean="0">
                <a:solidFill>
                  <a:schemeClr val="bg1"/>
                </a:solidFill>
                <a:latin typeface="Open Sans" panose="020B0606030504020204"/>
              </a:rPr>
              <a:t>required </a:t>
            </a:r>
            <a:endParaRPr lang="en-US" sz="2000" dirty="0" smtClean="0">
              <a:solidFill>
                <a:schemeClr val="bg1"/>
              </a:solidFill>
              <a:latin typeface="Open Sans" panose="020B0606030504020204"/>
            </a:endParaRPr>
          </a:p>
          <a:p>
            <a:endParaRPr lang="en-US" sz="2000" dirty="0">
              <a:solidFill>
                <a:schemeClr val="bg1"/>
              </a:solidFill>
              <a:latin typeface="Open Sans" panose="020B0606030504020204"/>
            </a:endParaRPr>
          </a:p>
          <a:p>
            <a:r>
              <a:rPr lang="en-US" sz="2000" dirty="0" smtClean="0">
                <a:solidFill>
                  <a:srgbClr val="DD8047"/>
                </a:solidFill>
                <a:latin typeface="Elephant" panose="02020904090505020303" pitchFamily="18" charset="0"/>
              </a:rPr>
              <a:t>Hypotension</a:t>
            </a:r>
            <a:r>
              <a:rPr lang="en-US" sz="2000" dirty="0">
                <a:solidFill>
                  <a:srgbClr val="DD8047"/>
                </a:solidFill>
                <a:latin typeface="Elephant" panose="02020904090505020303" pitchFamily="18" charset="0"/>
              </a:rPr>
              <a:t>, hemorrhage, and </a:t>
            </a:r>
            <a:r>
              <a:rPr lang="en-US" sz="2000" dirty="0" smtClean="0">
                <a:solidFill>
                  <a:srgbClr val="DD8047"/>
                </a:solidFill>
                <a:latin typeface="Elephant" panose="02020904090505020303" pitchFamily="18" charset="0"/>
              </a:rPr>
              <a:t>shock</a:t>
            </a:r>
            <a:endParaRPr lang="en-US" sz="2000" dirty="0" smtClean="0">
              <a:solidFill>
                <a:srgbClr val="DD8047"/>
              </a:solidFill>
              <a:latin typeface="Elephant" panose="02020904090505020303" pitchFamily="18" charset="0"/>
            </a:endParaRPr>
          </a:p>
          <a:p>
            <a:r>
              <a:rPr lang="en-US" sz="2000" dirty="0" smtClean="0">
                <a:solidFill>
                  <a:schemeClr val="bg1"/>
                </a:solidFill>
                <a:latin typeface="Open Sans" panose="020B0606030504020204"/>
              </a:rPr>
              <a:t>-</a:t>
            </a:r>
            <a:r>
              <a:rPr lang="en-US" sz="2000" dirty="0">
                <a:solidFill>
                  <a:schemeClr val="bg1"/>
                </a:solidFill>
                <a:latin typeface="Open Sans" panose="020B0606030504020204"/>
              </a:rPr>
              <a:t>Blood transfusion ,</a:t>
            </a:r>
            <a:r>
              <a:rPr lang="en-US" sz="2000" dirty="0" err="1">
                <a:solidFill>
                  <a:schemeClr val="bg1"/>
                </a:solidFill>
                <a:latin typeface="Open Sans" panose="020B0606030504020204"/>
              </a:rPr>
              <a:t>dopamin</a:t>
            </a:r>
            <a:r>
              <a:rPr lang="en-US" sz="2000" dirty="0">
                <a:solidFill>
                  <a:schemeClr val="bg1"/>
                </a:solidFill>
                <a:latin typeface="Open Sans" panose="020B0606030504020204"/>
              </a:rPr>
              <a:t>, adrenaline, opiate </a:t>
            </a:r>
            <a:r>
              <a:rPr lang="en-US" sz="2000" dirty="0" smtClean="0">
                <a:solidFill>
                  <a:schemeClr val="bg1"/>
                </a:solidFill>
                <a:latin typeface="Open Sans" panose="020B0606030504020204"/>
              </a:rPr>
              <a:t>antagonists </a:t>
            </a:r>
            <a:endParaRPr lang="en-US" sz="2000" dirty="0" smtClean="0">
              <a:solidFill>
                <a:schemeClr val="bg1"/>
              </a:solidFill>
              <a:latin typeface="Open Sans" panose="020B0606030504020204"/>
            </a:endParaRPr>
          </a:p>
          <a:p>
            <a:endParaRPr lang="en-US" sz="2000" dirty="0">
              <a:solidFill>
                <a:schemeClr val="bg1"/>
              </a:solidFill>
              <a:latin typeface="Open Sans" panose="020B0606030504020204"/>
            </a:endParaRPr>
          </a:p>
          <a:p>
            <a:r>
              <a:rPr lang="en-US" sz="2000" dirty="0" smtClean="0">
                <a:solidFill>
                  <a:srgbClr val="DD8047"/>
                </a:solidFill>
                <a:latin typeface="Elephant" panose="02020904090505020303" pitchFamily="18" charset="0"/>
              </a:rPr>
              <a:t>Steroid Therapy</a:t>
            </a:r>
            <a:endParaRPr lang="en-US" sz="2000" dirty="0" smtClean="0">
              <a:solidFill>
                <a:srgbClr val="DD8047"/>
              </a:solidFill>
              <a:latin typeface="Elephant" panose="02020904090505020303" pitchFamily="18" charset="0"/>
            </a:endParaRPr>
          </a:p>
          <a:p>
            <a:r>
              <a:rPr lang="en-US" sz="2000" dirty="0" smtClean="0">
                <a:solidFill>
                  <a:schemeClr val="bg1"/>
                </a:solidFill>
                <a:latin typeface="Open Sans" panose="020B0606030504020204"/>
              </a:rPr>
              <a:t>-</a:t>
            </a:r>
            <a:r>
              <a:rPr lang="en-US" sz="2000" dirty="0">
                <a:solidFill>
                  <a:schemeClr val="bg1"/>
                </a:solidFill>
                <a:latin typeface="Open Sans" panose="020B0606030504020204"/>
              </a:rPr>
              <a:t>should be initiated within 8 hours of injury ; methylprednisolone 30 mg/kg bolus over 15 minutes and an infusion of methylprednisolone at 5.4 mg/kg/h for 23 hours beginning 45 minutes after the bolus. </a:t>
            </a:r>
            <a:endParaRPr lang="en-US" sz="2000" dirty="0" smtClean="0">
              <a:solidFill>
                <a:schemeClr val="bg1"/>
              </a:solidFill>
              <a:latin typeface="Open Sans" panose="020B0606030504020204"/>
            </a:endParaRPr>
          </a:p>
          <a:p>
            <a:endParaRPr lang="en-US" sz="2000" dirty="0">
              <a:solidFill>
                <a:schemeClr val="bg1"/>
              </a:solidFill>
              <a:latin typeface="Open Sans" panose="020B0606030504020204"/>
            </a:endParaRPr>
          </a:p>
          <a:p>
            <a:r>
              <a:rPr lang="en-US" sz="2000" dirty="0" smtClean="0">
                <a:solidFill>
                  <a:srgbClr val="DD8047"/>
                </a:solidFill>
                <a:latin typeface="Elephant" panose="02020904090505020303" pitchFamily="18" charset="0"/>
              </a:rPr>
              <a:t>Head </a:t>
            </a:r>
            <a:r>
              <a:rPr lang="en-US" sz="2000" dirty="0">
                <a:solidFill>
                  <a:srgbClr val="DD8047"/>
                </a:solidFill>
                <a:latin typeface="Elephant" panose="02020904090505020303" pitchFamily="18" charset="0"/>
              </a:rPr>
              <a:t>injuries and neurologic </a:t>
            </a:r>
            <a:r>
              <a:rPr lang="en-US" sz="2000" dirty="0" smtClean="0">
                <a:solidFill>
                  <a:srgbClr val="DD8047"/>
                </a:solidFill>
                <a:latin typeface="Elephant" panose="02020904090505020303" pitchFamily="18" charset="0"/>
              </a:rPr>
              <a:t>evaluation</a:t>
            </a:r>
            <a:endParaRPr lang="en-US" sz="2000" dirty="0" smtClean="0">
              <a:solidFill>
                <a:srgbClr val="DD8047"/>
              </a:solidFill>
              <a:latin typeface="Elephant" panose="02020904090505020303" pitchFamily="18" charset="0"/>
            </a:endParaRPr>
          </a:p>
          <a:p>
            <a:endParaRPr lang="en-US" sz="2000" dirty="0">
              <a:solidFill>
                <a:schemeClr val="bg1"/>
              </a:solidFill>
              <a:latin typeface="Open Sans" panose="020B0606030504020204"/>
            </a:endParaRPr>
          </a:p>
          <a:p>
            <a:r>
              <a:rPr lang="en-US" sz="2000" dirty="0" smtClean="0">
                <a:solidFill>
                  <a:srgbClr val="DD8047"/>
                </a:solidFill>
                <a:latin typeface="Elephant" panose="02020904090505020303" pitchFamily="18" charset="0"/>
              </a:rPr>
              <a:t>Ileus</a:t>
            </a:r>
            <a:endParaRPr lang="en-US" sz="2000" dirty="0" smtClean="0">
              <a:solidFill>
                <a:srgbClr val="DD8047"/>
              </a:solidFill>
              <a:latin typeface="Elephant" panose="02020904090505020303" pitchFamily="18" charset="0"/>
            </a:endParaRPr>
          </a:p>
          <a:p>
            <a:r>
              <a:rPr lang="en-US" sz="2000" dirty="0" smtClean="0">
                <a:solidFill>
                  <a:schemeClr val="bg1"/>
                </a:solidFill>
                <a:latin typeface="Open Sans" panose="020B0606030504020204"/>
              </a:rPr>
              <a:t>-</a:t>
            </a:r>
            <a:r>
              <a:rPr lang="en-US" sz="2000" dirty="0">
                <a:solidFill>
                  <a:schemeClr val="bg1"/>
                </a:solidFill>
                <a:latin typeface="Open Sans" panose="020B0606030504020204"/>
              </a:rPr>
              <a:t> Placement of a nasogastric (NG) </a:t>
            </a:r>
            <a:r>
              <a:rPr lang="en-US" sz="2000" dirty="0" smtClean="0">
                <a:solidFill>
                  <a:schemeClr val="bg1"/>
                </a:solidFill>
                <a:latin typeface="Open Sans" panose="020B0606030504020204"/>
              </a:rPr>
              <a:t>tube</a:t>
            </a:r>
            <a:endParaRPr lang="en-US" sz="2000" dirty="0" smtClean="0">
              <a:solidFill>
                <a:schemeClr val="bg1"/>
              </a:solidFill>
              <a:latin typeface="Open Sans" panose="020B0606030504020204"/>
            </a:endParaRPr>
          </a:p>
          <a:p>
            <a:endParaRPr lang="en-US" sz="2000" dirty="0">
              <a:solidFill>
                <a:schemeClr val="bg1"/>
              </a:solidFill>
              <a:latin typeface="Open Sans" panose="020B0606030504020204"/>
            </a:endParaRPr>
          </a:p>
          <a:p>
            <a:r>
              <a:rPr lang="en-US" sz="2000" dirty="0">
                <a:solidFill>
                  <a:srgbClr val="DD8047"/>
                </a:solidFill>
                <a:latin typeface="Elephant" panose="02020904090505020303" pitchFamily="18" charset="0"/>
              </a:rPr>
              <a:t>placement of a Foley catheter</a:t>
            </a:r>
            <a:br>
              <a:rPr lang="en-US" sz="2000" dirty="0"/>
            </a:br>
            <a:r>
              <a:rPr lang="en-US" sz="2000" dirty="0" smtClean="0">
                <a:solidFill>
                  <a:schemeClr val="bg1"/>
                </a:solidFill>
                <a:latin typeface="Open Sans" panose="020B0606030504020204"/>
              </a:rPr>
              <a:t>Urine </a:t>
            </a:r>
            <a:r>
              <a:rPr lang="en-US" sz="2000" dirty="0">
                <a:solidFill>
                  <a:schemeClr val="bg1"/>
                </a:solidFill>
                <a:latin typeface="Open Sans" panose="020B0606030504020204"/>
              </a:rPr>
              <a:t>output should be more than 30 </a:t>
            </a:r>
            <a:r>
              <a:rPr lang="en-US" sz="2000" dirty="0" smtClean="0">
                <a:solidFill>
                  <a:schemeClr val="bg1"/>
                </a:solidFill>
                <a:latin typeface="Open Sans" panose="020B0606030504020204"/>
              </a:rPr>
              <a:t>mL/h</a:t>
            </a:r>
            <a:endParaRPr lang="ar-JO"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7490" y="3956685"/>
            <a:ext cx="9100820" cy="2127279"/>
          </a:xfrm>
        </p:spPr>
        <p:txBody>
          <a:bodyPr>
            <a:noAutofit/>
          </a:bodyPr>
          <a:lstStyle/>
          <a:p>
            <a:r>
              <a:rPr lang="en-US" sz="4000" dirty="0" smtClean="0">
                <a:solidFill>
                  <a:srgbClr val="CD774F"/>
                </a:solidFill>
                <a:latin typeface="Elephant" panose="02020904090505020303" pitchFamily="18" charset="0"/>
              </a:rPr>
              <a:t>Spinal </a:t>
            </a:r>
            <a:r>
              <a:rPr lang="en-US" sz="4000" dirty="0">
                <a:solidFill>
                  <a:srgbClr val="CD774F"/>
                </a:solidFill>
                <a:latin typeface="Elephant" panose="02020904090505020303" pitchFamily="18" charset="0"/>
              </a:rPr>
              <a:t>cord treatment:</a:t>
            </a:r>
            <a:br>
              <a:rPr lang="en-US" sz="2800" dirty="0">
                <a:solidFill>
                  <a:schemeClr val="bg1"/>
                </a:solidFill>
              </a:rPr>
            </a:br>
            <a:r>
              <a:rPr lang="en-US" sz="2800" b="0" dirty="0" smtClean="0">
                <a:solidFill>
                  <a:schemeClr val="bg1"/>
                </a:solidFill>
                <a:latin typeface="Andalus" panose="02020603050405020304" pitchFamily="18" charset="-78"/>
                <a:cs typeface="Andalus" panose="02020603050405020304" pitchFamily="18" charset="-78"/>
              </a:rPr>
              <a:t>- </a:t>
            </a:r>
            <a:r>
              <a:rPr lang="en-US" sz="2800" b="0" dirty="0">
                <a:solidFill>
                  <a:schemeClr val="bg1"/>
                </a:solidFill>
                <a:latin typeface="Andalus" panose="02020603050405020304" pitchFamily="18" charset="-78"/>
                <a:cs typeface="Andalus" panose="02020603050405020304" pitchFamily="18" charset="-78"/>
              </a:rPr>
              <a:t>Prevention of secondary </a:t>
            </a:r>
            <a:r>
              <a:rPr lang="en-US" sz="2800" b="0" dirty="0" smtClean="0">
                <a:solidFill>
                  <a:schemeClr val="bg1"/>
                </a:solidFill>
                <a:latin typeface="Andalus" panose="02020603050405020304" pitchFamily="18" charset="-78"/>
                <a:cs typeface="Andalus" panose="02020603050405020304" pitchFamily="18" charset="-78"/>
              </a:rPr>
              <a:t>injury</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 </a:t>
            </a:r>
            <a:r>
              <a:rPr lang="en-US" sz="2800" b="0" dirty="0" err="1">
                <a:solidFill>
                  <a:schemeClr val="bg1"/>
                </a:solidFill>
                <a:latin typeface="Andalus" panose="02020603050405020304" pitchFamily="18" charset="-78"/>
                <a:cs typeface="Andalus" panose="02020603050405020304" pitchFamily="18" charset="-78"/>
              </a:rPr>
              <a:t>Antiedema</a:t>
            </a:r>
            <a:r>
              <a:rPr lang="en-US" sz="2800" b="0" dirty="0">
                <a:solidFill>
                  <a:schemeClr val="bg1"/>
                </a:solidFill>
                <a:latin typeface="Andalus" panose="02020603050405020304" pitchFamily="18" charset="-78"/>
                <a:cs typeface="Andalus" panose="02020603050405020304" pitchFamily="18" charset="-78"/>
              </a:rPr>
              <a:t> </a:t>
            </a:r>
            <a:r>
              <a:rPr lang="en-US" sz="2800" b="0" dirty="0" err="1" smtClean="0">
                <a:solidFill>
                  <a:schemeClr val="bg1"/>
                </a:solidFill>
                <a:latin typeface="Andalus" panose="02020603050405020304" pitchFamily="18" charset="-78"/>
                <a:cs typeface="Andalus" panose="02020603050405020304" pitchFamily="18" charset="-78"/>
              </a:rPr>
              <a:t>tx</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 </a:t>
            </a:r>
            <a:r>
              <a:rPr lang="en-US" sz="2800" b="0" dirty="0" err="1">
                <a:solidFill>
                  <a:schemeClr val="bg1"/>
                </a:solidFill>
                <a:latin typeface="Andalus" panose="02020603050405020304" pitchFamily="18" charset="-78"/>
                <a:cs typeface="Andalus" panose="02020603050405020304" pitchFamily="18" charset="-78"/>
              </a:rPr>
              <a:t>Decompressive</a:t>
            </a:r>
            <a:r>
              <a:rPr lang="en-US" sz="2800" b="0" dirty="0">
                <a:solidFill>
                  <a:schemeClr val="bg1"/>
                </a:solidFill>
                <a:latin typeface="Andalus" panose="02020603050405020304" pitchFamily="18" charset="-78"/>
                <a:cs typeface="Andalus" panose="02020603050405020304" pitchFamily="18" charset="-78"/>
              </a:rPr>
              <a:t> </a:t>
            </a:r>
            <a:r>
              <a:rPr lang="en-US" sz="2800" b="0" dirty="0" smtClean="0">
                <a:solidFill>
                  <a:schemeClr val="bg1"/>
                </a:solidFill>
                <a:latin typeface="Andalus" panose="02020603050405020304" pitchFamily="18" charset="-78"/>
                <a:cs typeface="Andalus" panose="02020603050405020304" pitchFamily="18" charset="-78"/>
              </a:rPr>
              <a:t>surgery</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 </a:t>
            </a:r>
            <a:r>
              <a:rPr lang="en-US" sz="2800" b="0" dirty="0">
                <a:solidFill>
                  <a:schemeClr val="bg1"/>
                </a:solidFill>
                <a:latin typeface="Andalus" panose="02020603050405020304" pitchFamily="18" charset="-78"/>
                <a:cs typeface="Andalus" panose="02020603050405020304" pitchFamily="18" charset="-78"/>
              </a:rPr>
              <a:t>Regeneration strategies: stem cell, growth factors, </a:t>
            </a:r>
            <a:r>
              <a:rPr lang="en-US" sz="2800" b="0" dirty="0" smtClean="0">
                <a:solidFill>
                  <a:schemeClr val="bg1"/>
                </a:solidFill>
                <a:latin typeface="Andalus" panose="02020603050405020304" pitchFamily="18" charset="-78"/>
                <a:cs typeface="Andalus" panose="02020603050405020304" pitchFamily="18" charset="-78"/>
              </a:rPr>
              <a:t>gene </a:t>
            </a:r>
            <a:r>
              <a:rPr lang="en-US" sz="2800" b="0" dirty="0" err="1" smtClean="0">
                <a:solidFill>
                  <a:schemeClr val="bg1"/>
                </a:solidFill>
                <a:latin typeface="Andalus" panose="02020603050405020304" pitchFamily="18" charset="-78"/>
                <a:cs typeface="Andalus" panose="02020603050405020304" pitchFamily="18" charset="-78"/>
              </a:rPr>
              <a:t>tx</a:t>
            </a:r>
            <a:br>
              <a:rPr lang="en-US" sz="2800" b="0" dirty="0" smtClean="0">
                <a:solidFill>
                  <a:schemeClr val="bg1"/>
                </a:solidFill>
              </a:rPr>
            </a:br>
            <a:br>
              <a:rPr lang="en-US" sz="2800" b="0" dirty="0">
                <a:solidFill>
                  <a:schemeClr val="bg1"/>
                </a:solidFill>
              </a:rPr>
            </a:br>
            <a:r>
              <a:rPr lang="en-US" sz="4000" b="0" dirty="0" smtClean="0">
                <a:solidFill>
                  <a:srgbClr val="CD774F"/>
                </a:solidFill>
                <a:latin typeface="Elephant" panose="02020904090505020303" pitchFamily="18" charset="0"/>
              </a:rPr>
              <a:t>Spine </a:t>
            </a:r>
            <a:r>
              <a:rPr lang="en-US" sz="4000" b="0" dirty="0">
                <a:solidFill>
                  <a:srgbClr val="CD774F"/>
                </a:solidFill>
                <a:latin typeface="Elephant" panose="02020904090505020303" pitchFamily="18" charset="0"/>
              </a:rPr>
              <a:t>treatment</a:t>
            </a:r>
            <a:r>
              <a:rPr lang="en-US" sz="4000" b="0" dirty="0" smtClean="0">
                <a:solidFill>
                  <a:srgbClr val="CD774F"/>
                </a:solidFill>
                <a:latin typeface="Elephant" panose="02020904090505020303" pitchFamily="18" charset="0"/>
              </a:rPr>
              <a:t>:</a:t>
            </a:r>
            <a:br>
              <a:rPr lang="en-US" sz="2800" b="0" dirty="0" smtClean="0">
                <a:solidFill>
                  <a:schemeClr val="bg1"/>
                </a:solidFill>
              </a:rPr>
            </a:br>
            <a:r>
              <a:rPr lang="en-US" sz="2800" b="0" dirty="0" smtClean="0">
                <a:solidFill>
                  <a:schemeClr val="bg1"/>
                </a:solidFill>
                <a:latin typeface="Andalus" panose="02020603050405020304" pitchFamily="18" charset="-78"/>
                <a:cs typeface="Andalus" panose="02020603050405020304" pitchFamily="18" charset="-78"/>
              </a:rPr>
              <a:t>-Stabilization</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-Decompression</a:t>
            </a:r>
            <a:endParaRPr lang="ar-JO" sz="2800" dirty="0">
              <a:solidFill>
                <a:schemeClr val="bg1"/>
              </a:solidFill>
              <a:latin typeface="Andalus" panose="02020603050405020304" pitchFamily="18" charset="-78"/>
              <a:cs typeface="Andalus" panose="02020603050405020304" pitchFamily="18" charset="-78"/>
            </a:endParaRPr>
          </a:p>
        </p:txBody>
      </p:sp>
      <p:sp>
        <p:nvSpPr>
          <p:cNvPr id="4" name="Text Placeholder 3"/>
          <p:cNvSpPr>
            <a:spLocks noGrp="1"/>
          </p:cNvSpPr>
          <p:nvPr>
            <p:ph type="body" idx="1"/>
          </p:nvPr>
        </p:nvSpPr>
        <p:spPr>
          <a:xfrm>
            <a:off x="8364220" y="396760"/>
            <a:ext cx="3408680" cy="1201648"/>
          </a:xfrm>
        </p:spPr>
        <p:txBody>
          <a:bodyPr>
            <a:noAutofit/>
          </a:bodyPr>
          <a:lstStyle/>
          <a:p>
            <a:pPr algn="ctr"/>
            <a:r>
              <a:rPr lang="en-US" sz="4400" dirty="0" smtClean="0">
                <a:solidFill>
                  <a:srgbClr val="CD774F"/>
                </a:solidFill>
                <a:latin typeface="Elephant" panose="02020904090505020303" pitchFamily="18" charset="0"/>
              </a:rPr>
              <a:t>Specific</a:t>
            </a:r>
            <a:endParaRPr lang="en-US" sz="4400" dirty="0" smtClean="0">
              <a:solidFill>
                <a:srgbClr val="CD774F"/>
              </a:solidFill>
              <a:latin typeface="Elephant" panose="02020904090505020303" pitchFamily="18" charset="0"/>
            </a:endParaRPr>
          </a:p>
          <a:p>
            <a:pPr algn="ctr"/>
            <a:r>
              <a:rPr lang="en-US" sz="4400" dirty="0" smtClean="0">
                <a:solidFill>
                  <a:srgbClr val="CD774F"/>
                </a:solidFill>
                <a:latin typeface="Elephant" panose="02020904090505020303" pitchFamily="18" charset="0"/>
              </a:rPr>
              <a:t> Treatment</a:t>
            </a:r>
            <a:endParaRPr lang="ar-JO" sz="4400" dirty="0">
              <a:solidFill>
                <a:srgbClr val="CD774F"/>
              </a:solidFill>
              <a:latin typeface="Elephant" panose="02020904090505020303" pitchFamily="18" charset="0"/>
            </a:endParaRPr>
          </a:p>
        </p:txBody>
      </p:sp>
      <p:pic>
        <p:nvPicPr>
          <p:cNvPr id="11" name="Picture 10"/>
          <p:cNvPicPr>
            <a:picLocks noChangeAspect="1"/>
          </p:cNvPicPr>
          <p:nvPr/>
        </p:nvPicPr>
        <p:blipFill>
          <a:blip r:embed="rId1"/>
          <a:stretch>
            <a:fillRect/>
          </a:stretch>
        </p:blipFill>
        <p:spPr>
          <a:xfrm rot="16002009">
            <a:off x="44930" y="-149750"/>
            <a:ext cx="2133785" cy="2109399"/>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730" y="1632698"/>
            <a:ext cx="9100820" cy="2127279"/>
          </a:xfrm>
        </p:spPr>
        <p:txBody>
          <a:bodyPr>
            <a:noAutofit/>
          </a:bodyPr>
          <a:lstStyle/>
          <a:p>
            <a:r>
              <a:rPr lang="en-US" sz="2800" b="0" dirty="0"/>
              <a:t> </a:t>
            </a:r>
            <a:br>
              <a:rPr lang="en-US" sz="2800" dirty="0"/>
            </a:br>
            <a:r>
              <a:rPr lang="en-US" sz="2800" b="0" dirty="0">
                <a:solidFill>
                  <a:schemeClr val="bg1"/>
                </a:solidFill>
                <a:latin typeface="Andalus" panose="02020603050405020304" pitchFamily="18" charset="-78"/>
                <a:cs typeface="Andalus" panose="02020603050405020304" pitchFamily="18" charset="-78"/>
              </a:rPr>
              <a:t>Progressive neurological </a:t>
            </a:r>
            <a:r>
              <a:rPr lang="en-US" sz="2800" b="0" dirty="0" smtClean="0">
                <a:solidFill>
                  <a:schemeClr val="bg1"/>
                </a:solidFill>
                <a:latin typeface="Andalus" panose="02020603050405020304" pitchFamily="18" charset="-78"/>
                <a:cs typeface="Andalus" panose="02020603050405020304" pitchFamily="18" charset="-78"/>
              </a:rPr>
              <a:t>deficit</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Open wounds</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Penetrating wounds</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Spinal </a:t>
            </a:r>
            <a:r>
              <a:rPr lang="en-US" sz="2800" b="0" dirty="0">
                <a:solidFill>
                  <a:schemeClr val="bg1"/>
                </a:solidFill>
                <a:latin typeface="Andalus" panose="02020603050405020304" pitchFamily="18" charset="-78"/>
                <a:cs typeface="Andalus" panose="02020603050405020304" pitchFamily="18" charset="-78"/>
              </a:rPr>
              <a:t>cord </a:t>
            </a:r>
            <a:r>
              <a:rPr lang="en-US" sz="2800" b="0" dirty="0" smtClean="0">
                <a:solidFill>
                  <a:schemeClr val="bg1"/>
                </a:solidFill>
                <a:latin typeface="Andalus" panose="02020603050405020304" pitchFamily="18" charset="-78"/>
                <a:cs typeface="Andalus" panose="02020603050405020304" pitchFamily="18" charset="-78"/>
              </a:rPr>
              <a:t>compression</a:t>
            </a:r>
            <a:br>
              <a:rPr lang="en-US" sz="2800" b="0" dirty="0" smtClean="0">
                <a:solidFill>
                  <a:schemeClr val="bg1"/>
                </a:solidFill>
                <a:latin typeface="Andalus" panose="02020603050405020304" pitchFamily="18" charset="-78"/>
                <a:cs typeface="Andalus" panose="02020603050405020304" pitchFamily="18" charset="-78"/>
              </a:rPr>
            </a:br>
            <a:r>
              <a:rPr lang="en-US" sz="2800" b="0" dirty="0" smtClean="0">
                <a:solidFill>
                  <a:schemeClr val="bg1"/>
                </a:solidFill>
                <a:latin typeface="Andalus" panose="02020603050405020304" pitchFamily="18" charset="-78"/>
                <a:cs typeface="Andalus" panose="02020603050405020304" pitchFamily="18" charset="-78"/>
              </a:rPr>
              <a:t>Instability</a:t>
            </a:r>
            <a:endParaRPr lang="ar-JO" sz="2800" dirty="0">
              <a:solidFill>
                <a:schemeClr val="bg1"/>
              </a:solidFill>
              <a:latin typeface="Andalus" panose="02020603050405020304" pitchFamily="18" charset="-78"/>
              <a:cs typeface="Andalus" panose="02020603050405020304" pitchFamily="18" charset="-78"/>
            </a:endParaRPr>
          </a:p>
        </p:txBody>
      </p:sp>
      <p:sp>
        <p:nvSpPr>
          <p:cNvPr id="4" name="Text Placeholder 3"/>
          <p:cNvSpPr>
            <a:spLocks noGrp="1"/>
          </p:cNvSpPr>
          <p:nvPr>
            <p:ph type="body" idx="1"/>
          </p:nvPr>
        </p:nvSpPr>
        <p:spPr>
          <a:xfrm>
            <a:off x="-631190" y="1126853"/>
            <a:ext cx="8466930" cy="1201648"/>
          </a:xfrm>
        </p:spPr>
        <p:txBody>
          <a:bodyPr>
            <a:noAutofit/>
          </a:bodyPr>
          <a:lstStyle/>
          <a:p>
            <a:pPr algn="ctr"/>
            <a:r>
              <a:rPr lang="en-US" sz="3200" dirty="0" smtClean="0">
                <a:solidFill>
                  <a:srgbClr val="CD774F"/>
                </a:solidFill>
                <a:latin typeface="Elephant" panose="02020904090505020303" pitchFamily="18" charset="0"/>
              </a:rPr>
              <a:t>Indications </a:t>
            </a:r>
            <a:r>
              <a:rPr lang="en-US" sz="3200" dirty="0">
                <a:solidFill>
                  <a:srgbClr val="CD774F"/>
                </a:solidFill>
                <a:latin typeface="Elephant" panose="02020904090505020303" pitchFamily="18" charset="0"/>
              </a:rPr>
              <a:t>of Emergency Surgery</a:t>
            </a:r>
            <a:endParaRPr lang="ar-JO" sz="3200" dirty="0">
              <a:solidFill>
                <a:srgbClr val="CD774F"/>
              </a:solidFill>
              <a:latin typeface="Elephant" panose="02020904090505020303" pitchFamily="18" charset="0"/>
            </a:endParaRPr>
          </a:p>
        </p:txBody>
      </p:sp>
      <p:pic>
        <p:nvPicPr>
          <p:cNvPr id="11" name="Picture 10"/>
          <p:cNvPicPr>
            <a:picLocks noChangeAspect="1"/>
          </p:cNvPicPr>
          <p:nvPr/>
        </p:nvPicPr>
        <p:blipFill>
          <a:blip r:embed="rId1"/>
          <a:stretch>
            <a:fillRect/>
          </a:stretch>
        </p:blipFill>
        <p:spPr>
          <a:xfrm rot="16002009">
            <a:off x="9417530" y="-42146"/>
            <a:ext cx="2133785" cy="2109399"/>
          </a:xfrm>
          <a:prstGeom prst="rect">
            <a:avLst/>
          </a:prstGeom>
        </p:spPr>
      </p:pic>
      <p:sp>
        <p:nvSpPr>
          <p:cNvPr id="2" name="Rectangle 1"/>
          <p:cNvSpPr/>
          <p:nvPr/>
        </p:nvSpPr>
        <p:spPr>
          <a:xfrm>
            <a:off x="125730" y="3942656"/>
            <a:ext cx="6766852" cy="646331"/>
          </a:xfrm>
          <a:prstGeom prst="rect">
            <a:avLst/>
          </a:prstGeom>
        </p:spPr>
        <p:txBody>
          <a:bodyPr wrap="none">
            <a:spAutoFit/>
          </a:bodyPr>
          <a:lstStyle/>
          <a:p>
            <a:r>
              <a:rPr lang="en-US" sz="3600" dirty="0">
                <a:solidFill>
                  <a:srgbClr val="CD774F"/>
                </a:solidFill>
                <a:latin typeface="Elephant" panose="02020904090505020303" pitchFamily="18" charset="0"/>
              </a:rPr>
              <a:t>Aims of Surgical Treatment: </a:t>
            </a:r>
            <a:endParaRPr lang="en-US" sz="3600" dirty="0">
              <a:solidFill>
                <a:srgbClr val="CD774F"/>
              </a:solidFill>
              <a:latin typeface="Elephant" panose="02020904090505020303" pitchFamily="18" charset="0"/>
            </a:endParaRPr>
          </a:p>
        </p:txBody>
      </p:sp>
      <p:sp>
        <p:nvSpPr>
          <p:cNvPr id="5" name="Rectangle 4"/>
          <p:cNvSpPr/>
          <p:nvPr/>
        </p:nvSpPr>
        <p:spPr>
          <a:xfrm>
            <a:off x="232410" y="4611231"/>
            <a:ext cx="6553492" cy="2246769"/>
          </a:xfrm>
          <a:prstGeom prst="rect">
            <a:avLst/>
          </a:prstGeom>
        </p:spPr>
        <p:txBody>
          <a:bodyPr wrap="square">
            <a:spAutoFit/>
          </a:bodyPr>
          <a:lstStyle/>
          <a:p>
            <a:pPr>
              <a:spcBef>
                <a:spcPct val="0"/>
              </a:spcBef>
            </a:pPr>
            <a:r>
              <a:rPr lang="en-US" altLang="ar-SA" sz="2800" dirty="0">
                <a:solidFill>
                  <a:schemeClr val="bg1"/>
                </a:solidFill>
                <a:latin typeface="Andalus" panose="02020603050405020304" pitchFamily="18" charset="-78"/>
                <a:cs typeface="Andalus" panose="02020603050405020304" pitchFamily="18" charset="-78"/>
              </a:rPr>
              <a:t>Immediate decompression</a:t>
            </a:r>
            <a:endParaRPr lang="en-US" altLang="ar-SA" sz="2800" dirty="0">
              <a:solidFill>
                <a:schemeClr val="bg1"/>
              </a:solidFill>
              <a:latin typeface="Andalus" panose="02020603050405020304" pitchFamily="18" charset="-78"/>
              <a:cs typeface="Andalus" panose="02020603050405020304" pitchFamily="18" charset="-78"/>
            </a:endParaRP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Immediate Stability</a:t>
            </a:r>
            <a:endParaRPr lang="en-US" altLang="ar-SA" sz="2800" dirty="0">
              <a:solidFill>
                <a:schemeClr val="bg1"/>
              </a:solidFill>
              <a:latin typeface="Andalus" panose="02020603050405020304" pitchFamily="18" charset="-78"/>
              <a:cs typeface="Andalus" panose="02020603050405020304" pitchFamily="18" charset="-78"/>
            </a:endParaRP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Restore Sagittal and coronal alignment</a:t>
            </a:r>
            <a:endParaRPr lang="en-US" altLang="ar-SA" sz="2800" dirty="0">
              <a:solidFill>
                <a:schemeClr val="bg1"/>
              </a:solidFill>
              <a:latin typeface="Andalus" panose="02020603050405020304" pitchFamily="18" charset="-78"/>
              <a:cs typeface="Andalus" panose="02020603050405020304" pitchFamily="18" charset="-78"/>
            </a:endParaRP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Restore neurological function</a:t>
            </a:r>
            <a:endParaRPr lang="en-US" altLang="ar-SA" sz="2800" dirty="0">
              <a:solidFill>
                <a:schemeClr val="bg1"/>
              </a:solidFill>
              <a:latin typeface="Andalus" panose="02020603050405020304" pitchFamily="18" charset="-78"/>
              <a:cs typeface="Andalus" panose="02020603050405020304" pitchFamily="18" charset="-78"/>
            </a:endParaRP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Early rehabilitation </a:t>
            </a:r>
            <a:endParaRPr lang="en-US" altLang="ar-SA" sz="2800" dirty="0">
              <a:solidFill>
                <a:schemeClr val="bg1"/>
              </a:solidFill>
              <a:latin typeface="Andalus" panose="02020603050405020304" pitchFamily="18" charset="-78"/>
              <a:cs typeface="Andalus" panose="02020603050405020304" pitchFamily="18"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05560" y="96520"/>
            <a:ext cx="5221605" cy="1325880"/>
          </a:xfrm>
        </p:spPr>
        <p:txBody>
          <a:bodyPr>
            <a:normAutofit fontScale="90000"/>
          </a:bodyPr>
          <a:lstStyle/>
          <a:p>
            <a:r>
              <a:rPr lang="en-US"/>
              <a:t>Dorsal column - medial      lemniscus pathway</a:t>
            </a:r>
            <a:endParaRPr lang="en-US"/>
          </a:p>
        </p:txBody>
      </p:sp>
      <p:pic>
        <p:nvPicPr>
          <p:cNvPr id="8" name="Content Placeholder 7"/>
          <p:cNvPicPr>
            <a:picLocks noGrp="1" noChangeAspect="1"/>
          </p:cNvPicPr>
          <p:nvPr>
            <p:ph idx="1"/>
          </p:nvPr>
        </p:nvPicPr>
        <p:blipFill>
          <a:blip r:embed="rId1"/>
          <a:stretch>
            <a:fillRect/>
          </a:stretch>
        </p:blipFill>
        <p:spPr>
          <a:xfrm>
            <a:off x="7456170" y="-94615"/>
            <a:ext cx="4549140" cy="6964045"/>
          </a:xfrm>
          <a:prstGeom prst="rect">
            <a:avLst/>
          </a:prstGeom>
          <a:effectLst>
            <a:softEdge rad="139700"/>
          </a:effectLst>
        </p:spPr>
      </p:pic>
      <p:sp>
        <p:nvSpPr>
          <p:cNvPr id="11" name="Shape"/>
          <p:cNvSpPr/>
          <p:nvPr/>
        </p:nvSpPr>
        <p:spPr>
          <a:xfrm rot="19800000">
            <a:off x="10046697" y="-681355"/>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471805" y="1645285"/>
            <a:ext cx="6889115" cy="5041900"/>
          </a:xfrm>
          <a:prstGeom prst="rect">
            <a:avLst/>
          </a:prstGeom>
        </p:spPr>
        <p:txBody>
          <a:bodyPr vert="horz" lIns="91440" tIns="45720" rIns="91440" bIns="45720" rtlCol="0">
            <a:normAutofit fontScale="97500" lnSpcReduction="10000"/>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Carries vibration and proprioception sensation to the brain </a:t>
            </a:r>
            <a:endParaRPr lang="en-US"/>
          </a:p>
          <a:p>
            <a:pPr algn="l"/>
            <a:r>
              <a:rPr lang="en-US"/>
              <a:t>Travels up the posterior (dorsal) part of the spinal cord  (Cuneatus → Upperlimp / Gracilis →Lower limp)</a:t>
            </a:r>
            <a:endParaRPr lang="en-US"/>
          </a:p>
          <a:p>
            <a:pPr algn="l"/>
            <a:r>
              <a:rPr lang="en-US"/>
              <a:t>1st syna[se in ipsilateral medulla on the Nu Cuneatus or gracilis </a:t>
            </a:r>
            <a:endParaRPr lang="en-US"/>
          </a:p>
          <a:p>
            <a:pPr algn="l"/>
            <a:r>
              <a:rPr lang="en-US"/>
              <a:t>Nurons decussate   to contralateral medial lemnisuc and continue upwards</a:t>
            </a:r>
            <a:endParaRPr lang="en-US"/>
          </a:p>
          <a:p>
            <a:pPr algn="l"/>
            <a:r>
              <a:rPr lang="en-US"/>
              <a:t>2nd synapse in the VPL and continue to the somatosensory cortex</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p:cNvSpPr/>
          <p:nvPr/>
        </p:nvSpPr>
        <p:spPr>
          <a:xfrm rot="10800000">
            <a:off x="10058400" y="0"/>
            <a:ext cx="2133600" cy="210312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p>
        </p:txBody>
      </p:sp>
      <p:sp>
        <p:nvSpPr>
          <p:cNvPr id="10" name="Shape"/>
          <p:cNvSpPr/>
          <p:nvPr/>
        </p:nvSpPr>
        <p:spPr>
          <a:xfrm rot="9946405" flipH="1" flipV="1">
            <a:off x="-139827" y="5586585"/>
            <a:ext cx="1374744" cy="1159877"/>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dirty="0"/>
          </a:p>
        </p:txBody>
      </p:sp>
      <p:pic>
        <p:nvPicPr>
          <p:cNvPr id="2" name="Picture 1"/>
          <p:cNvPicPr>
            <a:picLocks noChangeAspect="1"/>
          </p:cNvPicPr>
          <p:nvPr/>
        </p:nvPicPr>
        <p:blipFill>
          <a:blip r:embed="rId1"/>
          <a:stretch>
            <a:fillRect/>
          </a:stretch>
        </p:blipFill>
        <p:spPr>
          <a:xfrm>
            <a:off x="1356361" y="1272796"/>
            <a:ext cx="8595360" cy="4974836"/>
          </a:xfrm>
          <a:prstGeom prst="rect">
            <a:avLst/>
          </a:prstGeom>
        </p:spPr>
      </p:pic>
      <p:sp>
        <p:nvSpPr>
          <p:cNvPr id="4" name="TextBox 3"/>
          <p:cNvSpPr txBox="1"/>
          <p:nvPr/>
        </p:nvSpPr>
        <p:spPr>
          <a:xfrm>
            <a:off x="3771900" y="220563"/>
            <a:ext cx="5795010" cy="830997"/>
          </a:xfrm>
          <a:prstGeom prst="rect">
            <a:avLst/>
          </a:prstGeom>
          <a:noFill/>
        </p:spPr>
        <p:txBody>
          <a:bodyPr wrap="square" rtlCol="1">
            <a:spAutoFit/>
          </a:bodyPr>
          <a:lstStyle/>
          <a:p>
            <a:r>
              <a:rPr lang="en-US" sz="4800" dirty="0" smtClean="0">
                <a:solidFill>
                  <a:schemeClr val="bg1"/>
                </a:solidFill>
                <a:latin typeface="Elephant" panose="02020904090505020303" pitchFamily="18" charset="0"/>
              </a:rPr>
              <a:t>Summary </a:t>
            </a:r>
            <a:endParaRPr lang="ar-JO" sz="4800" dirty="0">
              <a:solidFill>
                <a:schemeClr val="bg1"/>
              </a:solidFill>
              <a:latin typeface="Elephant" panose="02020904090505020303"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199" y="3111745"/>
            <a:ext cx="9443721" cy="2365457"/>
          </a:xfrm>
        </p:spPr>
        <p:txBody>
          <a:bodyPr>
            <a:noAutofit/>
          </a:bodyPr>
          <a:lstStyle/>
          <a:p>
            <a:r>
              <a:rPr lang="en-US" sz="5400" b="0" dirty="0" smtClean="0">
                <a:solidFill>
                  <a:schemeClr val="bg1"/>
                </a:solidFill>
                <a:latin typeface="Elephant" panose="02020904090505020303" pitchFamily="18" charset="0"/>
                <a:cs typeface="Andalus" panose="02020603050405020304" pitchFamily="18" charset="-78"/>
              </a:rPr>
              <a:t>References:</a:t>
            </a:r>
            <a:br>
              <a:rPr lang="en-US" sz="5400" b="0" dirty="0" smtClean="0">
                <a:solidFill>
                  <a:schemeClr val="bg1"/>
                </a:solidFill>
                <a:latin typeface="Elephant" panose="02020904090505020303" pitchFamily="18" charset="0"/>
                <a:cs typeface="Andalus" panose="02020603050405020304" pitchFamily="18" charset="-78"/>
              </a:rPr>
            </a:br>
            <a:r>
              <a:rPr lang="en-US" sz="5400" b="0" dirty="0" smtClean="0">
                <a:solidFill>
                  <a:schemeClr val="bg1"/>
                </a:solidFill>
                <a:latin typeface="Elephant" panose="02020904090505020303" pitchFamily="18" charset="0"/>
                <a:cs typeface="Andalus" panose="02020603050405020304" pitchFamily="18" charset="-78"/>
              </a:rPr>
              <a:t> </a:t>
            </a:r>
            <a:br>
              <a:rPr lang="en-US" sz="5400" b="0" dirty="0" smtClean="0">
                <a:solidFill>
                  <a:schemeClr val="bg1"/>
                </a:solidFill>
                <a:latin typeface="Elephant" panose="02020904090505020303" pitchFamily="18" charset="0"/>
                <a:cs typeface="Andalus" panose="02020603050405020304" pitchFamily="18" charset="-78"/>
              </a:rPr>
            </a:br>
            <a:r>
              <a:rPr lang="en-US" sz="5400" b="0" dirty="0" smtClean="0">
                <a:solidFill>
                  <a:schemeClr val="bg1"/>
                </a:solidFill>
                <a:latin typeface="Elephant" panose="02020904090505020303" pitchFamily="18" charset="0"/>
                <a:cs typeface="Andalus" panose="02020603050405020304" pitchFamily="18" charset="-78"/>
              </a:rPr>
              <a:t>Essential neurosurgery </a:t>
            </a:r>
            <a:r>
              <a:rPr lang="en-US" sz="4000" dirty="0">
                <a:solidFill>
                  <a:schemeClr val="bg1"/>
                </a:solidFill>
                <a:latin typeface="Elephant" panose="02020904090505020303" pitchFamily="18" charset="0"/>
              </a:rPr>
              <a:t>Handbook of Neurosurgery</a:t>
            </a:r>
            <a:endParaRPr lang="en-US" sz="4000" b="0" dirty="0">
              <a:solidFill>
                <a:schemeClr val="bg1"/>
              </a:solidFill>
              <a:latin typeface="Elephant" panose="02020904090505020303" pitchFamily="18" charset="0"/>
              <a:cs typeface="Andalus" panose="02020603050405020304" pitchFamily="18"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29" y="2782805"/>
            <a:ext cx="10026651" cy="2365457"/>
          </a:xfrm>
        </p:spPr>
        <p:txBody>
          <a:bodyPr>
            <a:noAutofit/>
          </a:bodyPr>
          <a:lstStyle/>
          <a:p>
            <a:r>
              <a:rPr lang="en-US" sz="11500" dirty="0" smtClean="0">
                <a:solidFill>
                  <a:schemeClr val="bg1"/>
                </a:solidFill>
                <a:latin typeface="Elephant" panose="02020904090505020303" pitchFamily="18" charset="0"/>
              </a:rPr>
              <a:t>Thank you</a:t>
            </a:r>
            <a:endParaRPr lang="ar-JO" sz="11500" dirty="0">
              <a:solidFill>
                <a:schemeClr val="bg1"/>
              </a:solidFill>
              <a:latin typeface="Elephant" panose="02020904090505020303"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 question </a:t>
            </a:r>
            <a:endParaRPr lang="en-US"/>
          </a:p>
        </p:txBody>
      </p:sp>
      <p:sp>
        <p:nvSpPr>
          <p:cNvPr id="5" name="Content Placeholder 4"/>
          <p:cNvSpPr>
            <a:spLocks noGrp="1"/>
          </p:cNvSpPr>
          <p:nvPr>
            <p:ph idx="1"/>
          </p:nvPr>
        </p:nvSpPr>
        <p:spPr>
          <a:xfrm>
            <a:off x="838200" y="1473200"/>
            <a:ext cx="10515600" cy="4351338"/>
          </a:xfrm>
        </p:spPr>
        <p:txBody>
          <a:bodyPr/>
          <a:lstStyle/>
          <a:p>
            <a:r>
              <a:rPr lang="en-US"/>
              <a:t>What symptoms would a patien experience if the lateral portion of the right dorsal  column was damaged at the C5 Spinal cord level ?</a:t>
            </a:r>
            <a:endParaRPr lang="en-US"/>
          </a:p>
        </p:txBody>
      </p:sp>
      <p:pic>
        <p:nvPicPr>
          <p:cNvPr id="8" name="Picture 7"/>
          <p:cNvPicPr>
            <a:picLocks noChangeAspect="1"/>
          </p:cNvPicPr>
          <p:nvPr/>
        </p:nvPicPr>
        <p:blipFill>
          <a:blip r:embed="rId1"/>
          <a:stretch>
            <a:fillRect/>
          </a:stretch>
        </p:blipFill>
        <p:spPr>
          <a:xfrm>
            <a:off x="3545205" y="2580005"/>
            <a:ext cx="6249035" cy="4787265"/>
          </a:xfrm>
          <a:prstGeom prst="rect">
            <a:avLst/>
          </a:prstGeom>
          <a:scene3d>
            <a:camera prst="orthographicFront">
              <a:rot lat="1200000" lon="0" rev="0"/>
            </a:camera>
            <a:lightRig rig="threePt" dir="t"/>
          </a:scene3d>
          <a:sp3d prstMaterial="matte"/>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Spinothalamic Tract</a:t>
            </a:r>
            <a:endParaRPr lang="en-US"/>
          </a:p>
        </p:txBody>
      </p:sp>
      <p:pic>
        <p:nvPicPr>
          <p:cNvPr id="8" name="Content Placeholder 7" descr="C:\Users\hashe\Desktop\Screenshot 2020-10-10 140339.pngScreenshot 2020-10-10 140339"/>
          <p:cNvPicPr>
            <a:picLocks noGrp="1" noChangeAspect="1"/>
          </p:cNvPicPr>
          <p:nvPr>
            <p:ph idx="1"/>
          </p:nvPr>
        </p:nvPicPr>
        <p:blipFill>
          <a:blip r:embed="rId1"/>
          <a:srcRect/>
          <a:stretch>
            <a:fillRect/>
          </a:stretch>
        </p:blipFill>
        <p:spPr>
          <a:xfrm>
            <a:off x="7190740" y="268605"/>
            <a:ext cx="4679315" cy="6449695"/>
          </a:xfrm>
          <a:prstGeom prst="rect">
            <a:avLst/>
          </a:prstGeom>
          <a:effectLst>
            <a:softEdge rad="63500"/>
          </a:effectLst>
        </p:spPr>
      </p:pic>
      <p:sp>
        <p:nvSpPr>
          <p:cNvPr id="11" name="Shape"/>
          <p:cNvSpPr/>
          <p:nvPr/>
        </p:nvSpPr>
        <p:spPr>
          <a:xfrm rot="19800000">
            <a:off x="9551397" y="-569595"/>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471170" y="1941195"/>
            <a:ext cx="6889115"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Carries pain and temperature sensation</a:t>
            </a:r>
            <a:endParaRPr lang="en-US"/>
          </a:p>
          <a:p>
            <a:pPr algn="l"/>
            <a:r>
              <a:rPr lang="en-US"/>
              <a:t>1st synapse in the ipsilateral gray matter posterior horn</a:t>
            </a:r>
            <a:endParaRPr lang="en-US"/>
          </a:p>
          <a:p>
            <a:pPr algn="l"/>
            <a:r>
              <a:rPr lang="en-US"/>
              <a:t>Neuron decussate      through anterior white commissure   → reaches lateral white matter then continues upward </a:t>
            </a:r>
            <a:endParaRPr lang="en-US"/>
          </a:p>
          <a:p>
            <a:pPr algn="l"/>
            <a:r>
              <a:rPr lang="en-US"/>
              <a:t>2nd synapse in the VLP then continues to the primary somatosensory cortex</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 question </a:t>
            </a:r>
            <a:endParaRPr lang="en-US"/>
          </a:p>
        </p:txBody>
      </p:sp>
      <p:sp>
        <p:nvSpPr>
          <p:cNvPr id="5" name="Content Placeholder 4"/>
          <p:cNvSpPr>
            <a:spLocks noGrp="1"/>
          </p:cNvSpPr>
          <p:nvPr>
            <p:ph idx="1"/>
          </p:nvPr>
        </p:nvSpPr>
        <p:spPr/>
        <p:txBody>
          <a:bodyPr/>
          <a:lstStyle/>
          <a:p>
            <a:pPr marL="0" indent="0">
              <a:buNone/>
            </a:pPr>
            <a:r>
              <a:rPr lang="en-US"/>
              <a:t>A patient has damaged the anterior white commissure of the T1 spinal cord what symptoms would you expect ?</a:t>
            </a:r>
            <a:endParaRPr lang="en-US"/>
          </a:p>
        </p:txBody>
      </p:sp>
      <p:pic>
        <p:nvPicPr>
          <p:cNvPr id="10" name="Picture 9"/>
          <p:cNvPicPr>
            <a:picLocks noChangeAspect="1"/>
          </p:cNvPicPr>
          <p:nvPr/>
        </p:nvPicPr>
        <p:blipFill>
          <a:blip r:embed="rId1"/>
          <a:stretch>
            <a:fillRect/>
          </a:stretch>
        </p:blipFill>
        <p:spPr>
          <a:xfrm>
            <a:off x="4389120" y="3818255"/>
            <a:ext cx="3413760" cy="2641600"/>
          </a:xfrm>
          <a:prstGeom prst="rect">
            <a:avLst/>
          </a:prstGeom>
          <a:scene3d>
            <a:camera prst="orthographicFront">
              <a:rot lat="1800000" lon="0" rev="0"/>
            </a:camera>
            <a:lightRig rig="threePt" dir="t"/>
          </a:scene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GO">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ationGO">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0187_T_PGO_Sorbet-Leaves-16x9</Template>
  <TotalTime>0</TotalTime>
  <Words>15116</Words>
  <Application>WPS Presentation</Application>
  <PresentationFormat>Widescreen</PresentationFormat>
  <Paragraphs>453</Paragraphs>
  <Slides>62</Slides>
  <Notes>27</Notes>
  <HiddenSlides>1</HiddenSlides>
  <MMClips>0</MMClips>
  <ScaleCrop>false</ScaleCrop>
  <HeadingPairs>
    <vt:vector size="8" baseType="variant">
      <vt:variant>
        <vt:lpstr>已用的字体</vt:lpstr>
      </vt:variant>
      <vt:variant>
        <vt:i4>18</vt:i4>
      </vt:variant>
      <vt:variant>
        <vt:lpstr>主题</vt:lpstr>
      </vt:variant>
      <vt:variant>
        <vt:i4>2</vt:i4>
      </vt:variant>
      <vt:variant>
        <vt:lpstr>嵌入 OLE 服务器</vt:lpstr>
      </vt:variant>
      <vt:variant>
        <vt:i4>2</vt:i4>
      </vt:variant>
      <vt:variant>
        <vt:lpstr>幻灯片标题</vt:lpstr>
      </vt:variant>
      <vt:variant>
        <vt:i4>62</vt:i4>
      </vt:variant>
    </vt:vector>
  </HeadingPairs>
  <TitlesOfParts>
    <vt:vector size="84" baseType="lpstr">
      <vt:lpstr>Arial</vt:lpstr>
      <vt:lpstr>SimSun</vt:lpstr>
      <vt:lpstr>Wingdings</vt:lpstr>
      <vt:lpstr>Calibri</vt:lpstr>
      <vt:lpstr>Calibri Light</vt:lpstr>
      <vt:lpstr>Microsoft YaHei</vt:lpstr>
      <vt:lpstr>Arial Unicode MS</vt:lpstr>
      <vt:lpstr>Gulim</vt:lpstr>
      <vt:lpstr>New Gulim</vt:lpstr>
      <vt:lpstr>Algerian</vt:lpstr>
      <vt:lpstr>Elephant</vt:lpstr>
      <vt:lpstr>Andalus</vt:lpstr>
      <vt:lpstr>Aharoni</vt:lpstr>
      <vt:lpstr>ModMatrix</vt:lpstr>
      <vt:lpstr>Times New Roman</vt:lpstr>
      <vt:lpstr>Wingdings 2</vt:lpstr>
      <vt:lpstr>Open Sans</vt:lpstr>
      <vt:lpstr>Calibri</vt:lpstr>
      <vt:lpstr>PresentationGO</vt:lpstr>
      <vt:lpstr>1_PresentationGO</vt:lpstr>
      <vt:lpstr>Paint.Picture</vt:lpstr>
      <vt:lpstr>Paint.Picture</vt:lpstr>
      <vt:lpstr>Spinal cord injury</vt:lpstr>
      <vt:lpstr>Normal anatomy and physiology</vt:lpstr>
      <vt:lpstr>what is the spinal</vt:lpstr>
      <vt:lpstr>Cross section of the spinal cord</vt:lpstr>
      <vt:lpstr>The tracts </vt:lpstr>
      <vt:lpstr>Dorsal column - medial      lemniscus pathway</vt:lpstr>
      <vt:lpstr>A question </vt:lpstr>
      <vt:lpstr>Spinothalamic Tract</vt:lpstr>
      <vt:lpstr>A question </vt:lpstr>
      <vt:lpstr>Corticospinal Tract</vt:lpstr>
      <vt:lpstr>Upper and Lower Motor Neurons </vt:lpstr>
      <vt:lpstr>Tracts vs Nu</vt:lpstr>
      <vt:lpstr>Cross section of the spinal cord</vt:lpstr>
      <vt:lpstr>PowerPoint 演示文稿</vt:lpstr>
      <vt:lpstr>Intro and Epidemiology </vt:lpstr>
      <vt:lpstr>Intro</vt:lpstr>
      <vt:lpstr>Incidence</vt:lpstr>
      <vt:lpstr>Spinal injury  (Bony injury)</vt:lpstr>
      <vt:lpstr>Basic concepts </vt:lpstr>
      <vt:lpstr>Why is that important ?</vt:lpstr>
      <vt:lpstr>Hyperflextion - Rotation injuries</vt:lpstr>
      <vt:lpstr>Hyperflextion - Rotation injuries</vt:lpstr>
      <vt:lpstr>PowerPoint 演示文稿</vt:lpstr>
      <vt:lpstr>hyperextension  injuries</vt:lpstr>
      <vt:lpstr>hyperextension  injuries</vt:lpstr>
      <vt:lpstr>PowerPoint 演示文稿</vt:lpstr>
      <vt:lpstr>PowerPoint 演示文稿</vt:lpstr>
      <vt:lpstr>PowerPoint 演示文稿</vt:lpstr>
      <vt:lpstr>compression injury </vt:lpstr>
      <vt:lpstr>PowerPoint 演示文稿</vt:lpstr>
      <vt:lpstr>compression injury </vt:lpstr>
      <vt:lpstr>PowerPoint 演示文稿</vt:lpstr>
      <vt:lpstr>PowerPoint 演示文稿</vt:lpstr>
      <vt:lpstr>Jefferson's Fracture </vt:lpstr>
      <vt:lpstr>Oduntoiud fracture </vt:lpstr>
      <vt:lpstr>PowerPoint 演示文稿</vt:lpstr>
      <vt:lpstr>PowerPoint 演示文稿</vt:lpstr>
      <vt:lpstr>PowerPoint 演示文稿</vt:lpstr>
      <vt:lpstr>Complete lesion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Neurogenic shock  vs  spinal  shock</vt:lpstr>
      <vt:lpstr>PowerPoint 演示文稿</vt:lpstr>
      <vt:lpstr>Radiological investigations</vt:lpstr>
      <vt:lpstr>Management </vt:lpstr>
      <vt:lpstr>PowerPoint 演示文稿</vt:lpstr>
      <vt:lpstr>PowerPoint 演示文稿</vt:lpstr>
      <vt:lpstr>PowerPoint 演示文稿</vt:lpstr>
      <vt:lpstr>Spinal cord treatment: - Prevention of secondary injury - Antiedema tx - Decompressive surgery - Regeneration strategies: stem cell, growth factors, gene tx  Spine treatment: -Stabilization -Decompression</vt:lpstr>
      <vt:lpstr>  Progressive neurological deficit Open wounds Penetrating wounds Spinal cord compression Instability</vt:lpstr>
      <vt:lpstr>PowerPoint 演示文稿</vt:lpstr>
      <vt:lpstr>References:   Essential neurosurgery Handbook of Neurosurgery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your Presentation</dc:title>
  <dc:creator>lubna sameer</dc:creator>
  <dc:description>© Copyright PresentationGo.com</dc:description>
  <cp:category>Templates</cp:category>
  <cp:lastModifiedBy>hashe</cp:lastModifiedBy>
  <cp:revision>64</cp:revision>
  <dcterms:created xsi:type="dcterms:W3CDTF">2020-10-10T08:35:00Z</dcterms:created>
  <dcterms:modified xsi:type="dcterms:W3CDTF">2020-10-11T08:09:05Z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