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3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1" r:id="rId3"/>
    <p:sldMasterId id="2147483727" r:id="rId4"/>
  </p:sldMasterIdLst>
  <p:notesMasterIdLst>
    <p:notesMasterId r:id="rId25"/>
  </p:notesMasterIdLst>
  <p:sldIdLst>
    <p:sldId id="257" r:id="rId5"/>
    <p:sldId id="258" r:id="rId6"/>
    <p:sldId id="259" r:id="rId7"/>
    <p:sldId id="260" r:id="rId8"/>
    <p:sldId id="261" r:id="rId9"/>
    <p:sldId id="265" r:id="rId10"/>
    <p:sldId id="276" r:id="rId11"/>
    <p:sldId id="262" r:id="rId12"/>
    <p:sldId id="263" r:id="rId13"/>
    <p:sldId id="264" r:id="rId14"/>
    <p:sldId id="266" r:id="rId15"/>
    <p:sldId id="275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667B6-CCD0-4234-8ACF-A882505DE44A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99779-D536-4FF9-974A-52D9EB46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115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d05a3197d1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0" name="Google Shape;450;gd05a3197d1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gd05a3197d1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1" name="Google Shape;601;gd05a3197d1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d46b06be79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d46b06be79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gd46b06be7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8" name="Google Shape;878;gd46b06be7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gd0708d168c_0_6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7" name="Google Shape;1297;gd0708d168c_0_6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d05a3197d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d05a3197d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" name="Google Shape;1515;gd46b06be79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6" name="Google Shape;1516;gd46b06be79_0_3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gd4209013d5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7" name="Google Shape;507;gd4209013d5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gd4209013d5_0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2" name="Google Shape;612;gd4209013d5_0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d4209013d5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d4209013d5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d4209013d5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gd4209013d5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d0708d168c_0_7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d0708d168c_0_7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gd5af4e0daa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9" name="Google Shape;579;gd5af4e0daa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gd46b06be79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3" name="Google Shape;893;gd46b06be79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" name="Google Shape;1792;gd0708d168c_0_1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3" name="Google Shape;1793;gd0708d168c_0_14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3.xml"/><Relationship Id="rId4" Type="http://schemas.openxmlformats.org/officeDocument/2006/relationships/hyperlink" Target="http://bit.ly/2TtBDfr" TargetMode="Externa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4.xml"/><Relationship Id="rId4" Type="http://schemas.openxmlformats.org/officeDocument/2006/relationships/hyperlink" Target="http://bit.ly/2TtBDfr" TargetMode="Externa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0000" y="1804497"/>
            <a:ext cx="3852000" cy="228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387500" y="4190897"/>
            <a:ext cx="2517000" cy="60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720975" y="6140333"/>
            <a:ext cx="8430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90276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>
            <a:spLocks noGrp="1"/>
          </p:cNvSpPr>
          <p:nvPr>
            <p:ph type="title"/>
          </p:nvPr>
        </p:nvSpPr>
        <p:spPr>
          <a:xfrm>
            <a:off x="2290025" y="4873133"/>
            <a:ext cx="4563900" cy="709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subTitle" idx="1"/>
          </p:nvPr>
        </p:nvSpPr>
        <p:spPr>
          <a:xfrm>
            <a:off x="1458125" y="2302300"/>
            <a:ext cx="6227700" cy="22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956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>
            <a:spLocks noGrp="1"/>
          </p:cNvSpPr>
          <p:nvPr>
            <p:ph type="title"/>
          </p:nvPr>
        </p:nvSpPr>
        <p:spPr>
          <a:xfrm>
            <a:off x="4225200" y="1455867"/>
            <a:ext cx="4198800" cy="12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7"/>
          <p:cNvSpPr txBox="1">
            <a:spLocks noGrp="1"/>
          </p:cNvSpPr>
          <p:nvPr>
            <p:ph type="body" idx="1"/>
          </p:nvPr>
        </p:nvSpPr>
        <p:spPr>
          <a:xfrm>
            <a:off x="4225200" y="2714267"/>
            <a:ext cx="3852000" cy="34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159" name="Google Shape;159;p17"/>
          <p:cNvCxnSpPr/>
          <p:nvPr/>
        </p:nvCxnSpPr>
        <p:spPr>
          <a:xfrm>
            <a:off x="3534000" y="7238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03650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1" name="Google Shape;401;p34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2" name="Google Shape;402;p34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03" name="Google Shape;403;p34"/>
          <p:cNvGrpSpPr/>
          <p:nvPr/>
        </p:nvGrpSpPr>
        <p:grpSpPr>
          <a:xfrm rot="-8340683">
            <a:off x="460250" y="5421963"/>
            <a:ext cx="358578" cy="428343"/>
            <a:chOff x="5918300" y="4988050"/>
            <a:chExt cx="256875" cy="230150"/>
          </a:xfrm>
        </p:grpSpPr>
        <p:sp>
          <p:nvSpPr>
            <p:cNvPr id="404" name="Google Shape;404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" name="Google Shape;405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6" name="Google Shape;406;p34"/>
          <p:cNvGrpSpPr/>
          <p:nvPr/>
        </p:nvGrpSpPr>
        <p:grpSpPr>
          <a:xfrm rot="7683379">
            <a:off x="8489235" y="193338"/>
            <a:ext cx="525908" cy="345263"/>
            <a:chOff x="5579350" y="4988075"/>
            <a:chExt cx="262600" cy="229875"/>
          </a:xfrm>
        </p:grpSpPr>
        <p:sp>
          <p:nvSpPr>
            <p:cNvPr id="407" name="Google Shape;407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" name="Google Shape;408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9" name="Google Shape;409;p34"/>
          <p:cNvGrpSpPr/>
          <p:nvPr/>
        </p:nvGrpSpPr>
        <p:grpSpPr>
          <a:xfrm rot="7683285">
            <a:off x="8088102" y="360021"/>
            <a:ext cx="452841" cy="304310"/>
            <a:chOff x="5918300" y="4988050"/>
            <a:chExt cx="256875" cy="230150"/>
          </a:xfrm>
        </p:grpSpPr>
        <p:sp>
          <p:nvSpPr>
            <p:cNvPr id="410" name="Google Shape;410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" name="Google Shape;411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2" name="Google Shape;412;p34"/>
          <p:cNvGrpSpPr/>
          <p:nvPr/>
        </p:nvGrpSpPr>
        <p:grpSpPr>
          <a:xfrm rot="3860887">
            <a:off x="8480628" y="991326"/>
            <a:ext cx="390205" cy="262217"/>
            <a:chOff x="5918300" y="4988050"/>
            <a:chExt cx="256875" cy="230150"/>
          </a:xfrm>
        </p:grpSpPr>
        <p:sp>
          <p:nvSpPr>
            <p:cNvPr id="413" name="Google Shape;413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" name="Google Shape;414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5" name="Google Shape;415;p34"/>
          <p:cNvGrpSpPr/>
          <p:nvPr/>
        </p:nvGrpSpPr>
        <p:grpSpPr>
          <a:xfrm rot="-8340877">
            <a:off x="109803" y="6095236"/>
            <a:ext cx="416402" cy="486037"/>
            <a:chOff x="5579350" y="4988075"/>
            <a:chExt cx="262600" cy="229875"/>
          </a:xfrm>
        </p:grpSpPr>
        <p:sp>
          <p:nvSpPr>
            <p:cNvPr id="416" name="Google Shape;416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" name="Google Shape;417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4685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9" name="Google Shape;419;p35"/>
          <p:cNvCxnSpPr/>
          <p:nvPr/>
        </p:nvCxnSpPr>
        <p:spPr>
          <a:xfrm>
            <a:off x="1877275" y="6138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0" name="Google Shape;420;p35"/>
          <p:cNvGrpSpPr/>
          <p:nvPr/>
        </p:nvGrpSpPr>
        <p:grpSpPr>
          <a:xfrm rot="-8340683">
            <a:off x="641500" y="238230"/>
            <a:ext cx="358578" cy="428343"/>
            <a:chOff x="5918300" y="4988050"/>
            <a:chExt cx="256875" cy="230150"/>
          </a:xfrm>
        </p:grpSpPr>
        <p:sp>
          <p:nvSpPr>
            <p:cNvPr id="421" name="Google Shape;421;p3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" name="Google Shape;422;p3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3" name="Google Shape;423;p35"/>
          <p:cNvGrpSpPr/>
          <p:nvPr/>
        </p:nvGrpSpPr>
        <p:grpSpPr>
          <a:xfrm rot="-8340877">
            <a:off x="291053" y="911504"/>
            <a:ext cx="416402" cy="486037"/>
            <a:chOff x="5579350" y="4988075"/>
            <a:chExt cx="262600" cy="229875"/>
          </a:xfrm>
        </p:grpSpPr>
        <p:sp>
          <p:nvSpPr>
            <p:cNvPr id="424" name="Google Shape;424;p3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52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7" name="Google Shape;427;p36"/>
          <p:cNvCxnSpPr/>
          <p:nvPr/>
        </p:nvCxnSpPr>
        <p:spPr>
          <a:xfrm>
            <a:off x="0" y="720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8" name="Google Shape;428;p36"/>
          <p:cNvGrpSpPr/>
          <p:nvPr/>
        </p:nvGrpSpPr>
        <p:grpSpPr>
          <a:xfrm rot="-9060487" flipH="1">
            <a:off x="903145" y="5909537"/>
            <a:ext cx="261586" cy="304929"/>
            <a:chOff x="3948000" y="3024575"/>
            <a:chExt cx="145950" cy="127600"/>
          </a:xfrm>
        </p:grpSpPr>
        <p:sp>
          <p:nvSpPr>
            <p:cNvPr id="429" name="Google Shape;429;p36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1" name="Google Shape;431;p36"/>
          <p:cNvGrpSpPr/>
          <p:nvPr/>
        </p:nvGrpSpPr>
        <p:grpSpPr>
          <a:xfrm rot="-9060487" flipH="1">
            <a:off x="568209" y="6236522"/>
            <a:ext cx="443952" cy="382895"/>
            <a:chOff x="4289900" y="2977375"/>
            <a:chExt cx="247700" cy="160225"/>
          </a:xfrm>
        </p:grpSpPr>
        <p:sp>
          <p:nvSpPr>
            <p:cNvPr id="432" name="Google Shape;432;p36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4" name="Google Shape;434;p36"/>
          <p:cNvGrpSpPr/>
          <p:nvPr/>
        </p:nvGrpSpPr>
        <p:grpSpPr>
          <a:xfrm rot="-9060487" flipH="1">
            <a:off x="209698" y="5339657"/>
            <a:ext cx="372215" cy="502679"/>
            <a:chOff x="3510175" y="2983025"/>
            <a:chExt cx="207675" cy="210350"/>
          </a:xfrm>
        </p:grpSpPr>
        <p:sp>
          <p:nvSpPr>
            <p:cNvPr id="435" name="Google Shape;435;p36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" name="Google Shape;436;p36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7" name="Google Shape;437;p36"/>
          <p:cNvGrpSpPr/>
          <p:nvPr/>
        </p:nvGrpSpPr>
        <p:grpSpPr>
          <a:xfrm rot="-10496518">
            <a:off x="8275241" y="6124665"/>
            <a:ext cx="710359" cy="548985"/>
            <a:chOff x="1260175" y="3462925"/>
            <a:chExt cx="257625" cy="149325"/>
          </a:xfrm>
        </p:grpSpPr>
        <p:sp>
          <p:nvSpPr>
            <p:cNvPr id="438" name="Google Shape;438;p3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" name="Google Shape;439;p3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" name="Google Shape;440;p3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" name="Google Shape;441;p3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" name="Google Shape;442;p3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" name="Google Shape;443;p3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1053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0000" y="1804497"/>
            <a:ext cx="3852000" cy="228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387500" y="4190897"/>
            <a:ext cx="2517000" cy="60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720975" y="6140333"/>
            <a:ext cx="8430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896221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876800" y="3145767"/>
            <a:ext cx="3547200" cy="10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4876800" y="1969683"/>
            <a:ext cx="31509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876800" y="4047916"/>
            <a:ext cx="2731200" cy="8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" name="Google Shape;16;p3"/>
          <p:cNvCxnSpPr/>
          <p:nvPr/>
        </p:nvCxnSpPr>
        <p:spPr>
          <a:xfrm>
            <a:off x="5732425" y="6136067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17" name="Google Shape;17;p3"/>
          <p:cNvCxnSpPr/>
          <p:nvPr/>
        </p:nvCxnSpPr>
        <p:spPr>
          <a:xfrm>
            <a:off x="5732425" y="720000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309150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1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-246575" y="720016"/>
            <a:ext cx="1887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2" name="Google Shape;22;p4"/>
          <p:cNvGrpSpPr/>
          <p:nvPr/>
        </p:nvGrpSpPr>
        <p:grpSpPr>
          <a:xfrm rot="2283378">
            <a:off x="8392633" y="743400"/>
            <a:ext cx="370205" cy="442253"/>
            <a:chOff x="5918300" y="4988050"/>
            <a:chExt cx="256875" cy="230150"/>
          </a:xfrm>
        </p:grpSpPr>
        <p:sp>
          <p:nvSpPr>
            <p:cNvPr id="23" name="Google Shape;23;p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" name="Google Shape;24;p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" name="Google Shape;25;p4"/>
          <p:cNvGrpSpPr/>
          <p:nvPr/>
        </p:nvGrpSpPr>
        <p:grpSpPr>
          <a:xfrm rot="2283378">
            <a:off x="8007194" y="345390"/>
            <a:ext cx="378456" cy="441724"/>
            <a:chOff x="5579350" y="4988075"/>
            <a:chExt cx="262600" cy="229875"/>
          </a:xfrm>
        </p:grpSpPr>
        <p:sp>
          <p:nvSpPr>
            <p:cNvPr id="26" name="Google Shape;26;p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6806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1"/>
          </p:nvPr>
        </p:nvSpPr>
        <p:spPr>
          <a:xfrm>
            <a:off x="1300133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2"/>
          </p:nvPr>
        </p:nvSpPr>
        <p:spPr>
          <a:xfrm>
            <a:off x="4955008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3"/>
          </p:nvPr>
        </p:nvSpPr>
        <p:spPr>
          <a:xfrm>
            <a:off x="1300133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4"/>
          </p:nvPr>
        </p:nvSpPr>
        <p:spPr>
          <a:xfrm>
            <a:off x="4955008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34" name="Google Shape;34;p5"/>
          <p:cNvCxnSpPr/>
          <p:nvPr/>
        </p:nvCxnSpPr>
        <p:spPr>
          <a:xfrm>
            <a:off x="-81900" y="6138005"/>
            <a:ext cx="9296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Google Shape;35;p5"/>
          <p:cNvCxnSpPr/>
          <p:nvPr/>
        </p:nvCxnSpPr>
        <p:spPr>
          <a:xfrm>
            <a:off x="6411750" y="720000"/>
            <a:ext cx="2732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6" name="Google Shape;36;p5"/>
          <p:cNvGrpSpPr/>
          <p:nvPr/>
        </p:nvGrpSpPr>
        <p:grpSpPr>
          <a:xfrm rot="-1739513">
            <a:off x="436220" y="1376551"/>
            <a:ext cx="372215" cy="502679"/>
            <a:chOff x="3510175" y="2983025"/>
            <a:chExt cx="207675" cy="210350"/>
          </a:xfrm>
        </p:grpSpPr>
        <p:sp>
          <p:nvSpPr>
            <p:cNvPr id="37" name="Google Shape;37;p5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9" name="Google Shape;39;p5"/>
          <p:cNvGrpSpPr/>
          <p:nvPr/>
        </p:nvGrpSpPr>
        <p:grpSpPr>
          <a:xfrm rot="7683240">
            <a:off x="955591" y="1190024"/>
            <a:ext cx="434568" cy="292013"/>
            <a:chOff x="5918300" y="4988050"/>
            <a:chExt cx="256875" cy="230150"/>
          </a:xfrm>
        </p:grpSpPr>
        <p:sp>
          <p:nvSpPr>
            <p:cNvPr id="40" name="Google Shape;40;p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" name="Google Shape;41;p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" name="Google Shape;42;p5"/>
          <p:cNvGrpSpPr/>
          <p:nvPr/>
        </p:nvGrpSpPr>
        <p:grpSpPr>
          <a:xfrm rot="-1739513">
            <a:off x="794735" y="599471"/>
            <a:ext cx="443952" cy="382895"/>
            <a:chOff x="4289900" y="2977375"/>
            <a:chExt cx="247700" cy="160225"/>
          </a:xfrm>
        </p:grpSpPr>
        <p:sp>
          <p:nvSpPr>
            <p:cNvPr id="43" name="Google Shape;43;p5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2931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720000" y="1581567"/>
            <a:ext cx="3852000" cy="99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720000" y="2670833"/>
            <a:ext cx="3852000" cy="26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58" name="Google Shape;58;p7"/>
          <p:cNvCxnSpPr/>
          <p:nvPr/>
        </p:nvCxnSpPr>
        <p:spPr>
          <a:xfrm>
            <a:off x="4581725" y="6138005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4173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876800" y="3145767"/>
            <a:ext cx="3547200" cy="10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4876800" y="1969683"/>
            <a:ext cx="31509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876800" y="4047916"/>
            <a:ext cx="2731200" cy="8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" name="Google Shape;16;p3"/>
          <p:cNvCxnSpPr/>
          <p:nvPr/>
        </p:nvCxnSpPr>
        <p:spPr>
          <a:xfrm>
            <a:off x="5732425" y="6136067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17" name="Google Shape;17;p3"/>
          <p:cNvCxnSpPr/>
          <p:nvPr/>
        </p:nvCxnSpPr>
        <p:spPr>
          <a:xfrm>
            <a:off x="5732425" y="720000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5768793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4640400" y="2320000"/>
            <a:ext cx="3783600" cy="22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cxnSp>
        <p:nvCxnSpPr>
          <p:cNvPr id="61" name="Google Shape;61;p8"/>
          <p:cNvCxnSpPr/>
          <p:nvPr/>
        </p:nvCxnSpPr>
        <p:spPr>
          <a:xfrm>
            <a:off x="0" y="6138005"/>
            <a:ext cx="9149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2" name="Google Shape;62;p8"/>
          <p:cNvGrpSpPr/>
          <p:nvPr/>
        </p:nvGrpSpPr>
        <p:grpSpPr>
          <a:xfrm rot="-1750862">
            <a:off x="7922274" y="267632"/>
            <a:ext cx="849338" cy="1882888"/>
            <a:chOff x="7928941" y="159097"/>
            <a:chExt cx="730872" cy="1215197"/>
          </a:xfrm>
        </p:grpSpPr>
        <p:grpSp>
          <p:nvGrpSpPr>
            <p:cNvPr id="63" name="Google Shape;63;p8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64" name="Google Shape;64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" name="Google Shape;65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6" name="Google Shape;66;p8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67" name="Google Shape;67;p8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8" name="Google Shape;68;p8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9" name="Google Shape;69;p8"/>
            <p:cNvGrpSpPr/>
            <p:nvPr/>
          </p:nvGrpSpPr>
          <p:grpSpPr>
            <a:xfrm rot="1739513" flipH="1">
              <a:off x="8166006" y="930703"/>
              <a:ext cx="372215" cy="377009"/>
              <a:chOff x="3510175" y="2983025"/>
              <a:chExt cx="207675" cy="210350"/>
            </a:xfrm>
          </p:grpSpPr>
          <p:sp>
            <p:nvSpPr>
              <p:cNvPr id="70" name="Google Shape;70;p8"/>
              <p:cNvSpPr/>
              <p:nvPr/>
            </p:nvSpPr>
            <p:spPr>
              <a:xfrm>
                <a:off x="3578550" y="2983025"/>
                <a:ext cx="139300" cy="136350"/>
              </a:xfrm>
              <a:custGeom>
                <a:avLst/>
                <a:gdLst/>
                <a:ahLst/>
                <a:cxnLst/>
                <a:rect l="l" t="t" r="r" b="b"/>
                <a:pathLst>
                  <a:path w="5572" h="5454" extrusionOk="0">
                    <a:moveTo>
                      <a:pt x="3481" y="0"/>
                    </a:moveTo>
                    <a:cubicBezTo>
                      <a:pt x="2967" y="0"/>
                      <a:pt x="2462" y="218"/>
                      <a:pt x="2102" y="650"/>
                    </a:cubicBezTo>
                    <a:lnTo>
                      <a:pt x="1" y="2985"/>
                    </a:lnTo>
                    <a:lnTo>
                      <a:pt x="2803" y="5453"/>
                    </a:lnTo>
                    <a:lnTo>
                      <a:pt x="4871" y="3118"/>
                    </a:lnTo>
                    <a:cubicBezTo>
                      <a:pt x="5572" y="2351"/>
                      <a:pt x="5505" y="1150"/>
                      <a:pt x="4738" y="483"/>
                    </a:cubicBezTo>
                    <a:cubicBezTo>
                      <a:pt x="4368" y="160"/>
                      <a:pt x="3921" y="0"/>
                      <a:pt x="34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" name="Google Shape;71;p8"/>
              <p:cNvSpPr/>
              <p:nvPr/>
            </p:nvSpPr>
            <p:spPr>
              <a:xfrm>
                <a:off x="3510175" y="3057625"/>
                <a:ext cx="138450" cy="135750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5430" extrusionOk="0">
                    <a:moveTo>
                      <a:pt x="2769" y="1"/>
                    </a:moveTo>
                    <a:lnTo>
                      <a:pt x="668" y="2336"/>
                    </a:lnTo>
                    <a:cubicBezTo>
                      <a:pt x="1" y="3103"/>
                      <a:pt x="67" y="4270"/>
                      <a:pt x="835" y="4971"/>
                    </a:cubicBezTo>
                    <a:cubicBezTo>
                      <a:pt x="1187" y="5277"/>
                      <a:pt x="1624" y="5429"/>
                      <a:pt x="2061" y="5429"/>
                    </a:cubicBezTo>
                    <a:cubicBezTo>
                      <a:pt x="2576" y="5429"/>
                      <a:pt x="3091" y="5219"/>
                      <a:pt x="3470" y="4804"/>
                    </a:cubicBezTo>
                    <a:lnTo>
                      <a:pt x="5538" y="2469"/>
                    </a:lnTo>
                    <a:lnTo>
                      <a:pt x="27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72" name="Google Shape;72;p8"/>
            <p:cNvGrpSpPr/>
            <p:nvPr/>
          </p:nvGrpSpPr>
          <p:grpSpPr>
            <a:xfrm rot="4939382" flipH="1">
              <a:off x="8454413" y="707707"/>
              <a:ext cx="205397" cy="179573"/>
              <a:chOff x="3948000" y="3024575"/>
              <a:chExt cx="145950" cy="127600"/>
            </a:xfrm>
          </p:grpSpPr>
          <p:sp>
            <p:nvSpPr>
              <p:cNvPr id="73" name="Google Shape;73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4" name="Google Shape;74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75" name="Google Shape;75;p8"/>
          <p:cNvCxnSpPr/>
          <p:nvPr/>
        </p:nvCxnSpPr>
        <p:spPr>
          <a:xfrm>
            <a:off x="0" y="720005"/>
            <a:ext cx="421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941454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2391925" y="2159367"/>
            <a:ext cx="4360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subTitle" idx="1"/>
          </p:nvPr>
        </p:nvSpPr>
        <p:spPr>
          <a:xfrm>
            <a:off x="2391925" y="3258233"/>
            <a:ext cx="4360200" cy="21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9" name="Google Shape;79;p9"/>
          <p:cNvGrpSpPr/>
          <p:nvPr/>
        </p:nvGrpSpPr>
        <p:grpSpPr>
          <a:xfrm>
            <a:off x="8135446" y="4178376"/>
            <a:ext cx="1446494" cy="781141"/>
            <a:chOff x="8135446" y="3133781"/>
            <a:chExt cx="1446494" cy="585856"/>
          </a:xfrm>
        </p:grpSpPr>
        <p:sp>
          <p:nvSpPr>
            <p:cNvPr id="80" name="Google Shape;80;p9"/>
            <p:cNvSpPr/>
            <p:nvPr/>
          </p:nvSpPr>
          <p:spPr>
            <a:xfrm>
              <a:off x="8135446" y="3133781"/>
              <a:ext cx="734835" cy="585856"/>
            </a:xfrm>
            <a:custGeom>
              <a:avLst/>
              <a:gdLst/>
              <a:ahLst/>
              <a:cxnLst/>
              <a:rect l="l" t="t" r="r" b="b"/>
              <a:pathLst>
                <a:path w="7324" h="5839" extrusionOk="0">
                  <a:moveTo>
                    <a:pt x="2909" y="1"/>
                  </a:moveTo>
                  <a:cubicBezTo>
                    <a:pt x="1298" y="1"/>
                    <a:pt x="1" y="1298"/>
                    <a:pt x="1" y="2930"/>
                  </a:cubicBezTo>
                  <a:cubicBezTo>
                    <a:pt x="1" y="4541"/>
                    <a:pt x="1298" y="5838"/>
                    <a:pt x="2909" y="5838"/>
                  </a:cubicBezTo>
                  <a:lnTo>
                    <a:pt x="7324" y="5838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" name="Google Shape;81;p9"/>
            <p:cNvSpPr/>
            <p:nvPr/>
          </p:nvSpPr>
          <p:spPr>
            <a:xfrm>
              <a:off x="8870180" y="3133781"/>
              <a:ext cx="711759" cy="585856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1" y="1"/>
                  </a:moveTo>
                  <a:lnTo>
                    <a:pt x="1" y="5838"/>
                  </a:lnTo>
                  <a:lnTo>
                    <a:pt x="4186" y="5838"/>
                  </a:lnTo>
                  <a:cubicBezTo>
                    <a:pt x="5797" y="5838"/>
                    <a:pt x="7094" y="4541"/>
                    <a:pt x="7094" y="2930"/>
                  </a:cubicBezTo>
                  <a:cubicBezTo>
                    <a:pt x="7094" y="1298"/>
                    <a:pt x="5797" y="1"/>
                    <a:pt x="41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82" name="Google Shape;82;p9"/>
          <p:cNvGrpSpPr/>
          <p:nvPr/>
        </p:nvGrpSpPr>
        <p:grpSpPr>
          <a:xfrm>
            <a:off x="7932449" y="975044"/>
            <a:ext cx="1446594" cy="781141"/>
            <a:chOff x="4965750" y="5090300"/>
            <a:chExt cx="360450" cy="145975"/>
          </a:xfrm>
        </p:grpSpPr>
        <p:sp>
          <p:nvSpPr>
            <p:cNvPr id="83" name="Google Shape;83;p9"/>
            <p:cNvSpPr/>
            <p:nvPr/>
          </p:nvSpPr>
          <p:spPr>
            <a:xfrm>
              <a:off x="5143075" y="5090300"/>
              <a:ext cx="183125" cy="145975"/>
            </a:xfrm>
            <a:custGeom>
              <a:avLst/>
              <a:gdLst/>
              <a:ahLst/>
              <a:cxnLst/>
              <a:rect l="l" t="t" r="r" b="b"/>
              <a:pathLst>
                <a:path w="7325" h="5839" extrusionOk="0">
                  <a:moveTo>
                    <a:pt x="1" y="0"/>
                  </a:moveTo>
                  <a:lnTo>
                    <a:pt x="1" y="5838"/>
                  </a:lnTo>
                  <a:lnTo>
                    <a:pt x="4416" y="5838"/>
                  </a:lnTo>
                  <a:cubicBezTo>
                    <a:pt x="6027" y="5838"/>
                    <a:pt x="7324" y="4541"/>
                    <a:pt x="7324" y="2909"/>
                  </a:cubicBezTo>
                  <a:cubicBezTo>
                    <a:pt x="7324" y="1298"/>
                    <a:pt x="6027" y="0"/>
                    <a:pt x="4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4965750" y="5090300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2930" y="0"/>
                  </a:moveTo>
                  <a:cubicBezTo>
                    <a:pt x="1298" y="0"/>
                    <a:pt x="1" y="1298"/>
                    <a:pt x="1" y="2909"/>
                  </a:cubicBezTo>
                  <a:cubicBezTo>
                    <a:pt x="1" y="4541"/>
                    <a:pt x="1298" y="5838"/>
                    <a:pt x="2930" y="5838"/>
                  </a:cubicBezTo>
                  <a:lnTo>
                    <a:pt x="7094" y="5838"/>
                  </a:lnTo>
                  <a:lnTo>
                    <a:pt x="7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cxnSp>
        <p:nvCxnSpPr>
          <p:cNvPr id="85" name="Google Shape;85;p9"/>
          <p:cNvCxnSpPr/>
          <p:nvPr/>
        </p:nvCxnSpPr>
        <p:spPr>
          <a:xfrm>
            <a:off x="4581725" y="714672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06165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488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"/>
          <p:cNvSpPr txBox="1">
            <a:spLocks noGrp="1"/>
          </p:cNvSpPr>
          <p:nvPr>
            <p:ph type="title"/>
          </p:nvPr>
        </p:nvSpPr>
        <p:spPr>
          <a:xfrm>
            <a:off x="34027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2" hasCustomPrompt="1"/>
          </p:nvPr>
        </p:nvSpPr>
        <p:spPr>
          <a:xfrm>
            <a:off x="34027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1"/>
          </p:nvPr>
        </p:nvSpPr>
        <p:spPr>
          <a:xfrm>
            <a:off x="34027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3"/>
          </p:nvPr>
        </p:nvSpPr>
        <p:spPr>
          <a:xfrm>
            <a:off x="60865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4" hasCustomPrompt="1"/>
          </p:nvPr>
        </p:nvSpPr>
        <p:spPr>
          <a:xfrm>
            <a:off x="60865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5"/>
          </p:nvPr>
        </p:nvSpPr>
        <p:spPr>
          <a:xfrm>
            <a:off x="60865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6"/>
          </p:nvPr>
        </p:nvSpPr>
        <p:spPr>
          <a:xfrm>
            <a:off x="34027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7" hasCustomPrompt="1"/>
          </p:nvPr>
        </p:nvSpPr>
        <p:spPr>
          <a:xfrm>
            <a:off x="34027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8"/>
          </p:nvPr>
        </p:nvSpPr>
        <p:spPr>
          <a:xfrm>
            <a:off x="34027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9"/>
          </p:nvPr>
        </p:nvSpPr>
        <p:spPr>
          <a:xfrm>
            <a:off x="60865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13" hasCustomPrompt="1"/>
          </p:nvPr>
        </p:nvSpPr>
        <p:spPr>
          <a:xfrm>
            <a:off x="60865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4"/>
          </p:nvPr>
        </p:nvSpPr>
        <p:spPr>
          <a:xfrm>
            <a:off x="60865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5"/>
          </p:nvPr>
        </p:nvSpPr>
        <p:spPr>
          <a:xfrm>
            <a:off x="3402775" y="723667"/>
            <a:ext cx="50211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20" name="Google Shape;120;p13"/>
          <p:cNvGrpSpPr/>
          <p:nvPr/>
        </p:nvGrpSpPr>
        <p:grpSpPr>
          <a:xfrm rot="1739513" flipH="1">
            <a:off x="8168563" y="821760"/>
            <a:ext cx="384594" cy="448320"/>
            <a:chOff x="3948000" y="3024575"/>
            <a:chExt cx="145950" cy="127600"/>
          </a:xfrm>
        </p:grpSpPr>
        <p:sp>
          <p:nvSpPr>
            <p:cNvPr id="121" name="Google Shape;121;p13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 rot="7683262">
            <a:off x="8478614" y="456457"/>
            <a:ext cx="339661" cy="228257"/>
            <a:chOff x="5918300" y="4988050"/>
            <a:chExt cx="256875" cy="230150"/>
          </a:xfrm>
        </p:grpSpPr>
        <p:sp>
          <p:nvSpPr>
            <p:cNvPr id="124" name="Google Shape;124;p13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9390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>
            <a:spLocks noGrp="1"/>
          </p:cNvSpPr>
          <p:nvPr>
            <p:ph type="title"/>
          </p:nvPr>
        </p:nvSpPr>
        <p:spPr>
          <a:xfrm>
            <a:off x="2290025" y="4873133"/>
            <a:ext cx="4563900" cy="709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subTitle" idx="1"/>
          </p:nvPr>
        </p:nvSpPr>
        <p:spPr>
          <a:xfrm>
            <a:off x="1458125" y="2302300"/>
            <a:ext cx="6227700" cy="22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4680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720000" y="1610433"/>
            <a:ext cx="4177200" cy="12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1"/>
          </p:nvPr>
        </p:nvSpPr>
        <p:spPr>
          <a:xfrm>
            <a:off x="720000" y="2928133"/>
            <a:ext cx="3840000" cy="27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55" name="Google Shape;155;p16"/>
          <p:cNvCxnSpPr/>
          <p:nvPr/>
        </p:nvCxnSpPr>
        <p:spPr>
          <a:xfrm>
            <a:off x="4490100" y="720005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493644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>
            <a:spLocks noGrp="1"/>
          </p:cNvSpPr>
          <p:nvPr>
            <p:ph type="title"/>
          </p:nvPr>
        </p:nvSpPr>
        <p:spPr>
          <a:xfrm>
            <a:off x="4225200" y="1455867"/>
            <a:ext cx="4198800" cy="12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7"/>
          <p:cNvSpPr txBox="1">
            <a:spLocks noGrp="1"/>
          </p:cNvSpPr>
          <p:nvPr>
            <p:ph type="body" idx="1"/>
          </p:nvPr>
        </p:nvSpPr>
        <p:spPr>
          <a:xfrm>
            <a:off x="4225200" y="2714267"/>
            <a:ext cx="3852000" cy="34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159" name="Google Shape;159;p17"/>
          <p:cNvCxnSpPr/>
          <p:nvPr/>
        </p:nvCxnSpPr>
        <p:spPr>
          <a:xfrm>
            <a:off x="3534000" y="7238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6998805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1" name="Google Shape;401;p34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2" name="Google Shape;402;p34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03" name="Google Shape;403;p34"/>
          <p:cNvGrpSpPr/>
          <p:nvPr/>
        </p:nvGrpSpPr>
        <p:grpSpPr>
          <a:xfrm rot="-8340683">
            <a:off x="460250" y="5421959"/>
            <a:ext cx="358578" cy="428343"/>
            <a:chOff x="5918300" y="4988050"/>
            <a:chExt cx="256875" cy="230150"/>
          </a:xfrm>
        </p:grpSpPr>
        <p:sp>
          <p:nvSpPr>
            <p:cNvPr id="404" name="Google Shape;404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" name="Google Shape;405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6" name="Google Shape;406;p34"/>
          <p:cNvGrpSpPr/>
          <p:nvPr/>
        </p:nvGrpSpPr>
        <p:grpSpPr>
          <a:xfrm rot="7683379">
            <a:off x="8489232" y="193334"/>
            <a:ext cx="525908" cy="345263"/>
            <a:chOff x="5579350" y="4988075"/>
            <a:chExt cx="262600" cy="229875"/>
          </a:xfrm>
        </p:grpSpPr>
        <p:sp>
          <p:nvSpPr>
            <p:cNvPr id="407" name="Google Shape;407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" name="Google Shape;408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9" name="Google Shape;409;p34"/>
          <p:cNvGrpSpPr/>
          <p:nvPr/>
        </p:nvGrpSpPr>
        <p:grpSpPr>
          <a:xfrm rot="7683285">
            <a:off x="8088102" y="360021"/>
            <a:ext cx="452841" cy="304310"/>
            <a:chOff x="5918300" y="4988050"/>
            <a:chExt cx="256875" cy="230150"/>
          </a:xfrm>
        </p:grpSpPr>
        <p:sp>
          <p:nvSpPr>
            <p:cNvPr id="410" name="Google Shape;410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" name="Google Shape;411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2" name="Google Shape;412;p34"/>
          <p:cNvGrpSpPr/>
          <p:nvPr/>
        </p:nvGrpSpPr>
        <p:grpSpPr>
          <a:xfrm rot="3860887">
            <a:off x="8480625" y="991322"/>
            <a:ext cx="390205" cy="262217"/>
            <a:chOff x="5918300" y="4988050"/>
            <a:chExt cx="256875" cy="230150"/>
          </a:xfrm>
        </p:grpSpPr>
        <p:sp>
          <p:nvSpPr>
            <p:cNvPr id="413" name="Google Shape;413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" name="Google Shape;414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5" name="Google Shape;415;p34"/>
          <p:cNvGrpSpPr/>
          <p:nvPr/>
        </p:nvGrpSpPr>
        <p:grpSpPr>
          <a:xfrm rot="-8340877">
            <a:off x="109803" y="6095236"/>
            <a:ext cx="416402" cy="486037"/>
            <a:chOff x="5579350" y="4988075"/>
            <a:chExt cx="262600" cy="229875"/>
          </a:xfrm>
        </p:grpSpPr>
        <p:sp>
          <p:nvSpPr>
            <p:cNvPr id="416" name="Google Shape;416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" name="Google Shape;417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23489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9" name="Google Shape;419;p35"/>
          <p:cNvCxnSpPr/>
          <p:nvPr/>
        </p:nvCxnSpPr>
        <p:spPr>
          <a:xfrm>
            <a:off x="1877275" y="6138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0" name="Google Shape;420;p35"/>
          <p:cNvGrpSpPr/>
          <p:nvPr/>
        </p:nvGrpSpPr>
        <p:grpSpPr>
          <a:xfrm rot="-8340683">
            <a:off x="641500" y="238226"/>
            <a:ext cx="358578" cy="428343"/>
            <a:chOff x="5918300" y="4988050"/>
            <a:chExt cx="256875" cy="230150"/>
          </a:xfrm>
        </p:grpSpPr>
        <p:sp>
          <p:nvSpPr>
            <p:cNvPr id="421" name="Google Shape;421;p3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" name="Google Shape;422;p3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3" name="Google Shape;423;p35"/>
          <p:cNvGrpSpPr/>
          <p:nvPr/>
        </p:nvGrpSpPr>
        <p:grpSpPr>
          <a:xfrm rot="-8340877">
            <a:off x="291053" y="911504"/>
            <a:ext cx="416402" cy="486037"/>
            <a:chOff x="5579350" y="4988075"/>
            <a:chExt cx="262600" cy="229875"/>
          </a:xfrm>
        </p:grpSpPr>
        <p:sp>
          <p:nvSpPr>
            <p:cNvPr id="424" name="Google Shape;424;p3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10185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7" name="Google Shape;427;p36"/>
          <p:cNvCxnSpPr/>
          <p:nvPr/>
        </p:nvCxnSpPr>
        <p:spPr>
          <a:xfrm>
            <a:off x="0" y="720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8" name="Google Shape;428;p36"/>
          <p:cNvGrpSpPr/>
          <p:nvPr/>
        </p:nvGrpSpPr>
        <p:grpSpPr>
          <a:xfrm rot="-9060487" flipH="1">
            <a:off x="903145" y="5909533"/>
            <a:ext cx="261586" cy="304929"/>
            <a:chOff x="3948000" y="3024575"/>
            <a:chExt cx="145950" cy="127600"/>
          </a:xfrm>
        </p:grpSpPr>
        <p:sp>
          <p:nvSpPr>
            <p:cNvPr id="429" name="Google Shape;429;p36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1" name="Google Shape;431;p36"/>
          <p:cNvGrpSpPr/>
          <p:nvPr/>
        </p:nvGrpSpPr>
        <p:grpSpPr>
          <a:xfrm rot="-9060487" flipH="1">
            <a:off x="568209" y="6236518"/>
            <a:ext cx="443952" cy="382895"/>
            <a:chOff x="4289900" y="2977375"/>
            <a:chExt cx="247700" cy="160225"/>
          </a:xfrm>
        </p:grpSpPr>
        <p:sp>
          <p:nvSpPr>
            <p:cNvPr id="432" name="Google Shape;432;p36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4" name="Google Shape;434;p36"/>
          <p:cNvGrpSpPr/>
          <p:nvPr/>
        </p:nvGrpSpPr>
        <p:grpSpPr>
          <a:xfrm rot="-9060487" flipH="1">
            <a:off x="209698" y="5339653"/>
            <a:ext cx="372215" cy="502679"/>
            <a:chOff x="3510175" y="2983025"/>
            <a:chExt cx="207675" cy="210350"/>
          </a:xfrm>
        </p:grpSpPr>
        <p:sp>
          <p:nvSpPr>
            <p:cNvPr id="435" name="Google Shape;435;p36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" name="Google Shape;436;p36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7" name="Google Shape;437;p36"/>
          <p:cNvGrpSpPr/>
          <p:nvPr/>
        </p:nvGrpSpPr>
        <p:grpSpPr>
          <a:xfrm rot="-10496518">
            <a:off x="8275235" y="6124661"/>
            <a:ext cx="710359" cy="548985"/>
            <a:chOff x="1260175" y="3462925"/>
            <a:chExt cx="257625" cy="149325"/>
          </a:xfrm>
        </p:grpSpPr>
        <p:sp>
          <p:nvSpPr>
            <p:cNvPr id="438" name="Google Shape;438;p3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" name="Google Shape;439;p3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" name="Google Shape;440;p3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" name="Google Shape;441;p3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" name="Google Shape;442;p3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" name="Google Shape;443;p3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0671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1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-246575" y="720016"/>
            <a:ext cx="1887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2" name="Google Shape;22;p4"/>
          <p:cNvGrpSpPr/>
          <p:nvPr/>
        </p:nvGrpSpPr>
        <p:grpSpPr>
          <a:xfrm rot="2283378">
            <a:off x="8392639" y="743400"/>
            <a:ext cx="370205" cy="442253"/>
            <a:chOff x="5918300" y="4988050"/>
            <a:chExt cx="256875" cy="230150"/>
          </a:xfrm>
        </p:grpSpPr>
        <p:sp>
          <p:nvSpPr>
            <p:cNvPr id="23" name="Google Shape;23;p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" name="Google Shape;24;p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" name="Google Shape;25;p4"/>
          <p:cNvGrpSpPr/>
          <p:nvPr/>
        </p:nvGrpSpPr>
        <p:grpSpPr>
          <a:xfrm rot="2283378">
            <a:off x="8007194" y="345390"/>
            <a:ext cx="378456" cy="441724"/>
            <a:chOff x="5579350" y="4988075"/>
            <a:chExt cx="262600" cy="229875"/>
          </a:xfrm>
        </p:grpSpPr>
        <p:sp>
          <p:nvSpPr>
            <p:cNvPr id="26" name="Google Shape;26;p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92987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0000" y="1804497"/>
            <a:ext cx="3852000" cy="228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387500" y="4190897"/>
            <a:ext cx="2517000" cy="60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720975" y="6140333"/>
            <a:ext cx="8430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384985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876800" y="3145767"/>
            <a:ext cx="3547200" cy="10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4876800" y="1969683"/>
            <a:ext cx="31509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876800" y="4047916"/>
            <a:ext cx="2731200" cy="8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" name="Google Shape;16;p3"/>
          <p:cNvCxnSpPr/>
          <p:nvPr/>
        </p:nvCxnSpPr>
        <p:spPr>
          <a:xfrm>
            <a:off x="5732425" y="6136067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17" name="Google Shape;17;p3"/>
          <p:cNvCxnSpPr/>
          <p:nvPr/>
        </p:nvCxnSpPr>
        <p:spPr>
          <a:xfrm>
            <a:off x="5732425" y="720000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778502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1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-246575" y="720016"/>
            <a:ext cx="1887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2" name="Google Shape;22;p4"/>
          <p:cNvGrpSpPr/>
          <p:nvPr/>
        </p:nvGrpSpPr>
        <p:grpSpPr>
          <a:xfrm rot="2283378">
            <a:off x="8392627" y="743400"/>
            <a:ext cx="370205" cy="442253"/>
            <a:chOff x="5918300" y="4988050"/>
            <a:chExt cx="256875" cy="230150"/>
          </a:xfrm>
        </p:grpSpPr>
        <p:sp>
          <p:nvSpPr>
            <p:cNvPr id="23" name="Google Shape;23;p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" name="Google Shape;24;p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" name="Google Shape;25;p4"/>
          <p:cNvGrpSpPr/>
          <p:nvPr/>
        </p:nvGrpSpPr>
        <p:grpSpPr>
          <a:xfrm rot="2283378">
            <a:off x="8007194" y="345390"/>
            <a:ext cx="378456" cy="441724"/>
            <a:chOff x="5579350" y="4988075"/>
            <a:chExt cx="262600" cy="229875"/>
          </a:xfrm>
        </p:grpSpPr>
        <p:sp>
          <p:nvSpPr>
            <p:cNvPr id="26" name="Google Shape;26;p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46010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1"/>
          </p:nvPr>
        </p:nvSpPr>
        <p:spPr>
          <a:xfrm>
            <a:off x="1300133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2"/>
          </p:nvPr>
        </p:nvSpPr>
        <p:spPr>
          <a:xfrm>
            <a:off x="4955008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3"/>
          </p:nvPr>
        </p:nvSpPr>
        <p:spPr>
          <a:xfrm>
            <a:off x="1300133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4"/>
          </p:nvPr>
        </p:nvSpPr>
        <p:spPr>
          <a:xfrm>
            <a:off x="4955008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34" name="Google Shape;34;p5"/>
          <p:cNvCxnSpPr/>
          <p:nvPr/>
        </p:nvCxnSpPr>
        <p:spPr>
          <a:xfrm>
            <a:off x="-81900" y="6138005"/>
            <a:ext cx="9296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Google Shape;35;p5"/>
          <p:cNvCxnSpPr/>
          <p:nvPr/>
        </p:nvCxnSpPr>
        <p:spPr>
          <a:xfrm>
            <a:off x="6411750" y="720000"/>
            <a:ext cx="2732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6" name="Google Shape;36;p5"/>
          <p:cNvGrpSpPr/>
          <p:nvPr/>
        </p:nvGrpSpPr>
        <p:grpSpPr>
          <a:xfrm rot="-1739513">
            <a:off x="436220" y="1376547"/>
            <a:ext cx="372215" cy="502679"/>
            <a:chOff x="3510175" y="2983025"/>
            <a:chExt cx="207675" cy="210350"/>
          </a:xfrm>
        </p:grpSpPr>
        <p:sp>
          <p:nvSpPr>
            <p:cNvPr id="37" name="Google Shape;37;p5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9" name="Google Shape;39;p5"/>
          <p:cNvGrpSpPr/>
          <p:nvPr/>
        </p:nvGrpSpPr>
        <p:grpSpPr>
          <a:xfrm rot="7683240">
            <a:off x="955591" y="1190020"/>
            <a:ext cx="434568" cy="292013"/>
            <a:chOff x="5918300" y="4988050"/>
            <a:chExt cx="256875" cy="230150"/>
          </a:xfrm>
        </p:grpSpPr>
        <p:sp>
          <p:nvSpPr>
            <p:cNvPr id="40" name="Google Shape;40;p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" name="Google Shape;41;p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" name="Google Shape;42;p5"/>
          <p:cNvGrpSpPr/>
          <p:nvPr/>
        </p:nvGrpSpPr>
        <p:grpSpPr>
          <a:xfrm rot="-1739513">
            <a:off x="794735" y="599467"/>
            <a:ext cx="443952" cy="382895"/>
            <a:chOff x="4289900" y="2977375"/>
            <a:chExt cx="247700" cy="160225"/>
          </a:xfrm>
        </p:grpSpPr>
        <p:sp>
          <p:nvSpPr>
            <p:cNvPr id="43" name="Google Shape;43;p5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9815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46;p6"/>
          <p:cNvGrpSpPr/>
          <p:nvPr/>
        </p:nvGrpSpPr>
        <p:grpSpPr>
          <a:xfrm>
            <a:off x="7939537" y="329324"/>
            <a:ext cx="878372" cy="678832"/>
            <a:chOff x="1260175" y="3462925"/>
            <a:chExt cx="257625" cy="149325"/>
          </a:xfrm>
        </p:grpSpPr>
        <p:sp>
          <p:nvSpPr>
            <p:cNvPr id="47" name="Google Shape;47;p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" name="Google Shape;48;p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" name="Google Shape;49;p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" name="Google Shape;50;p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" name="Google Shape;51;p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" name="Google Shape;52;p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 sz="2800"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6"/>
          <p:cNvCxnSpPr/>
          <p:nvPr/>
        </p:nvCxnSpPr>
        <p:spPr>
          <a:xfrm>
            <a:off x="-1093500" y="61380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6185999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720000" y="1581567"/>
            <a:ext cx="3852000" cy="99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720000" y="2670833"/>
            <a:ext cx="3852000" cy="26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58" name="Google Shape;58;p7"/>
          <p:cNvCxnSpPr/>
          <p:nvPr/>
        </p:nvCxnSpPr>
        <p:spPr>
          <a:xfrm>
            <a:off x="4581725" y="6138005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547893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4640400" y="2320000"/>
            <a:ext cx="3783600" cy="22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cxnSp>
        <p:nvCxnSpPr>
          <p:cNvPr id="61" name="Google Shape;61;p8"/>
          <p:cNvCxnSpPr/>
          <p:nvPr/>
        </p:nvCxnSpPr>
        <p:spPr>
          <a:xfrm>
            <a:off x="0" y="6138005"/>
            <a:ext cx="9149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2" name="Google Shape;62;p8"/>
          <p:cNvGrpSpPr/>
          <p:nvPr/>
        </p:nvGrpSpPr>
        <p:grpSpPr>
          <a:xfrm rot="-1750862">
            <a:off x="7922274" y="267632"/>
            <a:ext cx="849338" cy="1882888"/>
            <a:chOff x="7928941" y="159097"/>
            <a:chExt cx="730872" cy="1215197"/>
          </a:xfrm>
        </p:grpSpPr>
        <p:grpSp>
          <p:nvGrpSpPr>
            <p:cNvPr id="63" name="Google Shape;63;p8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64" name="Google Shape;64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" name="Google Shape;65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6" name="Google Shape;66;p8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67" name="Google Shape;67;p8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8" name="Google Shape;68;p8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9" name="Google Shape;69;p8"/>
            <p:cNvGrpSpPr/>
            <p:nvPr/>
          </p:nvGrpSpPr>
          <p:grpSpPr>
            <a:xfrm rot="1739513" flipH="1">
              <a:off x="8166006" y="930703"/>
              <a:ext cx="372215" cy="377009"/>
              <a:chOff x="3510175" y="2983025"/>
              <a:chExt cx="207675" cy="210350"/>
            </a:xfrm>
          </p:grpSpPr>
          <p:sp>
            <p:nvSpPr>
              <p:cNvPr id="70" name="Google Shape;70;p8"/>
              <p:cNvSpPr/>
              <p:nvPr/>
            </p:nvSpPr>
            <p:spPr>
              <a:xfrm>
                <a:off x="3578550" y="2983025"/>
                <a:ext cx="139300" cy="136350"/>
              </a:xfrm>
              <a:custGeom>
                <a:avLst/>
                <a:gdLst/>
                <a:ahLst/>
                <a:cxnLst/>
                <a:rect l="l" t="t" r="r" b="b"/>
                <a:pathLst>
                  <a:path w="5572" h="5454" extrusionOk="0">
                    <a:moveTo>
                      <a:pt x="3481" y="0"/>
                    </a:moveTo>
                    <a:cubicBezTo>
                      <a:pt x="2967" y="0"/>
                      <a:pt x="2462" y="218"/>
                      <a:pt x="2102" y="650"/>
                    </a:cubicBezTo>
                    <a:lnTo>
                      <a:pt x="1" y="2985"/>
                    </a:lnTo>
                    <a:lnTo>
                      <a:pt x="2803" y="5453"/>
                    </a:lnTo>
                    <a:lnTo>
                      <a:pt x="4871" y="3118"/>
                    </a:lnTo>
                    <a:cubicBezTo>
                      <a:pt x="5572" y="2351"/>
                      <a:pt x="5505" y="1150"/>
                      <a:pt x="4738" y="483"/>
                    </a:cubicBezTo>
                    <a:cubicBezTo>
                      <a:pt x="4368" y="160"/>
                      <a:pt x="3921" y="0"/>
                      <a:pt x="34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" name="Google Shape;71;p8"/>
              <p:cNvSpPr/>
              <p:nvPr/>
            </p:nvSpPr>
            <p:spPr>
              <a:xfrm>
                <a:off x="3510175" y="3057625"/>
                <a:ext cx="138450" cy="135750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5430" extrusionOk="0">
                    <a:moveTo>
                      <a:pt x="2769" y="1"/>
                    </a:moveTo>
                    <a:lnTo>
                      <a:pt x="668" y="2336"/>
                    </a:lnTo>
                    <a:cubicBezTo>
                      <a:pt x="1" y="3103"/>
                      <a:pt x="67" y="4270"/>
                      <a:pt x="835" y="4971"/>
                    </a:cubicBezTo>
                    <a:cubicBezTo>
                      <a:pt x="1187" y="5277"/>
                      <a:pt x="1624" y="5429"/>
                      <a:pt x="2061" y="5429"/>
                    </a:cubicBezTo>
                    <a:cubicBezTo>
                      <a:pt x="2576" y="5429"/>
                      <a:pt x="3091" y="5219"/>
                      <a:pt x="3470" y="4804"/>
                    </a:cubicBezTo>
                    <a:lnTo>
                      <a:pt x="5538" y="2469"/>
                    </a:lnTo>
                    <a:lnTo>
                      <a:pt x="27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72" name="Google Shape;72;p8"/>
            <p:cNvGrpSpPr/>
            <p:nvPr/>
          </p:nvGrpSpPr>
          <p:grpSpPr>
            <a:xfrm rot="4939382" flipH="1">
              <a:off x="8454413" y="707707"/>
              <a:ext cx="205397" cy="179573"/>
              <a:chOff x="3948000" y="3024575"/>
              <a:chExt cx="145950" cy="127600"/>
            </a:xfrm>
          </p:grpSpPr>
          <p:sp>
            <p:nvSpPr>
              <p:cNvPr id="73" name="Google Shape;73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4" name="Google Shape;74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75" name="Google Shape;75;p8"/>
          <p:cNvCxnSpPr/>
          <p:nvPr/>
        </p:nvCxnSpPr>
        <p:spPr>
          <a:xfrm>
            <a:off x="0" y="720005"/>
            <a:ext cx="421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7702795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2391925" y="2159367"/>
            <a:ext cx="4360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subTitle" idx="1"/>
          </p:nvPr>
        </p:nvSpPr>
        <p:spPr>
          <a:xfrm>
            <a:off x="2391925" y="3258233"/>
            <a:ext cx="4360200" cy="21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9" name="Google Shape;79;p9"/>
          <p:cNvGrpSpPr/>
          <p:nvPr/>
        </p:nvGrpSpPr>
        <p:grpSpPr>
          <a:xfrm>
            <a:off x="8135446" y="4178376"/>
            <a:ext cx="1446494" cy="781141"/>
            <a:chOff x="8135446" y="3133781"/>
            <a:chExt cx="1446494" cy="585856"/>
          </a:xfrm>
        </p:grpSpPr>
        <p:sp>
          <p:nvSpPr>
            <p:cNvPr id="80" name="Google Shape;80;p9"/>
            <p:cNvSpPr/>
            <p:nvPr/>
          </p:nvSpPr>
          <p:spPr>
            <a:xfrm>
              <a:off x="8135446" y="3133781"/>
              <a:ext cx="734835" cy="585856"/>
            </a:xfrm>
            <a:custGeom>
              <a:avLst/>
              <a:gdLst/>
              <a:ahLst/>
              <a:cxnLst/>
              <a:rect l="l" t="t" r="r" b="b"/>
              <a:pathLst>
                <a:path w="7324" h="5839" extrusionOk="0">
                  <a:moveTo>
                    <a:pt x="2909" y="1"/>
                  </a:moveTo>
                  <a:cubicBezTo>
                    <a:pt x="1298" y="1"/>
                    <a:pt x="1" y="1298"/>
                    <a:pt x="1" y="2930"/>
                  </a:cubicBezTo>
                  <a:cubicBezTo>
                    <a:pt x="1" y="4541"/>
                    <a:pt x="1298" y="5838"/>
                    <a:pt x="2909" y="5838"/>
                  </a:cubicBezTo>
                  <a:lnTo>
                    <a:pt x="7324" y="5838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" name="Google Shape;81;p9"/>
            <p:cNvSpPr/>
            <p:nvPr/>
          </p:nvSpPr>
          <p:spPr>
            <a:xfrm>
              <a:off x="8870180" y="3133781"/>
              <a:ext cx="711759" cy="585856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1" y="1"/>
                  </a:moveTo>
                  <a:lnTo>
                    <a:pt x="1" y="5838"/>
                  </a:lnTo>
                  <a:lnTo>
                    <a:pt x="4186" y="5838"/>
                  </a:lnTo>
                  <a:cubicBezTo>
                    <a:pt x="5797" y="5838"/>
                    <a:pt x="7094" y="4541"/>
                    <a:pt x="7094" y="2930"/>
                  </a:cubicBezTo>
                  <a:cubicBezTo>
                    <a:pt x="7094" y="1298"/>
                    <a:pt x="5797" y="1"/>
                    <a:pt x="41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82" name="Google Shape;82;p9"/>
          <p:cNvGrpSpPr/>
          <p:nvPr/>
        </p:nvGrpSpPr>
        <p:grpSpPr>
          <a:xfrm>
            <a:off x="7932449" y="975044"/>
            <a:ext cx="1446594" cy="781141"/>
            <a:chOff x="4965750" y="5090300"/>
            <a:chExt cx="360450" cy="145975"/>
          </a:xfrm>
        </p:grpSpPr>
        <p:sp>
          <p:nvSpPr>
            <p:cNvPr id="83" name="Google Shape;83;p9"/>
            <p:cNvSpPr/>
            <p:nvPr/>
          </p:nvSpPr>
          <p:spPr>
            <a:xfrm>
              <a:off x="5143075" y="5090300"/>
              <a:ext cx="183125" cy="145975"/>
            </a:xfrm>
            <a:custGeom>
              <a:avLst/>
              <a:gdLst/>
              <a:ahLst/>
              <a:cxnLst/>
              <a:rect l="l" t="t" r="r" b="b"/>
              <a:pathLst>
                <a:path w="7325" h="5839" extrusionOk="0">
                  <a:moveTo>
                    <a:pt x="1" y="0"/>
                  </a:moveTo>
                  <a:lnTo>
                    <a:pt x="1" y="5838"/>
                  </a:lnTo>
                  <a:lnTo>
                    <a:pt x="4416" y="5838"/>
                  </a:lnTo>
                  <a:cubicBezTo>
                    <a:pt x="6027" y="5838"/>
                    <a:pt x="7324" y="4541"/>
                    <a:pt x="7324" y="2909"/>
                  </a:cubicBezTo>
                  <a:cubicBezTo>
                    <a:pt x="7324" y="1298"/>
                    <a:pt x="6027" y="0"/>
                    <a:pt x="4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4965750" y="5090300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2930" y="0"/>
                  </a:moveTo>
                  <a:cubicBezTo>
                    <a:pt x="1298" y="0"/>
                    <a:pt x="1" y="1298"/>
                    <a:pt x="1" y="2909"/>
                  </a:cubicBezTo>
                  <a:cubicBezTo>
                    <a:pt x="1" y="4541"/>
                    <a:pt x="1298" y="5838"/>
                    <a:pt x="2930" y="5838"/>
                  </a:cubicBezTo>
                  <a:lnTo>
                    <a:pt x="7094" y="5838"/>
                  </a:lnTo>
                  <a:lnTo>
                    <a:pt x="7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cxnSp>
        <p:nvCxnSpPr>
          <p:cNvPr id="85" name="Google Shape;85;p9"/>
          <p:cNvCxnSpPr/>
          <p:nvPr/>
        </p:nvCxnSpPr>
        <p:spPr>
          <a:xfrm>
            <a:off x="4581725" y="714672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018834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"/>
          <p:cNvSpPr txBox="1">
            <a:spLocks noGrp="1"/>
          </p:cNvSpPr>
          <p:nvPr>
            <p:ph type="title"/>
          </p:nvPr>
        </p:nvSpPr>
        <p:spPr>
          <a:xfrm>
            <a:off x="5476323" y="1603133"/>
            <a:ext cx="3073800" cy="363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42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08524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3267800" y="2150633"/>
            <a:ext cx="51561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subTitle" idx="1"/>
          </p:nvPr>
        </p:nvSpPr>
        <p:spPr>
          <a:xfrm>
            <a:off x="3550800" y="4289700"/>
            <a:ext cx="48732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91" name="Google Shape;91;p11"/>
          <p:cNvGrpSpPr/>
          <p:nvPr/>
        </p:nvGrpSpPr>
        <p:grpSpPr>
          <a:xfrm rot="5400000">
            <a:off x="7481938" y="233469"/>
            <a:ext cx="1132463" cy="1412181"/>
            <a:chOff x="7928941" y="159097"/>
            <a:chExt cx="730872" cy="1215197"/>
          </a:xfrm>
        </p:grpSpPr>
        <p:grpSp>
          <p:nvGrpSpPr>
            <p:cNvPr id="92" name="Google Shape;92;p11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93" name="Google Shape;93;p11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4" name="Google Shape;94;p11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95" name="Google Shape;95;p11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96" name="Google Shape;96;p11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7" name="Google Shape;97;p11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98" name="Google Shape;98;p11"/>
            <p:cNvGrpSpPr/>
            <p:nvPr/>
          </p:nvGrpSpPr>
          <p:grpSpPr>
            <a:xfrm rot="1739513" flipH="1">
              <a:off x="8166006" y="930703"/>
              <a:ext cx="372215" cy="377009"/>
              <a:chOff x="3510175" y="2983025"/>
              <a:chExt cx="207675" cy="210350"/>
            </a:xfrm>
          </p:grpSpPr>
          <p:sp>
            <p:nvSpPr>
              <p:cNvPr id="99" name="Google Shape;99;p11"/>
              <p:cNvSpPr/>
              <p:nvPr/>
            </p:nvSpPr>
            <p:spPr>
              <a:xfrm>
                <a:off x="3578550" y="2983025"/>
                <a:ext cx="139300" cy="136350"/>
              </a:xfrm>
              <a:custGeom>
                <a:avLst/>
                <a:gdLst/>
                <a:ahLst/>
                <a:cxnLst/>
                <a:rect l="l" t="t" r="r" b="b"/>
                <a:pathLst>
                  <a:path w="5572" h="5454" extrusionOk="0">
                    <a:moveTo>
                      <a:pt x="3481" y="0"/>
                    </a:moveTo>
                    <a:cubicBezTo>
                      <a:pt x="2967" y="0"/>
                      <a:pt x="2462" y="218"/>
                      <a:pt x="2102" y="650"/>
                    </a:cubicBezTo>
                    <a:lnTo>
                      <a:pt x="1" y="2985"/>
                    </a:lnTo>
                    <a:lnTo>
                      <a:pt x="2803" y="5453"/>
                    </a:lnTo>
                    <a:lnTo>
                      <a:pt x="4871" y="3118"/>
                    </a:lnTo>
                    <a:cubicBezTo>
                      <a:pt x="5572" y="2351"/>
                      <a:pt x="5505" y="1150"/>
                      <a:pt x="4738" y="483"/>
                    </a:cubicBezTo>
                    <a:cubicBezTo>
                      <a:pt x="4368" y="160"/>
                      <a:pt x="3921" y="0"/>
                      <a:pt x="34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0" name="Google Shape;100;p11"/>
              <p:cNvSpPr/>
              <p:nvPr/>
            </p:nvSpPr>
            <p:spPr>
              <a:xfrm>
                <a:off x="3510175" y="3057625"/>
                <a:ext cx="138450" cy="135750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5430" extrusionOk="0">
                    <a:moveTo>
                      <a:pt x="2769" y="1"/>
                    </a:moveTo>
                    <a:lnTo>
                      <a:pt x="668" y="2336"/>
                    </a:lnTo>
                    <a:cubicBezTo>
                      <a:pt x="1" y="3103"/>
                      <a:pt x="67" y="4270"/>
                      <a:pt x="835" y="4971"/>
                    </a:cubicBezTo>
                    <a:cubicBezTo>
                      <a:pt x="1187" y="5277"/>
                      <a:pt x="1624" y="5429"/>
                      <a:pt x="2061" y="5429"/>
                    </a:cubicBezTo>
                    <a:cubicBezTo>
                      <a:pt x="2576" y="5429"/>
                      <a:pt x="3091" y="5219"/>
                      <a:pt x="3470" y="4804"/>
                    </a:cubicBezTo>
                    <a:lnTo>
                      <a:pt x="5538" y="2469"/>
                    </a:lnTo>
                    <a:lnTo>
                      <a:pt x="27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01" name="Google Shape;101;p11"/>
            <p:cNvGrpSpPr/>
            <p:nvPr/>
          </p:nvGrpSpPr>
          <p:grpSpPr>
            <a:xfrm rot="4939382" flipH="1">
              <a:off x="8454413" y="707707"/>
              <a:ext cx="205397" cy="179573"/>
              <a:chOff x="3948000" y="3024575"/>
              <a:chExt cx="145950" cy="127600"/>
            </a:xfrm>
          </p:grpSpPr>
          <p:sp>
            <p:nvSpPr>
              <p:cNvPr id="102" name="Google Shape;102;p11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11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104" name="Google Shape;104;p11"/>
          <p:cNvCxnSpPr/>
          <p:nvPr/>
        </p:nvCxnSpPr>
        <p:spPr>
          <a:xfrm>
            <a:off x="3581325" y="61380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89991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1"/>
          </p:nvPr>
        </p:nvSpPr>
        <p:spPr>
          <a:xfrm>
            <a:off x="1300133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2"/>
          </p:nvPr>
        </p:nvSpPr>
        <p:spPr>
          <a:xfrm>
            <a:off x="4955008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3"/>
          </p:nvPr>
        </p:nvSpPr>
        <p:spPr>
          <a:xfrm>
            <a:off x="1300133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4"/>
          </p:nvPr>
        </p:nvSpPr>
        <p:spPr>
          <a:xfrm>
            <a:off x="4955008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34" name="Google Shape;34;p5"/>
          <p:cNvCxnSpPr/>
          <p:nvPr/>
        </p:nvCxnSpPr>
        <p:spPr>
          <a:xfrm>
            <a:off x="-81900" y="6138005"/>
            <a:ext cx="9296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Google Shape;35;p5"/>
          <p:cNvCxnSpPr/>
          <p:nvPr/>
        </p:nvCxnSpPr>
        <p:spPr>
          <a:xfrm>
            <a:off x="6411750" y="720000"/>
            <a:ext cx="2732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6" name="Google Shape;36;p5"/>
          <p:cNvGrpSpPr/>
          <p:nvPr/>
        </p:nvGrpSpPr>
        <p:grpSpPr>
          <a:xfrm rot="-1739513">
            <a:off x="436220" y="1376555"/>
            <a:ext cx="372215" cy="502679"/>
            <a:chOff x="3510175" y="2983025"/>
            <a:chExt cx="207675" cy="210350"/>
          </a:xfrm>
        </p:grpSpPr>
        <p:sp>
          <p:nvSpPr>
            <p:cNvPr id="37" name="Google Shape;37;p5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9" name="Google Shape;39;p5"/>
          <p:cNvGrpSpPr/>
          <p:nvPr/>
        </p:nvGrpSpPr>
        <p:grpSpPr>
          <a:xfrm rot="7683240">
            <a:off x="955591" y="1190028"/>
            <a:ext cx="434568" cy="292013"/>
            <a:chOff x="5918300" y="4988050"/>
            <a:chExt cx="256875" cy="230150"/>
          </a:xfrm>
        </p:grpSpPr>
        <p:sp>
          <p:nvSpPr>
            <p:cNvPr id="40" name="Google Shape;40;p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" name="Google Shape;41;p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" name="Google Shape;42;p5"/>
          <p:cNvGrpSpPr/>
          <p:nvPr/>
        </p:nvGrpSpPr>
        <p:grpSpPr>
          <a:xfrm rot="-1739513">
            <a:off x="794735" y="599475"/>
            <a:ext cx="443952" cy="382895"/>
            <a:chOff x="4289900" y="2977375"/>
            <a:chExt cx="247700" cy="160225"/>
          </a:xfrm>
        </p:grpSpPr>
        <p:sp>
          <p:nvSpPr>
            <p:cNvPr id="43" name="Google Shape;43;p5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94303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2027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"/>
          <p:cNvSpPr txBox="1">
            <a:spLocks noGrp="1"/>
          </p:cNvSpPr>
          <p:nvPr>
            <p:ph type="title"/>
          </p:nvPr>
        </p:nvSpPr>
        <p:spPr>
          <a:xfrm>
            <a:off x="34027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2" hasCustomPrompt="1"/>
          </p:nvPr>
        </p:nvSpPr>
        <p:spPr>
          <a:xfrm>
            <a:off x="34027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1"/>
          </p:nvPr>
        </p:nvSpPr>
        <p:spPr>
          <a:xfrm>
            <a:off x="34027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3"/>
          </p:nvPr>
        </p:nvSpPr>
        <p:spPr>
          <a:xfrm>
            <a:off x="60865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4" hasCustomPrompt="1"/>
          </p:nvPr>
        </p:nvSpPr>
        <p:spPr>
          <a:xfrm>
            <a:off x="60865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5"/>
          </p:nvPr>
        </p:nvSpPr>
        <p:spPr>
          <a:xfrm>
            <a:off x="60865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6"/>
          </p:nvPr>
        </p:nvSpPr>
        <p:spPr>
          <a:xfrm>
            <a:off x="34027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7" hasCustomPrompt="1"/>
          </p:nvPr>
        </p:nvSpPr>
        <p:spPr>
          <a:xfrm>
            <a:off x="34027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8"/>
          </p:nvPr>
        </p:nvSpPr>
        <p:spPr>
          <a:xfrm>
            <a:off x="34027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9"/>
          </p:nvPr>
        </p:nvSpPr>
        <p:spPr>
          <a:xfrm>
            <a:off x="60865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13" hasCustomPrompt="1"/>
          </p:nvPr>
        </p:nvSpPr>
        <p:spPr>
          <a:xfrm>
            <a:off x="60865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4"/>
          </p:nvPr>
        </p:nvSpPr>
        <p:spPr>
          <a:xfrm>
            <a:off x="60865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5"/>
          </p:nvPr>
        </p:nvSpPr>
        <p:spPr>
          <a:xfrm>
            <a:off x="3402775" y="723667"/>
            <a:ext cx="50211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20" name="Google Shape;120;p13"/>
          <p:cNvGrpSpPr/>
          <p:nvPr/>
        </p:nvGrpSpPr>
        <p:grpSpPr>
          <a:xfrm rot="1739513" flipH="1">
            <a:off x="8168563" y="821760"/>
            <a:ext cx="384594" cy="448320"/>
            <a:chOff x="3948000" y="3024575"/>
            <a:chExt cx="145950" cy="127600"/>
          </a:xfrm>
        </p:grpSpPr>
        <p:sp>
          <p:nvSpPr>
            <p:cNvPr id="121" name="Google Shape;121;p13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 rot="7683262">
            <a:off x="8478611" y="456453"/>
            <a:ext cx="339661" cy="228257"/>
            <a:chOff x="5918300" y="4988050"/>
            <a:chExt cx="256875" cy="230150"/>
          </a:xfrm>
        </p:grpSpPr>
        <p:sp>
          <p:nvSpPr>
            <p:cNvPr id="124" name="Google Shape;124;p13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47302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>
            <a:spLocks noGrp="1"/>
          </p:cNvSpPr>
          <p:nvPr>
            <p:ph type="title"/>
          </p:nvPr>
        </p:nvSpPr>
        <p:spPr>
          <a:xfrm>
            <a:off x="2290025" y="4873133"/>
            <a:ext cx="4563900" cy="709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subTitle" idx="1"/>
          </p:nvPr>
        </p:nvSpPr>
        <p:spPr>
          <a:xfrm>
            <a:off x="1458125" y="2302300"/>
            <a:ext cx="6227700" cy="22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75403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5"/>
          <p:cNvSpPr txBox="1">
            <a:spLocks noGrp="1"/>
          </p:cNvSpPr>
          <p:nvPr>
            <p:ph type="subTitle" idx="1"/>
          </p:nvPr>
        </p:nvSpPr>
        <p:spPr>
          <a:xfrm>
            <a:off x="3041531" y="4411133"/>
            <a:ext cx="3058200" cy="11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5"/>
          <p:cNvSpPr txBox="1">
            <a:spLocks noGrp="1"/>
          </p:cNvSpPr>
          <p:nvPr>
            <p:ph type="title"/>
          </p:nvPr>
        </p:nvSpPr>
        <p:spPr>
          <a:xfrm>
            <a:off x="2558575" y="2904767"/>
            <a:ext cx="4031100" cy="146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132" name="Google Shape;132;p15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Google Shape;133;p15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4" name="Google Shape;134;p15"/>
          <p:cNvGrpSpPr/>
          <p:nvPr/>
        </p:nvGrpSpPr>
        <p:grpSpPr>
          <a:xfrm rot="2283563">
            <a:off x="520725" y="5637059"/>
            <a:ext cx="338804" cy="404740"/>
            <a:chOff x="5918300" y="4988050"/>
            <a:chExt cx="256875" cy="230150"/>
          </a:xfrm>
        </p:grpSpPr>
        <p:sp>
          <p:nvSpPr>
            <p:cNvPr id="135" name="Google Shape;135;p1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" name="Google Shape;136;p1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37" name="Google Shape;137;p15"/>
          <p:cNvGrpSpPr/>
          <p:nvPr/>
        </p:nvGrpSpPr>
        <p:grpSpPr>
          <a:xfrm rot="-1538711">
            <a:off x="1001330" y="5482499"/>
            <a:ext cx="291954" cy="348759"/>
            <a:chOff x="5918300" y="4988050"/>
            <a:chExt cx="256875" cy="230150"/>
          </a:xfrm>
        </p:grpSpPr>
        <p:sp>
          <p:nvSpPr>
            <p:cNvPr id="138" name="Google Shape;138;p1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0" name="Google Shape;140;p15"/>
          <p:cNvGrpSpPr/>
          <p:nvPr/>
        </p:nvGrpSpPr>
        <p:grpSpPr>
          <a:xfrm rot="2283325">
            <a:off x="383928" y="5026977"/>
            <a:ext cx="393459" cy="459235"/>
            <a:chOff x="5579350" y="4988075"/>
            <a:chExt cx="262600" cy="229875"/>
          </a:xfrm>
        </p:grpSpPr>
        <p:sp>
          <p:nvSpPr>
            <p:cNvPr id="141" name="Google Shape;141;p1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2" name="Google Shape;142;p1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3" name="Google Shape;143;p15"/>
          <p:cNvGrpSpPr/>
          <p:nvPr/>
        </p:nvGrpSpPr>
        <p:grpSpPr>
          <a:xfrm rot="1739488" flipH="1">
            <a:off x="7735813" y="913803"/>
            <a:ext cx="317749" cy="370399"/>
            <a:chOff x="3948000" y="3024575"/>
            <a:chExt cx="145950" cy="127600"/>
          </a:xfrm>
        </p:grpSpPr>
        <p:sp>
          <p:nvSpPr>
            <p:cNvPr id="144" name="Google Shape;144;p15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5" name="Google Shape;145;p15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6" name="Google Shape;146;p15"/>
          <p:cNvGrpSpPr/>
          <p:nvPr/>
        </p:nvGrpSpPr>
        <p:grpSpPr>
          <a:xfrm rot="1739488" flipH="1">
            <a:off x="7921157" y="421918"/>
            <a:ext cx="539270" cy="465103"/>
            <a:chOff x="4289900" y="2977375"/>
            <a:chExt cx="247700" cy="160225"/>
          </a:xfrm>
        </p:grpSpPr>
        <p:sp>
          <p:nvSpPr>
            <p:cNvPr id="147" name="Google Shape;147;p15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8" name="Google Shape;148;p15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9" name="Google Shape;149;p15"/>
          <p:cNvGrpSpPr/>
          <p:nvPr/>
        </p:nvGrpSpPr>
        <p:grpSpPr>
          <a:xfrm rot="1739488" flipH="1">
            <a:off x="8443794" y="1365825"/>
            <a:ext cx="452131" cy="610607"/>
            <a:chOff x="3510175" y="2983025"/>
            <a:chExt cx="207675" cy="210350"/>
          </a:xfrm>
        </p:grpSpPr>
        <p:sp>
          <p:nvSpPr>
            <p:cNvPr id="150" name="Google Shape;150;p15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33294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720000" y="1610433"/>
            <a:ext cx="4177200" cy="12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1"/>
          </p:nvPr>
        </p:nvSpPr>
        <p:spPr>
          <a:xfrm>
            <a:off x="720000" y="2928133"/>
            <a:ext cx="3840000" cy="27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55" name="Google Shape;155;p16"/>
          <p:cNvCxnSpPr/>
          <p:nvPr/>
        </p:nvCxnSpPr>
        <p:spPr>
          <a:xfrm>
            <a:off x="4490100" y="720005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0347036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>
            <a:spLocks noGrp="1"/>
          </p:cNvSpPr>
          <p:nvPr>
            <p:ph type="title"/>
          </p:nvPr>
        </p:nvSpPr>
        <p:spPr>
          <a:xfrm>
            <a:off x="4225200" y="1455867"/>
            <a:ext cx="4198800" cy="12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7"/>
          <p:cNvSpPr txBox="1">
            <a:spLocks noGrp="1"/>
          </p:cNvSpPr>
          <p:nvPr>
            <p:ph type="body" idx="1"/>
          </p:nvPr>
        </p:nvSpPr>
        <p:spPr>
          <a:xfrm>
            <a:off x="4225200" y="2714267"/>
            <a:ext cx="3852000" cy="34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159" name="Google Shape;159;p17"/>
          <p:cNvCxnSpPr/>
          <p:nvPr/>
        </p:nvCxnSpPr>
        <p:spPr>
          <a:xfrm>
            <a:off x="3534000" y="7238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662639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>
            <a:spLocks noGrp="1"/>
          </p:cNvSpPr>
          <p:nvPr>
            <p:ph type="title"/>
          </p:nvPr>
        </p:nvSpPr>
        <p:spPr>
          <a:xfrm>
            <a:off x="5864475" y="2182433"/>
            <a:ext cx="2559600" cy="12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8"/>
          <p:cNvSpPr txBox="1">
            <a:spLocks noGrp="1"/>
          </p:cNvSpPr>
          <p:nvPr>
            <p:ph type="subTitle" idx="1"/>
          </p:nvPr>
        </p:nvSpPr>
        <p:spPr>
          <a:xfrm>
            <a:off x="5864475" y="3429000"/>
            <a:ext cx="2559600" cy="18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78460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"/>
          <p:cNvSpPr txBox="1">
            <a:spLocks noGrp="1"/>
          </p:cNvSpPr>
          <p:nvPr>
            <p:ph type="title"/>
          </p:nvPr>
        </p:nvSpPr>
        <p:spPr>
          <a:xfrm>
            <a:off x="726425" y="1813633"/>
            <a:ext cx="2856600" cy="77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9"/>
          <p:cNvSpPr txBox="1">
            <a:spLocks noGrp="1"/>
          </p:cNvSpPr>
          <p:nvPr>
            <p:ph type="subTitle" idx="1"/>
          </p:nvPr>
        </p:nvSpPr>
        <p:spPr>
          <a:xfrm>
            <a:off x="726425" y="2588033"/>
            <a:ext cx="2856600" cy="245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66" name="Google Shape;166;p19"/>
          <p:cNvGrpSpPr/>
          <p:nvPr/>
        </p:nvGrpSpPr>
        <p:grpSpPr>
          <a:xfrm>
            <a:off x="605297" y="395715"/>
            <a:ext cx="786813" cy="811271"/>
            <a:chOff x="1260175" y="3413025"/>
            <a:chExt cx="257625" cy="199225"/>
          </a:xfrm>
        </p:grpSpPr>
        <p:sp>
          <p:nvSpPr>
            <p:cNvPr id="167" name="Google Shape;167;p19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8" name="Google Shape;168;p19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9" name="Google Shape;169;p19"/>
            <p:cNvSpPr/>
            <p:nvPr/>
          </p:nvSpPr>
          <p:spPr>
            <a:xfrm>
              <a:off x="1315775" y="34130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1334775" y="34208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87807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body" idx="1"/>
          </p:nvPr>
        </p:nvSpPr>
        <p:spPr>
          <a:xfrm>
            <a:off x="720000" y="1641233"/>
            <a:ext cx="3475200" cy="46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Char char="●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body" idx="2"/>
          </p:nvPr>
        </p:nvSpPr>
        <p:spPr>
          <a:xfrm>
            <a:off x="4572000" y="2344617"/>
            <a:ext cx="2839800" cy="14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Char char="●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cxnSp>
        <p:nvCxnSpPr>
          <p:cNvPr id="177" name="Google Shape;177;p20"/>
          <p:cNvCxnSpPr/>
          <p:nvPr/>
        </p:nvCxnSpPr>
        <p:spPr>
          <a:xfrm>
            <a:off x="0" y="720000"/>
            <a:ext cx="19860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499602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720000" y="712088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title" idx="2"/>
          </p:nvPr>
        </p:nvSpPr>
        <p:spPr>
          <a:xfrm>
            <a:off x="990296" y="3199269"/>
            <a:ext cx="16221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1" name="Google Shape;181;p21"/>
          <p:cNvSpPr txBox="1">
            <a:spLocks noGrp="1"/>
          </p:cNvSpPr>
          <p:nvPr>
            <p:ph type="subTitle" idx="1"/>
          </p:nvPr>
        </p:nvSpPr>
        <p:spPr>
          <a:xfrm>
            <a:off x="995725" y="4177400"/>
            <a:ext cx="1622100" cy="125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1"/>
          <p:cNvSpPr txBox="1">
            <a:spLocks noGrp="1"/>
          </p:cNvSpPr>
          <p:nvPr>
            <p:ph type="title" idx="3"/>
          </p:nvPr>
        </p:nvSpPr>
        <p:spPr>
          <a:xfrm>
            <a:off x="3771292" y="3199269"/>
            <a:ext cx="16221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3" name="Google Shape;183;p21"/>
          <p:cNvSpPr txBox="1">
            <a:spLocks noGrp="1"/>
          </p:cNvSpPr>
          <p:nvPr>
            <p:ph type="subTitle" idx="4"/>
          </p:nvPr>
        </p:nvSpPr>
        <p:spPr>
          <a:xfrm>
            <a:off x="3753708" y="4177267"/>
            <a:ext cx="1622100" cy="125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21"/>
          <p:cNvSpPr txBox="1">
            <a:spLocks noGrp="1"/>
          </p:cNvSpPr>
          <p:nvPr>
            <p:ph type="title" idx="5"/>
          </p:nvPr>
        </p:nvSpPr>
        <p:spPr>
          <a:xfrm>
            <a:off x="6517119" y="3199269"/>
            <a:ext cx="16221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5" name="Google Shape;185;p21"/>
          <p:cNvSpPr txBox="1">
            <a:spLocks noGrp="1"/>
          </p:cNvSpPr>
          <p:nvPr>
            <p:ph type="subTitle" idx="6"/>
          </p:nvPr>
        </p:nvSpPr>
        <p:spPr>
          <a:xfrm>
            <a:off x="6522548" y="4177267"/>
            <a:ext cx="1622100" cy="125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86" name="Google Shape;186;p21"/>
          <p:cNvGrpSpPr/>
          <p:nvPr/>
        </p:nvGrpSpPr>
        <p:grpSpPr>
          <a:xfrm rot="1739571" flipH="1">
            <a:off x="8217472" y="464643"/>
            <a:ext cx="291990" cy="340372"/>
            <a:chOff x="3948000" y="3024575"/>
            <a:chExt cx="145950" cy="127600"/>
          </a:xfrm>
        </p:grpSpPr>
        <p:sp>
          <p:nvSpPr>
            <p:cNvPr id="187" name="Google Shape;187;p2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2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89" name="Google Shape;189;p21"/>
          <p:cNvGrpSpPr/>
          <p:nvPr/>
        </p:nvGrpSpPr>
        <p:grpSpPr>
          <a:xfrm rot="1739571" flipH="1">
            <a:off x="8527814" y="653221"/>
            <a:ext cx="415478" cy="561107"/>
            <a:chOff x="3510175" y="2983025"/>
            <a:chExt cx="207675" cy="210350"/>
          </a:xfrm>
        </p:grpSpPr>
        <p:sp>
          <p:nvSpPr>
            <p:cNvPr id="190" name="Google Shape;190;p21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1" name="Google Shape;191;p21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cxnSp>
        <p:nvCxnSpPr>
          <p:cNvPr id="192" name="Google Shape;192;p21"/>
          <p:cNvCxnSpPr/>
          <p:nvPr/>
        </p:nvCxnSpPr>
        <p:spPr>
          <a:xfrm>
            <a:off x="0" y="720505"/>
            <a:ext cx="3338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3" name="Google Shape;193;p21"/>
          <p:cNvCxnSpPr/>
          <p:nvPr/>
        </p:nvCxnSpPr>
        <p:spPr>
          <a:xfrm>
            <a:off x="720975" y="6140333"/>
            <a:ext cx="8430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2041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720000" y="1581567"/>
            <a:ext cx="3852000" cy="99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720000" y="2670833"/>
            <a:ext cx="3852000" cy="26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58" name="Google Shape;58;p7"/>
          <p:cNvCxnSpPr/>
          <p:nvPr/>
        </p:nvCxnSpPr>
        <p:spPr>
          <a:xfrm>
            <a:off x="4581725" y="6138005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972188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2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22"/>
          <p:cNvSpPr txBox="1">
            <a:spLocks noGrp="1"/>
          </p:cNvSpPr>
          <p:nvPr>
            <p:ph type="title" idx="2"/>
          </p:nvPr>
        </p:nvSpPr>
        <p:spPr>
          <a:xfrm>
            <a:off x="720000" y="4247084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97" name="Google Shape;197;p22"/>
          <p:cNvSpPr txBox="1">
            <a:spLocks noGrp="1"/>
          </p:cNvSpPr>
          <p:nvPr>
            <p:ph type="subTitle" idx="1"/>
          </p:nvPr>
        </p:nvSpPr>
        <p:spPr>
          <a:xfrm>
            <a:off x="720000" y="5029117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2"/>
          <p:cNvSpPr txBox="1">
            <a:spLocks noGrp="1"/>
          </p:cNvSpPr>
          <p:nvPr>
            <p:ph type="title" idx="3"/>
          </p:nvPr>
        </p:nvSpPr>
        <p:spPr>
          <a:xfrm>
            <a:off x="3403800" y="4247084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99" name="Google Shape;199;p22"/>
          <p:cNvSpPr txBox="1">
            <a:spLocks noGrp="1"/>
          </p:cNvSpPr>
          <p:nvPr>
            <p:ph type="subTitle" idx="4"/>
          </p:nvPr>
        </p:nvSpPr>
        <p:spPr>
          <a:xfrm>
            <a:off x="3403800" y="5029117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22"/>
          <p:cNvSpPr txBox="1">
            <a:spLocks noGrp="1"/>
          </p:cNvSpPr>
          <p:nvPr>
            <p:ph type="title" idx="5"/>
          </p:nvPr>
        </p:nvSpPr>
        <p:spPr>
          <a:xfrm>
            <a:off x="6087600" y="4247084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01" name="Google Shape;201;p22"/>
          <p:cNvSpPr txBox="1">
            <a:spLocks noGrp="1"/>
          </p:cNvSpPr>
          <p:nvPr>
            <p:ph type="subTitle" idx="6"/>
          </p:nvPr>
        </p:nvSpPr>
        <p:spPr>
          <a:xfrm>
            <a:off x="6087600" y="5029117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02" name="Google Shape;202;p22"/>
          <p:cNvGrpSpPr/>
          <p:nvPr/>
        </p:nvGrpSpPr>
        <p:grpSpPr>
          <a:xfrm rot="-1739534">
            <a:off x="952897" y="929507"/>
            <a:ext cx="295609" cy="344591"/>
            <a:chOff x="3948000" y="3024575"/>
            <a:chExt cx="145950" cy="127600"/>
          </a:xfrm>
        </p:grpSpPr>
        <p:sp>
          <p:nvSpPr>
            <p:cNvPr id="203" name="Google Shape;203;p22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2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05" name="Google Shape;205;p22"/>
          <p:cNvGrpSpPr/>
          <p:nvPr/>
        </p:nvGrpSpPr>
        <p:grpSpPr>
          <a:xfrm rot="-1739534">
            <a:off x="469169" y="503652"/>
            <a:ext cx="501695" cy="432696"/>
            <a:chOff x="4289900" y="2977375"/>
            <a:chExt cx="247700" cy="160225"/>
          </a:xfrm>
        </p:grpSpPr>
        <p:sp>
          <p:nvSpPr>
            <p:cNvPr id="206" name="Google Shape;206;p22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2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08" name="Google Shape;208;p22"/>
          <p:cNvGrpSpPr/>
          <p:nvPr/>
        </p:nvGrpSpPr>
        <p:grpSpPr>
          <a:xfrm rot="-303482" flipH="1">
            <a:off x="8272754" y="520700"/>
            <a:ext cx="710359" cy="548985"/>
            <a:chOff x="1260175" y="3462925"/>
            <a:chExt cx="257625" cy="149325"/>
          </a:xfrm>
        </p:grpSpPr>
        <p:sp>
          <p:nvSpPr>
            <p:cNvPr id="209" name="Google Shape;209;p22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2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2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2" name="Google Shape;212;p22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2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2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4117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3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3"/>
          <p:cNvSpPr txBox="1">
            <a:spLocks noGrp="1"/>
          </p:cNvSpPr>
          <p:nvPr>
            <p:ph type="title" idx="2"/>
          </p:nvPr>
        </p:nvSpPr>
        <p:spPr>
          <a:xfrm>
            <a:off x="720000" y="389328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18" name="Google Shape;218;p23"/>
          <p:cNvSpPr txBox="1">
            <a:spLocks noGrp="1"/>
          </p:cNvSpPr>
          <p:nvPr>
            <p:ph type="subTitle" idx="1"/>
          </p:nvPr>
        </p:nvSpPr>
        <p:spPr>
          <a:xfrm>
            <a:off x="720000" y="467531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3"/>
          <p:cNvSpPr txBox="1">
            <a:spLocks noGrp="1"/>
          </p:cNvSpPr>
          <p:nvPr>
            <p:ph type="title" idx="3"/>
          </p:nvPr>
        </p:nvSpPr>
        <p:spPr>
          <a:xfrm>
            <a:off x="3403800" y="470608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20" name="Google Shape;220;p23"/>
          <p:cNvSpPr txBox="1">
            <a:spLocks noGrp="1"/>
          </p:cNvSpPr>
          <p:nvPr>
            <p:ph type="subTitle" idx="4"/>
          </p:nvPr>
        </p:nvSpPr>
        <p:spPr>
          <a:xfrm>
            <a:off x="3403800" y="548811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23"/>
          <p:cNvSpPr txBox="1">
            <a:spLocks noGrp="1"/>
          </p:cNvSpPr>
          <p:nvPr>
            <p:ph type="title" idx="5"/>
          </p:nvPr>
        </p:nvSpPr>
        <p:spPr>
          <a:xfrm>
            <a:off x="6087600" y="389328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22" name="Google Shape;222;p23"/>
          <p:cNvSpPr txBox="1">
            <a:spLocks noGrp="1"/>
          </p:cNvSpPr>
          <p:nvPr>
            <p:ph type="subTitle" idx="6"/>
          </p:nvPr>
        </p:nvSpPr>
        <p:spPr>
          <a:xfrm>
            <a:off x="6087600" y="467531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10374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24"/>
          <p:cNvGrpSpPr/>
          <p:nvPr/>
        </p:nvGrpSpPr>
        <p:grpSpPr>
          <a:xfrm rot="2700000">
            <a:off x="7916286" y="553657"/>
            <a:ext cx="1016005" cy="754958"/>
            <a:chOff x="7928941" y="159097"/>
            <a:chExt cx="677333" cy="671069"/>
          </a:xfrm>
        </p:grpSpPr>
        <p:grpSp>
          <p:nvGrpSpPr>
            <p:cNvPr id="225" name="Google Shape;225;p24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226" name="Google Shape;226;p24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24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228" name="Google Shape;228;p24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229" name="Google Shape;229;p24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24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sp>
        <p:nvSpPr>
          <p:cNvPr id="231" name="Google Shape;231;p2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4"/>
          <p:cNvSpPr txBox="1">
            <a:spLocks noGrp="1"/>
          </p:cNvSpPr>
          <p:nvPr>
            <p:ph type="title" idx="2"/>
          </p:nvPr>
        </p:nvSpPr>
        <p:spPr>
          <a:xfrm>
            <a:off x="720000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3" name="Google Shape;233;p24"/>
          <p:cNvSpPr txBox="1">
            <a:spLocks noGrp="1"/>
          </p:cNvSpPr>
          <p:nvPr>
            <p:ph type="subTitle" idx="1"/>
          </p:nvPr>
        </p:nvSpPr>
        <p:spPr>
          <a:xfrm>
            <a:off x="720000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24"/>
          <p:cNvSpPr txBox="1">
            <a:spLocks noGrp="1"/>
          </p:cNvSpPr>
          <p:nvPr>
            <p:ph type="title" idx="3"/>
          </p:nvPr>
        </p:nvSpPr>
        <p:spPr>
          <a:xfrm>
            <a:off x="4632667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5" name="Google Shape;235;p24"/>
          <p:cNvSpPr txBox="1">
            <a:spLocks noGrp="1"/>
          </p:cNvSpPr>
          <p:nvPr>
            <p:ph type="subTitle" idx="4"/>
          </p:nvPr>
        </p:nvSpPr>
        <p:spPr>
          <a:xfrm>
            <a:off x="4632667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24"/>
          <p:cNvSpPr txBox="1">
            <a:spLocks noGrp="1"/>
          </p:cNvSpPr>
          <p:nvPr>
            <p:ph type="title" idx="5"/>
          </p:nvPr>
        </p:nvSpPr>
        <p:spPr>
          <a:xfrm>
            <a:off x="2676333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7" name="Google Shape;237;p24"/>
          <p:cNvSpPr txBox="1">
            <a:spLocks noGrp="1"/>
          </p:cNvSpPr>
          <p:nvPr>
            <p:ph type="subTitle" idx="6"/>
          </p:nvPr>
        </p:nvSpPr>
        <p:spPr>
          <a:xfrm>
            <a:off x="2676333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24"/>
          <p:cNvSpPr txBox="1">
            <a:spLocks noGrp="1"/>
          </p:cNvSpPr>
          <p:nvPr>
            <p:ph type="title" idx="7"/>
          </p:nvPr>
        </p:nvSpPr>
        <p:spPr>
          <a:xfrm>
            <a:off x="6589000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9" name="Google Shape;239;p24"/>
          <p:cNvSpPr txBox="1">
            <a:spLocks noGrp="1"/>
          </p:cNvSpPr>
          <p:nvPr>
            <p:ph type="subTitle" idx="8"/>
          </p:nvPr>
        </p:nvSpPr>
        <p:spPr>
          <a:xfrm>
            <a:off x="6589000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40" name="Google Shape;240;p24"/>
          <p:cNvGrpSpPr/>
          <p:nvPr/>
        </p:nvGrpSpPr>
        <p:grpSpPr>
          <a:xfrm rot="10800000" flipH="1">
            <a:off x="514281" y="612204"/>
            <a:ext cx="303430" cy="365880"/>
            <a:chOff x="2965375" y="2808075"/>
            <a:chExt cx="147425" cy="133325"/>
          </a:xfrm>
        </p:grpSpPr>
        <p:sp>
          <p:nvSpPr>
            <p:cNvPr id="241" name="Google Shape;241;p24"/>
            <p:cNvSpPr/>
            <p:nvPr/>
          </p:nvSpPr>
          <p:spPr>
            <a:xfrm>
              <a:off x="2965375" y="2808075"/>
              <a:ext cx="147425" cy="133325"/>
            </a:xfrm>
            <a:custGeom>
              <a:avLst/>
              <a:gdLst/>
              <a:ahLst/>
              <a:cxnLst/>
              <a:rect l="l" t="t" r="r" b="b"/>
              <a:pathLst>
                <a:path w="5897" h="5333" extrusionOk="0">
                  <a:moveTo>
                    <a:pt x="2961" y="0"/>
                  </a:moveTo>
                  <a:cubicBezTo>
                    <a:pt x="2301" y="0"/>
                    <a:pt x="1641" y="244"/>
                    <a:pt x="1125" y="730"/>
                  </a:cubicBezTo>
                  <a:cubicBezTo>
                    <a:pt x="61" y="1764"/>
                    <a:pt x="0" y="3435"/>
                    <a:pt x="1034" y="4499"/>
                  </a:cubicBezTo>
                  <a:cubicBezTo>
                    <a:pt x="1553" y="5051"/>
                    <a:pt x="2261" y="5332"/>
                    <a:pt x="2970" y="5332"/>
                  </a:cubicBezTo>
                  <a:cubicBezTo>
                    <a:pt x="3629" y="5332"/>
                    <a:pt x="4290" y="5089"/>
                    <a:pt x="4803" y="4591"/>
                  </a:cubicBezTo>
                  <a:cubicBezTo>
                    <a:pt x="5867" y="3587"/>
                    <a:pt x="5897" y="1885"/>
                    <a:pt x="4894" y="821"/>
                  </a:cubicBezTo>
                  <a:cubicBezTo>
                    <a:pt x="4362" y="274"/>
                    <a:pt x="3661" y="0"/>
                    <a:pt x="29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2" name="Google Shape;242;p24"/>
            <p:cNvSpPr/>
            <p:nvPr/>
          </p:nvSpPr>
          <p:spPr>
            <a:xfrm>
              <a:off x="2998800" y="2834100"/>
              <a:ext cx="76775" cy="80000"/>
            </a:xfrm>
            <a:custGeom>
              <a:avLst/>
              <a:gdLst/>
              <a:ahLst/>
              <a:cxnLst/>
              <a:rect l="l" t="t" r="r" b="b"/>
              <a:pathLst>
                <a:path w="3071" h="3200" extrusionOk="0">
                  <a:moveTo>
                    <a:pt x="122" y="1"/>
                  </a:moveTo>
                  <a:cubicBezTo>
                    <a:pt x="92" y="1"/>
                    <a:pt x="61" y="8"/>
                    <a:pt x="31" y="24"/>
                  </a:cubicBezTo>
                  <a:cubicBezTo>
                    <a:pt x="1" y="84"/>
                    <a:pt x="1" y="145"/>
                    <a:pt x="31" y="206"/>
                  </a:cubicBezTo>
                  <a:lnTo>
                    <a:pt x="2858" y="3154"/>
                  </a:lnTo>
                  <a:cubicBezTo>
                    <a:pt x="2888" y="3185"/>
                    <a:pt x="2919" y="3200"/>
                    <a:pt x="2949" y="3200"/>
                  </a:cubicBezTo>
                  <a:cubicBezTo>
                    <a:pt x="2979" y="3200"/>
                    <a:pt x="3010" y="3185"/>
                    <a:pt x="3040" y="3154"/>
                  </a:cubicBezTo>
                  <a:cubicBezTo>
                    <a:pt x="3071" y="3124"/>
                    <a:pt x="3071" y="3033"/>
                    <a:pt x="3040" y="3002"/>
                  </a:cubicBezTo>
                  <a:lnTo>
                    <a:pt x="213" y="24"/>
                  </a:lnTo>
                  <a:cubicBezTo>
                    <a:pt x="183" y="8"/>
                    <a:pt x="153" y="1"/>
                    <a:pt x="122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675116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5"/>
          <p:cNvSpPr txBox="1">
            <a:spLocks noGrp="1"/>
          </p:cNvSpPr>
          <p:nvPr>
            <p:ph type="title" idx="2"/>
          </p:nvPr>
        </p:nvSpPr>
        <p:spPr>
          <a:xfrm>
            <a:off x="1422300" y="27912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subTitle" idx="1"/>
          </p:nvPr>
        </p:nvSpPr>
        <p:spPr>
          <a:xfrm>
            <a:off x="1209825" y="3178849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25"/>
          <p:cNvSpPr txBox="1">
            <a:spLocks noGrp="1"/>
          </p:cNvSpPr>
          <p:nvPr>
            <p:ph type="title" idx="3"/>
          </p:nvPr>
        </p:nvSpPr>
        <p:spPr>
          <a:xfrm>
            <a:off x="5266675" y="27912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48" name="Google Shape;248;p25"/>
          <p:cNvSpPr txBox="1">
            <a:spLocks noGrp="1"/>
          </p:cNvSpPr>
          <p:nvPr>
            <p:ph type="subTitle" idx="4"/>
          </p:nvPr>
        </p:nvSpPr>
        <p:spPr>
          <a:xfrm>
            <a:off x="5054699" y="3178849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9" name="Google Shape;249;p25"/>
          <p:cNvSpPr txBox="1">
            <a:spLocks noGrp="1"/>
          </p:cNvSpPr>
          <p:nvPr>
            <p:ph type="subTitle" idx="5"/>
          </p:nvPr>
        </p:nvSpPr>
        <p:spPr>
          <a:xfrm>
            <a:off x="1209825" y="5501216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5"/>
          <p:cNvSpPr txBox="1">
            <a:spLocks noGrp="1"/>
          </p:cNvSpPr>
          <p:nvPr>
            <p:ph type="subTitle" idx="6"/>
          </p:nvPr>
        </p:nvSpPr>
        <p:spPr>
          <a:xfrm>
            <a:off x="5054699" y="5501216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25"/>
          <p:cNvSpPr txBox="1">
            <a:spLocks noGrp="1"/>
          </p:cNvSpPr>
          <p:nvPr>
            <p:ph type="title" idx="7"/>
          </p:nvPr>
        </p:nvSpPr>
        <p:spPr>
          <a:xfrm>
            <a:off x="1422270" y="50940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52" name="Google Shape;252;p25"/>
          <p:cNvSpPr txBox="1">
            <a:spLocks noGrp="1"/>
          </p:cNvSpPr>
          <p:nvPr>
            <p:ph type="title" idx="8"/>
          </p:nvPr>
        </p:nvSpPr>
        <p:spPr>
          <a:xfrm>
            <a:off x="5266675" y="50940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grpSp>
        <p:nvGrpSpPr>
          <p:cNvPr id="253" name="Google Shape;253;p25"/>
          <p:cNvGrpSpPr/>
          <p:nvPr/>
        </p:nvGrpSpPr>
        <p:grpSpPr>
          <a:xfrm rot="1763453">
            <a:off x="8033243" y="338204"/>
            <a:ext cx="971876" cy="763593"/>
            <a:chOff x="4965750" y="4870075"/>
            <a:chExt cx="621450" cy="366200"/>
          </a:xfrm>
        </p:grpSpPr>
        <p:sp>
          <p:nvSpPr>
            <p:cNvPr id="254" name="Google Shape;254;p25"/>
            <p:cNvSpPr/>
            <p:nvPr/>
          </p:nvSpPr>
          <p:spPr>
            <a:xfrm>
              <a:off x="5143075" y="5090300"/>
              <a:ext cx="183125" cy="145975"/>
            </a:xfrm>
            <a:custGeom>
              <a:avLst/>
              <a:gdLst/>
              <a:ahLst/>
              <a:cxnLst/>
              <a:rect l="l" t="t" r="r" b="b"/>
              <a:pathLst>
                <a:path w="7325" h="5839" extrusionOk="0">
                  <a:moveTo>
                    <a:pt x="1" y="0"/>
                  </a:moveTo>
                  <a:lnTo>
                    <a:pt x="1" y="5838"/>
                  </a:lnTo>
                  <a:lnTo>
                    <a:pt x="4416" y="5838"/>
                  </a:lnTo>
                  <a:cubicBezTo>
                    <a:pt x="6027" y="5838"/>
                    <a:pt x="7324" y="4541"/>
                    <a:pt x="7324" y="2909"/>
                  </a:cubicBezTo>
                  <a:cubicBezTo>
                    <a:pt x="7324" y="1298"/>
                    <a:pt x="6027" y="0"/>
                    <a:pt x="4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4965750" y="5090300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2930" y="0"/>
                  </a:moveTo>
                  <a:cubicBezTo>
                    <a:pt x="1298" y="0"/>
                    <a:pt x="1" y="1298"/>
                    <a:pt x="1" y="2909"/>
                  </a:cubicBezTo>
                  <a:cubicBezTo>
                    <a:pt x="1" y="4541"/>
                    <a:pt x="1298" y="5838"/>
                    <a:pt x="2930" y="5838"/>
                  </a:cubicBezTo>
                  <a:lnTo>
                    <a:pt x="7094" y="5838"/>
                  </a:lnTo>
                  <a:lnTo>
                    <a:pt x="70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5226775" y="4870075"/>
              <a:ext cx="183100" cy="145975"/>
            </a:xfrm>
            <a:custGeom>
              <a:avLst/>
              <a:gdLst/>
              <a:ahLst/>
              <a:cxnLst/>
              <a:rect l="l" t="t" r="r" b="b"/>
              <a:pathLst>
                <a:path w="7324" h="5839" extrusionOk="0">
                  <a:moveTo>
                    <a:pt x="2909" y="1"/>
                  </a:moveTo>
                  <a:cubicBezTo>
                    <a:pt x="1298" y="1"/>
                    <a:pt x="1" y="1298"/>
                    <a:pt x="1" y="2930"/>
                  </a:cubicBezTo>
                  <a:cubicBezTo>
                    <a:pt x="1" y="4541"/>
                    <a:pt x="1298" y="5838"/>
                    <a:pt x="2909" y="5838"/>
                  </a:cubicBezTo>
                  <a:lnTo>
                    <a:pt x="7324" y="5838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5409850" y="4870075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1" y="1"/>
                  </a:moveTo>
                  <a:lnTo>
                    <a:pt x="1" y="5838"/>
                  </a:lnTo>
                  <a:lnTo>
                    <a:pt x="4186" y="5838"/>
                  </a:lnTo>
                  <a:cubicBezTo>
                    <a:pt x="5797" y="5838"/>
                    <a:pt x="7094" y="4541"/>
                    <a:pt x="7094" y="2930"/>
                  </a:cubicBezTo>
                  <a:cubicBezTo>
                    <a:pt x="7094" y="1298"/>
                    <a:pt x="5797" y="1"/>
                    <a:pt x="41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8" name="Google Shape;258;p25"/>
          <p:cNvGrpSpPr/>
          <p:nvPr/>
        </p:nvGrpSpPr>
        <p:grpSpPr>
          <a:xfrm>
            <a:off x="595538" y="357249"/>
            <a:ext cx="424768" cy="507435"/>
            <a:chOff x="5918300" y="4988050"/>
            <a:chExt cx="256875" cy="230150"/>
          </a:xfrm>
        </p:grpSpPr>
        <p:sp>
          <p:nvSpPr>
            <p:cNvPr id="259" name="Google Shape;259;p2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0" name="Google Shape;260;p2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61" name="Google Shape;261;p25"/>
          <p:cNvGrpSpPr/>
          <p:nvPr/>
        </p:nvGrpSpPr>
        <p:grpSpPr>
          <a:xfrm>
            <a:off x="204471" y="515655"/>
            <a:ext cx="299023" cy="349012"/>
            <a:chOff x="5579350" y="4988075"/>
            <a:chExt cx="262600" cy="229875"/>
          </a:xfrm>
        </p:grpSpPr>
        <p:sp>
          <p:nvSpPr>
            <p:cNvPr id="262" name="Google Shape;262;p2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3" name="Google Shape;263;p2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01615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6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26"/>
          <p:cNvSpPr txBox="1">
            <a:spLocks noGrp="1"/>
          </p:cNvSpPr>
          <p:nvPr>
            <p:ph type="title" idx="2"/>
          </p:nvPr>
        </p:nvSpPr>
        <p:spPr>
          <a:xfrm>
            <a:off x="720000" y="2208165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67" name="Google Shape;267;p26"/>
          <p:cNvSpPr txBox="1">
            <a:spLocks noGrp="1"/>
          </p:cNvSpPr>
          <p:nvPr>
            <p:ph type="subTitle" idx="1"/>
          </p:nvPr>
        </p:nvSpPr>
        <p:spPr>
          <a:xfrm>
            <a:off x="720000" y="267489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26"/>
          <p:cNvSpPr txBox="1">
            <a:spLocks noGrp="1"/>
          </p:cNvSpPr>
          <p:nvPr>
            <p:ph type="title" idx="3"/>
          </p:nvPr>
        </p:nvSpPr>
        <p:spPr>
          <a:xfrm>
            <a:off x="6118550" y="3677143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69" name="Google Shape;269;p26"/>
          <p:cNvSpPr txBox="1">
            <a:spLocks noGrp="1"/>
          </p:cNvSpPr>
          <p:nvPr>
            <p:ph type="subTitle" idx="4"/>
          </p:nvPr>
        </p:nvSpPr>
        <p:spPr>
          <a:xfrm>
            <a:off x="6118544" y="4143976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26"/>
          <p:cNvSpPr txBox="1">
            <a:spLocks noGrp="1"/>
          </p:cNvSpPr>
          <p:nvPr>
            <p:ph type="title" idx="5"/>
          </p:nvPr>
        </p:nvSpPr>
        <p:spPr>
          <a:xfrm>
            <a:off x="720000" y="5106596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1" name="Google Shape;271;p26"/>
          <p:cNvSpPr txBox="1">
            <a:spLocks noGrp="1"/>
          </p:cNvSpPr>
          <p:nvPr>
            <p:ph type="subTitle" idx="6"/>
          </p:nvPr>
        </p:nvSpPr>
        <p:spPr>
          <a:xfrm>
            <a:off x="720000" y="557342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26"/>
          <p:cNvSpPr txBox="1">
            <a:spLocks noGrp="1"/>
          </p:cNvSpPr>
          <p:nvPr>
            <p:ph type="title" idx="7"/>
          </p:nvPr>
        </p:nvSpPr>
        <p:spPr>
          <a:xfrm>
            <a:off x="720000" y="3677143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3" name="Google Shape;273;p26"/>
          <p:cNvSpPr txBox="1">
            <a:spLocks noGrp="1"/>
          </p:cNvSpPr>
          <p:nvPr>
            <p:ph type="subTitle" idx="8"/>
          </p:nvPr>
        </p:nvSpPr>
        <p:spPr>
          <a:xfrm>
            <a:off x="719994" y="4143976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26"/>
          <p:cNvSpPr txBox="1">
            <a:spLocks noGrp="1"/>
          </p:cNvSpPr>
          <p:nvPr>
            <p:ph type="title" idx="9"/>
          </p:nvPr>
        </p:nvSpPr>
        <p:spPr>
          <a:xfrm>
            <a:off x="6118550" y="2208065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5" name="Google Shape;275;p26"/>
          <p:cNvSpPr txBox="1">
            <a:spLocks noGrp="1"/>
          </p:cNvSpPr>
          <p:nvPr>
            <p:ph type="subTitle" idx="13"/>
          </p:nvPr>
        </p:nvSpPr>
        <p:spPr>
          <a:xfrm>
            <a:off x="6118545" y="267489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26"/>
          <p:cNvSpPr txBox="1">
            <a:spLocks noGrp="1"/>
          </p:cNvSpPr>
          <p:nvPr>
            <p:ph type="title" idx="14"/>
          </p:nvPr>
        </p:nvSpPr>
        <p:spPr>
          <a:xfrm>
            <a:off x="6118550" y="5106596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7" name="Google Shape;277;p26"/>
          <p:cNvSpPr txBox="1">
            <a:spLocks noGrp="1"/>
          </p:cNvSpPr>
          <p:nvPr>
            <p:ph type="subTitle" idx="15"/>
          </p:nvPr>
        </p:nvSpPr>
        <p:spPr>
          <a:xfrm>
            <a:off x="6118545" y="557342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78" name="Google Shape;278;p26"/>
          <p:cNvGrpSpPr/>
          <p:nvPr/>
        </p:nvGrpSpPr>
        <p:grpSpPr>
          <a:xfrm>
            <a:off x="274034" y="758216"/>
            <a:ext cx="634041" cy="490005"/>
            <a:chOff x="1260175" y="3462925"/>
            <a:chExt cx="257625" cy="149325"/>
          </a:xfrm>
        </p:grpSpPr>
        <p:sp>
          <p:nvSpPr>
            <p:cNvPr id="279" name="Google Shape;279;p2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0" name="Google Shape;280;p2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1" name="Google Shape;281;p2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2" name="Google Shape;282;p2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3" name="Google Shape;283;p2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4" name="Google Shape;284;p2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85" name="Google Shape;285;p26"/>
          <p:cNvGrpSpPr/>
          <p:nvPr/>
        </p:nvGrpSpPr>
        <p:grpSpPr>
          <a:xfrm>
            <a:off x="8305537" y="404891"/>
            <a:ext cx="679153" cy="763608"/>
            <a:chOff x="1340725" y="3462925"/>
            <a:chExt cx="177075" cy="149325"/>
          </a:xfrm>
        </p:grpSpPr>
        <p:sp>
          <p:nvSpPr>
            <p:cNvPr id="286" name="Google Shape;286;p2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7" name="Google Shape;287;p2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8" name="Google Shape;288;p2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9" name="Google Shape;289;p2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7046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7"/>
          <p:cNvSpPr txBox="1">
            <a:spLocks noGrp="1"/>
          </p:cNvSpPr>
          <p:nvPr>
            <p:ph type="title" hasCustomPrompt="1"/>
          </p:nvPr>
        </p:nvSpPr>
        <p:spPr>
          <a:xfrm>
            <a:off x="4647650" y="850715"/>
            <a:ext cx="19971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92" name="Google Shape;292;p27"/>
          <p:cNvSpPr txBox="1">
            <a:spLocks noGrp="1"/>
          </p:cNvSpPr>
          <p:nvPr>
            <p:ph type="subTitle" idx="1"/>
          </p:nvPr>
        </p:nvSpPr>
        <p:spPr>
          <a:xfrm>
            <a:off x="4824650" y="2175367"/>
            <a:ext cx="1643100" cy="77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27"/>
          <p:cNvSpPr txBox="1">
            <a:spLocks noGrp="1"/>
          </p:cNvSpPr>
          <p:nvPr>
            <p:ph type="title" idx="2" hasCustomPrompt="1"/>
          </p:nvPr>
        </p:nvSpPr>
        <p:spPr>
          <a:xfrm>
            <a:off x="2086150" y="2572000"/>
            <a:ext cx="22806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94" name="Google Shape;294;p27"/>
          <p:cNvSpPr txBox="1">
            <a:spLocks noGrp="1"/>
          </p:cNvSpPr>
          <p:nvPr>
            <p:ph type="subTitle" idx="3"/>
          </p:nvPr>
        </p:nvSpPr>
        <p:spPr>
          <a:xfrm>
            <a:off x="2056750" y="3980767"/>
            <a:ext cx="2339400" cy="9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27"/>
          <p:cNvSpPr txBox="1">
            <a:spLocks noGrp="1"/>
          </p:cNvSpPr>
          <p:nvPr>
            <p:ph type="title" idx="4" hasCustomPrompt="1"/>
          </p:nvPr>
        </p:nvSpPr>
        <p:spPr>
          <a:xfrm>
            <a:off x="4818400" y="4107500"/>
            <a:ext cx="1643100" cy="8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96" name="Google Shape;296;p27"/>
          <p:cNvSpPr txBox="1">
            <a:spLocks noGrp="1"/>
          </p:cNvSpPr>
          <p:nvPr>
            <p:ph type="subTitle" idx="5"/>
          </p:nvPr>
        </p:nvSpPr>
        <p:spPr>
          <a:xfrm>
            <a:off x="4687450" y="4979567"/>
            <a:ext cx="1905000" cy="10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7" name="Google Shape;297;p27"/>
          <p:cNvCxnSpPr/>
          <p:nvPr/>
        </p:nvCxnSpPr>
        <p:spPr>
          <a:xfrm>
            <a:off x="7517875" y="720000"/>
            <a:ext cx="1626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8" name="Google Shape;298;p27"/>
          <p:cNvCxnSpPr/>
          <p:nvPr/>
        </p:nvCxnSpPr>
        <p:spPr>
          <a:xfrm>
            <a:off x="-81900" y="6138005"/>
            <a:ext cx="36111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9" name="Google Shape;299;p27"/>
          <p:cNvSpPr/>
          <p:nvPr/>
        </p:nvSpPr>
        <p:spPr>
          <a:xfrm rot="303547">
            <a:off x="788455" y="973592"/>
            <a:ext cx="384587" cy="454405"/>
          </a:xfrm>
          <a:custGeom>
            <a:avLst/>
            <a:gdLst/>
            <a:ahLst/>
            <a:cxnLst/>
            <a:rect l="l" t="t" r="r" b="b"/>
            <a:pathLst>
              <a:path w="4864" h="4310" extrusionOk="0">
                <a:moveTo>
                  <a:pt x="2450" y="1"/>
                </a:moveTo>
                <a:cubicBezTo>
                  <a:pt x="2014" y="1"/>
                  <a:pt x="1571" y="135"/>
                  <a:pt x="1185" y="412"/>
                </a:cubicBezTo>
                <a:cubicBezTo>
                  <a:pt x="213" y="1111"/>
                  <a:pt x="0" y="2448"/>
                  <a:pt x="669" y="3421"/>
                </a:cubicBezTo>
                <a:cubicBezTo>
                  <a:pt x="1095" y="3995"/>
                  <a:pt x="1758" y="4310"/>
                  <a:pt x="2431" y="4310"/>
                </a:cubicBezTo>
                <a:cubicBezTo>
                  <a:pt x="2862" y="4310"/>
                  <a:pt x="3298" y="4180"/>
                  <a:pt x="3678" y="3907"/>
                </a:cubicBezTo>
                <a:cubicBezTo>
                  <a:pt x="4651" y="3208"/>
                  <a:pt x="4863" y="1871"/>
                  <a:pt x="4164" y="898"/>
                </a:cubicBezTo>
                <a:cubicBezTo>
                  <a:pt x="3761" y="311"/>
                  <a:pt x="3113" y="1"/>
                  <a:pt x="245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00" name="Google Shape;300;p27"/>
          <p:cNvSpPr/>
          <p:nvPr/>
        </p:nvSpPr>
        <p:spPr>
          <a:xfrm rot="303547">
            <a:off x="848526" y="1061975"/>
            <a:ext cx="266855" cy="275700"/>
          </a:xfrm>
          <a:custGeom>
            <a:avLst/>
            <a:gdLst/>
            <a:ahLst/>
            <a:cxnLst/>
            <a:rect l="l" t="t" r="r" b="b"/>
            <a:pathLst>
              <a:path w="3375" h="2615" extrusionOk="0">
                <a:moveTo>
                  <a:pt x="3101" y="0"/>
                </a:moveTo>
                <a:lnTo>
                  <a:pt x="1" y="2219"/>
                </a:lnTo>
                <a:lnTo>
                  <a:pt x="305" y="2614"/>
                </a:lnTo>
                <a:lnTo>
                  <a:pt x="3375" y="395"/>
                </a:lnTo>
                <a:lnTo>
                  <a:pt x="3101" y="0"/>
                </a:lnTo>
                <a:close/>
              </a:path>
            </a:pathLst>
          </a:custGeom>
          <a:solidFill>
            <a:srgbClr val="E5E7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301" name="Google Shape;301;p27"/>
          <p:cNvGrpSpPr/>
          <p:nvPr/>
        </p:nvGrpSpPr>
        <p:grpSpPr>
          <a:xfrm>
            <a:off x="336493" y="719987"/>
            <a:ext cx="268527" cy="323032"/>
            <a:chOff x="602269" y="1601265"/>
            <a:chExt cx="268527" cy="242274"/>
          </a:xfrm>
        </p:grpSpPr>
        <p:sp>
          <p:nvSpPr>
            <p:cNvPr id="302" name="Google Shape;302;p27"/>
            <p:cNvSpPr/>
            <p:nvPr/>
          </p:nvSpPr>
          <p:spPr>
            <a:xfrm rot="303547">
              <a:off x="611526" y="1611858"/>
              <a:ext cx="250013" cy="221088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3" name="Google Shape;303;p27"/>
            <p:cNvSpPr/>
            <p:nvPr/>
          </p:nvSpPr>
          <p:spPr>
            <a:xfrm rot="303547">
              <a:off x="671557" y="1636552"/>
              <a:ext cx="132202" cy="173169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04" name="Google Shape;304;p27"/>
          <p:cNvSpPr/>
          <p:nvPr/>
        </p:nvSpPr>
        <p:spPr>
          <a:xfrm rot="303547">
            <a:off x="253479" y="1371980"/>
            <a:ext cx="338965" cy="400213"/>
          </a:xfrm>
          <a:custGeom>
            <a:avLst/>
            <a:gdLst/>
            <a:ahLst/>
            <a:cxnLst/>
            <a:rect l="l" t="t" r="r" b="b"/>
            <a:pathLst>
              <a:path w="4287" h="3796" extrusionOk="0">
                <a:moveTo>
                  <a:pt x="2119" y="0"/>
                </a:moveTo>
                <a:cubicBezTo>
                  <a:pt x="1743" y="0"/>
                  <a:pt x="1363" y="112"/>
                  <a:pt x="1034" y="348"/>
                </a:cubicBezTo>
                <a:cubicBezTo>
                  <a:pt x="183" y="956"/>
                  <a:pt x="0" y="2141"/>
                  <a:pt x="608" y="2992"/>
                </a:cubicBezTo>
                <a:cubicBezTo>
                  <a:pt x="981" y="3514"/>
                  <a:pt x="1559" y="3796"/>
                  <a:pt x="2147" y="3796"/>
                </a:cubicBezTo>
                <a:cubicBezTo>
                  <a:pt x="2518" y="3796"/>
                  <a:pt x="2893" y="3683"/>
                  <a:pt x="3222" y="3448"/>
                </a:cubicBezTo>
                <a:cubicBezTo>
                  <a:pt x="4073" y="2840"/>
                  <a:pt x="4286" y="1655"/>
                  <a:pt x="3678" y="804"/>
                </a:cubicBezTo>
                <a:cubicBezTo>
                  <a:pt x="3305" y="282"/>
                  <a:pt x="2716" y="0"/>
                  <a:pt x="211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05" name="Google Shape;305;p27"/>
          <p:cNvSpPr/>
          <p:nvPr/>
        </p:nvSpPr>
        <p:spPr>
          <a:xfrm rot="303547">
            <a:off x="290720" y="1520740"/>
            <a:ext cx="264483" cy="102689"/>
          </a:xfrm>
          <a:custGeom>
            <a:avLst/>
            <a:gdLst/>
            <a:ahLst/>
            <a:cxnLst/>
            <a:rect l="l" t="t" r="r" b="b"/>
            <a:pathLst>
              <a:path w="3345" h="974" extrusionOk="0">
                <a:moveTo>
                  <a:pt x="61" y="0"/>
                </a:moveTo>
                <a:lnTo>
                  <a:pt x="1" y="426"/>
                </a:lnTo>
                <a:lnTo>
                  <a:pt x="3283" y="973"/>
                </a:lnTo>
                <a:lnTo>
                  <a:pt x="3344" y="548"/>
                </a:lnTo>
                <a:lnTo>
                  <a:pt x="61" y="0"/>
                </a:lnTo>
                <a:close/>
              </a:path>
            </a:pathLst>
          </a:custGeom>
          <a:solidFill>
            <a:srgbClr val="E5E7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11478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8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28"/>
          <p:cNvSpPr txBox="1">
            <a:spLocks noGrp="1"/>
          </p:cNvSpPr>
          <p:nvPr>
            <p:ph type="title" idx="2"/>
          </p:nvPr>
        </p:nvSpPr>
        <p:spPr>
          <a:xfrm>
            <a:off x="720000" y="4970049"/>
            <a:ext cx="2336400" cy="5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09" name="Google Shape;309;p28"/>
          <p:cNvSpPr txBox="1">
            <a:spLocks noGrp="1"/>
          </p:cNvSpPr>
          <p:nvPr>
            <p:ph type="subTitle" idx="1"/>
          </p:nvPr>
        </p:nvSpPr>
        <p:spPr>
          <a:xfrm>
            <a:off x="720000" y="54986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28"/>
          <p:cNvSpPr txBox="1">
            <a:spLocks noGrp="1"/>
          </p:cNvSpPr>
          <p:nvPr>
            <p:ph type="title" idx="3"/>
          </p:nvPr>
        </p:nvSpPr>
        <p:spPr>
          <a:xfrm>
            <a:off x="3403800" y="4970049"/>
            <a:ext cx="2336400" cy="5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11" name="Google Shape;311;p28"/>
          <p:cNvSpPr txBox="1">
            <a:spLocks noGrp="1"/>
          </p:cNvSpPr>
          <p:nvPr>
            <p:ph type="subTitle" idx="4"/>
          </p:nvPr>
        </p:nvSpPr>
        <p:spPr>
          <a:xfrm>
            <a:off x="3403800" y="54986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28"/>
          <p:cNvSpPr txBox="1">
            <a:spLocks noGrp="1"/>
          </p:cNvSpPr>
          <p:nvPr>
            <p:ph type="title" idx="5"/>
          </p:nvPr>
        </p:nvSpPr>
        <p:spPr>
          <a:xfrm>
            <a:off x="6087600" y="4970048"/>
            <a:ext cx="2336400" cy="5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13" name="Google Shape;313;p28"/>
          <p:cNvSpPr txBox="1">
            <a:spLocks noGrp="1"/>
          </p:cNvSpPr>
          <p:nvPr>
            <p:ph type="subTitle" idx="6"/>
          </p:nvPr>
        </p:nvSpPr>
        <p:spPr>
          <a:xfrm>
            <a:off x="6087600" y="54986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28"/>
          <p:cNvSpPr txBox="1">
            <a:spLocks noGrp="1"/>
          </p:cNvSpPr>
          <p:nvPr>
            <p:ph type="title" idx="7" hasCustomPrompt="1"/>
          </p:nvPr>
        </p:nvSpPr>
        <p:spPr>
          <a:xfrm>
            <a:off x="1004700" y="4260265"/>
            <a:ext cx="1767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3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15" name="Google Shape;315;p28"/>
          <p:cNvSpPr txBox="1">
            <a:spLocks noGrp="1"/>
          </p:cNvSpPr>
          <p:nvPr>
            <p:ph type="title" idx="8" hasCustomPrompt="1"/>
          </p:nvPr>
        </p:nvSpPr>
        <p:spPr>
          <a:xfrm>
            <a:off x="3688500" y="4260265"/>
            <a:ext cx="1767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3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6" name="Google Shape;316;p28"/>
          <p:cNvSpPr txBox="1">
            <a:spLocks noGrp="1"/>
          </p:cNvSpPr>
          <p:nvPr>
            <p:ph type="title" idx="9" hasCustomPrompt="1"/>
          </p:nvPr>
        </p:nvSpPr>
        <p:spPr>
          <a:xfrm>
            <a:off x="6372300" y="4260265"/>
            <a:ext cx="1767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3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317" name="Google Shape;317;p28"/>
          <p:cNvGrpSpPr/>
          <p:nvPr/>
        </p:nvGrpSpPr>
        <p:grpSpPr>
          <a:xfrm rot="10800000" flipH="1">
            <a:off x="8424007" y="415963"/>
            <a:ext cx="491746" cy="950287"/>
            <a:chOff x="2843025" y="2550400"/>
            <a:chExt cx="269775" cy="391000"/>
          </a:xfrm>
        </p:grpSpPr>
        <p:sp>
          <p:nvSpPr>
            <p:cNvPr id="318" name="Google Shape;318;p28"/>
            <p:cNvSpPr/>
            <p:nvPr/>
          </p:nvSpPr>
          <p:spPr>
            <a:xfrm>
              <a:off x="2843025" y="2550425"/>
              <a:ext cx="259150" cy="202300"/>
            </a:xfrm>
            <a:custGeom>
              <a:avLst/>
              <a:gdLst/>
              <a:ahLst/>
              <a:cxnLst/>
              <a:rect l="l" t="t" r="r" b="b"/>
              <a:pathLst>
                <a:path w="10366" h="8092" extrusionOk="0">
                  <a:moveTo>
                    <a:pt x="8320" y="1"/>
                  </a:moveTo>
                  <a:cubicBezTo>
                    <a:pt x="7956" y="1"/>
                    <a:pt x="7587" y="110"/>
                    <a:pt x="7265" y="337"/>
                  </a:cubicBezTo>
                  <a:lnTo>
                    <a:pt x="1004" y="4836"/>
                  </a:lnTo>
                  <a:cubicBezTo>
                    <a:pt x="183" y="5413"/>
                    <a:pt x="0" y="6538"/>
                    <a:pt x="578" y="7358"/>
                  </a:cubicBezTo>
                  <a:cubicBezTo>
                    <a:pt x="927" y="7836"/>
                    <a:pt x="1487" y="8092"/>
                    <a:pt x="2050" y="8092"/>
                  </a:cubicBezTo>
                  <a:cubicBezTo>
                    <a:pt x="2418" y="8092"/>
                    <a:pt x="2788" y="7982"/>
                    <a:pt x="3101" y="7754"/>
                  </a:cubicBezTo>
                  <a:lnTo>
                    <a:pt x="9362" y="3255"/>
                  </a:lnTo>
                  <a:cubicBezTo>
                    <a:pt x="10183" y="2678"/>
                    <a:pt x="10365" y="1553"/>
                    <a:pt x="9788" y="763"/>
                  </a:cubicBezTo>
                  <a:cubicBezTo>
                    <a:pt x="9437" y="264"/>
                    <a:pt x="8884" y="1"/>
                    <a:pt x="8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9" name="Google Shape;319;p28"/>
            <p:cNvSpPr/>
            <p:nvPr/>
          </p:nvSpPr>
          <p:spPr>
            <a:xfrm>
              <a:off x="2943325" y="2550400"/>
              <a:ext cx="158850" cy="139925"/>
            </a:xfrm>
            <a:custGeom>
              <a:avLst/>
              <a:gdLst/>
              <a:ahLst/>
              <a:cxnLst/>
              <a:rect l="l" t="t" r="r" b="b"/>
              <a:pathLst>
                <a:path w="6354" h="5597" extrusionOk="0">
                  <a:moveTo>
                    <a:pt x="4317" y="0"/>
                  </a:moveTo>
                  <a:cubicBezTo>
                    <a:pt x="3950" y="0"/>
                    <a:pt x="3578" y="110"/>
                    <a:pt x="3253" y="338"/>
                  </a:cubicBezTo>
                  <a:lnTo>
                    <a:pt x="1" y="2679"/>
                  </a:lnTo>
                  <a:lnTo>
                    <a:pt x="2128" y="5596"/>
                  </a:lnTo>
                  <a:lnTo>
                    <a:pt x="5350" y="3256"/>
                  </a:lnTo>
                  <a:cubicBezTo>
                    <a:pt x="6171" y="2679"/>
                    <a:pt x="6353" y="1554"/>
                    <a:pt x="5776" y="733"/>
                  </a:cubicBezTo>
                  <a:cubicBezTo>
                    <a:pt x="5427" y="256"/>
                    <a:pt x="4878" y="0"/>
                    <a:pt x="43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0" name="Google Shape;320;p28"/>
            <p:cNvSpPr/>
            <p:nvPr/>
          </p:nvSpPr>
          <p:spPr>
            <a:xfrm>
              <a:off x="2965375" y="2808075"/>
              <a:ext cx="147425" cy="133325"/>
            </a:xfrm>
            <a:custGeom>
              <a:avLst/>
              <a:gdLst/>
              <a:ahLst/>
              <a:cxnLst/>
              <a:rect l="l" t="t" r="r" b="b"/>
              <a:pathLst>
                <a:path w="5897" h="5333" extrusionOk="0">
                  <a:moveTo>
                    <a:pt x="2961" y="0"/>
                  </a:moveTo>
                  <a:cubicBezTo>
                    <a:pt x="2301" y="0"/>
                    <a:pt x="1641" y="244"/>
                    <a:pt x="1125" y="730"/>
                  </a:cubicBezTo>
                  <a:cubicBezTo>
                    <a:pt x="61" y="1764"/>
                    <a:pt x="0" y="3435"/>
                    <a:pt x="1034" y="4499"/>
                  </a:cubicBezTo>
                  <a:cubicBezTo>
                    <a:pt x="1553" y="5051"/>
                    <a:pt x="2261" y="5332"/>
                    <a:pt x="2970" y="5332"/>
                  </a:cubicBezTo>
                  <a:cubicBezTo>
                    <a:pt x="3629" y="5332"/>
                    <a:pt x="4290" y="5089"/>
                    <a:pt x="4803" y="4591"/>
                  </a:cubicBezTo>
                  <a:cubicBezTo>
                    <a:pt x="5867" y="3587"/>
                    <a:pt x="5897" y="1885"/>
                    <a:pt x="4894" y="821"/>
                  </a:cubicBezTo>
                  <a:cubicBezTo>
                    <a:pt x="4362" y="274"/>
                    <a:pt x="3661" y="0"/>
                    <a:pt x="29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1" name="Google Shape;321;p28"/>
            <p:cNvSpPr/>
            <p:nvPr/>
          </p:nvSpPr>
          <p:spPr>
            <a:xfrm>
              <a:off x="2998800" y="2834100"/>
              <a:ext cx="76775" cy="80000"/>
            </a:xfrm>
            <a:custGeom>
              <a:avLst/>
              <a:gdLst/>
              <a:ahLst/>
              <a:cxnLst/>
              <a:rect l="l" t="t" r="r" b="b"/>
              <a:pathLst>
                <a:path w="3071" h="3200" extrusionOk="0">
                  <a:moveTo>
                    <a:pt x="122" y="1"/>
                  </a:moveTo>
                  <a:cubicBezTo>
                    <a:pt x="92" y="1"/>
                    <a:pt x="61" y="8"/>
                    <a:pt x="31" y="24"/>
                  </a:cubicBezTo>
                  <a:cubicBezTo>
                    <a:pt x="1" y="84"/>
                    <a:pt x="1" y="145"/>
                    <a:pt x="31" y="206"/>
                  </a:cubicBezTo>
                  <a:lnTo>
                    <a:pt x="2858" y="3154"/>
                  </a:lnTo>
                  <a:cubicBezTo>
                    <a:pt x="2888" y="3185"/>
                    <a:pt x="2919" y="3200"/>
                    <a:pt x="2949" y="3200"/>
                  </a:cubicBezTo>
                  <a:cubicBezTo>
                    <a:pt x="2979" y="3200"/>
                    <a:pt x="3010" y="3185"/>
                    <a:pt x="3040" y="3154"/>
                  </a:cubicBezTo>
                  <a:cubicBezTo>
                    <a:pt x="3071" y="3124"/>
                    <a:pt x="3071" y="3033"/>
                    <a:pt x="3040" y="3002"/>
                  </a:cubicBezTo>
                  <a:lnTo>
                    <a:pt x="213" y="24"/>
                  </a:lnTo>
                  <a:cubicBezTo>
                    <a:pt x="183" y="8"/>
                    <a:pt x="153" y="1"/>
                    <a:pt x="122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22" name="Google Shape;322;p28"/>
          <p:cNvGrpSpPr/>
          <p:nvPr/>
        </p:nvGrpSpPr>
        <p:grpSpPr>
          <a:xfrm rot="9133330" flipH="1">
            <a:off x="137975" y="475289"/>
            <a:ext cx="910277" cy="1089507"/>
            <a:chOff x="2460673" y="2663163"/>
            <a:chExt cx="530552" cy="476262"/>
          </a:xfrm>
        </p:grpSpPr>
        <p:sp>
          <p:nvSpPr>
            <p:cNvPr id="323" name="Google Shape;323;p28"/>
            <p:cNvSpPr/>
            <p:nvPr/>
          </p:nvSpPr>
          <p:spPr>
            <a:xfrm>
              <a:off x="2708525" y="3048975"/>
              <a:ext cx="282700" cy="90450"/>
            </a:xfrm>
            <a:custGeom>
              <a:avLst/>
              <a:gdLst/>
              <a:ahLst/>
              <a:cxnLst/>
              <a:rect l="l" t="t" r="r" b="b"/>
              <a:pathLst>
                <a:path w="11308" h="3618" extrusionOk="0">
                  <a:moveTo>
                    <a:pt x="1794" y="0"/>
                  </a:moveTo>
                  <a:cubicBezTo>
                    <a:pt x="791" y="0"/>
                    <a:pt x="0" y="821"/>
                    <a:pt x="0" y="1794"/>
                  </a:cubicBezTo>
                  <a:cubicBezTo>
                    <a:pt x="0" y="2797"/>
                    <a:pt x="791" y="3617"/>
                    <a:pt x="1794" y="3617"/>
                  </a:cubicBezTo>
                  <a:lnTo>
                    <a:pt x="9514" y="3617"/>
                  </a:lnTo>
                  <a:cubicBezTo>
                    <a:pt x="10487" y="3617"/>
                    <a:pt x="11308" y="2797"/>
                    <a:pt x="11308" y="1794"/>
                  </a:cubicBezTo>
                  <a:cubicBezTo>
                    <a:pt x="11308" y="821"/>
                    <a:pt x="10487" y="0"/>
                    <a:pt x="95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4" name="Google Shape;324;p28"/>
            <p:cNvSpPr/>
            <p:nvPr/>
          </p:nvSpPr>
          <p:spPr>
            <a:xfrm>
              <a:off x="2846075" y="3048975"/>
              <a:ext cx="145150" cy="90450"/>
            </a:xfrm>
            <a:custGeom>
              <a:avLst/>
              <a:gdLst/>
              <a:ahLst/>
              <a:cxnLst/>
              <a:rect l="l" t="t" r="r" b="b"/>
              <a:pathLst>
                <a:path w="5806" h="3618" extrusionOk="0">
                  <a:moveTo>
                    <a:pt x="0" y="0"/>
                  </a:moveTo>
                  <a:lnTo>
                    <a:pt x="0" y="3617"/>
                  </a:lnTo>
                  <a:lnTo>
                    <a:pt x="4012" y="3617"/>
                  </a:lnTo>
                  <a:cubicBezTo>
                    <a:pt x="4985" y="3617"/>
                    <a:pt x="5806" y="2797"/>
                    <a:pt x="5806" y="1794"/>
                  </a:cubicBezTo>
                  <a:cubicBezTo>
                    <a:pt x="5806" y="821"/>
                    <a:pt x="4985" y="0"/>
                    <a:pt x="40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5" name="Google Shape;325;p28"/>
            <p:cNvSpPr/>
            <p:nvPr/>
          </p:nvSpPr>
          <p:spPr>
            <a:xfrm>
              <a:off x="2460673" y="2663163"/>
              <a:ext cx="149725" cy="133000"/>
            </a:xfrm>
            <a:custGeom>
              <a:avLst/>
              <a:gdLst/>
              <a:ahLst/>
              <a:cxnLst/>
              <a:rect l="l" t="t" r="r" b="b"/>
              <a:pathLst>
                <a:path w="5989" h="5320" extrusionOk="0">
                  <a:moveTo>
                    <a:pt x="2997" y="1"/>
                  </a:moveTo>
                  <a:cubicBezTo>
                    <a:pt x="2410" y="1"/>
                    <a:pt x="1823" y="198"/>
                    <a:pt x="1338" y="605"/>
                  </a:cubicBezTo>
                  <a:cubicBezTo>
                    <a:pt x="183" y="1516"/>
                    <a:pt x="1" y="3188"/>
                    <a:pt x="912" y="4343"/>
                  </a:cubicBezTo>
                  <a:cubicBezTo>
                    <a:pt x="1450" y="4985"/>
                    <a:pt x="2225" y="5320"/>
                    <a:pt x="3006" y="5320"/>
                  </a:cubicBezTo>
                  <a:cubicBezTo>
                    <a:pt x="3594" y="5320"/>
                    <a:pt x="4185" y="5130"/>
                    <a:pt x="4682" y="4738"/>
                  </a:cubicBezTo>
                  <a:cubicBezTo>
                    <a:pt x="5806" y="3827"/>
                    <a:pt x="5989" y="2155"/>
                    <a:pt x="5077" y="1000"/>
                  </a:cubicBezTo>
                  <a:cubicBezTo>
                    <a:pt x="4541" y="343"/>
                    <a:pt x="3770" y="1"/>
                    <a:pt x="2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6" name="Google Shape;326;p28"/>
            <p:cNvSpPr/>
            <p:nvPr/>
          </p:nvSpPr>
          <p:spPr>
            <a:xfrm>
              <a:off x="2491823" y="2696763"/>
              <a:ext cx="85900" cy="70175"/>
            </a:xfrm>
            <a:custGeom>
              <a:avLst/>
              <a:gdLst/>
              <a:ahLst/>
              <a:cxnLst/>
              <a:rect l="l" t="t" r="r" b="b"/>
              <a:pathLst>
                <a:path w="3436" h="2807" extrusionOk="0">
                  <a:moveTo>
                    <a:pt x="3298" y="1"/>
                  </a:moveTo>
                  <a:cubicBezTo>
                    <a:pt x="3273" y="1"/>
                    <a:pt x="3248" y="8"/>
                    <a:pt x="3223" y="20"/>
                  </a:cubicBezTo>
                  <a:lnTo>
                    <a:pt x="31" y="2604"/>
                  </a:lnTo>
                  <a:cubicBezTo>
                    <a:pt x="1" y="2634"/>
                    <a:pt x="1" y="2726"/>
                    <a:pt x="31" y="2756"/>
                  </a:cubicBezTo>
                  <a:cubicBezTo>
                    <a:pt x="49" y="2792"/>
                    <a:pt x="88" y="2806"/>
                    <a:pt x="123" y="2806"/>
                  </a:cubicBezTo>
                  <a:cubicBezTo>
                    <a:pt x="148" y="2806"/>
                    <a:pt x="171" y="2799"/>
                    <a:pt x="183" y="2786"/>
                  </a:cubicBezTo>
                  <a:lnTo>
                    <a:pt x="3375" y="203"/>
                  </a:lnTo>
                  <a:cubicBezTo>
                    <a:pt x="3436" y="172"/>
                    <a:pt x="3436" y="112"/>
                    <a:pt x="3405" y="51"/>
                  </a:cubicBezTo>
                  <a:cubicBezTo>
                    <a:pt x="3370" y="15"/>
                    <a:pt x="3334" y="1"/>
                    <a:pt x="3298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7" name="Google Shape;327;p28"/>
            <p:cNvSpPr/>
            <p:nvPr/>
          </p:nvSpPr>
          <p:spPr>
            <a:xfrm>
              <a:off x="2707775" y="2824650"/>
              <a:ext cx="147425" cy="133000"/>
            </a:xfrm>
            <a:custGeom>
              <a:avLst/>
              <a:gdLst/>
              <a:ahLst/>
              <a:cxnLst/>
              <a:rect l="l" t="t" r="r" b="b"/>
              <a:pathLst>
                <a:path w="5897" h="5320" extrusionOk="0">
                  <a:moveTo>
                    <a:pt x="2988" y="1"/>
                  </a:moveTo>
                  <a:cubicBezTo>
                    <a:pt x="2755" y="1"/>
                    <a:pt x="2517" y="32"/>
                    <a:pt x="2280" y="98"/>
                  </a:cubicBezTo>
                  <a:cubicBezTo>
                    <a:pt x="851" y="462"/>
                    <a:pt x="0" y="1921"/>
                    <a:pt x="395" y="3350"/>
                  </a:cubicBezTo>
                  <a:cubicBezTo>
                    <a:pt x="703" y="4529"/>
                    <a:pt x="1788" y="5319"/>
                    <a:pt x="2978" y="5319"/>
                  </a:cubicBezTo>
                  <a:cubicBezTo>
                    <a:pt x="3199" y="5319"/>
                    <a:pt x="3424" y="5292"/>
                    <a:pt x="3648" y="5235"/>
                  </a:cubicBezTo>
                  <a:cubicBezTo>
                    <a:pt x="5046" y="4870"/>
                    <a:pt x="5897" y="3411"/>
                    <a:pt x="5532" y="1982"/>
                  </a:cubicBezTo>
                  <a:cubicBezTo>
                    <a:pt x="5228" y="791"/>
                    <a:pt x="4162" y="1"/>
                    <a:pt x="29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8" name="Google Shape;328;p28"/>
            <p:cNvSpPr/>
            <p:nvPr/>
          </p:nvSpPr>
          <p:spPr>
            <a:xfrm>
              <a:off x="2767025" y="2840450"/>
              <a:ext cx="32700" cy="104725"/>
            </a:xfrm>
            <a:custGeom>
              <a:avLst/>
              <a:gdLst/>
              <a:ahLst/>
              <a:cxnLst/>
              <a:rect l="l" t="t" r="r" b="b"/>
              <a:pathLst>
                <a:path w="1308" h="4189" extrusionOk="0">
                  <a:moveTo>
                    <a:pt x="140" y="1"/>
                  </a:moveTo>
                  <a:cubicBezTo>
                    <a:pt x="125" y="1"/>
                    <a:pt x="108" y="5"/>
                    <a:pt x="92" y="13"/>
                  </a:cubicBezTo>
                  <a:cubicBezTo>
                    <a:pt x="31" y="13"/>
                    <a:pt x="1" y="74"/>
                    <a:pt x="1" y="134"/>
                  </a:cubicBezTo>
                  <a:lnTo>
                    <a:pt x="1065" y="4116"/>
                  </a:lnTo>
                  <a:cubicBezTo>
                    <a:pt x="1065" y="4161"/>
                    <a:pt x="1097" y="4189"/>
                    <a:pt x="1139" y="4189"/>
                  </a:cubicBezTo>
                  <a:cubicBezTo>
                    <a:pt x="1154" y="4189"/>
                    <a:pt x="1170" y="4185"/>
                    <a:pt x="1186" y="4177"/>
                  </a:cubicBezTo>
                  <a:cubicBezTo>
                    <a:pt x="1247" y="4177"/>
                    <a:pt x="1308" y="4116"/>
                    <a:pt x="1278" y="4055"/>
                  </a:cubicBezTo>
                  <a:lnTo>
                    <a:pt x="244" y="74"/>
                  </a:lnTo>
                  <a:cubicBezTo>
                    <a:pt x="222" y="29"/>
                    <a:pt x="183" y="1"/>
                    <a:pt x="14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379994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9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331" name="Google Shape;331;p29"/>
          <p:cNvCxnSpPr/>
          <p:nvPr/>
        </p:nvCxnSpPr>
        <p:spPr>
          <a:xfrm>
            <a:off x="-81900" y="61380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32" name="Google Shape;332;p29"/>
          <p:cNvGrpSpPr/>
          <p:nvPr/>
        </p:nvGrpSpPr>
        <p:grpSpPr>
          <a:xfrm rot="1739526" flipH="1">
            <a:off x="7937027" y="722633"/>
            <a:ext cx="278055" cy="324128"/>
            <a:chOff x="3948000" y="3024575"/>
            <a:chExt cx="145950" cy="127600"/>
          </a:xfrm>
        </p:grpSpPr>
        <p:sp>
          <p:nvSpPr>
            <p:cNvPr id="333" name="Google Shape;333;p29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35" name="Google Shape;335;p29"/>
          <p:cNvGrpSpPr/>
          <p:nvPr/>
        </p:nvGrpSpPr>
        <p:grpSpPr>
          <a:xfrm rot="1739526" flipH="1">
            <a:off x="8099209" y="292195"/>
            <a:ext cx="471903" cy="407001"/>
            <a:chOff x="4289900" y="2977375"/>
            <a:chExt cx="247700" cy="160225"/>
          </a:xfrm>
        </p:grpSpPr>
        <p:sp>
          <p:nvSpPr>
            <p:cNvPr id="336" name="Google Shape;336;p29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7" name="Google Shape;337;p29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38" name="Google Shape;338;p29"/>
          <p:cNvGrpSpPr/>
          <p:nvPr/>
        </p:nvGrpSpPr>
        <p:grpSpPr>
          <a:xfrm rot="1739526" flipH="1">
            <a:off x="8556540" y="1118197"/>
            <a:ext cx="395650" cy="534328"/>
            <a:chOff x="3510175" y="2983025"/>
            <a:chExt cx="207675" cy="210350"/>
          </a:xfrm>
        </p:grpSpPr>
        <p:sp>
          <p:nvSpPr>
            <p:cNvPr id="339" name="Google Shape;339;p29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0" name="Google Shape;340;p29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41" name="Google Shape;341;p29"/>
          <p:cNvGrpSpPr/>
          <p:nvPr/>
        </p:nvGrpSpPr>
        <p:grpSpPr>
          <a:xfrm rot="303547">
            <a:off x="248601" y="405141"/>
            <a:ext cx="814796" cy="629736"/>
            <a:chOff x="1260175" y="3462925"/>
            <a:chExt cx="257625" cy="149325"/>
          </a:xfrm>
        </p:grpSpPr>
        <p:sp>
          <p:nvSpPr>
            <p:cNvPr id="342" name="Google Shape;342;p29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3" name="Google Shape;343;p29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4" name="Google Shape;344;p29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5" name="Google Shape;345;p29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6" name="Google Shape;346;p29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7" name="Google Shape;347;p29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529868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350" name="Google Shape;350;p30"/>
          <p:cNvCxnSpPr/>
          <p:nvPr/>
        </p:nvCxnSpPr>
        <p:spPr>
          <a:xfrm>
            <a:off x="0" y="720000"/>
            <a:ext cx="19860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1" name="Google Shape;351;p30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52" name="Google Shape;352;p30"/>
          <p:cNvGrpSpPr/>
          <p:nvPr/>
        </p:nvGrpSpPr>
        <p:grpSpPr>
          <a:xfrm rot="558892" flipH="1">
            <a:off x="7794050" y="806384"/>
            <a:ext cx="296481" cy="345623"/>
            <a:chOff x="3948000" y="3024575"/>
            <a:chExt cx="145950" cy="127600"/>
          </a:xfrm>
        </p:grpSpPr>
        <p:sp>
          <p:nvSpPr>
            <p:cNvPr id="353" name="Google Shape;353;p30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4" name="Google Shape;354;p30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55" name="Google Shape;355;p30"/>
          <p:cNvGrpSpPr/>
          <p:nvPr/>
        </p:nvGrpSpPr>
        <p:grpSpPr>
          <a:xfrm rot="558892" flipH="1">
            <a:off x="8547196" y="872255"/>
            <a:ext cx="421868" cy="569764"/>
            <a:chOff x="3510175" y="2983025"/>
            <a:chExt cx="207675" cy="210350"/>
          </a:xfrm>
        </p:grpSpPr>
        <p:sp>
          <p:nvSpPr>
            <p:cNvPr id="356" name="Google Shape;356;p30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7" name="Google Shape;357;p30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58" name="Google Shape;358;p30"/>
          <p:cNvGrpSpPr/>
          <p:nvPr/>
        </p:nvGrpSpPr>
        <p:grpSpPr>
          <a:xfrm rot="558892" flipH="1">
            <a:off x="7846065" y="247583"/>
            <a:ext cx="503174" cy="433993"/>
            <a:chOff x="4289900" y="2977375"/>
            <a:chExt cx="247700" cy="160225"/>
          </a:xfrm>
        </p:grpSpPr>
        <p:sp>
          <p:nvSpPr>
            <p:cNvPr id="359" name="Google Shape;359;p30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0" name="Google Shape;360;p30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01916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363" name="Google Shape;363;p31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4" name="Google Shape;364;p31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65" name="Google Shape;365;p31"/>
          <p:cNvGrpSpPr/>
          <p:nvPr/>
        </p:nvGrpSpPr>
        <p:grpSpPr>
          <a:xfrm rot="1739509" flipH="1">
            <a:off x="245512" y="5472018"/>
            <a:ext cx="303984" cy="354353"/>
            <a:chOff x="3948000" y="3024575"/>
            <a:chExt cx="145950" cy="127600"/>
          </a:xfrm>
        </p:grpSpPr>
        <p:sp>
          <p:nvSpPr>
            <p:cNvPr id="366" name="Google Shape;366;p3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7" name="Google Shape;367;p3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68" name="Google Shape;368;p31"/>
          <p:cNvGrpSpPr/>
          <p:nvPr/>
        </p:nvGrpSpPr>
        <p:grpSpPr>
          <a:xfrm rot="-8340877">
            <a:off x="109803" y="6095236"/>
            <a:ext cx="416402" cy="486037"/>
            <a:chOff x="5579350" y="4988075"/>
            <a:chExt cx="262600" cy="229875"/>
          </a:xfrm>
        </p:grpSpPr>
        <p:sp>
          <p:nvSpPr>
            <p:cNvPr id="369" name="Google Shape;369;p31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0" name="Google Shape;370;p31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71" name="Google Shape;371;p31"/>
          <p:cNvGrpSpPr/>
          <p:nvPr/>
        </p:nvGrpSpPr>
        <p:grpSpPr>
          <a:xfrm rot="4939335" flipH="1">
            <a:off x="607561" y="6423142"/>
            <a:ext cx="318261" cy="208685"/>
            <a:chOff x="3948000" y="3024575"/>
            <a:chExt cx="145950" cy="127600"/>
          </a:xfrm>
        </p:grpSpPr>
        <p:sp>
          <p:nvSpPr>
            <p:cNvPr id="372" name="Google Shape;372;p3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3" name="Google Shape;373;p3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74" name="Google Shape;374;p31"/>
          <p:cNvGrpSpPr/>
          <p:nvPr/>
        </p:nvGrpSpPr>
        <p:grpSpPr>
          <a:xfrm rot="7683285">
            <a:off x="8088102" y="594488"/>
            <a:ext cx="452841" cy="304310"/>
            <a:chOff x="5918300" y="4988050"/>
            <a:chExt cx="256875" cy="230150"/>
          </a:xfrm>
        </p:grpSpPr>
        <p:sp>
          <p:nvSpPr>
            <p:cNvPr id="375" name="Google Shape;375;p31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6" name="Google Shape;376;p31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77" name="Google Shape;377;p31"/>
          <p:cNvGrpSpPr/>
          <p:nvPr/>
        </p:nvGrpSpPr>
        <p:grpSpPr>
          <a:xfrm rot="4939335" flipH="1">
            <a:off x="8499217" y="1070875"/>
            <a:ext cx="318261" cy="208685"/>
            <a:chOff x="3948000" y="3024575"/>
            <a:chExt cx="145950" cy="127600"/>
          </a:xfrm>
        </p:grpSpPr>
        <p:sp>
          <p:nvSpPr>
            <p:cNvPr id="378" name="Google Shape;378;p3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9" name="Google Shape;379;p3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80" name="Google Shape;380;p31"/>
          <p:cNvGrpSpPr/>
          <p:nvPr/>
        </p:nvGrpSpPr>
        <p:grpSpPr>
          <a:xfrm rot="7683379">
            <a:off x="8489229" y="427797"/>
            <a:ext cx="525908" cy="345263"/>
            <a:chOff x="5579350" y="4988075"/>
            <a:chExt cx="262600" cy="229875"/>
          </a:xfrm>
        </p:grpSpPr>
        <p:sp>
          <p:nvSpPr>
            <p:cNvPr id="381" name="Google Shape;381;p31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2" name="Google Shape;382;p31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0868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4640400" y="2320000"/>
            <a:ext cx="3783600" cy="22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cxnSp>
        <p:nvCxnSpPr>
          <p:cNvPr id="61" name="Google Shape;61;p8"/>
          <p:cNvCxnSpPr/>
          <p:nvPr/>
        </p:nvCxnSpPr>
        <p:spPr>
          <a:xfrm>
            <a:off x="0" y="6138005"/>
            <a:ext cx="9149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2" name="Google Shape;62;p8"/>
          <p:cNvGrpSpPr/>
          <p:nvPr/>
        </p:nvGrpSpPr>
        <p:grpSpPr>
          <a:xfrm rot="-1750862">
            <a:off x="7922274" y="267632"/>
            <a:ext cx="849338" cy="1882888"/>
            <a:chOff x="7928941" y="159097"/>
            <a:chExt cx="730872" cy="1215197"/>
          </a:xfrm>
        </p:grpSpPr>
        <p:grpSp>
          <p:nvGrpSpPr>
            <p:cNvPr id="63" name="Google Shape;63;p8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64" name="Google Shape;64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" name="Google Shape;65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6" name="Google Shape;66;p8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67" name="Google Shape;67;p8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8" name="Google Shape;68;p8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9" name="Google Shape;69;p8"/>
            <p:cNvGrpSpPr/>
            <p:nvPr/>
          </p:nvGrpSpPr>
          <p:grpSpPr>
            <a:xfrm rot="1739513" flipH="1">
              <a:off x="8166006" y="930703"/>
              <a:ext cx="372215" cy="377009"/>
              <a:chOff x="3510175" y="2983025"/>
              <a:chExt cx="207675" cy="210350"/>
            </a:xfrm>
          </p:grpSpPr>
          <p:sp>
            <p:nvSpPr>
              <p:cNvPr id="70" name="Google Shape;70;p8"/>
              <p:cNvSpPr/>
              <p:nvPr/>
            </p:nvSpPr>
            <p:spPr>
              <a:xfrm>
                <a:off x="3578550" y="2983025"/>
                <a:ext cx="139300" cy="136350"/>
              </a:xfrm>
              <a:custGeom>
                <a:avLst/>
                <a:gdLst/>
                <a:ahLst/>
                <a:cxnLst/>
                <a:rect l="l" t="t" r="r" b="b"/>
                <a:pathLst>
                  <a:path w="5572" h="5454" extrusionOk="0">
                    <a:moveTo>
                      <a:pt x="3481" y="0"/>
                    </a:moveTo>
                    <a:cubicBezTo>
                      <a:pt x="2967" y="0"/>
                      <a:pt x="2462" y="218"/>
                      <a:pt x="2102" y="650"/>
                    </a:cubicBezTo>
                    <a:lnTo>
                      <a:pt x="1" y="2985"/>
                    </a:lnTo>
                    <a:lnTo>
                      <a:pt x="2803" y="5453"/>
                    </a:lnTo>
                    <a:lnTo>
                      <a:pt x="4871" y="3118"/>
                    </a:lnTo>
                    <a:cubicBezTo>
                      <a:pt x="5572" y="2351"/>
                      <a:pt x="5505" y="1150"/>
                      <a:pt x="4738" y="483"/>
                    </a:cubicBezTo>
                    <a:cubicBezTo>
                      <a:pt x="4368" y="160"/>
                      <a:pt x="3921" y="0"/>
                      <a:pt x="34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" name="Google Shape;71;p8"/>
              <p:cNvSpPr/>
              <p:nvPr/>
            </p:nvSpPr>
            <p:spPr>
              <a:xfrm>
                <a:off x="3510175" y="3057625"/>
                <a:ext cx="138450" cy="135750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5430" extrusionOk="0">
                    <a:moveTo>
                      <a:pt x="2769" y="1"/>
                    </a:moveTo>
                    <a:lnTo>
                      <a:pt x="668" y="2336"/>
                    </a:lnTo>
                    <a:cubicBezTo>
                      <a:pt x="1" y="3103"/>
                      <a:pt x="67" y="4270"/>
                      <a:pt x="835" y="4971"/>
                    </a:cubicBezTo>
                    <a:cubicBezTo>
                      <a:pt x="1187" y="5277"/>
                      <a:pt x="1624" y="5429"/>
                      <a:pt x="2061" y="5429"/>
                    </a:cubicBezTo>
                    <a:cubicBezTo>
                      <a:pt x="2576" y="5429"/>
                      <a:pt x="3091" y="5219"/>
                      <a:pt x="3470" y="4804"/>
                    </a:cubicBezTo>
                    <a:lnTo>
                      <a:pt x="5538" y="2469"/>
                    </a:lnTo>
                    <a:lnTo>
                      <a:pt x="27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72" name="Google Shape;72;p8"/>
            <p:cNvGrpSpPr/>
            <p:nvPr/>
          </p:nvGrpSpPr>
          <p:grpSpPr>
            <a:xfrm rot="4939382" flipH="1">
              <a:off x="8454413" y="707707"/>
              <a:ext cx="205397" cy="179573"/>
              <a:chOff x="3948000" y="3024575"/>
              <a:chExt cx="145950" cy="127600"/>
            </a:xfrm>
          </p:grpSpPr>
          <p:sp>
            <p:nvSpPr>
              <p:cNvPr id="73" name="Google Shape;73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4" name="Google Shape;74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75" name="Google Shape;75;p8"/>
          <p:cNvCxnSpPr/>
          <p:nvPr/>
        </p:nvCxnSpPr>
        <p:spPr>
          <a:xfrm>
            <a:off x="0" y="720005"/>
            <a:ext cx="421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7171566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2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385" name="Google Shape;385;p32"/>
          <p:cNvGrpSpPr/>
          <p:nvPr/>
        </p:nvGrpSpPr>
        <p:grpSpPr>
          <a:xfrm rot="7683379">
            <a:off x="8489229" y="427797"/>
            <a:ext cx="525908" cy="345263"/>
            <a:chOff x="5579350" y="4988075"/>
            <a:chExt cx="262600" cy="229875"/>
          </a:xfrm>
        </p:grpSpPr>
        <p:sp>
          <p:nvSpPr>
            <p:cNvPr id="386" name="Google Shape;386;p32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7" name="Google Shape;387;p32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88" name="Google Shape;388;p32"/>
          <p:cNvGrpSpPr/>
          <p:nvPr/>
        </p:nvGrpSpPr>
        <p:grpSpPr>
          <a:xfrm rot="7683285">
            <a:off x="8088102" y="594488"/>
            <a:ext cx="452841" cy="304310"/>
            <a:chOff x="5918300" y="4988050"/>
            <a:chExt cx="256875" cy="230150"/>
          </a:xfrm>
        </p:grpSpPr>
        <p:sp>
          <p:nvSpPr>
            <p:cNvPr id="389" name="Google Shape;389;p32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0" name="Google Shape;390;p32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91" name="Google Shape;391;p32"/>
          <p:cNvGrpSpPr/>
          <p:nvPr/>
        </p:nvGrpSpPr>
        <p:grpSpPr>
          <a:xfrm rot="3860887">
            <a:off x="8480622" y="1225785"/>
            <a:ext cx="390205" cy="262217"/>
            <a:chOff x="5918300" y="4988050"/>
            <a:chExt cx="256875" cy="230150"/>
          </a:xfrm>
        </p:grpSpPr>
        <p:sp>
          <p:nvSpPr>
            <p:cNvPr id="392" name="Google Shape;392;p32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3" name="Google Shape;393;p32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32554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3"/>
          <p:cNvSpPr txBox="1">
            <a:spLocks noGrp="1"/>
          </p:cNvSpPr>
          <p:nvPr>
            <p:ph type="ctrTitle"/>
          </p:nvPr>
        </p:nvSpPr>
        <p:spPr>
          <a:xfrm>
            <a:off x="3433033" y="893100"/>
            <a:ext cx="4997400" cy="13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6" name="Google Shape;396;p33"/>
          <p:cNvSpPr txBox="1">
            <a:spLocks noGrp="1"/>
          </p:cNvSpPr>
          <p:nvPr>
            <p:ph type="subTitle" idx="1"/>
          </p:nvPr>
        </p:nvSpPr>
        <p:spPr>
          <a:xfrm>
            <a:off x="3465350" y="2272733"/>
            <a:ext cx="4945800" cy="139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97" name="Google Shape;397;p33"/>
          <p:cNvSpPr txBox="1"/>
          <p:nvPr/>
        </p:nvSpPr>
        <p:spPr>
          <a:xfrm>
            <a:off x="3473625" y="5619645"/>
            <a:ext cx="4945800" cy="7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algn="ctr"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r>
              <a:rPr lang="es" sz="900" b="1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CRÉDITOS</a:t>
            </a:r>
            <a:r>
              <a:rPr lang="es" sz="900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: Esta plantilla de presentación fue creada por </a:t>
            </a:r>
            <a:r>
              <a:rPr lang="es" sz="900" b="1" kern="0">
                <a:solidFill>
                  <a:srgbClr val="FFFFFF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s" sz="900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, que incluye iconos de </a:t>
            </a:r>
            <a:r>
              <a:rPr lang="es" sz="900" b="1" kern="0">
                <a:solidFill>
                  <a:srgbClr val="FFFFFF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s" sz="900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e infografías y imágenes de </a:t>
            </a:r>
            <a:r>
              <a:rPr lang="es" sz="900" b="1" kern="0">
                <a:solidFill>
                  <a:srgbClr val="FFFFFF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900" kern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8" name="Google Shape;398;p33"/>
          <p:cNvSpPr txBox="1">
            <a:spLocks noGrp="1"/>
          </p:cNvSpPr>
          <p:nvPr>
            <p:ph type="subTitle" idx="2"/>
          </p:nvPr>
        </p:nvSpPr>
        <p:spPr>
          <a:xfrm>
            <a:off x="3465250" y="5016233"/>
            <a:ext cx="4945800" cy="42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99" name="Google Shape;399;p33"/>
          <p:cNvCxnSpPr/>
          <p:nvPr/>
        </p:nvCxnSpPr>
        <p:spPr>
          <a:xfrm>
            <a:off x="0" y="719283"/>
            <a:ext cx="39381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77869765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1" name="Google Shape;401;p34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2" name="Google Shape;402;p34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03" name="Google Shape;403;p34"/>
          <p:cNvGrpSpPr/>
          <p:nvPr/>
        </p:nvGrpSpPr>
        <p:grpSpPr>
          <a:xfrm rot="-8340683">
            <a:off x="460250" y="5421955"/>
            <a:ext cx="358578" cy="428343"/>
            <a:chOff x="5918300" y="4988050"/>
            <a:chExt cx="256875" cy="230150"/>
          </a:xfrm>
        </p:grpSpPr>
        <p:sp>
          <p:nvSpPr>
            <p:cNvPr id="404" name="Google Shape;404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" name="Google Shape;405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6" name="Google Shape;406;p34"/>
          <p:cNvGrpSpPr/>
          <p:nvPr/>
        </p:nvGrpSpPr>
        <p:grpSpPr>
          <a:xfrm rot="7683379">
            <a:off x="8489229" y="193330"/>
            <a:ext cx="525908" cy="345263"/>
            <a:chOff x="5579350" y="4988075"/>
            <a:chExt cx="262600" cy="229875"/>
          </a:xfrm>
        </p:grpSpPr>
        <p:sp>
          <p:nvSpPr>
            <p:cNvPr id="407" name="Google Shape;407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" name="Google Shape;408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9" name="Google Shape;409;p34"/>
          <p:cNvGrpSpPr/>
          <p:nvPr/>
        </p:nvGrpSpPr>
        <p:grpSpPr>
          <a:xfrm rot="7683285">
            <a:off x="8088102" y="360021"/>
            <a:ext cx="452841" cy="304310"/>
            <a:chOff x="5918300" y="4988050"/>
            <a:chExt cx="256875" cy="230150"/>
          </a:xfrm>
        </p:grpSpPr>
        <p:sp>
          <p:nvSpPr>
            <p:cNvPr id="410" name="Google Shape;410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" name="Google Shape;411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2" name="Google Shape;412;p34"/>
          <p:cNvGrpSpPr/>
          <p:nvPr/>
        </p:nvGrpSpPr>
        <p:grpSpPr>
          <a:xfrm rot="3860887">
            <a:off x="8480622" y="991318"/>
            <a:ext cx="390205" cy="262217"/>
            <a:chOff x="5918300" y="4988050"/>
            <a:chExt cx="256875" cy="230150"/>
          </a:xfrm>
        </p:grpSpPr>
        <p:sp>
          <p:nvSpPr>
            <p:cNvPr id="413" name="Google Shape;413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" name="Google Shape;414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5" name="Google Shape;415;p34"/>
          <p:cNvGrpSpPr/>
          <p:nvPr/>
        </p:nvGrpSpPr>
        <p:grpSpPr>
          <a:xfrm rot="-8340877">
            <a:off x="109803" y="6095236"/>
            <a:ext cx="416402" cy="486037"/>
            <a:chOff x="5579350" y="4988075"/>
            <a:chExt cx="262600" cy="229875"/>
          </a:xfrm>
        </p:grpSpPr>
        <p:sp>
          <p:nvSpPr>
            <p:cNvPr id="416" name="Google Shape;416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" name="Google Shape;417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456691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9" name="Google Shape;419;p35"/>
          <p:cNvCxnSpPr/>
          <p:nvPr/>
        </p:nvCxnSpPr>
        <p:spPr>
          <a:xfrm>
            <a:off x="1877275" y="6138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0" name="Google Shape;420;p35"/>
          <p:cNvGrpSpPr/>
          <p:nvPr/>
        </p:nvGrpSpPr>
        <p:grpSpPr>
          <a:xfrm rot="-8340683">
            <a:off x="641500" y="238222"/>
            <a:ext cx="358578" cy="428343"/>
            <a:chOff x="5918300" y="4988050"/>
            <a:chExt cx="256875" cy="230150"/>
          </a:xfrm>
        </p:grpSpPr>
        <p:sp>
          <p:nvSpPr>
            <p:cNvPr id="421" name="Google Shape;421;p3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" name="Google Shape;422;p3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3" name="Google Shape;423;p35"/>
          <p:cNvGrpSpPr/>
          <p:nvPr/>
        </p:nvGrpSpPr>
        <p:grpSpPr>
          <a:xfrm rot="-8340877">
            <a:off x="291053" y="911504"/>
            <a:ext cx="416402" cy="486037"/>
            <a:chOff x="5579350" y="4988075"/>
            <a:chExt cx="262600" cy="229875"/>
          </a:xfrm>
        </p:grpSpPr>
        <p:sp>
          <p:nvSpPr>
            <p:cNvPr id="424" name="Google Shape;424;p3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065218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7" name="Google Shape;427;p36"/>
          <p:cNvCxnSpPr/>
          <p:nvPr/>
        </p:nvCxnSpPr>
        <p:spPr>
          <a:xfrm>
            <a:off x="0" y="720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8" name="Google Shape;428;p36"/>
          <p:cNvGrpSpPr/>
          <p:nvPr/>
        </p:nvGrpSpPr>
        <p:grpSpPr>
          <a:xfrm rot="-9060487" flipH="1">
            <a:off x="903145" y="5909529"/>
            <a:ext cx="261586" cy="304929"/>
            <a:chOff x="3948000" y="3024575"/>
            <a:chExt cx="145950" cy="127600"/>
          </a:xfrm>
        </p:grpSpPr>
        <p:sp>
          <p:nvSpPr>
            <p:cNvPr id="429" name="Google Shape;429;p36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1" name="Google Shape;431;p36"/>
          <p:cNvGrpSpPr/>
          <p:nvPr/>
        </p:nvGrpSpPr>
        <p:grpSpPr>
          <a:xfrm rot="-9060487" flipH="1">
            <a:off x="568209" y="6236514"/>
            <a:ext cx="443952" cy="382895"/>
            <a:chOff x="4289900" y="2977375"/>
            <a:chExt cx="247700" cy="160225"/>
          </a:xfrm>
        </p:grpSpPr>
        <p:sp>
          <p:nvSpPr>
            <p:cNvPr id="432" name="Google Shape;432;p36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4" name="Google Shape;434;p36"/>
          <p:cNvGrpSpPr/>
          <p:nvPr/>
        </p:nvGrpSpPr>
        <p:grpSpPr>
          <a:xfrm rot="-9060487" flipH="1">
            <a:off x="209698" y="5339649"/>
            <a:ext cx="372215" cy="502679"/>
            <a:chOff x="3510175" y="2983025"/>
            <a:chExt cx="207675" cy="210350"/>
          </a:xfrm>
        </p:grpSpPr>
        <p:sp>
          <p:nvSpPr>
            <p:cNvPr id="435" name="Google Shape;435;p36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" name="Google Shape;436;p36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7" name="Google Shape;437;p36"/>
          <p:cNvGrpSpPr/>
          <p:nvPr/>
        </p:nvGrpSpPr>
        <p:grpSpPr>
          <a:xfrm rot="-10496518">
            <a:off x="8275229" y="6124657"/>
            <a:ext cx="710359" cy="548985"/>
            <a:chOff x="1260175" y="3462925"/>
            <a:chExt cx="257625" cy="149325"/>
          </a:xfrm>
        </p:grpSpPr>
        <p:sp>
          <p:nvSpPr>
            <p:cNvPr id="438" name="Google Shape;438;p3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" name="Google Shape;439;p3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" name="Google Shape;440;p3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" name="Google Shape;441;p3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" name="Google Shape;442;p3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" name="Google Shape;443;p3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754762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0000" y="1804497"/>
            <a:ext cx="3852000" cy="228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387500" y="4190897"/>
            <a:ext cx="2517000" cy="60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720975" y="6140333"/>
            <a:ext cx="8430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78555984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876800" y="3145767"/>
            <a:ext cx="3547200" cy="10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4876800" y="1969683"/>
            <a:ext cx="31509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876800" y="4047916"/>
            <a:ext cx="2731200" cy="8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" name="Google Shape;16;p3"/>
          <p:cNvCxnSpPr/>
          <p:nvPr/>
        </p:nvCxnSpPr>
        <p:spPr>
          <a:xfrm>
            <a:off x="5732425" y="6136067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17" name="Google Shape;17;p3"/>
          <p:cNvCxnSpPr/>
          <p:nvPr/>
        </p:nvCxnSpPr>
        <p:spPr>
          <a:xfrm>
            <a:off x="5732425" y="720000"/>
            <a:ext cx="3371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3159290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6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1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-246575" y="720016"/>
            <a:ext cx="1887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2" name="Google Shape;22;p4"/>
          <p:cNvGrpSpPr/>
          <p:nvPr/>
        </p:nvGrpSpPr>
        <p:grpSpPr>
          <a:xfrm rot="2283378">
            <a:off x="8392615" y="743400"/>
            <a:ext cx="370205" cy="442253"/>
            <a:chOff x="5918300" y="4988050"/>
            <a:chExt cx="256875" cy="230150"/>
          </a:xfrm>
        </p:grpSpPr>
        <p:sp>
          <p:nvSpPr>
            <p:cNvPr id="23" name="Google Shape;23;p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" name="Google Shape;24;p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" name="Google Shape;25;p4"/>
          <p:cNvGrpSpPr/>
          <p:nvPr/>
        </p:nvGrpSpPr>
        <p:grpSpPr>
          <a:xfrm rot="2283378">
            <a:off x="8007194" y="345390"/>
            <a:ext cx="378456" cy="441724"/>
            <a:chOff x="5579350" y="4988075"/>
            <a:chExt cx="262600" cy="229875"/>
          </a:xfrm>
        </p:grpSpPr>
        <p:sp>
          <p:nvSpPr>
            <p:cNvPr id="26" name="Google Shape;26;p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rgbClr val="5FD1B8">
                <a:alpha val="4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34691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1"/>
          </p:nvPr>
        </p:nvSpPr>
        <p:spPr>
          <a:xfrm>
            <a:off x="1300133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2"/>
          </p:nvPr>
        </p:nvSpPr>
        <p:spPr>
          <a:xfrm>
            <a:off x="4955008" y="4702333"/>
            <a:ext cx="2907600" cy="9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3"/>
          </p:nvPr>
        </p:nvSpPr>
        <p:spPr>
          <a:xfrm>
            <a:off x="1300133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4"/>
          </p:nvPr>
        </p:nvSpPr>
        <p:spPr>
          <a:xfrm>
            <a:off x="4955008" y="4144733"/>
            <a:ext cx="2907600" cy="5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Oswald"/>
                <a:ea typeface="Oswald"/>
                <a:cs typeface="Oswald"/>
                <a:sym typeface="Oswa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34" name="Google Shape;34;p5"/>
          <p:cNvCxnSpPr/>
          <p:nvPr/>
        </p:nvCxnSpPr>
        <p:spPr>
          <a:xfrm>
            <a:off x="-81900" y="6138005"/>
            <a:ext cx="9296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Google Shape;35;p5"/>
          <p:cNvCxnSpPr/>
          <p:nvPr/>
        </p:nvCxnSpPr>
        <p:spPr>
          <a:xfrm>
            <a:off x="6411750" y="720000"/>
            <a:ext cx="2732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6" name="Google Shape;36;p5"/>
          <p:cNvGrpSpPr/>
          <p:nvPr/>
        </p:nvGrpSpPr>
        <p:grpSpPr>
          <a:xfrm rot="-1739513">
            <a:off x="436213" y="1376539"/>
            <a:ext cx="372215" cy="502679"/>
            <a:chOff x="3510175" y="2983025"/>
            <a:chExt cx="207675" cy="210350"/>
          </a:xfrm>
        </p:grpSpPr>
        <p:sp>
          <p:nvSpPr>
            <p:cNvPr id="37" name="Google Shape;37;p5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9" name="Google Shape;39;p5"/>
          <p:cNvGrpSpPr/>
          <p:nvPr/>
        </p:nvGrpSpPr>
        <p:grpSpPr>
          <a:xfrm rot="7683240">
            <a:off x="955591" y="1190012"/>
            <a:ext cx="434568" cy="292013"/>
            <a:chOff x="5918300" y="4988050"/>
            <a:chExt cx="256875" cy="230150"/>
          </a:xfrm>
        </p:grpSpPr>
        <p:sp>
          <p:nvSpPr>
            <p:cNvPr id="40" name="Google Shape;40;p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" name="Google Shape;41;p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" name="Google Shape;42;p5"/>
          <p:cNvGrpSpPr/>
          <p:nvPr/>
        </p:nvGrpSpPr>
        <p:grpSpPr>
          <a:xfrm rot="-1739513">
            <a:off x="794735" y="599459"/>
            <a:ext cx="443952" cy="382895"/>
            <a:chOff x="4289900" y="2977375"/>
            <a:chExt cx="247700" cy="160225"/>
          </a:xfrm>
        </p:grpSpPr>
        <p:sp>
          <p:nvSpPr>
            <p:cNvPr id="43" name="Google Shape;43;p5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095120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46;p6"/>
          <p:cNvGrpSpPr/>
          <p:nvPr/>
        </p:nvGrpSpPr>
        <p:grpSpPr>
          <a:xfrm>
            <a:off x="7939537" y="329324"/>
            <a:ext cx="878372" cy="678832"/>
            <a:chOff x="1260175" y="3462925"/>
            <a:chExt cx="257625" cy="149325"/>
          </a:xfrm>
        </p:grpSpPr>
        <p:sp>
          <p:nvSpPr>
            <p:cNvPr id="47" name="Google Shape;47;p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" name="Google Shape;48;p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" name="Google Shape;49;p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" name="Google Shape;50;p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" name="Google Shape;51;p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" name="Google Shape;52;p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 sz="2800"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6"/>
          <p:cNvCxnSpPr/>
          <p:nvPr/>
        </p:nvCxnSpPr>
        <p:spPr>
          <a:xfrm>
            <a:off x="-1093500" y="61380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3666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2391925" y="2159367"/>
            <a:ext cx="4360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subTitle" idx="1"/>
          </p:nvPr>
        </p:nvSpPr>
        <p:spPr>
          <a:xfrm>
            <a:off x="2391925" y="3258233"/>
            <a:ext cx="4360200" cy="21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9" name="Google Shape;79;p9"/>
          <p:cNvGrpSpPr/>
          <p:nvPr/>
        </p:nvGrpSpPr>
        <p:grpSpPr>
          <a:xfrm>
            <a:off x="8135446" y="4178376"/>
            <a:ext cx="1446494" cy="781141"/>
            <a:chOff x="8135446" y="3133781"/>
            <a:chExt cx="1446494" cy="585856"/>
          </a:xfrm>
        </p:grpSpPr>
        <p:sp>
          <p:nvSpPr>
            <p:cNvPr id="80" name="Google Shape;80;p9"/>
            <p:cNvSpPr/>
            <p:nvPr/>
          </p:nvSpPr>
          <p:spPr>
            <a:xfrm>
              <a:off x="8135446" y="3133781"/>
              <a:ext cx="734835" cy="585856"/>
            </a:xfrm>
            <a:custGeom>
              <a:avLst/>
              <a:gdLst/>
              <a:ahLst/>
              <a:cxnLst/>
              <a:rect l="l" t="t" r="r" b="b"/>
              <a:pathLst>
                <a:path w="7324" h="5839" extrusionOk="0">
                  <a:moveTo>
                    <a:pt x="2909" y="1"/>
                  </a:moveTo>
                  <a:cubicBezTo>
                    <a:pt x="1298" y="1"/>
                    <a:pt x="1" y="1298"/>
                    <a:pt x="1" y="2930"/>
                  </a:cubicBezTo>
                  <a:cubicBezTo>
                    <a:pt x="1" y="4541"/>
                    <a:pt x="1298" y="5838"/>
                    <a:pt x="2909" y="5838"/>
                  </a:cubicBezTo>
                  <a:lnTo>
                    <a:pt x="7324" y="5838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" name="Google Shape;81;p9"/>
            <p:cNvSpPr/>
            <p:nvPr/>
          </p:nvSpPr>
          <p:spPr>
            <a:xfrm>
              <a:off x="8870180" y="3133781"/>
              <a:ext cx="711759" cy="585856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1" y="1"/>
                  </a:moveTo>
                  <a:lnTo>
                    <a:pt x="1" y="5838"/>
                  </a:lnTo>
                  <a:lnTo>
                    <a:pt x="4186" y="5838"/>
                  </a:lnTo>
                  <a:cubicBezTo>
                    <a:pt x="5797" y="5838"/>
                    <a:pt x="7094" y="4541"/>
                    <a:pt x="7094" y="2930"/>
                  </a:cubicBezTo>
                  <a:cubicBezTo>
                    <a:pt x="7094" y="1298"/>
                    <a:pt x="5797" y="1"/>
                    <a:pt x="41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82" name="Google Shape;82;p9"/>
          <p:cNvGrpSpPr/>
          <p:nvPr/>
        </p:nvGrpSpPr>
        <p:grpSpPr>
          <a:xfrm>
            <a:off x="7932449" y="975044"/>
            <a:ext cx="1446594" cy="781141"/>
            <a:chOff x="4965750" y="5090300"/>
            <a:chExt cx="360450" cy="145975"/>
          </a:xfrm>
        </p:grpSpPr>
        <p:sp>
          <p:nvSpPr>
            <p:cNvPr id="83" name="Google Shape;83;p9"/>
            <p:cNvSpPr/>
            <p:nvPr/>
          </p:nvSpPr>
          <p:spPr>
            <a:xfrm>
              <a:off x="5143075" y="5090300"/>
              <a:ext cx="183125" cy="145975"/>
            </a:xfrm>
            <a:custGeom>
              <a:avLst/>
              <a:gdLst/>
              <a:ahLst/>
              <a:cxnLst/>
              <a:rect l="l" t="t" r="r" b="b"/>
              <a:pathLst>
                <a:path w="7325" h="5839" extrusionOk="0">
                  <a:moveTo>
                    <a:pt x="1" y="0"/>
                  </a:moveTo>
                  <a:lnTo>
                    <a:pt x="1" y="5838"/>
                  </a:lnTo>
                  <a:lnTo>
                    <a:pt x="4416" y="5838"/>
                  </a:lnTo>
                  <a:cubicBezTo>
                    <a:pt x="6027" y="5838"/>
                    <a:pt x="7324" y="4541"/>
                    <a:pt x="7324" y="2909"/>
                  </a:cubicBezTo>
                  <a:cubicBezTo>
                    <a:pt x="7324" y="1298"/>
                    <a:pt x="6027" y="0"/>
                    <a:pt x="4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4965750" y="5090300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2930" y="0"/>
                  </a:moveTo>
                  <a:cubicBezTo>
                    <a:pt x="1298" y="0"/>
                    <a:pt x="1" y="1298"/>
                    <a:pt x="1" y="2909"/>
                  </a:cubicBezTo>
                  <a:cubicBezTo>
                    <a:pt x="1" y="4541"/>
                    <a:pt x="1298" y="5838"/>
                    <a:pt x="2930" y="5838"/>
                  </a:cubicBezTo>
                  <a:lnTo>
                    <a:pt x="7094" y="5838"/>
                  </a:lnTo>
                  <a:lnTo>
                    <a:pt x="7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cxnSp>
        <p:nvCxnSpPr>
          <p:cNvPr id="85" name="Google Shape;85;p9"/>
          <p:cNvCxnSpPr/>
          <p:nvPr/>
        </p:nvCxnSpPr>
        <p:spPr>
          <a:xfrm>
            <a:off x="4581725" y="714672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47272931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720000" y="1581567"/>
            <a:ext cx="3852000" cy="99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720000" y="2670833"/>
            <a:ext cx="3852000" cy="26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58" name="Google Shape;58;p7"/>
          <p:cNvCxnSpPr/>
          <p:nvPr/>
        </p:nvCxnSpPr>
        <p:spPr>
          <a:xfrm>
            <a:off x="4581725" y="6138005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790911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4640400" y="2320000"/>
            <a:ext cx="3783600" cy="22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cxnSp>
        <p:nvCxnSpPr>
          <p:cNvPr id="61" name="Google Shape;61;p8"/>
          <p:cNvCxnSpPr/>
          <p:nvPr/>
        </p:nvCxnSpPr>
        <p:spPr>
          <a:xfrm>
            <a:off x="0" y="6138005"/>
            <a:ext cx="9149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2" name="Google Shape;62;p8"/>
          <p:cNvGrpSpPr/>
          <p:nvPr/>
        </p:nvGrpSpPr>
        <p:grpSpPr>
          <a:xfrm rot="-1750862">
            <a:off x="7922274" y="267632"/>
            <a:ext cx="849338" cy="1882888"/>
            <a:chOff x="7928941" y="159097"/>
            <a:chExt cx="730872" cy="1215197"/>
          </a:xfrm>
        </p:grpSpPr>
        <p:grpSp>
          <p:nvGrpSpPr>
            <p:cNvPr id="63" name="Google Shape;63;p8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64" name="Google Shape;64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5" name="Google Shape;65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6" name="Google Shape;66;p8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67" name="Google Shape;67;p8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68" name="Google Shape;68;p8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69" name="Google Shape;69;p8"/>
            <p:cNvGrpSpPr/>
            <p:nvPr/>
          </p:nvGrpSpPr>
          <p:grpSpPr>
            <a:xfrm rot="1739513" flipH="1">
              <a:off x="8166006" y="930703"/>
              <a:ext cx="372215" cy="377009"/>
              <a:chOff x="3510175" y="2983025"/>
              <a:chExt cx="207675" cy="210350"/>
            </a:xfrm>
          </p:grpSpPr>
          <p:sp>
            <p:nvSpPr>
              <p:cNvPr id="70" name="Google Shape;70;p8"/>
              <p:cNvSpPr/>
              <p:nvPr/>
            </p:nvSpPr>
            <p:spPr>
              <a:xfrm>
                <a:off x="3578550" y="2983025"/>
                <a:ext cx="139300" cy="136350"/>
              </a:xfrm>
              <a:custGeom>
                <a:avLst/>
                <a:gdLst/>
                <a:ahLst/>
                <a:cxnLst/>
                <a:rect l="l" t="t" r="r" b="b"/>
                <a:pathLst>
                  <a:path w="5572" h="5454" extrusionOk="0">
                    <a:moveTo>
                      <a:pt x="3481" y="0"/>
                    </a:moveTo>
                    <a:cubicBezTo>
                      <a:pt x="2967" y="0"/>
                      <a:pt x="2462" y="218"/>
                      <a:pt x="2102" y="650"/>
                    </a:cubicBezTo>
                    <a:lnTo>
                      <a:pt x="1" y="2985"/>
                    </a:lnTo>
                    <a:lnTo>
                      <a:pt x="2803" y="5453"/>
                    </a:lnTo>
                    <a:lnTo>
                      <a:pt x="4871" y="3118"/>
                    </a:lnTo>
                    <a:cubicBezTo>
                      <a:pt x="5572" y="2351"/>
                      <a:pt x="5505" y="1150"/>
                      <a:pt x="4738" y="483"/>
                    </a:cubicBezTo>
                    <a:cubicBezTo>
                      <a:pt x="4368" y="160"/>
                      <a:pt x="3921" y="0"/>
                      <a:pt x="34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1" name="Google Shape;71;p8"/>
              <p:cNvSpPr/>
              <p:nvPr/>
            </p:nvSpPr>
            <p:spPr>
              <a:xfrm>
                <a:off x="3510175" y="3057625"/>
                <a:ext cx="138450" cy="135750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5430" extrusionOk="0">
                    <a:moveTo>
                      <a:pt x="2769" y="1"/>
                    </a:moveTo>
                    <a:lnTo>
                      <a:pt x="668" y="2336"/>
                    </a:lnTo>
                    <a:cubicBezTo>
                      <a:pt x="1" y="3103"/>
                      <a:pt x="67" y="4270"/>
                      <a:pt x="835" y="4971"/>
                    </a:cubicBezTo>
                    <a:cubicBezTo>
                      <a:pt x="1187" y="5277"/>
                      <a:pt x="1624" y="5429"/>
                      <a:pt x="2061" y="5429"/>
                    </a:cubicBezTo>
                    <a:cubicBezTo>
                      <a:pt x="2576" y="5429"/>
                      <a:pt x="3091" y="5219"/>
                      <a:pt x="3470" y="4804"/>
                    </a:cubicBezTo>
                    <a:lnTo>
                      <a:pt x="5538" y="2469"/>
                    </a:lnTo>
                    <a:lnTo>
                      <a:pt x="27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72" name="Google Shape;72;p8"/>
            <p:cNvGrpSpPr/>
            <p:nvPr/>
          </p:nvGrpSpPr>
          <p:grpSpPr>
            <a:xfrm rot="4939382" flipH="1">
              <a:off x="8454413" y="707707"/>
              <a:ext cx="205397" cy="179573"/>
              <a:chOff x="3948000" y="3024575"/>
              <a:chExt cx="145950" cy="127600"/>
            </a:xfrm>
          </p:grpSpPr>
          <p:sp>
            <p:nvSpPr>
              <p:cNvPr id="73" name="Google Shape;73;p8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74" name="Google Shape;74;p8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75" name="Google Shape;75;p8"/>
          <p:cNvCxnSpPr/>
          <p:nvPr/>
        </p:nvCxnSpPr>
        <p:spPr>
          <a:xfrm>
            <a:off x="0" y="720005"/>
            <a:ext cx="421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64952733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2391925" y="2159367"/>
            <a:ext cx="4360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subTitle" idx="1"/>
          </p:nvPr>
        </p:nvSpPr>
        <p:spPr>
          <a:xfrm>
            <a:off x="2391925" y="3258233"/>
            <a:ext cx="4360200" cy="216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9" name="Google Shape;79;p9"/>
          <p:cNvGrpSpPr/>
          <p:nvPr/>
        </p:nvGrpSpPr>
        <p:grpSpPr>
          <a:xfrm>
            <a:off x="8135446" y="4178376"/>
            <a:ext cx="1446494" cy="781141"/>
            <a:chOff x="8135446" y="3133781"/>
            <a:chExt cx="1446494" cy="585856"/>
          </a:xfrm>
        </p:grpSpPr>
        <p:sp>
          <p:nvSpPr>
            <p:cNvPr id="80" name="Google Shape;80;p9"/>
            <p:cNvSpPr/>
            <p:nvPr/>
          </p:nvSpPr>
          <p:spPr>
            <a:xfrm>
              <a:off x="8135446" y="3133781"/>
              <a:ext cx="734835" cy="585856"/>
            </a:xfrm>
            <a:custGeom>
              <a:avLst/>
              <a:gdLst/>
              <a:ahLst/>
              <a:cxnLst/>
              <a:rect l="l" t="t" r="r" b="b"/>
              <a:pathLst>
                <a:path w="7324" h="5839" extrusionOk="0">
                  <a:moveTo>
                    <a:pt x="2909" y="1"/>
                  </a:moveTo>
                  <a:cubicBezTo>
                    <a:pt x="1298" y="1"/>
                    <a:pt x="1" y="1298"/>
                    <a:pt x="1" y="2930"/>
                  </a:cubicBezTo>
                  <a:cubicBezTo>
                    <a:pt x="1" y="4541"/>
                    <a:pt x="1298" y="5838"/>
                    <a:pt x="2909" y="5838"/>
                  </a:cubicBezTo>
                  <a:lnTo>
                    <a:pt x="7324" y="5838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" name="Google Shape;81;p9"/>
            <p:cNvSpPr/>
            <p:nvPr/>
          </p:nvSpPr>
          <p:spPr>
            <a:xfrm>
              <a:off x="8870180" y="3133781"/>
              <a:ext cx="711759" cy="585856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1" y="1"/>
                  </a:moveTo>
                  <a:lnTo>
                    <a:pt x="1" y="5838"/>
                  </a:lnTo>
                  <a:lnTo>
                    <a:pt x="4186" y="5838"/>
                  </a:lnTo>
                  <a:cubicBezTo>
                    <a:pt x="5797" y="5838"/>
                    <a:pt x="7094" y="4541"/>
                    <a:pt x="7094" y="2930"/>
                  </a:cubicBezTo>
                  <a:cubicBezTo>
                    <a:pt x="7094" y="1298"/>
                    <a:pt x="5797" y="1"/>
                    <a:pt x="41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82" name="Google Shape;82;p9"/>
          <p:cNvGrpSpPr/>
          <p:nvPr/>
        </p:nvGrpSpPr>
        <p:grpSpPr>
          <a:xfrm>
            <a:off x="7932449" y="975044"/>
            <a:ext cx="1446594" cy="781141"/>
            <a:chOff x="4965750" y="5090300"/>
            <a:chExt cx="360450" cy="145975"/>
          </a:xfrm>
        </p:grpSpPr>
        <p:sp>
          <p:nvSpPr>
            <p:cNvPr id="83" name="Google Shape;83;p9"/>
            <p:cNvSpPr/>
            <p:nvPr/>
          </p:nvSpPr>
          <p:spPr>
            <a:xfrm>
              <a:off x="5143075" y="5090300"/>
              <a:ext cx="183125" cy="145975"/>
            </a:xfrm>
            <a:custGeom>
              <a:avLst/>
              <a:gdLst/>
              <a:ahLst/>
              <a:cxnLst/>
              <a:rect l="l" t="t" r="r" b="b"/>
              <a:pathLst>
                <a:path w="7325" h="5839" extrusionOk="0">
                  <a:moveTo>
                    <a:pt x="1" y="0"/>
                  </a:moveTo>
                  <a:lnTo>
                    <a:pt x="1" y="5838"/>
                  </a:lnTo>
                  <a:lnTo>
                    <a:pt x="4416" y="5838"/>
                  </a:lnTo>
                  <a:cubicBezTo>
                    <a:pt x="6027" y="5838"/>
                    <a:pt x="7324" y="4541"/>
                    <a:pt x="7324" y="2909"/>
                  </a:cubicBezTo>
                  <a:cubicBezTo>
                    <a:pt x="7324" y="1298"/>
                    <a:pt x="6027" y="0"/>
                    <a:pt x="4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4965750" y="5090300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2930" y="0"/>
                  </a:moveTo>
                  <a:cubicBezTo>
                    <a:pt x="1298" y="0"/>
                    <a:pt x="1" y="1298"/>
                    <a:pt x="1" y="2909"/>
                  </a:cubicBezTo>
                  <a:cubicBezTo>
                    <a:pt x="1" y="4541"/>
                    <a:pt x="1298" y="5838"/>
                    <a:pt x="2930" y="5838"/>
                  </a:cubicBezTo>
                  <a:lnTo>
                    <a:pt x="7094" y="5838"/>
                  </a:lnTo>
                  <a:lnTo>
                    <a:pt x="7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cxnSp>
        <p:nvCxnSpPr>
          <p:cNvPr id="85" name="Google Shape;85;p9"/>
          <p:cNvCxnSpPr/>
          <p:nvPr/>
        </p:nvCxnSpPr>
        <p:spPr>
          <a:xfrm>
            <a:off x="4581725" y="714672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45544071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"/>
          <p:cNvSpPr txBox="1">
            <a:spLocks noGrp="1"/>
          </p:cNvSpPr>
          <p:nvPr>
            <p:ph type="title"/>
          </p:nvPr>
        </p:nvSpPr>
        <p:spPr>
          <a:xfrm>
            <a:off x="5476323" y="1603133"/>
            <a:ext cx="3073800" cy="3632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42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839902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3267800" y="2150633"/>
            <a:ext cx="51561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subTitle" idx="1"/>
          </p:nvPr>
        </p:nvSpPr>
        <p:spPr>
          <a:xfrm>
            <a:off x="3550800" y="4289700"/>
            <a:ext cx="48732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91" name="Google Shape;91;p11"/>
          <p:cNvGrpSpPr/>
          <p:nvPr/>
        </p:nvGrpSpPr>
        <p:grpSpPr>
          <a:xfrm rot="5400000">
            <a:off x="7481935" y="233464"/>
            <a:ext cx="1132463" cy="1412181"/>
            <a:chOff x="7928941" y="159097"/>
            <a:chExt cx="730872" cy="1215197"/>
          </a:xfrm>
        </p:grpSpPr>
        <p:grpSp>
          <p:nvGrpSpPr>
            <p:cNvPr id="92" name="Google Shape;92;p11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93" name="Google Shape;93;p11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4" name="Google Shape;94;p11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95" name="Google Shape;95;p11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96" name="Google Shape;96;p11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97" name="Google Shape;97;p11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98" name="Google Shape;98;p11"/>
            <p:cNvGrpSpPr/>
            <p:nvPr/>
          </p:nvGrpSpPr>
          <p:grpSpPr>
            <a:xfrm rot="1739513" flipH="1">
              <a:off x="8166006" y="930703"/>
              <a:ext cx="372215" cy="377009"/>
              <a:chOff x="3510175" y="2983025"/>
              <a:chExt cx="207675" cy="210350"/>
            </a:xfrm>
          </p:grpSpPr>
          <p:sp>
            <p:nvSpPr>
              <p:cNvPr id="99" name="Google Shape;99;p11"/>
              <p:cNvSpPr/>
              <p:nvPr/>
            </p:nvSpPr>
            <p:spPr>
              <a:xfrm>
                <a:off x="3578550" y="2983025"/>
                <a:ext cx="139300" cy="136350"/>
              </a:xfrm>
              <a:custGeom>
                <a:avLst/>
                <a:gdLst/>
                <a:ahLst/>
                <a:cxnLst/>
                <a:rect l="l" t="t" r="r" b="b"/>
                <a:pathLst>
                  <a:path w="5572" h="5454" extrusionOk="0">
                    <a:moveTo>
                      <a:pt x="3481" y="0"/>
                    </a:moveTo>
                    <a:cubicBezTo>
                      <a:pt x="2967" y="0"/>
                      <a:pt x="2462" y="218"/>
                      <a:pt x="2102" y="650"/>
                    </a:cubicBezTo>
                    <a:lnTo>
                      <a:pt x="1" y="2985"/>
                    </a:lnTo>
                    <a:lnTo>
                      <a:pt x="2803" y="5453"/>
                    </a:lnTo>
                    <a:lnTo>
                      <a:pt x="4871" y="3118"/>
                    </a:lnTo>
                    <a:cubicBezTo>
                      <a:pt x="5572" y="2351"/>
                      <a:pt x="5505" y="1150"/>
                      <a:pt x="4738" y="483"/>
                    </a:cubicBezTo>
                    <a:cubicBezTo>
                      <a:pt x="4368" y="160"/>
                      <a:pt x="3921" y="0"/>
                      <a:pt x="34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0" name="Google Shape;100;p11"/>
              <p:cNvSpPr/>
              <p:nvPr/>
            </p:nvSpPr>
            <p:spPr>
              <a:xfrm>
                <a:off x="3510175" y="3057625"/>
                <a:ext cx="138450" cy="135750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5430" extrusionOk="0">
                    <a:moveTo>
                      <a:pt x="2769" y="1"/>
                    </a:moveTo>
                    <a:lnTo>
                      <a:pt x="668" y="2336"/>
                    </a:lnTo>
                    <a:cubicBezTo>
                      <a:pt x="1" y="3103"/>
                      <a:pt x="67" y="4270"/>
                      <a:pt x="835" y="4971"/>
                    </a:cubicBezTo>
                    <a:cubicBezTo>
                      <a:pt x="1187" y="5277"/>
                      <a:pt x="1624" y="5429"/>
                      <a:pt x="2061" y="5429"/>
                    </a:cubicBezTo>
                    <a:cubicBezTo>
                      <a:pt x="2576" y="5429"/>
                      <a:pt x="3091" y="5219"/>
                      <a:pt x="3470" y="4804"/>
                    </a:cubicBezTo>
                    <a:lnTo>
                      <a:pt x="5538" y="2469"/>
                    </a:lnTo>
                    <a:lnTo>
                      <a:pt x="27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01" name="Google Shape;101;p11"/>
            <p:cNvGrpSpPr/>
            <p:nvPr/>
          </p:nvGrpSpPr>
          <p:grpSpPr>
            <a:xfrm rot="4939382" flipH="1">
              <a:off x="8454413" y="707707"/>
              <a:ext cx="205397" cy="179573"/>
              <a:chOff x="3948000" y="3024575"/>
              <a:chExt cx="145950" cy="127600"/>
            </a:xfrm>
          </p:grpSpPr>
          <p:sp>
            <p:nvSpPr>
              <p:cNvPr id="102" name="Google Shape;102;p11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11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104" name="Google Shape;104;p11"/>
          <p:cNvCxnSpPr/>
          <p:nvPr/>
        </p:nvCxnSpPr>
        <p:spPr>
          <a:xfrm>
            <a:off x="3581325" y="61380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8843126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320750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"/>
          <p:cNvSpPr txBox="1">
            <a:spLocks noGrp="1"/>
          </p:cNvSpPr>
          <p:nvPr>
            <p:ph type="title"/>
          </p:nvPr>
        </p:nvSpPr>
        <p:spPr>
          <a:xfrm>
            <a:off x="34027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2" hasCustomPrompt="1"/>
          </p:nvPr>
        </p:nvSpPr>
        <p:spPr>
          <a:xfrm>
            <a:off x="34027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1"/>
          </p:nvPr>
        </p:nvSpPr>
        <p:spPr>
          <a:xfrm>
            <a:off x="34027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3"/>
          </p:nvPr>
        </p:nvSpPr>
        <p:spPr>
          <a:xfrm>
            <a:off x="60865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4" hasCustomPrompt="1"/>
          </p:nvPr>
        </p:nvSpPr>
        <p:spPr>
          <a:xfrm>
            <a:off x="60865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5"/>
          </p:nvPr>
        </p:nvSpPr>
        <p:spPr>
          <a:xfrm>
            <a:off x="60865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6"/>
          </p:nvPr>
        </p:nvSpPr>
        <p:spPr>
          <a:xfrm>
            <a:off x="34027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7" hasCustomPrompt="1"/>
          </p:nvPr>
        </p:nvSpPr>
        <p:spPr>
          <a:xfrm>
            <a:off x="34027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8"/>
          </p:nvPr>
        </p:nvSpPr>
        <p:spPr>
          <a:xfrm>
            <a:off x="34027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9"/>
          </p:nvPr>
        </p:nvSpPr>
        <p:spPr>
          <a:xfrm>
            <a:off x="60865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13" hasCustomPrompt="1"/>
          </p:nvPr>
        </p:nvSpPr>
        <p:spPr>
          <a:xfrm>
            <a:off x="60865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4"/>
          </p:nvPr>
        </p:nvSpPr>
        <p:spPr>
          <a:xfrm>
            <a:off x="60865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5"/>
          </p:nvPr>
        </p:nvSpPr>
        <p:spPr>
          <a:xfrm>
            <a:off x="3402775" y="723667"/>
            <a:ext cx="50211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20" name="Google Shape;120;p13"/>
          <p:cNvGrpSpPr/>
          <p:nvPr/>
        </p:nvGrpSpPr>
        <p:grpSpPr>
          <a:xfrm rot="1739513" flipH="1">
            <a:off x="8168563" y="821760"/>
            <a:ext cx="384594" cy="448320"/>
            <a:chOff x="3948000" y="3024575"/>
            <a:chExt cx="145950" cy="127600"/>
          </a:xfrm>
        </p:grpSpPr>
        <p:sp>
          <p:nvSpPr>
            <p:cNvPr id="121" name="Google Shape;121;p13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 rot="7683262">
            <a:off x="8478605" y="456445"/>
            <a:ext cx="339661" cy="228257"/>
            <a:chOff x="5918300" y="4988050"/>
            <a:chExt cx="256875" cy="230150"/>
          </a:xfrm>
        </p:grpSpPr>
        <p:sp>
          <p:nvSpPr>
            <p:cNvPr id="124" name="Google Shape;124;p13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525694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>
            <a:spLocks noGrp="1"/>
          </p:cNvSpPr>
          <p:nvPr>
            <p:ph type="title"/>
          </p:nvPr>
        </p:nvSpPr>
        <p:spPr>
          <a:xfrm>
            <a:off x="2290025" y="4873133"/>
            <a:ext cx="4563900" cy="709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subTitle" idx="1"/>
          </p:nvPr>
        </p:nvSpPr>
        <p:spPr>
          <a:xfrm>
            <a:off x="1458125" y="2302300"/>
            <a:ext cx="6227700" cy="22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8281016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5"/>
          <p:cNvSpPr txBox="1">
            <a:spLocks noGrp="1"/>
          </p:cNvSpPr>
          <p:nvPr>
            <p:ph type="subTitle" idx="1"/>
          </p:nvPr>
        </p:nvSpPr>
        <p:spPr>
          <a:xfrm>
            <a:off x="3041531" y="4411133"/>
            <a:ext cx="3058200" cy="11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5"/>
          <p:cNvSpPr txBox="1">
            <a:spLocks noGrp="1"/>
          </p:cNvSpPr>
          <p:nvPr>
            <p:ph type="title"/>
          </p:nvPr>
        </p:nvSpPr>
        <p:spPr>
          <a:xfrm>
            <a:off x="2558575" y="2904767"/>
            <a:ext cx="4031100" cy="146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132" name="Google Shape;132;p15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Google Shape;133;p15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4" name="Google Shape;134;p15"/>
          <p:cNvGrpSpPr/>
          <p:nvPr/>
        </p:nvGrpSpPr>
        <p:grpSpPr>
          <a:xfrm rot="2283563">
            <a:off x="520725" y="5637059"/>
            <a:ext cx="338804" cy="404740"/>
            <a:chOff x="5918300" y="4988050"/>
            <a:chExt cx="256875" cy="230150"/>
          </a:xfrm>
        </p:grpSpPr>
        <p:sp>
          <p:nvSpPr>
            <p:cNvPr id="135" name="Google Shape;135;p1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" name="Google Shape;136;p1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37" name="Google Shape;137;p15"/>
          <p:cNvGrpSpPr/>
          <p:nvPr/>
        </p:nvGrpSpPr>
        <p:grpSpPr>
          <a:xfrm rot="-1538711">
            <a:off x="1001330" y="5482491"/>
            <a:ext cx="291954" cy="348759"/>
            <a:chOff x="5918300" y="4988050"/>
            <a:chExt cx="256875" cy="230150"/>
          </a:xfrm>
        </p:grpSpPr>
        <p:sp>
          <p:nvSpPr>
            <p:cNvPr id="138" name="Google Shape;138;p1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0" name="Google Shape;140;p15"/>
          <p:cNvGrpSpPr/>
          <p:nvPr/>
        </p:nvGrpSpPr>
        <p:grpSpPr>
          <a:xfrm rot="2283325">
            <a:off x="383921" y="5026977"/>
            <a:ext cx="393459" cy="459235"/>
            <a:chOff x="5579350" y="4988075"/>
            <a:chExt cx="262600" cy="229875"/>
          </a:xfrm>
        </p:grpSpPr>
        <p:sp>
          <p:nvSpPr>
            <p:cNvPr id="141" name="Google Shape;141;p1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2" name="Google Shape;142;p1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3" name="Google Shape;143;p15"/>
          <p:cNvGrpSpPr/>
          <p:nvPr/>
        </p:nvGrpSpPr>
        <p:grpSpPr>
          <a:xfrm rot="1739488" flipH="1">
            <a:off x="7735809" y="913795"/>
            <a:ext cx="317749" cy="370399"/>
            <a:chOff x="3948000" y="3024575"/>
            <a:chExt cx="145950" cy="127600"/>
          </a:xfrm>
        </p:grpSpPr>
        <p:sp>
          <p:nvSpPr>
            <p:cNvPr id="144" name="Google Shape;144;p15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5" name="Google Shape;145;p15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6" name="Google Shape;146;p15"/>
          <p:cNvGrpSpPr/>
          <p:nvPr/>
        </p:nvGrpSpPr>
        <p:grpSpPr>
          <a:xfrm rot="1739488" flipH="1">
            <a:off x="7921157" y="421910"/>
            <a:ext cx="539270" cy="465103"/>
            <a:chOff x="4289900" y="2977375"/>
            <a:chExt cx="247700" cy="160225"/>
          </a:xfrm>
        </p:grpSpPr>
        <p:sp>
          <p:nvSpPr>
            <p:cNvPr id="147" name="Google Shape;147;p15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8" name="Google Shape;148;p15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49" name="Google Shape;149;p15"/>
          <p:cNvGrpSpPr/>
          <p:nvPr/>
        </p:nvGrpSpPr>
        <p:grpSpPr>
          <a:xfrm rot="1739488" flipH="1">
            <a:off x="8443782" y="1365817"/>
            <a:ext cx="452131" cy="610607"/>
            <a:chOff x="3510175" y="2983025"/>
            <a:chExt cx="207675" cy="210350"/>
          </a:xfrm>
        </p:grpSpPr>
        <p:sp>
          <p:nvSpPr>
            <p:cNvPr id="150" name="Google Shape;150;p15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2869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>
            <a:spLocks noGrp="1"/>
          </p:cNvSpPr>
          <p:nvPr>
            <p:ph type="title"/>
          </p:nvPr>
        </p:nvSpPr>
        <p:spPr>
          <a:xfrm>
            <a:off x="720000" y="1610433"/>
            <a:ext cx="4177200" cy="12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1"/>
          </p:nvPr>
        </p:nvSpPr>
        <p:spPr>
          <a:xfrm>
            <a:off x="720000" y="2928133"/>
            <a:ext cx="3840000" cy="27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55" name="Google Shape;155;p16"/>
          <p:cNvCxnSpPr/>
          <p:nvPr/>
        </p:nvCxnSpPr>
        <p:spPr>
          <a:xfrm>
            <a:off x="4490100" y="720005"/>
            <a:ext cx="46539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2872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667496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>
            <a:spLocks noGrp="1"/>
          </p:cNvSpPr>
          <p:nvPr>
            <p:ph type="title"/>
          </p:nvPr>
        </p:nvSpPr>
        <p:spPr>
          <a:xfrm>
            <a:off x="4225200" y="1455867"/>
            <a:ext cx="4198800" cy="12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7"/>
          <p:cNvSpPr txBox="1">
            <a:spLocks noGrp="1"/>
          </p:cNvSpPr>
          <p:nvPr>
            <p:ph type="body" idx="1"/>
          </p:nvPr>
        </p:nvSpPr>
        <p:spPr>
          <a:xfrm>
            <a:off x="4225200" y="2714267"/>
            <a:ext cx="3852000" cy="34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cxnSp>
        <p:nvCxnSpPr>
          <p:cNvPr id="159" name="Google Shape;159;p17"/>
          <p:cNvCxnSpPr/>
          <p:nvPr/>
        </p:nvCxnSpPr>
        <p:spPr>
          <a:xfrm>
            <a:off x="3534000" y="7238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44719413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>
            <a:spLocks noGrp="1"/>
          </p:cNvSpPr>
          <p:nvPr>
            <p:ph type="title"/>
          </p:nvPr>
        </p:nvSpPr>
        <p:spPr>
          <a:xfrm>
            <a:off x="5864475" y="2182433"/>
            <a:ext cx="2559600" cy="12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8"/>
          <p:cNvSpPr txBox="1">
            <a:spLocks noGrp="1"/>
          </p:cNvSpPr>
          <p:nvPr>
            <p:ph type="subTitle" idx="1"/>
          </p:nvPr>
        </p:nvSpPr>
        <p:spPr>
          <a:xfrm>
            <a:off x="5864475" y="3429000"/>
            <a:ext cx="2559600" cy="18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015776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"/>
          <p:cNvSpPr txBox="1">
            <a:spLocks noGrp="1"/>
          </p:cNvSpPr>
          <p:nvPr>
            <p:ph type="title"/>
          </p:nvPr>
        </p:nvSpPr>
        <p:spPr>
          <a:xfrm>
            <a:off x="726425" y="1813633"/>
            <a:ext cx="2856600" cy="77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9"/>
          <p:cNvSpPr txBox="1">
            <a:spLocks noGrp="1"/>
          </p:cNvSpPr>
          <p:nvPr>
            <p:ph type="subTitle" idx="1"/>
          </p:nvPr>
        </p:nvSpPr>
        <p:spPr>
          <a:xfrm>
            <a:off x="726425" y="2588033"/>
            <a:ext cx="2856600" cy="245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66" name="Google Shape;166;p19"/>
          <p:cNvGrpSpPr/>
          <p:nvPr/>
        </p:nvGrpSpPr>
        <p:grpSpPr>
          <a:xfrm>
            <a:off x="605291" y="395707"/>
            <a:ext cx="786813" cy="811271"/>
            <a:chOff x="1260175" y="3413025"/>
            <a:chExt cx="257625" cy="199225"/>
          </a:xfrm>
        </p:grpSpPr>
        <p:sp>
          <p:nvSpPr>
            <p:cNvPr id="167" name="Google Shape;167;p19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8" name="Google Shape;168;p19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9" name="Google Shape;169;p19"/>
            <p:cNvSpPr/>
            <p:nvPr/>
          </p:nvSpPr>
          <p:spPr>
            <a:xfrm>
              <a:off x="1315775" y="34130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1334775" y="34208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18032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body" idx="1"/>
          </p:nvPr>
        </p:nvSpPr>
        <p:spPr>
          <a:xfrm>
            <a:off x="720000" y="1641233"/>
            <a:ext cx="3475200" cy="46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Char char="●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body" idx="2"/>
          </p:nvPr>
        </p:nvSpPr>
        <p:spPr>
          <a:xfrm>
            <a:off x="4572000" y="2344617"/>
            <a:ext cx="2839800" cy="14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Char char="●"/>
              <a:defRPr sz="11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cxnSp>
        <p:nvCxnSpPr>
          <p:cNvPr id="177" name="Google Shape;177;p20"/>
          <p:cNvCxnSpPr/>
          <p:nvPr/>
        </p:nvCxnSpPr>
        <p:spPr>
          <a:xfrm>
            <a:off x="0" y="720000"/>
            <a:ext cx="19860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107746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720000" y="712088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title" idx="2"/>
          </p:nvPr>
        </p:nvSpPr>
        <p:spPr>
          <a:xfrm>
            <a:off x="990296" y="3199269"/>
            <a:ext cx="16221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1" name="Google Shape;181;p21"/>
          <p:cNvSpPr txBox="1">
            <a:spLocks noGrp="1"/>
          </p:cNvSpPr>
          <p:nvPr>
            <p:ph type="subTitle" idx="1"/>
          </p:nvPr>
        </p:nvSpPr>
        <p:spPr>
          <a:xfrm>
            <a:off x="995725" y="4177400"/>
            <a:ext cx="1622100" cy="125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1"/>
          <p:cNvSpPr txBox="1">
            <a:spLocks noGrp="1"/>
          </p:cNvSpPr>
          <p:nvPr>
            <p:ph type="title" idx="3"/>
          </p:nvPr>
        </p:nvSpPr>
        <p:spPr>
          <a:xfrm>
            <a:off x="3771292" y="3199269"/>
            <a:ext cx="16221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3" name="Google Shape;183;p21"/>
          <p:cNvSpPr txBox="1">
            <a:spLocks noGrp="1"/>
          </p:cNvSpPr>
          <p:nvPr>
            <p:ph type="subTitle" idx="4"/>
          </p:nvPr>
        </p:nvSpPr>
        <p:spPr>
          <a:xfrm>
            <a:off x="3753708" y="4177267"/>
            <a:ext cx="1622100" cy="125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21"/>
          <p:cNvSpPr txBox="1">
            <a:spLocks noGrp="1"/>
          </p:cNvSpPr>
          <p:nvPr>
            <p:ph type="title" idx="5"/>
          </p:nvPr>
        </p:nvSpPr>
        <p:spPr>
          <a:xfrm>
            <a:off x="6517119" y="3199269"/>
            <a:ext cx="16221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5" name="Google Shape;185;p21"/>
          <p:cNvSpPr txBox="1">
            <a:spLocks noGrp="1"/>
          </p:cNvSpPr>
          <p:nvPr>
            <p:ph type="subTitle" idx="6"/>
          </p:nvPr>
        </p:nvSpPr>
        <p:spPr>
          <a:xfrm>
            <a:off x="6522548" y="4177267"/>
            <a:ext cx="1622100" cy="125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86" name="Google Shape;186;p21"/>
          <p:cNvGrpSpPr/>
          <p:nvPr/>
        </p:nvGrpSpPr>
        <p:grpSpPr>
          <a:xfrm rot="1739571" flipH="1">
            <a:off x="8217472" y="464643"/>
            <a:ext cx="291990" cy="340372"/>
            <a:chOff x="3948000" y="3024575"/>
            <a:chExt cx="145950" cy="127600"/>
          </a:xfrm>
        </p:grpSpPr>
        <p:sp>
          <p:nvSpPr>
            <p:cNvPr id="187" name="Google Shape;187;p2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2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89" name="Google Shape;189;p21"/>
          <p:cNvGrpSpPr/>
          <p:nvPr/>
        </p:nvGrpSpPr>
        <p:grpSpPr>
          <a:xfrm rot="1739571" flipH="1">
            <a:off x="8527814" y="653221"/>
            <a:ext cx="415478" cy="561107"/>
            <a:chOff x="3510175" y="2983025"/>
            <a:chExt cx="207675" cy="210350"/>
          </a:xfrm>
        </p:grpSpPr>
        <p:sp>
          <p:nvSpPr>
            <p:cNvPr id="190" name="Google Shape;190;p21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1" name="Google Shape;191;p21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cxnSp>
        <p:nvCxnSpPr>
          <p:cNvPr id="192" name="Google Shape;192;p21"/>
          <p:cNvCxnSpPr/>
          <p:nvPr/>
        </p:nvCxnSpPr>
        <p:spPr>
          <a:xfrm>
            <a:off x="0" y="720505"/>
            <a:ext cx="33384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3" name="Google Shape;193;p21"/>
          <p:cNvCxnSpPr/>
          <p:nvPr/>
        </p:nvCxnSpPr>
        <p:spPr>
          <a:xfrm>
            <a:off x="720975" y="6140333"/>
            <a:ext cx="8430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98839523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2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22"/>
          <p:cNvSpPr txBox="1">
            <a:spLocks noGrp="1"/>
          </p:cNvSpPr>
          <p:nvPr>
            <p:ph type="title" idx="2"/>
          </p:nvPr>
        </p:nvSpPr>
        <p:spPr>
          <a:xfrm>
            <a:off x="720000" y="4247084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97" name="Google Shape;197;p22"/>
          <p:cNvSpPr txBox="1">
            <a:spLocks noGrp="1"/>
          </p:cNvSpPr>
          <p:nvPr>
            <p:ph type="subTitle" idx="1"/>
          </p:nvPr>
        </p:nvSpPr>
        <p:spPr>
          <a:xfrm>
            <a:off x="720000" y="5029117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2"/>
          <p:cNvSpPr txBox="1">
            <a:spLocks noGrp="1"/>
          </p:cNvSpPr>
          <p:nvPr>
            <p:ph type="title" idx="3"/>
          </p:nvPr>
        </p:nvSpPr>
        <p:spPr>
          <a:xfrm>
            <a:off x="3403800" y="4247084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99" name="Google Shape;199;p22"/>
          <p:cNvSpPr txBox="1">
            <a:spLocks noGrp="1"/>
          </p:cNvSpPr>
          <p:nvPr>
            <p:ph type="subTitle" idx="4"/>
          </p:nvPr>
        </p:nvSpPr>
        <p:spPr>
          <a:xfrm>
            <a:off x="3403800" y="5029117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22"/>
          <p:cNvSpPr txBox="1">
            <a:spLocks noGrp="1"/>
          </p:cNvSpPr>
          <p:nvPr>
            <p:ph type="title" idx="5"/>
          </p:nvPr>
        </p:nvSpPr>
        <p:spPr>
          <a:xfrm>
            <a:off x="6087600" y="4247084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01" name="Google Shape;201;p22"/>
          <p:cNvSpPr txBox="1">
            <a:spLocks noGrp="1"/>
          </p:cNvSpPr>
          <p:nvPr>
            <p:ph type="subTitle" idx="6"/>
          </p:nvPr>
        </p:nvSpPr>
        <p:spPr>
          <a:xfrm>
            <a:off x="6087600" y="5029117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02" name="Google Shape;202;p22"/>
          <p:cNvGrpSpPr/>
          <p:nvPr/>
        </p:nvGrpSpPr>
        <p:grpSpPr>
          <a:xfrm rot="-1739534">
            <a:off x="952885" y="929499"/>
            <a:ext cx="295609" cy="344591"/>
            <a:chOff x="3948000" y="3024575"/>
            <a:chExt cx="145950" cy="127600"/>
          </a:xfrm>
        </p:grpSpPr>
        <p:sp>
          <p:nvSpPr>
            <p:cNvPr id="203" name="Google Shape;203;p22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2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05" name="Google Shape;205;p22"/>
          <p:cNvGrpSpPr/>
          <p:nvPr/>
        </p:nvGrpSpPr>
        <p:grpSpPr>
          <a:xfrm rot="-1739534">
            <a:off x="469157" y="503652"/>
            <a:ext cx="501695" cy="432696"/>
            <a:chOff x="4289900" y="2977375"/>
            <a:chExt cx="247700" cy="160225"/>
          </a:xfrm>
        </p:grpSpPr>
        <p:sp>
          <p:nvSpPr>
            <p:cNvPr id="206" name="Google Shape;206;p22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2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08" name="Google Shape;208;p22"/>
          <p:cNvGrpSpPr/>
          <p:nvPr/>
        </p:nvGrpSpPr>
        <p:grpSpPr>
          <a:xfrm rot="-303482" flipH="1">
            <a:off x="8272742" y="520692"/>
            <a:ext cx="710359" cy="548985"/>
            <a:chOff x="1260175" y="3462925"/>
            <a:chExt cx="257625" cy="149325"/>
          </a:xfrm>
        </p:grpSpPr>
        <p:sp>
          <p:nvSpPr>
            <p:cNvPr id="209" name="Google Shape;209;p22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2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2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2" name="Google Shape;212;p22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2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2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522121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3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3"/>
          <p:cNvSpPr txBox="1">
            <a:spLocks noGrp="1"/>
          </p:cNvSpPr>
          <p:nvPr>
            <p:ph type="title" idx="2"/>
          </p:nvPr>
        </p:nvSpPr>
        <p:spPr>
          <a:xfrm>
            <a:off x="720000" y="389328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18" name="Google Shape;218;p23"/>
          <p:cNvSpPr txBox="1">
            <a:spLocks noGrp="1"/>
          </p:cNvSpPr>
          <p:nvPr>
            <p:ph type="subTitle" idx="1"/>
          </p:nvPr>
        </p:nvSpPr>
        <p:spPr>
          <a:xfrm>
            <a:off x="720000" y="467531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3"/>
          <p:cNvSpPr txBox="1">
            <a:spLocks noGrp="1"/>
          </p:cNvSpPr>
          <p:nvPr>
            <p:ph type="title" idx="3"/>
          </p:nvPr>
        </p:nvSpPr>
        <p:spPr>
          <a:xfrm>
            <a:off x="3403800" y="470608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20" name="Google Shape;220;p23"/>
          <p:cNvSpPr txBox="1">
            <a:spLocks noGrp="1"/>
          </p:cNvSpPr>
          <p:nvPr>
            <p:ph type="subTitle" idx="4"/>
          </p:nvPr>
        </p:nvSpPr>
        <p:spPr>
          <a:xfrm>
            <a:off x="3403800" y="548811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23"/>
          <p:cNvSpPr txBox="1">
            <a:spLocks noGrp="1"/>
          </p:cNvSpPr>
          <p:nvPr>
            <p:ph type="title" idx="5"/>
          </p:nvPr>
        </p:nvSpPr>
        <p:spPr>
          <a:xfrm>
            <a:off x="6087600" y="389328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22" name="Google Shape;222;p23"/>
          <p:cNvSpPr txBox="1">
            <a:spLocks noGrp="1"/>
          </p:cNvSpPr>
          <p:nvPr>
            <p:ph type="subTitle" idx="6"/>
          </p:nvPr>
        </p:nvSpPr>
        <p:spPr>
          <a:xfrm>
            <a:off x="6087600" y="467531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778488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24"/>
          <p:cNvGrpSpPr/>
          <p:nvPr/>
        </p:nvGrpSpPr>
        <p:grpSpPr>
          <a:xfrm rot="2700000">
            <a:off x="7916280" y="553657"/>
            <a:ext cx="1016005" cy="754958"/>
            <a:chOff x="7928941" y="159097"/>
            <a:chExt cx="677333" cy="671069"/>
          </a:xfrm>
        </p:grpSpPr>
        <p:grpSp>
          <p:nvGrpSpPr>
            <p:cNvPr id="225" name="Google Shape;225;p24"/>
            <p:cNvGrpSpPr/>
            <p:nvPr/>
          </p:nvGrpSpPr>
          <p:grpSpPr>
            <a:xfrm rot="1739513" flipH="1">
              <a:off x="7967974" y="552406"/>
              <a:ext cx="261586" cy="228697"/>
              <a:chOff x="3948000" y="3024575"/>
              <a:chExt cx="145950" cy="127600"/>
            </a:xfrm>
          </p:grpSpPr>
          <p:sp>
            <p:nvSpPr>
              <p:cNvPr id="226" name="Google Shape;226;p24"/>
              <p:cNvSpPr/>
              <p:nvPr/>
            </p:nvSpPr>
            <p:spPr>
              <a:xfrm>
                <a:off x="3948000" y="3053450"/>
                <a:ext cx="126775" cy="987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49" extrusionOk="0">
                    <a:moveTo>
                      <a:pt x="767" y="1"/>
                    </a:moveTo>
                    <a:lnTo>
                      <a:pt x="767" y="1"/>
                    </a:lnTo>
                    <a:cubicBezTo>
                      <a:pt x="0" y="1202"/>
                      <a:pt x="334" y="2770"/>
                      <a:pt x="1535" y="3537"/>
                    </a:cubicBezTo>
                    <a:cubicBezTo>
                      <a:pt x="1958" y="3815"/>
                      <a:pt x="2438" y="3948"/>
                      <a:pt x="2914" y="3948"/>
                    </a:cubicBezTo>
                    <a:cubicBezTo>
                      <a:pt x="3753" y="3948"/>
                      <a:pt x="4581" y="3535"/>
                      <a:pt x="5070" y="2770"/>
                    </a:cubicBezTo>
                    <a:lnTo>
                      <a:pt x="76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24"/>
              <p:cNvSpPr/>
              <p:nvPr/>
            </p:nvSpPr>
            <p:spPr>
              <a:xfrm>
                <a:off x="3967175" y="3024575"/>
                <a:ext cx="126775" cy="98125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925" extrusionOk="0">
                    <a:moveTo>
                      <a:pt x="2160" y="0"/>
                    </a:moveTo>
                    <a:cubicBezTo>
                      <a:pt x="1316" y="0"/>
                      <a:pt x="493" y="406"/>
                      <a:pt x="0" y="1156"/>
                    </a:cubicBezTo>
                    <a:lnTo>
                      <a:pt x="4303" y="3925"/>
                    </a:lnTo>
                    <a:cubicBezTo>
                      <a:pt x="5071" y="2757"/>
                      <a:pt x="4704" y="1156"/>
                      <a:pt x="3536" y="389"/>
                    </a:cubicBezTo>
                    <a:cubicBezTo>
                      <a:pt x="3107" y="126"/>
                      <a:pt x="2630" y="0"/>
                      <a:pt x="2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228" name="Google Shape;228;p24"/>
            <p:cNvGrpSpPr/>
            <p:nvPr/>
          </p:nvGrpSpPr>
          <p:grpSpPr>
            <a:xfrm rot="1739513" flipH="1">
              <a:off x="8120544" y="248693"/>
              <a:ext cx="443952" cy="287171"/>
              <a:chOff x="4289900" y="2977375"/>
              <a:chExt cx="247700" cy="160225"/>
            </a:xfrm>
          </p:grpSpPr>
          <p:sp>
            <p:nvSpPr>
              <p:cNvPr id="229" name="Google Shape;229;p24"/>
              <p:cNvSpPr/>
              <p:nvPr/>
            </p:nvSpPr>
            <p:spPr>
              <a:xfrm>
                <a:off x="4394150" y="3015100"/>
                <a:ext cx="143450" cy="122500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4900" extrusionOk="0">
                    <a:moveTo>
                      <a:pt x="1601" y="1"/>
                    </a:moveTo>
                    <a:lnTo>
                      <a:pt x="0" y="3370"/>
                    </a:lnTo>
                    <a:lnTo>
                      <a:pt x="2802" y="4704"/>
                    </a:lnTo>
                    <a:cubicBezTo>
                      <a:pt x="3068" y="4837"/>
                      <a:pt x="3351" y="4900"/>
                      <a:pt x="3628" y="4900"/>
                    </a:cubicBezTo>
                    <a:cubicBezTo>
                      <a:pt x="4325" y="4900"/>
                      <a:pt x="4994" y="4505"/>
                      <a:pt x="5304" y="3837"/>
                    </a:cubicBezTo>
                    <a:cubicBezTo>
                      <a:pt x="5738" y="2903"/>
                      <a:pt x="5337" y="1802"/>
                      <a:pt x="4403" y="1335"/>
                    </a:cubicBezTo>
                    <a:lnTo>
                      <a:pt x="160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24"/>
              <p:cNvSpPr/>
              <p:nvPr/>
            </p:nvSpPr>
            <p:spPr>
              <a:xfrm>
                <a:off x="4289900" y="2977375"/>
                <a:ext cx="144300" cy="121975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4879" extrusionOk="0">
                    <a:moveTo>
                      <a:pt x="2149" y="0"/>
                    </a:moveTo>
                    <a:cubicBezTo>
                      <a:pt x="1450" y="0"/>
                      <a:pt x="783" y="397"/>
                      <a:pt x="468" y="1076"/>
                    </a:cubicBezTo>
                    <a:cubicBezTo>
                      <a:pt x="1" y="1977"/>
                      <a:pt x="401" y="3111"/>
                      <a:pt x="1335" y="3544"/>
                    </a:cubicBezTo>
                    <a:lnTo>
                      <a:pt x="4170" y="4879"/>
                    </a:lnTo>
                    <a:lnTo>
                      <a:pt x="5771" y="1510"/>
                    </a:lnTo>
                    <a:lnTo>
                      <a:pt x="2936" y="175"/>
                    </a:lnTo>
                    <a:cubicBezTo>
                      <a:pt x="2681" y="57"/>
                      <a:pt x="2413" y="0"/>
                      <a:pt x="21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sp>
        <p:nvSpPr>
          <p:cNvPr id="231" name="Google Shape;231;p2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4"/>
          <p:cNvSpPr txBox="1">
            <a:spLocks noGrp="1"/>
          </p:cNvSpPr>
          <p:nvPr>
            <p:ph type="title" idx="2"/>
          </p:nvPr>
        </p:nvSpPr>
        <p:spPr>
          <a:xfrm>
            <a:off x="720000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3" name="Google Shape;233;p24"/>
          <p:cNvSpPr txBox="1">
            <a:spLocks noGrp="1"/>
          </p:cNvSpPr>
          <p:nvPr>
            <p:ph type="subTitle" idx="1"/>
          </p:nvPr>
        </p:nvSpPr>
        <p:spPr>
          <a:xfrm>
            <a:off x="720000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24"/>
          <p:cNvSpPr txBox="1">
            <a:spLocks noGrp="1"/>
          </p:cNvSpPr>
          <p:nvPr>
            <p:ph type="title" idx="3"/>
          </p:nvPr>
        </p:nvSpPr>
        <p:spPr>
          <a:xfrm>
            <a:off x="4632667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5" name="Google Shape;235;p24"/>
          <p:cNvSpPr txBox="1">
            <a:spLocks noGrp="1"/>
          </p:cNvSpPr>
          <p:nvPr>
            <p:ph type="subTitle" idx="4"/>
          </p:nvPr>
        </p:nvSpPr>
        <p:spPr>
          <a:xfrm>
            <a:off x="4632667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24"/>
          <p:cNvSpPr txBox="1">
            <a:spLocks noGrp="1"/>
          </p:cNvSpPr>
          <p:nvPr>
            <p:ph type="title" idx="5"/>
          </p:nvPr>
        </p:nvSpPr>
        <p:spPr>
          <a:xfrm>
            <a:off x="2676333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7" name="Google Shape;237;p24"/>
          <p:cNvSpPr txBox="1">
            <a:spLocks noGrp="1"/>
          </p:cNvSpPr>
          <p:nvPr>
            <p:ph type="subTitle" idx="6"/>
          </p:nvPr>
        </p:nvSpPr>
        <p:spPr>
          <a:xfrm>
            <a:off x="2676333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24"/>
          <p:cNvSpPr txBox="1">
            <a:spLocks noGrp="1"/>
          </p:cNvSpPr>
          <p:nvPr>
            <p:ph type="title" idx="7"/>
          </p:nvPr>
        </p:nvSpPr>
        <p:spPr>
          <a:xfrm>
            <a:off x="6589000" y="5107500"/>
            <a:ext cx="1835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9" name="Google Shape;239;p24"/>
          <p:cNvSpPr txBox="1">
            <a:spLocks noGrp="1"/>
          </p:cNvSpPr>
          <p:nvPr>
            <p:ph type="subTitle" idx="8"/>
          </p:nvPr>
        </p:nvSpPr>
        <p:spPr>
          <a:xfrm>
            <a:off x="6589000" y="3733800"/>
            <a:ext cx="1835400" cy="10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40" name="Google Shape;240;p24"/>
          <p:cNvGrpSpPr/>
          <p:nvPr/>
        </p:nvGrpSpPr>
        <p:grpSpPr>
          <a:xfrm rot="10800000" flipH="1">
            <a:off x="514281" y="612204"/>
            <a:ext cx="303430" cy="365880"/>
            <a:chOff x="2965375" y="2808075"/>
            <a:chExt cx="147425" cy="133325"/>
          </a:xfrm>
        </p:grpSpPr>
        <p:sp>
          <p:nvSpPr>
            <p:cNvPr id="241" name="Google Shape;241;p24"/>
            <p:cNvSpPr/>
            <p:nvPr/>
          </p:nvSpPr>
          <p:spPr>
            <a:xfrm>
              <a:off x="2965375" y="2808075"/>
              <a:ext cx="147425" cy="133325"/>
            </a:xfrm>
            <a:custGeom>
              <a:avLst/>
              <a:gdLst/>
              <a:ahLst/>
              <a:cxnLst/>
              <a:rect l="l" t="t" r="r" b="b"/>
              <a:pathLst>
                <a:path w="5897" h="5333" extrusionOk="0">
                  <a:moveTo>
                    <a:pt x="2961" y="0"/>
                  </a:moveTo>
                  <a:cubicBezTo>
                    <a:pt x="2301" y="0"/>
                    <a:pt x="1641" y="244"/>
                    <a:pt x="1125" y="730"/>
                  </a:cubicBezTo>
                  <a:cubicBezTo>
                    <a:pt x="61" y="1764"/>
                    <a:pt x="0" y="3435"/>
                    <a:pt x="1034" y="4499"/>
                  </a:cubicBezTo>
                  <a:cubicBezTo>
                    <a:pt x="1553" y="5051"/>
                    <a:pt x="2261" y="5332"/>
                    <a:pt x="2970" y="5332"/>
                  </a:cubicBezTo>
                  <a:cubicBezTo>
                    <a:pt x="3629" y="5332"/>
                    <a:pt x="4290" y="5089"/>
                    <a:pt x="4803" y="4591"/>
                  </a:cubicBezTo>
                  <a:cubicBezTo>
                    <a:pt x="5867" y="3587"/>
                    <a:pt x="5897" y="1885"/>
                    <a:pt x="4894" y="821"/>
                  </a:cubicBezTo>
                  <a:cubicBezTo>
                    <a:pt x="4362" y="274"/>
                    <a:pt x="3661" y="0"/>
                    <a:pt x="29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2" name="Google Shape;242;p24"/>
            <p:cNvSpPr/>
            <p:nvPr/>
          </p:nvSpPr>
          <p:spPr>
            <a:xfrm>
              <a:off x="2998800" y="2834100"/>
              <a:ext cx="76775" cy="80000"/>
            </a:xfrm>
            <a:custGeom>
              <a:avLst/>
              <a:gdLst/>
              <a:ahLst/>
              <a:cxnLst/>
              <a:rect l="l" t="t" r="r" b="b"/>
              <a:pathLst>
                <a:path w="3071" h="3200" extrusionOk="0">
                  <a:moveTo>
                    <a:pt x="122" y="1"/>
                  </a:moveTo>
                  <a:cubicBezTo>
                    <a:pt x="92" y="1"/>
                    <a:pt x="61" y="8"/>
                    <a:pt x="31" y="24"/>
                  </a:cubicBezTo>
                  <a:cubicBezTo>
                    <a:pt x="1" y="84"/>
                    <a:pt x="1" y="145"/>
                    <a:pt x="31" y="206"/>
                  </a:cubicBezTo>
                  <a:lnTo>
                    <a:pt x="2858" y="3154"/>
                  </a:lnTo>
                  <a:cubicBezTo>
                    <a:pt x="2888" y="3185"/>
                    <a:pt x="2919" y="3200"/>
                    <a:pt x="2949" y="3200"/>
                  </a:cubicBezTo>
                  <a:cubicBezTo>
                    <a:pt x="2979" y="3200"/>
                    <a:pt x="3010" y="3185"/>
                    <a:pt x="3040" y="3154"/>
                  </a:cubicBezTo>
                  <a:cubicBezTo>
                    <a:pt x="3071" y="3124"/>
                    <a:pt x="3071" y="3033"/>
                    <a:pt x="3040" y="3002"/>
                  </a:cubicBezTo>
                  <a:lnTo>
                    <a:pt x="213" y="24"/>
                  </a:lnTo>
                  <a:cubicBezTo>
                    <a:pt x="183" y="8"/>
                    <a:pt x="153" y="1"/>
                    <a:pt x="122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854879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5"/>
          <p:cNvSpPr txBox="1">
            <a:spLocks noGrp="1"/>
          </p:cNvSpPr>
          <p:nvPr>
            <p:ph type="title" idx="2"/>
          </p:nvPr>
        </p:nvSpPr>
        <p:spPr>
          <a:xfrm>
            <a:off x="1422300" y="27912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subTitle" idx="1"/>
          </p:nvPr>
        </p:nvSpPr>
        <p:spPr>
          <a:xfrm>
            <a:off x="1209825" y="3178849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25"/>
          <p:cNvSpPr txBox="1">
            <a:spLocks noGrp="1"/>
          </p:cNvSpPr>
          <p:nvPr>
            <p:ph type="title" idx="3"/>
          </p:nvPr>
        </p:nvSpPr>
        <p:spPr>
          <a:xfrm>
            <a:off x="5266675" y="27912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48" name="Google Shape;248;p25"/>
          <p:cNvSpPr txBox="1">
            <a:spLocks noGrp="1"/>
          </p:cNvSpPr>
          <p:nvPr>
            <p:ph type="subTitle" idx="4"/>
          </p:nvPr>
        </p:nvSpPr>
        <p:spPr>
          <a:xfrm>
            <a:off x="5054699" y="3178849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9" name="Google Shape;249;p25"/>
          <p:cNvSpPr txBox="1">
            <a:spLocks noGrp="1"/>
          </p:cNvSpPr>
          <p:nvPr>
            <p:ph type="subTitle" idx="5"/>
          </p:nvPr>
        </p:nvSpPr>
        <p:spPr>
          <a:xfrm>
            <a:off x="1209825" y="5501216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5"/>
          <p:cNvSpPr txBox="1">
            <a:spLocks noGrp="1"/>
          </p:cNvSpPr>
          <p:nvPr>
            <p:ph type="subTitle" idx="6"/>
          </p:nvPr>
        </p:nvSpPr>
        <p:spPr>
          <a:xfrm>
            <a:off x="5054699" y="5501216"/>
            <a:ext cx="2867100" cy="81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25"/>
          <p:cNvSpPr txBox="1">
            <a:spLocks noGrp="1"/>
          </p:cNvSpPr>
          <p:nvPr>
            <p:ph type="title" idx="7"/>
          </p:nvPr>
        </p:nvSpPr>
        <p:spPr>
          <a:xfrm>
            <a:off x="1422270" y="50940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52" name="Google Shape;252;p25"/>
          <p:cNvSpPr txBox="1">
            <a:spLocks noGrp="1"/>
          </p:cNvSpPr>
          <p:nvPr>
            <p:ph type="title" idx="8"/>
          </p:nvPr>
        </p:nvSpPr>
        <p:spPr>
          <a:xfrm>
            <a:off x="5266675" y="5094016"/>
            <a:ext cx="2431500" cy="4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grpSp>
        <p:nvGrpSpPr>
          <p:cNvPr id="253" name="Google Shape;253;p25"/>
          <p:cNvGrpSpPr/>
          <p:nvPr/>
        </p:nvGrpSpPr>
        <p:grpSpPr>
          <a:xfrm rot="1763453">
            <a:off x="8033243" y="338196"/>
            <a:ext cx="971876" cy="763593"/>
            <a:chOff x="4965750" y="4870075"/>
            <a:chExt cx="621450" cy="366200"/>
          </a:xfrm>
        </p:grpSpPr>
        <p:sp>
          <p:nvSpPr>
            <p:cNvPr id="254" name="Google Shape;254;p25"/>
            <p:cNvSpPr/>
            <p:nvPr/>
          </p:nvSpPr>
          <p:spPr>
            <a:xfrm>
              <a:off x="5143075" y="5090300"/>
              <a:ext cx="183125" cy="145975"/>
            </a:xfrm>
            <a:custGeom>
              <a:avLst/>
              <a:gdLst/>
              <a:ahLst/>
              <a:cxnLst/>
              <a:rect l="l" t="t" r="r" b="b"/>
              <a:pathLst>
                <a:path w="7325" h="5839" extrusionOk="0">
                  <a:moveTo>
                    <a:pt x="1" y="0"/>
                  </a:moveTo>
                  <a:lnTo>
                    <a:pt x="1" y="5838"/>
                  </a:lnTo>
                  <a:lnTo>
                    <a:pt x="4416" y="5838"/>
                  </a:lnTo>
                  <a:cubicBezTo>
                    <a:pt x="6027" y="5838"/>
                    <a:pt x="7324" y="4541"/>
                    <a:pt x="7324" y="2909"/>
                  </a:cubicBezTo>
                  <a:cubicBezTo>
                    <a:pt x="7324" y="1298"/>
                    <a:pt x="6027" y="0"/>
                    <a:pt x="4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4965750" y="5090300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2930" y="0"/>
                  </a:moveTo>
                  <a:cubicBezTo>
                    <a:pt x="1298" y="0"/>
                    <a:pt x="1" y="1298"/>
                    <a:pt x="1" y="2909"/>
                  </a:cubicBezTo>
                  <a:cubicBezTo>
                    <a:pt x="1" y="4541"/>
                    <a:pt x="1298" y="5838"/>
                    <a:pt x="2930" y="5838"/>
                  </a:cubicBezTo>
                  <a:lnTo>
                    <a:pt x="7094" y="5838"/>
                  </a:lnTo>
                  <a:lnTo>
                    <a:pt x="70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5226775" y="4870075"/>
              <a:ext cx="183100" cy="145975"/>
            </a:xfrm>
            <a:custGeom>
              <a:avLst/>
              <a:gdLst/>
              <a:ahLst/>
              <a:cxnLst/>
              <a:rect l="l" t="t" r="r" b="b"/>
              <a:pathLst>
                <a:path w="7324" h="5839" extrusionOk="0">
                  <a:moveTo>
                    <a:pt x="2909" y="1"/>
                  </a:moveTo>
                  <a:cubicBezTo>
                    <a:pt x="1298" y="1"/>
                    <a:pt x="1" y="1298"/>
                    <a:pt x="1" y="2930"/>
                  </a:cubicBezTo>
                  <a:cubicBezTo>
                    <a:pt x="1" y="4541"/>
                    <a:pt x="1298" y="5838"/>
                    <a:pt x="2909" y="5838"/>
                  </a:cubicBezTo>
                  <a:lnTo>
                    <a:pt x="7324" y="5838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5409850" y="4870075"/>
              <a:ext cx="177350" cy="145975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1" y="1"/>
                  </a:moveTo>
                  <a:lnTo>
                    <a:pt x="1" y="5838"/>
                  </a:lnTo>
                  <a:lnTo>
                    <a:pt x="4186" y="5838"/>
                  </a:lnTo>
                  <a:cubicBezTo>
                    <a:pt x="5797" y="5838"/>
                    <a:pt x="7094" y="4541"/>
                    <a:pt x="7094" y="2930"/>
                  </a:cubicBezTo>
                  <a:cubicBezTo>
                    <a:pt x="7094" y="1298"/>
                    <a:pt x="5797" y="1"/>
                    <a:pt x="41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8" name="Google Shape;258;p25"/>
          <p:cNvGrpSpPr/>
          <p:nvPr/>
        </p:nvGrpSpPr>
        <p:grpSpPr>
          <a:xfrm>
            <a:off x="595538" y="357248"/>
            <a:ext cx="424768" cy="507435"/>
            <a:chOff x="5918300" y="4988050"/>
            <a:chExt cx="256875" cy="230150"/>
          </a:xfrm>
        </p:grpSpPr>
        <p:sp>
          <p:nvSpPr>
            <p:cNvPr id="259" name="Google Shape;259;p2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0" name="Google Shape;260;p2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61" name="Google Shape;261;p25"/>
          <p:cNvGrpSpPr/>
          <p:nvPr/>
        </p:nvGrpSpPr>
        <p:grpSpPr>
          <a:xfrm>
            <a:off x="204459" y="515655"/>
            <a:ext cx="299023" cy="349012"/>
            <a:chOff x="5579350" y="4988075"/>
            <a:chExt cx="262600" cy="229875"/>
          </a:xfrm>
        </p:grpSpPr>
        <p:sp>
          <p:nvSpPr>
            <p:cNvPr id="262" name="Google Shape;262;p2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3" name="Google Shape;263;p2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607203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6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26"/>
          <p:cNvSpPr txBox="1">
            <a:spLocks noGrp="1"/>
          </p:cNvSpPr>
          <p:nvPr>
            <p:ph type="title" idx="2"/>
          </p:nvPr>
        </p:nvSpPr>
        <p:spPr>
          <a:xfrm>
            <a:off x="720000" y="2208165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67" name="Google Shape;267;p26"/>
          <p:cNvSpPr txBox="1">
            <a:spLocks noGrp="1"/>
          </p:cNvSpPr>
          <p:nvPr>
            <p:ph type="subTitle" idx="1"/>
          </p:nvPr>
        </p:nvSpPr>
        <p:spPr>
          <a:xfrm>
            <a:off x="720000" y="267489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26"/>
          <p:cNvSpPr txBox="1">
            <a:spLocks noGrp="1"/>
          </p:cNvSpPr>
          <p:nvPr>
            <p:ph type="title" idx="3"/>
          </p:nvPr>
        </p:nvSpPr>
        <p:spPr>
          <a:xfrm>
            <a:off x="6118550" y="3677143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69" name="Google Shape;269;p26"/>
          <p:cNvSpPr txBox="1">
            <a:spLocks noGrp="1"/>
          </p:cNvSpPr>
          <p:nvPr>
            <p:ph type="subTitle" idx="4"/>
          </p:nvPr>
        </p:nvSpPr>
        <p:spPr>
          <a:xfrm>
            <a:off x="6118544" y="4143976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26"/>
          <p:cNvSpPr txBox="1">
            <a:spLocks noGrp="1"/>
          </p:cNvSpPr>
          <p:nvPr>
            <p:ph type="title" idx="5"/>
          </p:nvPr>
        </p:nvSpPr>
        <p:spPr>
          <a:xfrm>
            <a:off x="720000" y="5106596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1" name="Google Shape;271;p26"/>
          <p:cNvSpPr txBox="1">
            <a:spLocks noGrp="1"/>
          </p:cNvSpPr>
          <p:nvPr>
            <p:ph type="subTitle" idx="6"/>
          </p:nvPr>
        </p:nvSpPr>
        <p:spPr>
          <a:xfrm>
            <a:off x="720000" y="557342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26"/>
          <p:cNvSpPr txBox="1">
            <a:spLocks noGrp="1"/>
          </p:cNvSpPr>
          <p:nvPr>
            <p:ph type="title" idx="7"/>
          </p:nvPr>
        </p:nvSpPr>
        <p:spPr>
          <a:xfrm>
            <a:off x="720000" y="3677143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3" name="Google Shape;273;p26"/>
          <p:cNvSpPr txBox="1">
            <a:spLocks noGrp="1"/>
          </p:cNvSpPr>
          <p:nvPr>
            <p:ph type="subTitle" idx="8"/>
          </p:nvPr>
        </p:nvSpPr>
        <p:spPr>
          <a:xfrm>
            <a:off x="719994" y="4143976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26"/>
          <p:cNvSpPr txBox="1">
            <a:spLocks noGrp="1"/>
          </p:cNvSpPr>
          <p:nvPr>
            <p:ph type="title" idx="9"/>
          </p:nvPr>
        </p:nvSpPr>
        <p:spPr>
          <a:xfrm>
            <a:off x="6118550" y="2208065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5" name="Google Shape;275;p26"/>
          <p:cNvSpPr txBox="1">
            <a:spLocks noGrp="1"/>
          </p:cNvSpPr>
          <p:nvPr>
            <p:ph type="subTitle" idx="13"/>
          </p:nvPr>
        </p:nvSpPr>
        <p:spPr>
          <a:xfrm>
            <a:off x="6118545" y="267489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26"/>
          <p:cNvSpPr txBox="1">
            <a:spLocks noGrp="1"/>
          </p:cNvSpPr>
          <p:nvPr>
            <p:ph type="title" idx="14"/>
          </p:nvPr>
        </p:nvSpPr>
        <p:spPr>
          <a:xfrm>
            <a:off x="6118550" y="5106596"/>
            <a:ext cx="2305500" cy="4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77" name="Google Shape;277;p26"/>
          <p:cNvSpPr txBox="1">
            <a:spLocks noGrp="1"/>
          </p:cNvSpPr>
          <p:nvPr>
            <p:ph type="subTitle" idx="15"/>
          </p:nvPr>
        </p:nvSpPr>
        <p:spPr>
          <a:xfrm>
            <a:off x="6118545" y="5573429"/>
            <a:ext cx="23055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78" name="Google Shape;278;p26"/>
          <p:cNvGrpSpPr/>
          <p:nvPr/>
        </p:nvGrpSpPr>
        <p:grpSpPr>
          <a:xfrm>
            <a:off x="274034" y="758216"/>
            <a:ext cx="634041" cy="490005"/>
            <a:chOff x="1260175" y="3462925"/>
            <a:chExt cx="257625" cy="149325"/>
          </a:xfrm>
        </p:grpSpPr>
        <p:sp>
          <p:nvSpPr>
            <p:cNvPr id="279" name="Google Shape;279;p2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0" name="Google Shape;280;p2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1" name="Google Shape;281;p2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2" name="Google Shape;282;p2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3" name="Google Shape;283;p2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4" name="Google Shape;284;p2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85" name="Google Shape;285;p26"/>
          <p:cNvGrpSpPr/>
          <p:nvPr/>
        </p:nvGrpSpPr>
        <p:grpSpPr>
          <a:xfrm>
            <a:off x="8305525" y="404891"/>
            <a:ext cx="679153" cy="763608"/>
            <a:chOff x="1340725" y="3462925"/>
            <a:chExt cx="177075" cy="149325"/>
          </a:xfrm>
        </p:grpSpPr>
        <p:sp>
          <p:nvSpPr>
            <p:cNvPr id="286" name="Google Shape;286;p2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7" name="Google Shape;287;p2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8" name="Google Shape;288;p2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9" name="Google Shape;289;p2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303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"/>
          <p:cNvSpPr txBox="1">
            <a:spLocks noGrp="1"/>
          </p:cNvSpPr>
          <p:nvPr>
            <p:ph type="title"/>
          </p:nvPr>
        </p:nvSpPr>
        <p:spPr>
          <a:xfrm>
            <a:off x="34027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2" hasCustomPrompt="1"/>
          </p:nvPr>
        </p:nvSpPr>
        <p:spPr>
          <a:xfrm>
            <a:off x="34027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1"/>
          </p:nvPr>
        </p:nvSpPr>
        <p:spPr>
          <a:xfrm>
            <a:off x="34027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3"/>
          </p:nvPr>
        </p:nvSpPr>
        <p:spPr>
          <a:xfrm>
            <a:off x="6086579" y="2425300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4" hasCustomPrompt="1"/>
          </p:nvPr>
        </p:nvSpPr>
        <p:spPr>
          <a:xfrm>
            <a:off x="6086579" y="1634400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5"/>
          </p:nvPr>
        </p:nvSpPr>
        <p:spPr>
          <a:xfrm>
            <a:off x="6086579" y="31057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6"/>
          </p:nvPr>
        </p:nvSpPr>
        <p:spPr>
          <a:xfrm>
            <a:off x="34027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7" hasCustomPrompt="1"/>
          </p:nvPr>
        </p:nvSpPr>
        <p:spPr>
          <a:xfrm>
            <a:off x="34027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8"/>
          </p:nvPr>
        </p:nvSpPr>
        <p:spPr>
          <a:xfrm>
            <a:off x="34027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9"/>
          </p:nvPr>
        </p:nvSpPr>
        <p:spPr>
          <a:xfrm>
            <a:off x="6086579" y="4811167"/>
            <a:ext cx="23364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13" hasCustomPrompt="1"/>
          </p:nvPr>
        </p:nvSpPr>
        <p:spPr>
          <a:xfrm>
            <a:off x="6086579" y="4020267"/>
            <a:ext cx="1275300" cy="7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4"/>
          </p:nvPr>
        </p:nvSpPr>
        <p:spPr>
          <a:xfrm>
            <a:off x="6086579" y="5491600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5"/>
          </p:nvPr>
        </p:nvSpPr>
        <p:spPr>
          <a:xfrm>
            <a:off x="3402775" y="723667"/>
            <a:ext cx="50211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20" name="Google Shape;120;p13"/>
          <p:cNvGrpSpPr/>
          <p:nvPr/>
        </p:nvGrpSpPr>
        <p:grpSpPr>
          <a:xfrm rot="1739513" flipH="1">
            <a:off x="8168563" y="821760"/>
            <a:ext cx="384594" cy="448320"/>
            <a:chOff x="3948000" y="3024575"/>
            <a:chExt cx="145950" cy="127600"/>
          </a:xfrm>
        </p:grpSpPr>
        <p:sp>
          <p:nvSpPr>
            <p:cNvPr id="121" name="Google Shape;121;p13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 rot="7683262">
            <a:off x="8478617" y="456461"/>
            <a:ext cx="339661" cy="228257"/>
            <a:chOff x="5918300" y="4988050"/>
            <a:chExt cx="256875" cy="230150"/>
          </a:xfrm>
        </p:grpSpPr>
        <p:sp>
          <p:nvSpPr>
            <p:cNvPr id="124" name="Google Shape;124;p13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439814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7"/>
          <p:cNvSpPr txBox="1">
            <a:spLocks noGrp="1"/>
          </p:cNvSpPr>
          <p:nvPr>
            <p:ph type="title" hasCustomPrompt="1"/>
          </p:nvPr>
        </p:nvSpPr>
        <p:spPr>
          <a:xfrm>
            <a:off x="4647650" y="850715"/>
            <a:ext cx="19971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92" name="Google Shape;292;p27"/>
          <p:cNvSpPr txBox="1">
            <a:spLocks noGrp="1"/>
          </p:cNvSpPr>
          <p:nvPr>
            <p:ph type="subTitle" idx="1"/>
          </p:nvPr>
        </p:nvSpPr>
        <p:spPr>
          <a:xfrm>
            <a:off x="4824650" y="2175367"/>
            <a:ext cx="1643100" cy="77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27"/>
          <p:cNvSpPr txBox="1">
            <a:spLocks noGrp="1"/>
          </p:cNvSpPr>
          <p:nvPr>
            <p:ph type="title" idx="2" hasCustomPrompt="1"/>
          </p:nvPr>
        </p:nvSpPr>
        <p:spPr>
          <a:xfrm>
            <a:off x="2086150" y="2572000"/>
            <a:ext cx="22806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00"/>
              <a:buNone/>
              <a:defRPr sz="62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94" name="Google Shape;294;p27"/>
          <p:cNvSpPr txBox="1">
            <a:spLocks noGrp="1"/>
          </p:cNvSpPr>
          <p:nvPr>
            <p:ph type="subTitle" idx="3"/>
          </p:nvPr>
        </p:nvSpPr>
        <p:spPr>
          <a:xfrm>
            <a:off x="2056750" y="3980767"/>
            <a:ext cx="2339400" cy="9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27"/>
          <p:cNvSpPr txBox="1">
            <a:spLocks noGrp="1"/>
          </p:cNvSpPr>
          <p:nvPr>
            <p:ph type="title" idx="4" hasCustomPrompt="1"/>
          </p:nvPr>
        </p:nvSpPr>
        <p:spPr>
          <a:xfrm>
            <a:off x="4818400" y="4107500"/>
            <a:ext cx="1643100" cy="8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96" name="Google Shape;296;p27"/>
          <p:cNvSpPr txBox="1">
            <a:spLocks noGrp="1"/>
          </p:cNvSpPr>
          <p:nvPr>
            <p:ph type="subTitle" idx="5"/>
          </p:nvPr>
        </p:nvSpPr>
        <p:spPr>
          <a:xfrm>
            <a:off x="4687450" y="4979567"/>
            <a:ext cx="1905000" cy="100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7" name="Google Shape;297;p27"/>
          <p:cNvCxnSpPr/>
          <p:nvPr/>
        </p:nvCxnSpPr>
        <p:spPr>
          <a:xfrm>
            <a:off x="7517875" y="720000"/>
            <a:ext cx="16263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8" name="Google Shape;298;p27"/>
          <p:cNvCxnSpPr/>
          <p:nvPr/>
        </p:nvCxnSpPr>
        <p:spPr>
          <a:xfrm>
            <a:off x="-81900" y="6138005"/>
            <a:ext cx="36111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9" name="Google Shape;299;p27"/>
          <p:cNvSpPr/>
          <p:nvPr/>
        </p:nvSpPr>
        <p:spPr>
          <a:xfrm rot="303547">
            <a:off x="788443" y="973591"/>
            <a:ext cx="384587" cy="454405"/>
          </a:xfrm>
          <a:custGeom>
            <a:avLst/>
            <a:gdLst/>
            <a:ahLst/>
            <a:cxnLst/>
            <a:rect l="l" t="t" r="r" b="b"/>
            <a:pathLst>
              <a:path w="4864" h="4310" extrusionOk="0">
                <a:moveTo>
                  <a:pt x="2450" y="1"/>
                </a:moveTo>
                <a:cubicBezTo>
                  <a:pt x="2014" y="1"/>
                  <a:pt x="1571" y="135"/>
                  <a:pt x="1185" y="412"/>
                </a:cubicBezTo>
                <a:cubicBezTo>
                  <a:pt x="213" y="1111"/>
                  <a:pt x="0" y="2448"/>
                  <a:pt x="669" y="3421"/>
                </a:cubicBezTo>
                <a:cubicBezTo>
                  <a:pt x="1095" y="3995"/>
                  <a:pt x="1758" y="4310"/>
                  <a:pt x="2431" y="4310"/>
                </a:cubicBezTo>
                <a:cubicBezTo>
                  <a:pt x="2862" y="4310"/>
                  <a:pt x="3298" y="4180"/>
                  <a:pt x="3678" y="3907"/>
                </a:cubicBezTo>
                <a:cubicBezTo>
                  <a:pt x="4651" y="3208"/>
                  <a:pt x="4863" y="1871"/>
                  <a:pt x="4164" y="898"/>
                </a:cubicBezTo>
                <a:cubicBezTo>
                  <a:pt x="3761" y="311"/>
                  <a:pt x="3113" y="1"/>
                  <a:pt x="245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00" name="Google Shape;300;p27"/>
          <p:cNvSpPr/>
          <p:nvPr/>
        </p:nvSpPr>
        <p:spPr>
          <a:xfrm rot="303547">
            <a:off x="848524" y="1061975"/>
            <a:ext cx="266855" cy="275700"/>
          </a:xfrm>
          <a:custGeom>
            <a:avLst/>
            <a:gdLst/>
            <a:ahLst/>
            <a:cxnLst/>
            <a:rect l="l" t="t" r="r" b="b"/>
            <a:pathLst>
              <a:path w="3375" h="2615" extrusionOk="0">
                <a:moveTo>
                  <a:pt x="3101" y="0"/>
                </a:moveTo>
                <a:lnTo>
                  <a:pt x="1" y="2219"/>
                </a:lnTo>
                <a:lnTo>
                  <a:pt x="305" y="2614"/>
                </a:lnTo>
                <a:lnTo>
                  <a:pt x="3375" y="395"/>
                </a:lnTo>
                <a:lnTo>
                  <a:pt x="3101" y="0"/>
                </a:lnTo>
                <a:close/>
              </a:path>
            </a:pathLst>
          </a:custGeom>
          <a:solidFill>
            <a:srgbClr val="E5E7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301" name="Google Shape;301;p27"/>
          <p:cNvGrpSpPr/>
          <p:nvPr/>
        </p:nvGrpSpPr>
        <p:grpSpPr>
          <a:xfrm>
            <a:off x="336484" y="719987"/>
            <a:ext cx="268527" cy="323032"/>
            <a:chOff x="602269" y="1601265"/>
            <a:chExt cx="268527" cy="242274"/>
          </a:xfrm>
        </p:grpSpPr>
        <p:sp>
          <p:nvSpPr>
            <p:cNvPr id="302" name="Google Shape;302;p27"/>
            <p:cNvSpPr/>
            <p:nvPr/>
          </p:nvSpPr>
          <p:spPr>
            <a:xfrm rot="303547">
              <a:off x="611526" y="1611858"/>
              <a:ext cx="250013" cy="221088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3" name="Google Shape;303;p27"/>
            <p:cNvSpPr/>
            <p:nvPr/>
          </p:nvSpPr>
          <p:spPr>
            <a:xfrm rot="303547">
              <a:off x="671557" y="1636552"/>
              <a:ext cx="132202" cy="173169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04" name="Google Shape;304;p27"/>
          <p:cNvSpPr/>
          <p:nvPr/>
        </p:nvSpPr>
        <p:spPr>
          <a:xfrm rot="303547">
            <a:off x="253475" y="1371979"/>
            <a:ext cx="338965" cy="400213"/>
          </a:xfrm>
          <a:custGeom>
            <a:avLst/>
            <a:gdLst/>
            <a:ahLst/>
            <a:cxnLst/>
            <a:rect l="l" t="t" r="r" b="b"/>
            <a:pathLst>
              <a:path w="4287" h="3796" extrusionOk="0">
                <a:moveTo>
                  <a:pt x="2119" y="0"/>
                </a:moveTo>
                <a:cubicBezTo>
                  <a:pt x="1743" y="0"/>
                  <a:pt x="1363" y="112"/>
                  <a:pt x="1034" y="348"/>
                </a:cubicBezTo>
                <a:cubicBezTo>
                  <a:pt x="183" y="956"/>
                  <a:pt x="0" y="2141"/>
                  <a:pt x="608" y="2992"/>
                </a:cubicBezTo>
                <a:cubicBezTo>
                  <a:pt x="981" y="3514"/>
                  <a:pt x="1559" y="3796"/>
                  <a:pt x="2147" y="3796"/>
                </a:cubicBezTo>
                <a:cubicBezTo>
                  <a:pt x="2518" y="3796"/>
                  <a:pt x="2893" y="3683"/>
                  <a:pt x="3222" y="3448"/>
                </a:cubicBezTo>
                <a:cubicBezTo>
                  <a:pt x="4073" y="2840"/>
                  <a:pt x="4286" y="1655"/>
                  <a:pt x="3678" y="804"/>
                </a:cubicBezTo>
                <a:cubicBezTo>
                  <a:pt x="3305" y="282"/>
                  <a:pt x="2716" y="0"/>
                  <a:pt x="211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05" name="Google Shape;305;p27"/>
          <p:cNvSpPr/>
          <p:nvPr/>
        </p:nvSpPr>
        <p:spPr>
          <a:xfrm rot="303547">
            <a:off x="290710" y="1520732"/>
            <a:ext cx="264483" cy="102689"/>
          </a:xfrm>
          <a:custGeom>
            <a:avLst/>
            <a:gdLst/>
            <a:ahLst/>
            <a:cxnLst/>
            <a:rect l="l" t="t" r="r" b="b"/>
            <a:pathLst>
              <a:path w="3345" h="974" extrusionOk="0">
                <a:moveTo>
                  <a:pt x="61" y="0"/>
                </a:moveTo>
                <a:lnTo>
                  <a:pt x="1" y="426"/>
                </a:lnTo>
                <a:lnTo>
                  <a:pt x="3283" y="973"/>
                </a:lnTo>
                <a:lnTo>
                  <a:pt x="3344" y="548"/>
                </a:lnTo>
                <a:lnTo>
                  <a:pt x="61" y="0"/>
                </a:lnTo>
                <a:close/>
              </a:path>
            </a:pathLst>
          </a:custGeom>
          <a:solidFill>
            <a:srgbClr val="E5E7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067893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8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28"/>
          <p:cNvSpPr txBox="1">
            <a:spLocks noGrp="1"/>
          </p:cNvSpPr>
          <p:nvPr>
            <p:ph type="title" idx="2"/>
          </p:nvPr>
        </p:nvSpPr>
        <p:spPr>
          <a:xfrm>
            <a:off x="720000" y="4970049"/>
            <a:ext cx="2336400" cy="5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09" name="Google Shape;309;p28"/>
          <p:cNvSpPr txBox="1">
            <a:spLocks noGrp="1"/>
          </p:cNvSpPr>
          <p:nvPr>
            <p:ph type="subTitle" idx="1"/>
          </p:nvPr>
        </p:nvSpPr>
        <p:spPr>
          <a:xfrm>
            <a:off x="720000" y="54986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28"/>
          <p:cNvSpPr txBox="1">
            <a:spLocks noGrp="1"/>
          </p:cNvSpPr>
          <p:nvPr>
            <p:ph type="title" idx="3"/>
          </p:nvPr>
        </p:nvSpPr>
        <p:spPr>
          <a:xfrm>
            <a:off x="3403800" y="4970049"/>
            <a:ext cx="2336400" cy="5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11" name="Google Shape;311;p28"/>
          <p:cNvSpPr txBox="1">
            <a:spLocks noGrp="1"/>
          </p:cNvSpPr>
          <p:nvPr>
            <p:ph type="subTitle" idx="4"/>
          </p:nvPr>
        </p:nvSpPr>
        <p:spPr>
          <a:xfrm>
            <a:off x="3403800" y="54986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28"/>
          <p:cNvSpPr txBox="1">
            <a:spLocks noGrp="1"/>
          </p:cNvSpPr>
          <p:nvPr>
            <p:ph type="title" idx="5"/>
          </p:nvPr>
        </p:nvSpPr>
        <p:spPr>
          <a:xfrm>
            <a:off x="6087600" y="4970048"/>
            <a:ext cx="2336400" cy="5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13" name="Google Shape;313;p28"/>
          <p:cNvSpPr txBox="1">
            <a:spLocks noGrp="1"/>
          </p:cNvSpPr>
          <p:nvPr>
            <p:ph type="subTitle" idx="6"/>
          </p:nvPr>
        </p:nvSpPr>
        <p:spPr>
          <a:xfrm>
            <a:off x="6087600" y="5498633"/>
            <a:ext cx="23364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28"/>
          <p:cNvSpPr txBox="1">
            <a:spLocks noGrp="1"/>
          </p:cNvSpPr>
          <p:nvPr>
            <p:ph type="title" idx="7" hasCustomPrompt="1"/>
          </p:nvPr>
        </p:nvSpPr>
        <p:spPr>
          <a:xfrm>
            <a:off x="1004700" y="4260265"/>
            <a:ext cx="1767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3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15" name="Google Shape;315;p28"/>
          <p:cNvSpPr txBox="1">
            <a:spLocks noGrp="1"/>
          </p:cNvSpPr>
          <p:nvPr>
            <p:ph type="title" idx="8" hasCustomPrompt="1"/>
          </p:nvPr>
        </p:nvSpPr>
        <p:spPr>
          <a:xfrm>
            <a:off x="3688500" y="4260265"/>
            <a:ext cx="1767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3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6" name="Google Shape;316;p28"/>
          <p:cNvSpPr txBox="1">
            <a:spLocks noGrp="1"/>
          </p:cNvSpPr>
          <p:nvPr>
            <p:ph type="title" idx="9" hasCustomPrompt="1"/>
          </p:nvPr>
        </p:nvSpPr>
        <p:spPr>
          <a:xfrm>
            <a:off x="6372300" y="4260265"/>
            <a:ext cx="17670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3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317" name="Google Shape;317;p28"/>
          <p:cNvGrpSpPr/>
          <p:nvPr/>
        </p:nvGrpSpPr>
        <p:grpSpPr>
          <a:xfrm rot="10800000" flipH="1">
            <a:off x="8424007" y="415955"/>
            <a:ext cx="491746" cy="950287"/>
            <a:chOff x="2843025" y="2550400"/>
            <a:chExt cx="269775" cy="391000"/>
          </a:xfrm>
        </p:grpSpPr>
        <p:sp>
          <p:nvSpPr>
            <p:cNvPr id="318" name="Google Shape;318;p28"/>
            <p:cNvSpPr/>
            <p:nvPr/>
          </p:nvSpPr>
          <p:spPr>
            <a:xfrm>
              <a:off x="2843025" y="2550425"/>
              <a:ext cx="259150" cy="202300"/>
            </a:xfrm>
            <a:custGeom>
              <a:avLst/>
              <a:gdLst/>
              <a:ahLst/>
              <a:cxnLst/>
              <a:rect l="l" t="t" r="r" b="b"/>
              <a:pathLst>
                <a:path w="10366" h="8092" extrusionOk="0">
                  <a:moveTo>
                    <a:pt x="8320" y="1"/>
                  </a:moveTo>
                  <a:cubicBezTo>
                    <a:pt x="7956" y="1"/>
                    <a:pt x="7587" y="110"/>
                    <a:pt x="7265" y="337"/>
                  </a:cubicBezTo>
                  <a:lnTo>
                    <a:pt x="1004" y="4836"/>
                  </a:lnTo>
                  <a:cubicBezTo>
                    <a:pt x="183" y="5413"/>
                    <a:pt x="0" y="6538"/>
                    <a:pt x="578" y="7358"/>
                  </a:cubicBezTo>
                  <a:cubicBezTo>
                    <a:pt x="927" y="7836"/>
                    <a:pt x="1487" y="8092"/>
                    <a:pt x="2050" y="8092"/>
                  </a:cubicBezTo>
                  <a:cubicBezTo>
                    <a:pt x="2418" y="8092"/>
                    <a:pt x="2788" y="7982"/>
                    <a:pt x="3101" y="7754"/>
                  </a:cubicBezTo>
                  <a:lnTo>
                    <a:pt x="9362" y="3255"/>
                  </a:lnTo>
                  <a:cubicBezTo>
                    <a:pt x="10183" y="2678"/>
                    <a:pt x="10365" y="1553"/>
                    <a:pt x="9788" y="763"/>
                  </a:cubicBezTo>
                  <a:cubicBezTo>
                    <a:pt x="9437" y="264"/>
                    <a:pt x="8884" y="1"/>
                    <a:pt x="8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9" name="Google Shape;319;p28"/>
            <p:cNvSpPr/>
            <p:nvPr/>
          </p:nvSpPr>
          <p:spPr>
            <a:xfrm>
              <a:off x="2943325" y="2550400"/>
              <a:ext cx="158850" cy="139925"/>
            </a:xfrm>
            <a:custGeom>
              <a:avLst/>
              <a:gdLst/>
              <a:ahLst/>
              <a:cxnLst/>
              <a:rect l="l" t="t" r="r" b="b"/>
              <a:pathLst>
                <a:path w="6354" h="5597" extrusionOk="0">
                  <a:moveTo>
                    <a:pt x="4317" y="0"/>
                  </a:moveTo>
                  <a:cubicBezTo>
                    <a:pt x="3950" y="0"/>
                    <a:pt x="3578" y="110"/>
                    <a:pt x="3253" y="338"/>
                  </a:cubicBezTo>
                  <a:lnTo>
                    <a:pt x="1" y="2679"/>
                  </a:lnTo>
                  <a:lnTo>
                    <a:pt x="2128" y="5596"/>
                  </a:lnTo>
                  <a:lnTo>
                    <a:pt x="5350" y="3256"/>
                  </a:lnTo>
                  <a:cubicBezTo>
                    <a:pt x="6171" y="2679"/>
                    <a:pt x="6353" y="1554"/>
                    <a:pt x="5776" y="733"/>
                  </a:cubicBezTo>
                  <a:cubicBezTo>
                    <a:pt x="5427" y="256"/>
                    <a:pt x="4878" y="0"/>
                    <a:pt x="43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0" name="Google Shape;320;p28"/>
            <p:cNvSpPr/>
            <p:nvPr/>
          </p:nvSpPr>
          <p:spPr>
            <a:xfrm>
              <a:off x="2965375" y="2808075"/>
              <a:ext cx="147425" cy="133325"/>
            </a:xfrm>
            <a:custGeom>
              <a:avLst/>
              <a:gdLst/>
              <a:ahLst/>
              <a:cxnLst/>
              <a:rect l="l" t="t" r="r" b="b"/>
              <a:pathLst>
                <a:path w="5897" h="5333" extrusionOk="0">
                  <a:moveTo>
                    <a:pt x="2961" y="0"/>
                  </a:moveTo>
                  <a:cubicBezTo>
                    <a:pt x="2301" y="0"/>
                    <a:pt x="1641" y="244"/>
                    <a:pt x="1125" y="730"/>
                  </a:cubicBezTo>
                  <a:cubicBezTo>
                    <a:pt x="61" y="1764"/>
                    <a:pt x="0" y="3435"/>
                    <a:pt x="1034" y="4499"/>
                  </a:cubicBezTo>
                  <a:cubicBezTo>
                    <a:pt x="1553" y="5051"/>
                    <a:pt x="2261" y="5332"/>
                    <a:pt x="2970" y="5332"/>
                  </a:cubicBezTo>
                  <a:cubicBezTo>
                    <a:pt x="3629" y="5332"/>
                    <a:pt x="4290" y="5089"/>
                    <a:pt x="4803" y="4591"/>
                  </a:cubicBezTo>
                  <a:cubicBezTo>
                    <a:pt x="5867" y="3587"/>
                    <a:pt x="5897" y="1885"/>
                    <a:pt x="4894" y="821"/>
                  </a:cubicBezTo>
                  <a:cubicBezTo>
                    <a:pt x="4362" y="274"/>
                    <a:pt x="3661" y="0"/>
                    <a:pt x="29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1" name="Google Shape;321;p28"/>
            <p:cNvSpPr/>
            <p:nvPr/>
          </p:nvSpPr>
          <p:spPr>
            <a:xfrm>
              <a:off x="2998800" y="2834100"/>
              <a:ext cx="76775" cy="80000"/>
            </a:xfrm>
            <a:custGeom>
              <a:avLst/>
              <a:gdLst/>
              <a:ahLst/>
              <a:cxnLst/>
              <a:rect l="l" t="t" r="r" b="b"/>
              <a:pathLst>
                <a:path w="3071" h="3200" extrusionOk="0">
                  <a:moveTo>
                    <a:pt x="122" y="1"/>
                  </a:moveTo>
                  <a:cubicBezTo>
                    <a:pt x="92" y="1"/>
                    <a:pt x="61" y="8"/>
                    <a:pt x="31" y="24"/>
                  </a:cubicBezTo>
                  <a:cubicBezTo>
                    <a:pt x="1" y="84"/>
                    <a:pt x="1" y="145"/>
                    <a:pt x="31" y="206"/>
                  </a:cubicBezTo>
                  <a:lnTo>
                    <a:pt x="2858" y="3154"/>
                  </a:lnTo>
                  <a:cubicBezTo>
                    <a:pt x="2888" y="3185"/>
                    <a:pt x="2919" y="3200"/>
                    <a:pt x="2949" y="3200"/>
                  </a:cubicBezTo>
                  <a:cubicBezTo>
                    <a:pt x="2979" y="3200"/>
                    <a:pt x="3010" y="3185"/>
                    <a:pt x="3040" y="3154"/>
                  </a:cubicBezTo>
                  <a:cubicBezTo>
                    <a:pt x="3071" y="3124"/>
                    <a:pt x="3071" y="3033"/>
                    <a:pt x="3040" y="3002"/>
                  </a:cubicBezTo>
                  <a:lnTo>
                    <a:pt x="213" y="24"/>
                  </a:lnTo>
                  <a:cubicBezTo>
                    <a:pt x="183" y="8"/>
                    <a:pt x="153" y="1"/>
                    <a:pt x="122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22" name="Google Shape;322;p28"/>
          <p:cNvGrpSpPr/>
          <p:nvPr/>
        </p:nvGrpSpPr>
        <p:grpSpPr>
          <a:xfrm rot="9133330" flipH="1">
            <a:off x="137963" y="475289"/>
            <a:ext cx="910277" cy="1089507"/>
            <a:chOff x="2460673" y="2663163"/>
            <a:chExt cx="530552" cy="476262"/>
          </a:xfrm>
        </p:grpSpPr>
        <p:sp>
          <p:nvSpPr>
            <p:cNvPr id="323" name="Google Shape;323;p28"/>
            <p:cNvSpPr/>
            <p:nvPr/>
          </p:nvSpPr>
          <p:spPr>
            <a:xfrm>
              <a:off x="2708525" y="3048975"/>
              <a:ext cx="282700" cy="90450"/>
            </a:xfrm>
            <a:custGeom>
              <a:avLst/>
              <a:gdLst/>
              <a:ahLst/>
              <a:cxnLst/>
              <a:rect l="l" t="t" r="r" b="b"/>
              <a:pathLst>
                <a:path w="11308" h="3618" extrusionOk="0">
                  <a:moveTo>
                    <a:pt x="1794" y="0"/>
                  </a:moveTo>
                  <a:cubicBezTo>
                    <a:pt x="791" y="0"/>
                    <a:pt x="0" y="821"/>
                    <a:pt x="0" y="1794"/>
                  </a:cubicBezTo>
                  <a:cubicBezTo>
                    <a:pt x="0" y="2797"/>
                    <a:pt x="791" y="3617"/>
                    <a:pt x="1794" y="3617"/>
                  </a:cubicBezTo>
                  <a:lnTo>
                    <a:pt x="9514" y="3617"/>
                  </a:lnTo>
                  <a:cubicBezTo>
                    <a:pt x="10487" y="3617"/>
                    <a:pt x="11308" y="2797"/>
                    <a:pt x="11308" y="1794"/>
                  </a:cubicBezTo>
                  <a:cubicBezTo>
                    <a:pt x="11308" y="821"/>
                    <a:pt x="10487" y="0"/>
                    <a:pt x="95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4" name="Google Shape;324;p28"/>
            <p:cNvSpPr/>
            <p:nvPr/>
          </p:nvSpPr>
          <p:spPr>
            <a:xfrm>
              <a:off x="2846075" y="3048975"/>
              <a:ext cx="145150" cy="90450"/>
            </a:xfrm>
            <a:custGeom>
              <a:avLst/>
              <a:gdLst/>
              <a:ahLst/>
              <a:cxnLst/>
              <a:rect l="l" t="t" r="r" b="b"/>
              <a:pathLst>
                <a:path w="5806" h="3618" extrusionOk="0">
                  <a:moveTo>
                    <a:pt x="0" y="0"/>
                  </a:moveTo>
                  <a:lnTo>
                    <a:pt x="0" y="3617"/>
                  </a:lnTo>
                  <a:lnTo>
                    <a:pt x="4012" y="3617"/>
                  </a:lnTo>
                  <a:cubicBezTo>
                    <a:pt x="4985" y="3617"/>
                    <a:pt x="5806" y="2797"/>
                    <a:pt x="5806" y="1794"/>
                  </a:cubicBezTo>
                  <a:cubicBezTo>
                    <a:pt x="5806" y="821"/>
                    <a:pt x="4985" y="0"/>
                    <a:pt x="40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5" name="Google Shape;325;p28"/>
            <p:cNvSpPr/>
            <p:nvPr/>
          </p:nvSpPr>
          <p:spPr>
            <a:xfrm>
              <a:off x="2460673" y="2663163"/>
              <a:ext cx="149725" cy="133000"/>
            </a:xfrm>
            <a:custGeom>
              <a:avLst/>
              <a:gdLst/>
              <a:ahLst/>
              <a:cxnLst/>
              <a:rect l="l" t="t" r="r" b="b"/>
              <a:pathLst>
                <a:path w="5989" h="5320" extrusionOk="0">
                  <a:moveTo>
                    <a:pt x="2997" y="1"/>
                  </a:moveTo>
                  <a:cubicBezTo>
                    <a:pt x="2410" y="1"/>
                    <a:pt x="1823" y="198"/>
                    <a:pt x="1338" y="605"/>
                  </a:cubicBezTo>
                  <a:cubicBezTo>
                    <a:pt x="183" y="1516"/>
                    <a:pt x="1" y="3188"/>
                    <a:pt x="912" y="4343"/>
                  </a:cubicBezTo>
                  <a:cubicBezTo>
                    <a:pt x="1450" y="4985"/>
                    <a:pt x="2225" y="5320"/>
                    <a:pt x="3006" y="5320"/>
                  </a:cubicBezTo>
                  <a:cubicBezTo>
                    <a:pt x="3594" y="5320"/>
                    <a:pt x="4185" y="5130"/>
                    <a:pt x="4682" y="4738"/>
                  </a:cubicBezTo>
                  <a:cubicBezTo>
                    <a:pt x="5806" y="3827"/>
                    <a:pt x="5989" y="2155"/>
                    <a:pt x="5077" y="1000"/>
                  </a:cubicBezTo>
                  <a:cubicBezTo>
                    <a:pt x="4541" y="343"/>
                    <a:pt x="3770" y="1"/>
                    <a:pt x="2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6" name="Google Shape;326;p28"/>
            <p:cNvSpPr/>
            <p:nvPr/>
          </p:nvSpPr>
          <p:spPr>
            <a:xfrm>
              <a:off x="2491823" y="2696763"/>
              <a:ext cx="85900" cy="70175"/>
            </a:xfrm>
            <a:custGeom>
              <a:avLst/>
              <a:gdLst/>
              <a:ahLst/>
              <a:cxnLst/>
              <a:rect l="l" t="t" r="r" b="b"/>
              <a:pathLst>
                <a:path w="3436" h="2807" extrusionOk="0">
                  <a:moveTo>
                    <a:pt x="3298" y="1"/>
                  </a:moveTo>
                  <a:cubicBezTo>
                    <a:pt x="3273" y="1"/>
                    <a:pt x="3248" y="8"/>
                    <a:pt x="3223" y="20"/>
                  </a:cubicBezTo>
                  <a:lnTo>
                    <a:pt x="31" y="2604"/>
                  </a:lnTo>
                  <a:cubicBezTo>
                    <a:pt x="1" y="2634"/>
                    <a:pt x="1" y="2726"/>
                    <a:pt x="31" y="2756"/>
                  </a:cubicBezTo>
                  <a:cubicBezTo>
                    <a:pt x="49" y="2792"/>
                    <a:pt x="88" y="2806"/>
                    <a:pt x="123" y="2806"/>
                  </a:cubicBezTo>
                  <a:cubicBezTo>
                    <a:pt x="148" y="2806"/>
                    <a:pt x="171" y="2799"/>
                    <a:pt x="183" y="2786"/>
                  </a:cubicBezTo>
                  <a:lnTo>
                    <a:pt x="3375" y="203"/>
                  </a:lnTo>
                  <a:cubicBezTo>
                    <a:pt x="3436" y="172"/>
                    <a:pt x="3436" y="112"/>
                    <a:pt x="3405" y="51"/>
                  </a:cubicBezTo>
                  <a:cubicBezTo>
                    <a:pt x="3370" y="15"/>
                    <a:pt x="3334" y="1"/>
                    <a:pt x="3298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7" name="Google Shape;327;p28"/>
            <p:cNvSpPr/>
            <p:nvPr/>
          </p:nvSpPr>
          <p:spPr>
            <a:xfrm>
              <a:off x="2707775" y="2824650"/>
              <a:ext cx="147425" cy="133000"/>
            </a:xfrm>
            <a:custGeom>
              <a:avLst/>
              <a:gdLst/>
              <a:ahLst/>
              <a:cxnLst/>
              <a:rect l="l" t="t" r="r" b="b"/>
              <a:pathLst>
                <a:path w="5897" h="5320" extrusionOk="0">
                  <a:moveTo>
                    <a:pt x="2988" y="1"/>
                  </a:moveTo>
                  <a:cubicBezTo>
                    <a:pt x="2755" y="1"/>
                    <a:pt x="2517" y="32"/>
                    <a:pt x="2280" y="98"/>
                  </a:cubicBezTo>
                  <a:cubicBezTo>
                    <a:pt x="851" y="462"/>
                    <a:pt x="0" y="1921"/>
                    <a:pt x="395" y="3350"/>
                  </a:cubicBezTo>
                  <a:cubicBezTo>
                    <a:pt x="703" y="4529"/>
                    <a:pt x="1788" y="5319"/>
                    <a:pt x="2978" y="5319"/>
                  </a:cubicBezTo>
                  <a:cubicBezTo>
                    <a:pt x="3199" y="5319"/>
                    <a:pt x="3424" y="5292"/>
                    <a:pt x="3648" y="5235"/>
                  </a:cubicBezTo>
                  <a:cubicBezTo>
                    <a:pt x="5046" y="4870"/>
                    <a:pt x="5897" y="3411"/>
                    <a:pt x="5532" y="1982"/>
                  </a:cubicBezTo>
                  <a:cubicBezTo>
                    <a:pt x="5228" y="791"/>
                    <a:pt x="4162" y="1"/>
                    <a:pt x="29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8" name="Google Shape;328;p28"/>
            <p:cNvSpPr/>
            <p:nvPr/>
          </p:nvSpPr>
          <p:spPr>
            <a:xfrm>
              <a:off x="2767025" y="2840450"/>
              <a:ext cx="32700" cy="104725"/>
            </a:xfrm>
            <a:custGeom>
              <a:avLst/>
              <a:gdLst/>
              <a:ahLst/>
              <a:cxnLst/>
              <a:rect l="l" t="t" r="r" b="b"/>
              <a:pathLst>
                <a:path w="1308" h="4189" extrusionOk="0">
                  <a:moveTo>
                    <a:pt x="140" y="1"/>
                  </a:moveTo>
                  <a:cubicBezTo>
                    <a:pt x="125" y="1"/>
                    <a:pt x="108" y="5"/>
                    <a:pt x="92" y="13"/>
                  </a:cubicBezTo>
                  <a:cubicBezTo>
                    <a:pt x="31" y="13"/>
                    <a:pt x="1" y="74"/>
                    <a:pt x="1" y="134"/>
                  </a:cubicBezTo>
                  <a:lnTo>
                    <a:pt x="1065" y="4116"/>
                  </a:lnTo>
                  <a:cubicBezTo>
                    <a:pt x="1065" y="4161"/>
                    <a:pt x="1097" y="4189"/>
                    <a:pt x="1139" y="4189"/>
                  </a:cubicBezTo>
                  <a:cubicBezTo>
                    <a:pt x="1154" y="4189"/>
                    <a:pt x="1170" y="4185"/>
                    <a:pt x="1186" y="4177"/>
                  </a:cubicBezTo>
                  <a:cubicBezTo>
                    <a:pt x="1247" y="4177"/>
                    <a:pt x="1308" y="4116"/>
                    <a:pt x="1278" y="4055"/>
                  </a:cubicBezTo>
                  <a:lnTo>
                    <a:pt x="244" y="74"/>
                  </a:lnTo>
                  <a:cubicBezTo>
                    <a:pt x="222" y="29"/>
                    <a:pt x="183" y="1"/>
                    <a:pt x="140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036408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9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331" name="Google Shape;331;p29"/>
          <p:cNvCxnSpPr/>
          <p:nvPr/>
        </p:nvCxnSpPr>
        <p:spPr>
          <a:xfrm>
            <a:off x="-81900" y="6138005"/>
            <a:ext cx="5665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32" name="Google Shape;332;p29"/>
          <p:cNvGrpSpPr/>
          <p:nvPr/>
        </p:nvGrpSpPr>
        <p:grpSpPr>
          <a:xfrm rot="1739526" flipH="1">
            <a:off x="7937017" y="722633"/>
            <a:ext cx="278055" cy="324128"/>
            <a:chOff x="3948000" y="3024575"/>
            <a:chExt cx="145950" cy="127600"/>
          </a:xfrm>
        </p:grpSpPr>
        <p:sp>
          <p:nvSpPr>
            <p:cNvPr id="333" name="Google Shape;333;p29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35" name="Google Shape;335;p29"/>
          <p:cNvGrpSpPr/>
          <p:nvPr/>
        </p:nvGrpSpPr>
        <p:grpSpPr>
          <a:xfrm rot="1739526" flipH="1">
            <a:off x="8099197" y="292189"/>
            <a:ext cx="471903" cy="407001"/>
            <a:chOff x="4289900" y="2977375"/>
            <a:chExt cx="247700" cy="160225"/>
          </a:xfrm>
        </p:grpSpPr>
        <p:sp>
          <p:nvSpPr>
            <p:cNvPr id="336" name="Google Shape;336;p29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7" name="Google Shape;337;p29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38" name="Google Shape;338;p29"/>
          <p:cNvGrpSpPr/>
          <p:nvPr/>
        </p:nvGrpSpPr>
        <p:grpSpPr>
          <a:xfrm rot="1739526" flipH="1">
            <a:off x="8556540" y="1118197"/>
            <a:ext cx="395650" cy="534328"/>
            <a:chOff x="3510175" y="2983025"/>
            <a:chExt cx="207675" cy="210350"/>
          </a:xfrm>
        </p:grpSpPr>
        <p:sp>
          <p:nvSpPr>
            <p:cNvPr id="339" name="Google Shape;339;p29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0" name="Google Shape;340;p29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41" name="Google Shape;341;p29"/>
          <p:cNvGrpSpPr/>
          <p:nvPr/>
        </p:nvGrpSpPr>
        <p:grpSpPr>
          <a:xfrm rot="303547">
            <a:off x="248601" y="405141"/>
            <a:ext cx="814796" cy="629736"/>
            <a:chOff x="1260175" y="3462925"/>
            <a:chExt cx="257625" cy="149325"/>
          </a:xfrm>
        </p:grpSpPr>
        <p:sp>
          <p:nvSpPr>
            <p:cNvPr id="342" name="Google Shape;342;p29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3" name="Google Shape;343;p29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4" name="Google Shape;344;p29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5" name="Google Shape;345;p29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6" name="Google Shape;346;p29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7" name="Google Shape;347;p29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687500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350" name="Google Shape;350;p30"/>
          <p:cNvCxnSpPr/>
          <p:nvPr/>
        </p:nvCxnSpPr>
        <p:spPr>
          <a:xfrm>
            <a:off x="0" y="720000"/>
            <a:ext cx="19860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1" name="Google Shape;351;p30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52" name="Google Shape;352;p30"/>
          <p:cNvGrpSpPr/>
          <p:nvPr/>
        </p:nvGrpSpPr>
        <p:grpSpPr>
          <a:xfrm rot="558892" flipH="1">
            <a:off x="7794039" y="806382"/>
            <a:ext cx="296481" cy="345623"/>
            <a:chOff x="3948000" y="3024575"/>
            <a:chExt cx="145950" cy="127600"/>
          </a:xfrm>
        </p:grpSpPr>
        <p:sp>
          <p:nvSpPr>
            <p:cNvPr id="353" name="Google Shape;353;p30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4" name="Google Shape;354;p30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55" name="Google Shape;355;p30"/>
          <p:cNvGrpSpPr/>
          <p:nvPr/>
        </p:nvGrpSpPr>
        <p:grpSpPr>
          <a:xfrm rot="558892" flipH="1">
            <a:off x="8547196" y="872255"/>
            <a:ext cx="421868" cy="569764"/>
            <a:chOff x="3510175" y="2983025"/>
            <a:chExt cx="207675" cy="210350"/>
          </a:xfrm>
        </p:grpSpPr>
        <p:sp>
          <p:nvSpPr>
            <p:cNvPr id="356" name="Google Shape;356;p30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7" name="Google Shape;357;p30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58" name="Google Shape;358;p30"/>
          <p:cNvGrpSpPr/>
          <p:nvPr/>
        </p:nvGrpSpPr>
        <p:grpSpPr>
          <a:xfrm rot="558892" flipH="1">
            <a:off x="7846065" y="247578"/>
            <a:ext cx="503174" cy="433993"/>
            <a:chOff x="4289900" y="2977375"/>
            <a:chExt cx="247700" cy="160225"/>
          </a:xfrm>
        </p:grpSpPr>
        <p:sp>
          <p:nvSpPr>
            <p:cNvPr id="359" name="Google Shape;359;p30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0" name="Google Shape;360;p30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262634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363" name="Google Shape;363;p31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4" name="Google Shape;364;p31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65" name="Google Shape;365;p31"/>
          <p:cNvGrpSpPr/>
          <p:nvPr/>
        </p:nvGrpSpPr>
        <p:grpSpPr>
          <a:xfrm rot="1739509" flipH="1">
            <a:off x="245512" y="5472010"/>
            <a:ext cx="303984" cy="354353"/>
            <a:chOff x="3948000" y="3024575"/>
            <a:chExt cx="145950" cy="127600"/>
          </a:xfrm>
        </p:grpSpPr>
        <p:sp>
          <p:nvSpPr>
            <p:cNvPr id="366" name="Google Shape;366;p3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7" name="Google Shape;367;p3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68" name="Google Shape;368;p31"/>
          <p:cNvGrpSpPr/>
          <p:nvPr/>
        </p:nvGrpSpPr>
        <p:grpSpPr>
          <a:xfrm rot="-8340877">
            <a:off x="109803" y="6095236"/>
            <a:ext cx="416402" cy="486037"/>
            <a:chOff x="5579350" y="4988075"/>
            <a:chExt cx="262600" cy="229875"/>
          </a:xfrm>
        </p:grpSpPr>
        <p:sp>
          <p:nvSpPr>
            <p:cNvPr id="369" name="Google Shape;369;p31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0" name="Google Shape;370;p31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71" name="Google Shape;371;p31"/>
          <p:cNvGrpSpPr/>
          <p:nvPr/>
        </p:nvGrpSpPr>
        <p:grpSpPr>
          <a:xfrm rot="4939335" flipH="1">
            <a:off x="607561" y="6423134"/>
            <a:ext cx="318261" cy="208685"/>
            <a:chOff x="3948000" y="3024575"/>
            <a:chExt cx="145950" cy="127600"/>
          </a:xfrm>
        </p:grpSpPr>
        <p:sp>
          <p:nvSpPr>
            <p:cNvPr id="372" name="Google Shape;372;p3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3" name="Google Shape;373;p3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74" name="Google Shape;374;p31"/>
          <p:cNvGrpSpPr/>
          <p:nvPr/>
        </p:nvGrpSpPr>
        <p:grpSpPr>
          <a:xfrm rot="7683285">
            <a:off x="8088102" y="594488"/>
            <a:ext cx="452841" cy="304310"/>
            <a:chOff x="5918300" y="4988050"/>
            <a:chExt cx="256875" cy="230150"/>
          </a:xfrm>
        </p:grpSpPr>
        <p:sp>
          <p:nvSpPr>
            <p:cNvPr id="375" name="Google Shape;375;p31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6" name="Google Shape;376;p31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77" name="Google Shape;377;p31"/>
          <p:cNvGrpSpPr/>
          <p:nvPr/>
        </p:nvGrpSpPr>
        <p:grpSpPr>
          <a:xfrm rot="4939335" flipH="1">
            <a:off x="8499211" y="1070867"/>
            <a:ext cx="318261" cy="208685"/>
            <a:chOff x="3948000" y="3024575"/>
            <a:chExt cx="145950" cy="127600"/>
          </a:xfrm>
        </p:grpSpPr>
        <p:sp>
          <p:nvSpPr>
            <p:cNvPr id="378" name="Google Shape;378;p31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9" name="Google Shape;379;p31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80" name="Google Shape;380;p31"/>
          <p:cNvGrpSpPr/>
          <p:nvPr/>
        </p:nvGrpSpPr>
        <p:grpSpPr>
          <a:xfrm rot="7683379">
            <a:off x="8489223" y="427789"/>
            <a:ext cx="525908" cy="345263"/>
            <a:chOff x="5579350" y="4988075"/>
            <a:chExt cx="262600" cy="229875"/>
          </a:xfrm>
        </p:grpSpPr>
        <p:sp>
          <p:nvSpPr>
            <p:cNvPr id="381" name="Google Shape;381;p31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2" name="Google Shape;382;p31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838860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2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385" name="Google Shape;385;p32"/>
          <p:cNvGrpSpPr/>
          <p:nvPr/>
        </p:nvGrpSpPr>
        <p:grpSpPr>
          <a:xfrm rot="7683379">
            <a:off x="8489223" y="427789"/>
            <a:ext cx="525908" cy="345263"/>
            <a:chOff x="5579350" y="4988075"/>
            <a:chExt cx="262600" cy="229875"/>
          </a:xfrm>
        </p:grpSpPr>
        <p:sp>
          <p:nvSpPr>
            <p:cNvPr id="386" name="Google Shape;386;p32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7" name="Google Shape;387;p32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88" name="Google Shape;388;p32"/>
          <p:cNvGrpSpPr/>
          <p:nvPr/>
        </p:nvGrpSpPr>
        <p:grpSpPr>
          <a:xfrm rot="7683285">
            <a:off x="8088102" y="594488"/>
            <a:ext cx="452841" cy="304310"/>
            <a:chOff x="5918300" y="4988050"/>
            <a:chExt cx="256875" cy="230150"/>
          </a:xfrm>
        </p:grpSpPr>
        <p:sp>
          <p:nvSpPr>
            <p:cNvPr id="389" name="Google Shape;389;p32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0" name="Google Shape;390;p32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391" name="Google Shape;391;p32"/>
          <p:cNvGrpSpPr/>
          <p:nvPr/>
        </p:nvGrpSpPr>
        <p:grpSpPr>
          <a:xfrm rot="3860887">
            <a:off x="8480616" y="1225777"/>
            <a:ext cx="390205" cy="262217"/>
            <a:chOff x="5918300" y="4988050"/>
            <a:chExt cx="256875" cy="230150"/>
          </a:xfrm>
        </p:grpSpPr>
        <p:sp>
          <p:nvSpPr>
            <p:cNvPr id="392" name="Google Shape;392;p32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3" name="Google Shape;393;p32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590506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3"/>
          <p:cNvSpPr txBox="1">
            <a:spLocks noGrp="1"/>
          </p:cNvSpPr>
          <p:nvPr>
            <p:ph type="ctrTitle"/>
          </p:nvPr>
        </p:nvSpPr>
        <p:spPr>
          <a:xfrm>
            <a:off x="3433033" y="893100"/>
            <a:ext cx="4997400" cy="13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6" name="Google Shape;396;p33"/>
          <p:cNvSpPr txBox="1">
            <a:spLocks noGrp="1"/>
          </p:cNvSpPr>
          <p:nvPr>
            <p:ph type="subTitle" idx="1"/>
          </p:nvPr>
        </p:nvSpPr>
        <p:spPr>
          <a:xfrm>
            <a:off x="3465350" y="2272733"/>
            <a:ext cx="4945800" cy="139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97" name="Google Shape;397;p33"/>
          <p:cNvSpPr txBox="1"/>
          <p:nvPr/>
        </p:nvSpPr>
        <p:spPr>
          <a:xfrm>
            <a:off x="3473625" y="5619645"/>
            <a:ext cx="4945800" cy="7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algn="ctr"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r>
              <a:rPr lang="es" sz="900" b="1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CRÉDITOS</a:t>
            </a:r>
            <a:r>
              <a:rPr lang="es" sz="900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: Esta plantilla de presentación fue creada por </a:t>
            </a:r>
            <a:r>
              <a:rPr lang="es" sz="900" b="1" kern="0">
                <a:solidFill>
                  <a:srgbClr val="FFFFFF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s" sz="900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, que incluye iconos de </a:t>
            </a:r>
            <a:r>
              <a:rPr lang="es" sz="900" b="1" kern="0">
                <a:solidFill>
                  <a:srgbClr val="FFFFFF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s" sz="900" kern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e infografías y imágenes de </a:t>
            </a:r>
            <a:r>
              <a:rPr lang="es" sz="900" b="1" kern="0">
                <a:solidFill>
                  <a:srgbClr val="FFFFFF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900" kern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8" name="Google Shape;398;p33"/>
          <p:cNvSpPr txBox="1">
            <a:spLocks noGrp="1"/>
          </p:cNvSpPr>
          <p:nvPr>
            <p:ph type="subTitle" idx="2"/>
          </p:nvPr>
        </p:nvSpPr>
        <p:spPr>
          <a:xfrm>
            <a:off x="3465250" y="5016233"/>
            <a:ext cx="4945800" cy="42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99" name="Google Shape;399;p33"/>
          <p:cNvCxnSpPr/>
          <p:nvPr/>
        </p:nvCxnSpPr>
        <p:spPr>
          <a:xfrm>
            <a:off x="0" y="719283"/>
            <a:ext cx="39381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66399418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1" name="Google Shape;401;p34"/>
          <p:cNvCxnSpPr/>
          <p:nvPr/>
        </p:nvCxnSpPr>
        <p:spPr>
          <a:xfrm>
            <a:off x="0" y="720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2" name="Google Shape;402;p34"/>
          <p:cNvCxnSpPr/>
          <p:nvPr/>
        </p:nvCxnSpPr>
        <p:spPr>
          <a:xfrm>
            <a:off x="7286625" y="6138000"/>
            <a:ext cx="25572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03" name="Google Shape;403;p34"/>
          <p:cNvGrpSpPr/>
          <p:nvPr/>
        </p:nvGrpSpPr>
        <p:grpSpPr>
          <a:xfrm rot="-8340683">
            <a:off x="460250" y="5421947"/>
            <a:ext cx="358578" cy="428343"/>
            <a:chOff x="5918300" y="4988050"/>
            <a:chExt cx="256875" cy="230150"/>
          </a:xfrm>
        </p:grpSpPr>
        <p:sp>
          <p:nvSpPr>
            <p:cNvPr id="404" name="Google Shape;404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" name="Google Shape;405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6" name="Google Shape;406;p34"/>
          <p:cNvGrpSpPr/>
          <p:nvPr/>
        </p:nvGrpSpPr>
        <p:grpSpPr>
          <a:xfrm rot="7683379">
            <a:off x="8489223" y="193322"/>
            <a:ext cx="525908" cy="345263"/>
            <a:chOff x="5579350" y="4988075"/>
            <a:chExt cx="262600" cy="229875"/>
          </a:xfrm>
        </p:grpSpPr>
        <p:sp>
          <p:nvSpPr>
            <p:cNvPr id="407" name="Google Shape;407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" name="Google Shape;408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09" name="Google Shape;409;p34"/>
          <p:cNvGrpSpPr/>
          <p:nvPr/>
        </p:nvGrpSpPr>
        <p:grpSpPr>
          <a:xfrm rot="7683285">
            <a:off x="8088102" y="360021"/>
            <a:ext cx="452841" cy="304310"/>
            <a:chOff x="5918300" y="4988050"/>
            <a:chExt cx="256875" cy="230150"/>
          </a:xfrm>
        </p:grpSpPr>
        <p:sp>
          <p:nvSpPr>
            <p:cNvPr id="410" name="Google Shape;410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" name="Google Shape;411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2" name="Google Shape;412;p34"/>
          <p:cNvGrpSpPr/>
          <p:nvPr/>
        </p:nvGrpSpPr>
        <p:grpSpPr>
          <a:xfrm rot="3860887">
            <a:off x="8480616" y="991310"/>
            <a:ext cx="390205" cy="262217"/>
            <a:chOff x="5918300" y="4988050"/>
            <a:chExt cx="256875" cy="230150"/>
          </a:xfrm>
        </p:grpSpPr>
        <p:sp>
          <p:nvSpPr>
            <p:cNvPr id="413" name="Google Shape;413;p34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" name="Google Shape;414;p34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15" name="Google Shape;415;p34"/>
          <p:cNvGrpSpPr/>
          <p:nvPr/>
        </p:nvGrpSpPr>
        <p:grpSpPr>
          <a:xfrm rot="-8340877">
            <a:off x="109803" y="6095236"/>
            <a:ext cx="416402" cy="486037"/>
            <a:chOff x="5579350" y="4988075"/>
            <a:chExt cx="262600" cy="229875"/>
          </a:xfrm>
        </p:grpSpPr>
        <p:sp>
          <p:nvSpPr>
            <p:cNvPr id="416" name="Google Shape;416;p34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" name="Google Shape;417;p34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024732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9" name="Google Shape;419;p35"/>
          <p:cNvCxnSpPr/>
          <p:nvPr/>
        </p:nvCxnSpPr>
        <p:spPr>
          <a:xfrm>
            <a:off x="1877275" y="6138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0" name="Google Shape;420;p35"/>
          <p:cNvGrpSpPr/>
          <p:nvPr/>
        </p:nvGrpSpPr>
        <p:grpSpPr>
          <a:xfrm rot="-8340683">
            <a:off x="641500" y="238214"/>
            <a:ext cx="358578" cy="428343"/>
            <a:chOff x="5918300" y="4988050"/>
            <a:chExt cx="256875" cy="230150"/>
          </a:xfrm>
        </p:grpSpPr>
        <p:sp>
          <p:nvSpPr>
            <p:cNvPr id="421" name="Google Shape;421;p35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" name="Google Shape;422;p35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23" name="Google Shape;423;p35"/>
          <p:cNvGrpSpPr/>
          <p:nvPr/>
        </p:nvGrpSpPr>
        <p:grpSpPr>
          <a:xfrm rot="-8340877">
            <a:off x="291053" y="911503"/>
            <a:ext cx="416402" cy="486037"/>
            <a:chOff x="5579350" y="4988075"/>
            <a:chExt cx="262600" cy="229875"/>
          </a:xfrm>
        </p:grpSpPr>
        <p:sp>
          <p:nvSpPr>
            <p:cNvPr id="424" name="Google Shape;424;p35"/>
            <p:cNvSpPr/>
            <p:nvPr/>
          </p:nvSpPr>
          <p:spPr>
            <a:xfrm>
              <a:off x="5579350" y="4988075"/>
              <a:ext cx="262600" cy="229875"/>
            </a:xfrm>
            <a:custGeom>
              <a:avLst/>
              <a:gdLst/>
              <a:ahLst/>
              <a:cxnLst/>
              <a:rect l="l" t="t" r="r" b="b"/>
              <a:pathLst>
                <a:path w="10504" h="9195" extrusionOk="0">
                  <a:moveTo>
                    <a:pt x="5254" y="0"/>
                  </a:moveTo>
                  <a:cubicBezTo>
                    <a:pt x="3676" y="0"/>
                    <a:pt x="2141" y="818"/>
                    <a:pt x="1276" y="2269"/>
                  </a:cubicBezTo>
                  <a:cubicBezTo>
                    <a:pt x="0" y="4466"/>
                    <a:pt x="732" y="7291"/>
                    <a:pt x="2909" y="8567"/>
                  </a:cubicBezTo>
                  <a:cubicBezTo>
                    <a:pt x="3641" y="8993"/>
                    <a:pt x="4443" y="9195"/>
                    <a:pt x="5234" y="9195"/>
                  </a:cubicBezTo>
                  <a:cubicBezTo>
                    <a:pt x="6817" y="9195"/>
                    <a:pt x="8356" y="8386"/>
                    <a:pt x="9207" y="6935"/>
                  </a:cubicBezTo>
                  <a:cubicBezTo>
                    <a:pt x="10504" y="4738"/>
                    <a:pt x="9771" y="1913"/>
                    <a:pt x="7574" y="637"/>
                  </a:cubicBezTo>
                  <a:cubicBezTo>
                    <a:pt x="6842" y="205"/>
                    <a:pt x="6042" y="0"/>
                    <a:pt x="52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563322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721772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7" name="Google Shape;427;p36"/>
          <p:cNvCxnSpPr/>
          <p:nvPr/>
        </p:nvCxnSpPr>
        <p:spPr>
          <a:xfrm>
            <a:off x="0" y="720000"/>
            <a:ext cx="79665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28" name="Google Shape;428;p36"/>
          <p:cNvGrpSpPr/>
          <p:nvPr/>
        </p:nvGrpSpPr>
        <p:grpSpPr>
          <a:xfrm rot="-9060487" flipH="1">
            <a:off x="903145" y="5909521"/>
            <a:ext cx="261586" cy="304929"/>
            <a:chOff x="3948000" y="3024575"/>
            <a:chExt cx="145950" cy="127600"/>
          </a:xfrm>
        </p:grpSpPr>
        <p:sp>
          <p:nvSpPr>
            <p:cNvPr id="429" name="Google Shape;429;p36"/>
            <p:cNvSpPr/>
            <p:nvPr/>
          </p:nvSpPr>
          <p:spPr>
            <a:xfrm>
              <a:off x="3948000" y="3053450"/>
              <a:ext cx="126775" cy="98725"/>
            </a:xfrm>
            <a:custGeom>
              <a:avLst/>
              <a:gdLst/>
              <a:ahLst/>
              <a:cxnLst/>
              <a:rect l="l" t="t" r="r" b="b"/>
              <a:pathLst>
                <a:path w="5071" h="3949" extrusionOk="0">
                  <a:moveTo>
                    <a:pt x="767" y="1"/>
                  </a:moveTo>
                  <a:lnTo>
                    <a:pt x="767" y="1"/>
                  </a:lnTo>
                  <a:cubicBezTo>
                    <a:pt x="0" y="1202"/>
                    <a:pt x="334" y="2770"/>
                    <a:pt x="1535" y="3537"/>
                  </a:cubicBezTo>
                  <a:cubicBezTo>
                    <a:pt x="1958" y="3815"/>
                    <a:pt x="2438" y="3948"/>
                    <a:pt x="2914" y="3948"/>
                  </a:cubicBezTo>
                  <a:cubicBezTo>
                    <a:pt x="3753" y="3948"/>
                    <a:pt x="4581" y="3535"/>
                    <a:pt x="5070" y="2770"/>
                  </a:cubicBezTo>
                  <a:lnTo>
                    <a:pt x="7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3967175" y="3024575"/>
              <a:ext cx="126775" cy="98125"/>
            </a:xfrm>
            <a:custGeom>
              <a:avLst/>
              <a:gdLst/>
              <a:ahLst/>
              <a:cxnLst/>
              <a:rect l="l" t="t" r="r" b="b"/>
              <a:pathLst>
                <a:path w="5071" h="3925" extrusionOk="0">
                  <a:moveTo>
                    <a:pt x="2160" y="0"/>
                  </a:moveTo>
                  <a:cubicBezTo>
                    <a:pt x="1316" y="0"/>
                    <a:pt x="493" y="406"/>
                    <a:pt x="0" y="1156"/>
                  </a:cubicBezTo>
                  <a:lnTo>
                    <a:pt x="4303" y="3925"/>
                  </a:lnTo>
                  <a:cubicBezTo>
                    <a:pt x="5071" y="2757"/>
                    <a:pt x="4704" y="1156"/>
                    <a:pt x="3536" y="389"/>
                  </a:cubicBezTo>
                  <a:cubicBezTo>
                    <a:pt x="3107" y="126"/>
                    <a:pt x="2630" y="0"/>
                    <a:pt x="21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1" name="Google Shape;431;p36"/>
          <p:cNvGrpSpPr/>
          <p:nvPr/>
        </p:nvGrpSpPr>
        <p:grpSpPr>
          <a:xfrm rot="-9060487" flipH="1">
            <a:off x="568209" y="6236506"/>
            <a:ext cx="443952" cy="382895"/>
            <a:chOff x="4289900" y="2977375"/>
            <a:chExt cx="247700" cy="160225"/>
          </a:xfrm>
        </p:grpSpPr>
        <p:sp>
          <p:nvSpPr>
            <p:cNvPr id="432" name="Google Shape;432;p36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4" name="Google Shape;434;p36"/>
          <p:cNvGrpSpPr/>
          <p:nvPr/>
        </p:nvGrpSpPr>
        <p:grpSpPr>
          <a:xfrm rot="-9060487" flipH="1">
            <a:off x="209686" y="5339641"/>
            <a:ext cx="372215" cy="502679"/>
            <a:chOff x="3510175" y="2983025"/>
            <a:chExt cx="207675" cy="210350"/>
          </a:xfrm>
        </p:grpSpPr>
        <p:sp>
          <p:nvSpPr>
            <p:cNvPr id="435" name="Google Shape;435;p36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" name="Google Shape;436;p36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37" name="Google Shape;437;p36"/>
          <p:cNvGrpSpPr/>
          <p:nvPr/>
        </p:nvGrpSpPr>
        <p:grpSpPr>
          <a:xfrm rot="-10496518">
            <a:off x="8275217" y="6124649"/>
            <a:ext cx="710359" cy="548985"/>
            <a:chOff x="1260175" y="3462925"/>
            <a:chExt cx="257625" cy="149325"/>
          </a:xfrm>
        </p:grpSpPr>
        <p:sp>
          <p:nvSpPr>
            <p:cNvPr id="438" name="Google Shape;438;p36"/>
            <p:cNvSpPr/>
            <p:nvPr/>
          </p:nvSpPr>
          <p:spPr>
            <a:xfrm>
              <a:off x="1396200" y="3504500"/>
              <a:ext cx="121600" cy="107750"/>
            </a:xfrm>
            <a:custGeom>
              <a:avLst/>
              <a:gdLst/>
              <a:ahLst/>
              <a:cxnLst/>
              <a:rect l="l" t="t" r="r" b="b"/>
              <a:pathLst>
                <a:path w="4864" h="4310" extrusionOk="0">
                  <a:moveTo>
                    <a:pt x="2450" y="1"/>
                  </a:moveTo>
                  <a:cubicBezTo>
                    <a:pt x="2014" y="1"/>
                    <a:pt x="1571" y="135"/>
                    <a:pt x="1185" y="412"/>
                  </a:cubicBezTo>
                  <a:cubicBezTo>
                    <a:pt x="213" y="1111"/>
                    <a:pt x="0" y="2448"/>
                    <a:pt x="669" y="3421"/>
                  </a:cubicBezTo>
                  <a:cubicBezTo>
                    <a:pt x="1095" y="3995"/>
                    <a:pt x="1758" y="4310"/>
                    <a:pt x="2431" y="4310"/>
                  </a:cubicBezTo>
                  <a:cubicBezTo>
                    <a:pt x="2862" y="4310"/>
                    <a:pt x="3298" y="4180"/>
                    <a:pt x="3678" y="3907"/>
                  </a:cubicBezTo>
                  <a:cubicBezTo>
                    <a:pt x="4651" y="3208"/>
                    <a:pt x="4863" y="1871"/>
                    <a:pt x="4164" y="898"/>
                  </a:cubicBezTo>
                  <a:cubicBezTo>
                    <a:pt x="3761" y="311"/>
                    <a:pt x="3113" y="1"/>
                    <a:pt x="24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" name="Google Shape;439;p36"/>
            <p:cNvSpPr/>
            <p:nvPr/>
          </p:nvSpPr>
          <p:spPr>
            <a:xfrm>
              <a:off x="1415175" y="3525425"/>
              <a:ext cx="84375" cy="65375"/>
            </a:xfrm>
            <a:custGeom>
              <a:avLst/>
              <a:gdLst/>
              <a:ahLst/>
              <a:cxnLst/>
              <a:rect l="l" t="t" r="r" b="b"/>
              <a:pathLst>
                <a:path w="3375" h="2615" extrusionOk="0">
                  <a:moveTo>
                    <a:pt x="3101" y="0"/>
                  </a:moveTo>
                  <a:lnTo>
                    <a:pt x="1" y="2219"/>
                  </a:lnTo>
                  <a:lnTo>
                    <a:pt x="305" y="2614"/>
                  </a:lnTo>
                  <a:lnTo>
                    <a:pt x="3375" y="395"/>
                  </a:lnTo>
                  <a:lnTo>
                    <a:pt x="310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" name="Google Shape;440;p36"/>
            <p:cNvSpPr/>
            <p:nvPr/>
          </p:nvSpPr>
          <p:spPr>
            <a:xfrm>
              <a:off x="1340725" y="3462925"/>
              <a:ext cx="79050" cy="69900"/>
            </a:xfrm>
            <a:custGeom>
              <a:avLst/>
              <a:gdLst/>
              <a:ahLst/>
              <a:cxnLst/>
              <a:rect l="l" t="t" r="r" b="b"/>
              <a:pathLst>
                <a:path w="3162" h="2796" extrusionOk="0">
                  <a:moveTo>
                    <a:pt x="1583" y="1"/>
                  </a:moveTo>
                  <a:cubicBezTo>
                    <a:pt x="1300" y="1"/>
                    <a:pt x="1011" y="84"/>
                    <a:pt x="760" y="251"/>
                  </a:cubicBezTo>
                  <a:cubicBezTo>
                    <a:pt x="152" y="707"/>
                    <a:pt x="0" y="1588"/>
                    <a:pt x="456" y="2227"/>
                  </a:cubicBezTo>
                  <a:cubicBezTo>
                    <a:pt x="714" y="2595"/>
                    <a:pt x="1139" y="2796"/>
                    <a:pt x="1575" y="2796"/>
                  </a:cubicBezTo>
                  <a:cubicBezTo>
                    <a:pt x="1860" y="2796"/>
                    <a:pt x="2150" y="2710"/>
                    <a:pt x="2401" y="2531"/>
                  </a:cubicBezTo>
                  <a:cubicBezTo>
                    <a:pt x="3009" y="2075"/>
                    <a:pt x="3161" y="1224"/>
                    <a:pt x="2705" y="585"/>
                  </a:cubicBezTo>
                  <a:cubicBezTo>
                    <a:pt x="2447" y="198"/>
                    <a:pt x="2021" y="1"/>
                    <a:pt x="15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" name="Google Shape;441;p36"/>
            <p:cNvSpPr/>
            <p:nvPr/>
          </p:nvSpPr>
          <p:spPr>
            <a:xfrm>
              <a:off x="1359725" y="3470700"/>
              <a:ext cx="41800" cy="54750"/>
            </a:xfrm>
            <a:custGeom>
              <a:avLst/>
              <a:gdLst/>
              <a:ahLst/>
              <a:cxnLst/>
              <a:rect l="l" t="t" r="r" b="b"/>
              <a:pathLst>
                <a:path w="1672" h="2190" extrusionOk="0">
                  <a:moveTo>
                    <a:pt x="243" y="1"/>
                  </a:moveTo>
                  <a:lnTo>
                    <a:pt x="0" y="183"/>
                  </a:lnTo>
                  <a:lnTo>
                    <a:pt x="1429" y="2189"/>
                  </a:lnTo>
                  <a:lnTo>
                    <a:pt x="1672" y="2007"/>
                  </a:lnTo>
                  <a:lnTo>
                    <a:pt x="243" y="1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" name="Google Shape;442;p36"/>
            <p:cNvSpPr/>
            <p:nvPr/>
          </p:nvSpPr>
          <p:spPr>
            <a:xfrm>
              <a:off x="1260175" y="3513700"/>
              <a:ext cx="107175" cy="94900"/>
            </a:xfrm>
            <a:custGeom>
              <a:avLst/>
              <a:gdLst/>
              <a:ahLst/>
              <a:cxnLst/>
              <a:rect l="l" t="t" r="r" b="b"/>
              <a:pathLst>
                <a:path w="4287" h="3796" extrusionOk="0">
                  <a:moveTo>
                    <a:pt x="2119" y="0"/>
                  </a:moveTo>
                  <a:cubicBezTo>
                    <a:pt x="1743" y="0"/>
                    <a:pt x="1363" y="112"/>
                    <a:pt x="1034" y="348"/>
                  </a:cubicBezTo>
                  <a:cubicBezTo>
                    <a:pt x="183" y="956"/>
                    <a:pt x="0" y="2141"/>
                    <a:pt x="608" y="2992"/>
                  </a:cubicBezTo>
                  <a:cubicBezTo>
                    <a:pt x="981" y="3514"/>
                    <a:pt x="1559" y="3796"/>
                    <a:pt x="2147" y="3796"/>
                  </a:cubicBezTo>
                  <a:cubicBezTo>
                    <a:pt x="2518" y="3796"/>
                    <a:pt x="2893" y="3683"/>
                    <a:pt x="3222" y="3448"/>
                  </a:cubicBezTo>
                  <a:cubicBezTo>
                    <a:pt x="4073" y="2840"/>
                    <a:pt x="4286" y="1655"/>
                    <a:pt x="3678" y="804"/>
                  </a:cubicBezTo>
                  <a:cubicBezTo>
                    <a:pt x="3305" y="282"/>
                    <a:pt x="2716" y="0"/>
                    <a:pt x="21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" name="Google Shape;443;p36"/>
            <p:cNvSpPr/>
            <p:nvPr/>
          </p:nvSpPr>
          <p:spPr>
            <a:xfrm>
              <a:off x="1272325" y="3548975"/>
              <a:ext cx="83625" cy="24350"/>
            </a:xfrm>
            <a:custGeom>
              <a:avLst/>
              <a:gdLst/>
              <a:ahLst/>
              <a:cxnLst/>
              <a:rect l="l" t="t" r="r" b="b"/>
              <a:pathLst>
                <a:path w="3345" h="974" extrusionOk="0">
                  <a:moveTo>
                    <a:pt x="61" y="0"/>
                  </a:moveTo>
                  <a:lnTo>
                    <a:pt x="1" y="426"/>
                  </a:lnTo>
                  <a:lnTo>
                    <a:pt x="3283" y="973"/>
                  </a:lnTo>
                  <a:lnTo>
                    <a:pt x="3344" y="548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E5E7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005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26" Type="http://schemas.openxmlformats.org/officeDocument/2006/relationships/slideLayout" Target="../slideLayouts/slideLayout55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34" Type="http://schemas.openxmlformats.org/officeDocument/2006/relationships/slideLayout" Target="../slideLayouts/slideLayout63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5" Type="http://schemas.openxmlformats.org/officeDocument/2006/relationships/slideLayout" Target="../slideLayouts/slideLayout54.xml"/><Relationship Id="rId33" Type="http://schemas.openxmlformats.org/officeDocument/2006/relationships/slideLayout" Target="../slideLayouts/slideLayout62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29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24" Type="http://schemas.openxmlformats.org/officeDocument/2006/relationships/slideLayout" Target="../slideLayouts/slideLayout53.xml"/><Relationship Id="rId32" Type="http://schemas.openxmlformats.org/officeDocument/2006/relationships/slideLayout" Target="../slideLayouts/slideLayout61.xml"/><Relationship Id="rId37" Type="http://schemas.openxmlformats.org/officeDocument/2006/relationships/image" Target="../media/image1.jpg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23" Type="http://schemas.openxmlformats.org/officeDocument/2006/relationships/slideLayout" Target="../slideLayouts/slideLayout52.xml"/><Relationship Id="rId28" Type="http://schemas.openxmlformats.org/officeDocument/2006/relationships/slideLayout" Target="../slideLayouts/slideLayout57.xml"/><Relationship Id="rId36" Type="http://schemas.openxmlformats.org/officeDocument/2006/relationships/theme" Target="../theme/theme3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31" Type="http://schemas.openxmlformats.org/officeDocument/2006/relationships/slideLayout" Target="../slideLayouts/slideLayout60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slideLayout" Target="../slideLayouts/slideLayout51.xml"/><Relationship Id="rId27" Type="http://schemas.openxmlformats.org/officeDocument/2006/relationships/slideLayout" Target="../slideLayouts/slideLayout56.xml"/><Relationship Id="rId30" Type="http://schemas.openxmlformats.org/officeDocument/2006/relationships/slideLayout" Target="../slideLayouts/slideLayout59.xml"/><Relationship Id="rId35" Type="http://schemas.openxmlformats.org/officeDocument/2006/relationships/slideLayout" Target="../slideLayouts/slideLayout6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slideLayout" Target="../slideLayouts/slideLayout82.xml"/><Relationship Id="rId26" Type="http://schemas.openxmlformats.org/officeDocument/2006/relationships/slideLayout" Target="../slideLayouts/slideLayout90.xml"/><Relationship Id="rId3" Type="http://schemas.openxmlformats.org/officeDocument/2006/relationships/slideLayout" Target="../slideLayouts/slideLayout67.xml"/><Relationship Id="rId21" Type="http://schemas.openxmlformats.org/officeDocument/2006/relationships/slideLayout" Target="../slideLayouts/slideLayout85.xml"/><Relationship Id="rId34" Type="http://schemas.openxmlformats.org/officeDocument/2006/relationships/slideLayout" Target="../slideLayouts/slideLayout98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slideLayout" Target="../slideLayouts/slideLayout81.xml"/><Relationship Id="rId25" Type="http://schemas.openxmlformats.org/officeDocument/2006/relationships/slideLayout" Target="../slideLayouts/slideLayout89.xml"/><Relationship Id="rId33" Type="http://schemas.openxmlformats.org/officeDocument/2006/relationships/slideLayout" Target="../slideLayouts/slideLayout97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20" Type="http://schemas.openxmlformats.org/officeDocument/2006/relationships/slideLayout" Target="../slideLayouts/slideLayout84.xml"/><Relationship Id="rId29" Type="http://schemas.openxmlformats.org/officeDocument/2006/relationships/slideLayout" Target="../slideLayouts/slideLayout93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24" Type="http://schemas.openxmlformats.org/officeDocument/2006/relationships/slideLayout" Target="../slideLayouts/slideLayout88.xml"/><Relationship Id="rId32" Type="http://schemas.openxmlformats.org/officeDocument/2006/relationships/slideLayout" Target="../slideLayouts/slideLayout96.xml"/><Relationship Id="rId37" Type="http://schemas.openxmlformats.org/officeDocument/2006/relationships/image" Target="../media/image1.jpg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23" Type="http://schemas.openxmlformats.org/officeDocument/2006/relationships/slideLayout" Target="../slideLayouts/slideLayout87.xml"/><Relationship Id="rId28" Type="http://schemas.openxmlformats.org/officeDocument/2006/relationships/slideLayout" Target="../slideLayouts/slideLayout92.xml"/><Relationship Id="rId36" Type="http://schemas.openxmlformats.org/officeDocument/2006/relationships/theme" Target="../theme/theme4.xml"/><Relationship Id="rId10" Type="http://schemas.openxmlformats.org/officeDocument/2006/relationships/slideLayout" Target="../slideLayouts/slideLayout74.xml"/><Relationship Id="rId19" Type="http://schemas.openxmlformats.org/officeDocument/2006/relationships/slideLayout" Target="../slideLayouts/slideLayout83.xml"/><Relationship Id="rId31" Type="http://schemas.openxmlformats.org/officeDocument/2006/relationships/slideLayout" Target="../slideLayouts/slideLayout95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Relationship Id="rId22" Type="http://schemas.openxmlformats.org/officeDocument/2006/relationships/slideLayout" Target="../slideLayouts/slideLayout86.xml"/><Relationship Id="rId27" Type="http://schemas.openxmlformats.org/officeDocument/2006/relationships/slideLayout" Target="../slideLayouts/slideLayout91.xml"/><Relationship Id="rId30" Type="http://schemas.openxmlformats.org/officeDocument/2006/relationships/slideLayout" Target="../slideLayouts/slideLayout94.xml"/><Relationship Id="rId35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Oswald"/>
              <a:buNone/>
              <a:defRPr sz="28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53200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Oswald"/>
              <a:buNone/>
              <a:defRPr sz="28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9489446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Oswald"/>
              <a:buNone/>
              <a:defRPr sz="28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20052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  <p:sldLayoutId id="2147483721" r:id="rId30"/>
    <p:sldLayoutId id="2147483722" r:id="rId31"/>
    <p:sldLayoutId id="2147483723" r:id="rId32"/>
    <p:sldLayoutId id="2147483724" r:id="rId33"/>
    <p:sldLayoutId id="2147483725" r:id="rId34"/>
    <p:sldLayoutId id="2147483726" r:id="rId3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Oswald"/>
              <a:buNone/>
              <a:defRPr sz="28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759558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  <p:sldLayoutId id="2147483745" r:id="rId18"/>
    <p:sldLayoutId id="2147483746" r:id="rId19"/>
    <p:sldLayoutId id="2147483747" r:id="rId20"/>
    <p:sldLayoutId id="2147483748" r:id="rId21"/>
    <p:sldLayoutId id="2147483749" r:id="rId22"/>
    <p:sldLayoutId id="2147483750" r:id="rId23"/>
    <p:sldLayoutId id="2147483751" r:id="rId24"/>
    <p:sldLayoutId id="2147483752" r:id="rId25"/>
    <p:sldLayoutId id="2147483753" r:id="rId26"/>
    <p:sldLayoutId id="2147483754" r:id="rId27"/>
    <p:sldLayoutId id="2147483755" r:id="rId28"/>
    <p:sldLayoutId id="2147483756" r:id="rId29"/>
    <p:sldLayoutId id="2147483757" r:id="rId30"/>
    <p:sldLayoutId id="2147483758" r:id="rId31"/>
    <p:sldLayoutId id="2147483759" r:id="rId32"/>
    <p:sldLayoutId id="2147483760" r:id="rId33"/>
    <p:sldLayoutId id="2147483761" r:id="rId34"/>
    <p:sldLayoutId id="2147483762" r:id="rId3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" name="Google Shape;452;p39"/>
          <p:cNvGrpSpPr/>
          <p:nvPr/>
        </p:nvGrpSpPr>
        <p:grpSpPr>
          <a:xfrm rot="7683285">
            <a:off x="7505464" y="2133172"/>
            <a:ext cx="452841" cy="304310"/>
            <a:chOff x="5918300" y="4988050"/>
            <a:chExt cx="256875" cy="230150"/>
          </a:xfrm>
        </p:grpSpPr>
        <p:sp>
          <p:nvSpPr>
            <p:cNvPr id="453" name="Google Shape;453;p39"/>
            <p:cNvSpPr/>
            <p:nvPr/>
          </p:nvSpPr>
          <p:spPr>
            <a:xfrm>
              <a:off x="5918300" y="4988050"/>
              <a:ext cx="256875" cy="230150"/>
            </a:xfrm>
            <a:custGeom>
              <a:avLst/>
              <a:gdLst/>
              <a:ahLst/>
              <a:cxnLst/>
              <a:rect l="l" t="t" r="r" b="b"/>
              <a:pathLst>
                <a:path w="10275" h="9206" extrusionOk="0">
                  <a:moveTo>
                    <a:pt x="5125" y="1"/>
                  </a:moveTo>
                  <a:cubicBezTo>
                    <a:pt x="4682" y="1"/>
                    <a:pt x="4233" y="64"/>
                    <a:pt x="3788" y="199"/>
                  </a:cubicBezTo>
                  <a:cubicBezTo>
                    <a:pt x="1361" y="952"/>
                    <a:pt x="1" y="3526"/>
                    <a:pt x="733" y="5953"/>
                  </a:cubicBezTo>
                  <a:cubicBezTo>
                    <a:pt x="1348" y="7935"/>
                    <a:pt x="3178" y="9206"/>
                    <a:pt x="5150" y="9206"/>
                  </a:cubicBezTo>
                  <a:cubicBezTo>
                    <a:pt x="5593" y="9206"/>
                    <a:pt x="6042" y="9142"/>
                    <a:pt x="6487" y="9008"/>
                  </a:cubicBezTo>
                  <a:cubicBezTo>
                    <a:pt x="8914" y="8254"/>
                    <a:pt x="10274" y="5681"/>
                    <a:pt x="9542" y="3254"/>
                  </a:cubicBezTo>
                  <a:cubicBezTo>
                    <a:pt x="8927" y="1271"/>
                    <a:pt x="7097" y="1"/>
                    <a:pt x="5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" name="Google Shape;454;p39"/>
            <p:cNvSpPr/>
            <p:nvPr/>
          </p:nvSpPr>
          <p:spPr>
            <a:xfrm rot="5400000">
              <a:off x="5969375" y="4994075"/>
              <a:ext cx="154732" cy="217614"/>
            </a:xfrm>
            <a:custGeom>
              <a:avLst/>
              <a:gdLst/>
              <a:ahLst/>
              <a:cxnLst/>
              <a:rect l="l" t="t" r="r" b="b"/>
              <a:pathLst>
                <a:path w="7701" h="11174" extrusionOk="0">
                  <a:moveTo>
                    <a:pt x="5943" y="1"/>
                  </a:moveTo>
                  <a:lnTo>
                    <a:pt x="1" y="10128"/>
                  </a:lnTo>
                  <a:lnTo>
                    <a:pt x="1758" y="11174"/>
                  </a:lnTo>
                  <a:lnTo>
                    <a:pt x="7701" y="1047"/>
                  </a:lnTo>
                  <a:lnTo>
                    <a:pt x="59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55" name="Google Shape;455;p39"/>
          <p:cNvSpPr txBox="1">
            <a:spLocks noGrp="1"/>
          </p:cNvSpPr>
          <p:nvPr>
            <p:ph type="ctrTitle"/>
          </p:nvPr>
        </p:nvSpPr>
        <p:spPr>
          <a:xfrm>
            <a:off x="228600" y="216533"/>
            <a:ext cx="4495800" cy="256365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6600" b="1" dirty="0">
                <a:solidFill>
                  <a:schemeClr val="accent1"/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Post operative analgesia</a:t>
            </a:r>
            <a:endParaRPr sz="6600" b="1" dirty="0">
              <a:solidFill>
                <a:schemeClr val="accent1"/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grpSp>
        <p:nvGrpSpPr>
          <p:cNvPr id="457" name="Google Shape;457;p39"/>
          <p:cNvGrpSpPr/>
          <p:nvPr/>
        </p:nvGrpSpPr>
        <p:grpSpPr>
          <a:xfrm rot="1547987" flipH="1">
            <a:off x="7605308" y="1149749"/>
            <a:ext cx="652732" cy="562961"/>
            <a:chOff x="4289900" y="2977375"/>
            <a:chExt cx="247700" cy="160225"/>
          </a:xfrm>
        </p:grpSpPr>
        <p:sp>
          <p:nvSpPr>
            <p:cNvPr id="458" name="Google Shape;458;p39"/>
            <p:cNvSpPr/>
            <p:nvPr/>
          </p:nvSpPr>
          <p:spPr>
            <a:xfrm>
              <a:off x="4394150" y="3015100"/>
              <a:ext cx="143450" cy="122500"/>
            </a:xfrm>
            <a:custGeom>
              <a:avLst/>
              <a:gdLst/>
              <a:ahLst/>
              <a:cxnLst/>
              <a:rect l="l" t="t" r="r" b="b"/>
              <a:pathLst>
                <a:path w="5738" h="4900" extrusionOk="0">
                  <a:moveTo>
                    <a:pt x="1601" y="1"/>
                  </a:moveTo>
                  <a:lnTo>
                    <a:pt x="0" y="3370"/>
                  </a:lnTo>
                  <a:lnTo>
                    <a:pt x="2802" y="4704"/>
                  </a:lnTo>
                  <a:cubicBezTo>
                    <a:pt x="3068" y="4837"/>
                    <a:pt x="3351" y="4900"/>
                    <a:pt x="3628" y="4900"/>
                  </a:cubicBezTo>
                  <a:cubicBezTo>
                    <a:pt x="4325" y="4900"/>
                    <a:pt x="4994" y="4505"/>
                    <a:pt x="5304" y="3837"/>
                  </a:cubicBezTo>
                  <a:cubicBezTo>
                    <a:pt x="5738" y="2903"/>
                    <a:pt x="5337" y="1802"/>
                    <a:pt x="4403" y="1335"/>
                  </a:cubicBezTo>
                  <a:lnTo>
                    <a:pt x="16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" name="Google Shape;459;p39"/>
            <p:cNvSpPr/>
            <p:nvPr/>
          </p:nvSpPr>
          <p:spPr>
            <a:xfrm>
              <a:off x="4289900" y="2977375"/>
              <a:ext cx="144300" cy="121975"/>
            </a:xfrm>
            <a:custGeom>
              <a:avLst/>
              <a:gdLst/>
              <a:ahLst/>
              <a:cxnLst/>
              <a:rect l="l" t="t" r="r" b="b"/>
              <a:pathLst>
                <a:path w="5772" h="4879" extrusionOk="0">
                  <a:moveTo>
                    <a:pt x="2149" y="0"/>
                  </a:moveTo>
                  <a:cubicBezTo>
                    <a:pt x="1450" y="0"/>
                    <a:pt x="783" y="397"/>
                    <a:pt x="468" y="1076"/>
                  </a:cubicBezTo>
                  <a:cubicBezTo>
                    <a:pt x="1" y="1977"/>
                    <a:pt x="401" y="3111"/>
                    <a:pt x="1335" y="3544"/>
                  </a:cubicBezTo>
                  <a:lnTo>
                    <a:pt x="4170" y="4879"/>
                  </a:lnTo>
                  <a:lnTo>
                    <a:pt x="5771" y="1510"/>
                  </a:lnTo>
                  <a:lnTo>
                    <a:pt x="2936" y="175"/>
                  </a:lnTo>
                  <a:cubicBezTo>
                    <a:pt x="2681" y="57"/>
                    <a:pt x="2413" y="0"/>
                    <a:pt x="2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60" name="Google Shape;460;p39"/>
          <p:cNvGrpSpPr/>
          <p:nvPr/>
        </p:nvGrpSpPr>
        <p:grpSpPr>
          <a:xfrm flipH="1">
            <a:off x="8132730" y="1915813"/>
            <a:ext cx="547244" cy="739057"/>
            <a:chOff x="3510175" y="2983025"/>
            <a:chExt cx="207675" cy="210350"/>
          </a:xfrm>
        </p:grpSpPr>
        <p:sp>
          <p:nvSpPr>
            <p:cNvPr id="461" name="Google Shape;461;p39"/>
            <p:cNvSpPr/>
            <p:nvPr/>
          </p:nvSpPr>
          <p:spPr>
            <a:xfrm>
              <a:off x="3578550" y="2983025"/>
              <a:ext cx="139300" cy="136350"/>
            </a:xfrm>
            <a:custGeom>
              <a:avLst/>
              <a:gdLst/>
              <a:ahLst/>
              <a:cxnLst/>
              <a:rect l="l" t="t" r="r" b="b"/>
              <a:pathLst>
                <a:path w="5572" h="5454" extrusionOk="0">
                  <a:moveTo>
                    <a:pt x="3481" y="0"/>
                  </a:moveTo>
                  <a:cubicBezTo>
                    <a:pt x="2967" y="0"/>
                    <a:pt x="2462" y="218"/>
                    <a:pt x="2102" y="650"/>
                  </a:cubicBezTo>
                  <a:lnTo>
                    <a:pt x="1" y="2985"/>
                  </a:lnTo>
                  <a:lnTo>
                    <a:pt x="2803" y="5453"/>
                  </a:lnTo>
                  <a:lnTo>
                    <a:pt x="4871" y="3118"/>
                  </a:lnTo>
                  <a:cubicBezTo>
                    <a:pt x="5572" y="2351"/>
                    <a:pt x="5505" y="1150"/>
                    <a:pt x="4738" y="483"/>
                  </a:cubicBezTo>
                  <a:cubicBezTo>
                    <a:pt x="4368" y="160"/>
                    <a:pt x="3921" y="0"/>
                    <a:pt x="3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" name="Google Shape;462;p39"/>
            <p:cNvSpPr/>
            <p:nvPr/>
          </p:nvSpPr>
          <p:spPr>
            <a:xfrm>
              <a:off x="3510175" y="3057625"/>
              <a:ext cx="138450" cy="135750"/>
            </a:xfrm>
            <a:custGeom>
              <a:avLst/>
              <a:gdLst/>
              <a:ahLst/>
              <a:cxnLst/>
              <a:rect l="l" t="t" r="r" b="b"/>
              <a:pathLst>
                <a:path w="5538" h="5430" extrusionOk="0">
                  <a:moveTo>
                    <a:pt x="2769" y="1"/>
                  </a:moveTo>
                  <a:lnTo>
                    <a:pt x="668" y="2336"/>
                  </a:lnTo>
                  <a:cubicBezTo>
                    <a:pt x="1" y="3103"/>
                    <a:pt x="67" y="4270"/>
                    <a:pt x="835" y="4971"/>
                  </a:cubicBezTo>
                  <a:cubicBezTo>
                    <a:pt x="1187" y="5277"/>
                    <a:pt x="1624" y="5429"/>
                    <a:pt x="2061" y="5429"/>
                  </a:cubicBezTo>
                  <a:cubicBezTo>
                    <a:pt x="2576" y="5429"/>
                    <a:pt x="3091" y="5219"/>
                    <a:pt x="3470" y="4804"/>
                  </a:cubicBezTo>
                  <a:lnTo>
                    <a:pt x="5538" y="2469"/>
                  </a:lnTo>
                  <a:lnTo>
                    <a:pt x="276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463" name="Google Shape;463;p39"/>
          <p:cNvGrpSpPr/>
          <p:nvPr/>
        </p:nvGrpSpPr>
        <p:grpSpPr>
          <a:xfrm>
            <a:off x="4958898" y="457200"/>
            <a:ext cx="4185102" cy="6227515"/>
            <a:chOff x="4800620" y="854149"/>
            <a:chExt cx="4185102" cy="4670636"/>
          </a:xfrm>
        </p:grpSpPr>
        <p:sp>
          <p:nvSpPr>
            <p:cNvPr id="464" name="Google Shape;464;p39"/>
            <p:cNvSpPr/>
            <p:nvPr/>
          </p:nvSpPr>
          <p:spPr>
            <a:xfrm>
              <a:off x="5637013" y="4099288"/>
              <a:ext cx="871540" cy="1425497"/>
            </a:xfrm>
            <a:custGeom>
              <a:avLst/>
              <a:gdLst/>
              <a:ahLst/>
              <a:cxnLst/>
              <a:rect l="l" t="t" r="r" b="b"/>
              <a:pathLst>
                <a:path w="32095" h="48281" extrusionOk="0">
                  <a:moveTo>
                    <a:pt x="274" y="2195"/>
                  </a:moveTo>
                  <a:lnTo>
                    <a:pt x="0" y="48281"/>
                  </a:lnTo>
                  <a:lnTo>
                    <a:pt x="32095" y="48006"/>
                  </a:lnTo>
                  <a:lnTo>
                    <a:pt x="2880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grpSp>
          <p:nvGrpSpPr>
            <p:cNvPr id="465" name="Google Shape;465;p39"/>
            <p:cNvGrpSpPr/>
            <p:nvPr/>
          </p:nvGrpSpPr>
          <p:grpSpPr>
            <a:xfrm>
              <a:off x="4800620" y="854149"/>
              <a:ext cx="4185102" cy="3690752"/>
              <a:chOff x="826575" y="1679575"/>
              <a:chExt cx="3225209" cy="2940200"/>
            </a:xfrm>
          </p:grpSpPr>
          <p:sp>
            <p:nvSpPr>
              <p:cNvPr id="466" name="Google Shape;466;p39"/>
              <p:cNvSpPr/>
              <p:nvPr/>
            </p:nvSpPr>
            <p:spPr>
              <a:xfrm rot="311016">
                <a:off x="1410564" y="3184402"/>
                <a:ext cx="702896" cy="171407"/>
              </a:xfrm>
              <a:custGeom>
                <a:avLst/>
                <a:gdLst/>
                <a:ahLst/>
                <a:cxnLst/>
                <a:rect l="l" t="t" r="r" b="b"/>
                <a:pathLst>
                  <a:path w="25504" h="6857" extrusionOk="0">
                    <a:moveTo>
                      <a:pt x="14069" y="0"/>
                    </a:moveTo>
                    <a:cubicBezTo>
                      <a:pt x="11247" y="0"/>
                      <a:pt x="8428" y="414"/>
                      <a:pt x="6299" y="1567"/>
                    </a:cubicBezTo>
                    <a:cubicBezTo>
                      <a:pt x="6299" y="1567"/>
                      <a:pt x="512" y="2234"/>
                      <a:pt x="262" y="4068"/>
                    </a:cubicBezTo>
                    <a:cubicBezTo>
                      <a:pt x="0" y="5913"/>
                      <a:pt x="5453" y="6735"/>
                      <a:pt x="12133" y="6854"/>
                    </a:cubicBezTo>
                    <a:cubicBezTo>
                      <a:pt x="12244" y="6856"/>
                      <a:pt x="12355" y="6857"/>
                      <a:pt x="12466" y="6857"/>
                    </a:cubicBezTo>
                    <a:cubicBezTo>
                      <a:pt x="19033" y="6857"/>
                      <a:pt x="25503" y="3443"/>
                      <a:pt x="25503" y="2401"/>
                    </a:cubicBezTo>
                    <a:cubicBezTo>
                      <a:pt x="25503" y="1699"/>
                      <a:pt x="19783" y="0"/>
                      <a:pt x="1406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67" name="Google Shape;467;p39"/>
              <p:cNvSpPr/>
              <p:nvPr/>
            </p:nvSpPr>
            <p:spPr>
              <a:xfrm>
                <a:off x="1356700" y="3576750"/>
                <a:ext cx="941225" cy="497125"/>
              </a:xfrm>
              <a:custGeom>
                <a:avLst/>
                <a:gdLst/>
                <a:ahLst/>
                <a:cxnLst/>
                <a:rect l="l" t="t" r="r" b="b"/>
                <a:pathLst>
                  <a:path w="37649" h="19885" fill="none" extrusionOk="0">
                    <a:moveTo>
                      <a:pt x="37648" y="19884"/>
                    </a:moveTo>
                    <a:cubicBezTo>
                      <a:pt x="37267" y="18587"/>
                      <a:pt x="36779" y="17324"/>
                      <a:pt x="36172" y="16110"/>
                    </a:cubicBezTo>
                    <a:cubicBezTo>
                      <a:pt x="33469" y="10657"/>
                      <a:pt x="29052" y="6121"/>
                      <a:pt x="23730" y="3859"/>
                    </a:cubicBezTo>
                    <a:cubicBezTo>
                      <a:pt x="14633" y="1"/>
                      <a:pt x="2906" y="3978"/>
                      <a:pt x="1" y="14693"/>
                    </a:cubicBezTo>
                  </a:path>
                </a:pathLst>
              </a:custGeom>
              <a:solidFill>
                <a:schemeClr val="accent1"/>
              </a:solidFill>
              <a:ln w="28575" cap="flat" cmpd="sng">
                <a:solidFill>
                  <a:schemeClr val="accen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68" name="Google Shape;468;p39"/>
              <p:cNvSpPr/>
              <p:nvPr/>
            </p:nvSpPr>
            <p:spPr>
              <a:xfrm>
                <a:off x="1266525" y="1841725"/>
                <a:ext cx="1363275" cy="2722375"/>
              </a:xfrm>
              <a:custGeom>
                <a:avLst/>
                <a:gdLst/>
                <a:ahLst/>
                <a:cxnLst/>
                <a:rect l="l" t="t" r="r" b="b"/>
                <a:pathLst>
                  <a:path w="54531" h="108895" extrusionOk="0">
                    <a:moveTo>
                      <a:pt x="33207" y="1"/>
                    </a:moveTo>
                    <a:cubicBezTo>
                      <a:pt x="33207" y="1"/>
                      <a:pt x="30159" y="1965"/>
                      <a:pt x="30766" y="4703"/>
                    </a:cubicBezTo>
                    <a:cubicBezTo>
                      <a:pt x="31385" y="7430"/>
                      <a:pt x="39446" y="14907"/>
                      <a:pt x="43470" y="15824"/>
                    </a:cubicBezTo>
                    <a:lnTo>
                      <a:pt x="42041" y="23896"/>
                    </a:lnTo>
                    <a:lnTo>
                      <a:pt x="0" y="22980"/>
                    </a:lnTo>
                    <a:lnTo>
                      <a:pt x="0" y="22980"/>
                    </a:lnTo>
                    <a:cubicBezTo>
                      <a:pt x="0" y="22980"/>
                      <a:pt x="2441" y="37600"/>
                      <a:pt x="4572" y="41565"/>
                    </a:cubicBezTo>
                    <a:cubicBezTo>
                      <a:pt x="6703" y="45530"/>
                      <a:pt x="8525" y="51007"/>
                      <a:pt x="8525" y="51007"/>
                    </a:cubicBezTo>
                    <a:lnTo>
                      <a:pt x="8525" y="108895"/>
                    </a:lnTo>
                    <a:lnTo>
                      <a:pt x="32897" y="107371"/>
                    </a:lnTo>
                    <a:lnTo>
                      <a:pt x="31373" y="55579"/>
                    </a:lnTo>
                    <a:cubicBezTo>
                      <a:pt x="31373" y="55579"/>
                      <a:pt x="48125" y="38219"/>
                      <a:pt x="49352" y="36695"/>
                    </a:cubicBezTo>
                    <a:cubicBezTo>
                      <a:pt x="50578" y="35171"/>
                      <a:pt x="54531" y="9275"/>
                      <a:pt x="54531" y="9275"/>
                    </a:cubicBezTo>
                    <a:lnTo>
                      <a:pt x="3320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9"/>
              <p:cNvSpPr/>
              <p:nvPr/>
            </p:nvSpPr>
            <p:spPr>
              <a:xfrm>
                <a:off x="1278125" y="2092050"/>
                <a:ext cx="1075150" cy="834350"/>
              </a:xfrm>
              <a:custGeom>
                <a:avLst/>
                <a:gdLst/>
                <a:ahLst/>
                <a:cxnLst/>
                <a:rect l="l" t="t" r="r" b="b"/>
                <a:pathLst>
                  <a:path w="43006" h="33374" extrusionOk="0">
                    <a:moveTo>
                      <a:pt x="34814" y="1"/>
                    </a:moveTo>
                    <a:lnTo>
                      <a:pt x="0" y="14014"/>
                    </a:lnTo>
                    <a:cubicBezTo>
                      <a:pt x="215" y="14479"/>
                      <a:pt x="4501" y="25444"/>
                      <a:pt x="9514" y="28230"/>
                    </a:cubicBezTo>
                    <a:cubicBezTo>
                      <a:pt x="12192" y="29707"/>
                      <a:pt x="23158" y="33195"/>
                      <a:pt x="23230" y="33374"/>
                    </a:cubicBezTo>
                    <a:cubicBezTo>
                      <a:pt x="23230" y="33374"/>
                      <a:pt x="26385" y="26933"/>
                      <a:pt x="29540" y="24789"/>
                    </a:cubicBezTo>
                    <a:cubicBezTo>
                      <a:pt x="32683" y="22646"/>
                      <a:pt x="41577" y="13883"/>
                      <a:pt x="41577" y="13883"/>
                    </a:cubicBezTo>
                    <a:lnTo>
                      <a:pt x="43006" y="5823"/>
                    </a:lnTo>
                    <a:cubicBezTo>
                      <a:pt x="39386" y="4239"/>
                      <a:pt x="38005" y="2513"/>
                      <a:pt x="3481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0" name="Google Shape;470;p39"/>
              <p:cNvSpPr/>
              <p:nvPr/>
            </p:nvSpPr>
            <p:spPr>
              <a:xfrm>
                <a:off x="1715922" y="2074800"/>
                <a:ext cx="79500" cy="186650"/>
              </a:xfrm>
              <a:custGeom>
                <a:avLst/>
                <a:gdLst/>
                <a:ahLst/>
                <a:cxnLst/>
                <a:rect l="l" t="t" r="r" b="b"/>
                <a:pathLst>
                  <a:path w="3180" h="7466" extrusionOk="0">
                    <a:moveTo>
                      <a:pt x="1" y="0"/>
                    </a:moveTo>
                    <a:lnTo>
                      <a:pt x="1906" y="7465"/>
                    </a:lnTo>
                    <a:lnTo>
                      <a:pt x="3180" y="698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1" name="Google Shape;471;p39"/>
              <p:cNvSpPr/>
              <p:nvPr/>
            </p:nvSpPr>
            <p:spPr>
              <a:xfrm>
                <a:off x="1515950" y="2243850"/>
                <a:ext cx="31275" cy="109875"/>
              </a:xfrm>
              <a:custGeom>
                <a:avLst/>
                <a:gdLst/>
                <a:ahLst/>
                <a:cxnLst/>
                <a:rect l="l" t="t" r="r" b="b"/>
                <a:pathLst>
                  <a:path w="1251" h="4395" extrusionOk="0">
                    <a:moveTo>
                      <a:pt x="1" y="1"/>
                    </a:moveTo>
                    <a:lnTo>
                      <a:pt x="1" y="4394"/>
                    </a:lnTo>
                    <a:lnTo>
                      <a:pt x="1251" y="391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9"/>
              <p:cNvSpPr/>
              <p:nvPr/>
            </p:nvSpPr>
            <p:spPr>
              <a:xfrm>
                <a:off x="1899925" y="1704725"/>
                <a:ext cx="167300" cy="36125"/>
              </a:xfrm>
              <a:custGeom>
                <a:avLst/>
                <a:gdLst/>
                <a:ahLst/>
                <a:cxnLst/>
                <a:rect l="l" t="t" r="r" b="b"/>
                <a:pathLst>
                  <a:path w="6692" h="1445" extrusionOk="0">
                    <a:moveTo>
                      <a:pt x="5509" y="1"/>
                    </a:moveTo>
                    <a:cubicBezTo>
                      <a:pt x="5235" y="1"/>
                      <a:pt x="4918" y="22"/>
                      <a:pt x="4585" y="51"/>
                    </a:cubicBezTo>
                    <a:cubicBezTo>
                      <a:pt x="4382" y="75"/>
                      <a:pt x="4156" y="99"/>
                      <a:pt x="3930" y="123"/>
                    </a:cubicBezTo>
                    <a:cubicBezTo>
                      <a:pt x="3715" y="158"/>
                      <a:pt x="3477" y="194"/>
                      <a:pt x="3251" y="242"/>
                    </a:cubicBezTo>
                    <a:cubicBezTo>
                      <a:pt x="3013" y="301"/>
                      <a:pt x="2787" y="349"/>
                      <a:pt x="2560" y="408"/>
                    </a:cubicBezTo>
                    <a:cubicBezTo>
                      <a:pt x="2346" y="456"/>
                      <a:pt x="2144" y="528"/>
                      <a:pt x="1941" y="587"/>
                    </a:cubicBezTo>
                    <a:cubicBezTo>
                      <a:pt x="1548" y="718"/>
                      <a:pt x="1191" y="849"/>
                      <a:pt x="905" y="968"/>
                    </a:cubicBezTo>
                    <a:cubicBezTo>
                      <a:pt x="763" y="1028"/>
                      <a:pt x="632" y="1087"/>
                      <a:pt x="524" y="1147"/>
                    </a:cubicBezTo>
                    <a:cubicBezTo>
                      <a:pt x="405" y="1206"/>
                      <a:pt x="310" y="1254"/>
                      <a:pt x="239" y="1290"/>
                    </a:cubicBezTo>
                    <a:cubicBezTo>
                      <a:pt x="155" y="1325"/>
                      <a:pt x="72" y="1385"/>
                      <a:pt x="1" y="1444"/>
                    </a:cubicBezTo>
                    <a:cubicBezTo>
                      <a:pt x="96" y="1420"/>
                      <a:pt x="179" y="1397"/>
                      <a:pt x="263" y="1349"/>
                    </a:cubicBezTo>
                    <a:cubicBezTo>
                      <a:pt x="346" y="1325"/>
                      <a:pt x="441" y="1278"/>
                      <a:pt x="560" y="1230"/>
                    </a:cubicBezTo>
                    <a:cubicBezTo>
                      <a:pt x="679" y="1194"/>
                      <a:pt x="798" y="1135"/>
                      <a:pt x="953" y="1087"/>
                    </a:cubicBezTo>
                    <a:cubicBezTo>
                      <a:pt x="1239" y="980"/>
                      <a:pt x="1596" y="861"/>
                      <a:pt x="1989" y="742"/>
                    </a:cubicBezTo>
                    <a:cubicBezTo>
                      <a:pt x="2179" y="682"/>
                      <a:pt x="2394" y="611"/>
                      <a:pt x="2608" y="563"/>
                    </a:cubicBezTo>
                    <a:cubicBezTo>
                      <a:pt x="2822" y="516"/>
                      <a:pt x="3049" y="456"/>
                      <a:pt x="3275" y="420"/>
                    </a:cubicBezTo>
                    <a:cubicBezTo>
                      <a:pt x="3513" y="373"/>
                      <a:pt x="3739" y="337"/>
                      <a:pt x="3965" y="301"/>
                    </a:cubicBezTo>
                    <a:cubicBezTo>
                      <a:pt x="4180" y="254"/>
                      <a:pt x="4394" y="230"/>
                      <a:pt x="4596" y="206"/>
                    </a:cubicBezTo>
                    <a:cubicBezTo>
                      <a:pt x="5001" y="170"/>
                      <a:pt x="5370" y="135"/>
                      <a:pt x="5692" y="123"/>
                    </a:cubicBezTo>
                    <a:cubicBezTo>
                      <a:pt x="5847" y="111"/>
                      <a:pt x="5978" y="111"/>
                      <a:pt x="6109" y="111"/>
                    </a:cubicBezTo>
                    <a:lnTo>
                      <a:pt x="6418" y="111"/>
                    </a:lnTo>
                    <a:cubicBezTo>
                      <a:pt x="6446" y="114"/>
                      <a:pt x="6474" y="116"/>
                      <a:pt x="6501" y="116"/>
                    </a:cubicBezTo>
                    <a:cubicBezTo>
                      <a:pt x="6568" y="116"/>
                      <a:pt x="6633" y="107"/>
                      <a:pt x="6692" y="99"/>
                    </a:cubicBezTo>
                    <a:cubicBezTo>
                      <a:pt x="6609" y="63"/>
                      <a:pt x="6513" y="39"/>
                      <a:pt x="6418" y="27"/>
                    </a:cubicBezTo>
                    <a:cubicBezTo>
                      <a:pt x="6335" y="27"/>
                      <a:pt x="6228" y="16"/>
                      <a:pt x="6109" y="4"/>
                    </a:cubicBezTo>
                    <a:lnTo>
                      <a:pt x="5680" y="4"/>
                    </a:lnTo>
                    <a:cubicBezTo>
                      <a:pt x="5625" y="2"/>
                      <a:pt x="5568" y="1"/>
                      <a:pt x="5509" y="1"/>
                    </a:cubicBezTo>
                    <a:close/>
                  </a:path>
                </a:pathLst>
              </a:custGeom>
              <a:solidFill>
                <a:srgbClr val="51332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3" name="Google Shape;473;p39"/>
              <p:cNvSpPr/>
              <p:nvPr/>
            </p:nvSpPr>
            <p:spPr>
              <a:xfrm>
                <a:off x="1408500" y="2221825"/>
                <a:ext cx="754575" cy="513275"/>
              </a:xfrm>
              <a:custGeom>
                <a:avLst/>
                <a:gdLst/>
                <a:ahLst/>
                <a:cxnLst/>
                <a:rect l="l" t="t" r="r" b="b"/>
                <a:pathLst>
                  <a:path w="30183" h="20531" extrusionOk="0">
                    <a:moveTo>
                      <a:pt x="16288" y="1"/>
                    </a:moveTo>
                    <a:cubicBezTo>
                      <a:pt x="16288" y="1"/>
                      <a:pt x="8299" y="525"/>
                      <a:pt x="3965" y="5537"/>
                    </a:cubicBezTo>
                    <a:cubicBezTo>
                      <a:pt x="227" y="9871"/>
                      <a:pt x="0" y="18753"/>
                      <a:pt x="358" y="19217"/>
                    </a:cubicBezTo>
                    <a:cubicBezTo>
                      <a:pt x="1120" y="20229"/>
                      <a:pt x="9502" y="20396"/>
                      <a:pt x="10942" y="20527"/>
                    </a:cubicBezTo>
                    <a:cubicBezTo>
                      <a:pt x="10967" y="20529"/>
                      <a:pt x="10990" y="20530"/>
                      <a:pt x="11013" y="20530"/>
                    </a:cubicBezTo>
                    <a:cubicBezTo>
                      <a:pt x="12317" y="20530"/>
                      <a:pt x="10418" y="17205"/>
                      <a:pt x="10418" y="17205"/>
                    </a:cubicBezTo>
                    <a:lnTo>
                      <a:pt x="10418" y="17205"/>
                    </a:lnTo>
                    <a:cubicBezTo>
                      <a:pt x="10487" y="17240"/>
                      <a:pt x="10599" y="17256"/>
                      <a:pt x="10748" y="17256"/>
                    </a:cubicBezTo>
                    <a:cubicBezTo>
                      <a:pt x="12658" y="17256"/>
                      <a:pt x="20658" y="14634"/>
                      <a:pt x="20658" y="14634"/>
                    </a:cubicBezTo>
                    <a:cubicBezTo>
                      <a:pt x="20658" y="14634"/>
                      <a:pt x="21605" y="14803"/>
                      <a:pt x="23249" y="14803"/>
                    </a:cubicBezTo>
                    <a:cubicBezTo>
                      <a:pt x="24071" y="14803"/>
                      <a:pt x="25067" y="14761"/>
                      <a:pt x="26206" y="14634"/>
                    </a:cubicBezTo>
                    <a:cubicBezTo>
                      <a:pt x="29635" y="14253"/>
                      <a:pt x="30183" y="11062"/>
                      <a:pt x="30183" y="11062"/>
                    </a:cubicBezTo>
                    <a:lnTo>
                      <a:pt x="16288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4" name="Google Shape;474;p39"/>
              <p:cNvSpPr/>
              <p:nvPr/>
            </p:nvSpPr>
            <p:spPr>
              <a:xfrm>
                <a:off x="1579350" y="2200675"/>
                <a:ext cx="89925" cy="5720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2288" extrusionOk="0">
                    <a:moveTo>
                      <a:pt x="3581" y="1"/>
                    </a:moveTo>
                    <a:cubicBezTo>
                      <a:pt x="3547" y="1"/>
                      <a:pt x="3359" y="153"/>
                      <a:pt x="3060" y="382"/>
                    </a:cubicBezTo>
                    <a:cubicBezTo>
                      <a:pt x="2227" y="1002"/>
                      <a:pt x="1322" y="1514"/>
                      <a:pt x="346" y="1883"/>
                    </a:cubicBezTo>
                    <a:cubicBezTo>
                      <a:pt x="263" y="1906"/>
                      <a:pt x="179" y="1954"/>
                      <a:pt x="96" y="2002"/>
                    </a:cubicBezTo>
                    <a:cubicBezTo>
                      <a:pt x="60" y="2025"/>
                      <a:pt x="24" y="2061"/>
                      <a:pt x="12" y="2097"/>
                    </a:cubicBezTo>
                    <a:cubicBezTo>
                      <a:pt x="1" y="2145"/>
                      <a:pt x="1" y="2180"/>
                      <a:pt x="24" y="2216"/>
                    </a:cubicBezTo>
                    <a:cubicBezTo>
                      <a:pt x="48" y="2264"/>
                      <a:pt x="96" y="2287"/>
                      <a:pt x="155" y="2287"/>
                    </a:cubicBezTo>
                    <a:cubicBezTo>
                      <a:pt x="191" y="2276"/>
                      <a:pt x="191" y="2252"/>
                      <a:pt x="191" y="2252"/>
                    </a:cubicBezTo>
                    <a:cubicBezTo>
                      <a:pt x="191" y="2248"/>
                      <a:pt x="188" y="2246"/>
                      <a:pt x="184" y="2246"/>
                    </a:cubicBezTo>
                    <a:cubicBezTo>
                      <a:pt x="175" y="2246"/>
                      <a:pt x="159" y="2252"/>
                      <a:pt x="143" y="2252"/>
                    </a:cubicBezTo>
                    <a:cubicBezTo>
                      <a:pt x="120" y="2252"/>
                      <a:pt x="84" y="2228"/>
                      <a:pt x="72" y="2192"/>
                    </a:cubicBezTo>
                    <a:cubicBezTo>
                      <a:pt x="72" y="2168"/>
                      <a:pt x="72" y="2145"/>
                      <a:pt x="72" y="2133"/>
                    </a:cubicBezTo>
                    <a:cubicBezTo>
                      <a:pt x="96" y="2109"/>
                      <a:pt x="108" y="2085"/>
                      <a:pt x="143" y="2073"/>
                    </a:cubicBezTo>
                    <a:cubicBezTo>
                      <a:pt x="215" y="2037"/>
                      <a:pt x="298" y="2002"/>
                      <a:pt x="382" y="1990"/>
                    </a:cubicBezTo>
                    <a:cubicBezTo>
                      <a:pt x="1394" y="1668"/>
                      <a:pt x="2322" y="1156"/>
                      <a:pt x="3120" y="466"/>
                    </a:cubicBezTo>
                    <a:cubicBezTo>
                      <a:pt x="3430" y="204"/>
                      <a:pt x="3596" y="13"/>
                      <a:pt x="3584" y="1"/>
                    </a:cubicBezTo>
                    <a:cubicBezTo>
                      <a:pt x="3583" y="1"/>
                      <a:pt x="3582" y="1"/>
                      <a:pt x="3581" y="1"/>
                    </a:cubicBezTo>
                    <a:close/>
                  </a:path>
                </a:pathLst>
              </a:custGeom>
              <a:solidFill>
                <a:srgbClr val="51332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9"/>
              <p:cNvSpPr/>
              <p:nvPr/>
            </p:nvSpPr>
            <p:spPr>
              <a:xfrm>
                <a:off x="1304325" y="2309050"/>
                <a:ext cx="139925" cy="102700"/>
              </a:xfrm>
              <a:custGeom>
                <a:avLst/>
                <a:gdLst/>
                <a:ahLst/>
                <a:cxnLst/>
                <a:rect l="l" t="t" r="r" b="b"/>
                <a:pathLst>
                  <a:path w="5597" h="4108" extrusionOk="0">
                    <a:moveTo>
                      <a:pt x="5596" y="0"/>
                    </a:moveTo>
                    <a:lnTo>
                      <a:pt x="5596" y="0"/>
                    </a:lnTo>
                    <a:cubicBezTo>
                      <a:pt x="5596" y="0"/>
                      <a:pt x="5525" y="72"/>
                      <a:pt x="5406" y="215"/>
                    </a:cubicBezTo>
                    <a:cubicBezTo>
                      <a:pt x="5346" y="274"/>
                      <a:pt x="5275" y="357"/>
                      <a:pt x="5191" y="453"/>
                    </a:cubicBezTo>
                    <a:cubicBezTo>
                      <a:pt x="5096" y="548"/>
                      <a:pt x="5013" y="655"/>
                      <a:pt x="4894" y="762"/>
                    </a:cubicBezTo>
                    <a:cubicBezTo>
                      <a:pt x="4679" y="1000"/>
                      <a:pt x="4417" y="1262"/>
                      <a:pt x="4108" y="1548"/>
                    </a:cubicBezTo>
                    <a:cubicBezTo>
                      <a:pt x="3941" y="1679"/>
                      <a:pt x="3774" y="1822"/>
                      <a:pt x="3608" y="1977"/>
                    </a:cubicBezTo>
                    <a:cubicBezTo>
                      <a:pt x="3429" y="2120"/>
                      <a:pt x="3251" y="2262"/>
                      <a:pt x="3048" y="2405"/>
                    </a:cubicBezTo>
                    <a:cubicBezTo>
                      <a:pt x="2858" y="2548"/>
                      <a:pt x="2655" y="2679"/>
                      <a:pt x="2465" y="2798"/>
                    </a:cubicBezTo>
                    <a:cubicBezTo>
                      <a:pt x="2286" y="2929"/>
                      <a:pt x="2096" y="3036"/>
                      <a:pt x="1917" y="3144"/>
                    </a:cubicBezTo>
                    <a:cubicBezTo>
                      <a:pt x="1548" y="3358"/>
                      <a:pt x="1215" y="3536"/>
                      <a:pt x="929" y="3667"/>
                    </a:cubicBezTo>
                    <a:cubicBezTo>
                      <a:pt x="786" y="3739"/>
                      <a:pt x="655" y="3798"/>
                      <a:pt x="536" y="3846"/>
                    </a:cubicBezTo>
                    <a:cubicBezTo>
                      <a:pt x="429" y="3906"/>
                      <a:pt x="322" y="3941"/>
                      <a:pt x="238" y="3977"/>
                    </a:cubicBezTo>
                    <a:cubicBezTo>
                      <a:pt x="155" y="4001"/>
                      <a:pt x="72" y="4048"/>
                      <a:pt x="0" y="4108"/>
                    </a:cubicBezTo>
                    <a:cubicBezTo>
                      <a:pt x="84" y="4096"/>
                      <a:pt x="179" y="4072"/>
                      <a:pt x="262" y="4036"/>
                    </a:cubicBezTo>
                    <a:cubicBezTo>
                      <a:pt x="345" y="4013"/>
                      <a:pt x="453" y="3977"/>
                      <a:pt x="572" y="3929"/>
                    </a:cubicBezTo>
                    <a:cubicBezTo>
                      <a:pt x="691" y="3882"/>
                      <a:pt x="822" y="3834"/>
                      <a:pt x="977" y="3763"/>
                    </a:cubicBezTo>
                    <a:cubicBezTo>
                      <a:pt x="1310" y="3620"/>
                      <a:pt x="1655" y="3453"/>
                      <a:pt x="1977" y="3274"/>
                    </a:cubicBezTo>
                    <a:cubicBezTo>
                      <a:pt x="2155" y="3167"/>
                      <a:pt x="2346" y="3048"/>
                      <a:pt x="2548" y="2929"/>
                    </a:cubicBezTo>
                    <a:cubicBezTo>
                      <a:pt x="2751" y="2810"/>
                      <a:pt x="2953" y="2679"/>
                      <a:pt x="3143" y="2524"/>
                    </a:cubicBezTo>
                    <a:cubicBezTo>
                      <a:pt x="3334" y="2382"/>
                      <a:pt x="3524" y="2227"/>
                      <a:pt x="3703" y="2084"/>
                    </a:cubicBezTo>
                    <a:cubicBezTo>
                      <a:pt x="3882" y="1941"/>
                      <a:pt x="4048" y="1786"/>
                      <a:pt x="4203" y="1643"/>
                    </a:cubicBezTo>
                    <a:cubicBezTo>
                      <a:pt x="4477" y="1381"/>
                      <a:pt x="4739" y="1119"/>
                      <a:pt x="4977" y="834"/>
                    </a:cubicBezTo>
                    <a:cubicBezTo>
                      <a:pt x="5084" y="715"/>
                      <a:pt x="5179" y="596"/>
                      <a:pt x="5251" y="500"/>
                    </a:cubicBezTo>
                    <a:cubicBezTo>
                      <a:pt x="5334" y="405"/>
                      <a:pt x="5406" y="310"/>
                      <a:pt x="5453" y="238"/>
                    </a:cubicBezTo>
                    <a:cubicBezTo>
                      <a:pt x="5513" y="167"/>
                      <a:pt x="5560" y="84"/>
                      <a:pt x="5596" y="0"/>
                    </a:cubicBezTo>
                    <a:close/>
                  </a:path>
                </a:pathLst>
              </a:custGeom>
              <a:solidFill>
                <a:srgbClr val="51332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6" name="Google Shape;476;p39"/>
              <p:cNvSpPr/>
              <p:nvPr/>
            </p:nvSpPr>
            <p:spPr>
              <a:xfrm>
                <a:off x="2955485" y="2838275"/>
                <a:ext cx="449475" cy="1223400"/>
              </a:xfrm>
              <a:custGeom>
                <a:avLst/>
                <a:gdLst/>
                <a:ahLst/>
                <a:cxnLst/>
                <a:rect l="l" t="t" r="r" b="b"/>
                <a:pathLst>
                  <a:path w="17979" h="48936" fill="none" extrusionOk="0">
                    <a:moveTo>
                      <a:pt x="1143" y="1"/>
                    </a:moveTo>
                    <a:cubicBezTo>
                      <a:pt x="1143" y="1"/>
                      <a:pt x="15074" y="27730"/>
                      <a:pt x="16467" y="34552"/>
                    </a:cubicBezTo>
                    <a:cubicBezTo>
                      <a:pt x="17979" y="41875"/>
                      <a:pt x="6323" y="47828"/>
                      <a:pt x="0" y="48935"/>
                    </a:cubicBezTo>
                  </a:path>
                </a:pathLst>
              </a:custGeom>
              <a:noFill/>
              <a:ln w="28575" cap="flat" cmpd="sng">
                <a:solidFill>
                  <a:srgbClr val="FFFFFF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7" name="Google Shape;477;p39"/>
              <p:cNvSpPr/>
              <p:nvPr/>
            </p:nvSpPr>
            <p:spPr>
              <a:xfrm>
                <a:off x="2780400" y="3980225"/>
                <a:ext cx="328675" cy="174025"/>
              </a:xfrm>
              <a:custGeom>
                <a:avLst/>
                <a:gdLst/>
                <a:ahLst/>
                <a:cxnLst/>
                <a:rect l="l" t="t" r="r" b="b"/>
                <a:pathLst>
                  <a:path w="13147" h="6961" extrusionOk="0">
                    <a:moveTo>
                      <a:pt x="3948" y="1"/>
                    </a:moveTo>
                    <a:cubicBezTo>
                      <a:pt x="2762" y="1"/>
                      <a:pt x="1680" y="131"/>
                      <a:pt x="1227" y="543"/>
                    </a:cubicBezTo>
                    <a:cubicBezTo>
                      <a:pt x="0" y="1674"/>
                      <a:pt x="1012" y="6174"/>
                      <a:pt x="2096" y="6877"/>
                    </a:cubicBezTo>
                    <a:cubicBezTo>
                      <a:pt x="2181" y="6933"/>
                      <a:pt x="2336" y="6960"/>
                      <a:pt x="2547" y="6960"/>
                    </a:cubicBezTo>
                    <a:cubicBezTo>
                      <a:pt x="4772" y="6960"/>
                      <a:pt x="13146" y="3946"/>
                      <a:pt x="9632" y="1150"/>
                    </a:cubicBezTo>
                    <a:cubicBezTo>
                      <a:pt x="8966" y="650"/>
                      <a:pt x="8180" y="340"/>
                      <a:pt x="7358" y="245"/>
                    </a:cubicBezTo>
                    <a:cubicBezTo>
                      <a:pt x="6485" y="136"/>
                      <a:pt x="5162" y="1"/>
                      <a:pt x="3948" y="1"/>
                    </a:cubicBezTo>
                    <a:close/>
                  </a:path>
                </a:pathLst>
              </a:custGeom>
              <a:solidFill>
                <a:srgbClr val="5FD1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8" name="Google Shape;478;p39"/>
              <p:cNvSpPr/>
              <p:nvPr/>
            </p:nvSpPr>
            <p:spPr>
              <a:xfrm>
                <a:off x="1267400" y="3677075"/>
                <a:ext cx="2373850" cy="942700"/>
              </a:xfrm>
              <a:custGeom>
                <a:avLst/>
                <a:gdLst/>
                <a:ahLst/>
                <a:cxnLst/>
                <a:rect l="l" t="t" r="r" b="b"/>
                <a:pathLst>
                  <a:path w="94954" h="37708" fill="none" extrusionOk="0">
                    <a:moveTo>
                      <a:pt x="3644" y="10144"/>
                    </a:moveTo>
                    <a:cubicBezTo>
                      <a:pt x="1" y="21324"/>
                      <a:pt x="10716" y="28730"/>
                      <a:pt x="20861" y="31838"/>
                    </a:cubicBezTo>
                    <a:cubicBezTo>
                      <a:pt x="39994" y="37707"/>
                      <a:pt x="62640" y="34766"/>
                      <a:pt x="78177" y="22610"/>
                    </a:cubicBezTo>
                    <a:cubicBezTo>
                      <a:pt x="85833" y="16633"/>
                      <a:pt x="91715" y="8751"/>
                      <a:pt x="94953" y="0"/>
                    </a:cubicBezTo>
                  </a:path>
                </a:pathLst>
              </a:custGeom>
              <a:solidFill>
                <a:schemeClr val="accent1"/>
              </a:solidFill>
              <a:ln w="28575" cap="flat" cmpd="sng">
                <a:solidFill>
                  <a:schemeClr val="accen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79" name="Google Shape;479;p39"/>
              <p:cNvSpPr/>
              <p:nvPr/>
            </p:nvSpPr>
            <p:spPr>
              <a:xfrm>
                <a:off x="826575" y="2119725"/>
                <a:ext cx="1691025" cy="2471475"/>
              </a:xfrm>
              <a:custGeom>
                <a:avLst/>
                <a:gdLst/>
                <a:ahLst/>
                <a:cxnLst/>
                <a:rect l="l" t="t" r="r" b="b"/>
                <a:pathLst>
                  <a:path w="67641" h="98859" fill="none" extrusionOk="0">
                    <a:moveTo>
                      <a:pt x="67640" y="13824"/>
                    </a:moveTo>
                    <a:cubicBezTo>
                      <a:pt x="62389" y="5192"/>
                      <a:pt x="54972" y="1"/>
                      <a:pt x="43042" y="2608"/>
                    </a:cubicBezTo>
                    <a:cubicBezTo>
                      <a:pt x="22801" y="7038"/>
                      <a:pt x="9299" y="23897"/>
                      <a:pt x="4704" y="41827"/>
                    </a:cubicBezTo>
                    <a:cubicBezTo>
                      <a:pt x="1" y="60211"/>
                      <a:pt x="4156" y="84559"/>
                      <a:pt x="23742" y="94572"/>
                    </a:cubicBezTo>
                    <a:cubicBezTo>
                      <a:pt x="24968" y="95203"/>
                      <a:pt x="26242" y="95751"/>
                      <a:pt x="27540" y="96203"/>
                    </a:cubicBezTo>
                    <a:lnTo>
                      <a:pt x="28135" y="96406"/>
                    </a:lnTo>
                    <a:cubicBezTo>
                      <a:pt x="35660" y="98858"/>
                      <a:pt x="44304" y="98263"/>
                      <a:pt x="51340" y="94798"/>
                    </a:cubicBezTo>
                    <a:cubicBezTo>
                      <a:pt x="58627" y="91226"/>
                      <a:pt x="60663" y="83356"/>
                      <a:pt x="58389" y="76582"/>
                    </a:cubicBezTo>
                  </a:path>
                </a:pathLst>
              </a:custGeom>
              <a:solidFill>
                <a:schemeClr val="accent1"/>
              </a:solidFill>
              <a:ln w="28575" cap="flat" cmpd="sng">
                <a:solidFill>
                  <a:schemeClr val="accen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0" name="Google Shape;480;p39"/>
              <p:cNvSpPr/>
              <p:nvPr/>
            </p:nvSpPr>
            <p:spPr>
              <a:xfrm>
                <a:off x="2314201" y="3059125"/>
                <a:ext cx="822450" cy="1069525"/>
              </a:xfrm>
              <a:custGeom>
                <a:avLst/>
                <a:gdLst/>
                <a:ahLst/>
                <a:cxnLst/>
                <a:rect l="l" t="t" r="r" b="b"/>
                <a:pathLst>
                  <a:path w="32898" h="42781" fill="none" extrusionOk="0">
                    <a:moveTo>
                      <a:pt x="0" y="1"/>
                    </a:moveTo>
                    <a:cubicBezTo>
                      <a:pt x="0" y="1"/>
                      <a:pt x="7001" y="29862"/>
                      <a:pt x="10335" y="36089"/>
                    </a:cubicBezTo>
                    <a:cubicBezTo>
                      <a:pt x="13919" y="42780"/>
                      <a:pt x="27135" y="41101"/>
                      <a:pt x="32897" y="38470"/>
                    </a:cubicBezTo>
                  </a:path>
                </a:pathLst>
              </a:custGeom>
              <a:solidFill>
                <a:schemeClr val="lt1"/>
              </a:solidFill>
              <a:ln w="28575" cap="flat" cmpd="sng">
                <a:solidFill>
                  <a:schemeClr val="dk2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1" name="Google Shape;481;p39"/>
              <p:cNvSpPr/>
              <p:nvPr/>
            </p:nvSpPr>
            <p:spPr>
              <a:xfrm>
                <a:off x="3029150" y="3889100"/>
                <a:ext cx="265025" cy="189325"/>
              </a:xfrm>
              <a:custGeom>
                <a:avLst/>
                <a:gdLst/>
                <a:ahLst/>
                <a:cxnLst/>
                <a:rect l="l" t="t" r="r" b="b"/>
                <a:pathLst>
                  <a:path w="10601" h="7573" extrusionOk="0">
                    <a:moveTo>
                      <a:pt x="6609" y="1"/>
                    </a:moveTo>
                    <a:cubicBezTo>
                      <a:pt x="5296" y="1"/>
                      <a:pt x="2855" y="2071"/>
                      <a:pt x="1659" y="3164"/>
                    </a:cubicBezTo>
                    <a:cubicBezTo>
                      <a:pt x="1052" y="3687"/>
                      <a:pt x="623" y="4378"/>
                      <a:pt x="433" y="5152"/>
                    </a:cubicBezTo>
                    <a:cubicBezTo>
                      <a:pt x="1" y="6970"/>
                      <a:pt x="1404" y="7573"/>
                      <a:pt x="3273" y="7573"/>
                    </a:cubicBezTo>
                    <a:cubicBezTo>
                      <a:pt x="6091" y="7573"/>
                      <a:pt x="9967" y="6201"/>
                      <a:pt x="10196" y="5557"/>
                    </a:cubicBezTo>
                    <a:cubicBezTo>
                      <a:pt x="10600" y="4390"/>
                      <a:pt x="8469" y="235"/>
                      <a:pt x="6743" y="8"/>
                    </a:cubicBezTo>
                    <a:cubicBezTo>
                      <a:pt x="6700" y="3"/>
                      <a:pt x="6655" y="1"/>
                      <a:pt x="6609" y="1"/>
                    </a:cubicBezTo>
                    <a:close/>
                  </a:path>
                </a:pathLst>
              </a:custGeom>
              <a:solidFill>
                <a:srgbClr val="5FD1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2" name="Google Shape;482;p39"/>
              <p:cNvSpPr/>
              <p:nvPr/>
            </p:nvSpPr>
            <p:spPr>
              <a:xfrm>
                <a:off x="2155025" y="2365000"/>
                <a:ext cx="865900" cy="767375"/>
              </a:xfrm>
              <a:custGeom>
                <a:avLst/>
                <a:gdLst/>
                <a:ahLst/>
                <a:cxnLst/>
                <a:rect l="l" t="t" r="r" b="b"/>
                <a:pathLst>
                  <a:path w="34636" h="30695" fill="none" extrusionOk="0">
                    <a:moveTo>
                      <a:pt x="7049" y="30695"/>
                    </a:moveTo>
                    <a:cubicBezTo>
                      <a:pt x="7049" y="30695"/>
                      <a:pt x="0" y="7633"/>
                      <a:pt x="14002" y="3477"/>
                    </a:cubicBezTo>
                    <a:cubicBezTo>
                      <a:pt x="25694" y="1"/>
                      <a:pt x="34636" y="21920"/>
                      <a:pt x="34636" y="21920"/>
                    </a:cubicBezTo>
                  </a:path>
                </a:pathLst>
              </a:custGeom>
              <a:noFill/>
              <a:ln w="28575" cap="flat" cmpd="sng">
                <a:solidFill>
                  <a:schemeClr val="accen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3" name="Google Shape;483;p39"/>
              <p:cNvSpPr/>
              <p:nvPr/>
            </p:nvSpPr>
            <p:spPr>
              <a:xfrm>
                <a:off x="3440822" y="3216593"/>
                <a:ext cx="610962" cy="601575"/>
              </a:xfrm>
              <a:custGeom>
                <a:avLst/>
                <a:gdLst/>
                <a:ahLst/>
                <a:cxnLst/>
                <a:rect l="l" t="t" r="r" b="b"/>
                <a:pathLst>
                  <a:path w="26171" h="24063" extrusionOk="0">
                    <a:moveTo>
                      <a:pt x="13085" y="0"/>
                    </a:moveTo>
                    <a:cubicBezTo>
                      <a:pt x="5858" y="0"/>
                      <a:pt x="0" y="5382"/>
                      <a:pt x="0" y="12038"/>
                    </a:cubicBezTo>
                    <a:cubicBezTo>
                      <a:pt x="0" y="18681"/>
                      <a:pt x="5858" y="24063"/>
                      <a:pt x="13085" y="24063"/>
                    </a:cubicBezTo>
                    <a:cubicBezTo>
                      <a:pt x="20312" y="24063"/>
                      <a:pt x="26170" y="18681"/>
                      <a:pt x="26170" y="12038"/>
                    </a:cubicBezTo>
                    <a:cubicBezTo>
                      <a:pt x="26170" y="5382"/>
                      <a:pt x="20312" y="0"/>
                      <a:pt x="13085" y="0"/>
                    </a:cubicBezTo>
                    <a:close/>
                  </a:path>
                </a:pathLst>
              </a:custGeom>
              <a:solidFill>
                <a:srgbClr val="5FD1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4" name="Google Shape;484;p39"/>
              <p:cNvSpPr/>
              <p:nvPr/>
            </p:nvSpPr>
            <p:spPr>
              <a:xfrm>
                <a:off x="3562290" y="3336244"/>
                <a:ext cx="368011" cy="362275"/>
              </a:xfrm>
              <a:custGeom>
                <a:avLst/>
                <a:gdLst/>
                <a:ahLst/>
                <a:cxnLst/>
                <a:rect l="l" t="t" r="r" b="b"/>
                <a:pathLst>
                  <a:path w="15764" h="14491" fill="none" extrusionOk="0">
                    <a:moveTo>
                      <a:pt x="15764" y="7252"/>
                    </a:moveTo>
                    <a:cubicBezTo>
                      <a:pt x="15764" y="11252"/>
                      <a:pt x="12228" y="14491"/>
                      <a:pt x="7882" y="14491"/>
                    </a:cubicBezTo>
                    <a:cubicBezTo>
                      <a:pt x="3524" y="14491"/>
                      <a:pt x="0" y="11252"/>
                      <a:pt x="0" y="7252"/>
                    </a:cubicBezTo>
                    <a:cubicBezTo>
                      <a:pt x="0" y="3239"/>
                      <a:pt x="3524" y="1"/>
                      <a:pt x="7882" y="1"/>
                    </a:cubicBezTo>
                    <a:cubicBezTo>
                      <a:pt x="12228" y="1"/>
                      <a:pt x="15764" y="3239"/>
                      <a:pt x="15764" y="7252"/>
                    </a:cubicBezTo>
                    <a:close/>
                  </a:path>
                </a:pathLst>
              </a:custGeom>
              <a:noFill/>
              <a:ln w="22325" cap="flat" cmpd="sng">
                <a:solidFill>
                  <a:srgbClr val="FFFFFF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5" name="Google Shape;485;p39"/>
              <p:cNvSpPr/>
              <p:nvPr/>
            </p:nvSpPr>
            <p:spPr>
              <a:xfrm>
                <a:off x="1858850" y="1679575"/>
                <a:ext cx="375975" cy="559750"/>
              </a:xfrm>
              <a:custGeom>
                <a:avLst/>
                <a:gdLst/>
                <a:ahLst/>
                <a:cxnLst/>
                <a:rect l="l" t="t" r="r" b="b"/>
                <a:pathLst>
                  <a:path w="15039" h="22390" extrusionOk="0">
                    <a:moveTo>
                      <a:pt x="6666" y="0"/>
                    </a:moveTo>
                    <a:cubicBezTo>
                      <a:pt x="4443" y="0"/>
                      <a:pt x="1357" y="416"/>
                      <a:pt x="1" y="2522"/>
                    </a:cubicBezTo>
                    <a:cubicBezTo>
                      <a:pt x="1" y="2522"/>
                      <a:pt x="6775" y="21238"/>
                      <a:pt x="7740" y="21631"/>
                    </a:cubicBezTo>
                    <a:cubicBezTo>
                      <a:pt x="8192" y="21818"/>
                      <a:pt x="9623" y="22389"/>
                      <a:pt x="11087" y="22389"/>
                    </a:cubicBezTo>
                    <a:cubicBezTo>
                      <a:pt x="12703" y="22389"/>
                      <a:pt x="14358" y="21692"/>
                      <a:pt x="14776" y="19012"/>
                    </a:cubicBezTo>
                    <a:cubicBezTo>
                      <a:pt x="15038" y="17333"/>
                      <a:pt x="9192" y="176"/>
                      <a:pt x="9192" y="176"/>
                    </a:cubicBezTo>
                    <a:cubicBezTo>
                      <a:pt x="9192" y="176"/>
                      <a:pt x="8112" y="0"/>
                      <a:pt x="66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6" name="Google Shape;486;p39"/>
              <p:cNvSpPr/>
              <p:nvPr/>
            </p:nvSpPr>
            <p:spPr>
              <a:xfrm>
                <a:off x="1899925" y="1704725"/>
                <a:ext cx="167300" cy="36125"/>
              </a:xfrm>
              <a:custGeom>
                <a:avLst/>
                <a:gdLst/>
                <a:ahLst/>
                <a:cxnLst/>
                <a:rect l="l" t="t" r="r" b="b"/>
                <a:pathLst>
                  <a:path w="6692" h="1445" extrusionOk="0">
                    <a:moveTo>
                      <a:pt x="5509" y="1"/>
                    </a:moveTo>
                    <a:cubicBezTo>
                      <a:pt x="5235" y="1"/>
                      <a:pt x="4918" y="22"/>
                      <a:pt x="4585" y="51"/>
                    </a:cubicBezTo>
                    <a:cubicBezTo>
                      <a:pt x="4382" y="75"/>
                      <a:pt x="4156" y="99"/>
                      <a:pt x="3930" y="123"/>
                    </a:cubicBezTo>
                    <a:cubicBezTo>
                      <a:pt x="3715" y="158"/>
                      <a:pt x="3477" y="194"/>
                      <a:pt x="3251" y="242"/>
                    </a:cubicBezTo>
                    <a:cubicBezTo>
                      <a:pt x="3013" y="301"/>
                      <a:pt x="2787" y="349"/>
                      <a:pt x="2560" y="408"/>
                    </a:cubicBezTo>
                    <a:cubicBezTo>
                      <a:pt x="2346" y="456"/>
                      <a:pt x="2144" y="528"/>
                      <a:pt x="1941" y="587"/>
                    </a:cubicBezTo>
                    <a:cubicBezTo>
                      <a:pt x="1548" y="718"/>
                      <a:pt x="1191" y="849"/>
                      <a:pt x="905" y="968"/>
                    </a:cubicBezTo>
                    <a:cubicBezTo>
                      <a:pt x="763" y="1028"/>
                      <a:pt x="632" y="1087"/>
                      <a:pt x="524" y="1147"/>
                    </a:cubicBezTo>
                    <a:cubicBezTo>
                      <a:pt x="405" y="1206"/>
                      <a:pt x="310" y="1254"/>
                      <a:pt x="239" y="1290"/>
                    </a:cubicBezTo>
                    <a:cubicBezTo>
                      <a:pt x="155" y="1325"/>
                      <a:pt x="72" y="1385"/>
                      <a:pt x="1" y="1444"/>
                    </a:cubicBezTo>
                    <a:cubicBezTo>
                      <a:pt x="96" y="1420"/>
                      <a:pt x="179" y="1397"/>
                      <a:pt x="263" y="1349"/>
                    </a:cubicBezTo>
                    <a:cubicBezTo>
                      <a:pt x="346" y="1325"/>
                      <a:pt x="441" y="1278"/>
                      <a:pt x="560" y="1230"/>
                    </a:cubicBezTo>
                    <a:cubicBezTo>
                      <a:pt x="679" y="1194"/>
                      <a:pt x="798" y="1135"/>
                      <a:pt x="953" y="1087"/>
                    </a:cubicBezTo>
                    <a:cubicBezTo>
                      <a:pt x="1239" y="980"/>
                      <a:pt x="1596" y="861"/>
                      <a:pt x="1989" y="742"/>
                    </a:cubicBezTo>
                    <a:cubicBezTo>
                      <a:pt x="2179" y="682"/>
                      <a:pt x="2394" y="611"/>
                      <a:pt x="2608" y="563"/>
                    </a:cubicBezTo>
                    <a:cubicBezTo>
                      <a:pt x="2822" y="516"/>
                      <a:pt x="3049" y="456"/>
                      <a:pt x="3275" y="420"/>
                    </a:cubicBezTo>
                    <a:cubicBezTo>
                      <a:pt x="3513" y="373"/>
                      <a:pt x="3739" y="337"/>
                      <a:pt x="3965" y="301"/>
                    </a:cubicBezTo>
                    <a:cubicBezTo>
                      <a:pt x="4180" y="254"/>
                      <a:pt x="4394" y="230"/>
                      <a:pt x="4596" y="206"/>
                    </a:cubicBezTo>
                    <a:cubicBezTo>
                      <a:pt x="5001" y="170"/>
                      <a:pt x="5370" y="135"/>
                      <a:pt x="5692" y="123"/>
                    </a:cubicBezTo>
                    <a:cubicBezTo>
                      <a:pt x="5847" y="111"/>
                      <a:pt x="5978" y="111"/>
                      <a:pt x="6109" y="111"/>
                    </a:cubicBezTo>
                    <a:lnTo>
                      <a:pt x="6418" y="111"/>
                    </a:lnTo>
                    <a:cubicBezTo>
                      <a:pt x="6446" y="114"/>
                      <a:pt x="6474" y="116"/>
                      <a:pt x="6501" y="116"/>
                    </a:cubicBezTo>
                    <a:cubicBezTo>
                      <a:pt x="6568" y="116"/>
                      <a:pt x="6633" y="107"/>
                      <a:pt x="6692" y="99"/>
                    </a:cubicBezTo>
                    <a:cubicBezTo>
                      <a:pt x="6609" y="63"/>
                      <a:pt x="6513" y="39"/>
                      <a:pt x="6418" y="27"/>
                    </a:cubicBezTo>
                    <a:cubicBezTo>
                      <a:pt x="6335" y="27"/>
                      <a:pt x="6228" y="16"/>
                      <a:pt x="6109" y="4"/>
                    </a:cubicBezTo>
                    <a:lnTo>
                      <a:pt x="5680" y="4"/>
                    </a:lnTo>
                    <a:cubicBezTo>
                      <a:pt x="5625" y="2"/>
                      <a:pt x="5568" y="1"/>
                      <a:pt x="55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7" name="Google Shape;487;p39"/>
              <p:cNvSpPr/>
              <p:nvPr/>
            </p:nvSpPr>
            <p:spPr>
              <a:xfrm>
                <a:off x="1715375" y="2047150"/>
                <a:ext cx="450675" cy="5231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20925" extrusionOk="0">
                    <a:moveTo>
                      <a:pt x="4105" y="0"/>
                    </a:moveTo>
                    <a:cubicBezTo>
                      <a:pt x="2537" y="0"/>
                      <a:pt x="1021" y="277"/>
                      <a:pt x="1" y="1106"/>
                    </a:cubicBezTo>
                    <a:cubicBezTo>
                      <a:pt x="1" y="1106"/>
                      <a:pt x="8585" y="20120"/>
                      <a:pt x="10335" y="20847"/>
                    </a:cubicBezTo>
                    <a:cubicBezTo>
                      <a:pt x="10458" y="20898"/>
                      <a:pt x="10729" y="20925"/>
                      <a:pt x="11098" y="20925"/>
                    </a:cubicBezTo>
                    <a:cubicBezTo>
                      <a:pt x="13063" y="20925"/>
                      <a:pt x="17818" y="20153"/>
                      <a:pt x="17908" y="18049"/>
                    </a:cubicBezTo>
                    <a:cubicBezTo>
                      <a:pt x="18027" y="15548"/>
                      <a:pt x="10585" y="1106"/>
                      <a:pt x="10585" y="1106"/>
                    </a:cubicBezTo>
                    <a:cubicBezTo>
                      <a:pt x="10585" y="1106"/>
                      <a:pt x="7241" y="0"/>
                      <a:pt x="41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8" name="Google Shape;488;p39"/>
              <p:cNvSpPr/>
              <p:nvPr/>
            </p:nvSpPr>
            <p:spPr>
              <a:xfrm rot="150956">
                <a:off x="1509997" y="2164280"/>
                <a:ext cx="398601" cy="472174"/>
              </a:xfrm>
              <a:custGeom>
                <a:avLst/>
                <a:gdLst/>
                <a:ahLst/>
                <a:cxnLst/>
                <a:rect l="l" t="t" r="r" b="b"/>
                <a:pathLst>
                  <a:path w="15943" h="18888" extrusionOk="0">
                    <a:moveTo>
                      <a:pt x="7265" y="0"/>
                    </a:moveTo>
                    <a:cubicBezTo>
                      <a:pt x="5582" y="0"/>
                      <a:pt x="1432" y="1111"/>
                      <a:pt x="1" y="3570"/>
                    </a:cubicBezTo>
                    <a:cubicBezTo>
                      <a:pt x="1" y="3570"/>
                      <a:pt x="4346" y="17738"/>
                      <a:pt x="5954" y="18715"/>
                    </a:cubicBezTo>
                    <a:cubicBezTo>
                      <a:pt x="6154" y="18835"/>
                      <a:pt x="6460" y="18888"/>
                      <a:pt x="6843" y="18888"/>
                    </a:cubicBezTo>
                    <a:cubicBezTo>
                      <a:pt x="9523" y="18888"/>
                      <a:pt x="15943" y="16298"/>
                      <a:pt x="15943" y="16298"/>
                    </a:cubicBezTo>
                    <a:cubicBezTo>
                      <a:pt x="15943" y="16298"/>
                      <a:pt x="8216" y="843"/>
                      <a:pt x="7978" y="188"/>
                    </a:cubicBezTo>
                    <a:cubicBezTo>
                      <a:pt x="7929" y="64"/>
                      <a:pt x="7668" y="0"/>
                      <a:pt x="72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89" name="Google Shape;489;p39"/>
              <p:cNvSpPr/>
              <p:nvPr/>
            </p:nvSpPr>
            <p:spPr>
              <a:xfrm>
                <a:off x="1565239" y="2196855"/>
                <a:ext cx="118161" cy="64848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2288" extrusionOk="0">
                    <a:moveTo>
                      <a:pt x="3581" y="1"/>
                    </a:moveTo>
                    <a:cubicBezTo>
                      <a:pt x="3547" y="1"/>
                      <a:pt x="3359" y="153"/>
                      <a:pt x="3060" y="382"/>
                    </a:cubicBezTo>
                    <a:cubicBezTo>
                      <a:pt x="2227" y="1002"/>
                      <a:pt x="1322" y="1514"/>
                      <a:pt x="346" y="1883"/>
                    </a:cubicBezTo>
                    <a:cubicBezTo>
                      <a:pt x="263" y="1906"/>
                      <a:pt x="179" y="1954"/>
                      <a:pt x="96" y="2002"/>
                    </a:cubicBezTo>
                    <a:cubicBezTo>
                      <a:pt x="60" y="2025"/>
                      <a:pt x="24" y="2061"/>
                      <a:pt x="12" y="2097"/>
                    </a:cubicBezTo>
                    <a:cubicBezTo>
                      <a:pt x="1" y="2145"/>
                      <a:pt x="1" y="2180"/>
                      <a:pt x="24" y="2216"/>
                    </a:cubicBezTo>
                    <a:cubicBezTo>
                      <a:pt x="48" y="2264"/>
                      <a:pt x="96" y="2287"/>
                      <a:pt x="155" y="2287"/>
                    </a:cubicBezTo>
                    <a:cubicBezTo>
                      <a:pt x="191" y="2276"/>
                      <a:pt x="191" y="2252"/>
                      <a:pt x="191" y="2252"/>
                    </a:cubicBezTo>
                    <a:cubicBezTo>
                      <a:pt x="191" y="2248"/>
                      <a:pt x="188" y="2246"/>
                      <a:pt x="184" y="2246"/>
                    </a:cubicBezTo>
                    <a:cubicBezTo>
                      <a:pt x="175" y="2246"/>
                      <a:pt x="159" y="2252"/>
                      <a:pt x="143" y="2252"/>
                    </a:cubicBezTo>
                    <a:cubicBezTo>
                      <a:pt x="120" y="2252"/>
                      <a:pt x="84" y="2228"/>
                      <a:pt x="72" y="2192"/>
                    </a:cubicBezTo>
                    <a:cubicBezTo>
                      <a:pt x="72" y="2168"/>
                      <a:pt x="72" y="2145"/>
                      <a:pt x="72" y="2133"/>
                    </a:cubicBezTo>
                    <a:cubicBezTo>
                      <a:pt x="96" y="2109"/>
                      <a:pt x="108" y="2085"/>
                      <a:pt x="143" y="2073"/>
                    </a:cubicBezTo>
                    <a:cubicBezTo>
                      <a:pt x="215" y="2037"/>
                      <a:pt x="298" y="2002"/>
                      <a:pt x="382" y="1990"/>
                    </a:cubicBezTo>
                    <a:cubicBezTo>
                      <a:pt x="1394" y="1668"/>
                      <a:pt x="2322" y="1156"/>
                      <a:pt x="3120" y="466"/>
                    </a:cubicBezTo>
                    <a:cubicBezTo>
                      <a:pt x="3430" y="204"/>
                      <a:pt x="3596" y="13"/>
                      <a:pt x="3584" y="1"/>
                    </a:cubicBezTo>
                    <a:cubicBezTo>
                      <a:pt x="3583" y="1"/>
                      <a:pt x="3582" y="1"/>
                      <a:pt x="358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90" name="Google Shape;490;p39"/>
              <p:cNvSpPr/>
              <p:nvPr/>
            </p:nvSpPr>
            <p:spPr>
              <a:xfrm>
                <a:off x="1266525" y="2284775"/>
                <a:ext cx="398275" cy="427025"/>
              </a:xfrm>
              <a:custGeom>
                <a:avLst/>
                <a:gdLst/>
                <a:ahLst/>
                <a:cxnLst/>
                <a:rect l="l" t="t" r="r" b="b"/>
                <a:pathLst>
                  <a:path w="15931" h="17081" extrusionOk="0">
                    <a:moveTo>
                      <a:pt x="8089" y="1"/>
                    </a:moveTo>
                    <a:cubicBezTo>
                      <a:pt x="6088" y="1"/>
                      <a:pt x="0" y="5258"/>
                      <a:pt x="0" y="5258"/>
                    </a:cubicBezTo>
                    <a:cubicBezTo>
                      <a:pt x="0" y="5258"/>
                      <a:pt x="3691" y="13830"/>
                      <a:pt x="5787" y="16080"/>
                    </a:cubicBezTo>
                    <a:cubicBezTo>
                      <a:pt x="6485" y="16830"/>
                      <a:pt x="7845" y="17080"/>
                      <a:pt x="9348" y="17080"/>
                    </a:cubicBezTo>
                    <a:cubicBezTo>
                      <a:pt x="12353" y="17080"/>
                      <a:pt x="15931" y="16080"/>
                      <a:pt x="15931" y="16080"/>
                    </a:cubicBezTo>
                    <a:cubicBezTo>
                      <a:pt x="15931" y="16080"/>
                      <a:pt x="9823" y="1269"/>
                      <a:pt x="8525" y="138"/>
                    </a:cubicBezTo>
                    <a:cubicBezTo>
                      <a:pt x="8418" y="44"/>
                      <a:pt x="8271" y="1"/>
                      <a:pt x="808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91" name="Google Shape;491;p39"/>
              <p:cNvSpPr/>
              <p:nvPr/>
            </p:nvSpPr>
            <p:spPr>
              <a:xfrm>
                <a:off x="1307716" y="2317116"/>
                <a:ext cx="139925" cy="102700"/>
              </a:xfrm>
              <a:custGeom>
                <a:avLst/>
                <a:gdLst/>
                <a:ahLst/>
                <a:cxnLst/>
                <a:rect l="l" t="t" r="r" b="b"/>
                <a:pathLst>
                  <a:path w="5597" h="4108" extrusionOk="0">
                    <a:moveTo>
                      <a:pt x="5596" y="0"/>
                    </a:moveTo>
                    <a:lnTo>
                      <a:pt x="5596" y="0"/>
                    </a:lnTo>
                    <a:cubicBezTo>
                      <a:pt x="5596" y="0"/>
                      <a:pt x="5525" y="72"/>
                      <a:pt x="5406" y="215"/>
                    </a:cubicBezTo>
                    <a:cubicBezTo>
                      <a:pt x="5346" y="274"/>
                      <a:pt x="5275" y="357"/>
                      <a:pt x="5191" y="453"/>
                    </a:cubicBezTo>
                    <a:cubicBezTo>
                      <a:pt x="5096" y="548"/>
                      <a:pt x="5013" y="655"/>
                      <a:pt x="4894" y="762"/>
                    </a:cubicBezTo>
                    <a:cubicBezTo>
                      <a:pt x="4679" y="1000"/>
                      <a:pt x="4417" y="1262"/>
                      <a:pt x="4108" y="1548"/>
                    </a:cubicBezTo>
                    <a:cubicBezTo>
                      <a:pt x="3941" y="1679"/>
                      <a:pt x="3774" y="1822"/>
                      <a:pt x="3608" y="1977"/>
                    </a:cubicBezTo>
                    <a:cubicBezTo>
                      <a:pt x="3429" y="2120"/>
                      <a:pt x="3251" y="2262"/>
                      <a:pt x="3048" y="2405"/>
                    </a:cubicBezTo>
                    <a:cubicBezTo>
                      <a:pt x="2858" y="2548"/>
                      <a:pt x="2655" y="2679"/>
                      <a:pt x="2465" y="2798"/>
                    </a:cubicBezTo>
                    <a:cubicBezTo>
                      <a:pt x="2286" y="2929"/>
                      <a:pt x="2096" y="3036"/>
                      <a:pt x="1917" y="3144"/>
                    </a:cubicBezTo>
                    <a:cubicBezTo>
                      <a:pt x="1548" y="3358"/>
                      <a:pt x="1215" y="3536"/>
                      <a:pt x="929" y="3667"/>
                    </a:cubicBezTo>
                    <a:cubicBezTo>
                      <a:pt x="786" y="3739"/>
                      <a:pt x="655" y="3798"/>
                      <a:pt x="536" y="3846"/>
                    </a:cubicBezTo>
                    <a:cubicBezTo>
                      <a:pt x="429" y="3906"/>
                      <a:pt x="322" y="3941"/>
                      <a:pt x="238" y="3977"/>
                    </a:cubicBezTo>
                    <a:cubicBezTo>
                      <a:pt x="155" y="4001"/>
                      <a:pt x="72" y="4048"/>
                      <a:pt x="0" y="4108"/>
                    </a:cubicBezTo>
                    <a:cubicBezTo>
                      <a:pt x="84" y="4096"/>
                      <a:pt x="179" y="4072"/>
                      <a:pt x="262" y="4036"/>
                    </a:cubicBezTo>
                    <a:cubicBezTo>
                      <a:pt x="345" y="4013"/>
                      <a:pt x="453" y="3977"/>
                      <a:pt x="572" y="3929"/>
                    </a:cubicBezTo>
                    <a:cubicBezTo>
                      <a:pt x="691" y="3882"/>
                      <a:pt x="822" y="3834"/>
                      <a:pt x="977" y="3763"/>
                    </a:cubicBezTo>
                    <a:cubicBezTo>
                      <a:pt x="1310" y="3620"/>
                      <a:pt x="1655" y="3453"/>
                      <a:pt x="1977" y="3274"/>
                    </a:cubicBezTo>
                    <a:cubicBezTo>
                      <a:pt x="2155" y="3167"/>
                      <a:pt x="2346" y="3048"/>
                      <a:pt x="2548" y="2929"/>
                    </a:cubicBezTo>
                    <a:cubicBezTo>
                      <a:pt x="2751" y="2810"/>
                      <a:pt x="2953" y="2679"/>
                      <a:pt x="3143" y="2524"/>
                    </a:cubicBezTo>
                    <a:cubicBezTo>
                      <a:pt x="3334" y="2382"/>
                      <a:pt x="3524" y="2227"/>
                      <a:pt x="3703" y="2084"/>
                    </a:cubicBezTo>
                    <a:cubicBezTo>
                      <a:pt x="3882" y="1941"/>
                      <a:pt x="4048" y="1786"/>
                      <a:pt x="4203" y="1643"/>
                    </a:cubicBezTo>
                    <a:cubicBezTo>
                      <a:pt x="4477" y="1381"/>
                      <a:pt x="4739" y="1119"/>
                      <a:pt x="4977" y="834"/>
                    </a:cubicBezTo>
                    <a:cubicBezTo>
                      <a:pt x="5084" y="715"/>
                      <a:pt x="5179" y="596"/>
                      <a:pt x="5251" y="500"/>
                    </a:cubicBezTo>
                    <a:cubicBezTo>
                      <a:pt x="5334" y="405"/>
                      <a:pt x="5406" y="310"/>
                      <a:pt x="5453" y="238"/>
                    </a:cubicBezTo>
                    <a:cubicBezTo>
                      <a:pt x="5513" y="167"/>
                      <a:pt x="5560" y="84"/>
                      <a:pt x="55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92" name="Google Shape;492;p39"/>
              <p:cNvSpPr/>
              <p:nvPr/>
            </p:nvSpPr>
            <p:spPr>
              <a:xfrm>
                <a:off x="2020475" y="1832800"/>
                <a:ext cx="609325" cy="484300"/>
              </a:xfrm>
              <a:custGeom>
                <a:avLst/>
                <a:gdLst/>
                <a:ahLst/>
                <a:cxnLst/>
                <a:rect l="l" t="t" r="r" b="b"/>
                <a:pathLst>
                  <a:path w="24373" h="19372" extrusionOk="0">
                    <a:moveTo>
                      <a:pt x="3049" y="0"/>
                    </a:moveTo>
                    <a:cubicBezTo>
                      <a:pt x="3049" y="0"/>
                      <a:pt x="1" y="1953"/>
                      <a:pt x="608" y="4703"/>
                    </a:cubicBezTo>
                    <a:cubicBezTo>
                      <a:pt x="1227" y="7442"/>
                      <a:pt x="9288" y="14907"/>
                      <a:pt x="13312" y="15824"/>
                    </a:cubicBezTo>
                    <a:lnTo>
                      <a:pt x="13312" y="16002"/>
                    </a:lnTo>
                    <a:lnTo>
                      <a:pt x="22753" y="19372"/>
                    </a:lnTo>
                    <a:cubicBezTo>
                      <a:pt x="23658" y="13907"/>
                      <a:pt x="24373" y="9275"/>
                      <a:pt x="24373" y="9275"/>
                    </a:cubicBezTo>
                    <a:lnTo>
                      <a:pt x="304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93" name="Google Shape;493;p39"/>
              <p:cNvSpPr/>
              <p:nvPr/>
            </p:nvSpPr>
            <p:spPr>
              <a:xfrm>
                <a:off x="2085075" y="1839650"/>
                <a:ext cx="281600" cy="146175"/>
              </a:xfrm>
              <a:custGeom>
                <a:avLst/>
                <a:gdLst/>
                <a:ahLst/>
                <a:cxnLst/>
                <a:rect l="l" t="t" r="r" b="b"/>
                <a:pathLst>
                  <a:path w="11264" h="5847" extrusionOk="0">
                    <a:moveTo>
                      <a:pt x="1000" y="0"/>
                    </a:moveTo>
                    <a:lnTo>
                      <a:pt x="1000" y="0"/>
                    </a:lnTo>
                    <a:cubicBezTo>
                      <a:pt x="1000" y="0"/>
                      <a:pt x="0" y="1727"/>
                      <a:pt x="2953" y="3513"/>
                    </a:cubicBezTo>
                    <a:cubicBezTo>
                      <a:pt x="5906" y="5298"/>
                      <a:pt x="10192" y="5846"/>
                      <a:pt x="10192" y="5846"/>
                    </a:cubicBezTo>
                    <a:lnTo>
                      <a:pt x="11264" y="4465"/>
                    </a:lnTo>
                    <a:lnTo>
                      <a:pt x="100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494" name="Google Shape;494;p39"/>
              <p:cNvSpPr/>
              <p:nvPr/>
            </p:nvSpPr>
            <p:spPr>
              <a:xfrm>
                <a:off x="2035650" y="1955328"/>
                <a:ext cx="359300" cy="304525"/>
              </a:xfrm>
              <a:custGeom>
                <a:avLst/>
                <a:gdLst/>
                <a:ahLst/>
                <a:cxnLst/>
                <a:rect l="l" t="t" r="r" b="b"/>
                <a:pathLst>
                  <a:path w="14372" h="12181" extrusionOk="0">
                    <a:moveTo>
                      <a:pt x="1" y="0"/>
                    </a:moveTo>
                    <a:cubicBezTo>
                      <a:pt x="1" y="72"/>
                      <a:pt x="25" y="131"/>
                      <a:pt x="48" y="191"/>
                    </a:cubicBezTo>
                    <a:cubicBezTo>
                      <a:pt x="96" y="369"/>
                      <a:pt x="168" y="548"/>
                      <a:pt x="251" y="715"/>
                    </a:cubicBezTo>
                    <a:cubicBezTo>
                      <a:pt x="358" y="941"/>
                      <a:pt x="501" y="1203"/>
                      <a:pt x="680" y="1501"/>
                    </a:cubicBezTo>
                    <a:cubicBezTo>
                      <a:pt x="763" y="1643"/>
                      <a:pt x="870" y="1798"/>
                      <a:pt x="977" y="1965"/>
                    </a:cubicBezTo>
                    <a:cubicBezTo>
                      <a:pt x="1084" y="2132"/>
                      <a:pt x="1203" y="2298"/>
                      <a:pt x="1322" y="2477"/>
                    </a:cubicBezTo>
                    <a:cubicBezTo>
                      <a:pt x="1584" y="2834"/>
                      <a:pt x="1870" y="3215"/>
                      <a:pt x="2204" y="3596"/>
                    </a:cubicBezTo>
                    <a:lnTo>
                      <a:pt x="2454" y="3894"/>
                    </a:lnTo>
                    <a:lnTo>
                      <a:pt x="2727" y="4191"/>
                    </a:lnTo>
                    <a:cubicBezTo>
                      <a:pt x="2906" y="4406"/>
                      <a:pt x="3108" y="4596"/>
                      <a:pt x="3299" y="4810"/>
                    </a:cubicBezTo>
                    <a:cubicBezTo>
                      <a:pt x="3501" y="5013"/>
                      <a:pt x="3716" y="5227"/>
                      <a:pt x="3942" y="5430"/>
                    </a:cubicBezTo>
                    <a:cubicBezTo>
                      <a:pt x="4156" y="5632"/>
                      <a:pt x="4382" y="5834"/>
                      <a:pt x="4620" y="6037"/>
                    </a:cubicBezTo>
                    <a:cubicBezTo>
                      <a:pt x="4871" y="6239"/>
                      <a:pt x="5121" y="6442"/>
                      <a:pt x="5371" y="6644"/>
                    </a:cubicBezTo>
                    <a:cubicBezTo>
                      <a:pt x="5621" y="6846"/>
                      <a:pt x="5883" y="7049"/>
                      <a:pt x="6156" y="7239"/>
                    </a:cubicBezTo>
                    <a:cubicBezTo>
                      <a:pt x="7228" y="8025"/>
                      <a:pt x="8276" y="8740"/>
                      <a:pt x="9240" y="9347"/>
                    </a:cubicBezTo>
                    <a:cubicBezTo>
                      <a:pt x="9728" y="9656"/>
                      <a:pt x="10193" y="9942"/>
                      <a:pt x="10633" y="10204"/>
                    </a:cubicBezTo>
                    <a:cubicBezTo>
                      <a:pt x="11074" y="10466"/>
                      <a:pt x="11490" y="10704"/>
                      <a:pt x="11871" y="10906"/>
                    </a:cubicBezTo>
                    <a:cubicBezTo>
                      <a:pt x="12633" y="11335"/>
                      <a:pt x="13253" y="11657"/>
                      <a:pt x="13693" y="11871"/>
                    </a:cubicBezTo>
                    <a:cubicBezTo>
                      <a:pt x="13907" y="11978"/>
                      <a:pt x="14086" y="12061"/>
                      <a:pt x="14193" y="12109"/>
                    </a:cubicBezTo>
                    <a:cubicBezTo>
                      <a:pt x="14253" y="12145"/>
                      <a:pt x="14312" y="12169"/>
                      <a:pt x="14372" y="12180"/>
                    </a:cubicBezTo>
                    <a:cubicBezTo>
                      <a:pt x="14324" y="12145"/>
                      <a:pt x="14276" y="12109"/>
                      <a:pt x="14217" y="12085"/>
                    </a:cubicBezTo>
                    <a:lnTo>
                      <a:pt x="13729" y="11811"/>
                    </a:lnTo>
                    <a:cubicBezTo>
                      <a:pt x="13300" y="11585"/>
                      <a:pt x="12681" y="11252"/>
                      <a:pt x="11931" y="10811"/>
                    </a:cubicBezTo>
                    <a:cubicBezTo>
                      <a:pt x="11550" y="10597"/>
                      <a:pt x="11145" y="10359"/>
                      <a:pt x="10705" y="10097"/>
                    </a:cubicBezTo>
                    <a:cubicBezTo>
                      <a:pt x="10264" y="9835"/>
                      <a:pt x="9812" y="9549"/>
                      <a:pt x="9323" y="9228"/>
                    </a:cubicBezTo>
                    <a:cubicBezTo>
                      <a:pt x="8359" y="8609"/>
                      <a:pt x="7323" y="7894"/>
                      <a:pt x="6252" y="7120"/>
                    </a:cubicBezTo>
                    <a:cubicBezTo>
                      <a:pt x="5990" y="6918"/>
                      <a:pt x="5740" y="6715"/>
                      <a:pt x="5466" y="6525"/>
                    </a:cubicBezTo>
                    <a:cubicBezTo>
                      <a:pt x="5204" y="6334"/>
                      <a:pt x="4966" y="6132"/>
                      <a:pt x="4728" y="5930"/>
                    </a:cubicBezTo>
                    <a:cubicBezTo>
                      <a:pt x="4490" y="5739"/>
                      <a:pt x="4251" y="5537"/>
                      <a:pt x="4037" y="5322"/>
                    </a:cubicBezTo>
                    <a:cubicBezTo>
                      <a:pt x="3823" y="5120"/>
                      <a:pt x="3608" y="4918"/>
                      <a:pt x="3406" y="4715"/>
                    </a:cubicBezTo>
                    <a:cubicBezTo>
                      <a:pt x="3204" y="4513"/>
                      <a:pt x="3013" y="4310"/>
                      <a:pt x="2823" y="4108"/>
                    </a:cubicBezTo>
                    <a:lnTo>
                      <a:pt x="2561" y="3810"/>
                    </a:lnTo>
                    <a:lnTo>
                      <a:pt x="2299" y="3513"/>
                    </a:lnTo>
                    <a:cubicBezTo>
                      <a:pt x="1965" y="3132"/>
                      <a:pt x="1668" y="2763"/>
                      <a:pt x="1406" y="2417"/>
                    </a:cubicBezTo>
                    <a:cubicBezTo>
                      <a:pt x="1287" y="2239"/>
                      <a:pt x="1156" y="2072"/>
                      <a:pt x="1049" y="1905"/>
                    </a:cubicBezTo>
                    <a:cubicBezTo>
                      <a:pt x="953" y="1751"/>
                      <a:pt x="846" y="1596"/>
                      <a:pt x="751" y="1453"/>
                    </a:cubicBezTo>
                    <a:cubicBezTo>
                      <a:pt x="572" y="1155"/>
                      <a:pt x="418" y="905"/>
                      <a:pt x="310" y="691"/>
                    </a:cubicBezTo>
                    <a:cubicBezTo>
                      <a:pt x="191" y="477"/>
                      <a:pt x="120" y="298"/>
                      <a:pt x="72" y="191"/>
                    </a:cubicBezTo>
                    <a:cubicBezTo>
                      <a:pt x="48" y="119"/>
                      <a:pt x="25" y="60"/>
                      <a:pt x="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495" name="Google Shape;495;p39"/>
            <p:cNvSpPr/>
            <p:nvPr/>
          </p:nvSpPr>
          <p:spPr>
            <a:xfrm>
              <a:off x="5563747" y="2841218"/>
              <a:ext cx="912300" cy="414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" name="Google Shape;496;p39"/>
            <p:cNvSpPr/>
            <p:nvPr/>
          </p:nvSpPr>
          <p:spPr>
            <a:xfrm rot="-1487630">
              <a:off x="5538646" y="1847812"/>
              <a:ext cx="321208" cy="474625"/>
            </a:xfrm>
            <a:prstGeom prst="roundRect">
              <a:avLst>
                <a:gd name="adj" fmla="val 763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" name="Google Shape;497;p39"/>
            <p:cNvSpPr/>
            <p:nvPr/>
          </p:nvSpPr>
          <p:spPr>
            <a:xfrm rot="-1475151">
              <a:off x="5839962" y="1690032"/>
              <a:ext cx="310775" cy="464339"/>
            </a:xfrm>
            <a:prstGeom prst="roundRect">
              <a:avLst>
                <a:gd name="adj" fmla="val 763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" name="Google Shape;498;p39"/>
            <p:cNvSpPr/>
            <p:nvPr/>
          </p:nvSpPr>
          <p:spPr>
            <a:xfrm rot="-1391475">
              <a:off x="6141990" y="1378096"/>
              <a:ext cx="307769" cy="615105"/>
            </a:xfrm>
            <a:prstGeom prst="roundRect">
              <a:avLst>
                <a:gd name="adj" fmla="val 763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" name="Google Shape;499;p39"/>
            <p:cNvSpPr/>
            <p:nvPr/>
          </p:nvSpPr>
          <p:spPr>
            <a:xfrm rot="1987530">
              <a:off x="6085484" y="1333515"/>
              <a:ext cx="181565" cy="128916"/>
            </a:xfrm>
            <a:custGeom>
              <a:avLst/>
              <a:gdLst/>
              <a:ahLst/>
              <a:cxnLst/>
              <a:rect l="l" t="t" r="r" b="b"/>
              <a:pathLst>
                <a:path w="5597" h="4108" extrusionOk="0">
                  <a:moveTo>
                    <a:pt x="5596" y="0"/>
                  </a:moveTo>
                  <a:lnTo>
                    <a:pt x="5596" y="0"/>
                  </a:lnTo>
                  <a:cubicBezTo>
                    <a:pt x="5596" y="0"/>
                    <a:pt x="5525" y="72"/>
                    <a:pt x="5406" y="215"/>
                  </a:cubicBezTo>
                  <a:cubicBezTo>
                    <a:pt x="5346" y="274"/>
                    <a:pt x="5275" y="357"/>
                    <a:pt x="5191" y="453"/>
                  </a:cubicBezTo>
                  <a:cubicBezTo>
                    <a:pt x="5096" y="548"/>
                    <a:pt x="5013" y="655"/>
                    <a:pt x="4894" y="762"/>
                  </a:cubicBezTo>
                  <a:cubicBezTo>
                    <a:pt x="4679" y="1000"/>
                    <a:pt x="4417" y="1262"/>
                    <a:pt x="4108" y="1548"/>
                  </a:cubicBezTo>
                  <a:cubicBezTo>
                    <a:pt x="3941" y="1679"/>
                    <a:pt x="3774" y="1822"/>
                    <a:pt x="3608" y="1977"/>
                  </a:cubicBezTo>
                  <a:cubicBezTo>
                    <a:pt x="3429" y="2120"/>
                    <a:pt x="3251" y="2262"/>
                    <a:pt x="3048" y="2405"/>
                  </a:cubicBezTo>
                  <a:cubicBezTo>
                    <a:pt x="2858" y="2548"/>
                    <a:pt x="2655" y="2679"/>
                    <a:pt x="2465" y="2798"/>
                  </a:cubicBezTo>
                  <a:cubicBezTo>
                    <a:pt x="2286" y="2929"/>
                    <a:pt x="2096" y="3036"/>
                    <a:pt x="1917" y="3144"/>
                  </a:cubicBezTo>
                  <a:cubicBezTo>
                    <a:pt x="1548" y="3358"/>
                    <a:pt x="1215" y="3536"/>
                    <a:pt x="929" y="3667"/>
                  </a:cubicBezTo>
                  <a:cubicBezTo>
                    <a:pt x="786" y="3739"/>
                    <a:pt x="655" y="3798"/>
                    <a:pt x="536" y="3846"/>
                  </a:cubicBezTo>
                  <a:cubicBezTo>
                    <a:pt x="429" y="3906"/>
                    <a:pt x="322" y="3941"/>
                    <a:pt x="238" y="3977"/>
                  </a:cubicBezTo>
                  <a:cubicBezTo>
                    <a:pt x="155" y="4001"/>
                    <a:pt x="72" y="4048"/>
                    <a:pt x="0" y="4108"/>
                  </a:cubicBezTo>
                  <a:cubicBezTo>
                    <a:pt x="84" y="4096"/>
                    <a:pt x="179" y="4072"/>
                    <a:pt x="262" y="4036"/>
                  </a:cubicBezTo>
                  <a:cubicBezTo>
                    <a:pt x="345" y="4013"/>
                    <a:pt x="453" y="3977"/>
                    <a:pt x="572" y="3929"/>
                  </a:cubicBezTo>
                  <a:cubicBezTo>
                    <a:pt x="691" y="3882"/>
                    <a:pt x="822" y="3834"/>
                    <a:pt x="977" y="3763"/>
                  </a:cubicBezTo>
                  <a:cubicBezTo>
                    <a:pt x="1310" y="3620"/>
                    <a:pt x="1655" y="3453"/>
                    <a:pt x="1977" y="3274"/>
                  </a:cubicBezTo>
                  <a:cubicBezTo>
                    <a:pt x="2155" y="3167"/>
                    <a:pt x="2346" y="3048"/>
                    <a:pt x="2548" y="2929"/>
                  </a:cubicBezTo>
                  <a:cubicBezTo>
                    <a:pt x="2751" y="2810"/>
                    <a:pt x="2953" y="2679"/>
                    <a:pt x="3143" y="2524"/>
                  </a:cubicBezTo>
                  <a:cubicBezTo>
                    <a:pt x="3334" y="2382"/>
                    <a:pt x="3524" y="2227"/>
                    <a:pt x="3703" y="2084"/>
                  </a:cubicBezTo>
                  <a:cubicBezTo>
                    <a:pt x="3882" y="1941"/>
                    <a:pt x="4048" y="1786"/>
                    <a:pt x="4203" y="1643"/>
                  </a:cubicBezTo>
                  <a:cubicBezTo>
                    <a:pt x="4477" y="1381"/>
                    <a:pt x="4739" y="1119"/>
                    <a:pt x="4977" y="834"/>
                  </a:cubicBezTo>
                  <a:cubicBezTo>
                    <a:pt x="5084" y="715"/>
                    <a:pt x="5179" y="596"/>
                    <a:pt x="5251" y="500"/>
                  </a:cubicBezTo>
                  <a:cubicBezTo>
                    <a:pt x="5334" y="405"/>
                    <a:pt x="5406" y="310"/>
                    <a:pt x="5453" y="238"/>
                  </a:cubicBezTo>
                  <a:cubicBezTo>
                    <a:pt x="5513" y="167"/>
                    <a:pt x="5560" y="84"/>
                    <a:pt x="55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" name="Google Shape;500;p39"/>
            <p:cNvSpPr/>
            <p:nvPr/>
          </p:nvSpPr>
          <p:spPr>
            <a:xfrm rot="-1475151">
              <a:off x="5477062" y="1752039"/>
              <a:ext cx="310775" cy="405272"/>
            </a:xfrm>
            <a:prstGeom prst="roundRect">
              <a:avLst>
                <a:gd name="adj" fmla="val 763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" name="Google Shape;501;p39"/>
            <p:cNvSpPr/>
            <p:nvPr/>
          </p:nvSpPr>
          <p:spPr>
            <a:xfrm rot="-1475151">
              <a:off x="5813587" y="1701011"/>
              <a:ext cx="310775" cy="464339"/>
            </a:xfrm>
            <a:prstGeom prst="roundRect">
              <a:avLst>
                <a:gd name="adj" fmla="val 763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" name="Google Shape;502;p39"/>
            <p:cNvSpPr/>
            <p:nvPr/>
          </p:nvSpPr>
          <p:spPr>
            <a:xfrm>
              <a:off x="5696675" y="1569425"/>
              <a:ext cx="224200" cy="630850"/>
            </a:xfrm>
            <a:custGeom>
              <a:avLst/>
              <a:gdLst/>
              <a:ahLst/>
              <a:cxnLst/>
              <a:rect l="l" t="t" r="r" b="b"/>
              <a:pathLst>
                <a:path w="8968" h="25234" extrusionOk="0">
                  <a:moveTo>
                    <a:pt x="0" y="0"/>
                  </a:moveTo>
                  <a:lnTo>
                    <a:pt x="2550" y="12133"/>
                  </a:lnTo>
                  <a:lnTo>
                    <a:pt x="8968" y="25234"/>
                  </a:lnTo>
                  <a:lnTo>
                    <a:pt x="880" y="0"/>
                  </a:ln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503" name="Google Shape;503;p39"/>
            <p:cNvSpPr/>
            <p:nvPr/>
          </p:nvSpPr>
          <p:spPr>
            <a:xfrm rot="135488">
              <a:off x="5716669" y="1726585"/>
              <a:ext cx="227973" cy="472620"/>
            </a:xfrm>
            <a:custGeom>
              <a:avLst/>
              <a:gdLst/>
              <a:ahLst/>
              <a:cxnLst/>
              <a:rect l="l" t="t" r="r" b="b"/>
              <a:pathLst>
                <a:path w="14372" h="12181" extrusionOk="0">
                  <a:moveTo>
                    <a:pt x="1" y="0"/>
                  </a:moveTo>
                  <a:cubicBezTo>
                    <a:pt x="1" y="72"/>
                    <a:pt x="25" y="131"/>
                    <a:pt x="48" y="191"/>
                  </a:cubicBezTo>
                  <a:cubicBezTo>
                    <a:pt x="96" y="369"/>
                    <a:pt x="168" y="548"/>
                    <a:pt x="251" y="715"/>
                  </a:cubicBezTo>
                  <a:cubicBezTo>
                    <a:pt x="358" y="941"/>
                    <a:pt x="501" y="1203"/>
                    <a:pt x="680" y="1501"/>
                  </a:cubicBezTo>
                  <a:cubicBezTo>
                    <a:pt x="763" y="1643"/>
                    <a:pt x="870" y="1798"/>
                    <a:pt x="977" y="1965"/>
                  </a:cubicBezTo>
                  <a:cubicBezTo>
                    <a:pt x="1084" y="2132"/>
                    <a:pt x="1203" y="2298"/>
                    <a:pt x="1322" y="2477"/>
                  </a:cubicBezTo>
                  <a:cubicBezTo>
                    <a:pt x="1584" y="2834"/>
                    <a:pt x="1870" y="3215"/>
                    <a:pt x="2204" y="3596"/>
                  </a:cubicBezTo>
                  <a:lnTo>
                    <a:pt x="2454" y="3894"/>
                  </a:lnTo>
                  <a:lnTo>
                    <a:pt x="2727" y="4191"/>
                  </a:lnTo>
                  <a:cubicBezTo>
                    <a:pt x="2906" y="4406"/>
                    <a:pt x="3108" y="4596"/>
                    <a:pt x="3299" y="4810"/>
                  </a:cubicBezTo>
                  <a:cubicBezTo>
                    <a:pt x="3501" y="5013"/>
                    <a:pt x="3716" y="5227"/>
                    <a:pt x="3942" y="5430"/>
                  </a:cubicBezTo>
                  <a:cubicBezTo>
                    <a:pt x="4156" y="5632"/>
                    <a:pt x="4382" y="5834"/>
                    <a:pt x="4620" y="6037"/>
                  </a:cubicBezTo>
                  <a:cubicBezTo>
                    <a:pt x="4871" y="6239"/>
                    <a:pt x="5121" y="6442"/>
                    <a:pt x="5371" y="6644"/>
                  </a:cubicBezTo>
                  <a:cubicBezTo>
                    <a:pt x="5621" y="6846"/>
                    <a:pt x="5883" y="7049"/>
                    <a:pt x="6156" y="7239"/>
                  </a:cubicBezTo>
                  <a:cubicBezTo>
                    <a:pt x="7228" y="8025"/>
                    <a:pt x="8276" y="8740"/>
                    <a:pt x="9240" y="9347"/>
                  </a:cubicBezTo>
                  <a:cubicBezTo>
                    <a:pt x="9728" y="9656"/>
                    <a:pt x="10193" y="9942"/>
                    <a:pt x="10633" y="10204"/>
                  </a:cubicBezTo>
                  <a:cubicBezTo>
                    <a:pt x="11074" y="10466"/>
                    <a:pt x="11490" y="10704"/>
                    <a:pt x="11871" y="10906"/>
                  </a:cubicBezTo>
                  <a:cubicBezTo>
                    <a:pt x="12633" y="11335"/>
                    <a:pt x="13253" y="11657"/>
                    <a:pt x="13693" y="11871"/>
                  </a:cubicBezTo>
                  <a:cubicBezTo>
                    <a:pt x="13907" y="11978"/>
                    <a:pt x="14086" y="12061"/>
                    <a:pt x="14193" y="12109"/>
                  </a:cubicBezTo>
                  <a:cubicBezTo>
                    <a:pt x="14253" y="12145"/>
                    <a:pt x="14312" y="12169"/>
                    <a:pt x="14372" y="12180"/>
                  </a:cubicBezTo>
                  <a:cubicBezTo>
                    <a:pt x="14324" y="12145"/>
                    <a:pt x="14276" y="12109"/>
                    <a:pt x="14217" y="12085"/>
                  </a:cubicBezTo>
                  <a:lnTo>
                    <a:pt x="13729" y="11811"/>
                  </a:lnTo>
                  <a:cubicBezTo>
                    <a:pt x="13300" y="11585"/>
                    <a:pt x="12681" y="11252"/>
                    <a:pt x="11931" y="10811"/>
                  </a:cubicBezTo>
                  <a:cubicBezTo>
                    <a:pt x="11550" y="10597"/>
                    <a:pt x="11145" y="10359"/>
                    <a:pt x="10705" y="10097"/>
                  </a:cubicBezTo>
                  <a:cubicBezTo>
                    <a:pt x="10264" y="9835"/>
                    <a:pt x="9812" y="9549"/>
                    <a:pt x="9323" y="9228"/>
                  </a:cubicBezTo>
                  <a:cubicBezTo>
                    <a:pt x="8359" y="8609"/>
                    <a:pt x="7323" y="7894"/>
                    <a:pt x="6252" y="7120"/>
                  </a:cubicBezTo>
                  <a:cubicBezTo>
                    <a:pt x="5990" y="6918"/>
                    <a:pt x="5740" y="6715"/>
                    <a:pt x="5466" y="6525"/>
                  </a:cubicBezTo>
                  <a:cubicBezTo>
                    <a:pt x="5204" y="6334"/>
                    <a:pt x="4966" y="6132"/>
                    <a:pt x="4728" y="5930"/>
                  </a:cubicBezTo>
                  <a:cubicBezTo>
                    <a:pt x="4490" y="5739"/>
                    <a:pt x="4251" y="5537"/>
                    <a:pt x="4037" y="5322"/>
                  </a:cubicBezTo>
                  <a:cubicBezTo>
                    <a:pt x="3823" y="5120"/>
                    <a:pt x="3608" y="4918"/>
                    <a:pt x="3406" y="4715"/>
                  </a:cubicBezTo>
                  <a:cubicBezTo>
                    <a:pt x="3204" y="4513"/>
                    <a:pt x="3013" y="4310"/>
                    <a:pt x="2823" y="4108"/>
                  </a:cubicBezTo>
                  <a:lnTo>
                    <a:pt x="2561" y="3810"/>
                  </a:lnTo>
                  <a:lnTo>
                    <a:pt x="2299" y="3513"/>
                  </a:lnTo>
                  <a:cubicBezTo>
                    <a:pt x="1965" y="3132"/>
                    <a:pt x="1668" y="2763"/>
                    <a:pt x="1406" y="2417"/>
                  </a:cubicBezTo>
                  <a:cubicBezTo>
                    <a:pt x="1287" y="2239"/>
                    <a:pt x="1156" y="2072"/>
                    <a:pt x="1049" y="1905"/>
                  </a:cubicBezTo>
                  <a:cubicBezTo>
                    <a:pt x="953" y="1751"/>
                    <a:pt x="846" y="1596"/>
                    <a:pt x="751" y="1453"/>
                  </a:cubicBezTo>
                  <a:cubicBezTo>
                    <a:pt x="572" y="1155"/>
                    <a:pt x="418" y="905"/>
                    <a:pt x="310" y="691"/>
                  </a:cubicBezTo>
                  <a:cubicBezTo>
                    <a:pt x="191" y="477"/>
                    <a:pt x="120" y="298"/>
                    <a:pt x="72" y="191"/>
                  </a:cubicBezTo>
                  <a:cubicBezTo>
                    <a:pt x="48" y="119"/>
                    <a:pt x="25" y="60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" name="Google Shape;504;p39"/>
            <p:cNvSpPr/>
            <p:nvPr/>
          </p:nvSpPr>
          <p:spPr>
            <a:xfrm rot="-482136">
              <a:off x="5454141" y="1848820"/>
              <a:ext cx="227987" cy="472619"/>
            </a:xfrm>
            <a:custGeom>
              <a:avLst/>
              <a:gdLst/>
              <a:ahLst/>
              <a:cxnLst/>
              <a:rect l="l" t="t" r="r" b="b"/>
              <a:pathLst>
                <a:path w="14372" h="12181" extrusionOk="0">
                  <a:moveTo>
                    <a:pt x="1" y="0"/>
                  </a:moveTo>
                  <a:cubicBezTo>
                    <a:pt x="1" y="72"/>
                    <a:pt x="25" y="131"/>
                    <a:pt x="48" y="191"/>
                  </a:cubicBezTo>
                  <a:cubicBezTo>
                    <a:pt x="96" y="369"/>
                    <a:pt x="168" y="548"/>
                    <a:pt x="251" y="715"/>
                  </a:cubicBezTo>
                  <a:cubicBezTo>
                    <a:pt x="358" y="941"/>
                    <a:pt x="501" y="1203"/>
                    <a:pt x="680" y="1501"/>
                  </a:cubicBezTo>
                  <a:cubicBezTo>
                    <a:pt x="763" y="1643"/>
                    <a:pt x="870" y="1798"/>
                    <a:pt x="977" y="1965"/>
                  </a:cubicBezTo>
                  <a:cubicBezTo>
                    <a:pt x="1084" y="2132"/>
                    <a:pt x="1203" y="2298"/>
                    <a:pt x="1322" y="2477"/>
                  </a:cubicBezTo>
                  <a:cubicBezTo>
                    <a:pt x="1584" y="2834"/>
                    <a:pt x="1870" y="3215"/>
                    <a:pt x="2204" y="3596"/>
                  </a:cubicBezTo>
                  <a:lnTo>
                    <a:pt x="2454" y="3894"/>
                  </a:lnTo>
                  <a:lnTo>
                    <a:pt x="2727" y="4191"/>
                  </a:lnTo>
                  <a:cubicBezTo>
                    <a:pt x="2906" y="4406"/>
                    <a:pt x="3108" y="4596"/>
                    <a:pt x="3299" y="4810"/>
                  </a:cubicBezTo>
                  <a:cubicBezTo>
                    <a:pt x="3501" y="5013"/>
                    <a:pt x="3716" y="5227"/>
                    <a:pt x="3942" y="5430"/>
                  </a:cubicBezTo>
                  <a:cubicBezTo>
                    <a:pt x="4156" y="5632"/>
                    <a:pt x="4382" y="5834"/>
                    <a:pt x="4620" y="6037"/>
                  </a:cubicBezTo>
                  <a:cubicBezTo>
                    <a:pt x="4871" y="6239"/>
                    <a:pt x="5121" y="6442"/>
                    <a:pt x="5371" y="6644"/>
                  </a:cubicBezTo>
                  <a:cubicBezTo>
                    <a:pt x="5621" y="6846"/>
                    <a:pt x="5883" y="7049"/>
                    <a:pt x="6156" y="7239"/>
                  </a:cubicBezTo>
                  <a:cubicBezTo>
                    <a:pt x="7228" y="8025"/>
                    <a:pt x="8276" y="8740"/>
                    <a:pt x="9240" y="9347"/>
                  </a:cubicBezTo>
                  <a:cubicBezTo>
                    <a:pt x="9728" y="9656"/>
                    <a:pt x="10193" y="9942"/>
                    <a:pt x="10633" y="10204"/>
                  </a:cubicBezTo>
                  <a:cubicBezTo>
                    <a:pt x="11074" y="10466"/>
                    <a:pt x="11490" y="10704"/>
                    <a:pt x="11871" y="10906"/>
                  </a:cubicBezTo>
                  <a:cubicBezTo>
                    <a:pt x="12633" y="11335"/>
                    <a:pt x="13253" y="11657"/>
                    <a:pt x="13693" y="11871"/>
                  </a:cubicBezTo>
                  <a:cubicBezTo>
                    <a:pt x="13907" y="11978"/>
                    <a:pt x="14086" y="12061"/>
                    <a:pt x="14193" y="12109"/>
                  </a:cubicBezTo>
                  <a:cubicBezTo>
                    <a:pt x="14253" y="12145"/>
                    <a:pt x="14312" y="12169"/>
                    <a:pt x="14372" y="12180"/>
                  </a:cubicBezTo>
                  <a:cubicBezTo>
                    <a:pt x="14324" y="12145"/>
                    <a:pt x="14276" y="12109"/>
                    <a:pt x="14217" y="12085"/>
                  </a:cubicBezTo>
                  <a:lnTo>
                    <a:pt x="13729" y="11811"/>
                  </a:lnTo>
                  <a:cubicBezTo>
                    <a:pt x="13300" y="11585"/>
                    <a:pt x="12681" y="11252"/>
                    <a:pt x="11931" y="10811"/>
                  </a:cubicBezTo>
                  <a:cubicBezTo>
                    <a:pt x="11550" y="10597"/>
                    <a:pt x="11145" y="10359"/>
                    <a:pt x="10705" y="10097"/>
                  </a:cubicBezTo>
                  <a:cubicBezTo>
                    <a:pt x="10264" y="9835"/>
                    <a:pt x="9812" y="9549"/>
                    <a:pt x="9323" y="9228"/>
                  </a:cubicBezTo>
                  <a:cubicBezTo>
                    <a:pt x="8359" y="8609"/>
                    <a:pt x="7323" y="7894"/>
                    <a:pt x="6252" y="7120"/>
                  </a:cubicBezTo>
                  <a:cubicBezTo>
                    <a:pt x="5990" y="6918"/>
                    <a:pt x="5740" y="6715"/>
                    <a:pt x="5466" y="6525"/>
                  </a:cubicBezTo>
                  <a:cubicBezTo>
                    <a:pt x="5204" y="6334"/>
                    <a:pt x="4966" y="6132"/>
                    <a:pt x="4728" y="5930"/>
                  </a:cubicBezTo>
                  <a:cubicBezTo>
                    <a:pt x="4490" y="5739"/>
                    <a:pt x="4251" y="5537"/>
                    <a:pt x="4037" y="5322"/>
                  </a:cubicBezTo>
                  <a:cubicBezTo>
                    <a:pt x="3823" y="5120"/>
                    <a:pt x="3608" y="4918"/>
                    <a:pt x="3406" y="4715"/>
                  </a:cubicBezTo>
                  <a:cubicBezTo>
                    <a:pt x="3204" y="4513"/>
                    <a:pt x="3013" y="4310"/>
                    <a:pt x="2823" y="4108"/>
                  </a:cubicBezTo>
                  <a:lnTo>
                    <a:pt x="2561" y="3810"/>
                  </a:lnTo>
                  <a:lnTo>
                    <a:pt x="2299" y="3513"/>
                  </a:lnTo>
                  <a:cubicBezTo>
                    <a:pt x="1965" y="3132"/>
                    <a:pt x="1668" y="2763"/>
                    <a:pt x="1406" y="2417"/>
                  </a:cubicBezTo>
                  <a:cubicBezTo>
                    <a:pt x="1287" y="2239"/>
                    <a:pt x="1156" y="2072"/>
                    <a:pt x="1049" y="1905"/>
                  </a:cubicBezTo>
                  <a:cubicBezTo>
                    <a:pt x="953" y="1751"/>
                    <a:pt x="846" y="1596"/>
                    <a:pt x="751" y="1453"/>
                  </a:cubicBezTo>
                  <a:cubicBezTo>
                    <a:pt x="572" y="1155"/>
                    <a:pt x="418" y="905"/>
                    <a:pt x="310" y="691"/>
                  </a:cubicBezTo>
                  <a:cubicBezTo>
                    <a:pt x="191" y="477"/>
                    <a:pt x="120" y="298"/>
                    <a:pt x="72" y="191"/>
                  </a:cubicBezTo>
                  <a:cubicBezTo>
                    <a:pt x="48" y="119"/>
                    <a:pt x="25" y="60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>
          <a:xfrm>
            <a:off x="457200" y="3447813"/>
            <a:ext cx="3657600" cy="2343386"/>
          </a:xfrm>
        </p:spPr>
        <p:txBody>
          <a:bodyPr/>
          <a:lstStyle/>
          <a:p>
            <a:r>
              <a:rPr lang="en-US" sz="2400" b="1" dirty="0"/>
              <a:t>Supervised by:</a:t>
            </a:r>
          </a:p>
          <a:p>
            <a:r>
              <a:rPr lang="en-US" sz="2400" b="1" dirty="0"/>
              <a:t>DR Saad Al-Azzawi</a:t>
            </a:r>
          </a:p>
          <a:p>
            <a:endParaRPr lang="en-US" sz="2400" b="1" dirty="0"/>
          </a:p>
          <a:p>
            <a:r>
              <a:rPr lang="en-US" sz="2400" b="1" dirty="0"/>
              <a:t>Done by:</a:t>
            </a:r>
          </a:p>
          <a:p>
            <a:r>
              <a:rPr lang="en-US" sz="2400" b="1" dirty="0"/>
              <a:t>Yara Awwad</a:t>
            </a:r>
          </a:p>
          <a:p>
            <a:r>
              <a:rPr lang="en-US" sz="2400" b="1" dirty="0"/>
              <a:t>Rawan </a:t>
            </a:r>
            <a:r>
              <a:rPr lang="en-US" sz="2400" b="1" dirty="0" err="1"/>
              <a:t>Altawalbeh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8452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9F8B1C-AB4C-021E-D7E8-FCE408955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8600" y="938200"/>
            <a:ext cx="7704000" cy="763600"/>
          </a:xfrm>
        </p:spPr>
        <p:txBody>
          <a:bodyPr/>
          <a:lstStyle/>
          <a:p>
            <a:r>
              <a:rPr lang="en-US" sz="4800" b="1" kern="1200" dirty="0">
                <a:solidFill>
                  <a:srgbClr val="161616"/>
                </a:solidFill>
                <a:effectLst/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Choice of post operative analgesia </a:t>
            </a:r>
            <a:endParaRPr lang="en-US" sz="6600" b="1" dirty="0"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C266A31-6FC1-CAA4-773A-48B24D6F1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7704000" cy="4601200"/>
          </a:xfrm>
        </p:spPr>
        <p:txBody>
          <a:bodyPr/>
          <a:lstStyle/>
          <a:p>
            <a:pPr marL="152400" indent="0">
              <a:buNone/>
            </a:pPr>
            <a:r>
              <a:rPr lang="en-US" sz="2400" b="1" dirty="0"/>
              <a:t>Surgical </a:t>
            </a:r>
            <a:r>
              <a:rPr lang="en-US" sz="2400" b="1" dirty="0" smtClean="0"/>
              <a:t>factors:</a:t>
            </a:r>
            <a:endParaRPr lang="en-US" sz="2400" b="1" dirty="0"/>
          </a:p>
          <a:p>
            <a:pPr marL="152400" indent="0">
              <a:buNone/>
            </a:pPr>
            <a:endParaRPr lang="en-US" sz="2000" b="1" dirty="0"/>
          </a:p>
          <a:p>
            <a:pPr marL="323850" indent="-171450">
              <a:buFont typeface="Arial" panose="020B0604020202020204" pitchFamily="34" charset="0"/>
              <a:buChar char="•"/>
            </a:pPr>
            <a:r>
              <a:rPr lang="en-US" sz="2000" b="1" dirty="0"/>
              <a:t>Elective vs emergency </a:t>
            </a:r>
            <a:endParaRPr lang="ar-JO" sz="2000" b="1" dirty="0"/>
          </a:p>
          <a:p>
            <a:pPr marL="152400" indent="0">
              <a:buNone/>
            </a:pPr>
            <a:endParaRPr lang="en-US" sz="2000" b="1" dirty="0"/>
          </a:p>
          <a:p>
            <a:pPr marL="323850" indent="-171450">
              <a:buFont typeface="Arial" panose="020B0604020202020204" pitchFamily="34" charset="0"/>
              <a:buChar char="•"/>
            </a:pPr>
            <a:r>
              <a:rPr lang="en-US" sz="2000" b="1" dirty="0"/>
              <a:t>Expected day case vs planned inpatient admission</a:t>
            </a:r>
            <a:endParaRPr lang="ar-JO" sz="2000" b="1" dirty="0"/>
          </a:p>
          <a:p>
            <a:pPr marL="323850" indent="-1714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23850" indent="-171450">
              <a:buFont typeface="Arial" panose="020B0604020202020204" pitchFamily="34" charset="0"/>
              <a:buChar char="•"/>
            </a:pPr>
            <a:r>
              <a:rPr lang="en-US" sz="2000" b="1" dirty="0"/>
              <a:t>Consider the consequence of specific surgery on absorption, metabolism or elimination of </a:t>
            </a:r>
            <a:r>
              <a:rPr lang="en-US" sz="2000" b="1" dirty="0" smtClean="0"/>
              <a:t>analgesic</a:t>
            </a:r>
            <a:endParaRPr lang="ar-JO" sz="2000" b="1" dirty="0"/>
          </a:p>
          <a:p>
            <a:pPr marL="609600" lvl="1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917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55"/>
          <p:cNvSpPr txBox="1">
            <a:spLocks noGrp="1"/>
          </p:cNvSpPr>
          <p:nvPr>
            <p:ph type="title"/>
          </p:nvPr>
        </p:nvSpPr>
        <p:spPr>
          <a:xfrm>
            <a:off x="4267200" y="911696"/>
            <a:ext cx="3048000" cy="75303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6000" b="1" dirty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Multimodal</a:t>
            </a:r>
            <a:endParaRPr sz="6000" b="1" dirty="0"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896" name="Google Shape;896;p55"/>
          <p:cNvSpPr txBox="1">
            <a:spLocks noGrp="1"/>
          </p:cNvSpPr>
          <p:nvPr>
            <p:ph type="body" idx="1"/>
          </p:nvPr>
        </p:nvSpPr>
        <p:spPr>
          <a:xfrm>
            <a:off x="3561523" y="1782749"/>
            <a:ext cx="5582483" cy="50333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800" dirty="0"/>
              <a:t>The best treatment plan for a patient’s postsurgical pain is the multimodal approach. By using a combination of the medications and techniques, the physician is able to create a personalized treatment plan that takes into account the patient’s personal and medical needs.</a:t>
            </a:r>
          </a:p>
          <a:p>
            <a:pPr marL="0" lvl="0" indent="0">
              <a:buNone/>
            </a:pPr>
            <a:endParaRPr lang="en-US" sz="1800" dirty="0"/>
          </a:p>
          <a:p>
            <a:pPr marL="0" lvl="0" indent="0">
              <a:buNone/>
            </a:pPr>
            <a:r>
              <a:rPr lang="en-US" sz="1800" dirty="0"/>
              <a:t>Below is a list of treatments utilized for the multimodal treatment of pain in postsurgical patients: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800" dirty="0"/>
              <a:t>Systemic pharmacologic therapy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800" dirty="0"/>
              <a:t>Local, Intra-articular, or topical techniques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800" dirty="0"/>
              <a:t>Regional anesthetic techniques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800" dirty="0" err="1"/>
              <a:t>Neuraxial</a:t>
            </a:r>
            <a:r>
              <a:rPr lang="en-US" sz="1800" dirty="0"/>
              <a:t> anesthetic techniques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800" dirty="0" err="1"/>
              <a:t>Nonpharmacologic</a:t>
            </a:r>
            <a:r>
              <a:rPr lang="en-US" sz="1800" dirty="0"/>
              <a:t> therapies- ex, cognitive modalities, physical therapy, transcutaneous electrical nerve stimulation (TENS)</a:t>
            </a:r>
          </a:p>
          <a:p>
            <a:pPr marL="0" lvl="0" indent="0">
              <a:buNone/>
            </a:pPr>
            <a:endParaRPr lang="en-US" sz="1800" dirty="0"/>
          </a:p>
          <a:p>
            <a:pPr marL="0" lvl="0" indent="0">
              <a:buNone/>
            </a:pPr>
            <a:endParaRPr lang="en-US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  <p:grpSp>
        <p:nvGrpSpPr>
          <p:cNvPr id="897" name="Google Shape;897;p55"/>
          <p:cNvGrpSpPr/>
          <p:nvPr/>
        </p:nvGrpSpPr>
        <p:grpSpPr>
          <a:xfrm flipH="1">
            <a:off x="-250524" y="809812"/>
            <a:ext cx="2895877" cy="4613957"/>
            <a:chOff x="3381800" y="3305925"/>
            <a:chExt cx="376925" cy="450400"/>
          </a:xfrm>
        </p:grpSpPr>
        <p:sp>
          <p:nvSpPr>
            <p:cNvPr id="898" name="Google Shape;898;p55"/>
            <p:cNvSpPr/>
            <p:nvPr/>
          </p:nvSpPr>
          <p:spPr>
            <a:xfrm>
              <a:off x="3381800" y="3305925"/>
              <a:ext cx="376925" cy="450400"/>
            </a:xfrm>
            <a:custGeom>
              <a:avLst/>
              <a:gdLst/>
              <a:ahLst/>
              <a:cxnLst/>
              <a:rect l="l" t="t" r="r" b="b"/>
              <a:pathLst>
                <a:path w="15077" h="18016" extrusionOk="0">
                  <a:moveTo>
                    <a:pt x="6199" y="0"/>
                  </a:moveTo>
                  <a:cubicBezTo>
                    <a:pt x="5933" y="0"/>
                    <a:pt x="5662" y="68"/>
                    <a:pt x="5410" y="209"/>
                  </a:cubicBezTo>
                  <a:lnTo>
                    <a:pt x="1003" y="2731"/>
                  </a:lnTo>
                  <a:cubicBezTo>
                    <a:pt x="243" y="3157"/>
                    <a:pt x="0" y="4130"/>
                    <a:pt x="426" y="4859"/>
                  </a:cubicBezTo>
                  <a:lnTo>
                    <a:pt x="7538" y="17230"/>
                  </a:lnTo>
                  <a:cubicBezTo>
                    <a:pt x="7823" y="17739"/>
                    <a:pt x="8339" y="18016"/>
                    <a:pt x="8878" y="18016"/>
                  </a:cubicBezTo>
                  <a:cubicBezTo>
                    <a:pt x="9143" y="18016"/>
                    <a:pt x="9415" y="17948"/>
                    <a:pt x="9666" y="17808"/>
                  </a:cubicBezTo>
                  <a:lnTo>
                    <a:pt x="14073" y="15285"/>
                  </a:lnTo>
                  <a:cubicBezTo>
                    <a:pt x="14833" y="14859"/>
                    <a:pt x="15076" y="13887"/>
                    <a:pt x="14651" y="13157"/>
                  </a:cubicBezTo>
                  <a:lnTo>
                    <a:pt x="7538" y="786"/>
                  </a:lnTo>
                  <a:cubicBezTo>
                    <a:pt x="7253" y="278"/>
                    <a:pt x="6737" y="0"/>
                    <a:pt x="61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9" name="Google Shape;899;p55"/>
            <p:cNvSpPr/>
            <p:nvPr/>
          </p:nvSpPr>
          <p:spPr>
            <a:xfrm>
              <a:off x="3427375" y="3400900"/>
              <a:ext cx="47150" cy="41600"/>
            </a:xfrm>
            <a:custGeom>
              <a:avLst/>
              <a:gdLst/>
              <a:ahLst/>
              <a:cxnLst/>
              <a:rect l="l" t="t" r="r" b="b"/>
              <a:pathLst>
                <a:path w="1886" h="1664" extrusionOk="0">
                  <a:moveTo>
                    <a:pt x="932" y="1"/>
                  </a:moveTo>
                  <a:cubicBezTo>
                    <a:pt x="790" y="1"/>
                    <a:pt x="647" y="38"/>
                    <a:pt x="517" y="118"/>
                  </a:cubicBezTo>
                  <a:cubicBezTo>
                    <a:pt x="122" y="331"/>
                    <a:pt x="1" y="847"/>
                    <a:pt x="214" y="1243"/>
                  </a:cubicBezTo>
                  <a:cubicBezTo>
                    <a:pt x="377" y="1508"/>
                    <a:pt x="650" y="1664"/>
                    <a:pt x="931" y="1664"/>
                  </a:cubicBezTo>
                  <a:cubicBezTo>
                    <a:pt x="1069" y="1664"/>
                    <a:pt x="1208" y="1626"/>
                    <a:pt x="1338" y="1547"/>
                  </a:cubicBezTo>
                  <a:cubicBezTo>
                    <a:pt x="1764" y="1334"/>
                    <a:pt x="1885" y="817"/>
                    <a:pt x="1673" y="422"/>
                  </a:cubicBezTo>
                  <a:cubicBezTo>
                    <a:pt x="1509" y="157"/>
                    <a:pt x="1223" y="1"/>
                    <a:pt x="9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0" name="Google Shape;900;p55"/>
            <p:cNvSpPr/>
            <p:nvPr/>
          </p:nvSpPr>
          <p:spPr>
            <a:xfrm>
              <a:off x="3466125" y="3469050"/>
              <a:ext cx="47900" cy="41500"/>
            </a:xfrm>
            <a:custGeom>
              <a:avLst/>
              <a:gdLst/>
              <a:ahLst/>
              <a:cxnLst/>
              <a:rect l="l" t="t" r="r" b="b"/>
              <a:pathLst>
                <a:path w="1916" h="1660" extrusionOk="0">
                  <a:moveTo>
                    <a:pt x="935" y="1"/>
                  </a:moveTo>
                  <a:cubicBezTo>
                    <a:pt x="803" y="1"/>
                    <a:pt x="670" y="32"/>
                    <a:pt x="548" y="97"/>
                  </a:cubicBezTo>
                  <a:cubicBezTo>
                    <a:pt x="153" y="340"/>
                    <a:pt x="1" y="857"/>
                    <a:pt x="244" y="1252"/>
                  </a:cubicBezTo>
                  <a:cubicBezTo>
                    <a:pt x="387" y="1518"/>
                    <a:pt x="667" y="1660"/>
                    <a:pt x="956" y="1660"/>
                  </a:cubicBezTo>
                  <a:cubicBezTo>
                    <a:pt x="1096" y="1660"/>
                    <a:pt x="1239" y="1626"/>
                    <a:pt x="1369" y="1556"/>
                  </a:cubicBezTo>
                  <a:cubicBezTo>
                    <a:pt x="1764" y="1313"/>
                    <a:pt x="1916" y="827"/>
                    <a:pt x="1673" y="431"/>
                  </a:cubicBezTo>
                  <a:cubicBezTo>
                    <a:pt x="1525" y="158"/>
                    <a:pt x="1232" y="1"/>
                    <a:pt x="9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1" name="Google Shape;901;p55"/>
            <p:cNvSpPr/>
            <p:nvPr/>
          </p:nvSpPr>
          <p:spPr>
            <a:xfrm>
              <a:off x="3505650" y="3537275"/>
              <a:ext cx="47150" cy="41250"/>
            </a:xfrm>
            <a:custGeom>
              <a:avLst/>
              <a:gdLst/>
              <a:ahLst/>
              <a:cxnLst/>
              <a:rect l="l" t="t" r="r" b="b"/>
              <a:pathLst>
                <a:path w="1886" h="1650" extrusionOk="0">
                  <a:moveTo>
                    <a:pt x="931" y="0"/>
                  </a:moveTo>
                  <a:cubicBezTo>
                    <a:pt x="790" y="0"/>
                    <a:pt x="647" y="34"/>
                    <a:pt x="517" y="104"/>
                  </a:cubicBezTo>
                  <a:cubicBezTo>
                    <a:pt x="122" y="347"/>
                    <a:pt x="1" y="833"/>
                    <a:pt x="213" y="1228"/>
                  </a:cubicBezTo>
                  <a:cubicBezTo>
                    <a:pt x="377" y="1494"/>
                    <a:pt x="650" y="1649"/>
                    <a:pt x="940" y="1649"/>
                  </a:cubicBezTo>
                  <a:cubicBezTo>
                    <a:pt x="1082" y="1649"/>
                    <a:pt x="1229" y="1612"/>
                    <a:pt x="1368" y="1532"/>
                  </a:cubicBezTo>
                  <a:cubicBezTo>
                    <a:pt x="1763" y="1320"/>
                    <a:pt x="1885" y="803"/>
                    <a:pt x="1672" y="408"/>
                  </a:cubicBezTo>
                  <a:cubicBezTo>
                    <a:pt x="1509" y="142"/>
                    <a:pt x="1222" y="0"/>
                    <a:pt x="9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2" name="Google Shape;902;p55"/>
            <p:cNvSpPr/>
            <p:nvPr/>
          </p:nvSpPr>
          <p:spPr>
            <a:xfrm>
              <a:off x="3544400" y="3605325"/>
              <a:ext cx="47900" cy="41600"/>
            </a:xfrm>
            <a:custGeom>
              <a:avLst/>
              <a:gdLst/>
              <a:ahLst/>
              <a:cxnLst/>
              <a:rect l="l" t="t" r="r" b="b"/>
              <a:pathLst>
                <a:path w="1916" h="1664" extrusionOk="0">
                  <a:moveTo>
                    <a:pt x="961" y="0"/>
                  </a:moveTo>
                  <a:cubicBezTo>
                    <a:pt x="821" y="0"/>
                    <a:pt x="678" y="37"/>
                    <a:pt x="548" y="117"/>
                  </a:cubicBezTo>
                  <a:cubicBezTo>
                    <a:pt x="153" y="330"/>
                    <a:pt x="1" y="847"/>
                    <a:pt x="244" y="1242"/>
                  </a:cubicBezTo>
                  <a:cubicBezTo>
                    <a:pt x="387" y="1507"/>
                    <a:pt x="667" y="1663"/>
                    <a:pt x="955" y="1663"/>
                  </a:cubicBezTo>
                  <a:cubicBezTo>
                    <a:pt x="1096" y="1663"/>
                    <a:pt x="1239" y="1626"/>
                    <a:pt x="1369" y="1546"/>
                  </a:cubicBezTo>
                  <a:cubicBezTo>
                    <a:pt x="1764" y="1333"/>
                    <a:pt x="1916" y="816"/>
                    <a:pt x="1672" y="421"/>
                  </a:cubicBezTo>
                  <a:cubicBezTo>
                    <a:pt x="1530" y="156"/>
                    <a:pt x="1250" y="0"/>
                    <a:pt x="9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3" name="Google Shape;903;p55"/>
            <p:cNvSpPr/>
            <p:nvPr/>
          </p:nvSpPr>
          <p:spPr>
            <a:xfrm>
              <a:off x="3583925" y="3673700"/>
              <a:ext cx="47125" cy="41275"/>
            </a:xfrm>
            <a:custGeom>
              <a:avLst/>
              <a:gdLst/>
              <a:ahLst/>
              <a:cxnLst/>
              <a:rect l="l" t="t" r="r" b="b"/>
              <a:pathLst>
                <a:path w="1885" h="1651" extrusionOk="0">
                  <a:moveTo>
                    <a:pt x="945" y="1"/>
                  </a:moveTo>
                  <a:cubicBezTo>
                    <a:pt x="803" y="1"/>
                    <a:pt x="657" y="38"/>
                    <a:pt x="517" y="118"/>
                  </a:cubicBezTo>
                  <a:cubicBezTo>
                    <a:pt x="122" y="331"/>
                    <a:pt x="0" y="847"/>
                    <a:pt x="213" y="1243"/>
                  </a:cubicBezTo>
                  <a:cubicBezTo>
                    <a:pt x="376" y="1508"/>
                    <a:pt x="663" y="1650"/>
                    <a:pt x="954" y="1650"/>
                  </a:cubicBezTo>
                  <a:cubicBezTo>
                    <a:pt x="1096" y="1650"/>
                    <a:pt x="1239" y="1616"/>
                    <a:pt x="1368" y="1547"/>
                  </a:cubicBezTo>
                  <a:cubicBezTo>
                    <a:pt x="1763" y="1303"/>
                    <a:pt x="1885" y="817"/>
                    <a:pt x="1672" y="422"/>
                  </a:cubicBezTo>
                  <a:cubicBezTo>
                    <a:pt x="1509" y="157"/>
                    <a:pt x="1236" y="1"/>
                    <a:pt x="9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4" name="Google Shape;904;p55"/>
            <p:cNvSpPr/>
            <p:nvPr/>
          </p:nvSpPr>
          <p:spPr>
            <a:xfrm>
              <a:off x="3511725" y="3352625"/>
              <a:ext cx="47150" cy="41250"/>
            </a:xfrm>
            <a:custGeom>
              <a:avLst/>
              <a:gdLst/>
              <a:ahLst/>
              <a:cxnLst/>
              <a:rect l="l" t="t" r="r" b="b"/>
              <a:pathLst>
                <a:path w="1886" h="1650" extrusionOk="0">
                  <a:moveTo>
                    <a:pt x="930" y="0"/>
                  </a:moveTo>
                  <a:cubicBezTo>
                    <a:pt x="790" y="0"/>
                    <a:pt x="647" y="34"/>
                    <a:pt x="517" y="104"/>
                  </a:cubicBezTo>
                  <a:cubicBezTo>
                    <a:pt x="122" y="347"/>
                    <a:pt x="1" y="833"/>
                    <a:pt x="213" y="1228"/>
                  </a:cubicBezTo>
                  <a:cubicBezTo>
                    <a:pt x="377" y="1494"/>
                    <a:pt x="650" y="1649"/>
                    <a:pt x="931" y="1649"/>
                  </a:cubicBezTo>
                  <a:cubicBezTo>
                    <a:pt x="1069" y="1649"/>
                    <a:pt x="1208" y="1612"/>
                    <a:pt x="1338" y="1532"/>
                  </a:cubicBezTo>
                  <a:cubicBezTo>
                    <a:pt x="1733" y="1319"/>
                    <a:pt x="1885" y="803"/>
                    <a:pt x="1642" y="408"/>
                  </a:cubicBezTo>
                  <a:cubicBezTo>
                    <a:pt x="1499" y="142"/>
                    <a:pt x="1219" y="0"/>
                    <a:pt x="9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5" name="Google Shape;905;p55"/>
            <p:cNvSpPr/>
            <p:nvPr/>
          </p:nvSpPr>
          <p:spPr>
            <a:xfrm>
              <a:off x="3550475" y="3420675"/>
              <a:ext cx="47900" cy="41575"/>
            </a:xfrm>
            <a:custGeom>
              <a:avLst/>
              <a:gdLst/>
              <a:ahLst/>
              <a:cxnLst/>
              <a:rect l="l" t="t" r="r" b="b"/>
              <a:pathLst>
                <a:path w="1916" h="1663" extrusionOk="0">
                  <a:moveTo>
                    <a:pt x="962" y="0"/>
                  </a:moveTo>
                  <a:cubicBezTo>
                    <a:pt x="821" y="0"/>
                    <a:pt x="678" y="37"/>
                    <a:pt x="548" y="117"/>
                  </a:cubicBezTo>
                  <a:cubicBezTo>
                    <a:pt x="153" y="330"/>
                    <a:pt x="1" y="847"/>
                    <a:pt x="244" y="1242"/>
                  </a:cubicBezTo>
                  <a:cubicBezTo>
                    <a:pt x="387" y="1507"/>
                    <a:pt x="667" y="1663"/>
                    <a:pt x="955" y="1663"/>
                  </a:cubicBezTo>
                  <a:cubicBezTo>
                    <a:pt x="1096" y="1663"/>
                    <a:pt x="1239" y="1626"/>
                    <a:pt x="1369" y="1546"/>
                  </a:cubicBezTo>
                  <a:cubicBezTo>
                    <a:pt x="1764" y="1333"/>
                    <a:pt x="1916" y="816"/>
                    <a:pt x="1673" y="421"/>
                  </a:cubicBezTo>
                  <a:cubicBezTo>
                    <a:pt x="1530" y="156"/>
                    <a:pt x="1250" y="0"/>
                    <a:pt x="9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6" name="Google Shape;906;p55"/>
            <p:cNvSpPr/>
            <p:nvPr/>
          </p:nvSpPr>
          <p:spPr>
            <a:xfrm>
              <a:off x="3590000" y="3489050"/>
              <a:ext cx="47125" cy="41250"/>
            </a:xfrm>
            <a:custGeom>
              <a:avLst/>
              <a:gdLst/>
              <a:ahLst/>
              <a:cxnLst/>
              <a:rect l="l" t="t" r="r" b="b"/>
              <a:pathLst>
                <a:path w="1885" h="1650" extrusionOk="0">
                  <a:moveTo>
                    <a:pt x="932" y="1"/>
                  </a:moveTo>
                  <a:cubicBezTo>
                    <a:pt x="790" y="1"/>
                    <a:pt x="647" y="38"/>
                    <a:pt x="517" y="118"/>
                  </a:cubicBezTo>
                  <a:cubicBezTo>
                    <a:pt x="122" y="331"/>
                    <a:pt x="0" y="847"/>
                    <a:pt x="213" y="1242"/>
                  </a:cubicBezTo>
                  <a:cubicBezTo>
                    <a:pt x="377" y="1508"/>
                    <a:pt x="650" y="1650"/>
                    <a:pt x="931" y="1650"/>
                  </a:cubicBezTo>
                  <a:cubicBezTo>
                    <a:pt x="1069" y="1650"/>
                    <a:pt x="1208" y="1616"/>
                    <a:pt x="1338" y="1546"/>
                  </a:cubicBezTo>
                  <a:cubicBezTo>
                    <a:pt x="1763" y="1303"/>
                    <a:pt x="1885" y="817"/>
                    <a:pt x="1672" y="422"/>
                  </a:cubicBezTo>
                  <a:cubicBezTo>
                    <a:pt x="1509" y="156"/>
                    <a:pt x="1222" y="1"/>
                    <a:pt x="9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7" name="Google Shape;907;p55"/>
            <p:cNvSpPr/>
            <p:nvPr/>
          </p:nvSpPr>
          <p:spPr>
            <a:xfrm>
              <a:off x="3628750" y="3557025"/>
              <a:ext cx="47900" cy="41250"/>
            </a:xfrm>
            <a:custGeom>
              <a:avLst/>
              <a:gdLst/>
              <a:ahLst/>
              <a:cxnLst/>
              <a:rect l="l" t="t" r="r" b="b"/>
              <a:pathLst>
                <a:path w="1916" h="1650" extrusionOk="0">
                  <a:moveTo>
                    <a:pt x="961" y="0"/>
                  </a:moveTo>
                  <a:cubicBezTo>
                    <a:pt x="820" y="0"/>
                    <a:pt x="677" y="34"/>
                    <a:pt x="548" y="104"/>
                  </a:cubicBezTo>
                  <a:cubicBezTo>
                    <a:pt x="153" y="347"/>
                    <a:pt x="1" y="834"/>
                    <a:pt x="244" y="1229"/>
                  </a:cubicBezTo>
                  <a:cubicBezTo>
                    <a:pt x="387" y="1494"/>
                    <a:pt x="667" y="1650"/>
                    <a:pt x="955" y="1650"/>
                  </a:cubicBezTo>
                  <a:cubicBezTo>
                    <a:pt x="1096" y="1650"/>
                    <a:pt x="1239" y="1612"/>
                    <a:pt x="1368" y="1533"/>
                  </a:cubicBezTo>
                  <a:cubicBezTo>
                    <a:pt x="1764" y="1320"/>
                    <a:pt x="1916" y="803"/>
                    <a:pt x="1672" y="408"/>
                  </a:cubicBezTo>
                  <a:cubicBezTo>
                    <a:pt x="1529" y="142"/>
                    <a:pt x="1249" y="0"/>
                    <a:pt x="9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8" name="Google Shape;908;p55"/>
            <p:cNvSpPr/>
            <p:nvPr/>
          </p:nvSpPr>
          <p:spPr>
            <a:xfrm>
              <a:off x="3668275" y="3625075"/>
              <a:ext cx="47125" cy="41600"/>
            </a:xfrm>
            <a:custGeom>
              <a:avLst/>
              <a:gdLst/>
              <a:ahLst/>
              <a:cxnLst/>
              <a:rect l="l" t="t" r="r" b="b"/>
              <a:pathLst>
                <a:path w="1885" h="1664" extrusionOk="0">
                  <a:moveTo>
                    <a:pt x="932" y="1"/>
                  </a:moveTo>
                  <a:cubicBezTo>
                    <a:pt x="790" y="1"/>
                    <a:pt x="647" y="38"/>
                    <a:pt x="517" y="118"/>
                  </a:cubicBezTo>
                  <a:cubicBezTo>
                    <a:pt x="122" y="330"/>
                    <a:pt x="0" y="847"/>
                    <a:pt x="213" y="1242"/>
                  </a:cubicBezTo>
                  <a:cubicBezTo>
                    <a:pt x="376" y="1508"/>
                    <a:pt x="649" y="1663"/>
                    <a:pt x="940" y="1663"/>
                  </a:cubicBezTo>
                  <a:cubicBezTo>
                    <a:pt x="1082" y="1663"/>
                    <a:pt x="1228" y="1626"/>
                    <a:pt x="1368" y="1546"/>
                  </a:cubicBezTo>
                  <a:cubicBezTo>
                    <a:pt x="1763" y="1333"/>
                    <a:pt x="1885" y="817"/>
                    <a:pt x="1672" y="422"/>
                  </a:cubicBezTo>
                  <a:cubicBezTo>
                    <a:pt x="1509" y="156"/>
                    <a:pt x="1222" y="1"/>
                    <a:pt x="9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9" name="Google Shape;909;p55"/>
            <p:cNvSpPr/>
            <p:nvPr/>
          </p:nvSpPr>
          <p:spPr>
            <a:xfrm>
              <a:off x="3490450" y="3396175"/>
              <a:ext cx="161875" cy="274850"/>
            </a:xfrm>
            <a:custGeom>
              <a:avLst/>
              <a:gdLst/>
              <a:ahLst/>
              <a:cxnLst/>
              <a:rect l="l" t="t" r="r" b="b"/>
              <a:pathLst>
                <a:path w="6475" h="10994" extrusionOk="0">
                  <a:moveTo>
                    <a:pt x="171" y="0"/>
                  </a:moveTo>
                  <a:cubicBezTo>
                    <a:pt x="143" y="0"/>
                    <a:pt x="115" y="10"/>
                    <a:pt x="92" y="33"/>
                  </a:cubicBezTo>
                  <a:cubicBezTo>
                    <a:pt x="1" y="64"/>
                    <a:pt x="1" y="155"/>
                    <a:pt x="31" y="246"/>
                  </a:cubicBezTo>
                  <a:lnTo>
                    <a:pt x="6171" y="10915"/>
                  </a:lnTo>
                  <a:cubicBezTo>
                    <a:pt x="6190" y="10973"/>
                    <a:pt x="6234" y="10994"/>
                    <a:pt x="6287" y="10994"/>
                  </a:cubicBezTo>
                  <a:cubicBezTo>
                    <a:pt x="6317" y="10994"/>
                    <a:pt x="6350" y="10987"/>
                    <a:pt x="6384" y="10976"/>
                  </a:cubicBezTo>
                  <a:cubicBezTo>
                    <a:pt x="6445" y="10945"/>
                    <a:pt x="6475" y="10854"/>
                    <a:pt x="6445" y="10763"/>
                  </a:cubicBezTo>
                  <a:lnTo>
                    <a:pt x="305" y="64"/>
                  </a:lnTo>
                  <a:cubicBezTo>
                    <a:pt x="267" y="26"/>
                    <a:pt x="218" y="0"/>
                    <a:pt x="1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910" name="Google Shape;910;p55"/>
          <p:cNvGrpSpPr/>
          <p:nvPr/>
        </p:nvGrpSpPr>
        <p:grpSpPr>
          <a:xfrm rot="-5400000" flipH="1">
            <a:off x="-2095414" y="3673393"/>
            <a:ext cx="3643571" cy="3971982"/>
            <a:chOff x="1610475" y="3988950"/>
            <a:chExt cx="351850" cy="511425"/>
          </a:xfrm>
        </p:grpSpPr>
        <p:sp>
          <p:nvSpPr>
            <p:cNvPr id="911" name="Google Shape;911;p55"/>
            <p:cNvSpPr/>
            <p:nvPr/>
          </p:nvSpPr>
          <p:spPr>
            <a:xfrm>
              <a:off x="1610475" y="3988950"/>
              <a:ext cx="351850" cy="511425"/>
            </a:xfrm>
            <a:custGeom>
              <a:avLst/>
              <a:gdLst/>
              <a:ahLst/>
              <a:cxnLst/>
              <a:rect l="l" t="t" r="r" b="b"/>
              <a:pathLst>
                <a:path w="14074" h="20457" extrusionOk="0">
                  <a:moveTo>
                    <a:pt x="1277" y="1"/>
                  </a:moveTo>
                  <a:cubicBezTo>
                    <a:pt x="578" y="1"/>
                    <a:pt x="1" y="578"/>
                    <a:pt x="1" y="1277"/>
                  </a:cubicBezTo>
                  <a:lnTo>
                    <a:pt x="1" y="19180"/>
                  </a:lnTo>
                  <a:cubicBezTo>
                    <a:pt x="1" y="19879"/>
                    <a:pt x="578" y="20457"/>
                    <a:pt x="1277" y="20457"/>
                  </a:cubicBezTo>
                  <a:lnTo>
                    <a:pt x="12797" y="20457"/>
                  </a:lnTo>
                  <a:cubicBezTo>
                    <a:pt x="13496" y="20457"/>
                    <a:pt x="14074" y="19879"/>
                    <a:pt x="14074" y="19180"/>
                  </a:cubicBezTo>
                  <a:lnTo>
                    <a:pt x="14074" y="1277"/>
                  </a:lnTo>
                  <a:cubicBezTo>
                    <a:pt x="14074" y="578"/>
                    <a:pt x="13496" y="1"/>
                    <a:pt x="127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2" name="Google Shape;912;p55"/>
            <p:cNvSpPr/>
            <p:nvPr/>
          </p:nvSpPr>
          <p:spPr>
            <a:xfrm>
              <a:off x="1642400" y="4212350"/>
              <a:ext cx="128450" cy="64625"/>
            </a:xfrm>
            <a:custGeom>
              <a:avLst/>
              <a:gdLst/>
              <a:ahLst/>
              <a:cxnLst/>
              <a:rect l="l" t="t" r="r" b="b"/>
              <a:pathLst>
                <a:path w="5138" h="2585" extrusionOk="0">
                  <a:moveTo>
                    <a:pt x="1277" y="1"/>
                  </a:moveTo>
                  <a:cubicBezTo>
                    <a:pt x="578" y="1"/>
                    <a:pt x="0" y="578"/>
                    <a:pt x="0" y="1308"/>
                  </a:cubicBezTo>
                  <a:cubicBezTo>
                    <a:pt x="0" y="2007"/>
                    <a:pt x="578" y="2584"/>
                    <a:pt x="1277" y="2584"/>
                  </a:cubicBezTo>
                  <a:lnTo>
                    <a:pt x="3830" y="2584"/>
                  </a:lnTo>
                  <a:cubicBezTo>
                    <a:pt x="4560" y="2584"/>
                    <a:pt x="5137" y="2007"/>
                    <a:pt x="5137" y="1308"/>
                  </a:cubicBezTo>
                  <a:cubicBezTo>
                    <a:pt x="5137" y="578"/>
                    <a:pt x="4560" y="1"/>
                    <a:pt x="38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3" name="Google Shape;913;p55"/>
            <p:cNvSpPr/>
            <p:nvPr/>
          </p:nvSpPr>
          <p:spPr>
            <a:xfrm>
              <a:off x="1714575" y="4220725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90"/>
                    <a:pt x="1916" y="97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4" name="Google Shape;914;p55"/>
            <p:cNvSpPr/>
            <p:nvPr/>
          </p:nvSpPr>
          <p:spPr>
            <a:xfrm>
              <a:off x="1642400" y="4116600"/>
              <a:ext cx="128450" cy="63875"/>
            </a:xfrm>
            <a:custGeom>
              <a:avLst/>
              <a:gdLst/>
              <a:ahLst/>
              <a:cxnLst/>
              <a:rect l="l" t="t" r="r" b="b"/>
              <a:pathLst>
                <a:path w="5138" h="2555" extrusionOk="0">
                  <a:moveTo>
                    <a:pt x="1277" y="1"/>
                  </a:moveTo>
                  <a:cubicBezTo>
                    <a:pt x="578" y="1"/>
                    <a:pt x="0" y="578"/>
                    <a:pt x="0" y="1278"/>
                  </a:cubicBezTo>
                  <a:cubicBezTo>
                    <a:pt x="0" y="2007"/>
                    <a:pt x="578" y="2554"/>
                    <a:pt x="1277" y="2554"/>
                  </a:cubicBezTo>
                  <a:lnTo>
                    <a:pt x="3830" y="2554"/>
                  </a:lnTo>
                  <a:cubicBezTo>
                    <a:pt x="4560" y="2554"/>
                    <a:pt x="5137" y="2007"/>
                    <a:pt x="5137" y="1278"/>
                  </a:cubicBezTo>
                  <a:cubicBezTo>
                    <a:pt x="5137" y="578"/>
                    <a:pt x="4560" y="1"/>
                    <a:pt x="38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5" name="Google Shape;915;p55"/>
            <p:cNvSpPr/>
            <p:nvPr/>
          </p:nvSpPr>
          <p:spPr>
            <a:xfrm>
              <a:off x="1714575" y="4124975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90"/>
                    <a:pt x="1916" y="94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6" name="Google Shape;916;p55"/>
            <p:cNvSpPr/>
            <p:nvPr/>
          </p:nvSpPr>
          <p:spPr>
            <a:xfrm>
              <a:off x="1642400" y="4020875"/>
              <a:ext cx="128450" cy="63850"/>
            </a:xfrm>
            <a:custGeom>
              <a:avLst/>
              <a:gdLst/>
              <a:ahLst/>
              <a:cxnLst/>
              <a:rect l="l" t="t" r="r" b="b"/>
              <a:pathLst>
                <a:path w="5138" h="2554" extrusionOk="0">
                  <a:moveTo>
                    <a:pt x="1277" y="0"/>
                  </a:moveTo>
                  <a:cubicBezTo>
                    <a:pt x="578" y="0"/>
                    <a:pt x="0" y="578"/>
                    <a:pt x="0" y="1277"/>
                  </a:cubicBezTo>
                  <a:cubicBezTo>
                    <a:pt x="0" y="1976"/>
                    <a:pt x="578" y="2553"/>
                    <a:pt x="1277" y="2553"/>
                  </a:cubicBezTo>
                  <a:lnTo>
                    <a:pt x="3830" y="2553"/>
                  </a:lnTo>
                  <a:cubicBezTo>
                    <a:pt x="4560" y="2553"/>
                    <a:pt x="5137" y="1976"/>
                    <a:pt x="5137" y="1277"/>
                  </a:cubicBezTo>
                  <a:cubicBezTo>
                    <a:pt x="5137" y="578"/>
                    <a:pt x="4560" y="0"/>
                    <a:pt x="38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7" name="Google Shape;917;p55"/>
            <p:cNvSpPr/>
            <p:nvPr/>
          </p:nvSpPr>
          <p:spPr>
            <a:xfrm>
              <a:off x="1714575" y="4029225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90"/>
                    <a:pt x="1916" y="94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8" name="Google Shape;918;p55"/>
            <p:cNvSpPr/>
            <p:nvPr/>
          </p:nvSpPr>
          <p:spPr>
            <a:xfrm>
              <a:off x="1642400" y="4404600"/>
              <a:ext cx="128450" cy="63875"/>
            </a:xfrm>
            <a:custGeom>
              <a:avLst/>
              <a:gdLst/>
              <a:ahLst/>
              <a:cxnLst/>
              <a:rect l="l" t="t" r="r" b="b"/>
              <a:pathLst>
                <a:path w="5138" h="2555" extrusionOk="0">
                  <a:moveTo>
                    <a:pt x="1277" y="1"/>
                  </a:moveTo>
                  <a:cubicBezTo>
                    <a:pt x="578" y="1"/>
                    <a:pt x="0" y="578"/>
                    <a:pt x="0" y="1278"/>
                  </a:cubicBezTo>
                  <a:cubicBezTo>
                    <a:pt x="0" y="1977"/>
                    <a:pt x="578" y="2554"/>
                    <a:pt x="1277" y="2554"/>
                  </a:cubicBezTo>
                  <a:lnTo>
                    <a:pt x="3830" y="2554"/>
                  </a:lnTo>
                  <a:cubicBezTo>
                    <a:pt x="4560" y="2554"/>
                    <a:pt x="5137" y="1977"/>
                    <a:pt x="5137" y="1278"/>
                  </a:cubicBezTo>
                  <a:cubicBezTo>
                    <a:pt x="5137" y="578"/>
                    <a:pt x="4560" y="1"/>
                    <a:pt x="38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9" name="Google Shape;919;p55"/>
            <p:cNvSpPr/>
            <p:nvPr/>
          </p:nvSpPr>
          <p:spPr>
            <a:xfrm>
              <a:off x="1714575" y="4412200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1"/>
                  </a:moveTo>
                  <a:lnTo>
                    <a:pt x="1" y="1916"/>
                  </a:lnTo>
                  <a:lnTo>
                    <a:pt x="974" y="1916"/>
                  </a:lnTo>
                  <a:cubicBezTo>
                    <a:pt x="1490" y="1916"/>
                    <a:pt x="1916" y="1490"/>
                    <a:pt x="1916" y="974"/>
                  </a:cubicBezTo>
                  <a:cubicBezTo>
                    <a:pt x="1916" y="457"/>
                    <a:pt x="1490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0" name="Google Shape;920;p55"/>
            <p:cNvSpPr/>
            <p:nvPr/>
          </p:nvSpPr>
          <p:spPr>
            <a:xfrm>
              <a:off x="1642400" y="4308875"/>
              <a:ext cx="128450" cy="63850"/>
            </a:xfrm>
            <a:custGeom>
              <a:avLst/>
              <a:gdLst/>
              <a:ahLst/>
              <a:cxnLst/>
              <a:rect l="l" t="t" r="r" b="b"/>
              <a:pathLst>
                <a:path w="5138" h="2554" extrusionOk="0">
                  <a:moveTo>
                    <a:pt x="1277" y="0"/>
                  </a:moveTo>
                  <a:cubicBezTo>
                    <a:pt x="578" y="0"/>
                    <a:pt x="0" y="578"/>
                    <a:pt x="0" y="1277"/>
                  </a:cubicBezTo>
                  <a:cubicBezTo>
                    <a:pt x="0" y="1976"/>
                    <a:pt x="578" y="2553"/>
                    <a:pt x="1277" y="2553"/>
                  </a:cubicBezTo>
                  <a:lnTo>
                    <a:pt x="3830" y="2553"/>
                  </a:lnTo>
                  <a:cubicBezTo>
                    <a:pt x="4560" y="2553"/>
                    <a:pt x="5137" y="1976"/>
                    <a:pt x="5137" y="1277"/>
                  </a:cubicBezTo>
                  <a:cubicBezTo>
                    <a:pt x="5137" y="578"/>
                    <a:pt x="4560" y="0"/>
                    <a:pt x="38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1" name="Google Shape;921;p55"/>
            <p:cNvSpPr/>
            <p:nvPr/>
          </p:nvSpPr>
          <p:spPr>
            <a:xfrm>
              <a:off x="1714575" y="4316475"/>
              <a:ext cx="47900" cy="47875"/>
            </a:xfrm>
            <a:custGeom>
              <a:avLst/>
              <a:gdLst/>
              <a:ahLst/>
              <a:cxnLst/>
              <a:rect l="l" t="t" r="r" b="b"/>
              <a:pathLst>
                <a:path w="1916" h="1915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89"/>
                    <a:pt x="1916" y="97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2" name="Google Shape;922;p55"/>
            <p:cNvSpPr/>
            <p:nvPr/>
          </p:nvSpPr>
          <p:spPr>
            <a:xfrm>
              <a:off x="1802725" y="4212350"/>
              <a:ext cx="127700" cy="64625"/>
            </a:xfrm>
            <a:custGeom>
              <a:avLst/>
              <a:gdLst/>
              <a:ahLst/>
              <a:cxnLst/>
              <a:rect l="l" t="t" r="r" b="b"/>
              <a:pathLst>
                <a:path w="5108" h="2585" extrusionOk="0">
                  <a:moveTo>
                    <a:pt x="1277" y="1"/>
                  </a:moveTo>
                  <a:cubicBezTo>
                    <a:pt x="548" y="1"/>
                    <a:pt x="1" y="578"/>
                    <a:pt x="1" y="1308"/>
                  </a:cubicBezTo>
                  <a:cubicBezTo>
                    <a:pt x="1" y="2007"/>
                    <a:pt x="548" y="2584"/>
                    <a:pt x="1277" y="2584"/>
                  </a:cubicBezTo>
                  <a:lnTo>
                    <a:pt x="3831" y="2584"/>
                  </a:lnTo>
                  <a:cubicBezTo>
                    <a:pt x="4530" y="2584"/>
                    <a:pt x="5107" y="2007"/>
                    <a:pt x="5107" y="1308"/>
                  </a:cubicBezTo>
                  <a:cubicBezTo>
                    <a:pt x="5107" y="578"/>
                    <a:pt x="4530" y="1"/>
                    <a:pt x="38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3" name="Google Shape;923;p55"/>
            <p:cNvSpPr/>
            <p:nvPr/>
          </p:nvSpPr>
          <p:spPr>
            <a:xfrm>
              <a:off x="1874150" y="4220725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90"/>
                    <a:pt x="1916" y="97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4" name="Google Shape;924;p55"/>
            <p:cNvSpPr/>
            <p:nvPr/>
          </p:nvSpPr>
          <p:spPr>
            <a:xfrm>
              <a:off x="1802725" y="4116600"/>
              <a:ext cx="127700" cy="63875"/>
            </a:xfrm>
            <a:custGeom>
              <a:avLst/>
              <a:gdLst/>
              <a:ahLst/>
              <a:cxnLst/>
              <a:rect l="l" t="t" r="r" b="b"/>
              <a:pathLst>
                <a:path w="5108" h="2555" extrusionOk="0">
                  <a:moveTo>
                    <a:pt x="1277" y="1"/>
                  </a:moveTo>
                  <a:cubicBezTo>
                    <a:pt x="548" y="1"/>
                    <a:pt x="1" y="578"/>
                    <a:pt x="1" y="1278"/>
                  </a:cubicBezTo>
                  <a:cubicBezTo>
                    <a:pt x="1" y="2007"/>
                    <a:pt x="548" y="2554"/>
                    <a:pt x="1277" y="2554"/>
                  </a:cubicBezTo>
                  <a:lnTo>
                    <a:pt x="3831" y="2554"/>
                  </a:lnTo>
                  <a:cubicBezTo>
                    <a:pt x="4530" y="2554"/>
                    <a:pt x="5107" y="2007"/>
                    <a:pt x="5107" y="1278"/>
                  </a:cubicBezTo>
                  <a:cubicBezTo>
                    <a:pt x="5107" y="578"/>
                    <a:pt x="4530" y="1"/>
                    <a:pt x="38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5" name="Google Shape;925;p55"/>
            <p:cNvSpPr/>
            <p:nvPr/>
          </p:nvSpPr>
          <p:spPr>
            <a:xfrm>
              <a:off x="1874150" y="4124975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90"/>
                    <a:pt x="1916" y="94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6" name="Google Shape;926;p55"/>
            <p:cNvSpPr/>
            <p:nvPr/>
          </p:nvSpPr>
          <p:spPr>
            <a:xfrm>
              <a:off x="1802725" y="4020875"/>
              <a:ext cx="127700" cy="63850"/>
            </a:xfrm>
            <a:custGeom>
              <a:avLst/>
              <a:gdLst/>
              <a:ahLst/>
              <a:cxnLst/>
              <a:rect l="l" t="t" r="r" b="b"/>
              <a:pathLst>
                <a:path w="5108" h="2554" extrusionOk="0">
                  <a:moveTo>
                    <a:pt x="1277" y="0"/>
                  </a:moveTo>
                  <a:cubicBezTo>
                    <a:pt x="548" y="0"/>
                    <a:pt x="1" y="578"/>
                    <a:pt x="1" y="1277"/>
                  </a:cubicBezTo>
                  <a:cubicBezTo>
                    <a:pt x="1" y="1976"/>
                    <a:pt x="548" y="2553"/>
                    <a:pt x="1277" y="2553"/>
                  </a:cubicBezTo>
                  <a:lnTo>
                    <a:pt x="3831" y="2553"/>
                  </a:lnTo>
                  <a:cubicBezTo>
                    <a:pt x="4530" y="2553"/>
                    <a:pt x="5107" y="1976"/>
                    <a:pt x="5107" y="1277"/>
                  </a:cubicBezTo>
                  <a:cubicBezTo>
                    <a:pt x="5107" y="578"/>
                    <a:pt x="4530" y="0"/>
                    <a:pt x="38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7" name="Google Shape;927;p55"/>
            <p:cNvSpPr/>
            <p:nvPr/>
          </p:nvSpPr>
          <p:spPr>
            <a:xfrm>
              <a:off x="1874150" y="4029225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90"/>
                    <a:pt x="1916" y="94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8" name="Google Shape;928;p55"/>
            <p:cNvSpPr/>
            <p:nvPr/>
          </p:nvSpPr>
          <p:spPr>
            <a:xfrm>
              <a:off x="1802725" y="4404600"/>
              <a:ext cx="127700" cy="63875"/>
            </a:xfrm>
            <a:custGeom>
              <a:avLst/>
              <a:gdLst/>
              <a:ahLst/>
              <a:cxnLst/>
              <a:rect l="l" t="t" r="r" b="b"/>
              <a:pathLst>
                <a:path w="5108" h="2555" extrusionOk="0">
                  <a:moveTo>
                    <a:pt x="1277" y="1"/>
                  </a:moveTo>
                  <a:cubicBezTo>
                    <a:pt x="548" y="1"/>
                    <a:pt x="1" y="578"/>
                    <a:pt x="1" y="1278"/>
                  </a:cubicBezTo>
                  <a:cubicBezTo>
                    <a:pt x="1" y="1977"/>
                    <a:pt x="548" y="2554"/>
                    <a:pt x="1277" y="2554"/>
                  </a:cubicBezTo>
                  <a:lnTo>
                    <a:pt x="3831" y="2554"/>
                  </a:lnTo>
                  <a:cubicBezTo>
                    <a:pt x="4530" y="2554"/>
                    <a:pt x="5107" y="1977"/>
                    <a:pt x="5107" y="1278"/>
                  </a:cubicBezTo>
                  <a:cubicBezTo>
                    <a:pt x="5107" y="578"/>
                    <a:pt x="4530" y="1"/>
                    <a:pt x="38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9" name="Google Shape;929;p55"/>
            <p:cNvSpPr/>
            <p:nvPr/>
          </p:nvSpPr>
          <p:spPr>
            <a:xfrm>
              <a:off x="1874150" y="4412200"/>
              <a:ext cx="47900" cy="47900"/>
            </a:xfrm>
            <a:custGeom>
              <a:avLst/>
              <a:gdLst/>
              <a:ahLst/>
              <a:cxnLst/>
              <a:rect l="l" t="t" r="r" b="b"/>
              <a:pathLst>
                <a:path w="1916" h="1916" extrusionOk="0">
                  <a:moveTo>
                    <a:pt x="1" y="1"/>
                  </a:moveTo>
                  <a:lnTo>
                    <a:pt x="1" y="1916"/>
                  </a:lnTo>
                  <a:lnTo>
                    <a:pt x="974" y="1916"/>
                  </a:lnTo>
                  <a:cubicBezTo>
                    <a:pt x="1490" y="1916"/>
                    <a:pt x="1916" y="1490"/>
                    <a:pt x="1916" y="974"/>
                  </a:cubicBezTo>
                  <a:cubicBezTo>
                    <a:pt x="1916" y="457"/>
                    <a:pt x="1490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0" name="Google Shape;930;p55"/>
            <p:cNvSpPr/>
            <p:nvPr/>
          </p:nvSpPr>
          <p:spPr>
            <a:xfrm>
              <a:off x="1802725" y="4308875"/>
              <a:ext cx="127700" cy="63850"/>
            </a:xfrm>
            <a:custGeom>
              <a:avLst/>
              <a:gdLst/>
              <a:ahLst/>
              <a:cxnLst/>
              <a:rect l="l" t="t" r="r" b="b"/>
              <a:pathLst>
                <a:path w="5108" h="2554" extrusionOk="0">
                  <a:moveTo>
                    <a:pt x="1277" y="0"/>
                  </a:moveTo>
                  <a:cubicBezTo>
                    <a:pt x="548" y="0"/>
                    <a:pt x="1" y="578"/>
                    <a:pt x="1" y="1277"/>
                  </a:cubicBezTo>
                  <a:cubicBezTo>
                    <a:pt x="1" y="1976"/>
                    <a:pt x="548" y="2553"/>
                    <a:pt x="1277" y="2553"/>
                  </a:cubicBezTo>
                  <a:lnTo>
                    <a:pt x="3831" y="2553"/>
                  </a:lnTo>
                  <a:cubicBezTo>
                    <a:pt x="4530" y="2553"/>
                    <a:pt x="5107" y="1976"/>
                    <a:pt x="5107" y="1277"/>
                  </a:cubicBezTo>
                  <a:cubicBezTo>
                    <a:pt x="5107" y="578"/>
                    <a:pt x="4530" y="0"/>
                    <a:pt x="38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1" name="Google Shape;931;p55"/>
            <p:cNvSpPr/>
            <p:nvPr/>
          </p:nvSpPr>
          <p:spPr>
            <a:xfrm>
              <a:off x="1874150" y="4316475"/>
              <a:ext cx="47900" cy="47875"/>
            </a:xfrm>
            <a:custGeom>
              <a:avLst/>
              <a:gdLst/>
              <a:ahLst/>
              <a:cxnLst/>
              <a:rect l="l" t="t" r="r" b="b"/>
              <a:pathLst>
                <a:path w="1916" h="1915" extrusionOk="0">
                  <a:moveTo>
                    <a:pt x="1" y="0"/>
                  </a:moveTo>
                  <a:lnTo>
                    <a:pt x="1" y="1915"/>
                  </a:lnTo>
                  <a:lnTo>
                    <a:pt x="974" y="1915"/>
                  </a:lnTo>
                  <a:cubicBezTo>
                    <a:pt x="1490" y="1915"/>
                    <a:pt x="1916" y="1489"/>
                    <a:pt x="1916" y="973"/>
                  </a:cubicBezTo>
                  <a:cubicBezTo>
                    <a:pt x="1916" y="426"/>
                    <a:pt x="1490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932" name="Google Shape;932;p55"/>
          <p:cNvGrpSpPr/>
          <p:nvPr/>
        </p:nvGrpSpPr>
        <p:grpSpPr>
          <a:xfrm flipH="1">
            <a:off x="1836895" y="2762389"/>
            <a:ext cx="1724622" cy="5295947"/>
            <a:chOff x="5328975" y="2642325"/>
            <a:chExt cx="376950" cy="868150"/>
          </a:xfrm>
        </p:grpSpPr>
        <p:sp>
          <p:nvSpPr>
            <p:cNvPr id="933" name="Google Shape;933;p55"/>
            <p:cNvSpPr/>
            <p:nvPr/>
          </p:nvSpPr>
          <p:spPr>
            <a:xfrm>
              <a:off x="5328975" y="2642325"/>
              <a:ext cx="376950" cy="868150"/>
            </a:xfrm>
            <a:custGeom>
              <a:avLst/>
              <a:gdLst/>
              <a:ahLst/>
              <a:cxnLst/>
              <a:rect l="l" t="t" r="r" b="b"/>
              <a:pathLst>
                <a:path w="15078" h="34726" extrusionOk="0">
                  <a:moveTo>
                    <a:pt x="1602" y="1"/>
                  </a:moveTo>
                  <a:cubicBezTo>
                    <a:pt x="734" y="1"/>
                    <a:pt x="67" y="668"/>
                    <a:pt x="67" y="1535"/>
                  </a:cubicBezTo>
                  <a:lnTo>
                    <a:pt x="1" y="33158"/>
                  </a:lnTo>
                  <a:cubicBezTo>
                    <a:pt x="1" y="34025"/>
                    <a:pt x="701" y="34726"/>
                    <a:pt x="1535" y="34726"/>
                  </a:cubicBezTo>
                  <a:lnTo>
                    <a:pt x="13477" y="34726"/>
                  </a:lnTo>
                  <a:cubicBezTo>
                    <a:pt x="14344" y="34726"/>
                    <a:pt x="15011" y="34059"/>
                    <a:pt x="15011" y="33191"/>
                  </a:cubicBezTo>
                  <a:lnTo>
                    <a:pt x="15078" y="1535"/>
                  </a:lnTo>
                  <a:cubicBezTo>
                    <a:pt x="15078" y="701"/>
                    <a:pt x="14377" y="1"/>
                    <a:pt x="135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4" name="Google Shape;934;p55"/>
            <p:cNvSpPr/>
            <p:nvPr/>
          </p:nvSpPr>
          <p:spPr>
            <a:xfrm>
              <a:off x="5543300" y="3371200"/>
              <a:ext cx="85925" cy="86750"/>
            </a:xfrm>
            <a:custGeom>
              <a:avLst/>
              <a:gdLst/>
              <a:ahLst/>
              <a:cxnLst/>
              <a:rect l="l" t="t" r="r" b="b"/>
              <a:pathLst>
                <a:path w="3437" h="3470" extrusionOk="0">
                  <a:moveTo>
                    <a:pt x="1735" y="0"/>
                  </a:moveTo>
                  <a:cubicBezTo>
                    <a:pt x="768" y="0"/>
                    <a:pt x="0" y="767"/>
                    <a:pt x="0" y="1735"/>
                  </a:cubicBezTo>
                  <a:cubicBezTo>
                    <a:pt x="0" y="2669"/>
                    <a:pt x="768" y="3469"/>
                    <a:pt x="1735" y="3469"/>
                  </a:cubicBezTo>
                  <a:cubicBezTo>
                    <a:pt x="2669" y="3469"/>
                    <a:pt x="3436" y="2702"/>
                    <a:pt x="3436" y="1735"/>
                  </a:cubicBezTo>
                  <a:cubicBezTo>
                    <a:pt x="3436" y="801"/>
                    <a:pt x="2669" y="0"/>
                    <a:pt x="17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5" name="Google Shape;935;p55"/>
            <p:cNvSpPr/>
            <p:nvPr/>
          </p:nvSpPr>
          <p:spPr>
            <a:xfrm>
              <a:off x="5543300" y="3236100"/>
              <a:ext cx="86750" cy="85900"/>
            </a:xfrm>
            <a:custGeom>
              <a:avLst/>
              <a:gdLst/>
              <a:ahLst/>
              <a:cxnLst/>
              <a:rect l="l" t="t" r="r" b="b"/>
              <a:pathLst>
                <a:path w="3470" h="3436" extrusionOk="0">
                  <a:moveTo>
                    <a:pt x="1735" y="0"/>
                  </a:moveTo>
                  <a:cubicBezTo>
                    <a:pt x="768" y="0"/>
                    <a:pt x="0" y="767"/>
                    <a:pt x="0" y="1735"/>
                  </a:cubicBezTo>
                  <a:cubicBezTo>
                    <a:pt x="0" y="2669"/>
                    <a:pt x="768" y="3436"/>
                    <a:pt x="1735" y="3436"/>
                  </a:cubicBezTo>
                  <a:cubicBezTo>
                    <a:pt x="2669" y="3436"/>
                    <a:pt x="3436" y="2669"/>
                    <a:pt x="3436" y="1735"/>
                  </a:cubicBezTo>
                  <a:cubicBezTo>
                    <a:pt x="3469" y="767"/>
                    <a:pt x="2669" y="0"/>
                    <a:pt x="17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6" name="Google Shape;936;p55"/>
            <p:cNvSpPr/>
            <p:nvPr/>
          </p:nvSpPr>
          <p:spPr>
            <a:xfrm>
              <a:off x="5543300" y="3101000"/>
              <a:ext cx="86750" cy="85925"/>
            </a:xfrm>
            <a:custGeom>
              <a:avLst/>
              <a:gdLst/>
              <a:ahLst/>
              <a:cxnLst/>
              <a:rect l="l" t="t" r="r" b="b"/>
              <a:pathLst>
                <a:path w="3470" h="3437" extrusionOk="0">
                  <a:moveTo>
                    <a:pt x="1735" y="0"/>
                  </a:moveTo>
                  <a:cubicBezTo>
                    <a:pt x="801" y="0"/>
                    <a:pt x="34" y="768"/>
                    <a:pt x="34" y="1735"/>
                  </a:cubicBezTo>
                  <a:cubicBezTo>
                    <a:pt x="0" y="2669"/>
                    <a:pt x="801" y="3436"/>
                    <a:pt x="1735" y="3436"/>
                  </a:cubicBezTo>
                  <a:cubicBezTo>
                    <a:pt x="2702" y="3436"/>
                    <a:pt x="3469" y="2669"/>
                    <a:pt x="3469" y="1735"/>
                  </a:cubicBezTo>
                  <a:cubicBezTo>
                    <a:pt x="3469" y="768"/>
                    <a:pt x="2702" y="0"/>
                    <a:pt x="17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7" name="Google Shape;937;p55"/>
            <p:cNvSpPr/>
            <p:nvPr/>
          </p:nvSpPr>
          <p:spPr>
            <a:xfrm>
              <a:off x="5544125" y="2965900"/>
              <a:ext cx="85925" cy="85925"/>
            </a:xfrm>
            <a:custGeom>
              <a:avLst/>
              <a:gdLst/>
              <a:ahLst/>
              <a:cxnLst/>
              <a:rect l="l" t="t" r="r" b="b"/>
              <a:pathLst>
                <a:path w="3437" h="3437" extrusionOk="0">
                  <a:moveTo>
                    <a:pt x="1702" y="0"/>
                  </a:moveTo>
                  <a:cubicBezTo>
                    <a:pt x="768" y="0"/>
                    <a:pt x="1" y="768"/>
                    <a:pt x="1" y="1702"/>
                  </a:cubicBezTo>
                  <a:cubicBezTo>
                    <a:pt x="1" y="2669"/>
                    <a:pt x="768" y="3436"/>
                    <a:pt x="1702" y="3436"/>
                  </a:cubicBezTo>
                  <a:cubicBezTo>
                    <a:pt x="2669" y="3436"/>
                    <a:pt x="3436" y="2669"/>
                    <a:pt x="3436" y="1735"/>
                  </a:cubicBezTo>
                  <a:cubicBezTo>
                    <a:pt x="3436" y="768"/>
                    <a:pt x="2669" y="0"/>
                    <a:pt x="17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8" name="Google Shape;938;p55"/>
            <p:cNvSpPr/>
            <p:nvPr/>
          </p:nvSpPr>
          <p:spPr>
            <a:xfrm>
              <a:off x="5544125" y="2830800"/>
              <a:ext cx="85925" cy="85925"/>
            </a:xfrm>
            <a:custGeom>
              <a:avLst/>
              <a:gdLst/>
              <a:ahLst/>
              <a:cxnLst/>
              <a:rect l="l" t="t" r="r" b="b"/>
              <a:pathLst>
                <a:path w="3437" h="3437" extrusionOk="0">
                  <a:moveTo>
                    <a:pt x="1735" y="1"/>
                  </a:moveTo>
                  <a:cubicBezTo>
                    <a:pt x="768" y="1"/>
                    <a:pt x="1" y="768"/>
                    <a:pt x="1" y="1702"/>
                  </a:cubicBezTo>
                  <a:cubicBezTo>
                    <a:pt x="1" y="2669"/>
                    <a:pt x="768" y="3436"/>
                    <a:pt x="1735" y="3436"/>
                  </a:cubicBezTo>
                  <a:cubicBezTo>
                    <a:pt x="2669" y="3436"/>
                    <a:pt x="3436" y="2669"/>
                    <a:pt x="3436" y="1702"/>
                  </a:cubicBezTo>
                  <a:cubicBezTo>
                    <a:pt x="3436" y="768"/>
                    <a:pt x="2669" y="1"/>
                    <a:pt x="17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9" name="Google Shape;939;p55"/>
            <p:cNvSpPr/>
            <p:nvPr/>
          </p:nvSpPr>
          <p:spPr>
            <a:xfrm>
              <a:off x="5544125" y="2695700"/>
              <a:ext cx="86750" cy="85925"/>
            </a:xfrm>
            <a:custGeom>
              <a:avLst/>
              <a:gdLst/>
              <a:ahLst/>
              <a:cxnLst/>
              <a:rect l="l" t="t" r="r" b="b"/>
              <a:pathLst>
                <a:path w="3470" h="3437" extrusionOk="0">
                  <a:moveTo>
                    <a:pt x="1735" y="1"/>
                  </a:moveTo>
                  <a:cubicBezTo>
                    <a:pt x="768" y="1"/>
                    <a:pt x="1" y="768"/>
                    <a:pt x="1" y="1702"/>
                  </a:cubicBezTo>
                  <a:cubicBezTo>
                    <a:pt x="1" y="2669"/>
                    <a:pt x="768" y="3436"/>
                    <a:pt x="1735" y="3436"/>
                  </a:cubicBezTo>
                  <a:cubicBezTo>
                    <a:pt x="2669" y="3436"/>
                    <a:pt x="3436" y="2669"/>
                    <a:pt x="3436" y="1702"/>
                  </a:cubicBezTo>
                  <a:cubicBezTo>
                    <a:pt x="3470" y="768"/>
                    <a:pt x="2669" y="1"/>
                    <a:pt x="17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0" name="Google Shape;940;p55"/>
            <p:cNvSpPr/>
            <p:nvPr/>
          </p:nvSpPr>
          <p:spPr>
            <a:xfrm>
              <a:off x="5404025" y="3371200"/>
              <a:ext cx="86750" cy="85900"/>
            </a:xfrm>
            <a:custGeom>
              <a:avLst/>
              <a:gdLst/>
              <a:ahLst/>
              <a:cxnLst/>
              <a:rect l="l" t="t" r="r" b="b"/>
              <a:pathLst>
                <a:path w="3470" h="3436" extrusionOk="0">
                  <a:moveTo>
                    <a:pt x="1735" y="0"/>
                  </a:moveTo>
                  <a:cubicBezTo>
                    <a:pt x="801" y="0"/>
                    <a:pt x="1" y="767"/>
                    <a:pt x="1" y="1735"/>
                  </a:cubicBezTo>
                  <a:cubicBezTo>
                    <a:pt x="1" y="2669"/>
                    <a:pt x="768" y="3436"/>
                    <a:pt x="1735" y="3436"/>
                  </a:cubicBezTo>
                  <a:cubicBezTo>
                    <a:pt x="2669" y="3436"/>
                    <a:pt x="3470" y="2669"/>
                    <a:pt x="3470" y="1735"/>
                  </a:cubicBezTo>
                  <a:cubicBezTo>
                    <a:pt x="3470" y="767"/>
                    <a:pt x="2703" y="0"/>
                    <a:pt x="17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1" name="Google Shape;941;p55"/>
            <p:cNvSpPr/>
            <p:nvPr/>
          </p:nvSpPr>
          <p:spPr>
            <a:xfrm>
              <a:off x="5404875" y="3236100"/>
              <a:ext cx="85900" cy="85900"/>
            </a:xfrm>
            <a:custGeom>
              <a:avLst/>
              <a:gdLst/>
              <a:ahLst/>
              <a:cxnLst/>
              <a:rect l="l" t="t" r="r" b="b"/>
              <a:pathLst>
                <a:path w="3436" h="3436" extrusionOk="0">
                  <a:moveTo>
                    <a:pt x="1701" y="0"/>
                  </a:moveTo>
                  <a:cubicBezTo>
                    <a:pt x="767" y="0"/>
                    <a:pt x="0" y="767"/>
                    <a:pt x="0" y="1701"/>
                  </a:cubicBezTo>
                  <a:cubicBezTo>
                    <a:pt x="0" y="2669"/>
                    <a:pt x="767" y="3436"/>
                    <a:pt x="1701" y="3436"/>
                  </a:cubicBezTo>
                  <a:cubicBezTo>
                    <a:pt x="2669" y="3436"/>
                    <a:pt x="3436" y="2669"/>
                    <a:pt x="3436" y="1735"/>
                  </a:cubicBezTo>
                  <a:cubicBezTo>
                    <a:pt x="3436" y="767"/>
                    <a:pt x="2669" y="0"/>
                    <a:pt x="1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2" name="Google Shape;942;p55"/>
            <p:cNvSpPr/>
            <p:nvPr/>
          </p:nvSpPr>
          <p:spPr>
            <a:xfrm>
              <a:off x="5404875" y="3101000"/>
              <a:ext cx="85900" cy="85925"/>
            </a:xfrm>
            <a:custGeom>
              <a:avLst/>
              <a:gdLst/>
              <a:ahLst/>
              <a:cxnLst/>
              <a:rect l="l" t="t" r="r" b="b"/>
              <a:pathLst>
                <a:path w="3436" h="3437" extrusionOk="0">
                  <a:moveTo>
                    <a:pt x="1735" y="0"/>
                  </a:moveTo>
                  <a:cubicBezTo>
                    <a:pt x="767" y="0"/>
                    <a:pt x="0" y="768"/>
                    <a:pt x="0" y="1702"/>
                  </a:cubicBezTo>
                  <a:cubicBezTo>
                    <a:pt x="0" y="2669"/>
                    <a:pt x="767" y="3436"/>
                    <a:pt x="1701" y="3436"/>
                  </a:cubicBezTo>
                  <a:cubicBezTo>
                    <a:pt x="2669" y="3436"/>
                    <a:pt x="3436" y="2669"/>
                    <a:pt x="3436" y="1702"/>
                  </a:cubicBezTo>
                  <a:cubicBezTo>
                    <a:pt x="3436" y="768"/>
                    <a:pt x="2669" y="0"/>
                    <a:pt x="17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3" name="Google Shape;943;p55"/>
            <p:cNvSpPr/>
            <p:nvPr/>
          </p:nvSpPr>
          <p:spPr>
            <a:xfrm>
              <a:off x="5404875" y="2965900"/>
              <a:ext cx="85900" cy="85925"/>
            </a:xfrm>
            <a:custGeom>
              <a:avLst/>
              <a:gdLst/>
              <a:ahLst/>
              <a:cxnLst/>
              <a:rect l="l" t="t" r="r" b="b"/>
              <a:pathLst>
                <a:path w="3436" h="3437" extrusionOk="0">
                  <a:moveTo>
                    <a:pt x="1735" y="0"/>
                  </a:moveTo>
                  <a:cubicBezTo>
                    <a:pt x="767" y="0"/>
                    <a:pt x="0" y="768"/>
                    <a:pt x="0" y="1702"/>
                  </a:cubicBezTo>
                  <a:cubicBezTo>
                    <a:pt x="0" y="2669"/>
                    <a:pt x="767" y="3436"/>
                    <a:pt x="1735" y="3436"/>
                  </a:cubicBezTo>
                  <a:cubicBezTo>
                    <a:pt x="2669" y="3436"/>
                    <a:pt x="3436" y="2669"/>
                    <a:pt x="3436" y="1702"/>
                  </a:cubicBezTo>
                  <a:cubicBezTo>
                    <a:pt x="3436" y="768"/>
                    <a:pt x="2669" y="0"/>
                    <a:pt x="17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4" name="Google Shape;944;p55"/>
            <p:cNvSpPr/>
            <p:nvPr/>
          </p:nvSpPr>
          <p:spPr>
            <a:xfrm>
              <a:off x="5404875" y="2829975"/>
              <a:ext cx="86750" cy="86750"/>
            </a:xfrm>
            <a:custGeom>
              <a:avLst/>
              <a:gdLst/>
              <a:ahLst/>
              <a:cxnLst/>
              <a:rect l="l" t="t" r="r" b="b"/>
              <a:pathLst>
                <a:path w="3470" h="3470" extrusionOk="0">
                  <a:moveTo>
                    <a:pt x="1735" y="0"/>
                  </a:moveTo>
                  <a:cubicBezTo>
                    <a:pt x="801" y="0"/>
                    <a:pt x="0" y="767"/>
                    <a:pt x="0" y="1735"/>
                  </a:cubicBezTo>
                  <a:cubicBezTo>
                    <a:pt x="0" y="2669"/>
                    <a:pt x="767" y="3469"/>
                    <a:pt x="1735" y="3469"/>
                  </a:cubicBezTo>
                  <a:cubicBezTo>
                    <a:pt x="2669" y="3469"/>
                    <a:pt x="3469" y="2702"/>
                    <a:pt x="3469" y="1735"/>
                  </a:cubicBezTo>
                  <a:cubicBezTo>
                    <a:pt x="3469" y="801"/>
                    <a:pt x="2702" y="34"/>
                    <a:pt x="17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5" name="Google Shape;945;p55"/>
            <p:cNvSpPr/>
            <p:nvPr/>
          </p:nvSpPr>
          <p:spPr>
            <a:xfrm>
              <a:off x="5405700" y="2694875"/>
              <a:ext cx="85925" cy="86750"/>
            </a:xfrm>
            <a:custGeom>
              <a:avLst/>
              <a:gdLst/>
              <a:ahLst/>
              <a:cxnLst/>
              <a:rect l="l" t="t" r="r" b="b"/>
              <a:pathLst>
                <a:path w="3437" h="3470" extrusionOk="0">
                  <a:moveTo>
                    <a:pt x="1702" y="0"/>
                  </a:moveTo>
                  <a:cubicBezTo>
                    <a:pt x="768" y="0"/>
                    <a:pt x="0" y="768"/>
                    <a:pt x="0" y="1735"/>
                  </a:cubicBezTo>
                  <a:cubicBezTo>
                    <a:pt x="0" y="2669"/>
                    <a:pt x="768" y="3436"/>
                    <a:pt x="1702" y="3469"/>
                  </a:cubicBezTo>
                  <a:cubicBezTo>
                    <a:pt x="2669" y="3469"/>
                    <a:pt x="3436" y="2669"/>
                    <a:pt x="3436" y="1735"/>
                  </a:cubicBezTo>
                  <a:cubicBezTo>
                    <a:pt x="3436" y="768"/>
                    <a:pt x="2669" y="0"/>
                    <a:pt x="17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045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5" name="Google Shape;1795;p73"/>
          <p:cNvSpPr txBox="1">
            <a:spLocks noGrp="1"/>
          </p:cNvSpPr>
          <p:nvPr>
            <p:ph type="title"/>
          </p:nvPr>
        </p:nvSpPr>
        <p:spPr>
          <a:xfrm>
            <a:off x="723674" y="601925"/>
            <a:ext cx="7704000" cy="76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6000" b="1" dirty="0" err="1">
                <a:solidFill>
                  <a:schemeClr val="accent1"/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Paracetamol</a:t>
            </a:r>
            <a:endParaRPr sz="6000" b="1" dirty="0">
              <a:solidFill>
                <a:schemeClr val="accent1"/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1797" name="Google Shape;1797;p73"/>
          <p:cNvSpPr txBox="1">
            <a:spLocks noGrp="1"/>
          </p:cNvSpPr>
          <p:nvPr>
            <p:ph type="body" idx="1"/>
          </p:nvPr>
        </p:nvSpPr>
        <p:spPr>
          <a:xfrm>
            <a:off x="228600" y="1295400"/>
            <a:ext cx="7081728" cy="17819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800" dirty="0" err="1"/>
              <a:t>Paracetamol</a:t>
            </a:r>
            <a:r>
              <a:rPr lang="en-US" sz="1800" dirty="0"/>
              <a:t> is a selective cyclooxygenase-2 (COX-2) inhibitor that exerts a central analgesic effect through the activation of the descending serotonergic </a:t>
            </a:r>
            <a:r>
              <a:rPr lang="en-US" sz="1800" dirty="0" smtClean="0"/>
              <a:t>pathways. </a:t>
            </a:r>
            <a:r>
              <a:rPr lang="en-US" sz="1800" dirty="0"/>
              <a:t>This drug is an effective analgesic agent and has no side effects that are observable in opioids or non steroidal anti-inflammatory drugs (NSAIDs) </a:t>
            </a:r>
            <a:r>
              <a:rPr lang="en-US" sz="1800" dirty="0" smtClean="0"/>
              <a:t>.</a:t>
            </a:r>
          </a:p>
          <a:p>
            <a:pPr marL="0" lvl="0" indent="0">
              <a:buNone/>
            </a:pPr>
            <a:endParaRPr sz="1800" dirty="0"/>
          </a:p>
        </p:txBody>
      </p:sp>
      <p:grpSp>
        <p:nvGrpSpPr>
          <p:cNvPr id="1798" name="Google Shape;1798;p73"/>
          <p:cNvGrpSpPr/>
          <p:nvPr/>
        </p:nvGrpSpPr>
        <p:grpSpPr>
          <a:xfrm>
            <a:off x="5843561" y="439463"/>
            <a:ext cx="3556720" cy="6002543"/>
            <a:chOff x="4127275" y="1245175"/>
            <a:chExt cx="1541975" cy="1951750"/>
          </a:xfrm>
        </p:grpSpPr>
        <p:sp>
          <p:nvSpPr>
            <p:cNvPr id="1799" name="Google Shape;1799;p73"/>
            <p:cNvSpPr/>
            <p:nvPr/>
          </p:nvSpPr>
          <p:spPr>
            <a:xfrm>
              <a:off x="4842800" y="1292200"/>
              <a:ext cx="826450" cy="845625"/>
            </a:xfrm>
            <a:custGeom>
              <a:avLst/>
              <a:gdLst/>
              <a:ahLst/>
              <a:cxnLst/>
              <a:rect l="l" t="t" r="r" b="b"/>
              <a:pathLst>
                <a:path w="33058" h="33825" extrusionOk="0">
                  <a:moveTo>
                    <a:pt x="10007" y="1"/>
                  </a:moveTo>
                  <a:lnTo>
                    <a:pt x="2702" y="5104"/>
                  </a:lnTo>
                  <a:cubicBezTo>
                    <a:pt x="868" y="6405"/>
                    <a:pt x="0" y="8640"/>
                    <a:pt x="467" y="10842"/>
                  </a:cubicBezTo>
                  <a:lnTo>
                    <a:pt x="4570" y="30022"/>
                  </a:lnTo>
                  <a:cubicBezTo>
                    <a:pt x="4904" y="31623"/>
                    <a:pt x="6071" y="32891"/>
                    <a:pt x="7539" y="33458"/>
                  </a:cubicBezTo>
                  <a:cubicBezTo>
                    <a:pt x="8073" y="33691"/>
                    <a:pt x="8640" y="33791"/>
                    <a:pt x="9240" y="33791"/>
                  </a:cubicBezTo>
                  <a:lnTo>
                    <a:pt x="23717" y="33825"/>
                  </a:lnTo>
                  <a:cubicBezTo>
                    <a:pt x="25952" y="33825"/>
                    <a:pt x="27920" y="32257"/>
                    <a:pt x="28387" y="30055"/>
                  </a:cubicBezTo>
                  <a:lnTo>
                    <a:pt x="32590" y="10908"/>
                  </a:lnTo>
                  <a:cubicBezTo>
                    <a:pt x="33057" y="8707"/>
                    <a:pt x="32190" y="6472"/>
                    <a:pt x="30355" y="5171"/>
                  </a:cubicBezTo>
                  <a:lnTo>
                    <a:pt x="23083" y="1"/>
                  </a:lnTo>
                  <a:lnTo>
                    <a:pt x="22049" y="1468"/>
                  </a:lnTo>
                  <a:lnTo>
                    <a:pt x="29321" y="6639"/>
                  </a:lnTo>
                  <a:cubicBezTo>
                    <a:pt x="30555" y="7506"/>
                    <a:pt x="31156" y="9040"/>
                    <a:pt x="30822" y="10508"/>
                  </a:cubicBezTo>
                  <a:lnTo>
                    <a:pt x="26653" y="29688"/>
                  </a:lnTo>
                  <a:cubicBezTo>
                    <a:pt x="26352" y="31023"/>
                    <a:pt x="25118" y="32023"/>
                    <a:pt x="23717" y="32023"/>
                  </a:cubicBezTo>
                  <a:lnTo>
                    <a:pt x="9240" y="31990"/>
                  </a:lnTo>
                  <a:cubicBezTo>
                    <a:pt x="7839" y="31990"/>
                    <a:pt x="6605" y="30989"/>
                    <a:pt x="6338" y="29622"/>
                  </a:cubicBezTo>
                  <a:lnTo>
                    <a:pt x="2235" y="10441"/>
                  </a:lnTo>
                  <a:cubicBezTo>
                    <a:pt x="1902" y="8974"/>
                    <a:pt x="2502" y="7439"/>
                    <a:pt x="3736" y="6572"/>
                  </a:cubicBezTo>
                  <a:lnTo>
                    <a:pt x="11042" y="1468"/>
                  </a:lnTo>
                  <a:lnTo>
                    <a:pt x="100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0" name="Google Shape;1800;p73"/>
            <p:cNvSpPr/>
            <p:nvPr/>
          </p:nvSpPr>
          <p:spPr>
            <a:xfrm>
              <a:off x="5155525" y="2072750"/>
              <a:ext cx="198500" cy="142625"/>
            </a:xfrm>
            <a:custGeom>
              <a:avLst/>
              <a:gdLst/>
              <a:ahLst/>
              <a:cxnLst/>
              <a:rect l="l" t="t" r="r" b="b"/>
              <a:pathLst>
                <a:path w="7940" h="5705" extrusionOk="0">
                  <a:moveTo>
                    <a:pt x="1034" y="1"/>
                  </a:moveTo>
                  <a:cubicBezTo>
                    <a:pt x="467" y="1"/>
                    <a:pt x="0" y="468"/>
                    <a:pt x="0" y="1068"/>
                  </a:cubicBezTo>
                  <a:lnTo>
                    <a:pt x="0" y="3437"/>
                  </a:lnTo>
                  <a:lnTo>
                    <a:pt x="1701" y="5705"/>
                  </a:lnTo>
                  <a:lnTo>
                    <a:pt x="6205" y="5705"/>
                  </a:lnTo>
                  <a:lnTo>
                    <a:pt x="7939" y="3470"/>
                  </a:lnTo>
                  <a:lnTo>
                    <a:pt x="7939" y="1068"/>
                  </a:lnTo>
                  <a:cubicBezTo>
                    <a:pt x="7939" y="501"/>
                    <a:pt x="7472" y="34"/>
                    <a:pt x="6905" y="34"/>
                  </a:cubicBezTo>
                  <a:lnTo>
                    <a:pt x="10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1" name="Google Shape;1801;p73"/>
            <p:cNvSpPr/>
            <p:nvPr/>
          </p:nvSpPr>
          <p:spPr>
            <a:xfrm>
              <a:off x="4249050" y="2215350"/>
              <a:ext cx="1028250" cy="981575"/>
            </a:xfrm>
            <a:custGeom>
              <a:avLst/>
              <a:gdLst/>
              <a:ahLst/>
              <a:cxnLst/>
              <a:rect l="l" t="t" r="r" b="b"/>
              <a:pathLst>
                <a:path w="41130" h="39263" extrusionOk="0">
                  <a:moveTo>
                    <a:pt x="39328" y="1"/>
                  </a:moveTo>
                  <a:lnTo>
                    <a:pt x="39261" y="29255"/>
                  </a:lnTo>
                  <a:cubicBezTo>
                    <a:pt x="39261" y="31457"/>
                    <a:pt x="38394" y="33525"/>
                    <a:pt x="36826" y="35059"/>
                  </a:cubicBezTo>
                  <a:cubicBezTo>
                    <a:pt x="35292" y="36627"/>
                    <a:pt x="33224" y="37461"/>
                    <a:pt x="31022" y="37461"/>
                  </a:cubicBezTo>
                  <a:lnTo>
                    <a:pt x="26986" y="37461"/>
                  </a:lnTo>
                  <a:cubicBezTo>
                    <a:pt x="22449" y="37428"/>
                    <a:pt x="18780" y="33758"/>
                    <a:pt x="18780" y="29222"/>
                  </a:cubicBezTo>
                  <a:lnTo>
                    <a:pt x="18813" y="22183"/>
                  </a:lnTo>
                  <a:cubicBezTo>
                    <a:pt x="18813" y="20816"/>
                    <a:pt x="18280" y="19515"/>
                    <a:pt x="17279" y="18548"/>
                  </a:cubicBezTo>
                  <a:cubicBezTo>
                    <a:pt x="16312" y="17547"/>
                    <a:pt x="15011" y="17013"/>
                    <a:pt x="13643" y="17013"/>
                  </a:cubicBezTo>
                  <a:lnTo>
                    <a:pt x="0" y="16980"/>
                  </a:lnTo>
                  <a:lnTo>
                    <a:pt x="0" y="18781"/>
                  </a:lnTo>
                  <a:lnTo>
                    <a:pt x="13643" y="18814"/>
                  </a:lnTo>
                  <a:cubicBezTo>
                    <a:pt x="14544" y="18814"/>
                    <a:pt x="15378" y="19181"/>
                    <a:pt x="16011" y="19815"/>
                  </a:cubicBezTo>
                  <a:cubicBezTo>
                    <a:pt x="16645" y="20449"/>
                    <a:pt x="17012" y="21283"/>
                    <a:pt x="17012" y="22183"/>
                  </a:cubicBezTo>
                  <a:lnTo>
                    <a:pt x="16979" y="29189"/>
                  </a:lnTo>
                  <a:cubicBezTo>
                    <a:pt x="16979" y="33458"/>
                    <a:pt x="19647" y="37094"/>
                    <a:pt x="23383" y="38562"/>
                  </a:cubicBezTo>
                  <a:cubicBezTo>
                    <a:pt x="24484" y="38996"/>
                    <a:pt x="25718" y="39262"/>
                    <a:pt x="26986" y="39262"/>
                  </a:cubicBezTo>
                  <a:lnTo>
                    <a:pt x="31022" y="39262"/>
                  </a:lnTo>
                  <a:cubicBezTo>
                    <a:pt x="36526" y="39262"/>
                    <a:pt x="41029" y="34793"/>
                    <a:pt x="41063" y="29255"/>
                  </a:cubicBezTo>
                  <a:lnTo>
                    <a:pt x="4112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2" name="Google Shape;1802;p73"/>
            <p:cNvSpPr/>
            <p:nvPr/>
          </p:nvSpPr>
          <p:spPr>
            <a:xfrm>
              <a:off x="5323150" y="1245900"/>
              <a:ext cx="142625" cy="104200"/>
            </a:xfrm>
            <a:custGeom>
              <a:avLst/>
              <a:gdLst/>
              <a:ahLst/>
              <a:cxnLst/>
              <a:rect l="l" t="t" r="r" b="b"/>
              <a:pathLst>
                <a:path w="5705" h="4168" extrusionOk="0">
                  <a:moveTo>
                    <a:pt x="1791" y="0"/>
                  </a:moveTo>
                  <a:cubicBezTo>
                    <a:pt x="1235" y="0"/>
                    <a:pt x="774" y="184"/>
                    <a:pt x="534" y="552"/>
                  </a:cubicBezTo>
                  <a:cubicBezTo>
                    <a:pt x="0" y="1352"/>
                    <a:pt x="634" y="2653"/>
                    <a:pt x="1935" y="3520"/>
                  </a:cubicBezTo>
                  <a:cubicBezTo>
                    <a:pt x="2588" y="3950"/>
                    <a:pt x="3294" y="4167"/>
                    <a:pt x="3894" y="4167"/>
                  </a:cubicBezTo>
                  <a:cubicBezTo>
                    <a:pt x="4458" y="4167"/>
                    <a:pt x="4928" y="3975"/>
                    <a:pt x="5170" y="3587"/>
                  </a:cubicBezTo>
                  <a:cubicBezTo>
                    <a:pt x="5704" y="2820"/>
                    <a:pt x="5070" y="1486"/>
                    <a:pt x="3769" y="652"/>
                  </a:cubicBezTo>
                  <a:cubicBezTo>
                    <a:pt x="3109" y="217"/>
                    <a:pt x="2395" y="0"/>
                    <a:pt x="17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3" name="Google Shape;1803;p73"/>
            <p:cNvSpPr/>
            <p:nvPr/>
          </p:nvSpPr>
          <p:spPr>
            <a:xfrm>
              <a:off x="5047100" y="1245175"/>
              <a:ext cx="142625" cy="104075"/>
            </a:xfrm>
            <a:custGeom>
              <a:avLst/>
              <a:gdLst/>
              <a:ahLst/>
              <a:cxnLst/>
              <a:rect l="l" t="t" r="r" b="b"/>
              <a:pathLst>
                <a:path w="5705" h="4163" extrusionOk="0">
                  <a:moveTo>
                    <a:pt x="3895" y="0"/>
                  </a:moveTo>
                  <a:cubicBezTo>
                    <a:pt x="3295" y="0"/>
                    <a:pt x="2589" y="218"/>
                    <a:pt x="1936" y="647"/>
                  </a:cubicBezTo>
                  <a:cubicBezTo>
                    <a:pt x="635" y="1481"/>
                    <a:pt x="1" y="2816"/>
                    <a:pt x="535" y="3583"/>
                  </a:cubicBezTo>
                  <a:cubicBezTo>
                    <a:pt x="777" y="3971"/>
                    <a:pt x="1247" y="4163"/>
                    <a:pt x="1811" y="4163"/>
                  </a:cubicBezTo>
                  <a:cubicBezTo>
                    <a:pt x="2411" y="4163"/>
                    <a:pt x="3117" y="3946"/>
                    <a:pt x="3770" y="3516"/>
                  </a:cubicBezTo>
                  <a:cubicBezTo>
                    <a:pt x="5071" y="2682"/>
                    <a:pt x="5705" y="1381"/>
                    <a:pt x="5171" y="581"/>
                  </a:cubicBezTo>
                  <a:cubicBezTo>
                    <a:pt x="4929" y="193"/>
                    <a:pt x="4459" y="0"/>
                    <a:pt x="3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4" name="Google Shape;1804;p73"/>
            <p:cNvSpPr/>
            <p:nvPr/>
          </p:nvSpPr>
          <p:spPr>
            <a:xfrm>
              <a:off x="4127275" y="2546075"/>
              <a:ext cx="242700" cy="233300"/>
            </a:xfrm>
            <a:custGeom>
              <a:avLst/>
              <a:gdLst/>
              <a:ahLst/>
              <a:cxnLst/>
              <a:rect l="l" t="t" r="r" b="b"/>
              <a:pathLst>
                <a:path w="9708" h="9332" extrusionOk="0">
                  <a:moveTo>
                    <a:pt x="4875" y="0"/>
                  </a:moveTo>
                  <a:cubicBezTo>
                    <a:pt x="4752" y="0"/>
                    <a:pt x="4628" y="5"/>
                    <a:pt x="4504" y="15"/>
                  </a:cubicBezTo>
                  <a:cubicBezTo>
                    <a:pt x="1936" y="215"/>
                    <a:pt x="1" y="2450"/>
                    <a:pt x="201" y="5018"/>
                  </a:cubicBezTo>
                  <a:cubicBezTo>
                    <a:pt x="393" y="7482"/>
                    <a:pt x="2457" y="9332"/>
                    <a:pt x="4891" y="9332"/>
                  </a:cubicBezTo>
                  <a:cubicBezTo>
                    <a:pt x="4995" y="9332"/>
                    <a:pt x="5100" y="9328"/>
                    <a:pt x="5205" y="9321"/>
                  </a:cubicBezTo>
                  <a:cubicBezTo>
                    <a:pt x="7773" y="9121"/>
                    <a:pt x="9708" y="6853"/>
                    <a:pt x="9508" y="4284"/>
                  </a:cubicBezTo>
                  <a:cubicBezTo>
                    <a:pt x="9317" y="1840"/>
                    <a:pt x="7284" y="0"/>
                    <a:pt x="48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5" name="Google Shape;1805;p73"/>
            <p:cNvSpPr/>
            <p:nvPr/>
          </p:nvSpPr>
          <p:spPr>
            <a:xfrm>
              <a:off x="4185650" y="2599800"/>
              <a:ext cx="125950" cy="125125"/>
            </a:xfrm>
            <a:custGeom>
              <a:avLst/>
              <a:gdLst/>
              <a:ahLst/>
              <a:cxnLst/>
              <a:rect l="l" t="t" r="r" b="b"/>
              <a:pathLst>
                <a:path w="5038" h="5005" extrusionOk="0">
                  <a:moveTo>
                    <a:pt x="2536" y="1"/>
                  </a:moveTo>
                  <a:cubicBezTo>
                    <a:pt x="1135" y="1"/>
                    <a:pt x="34" y="1135"/>
                    <a:pt x="34" y="2502"/>
                  </a:cubicBezTo>
                  <a:cubicBezTo>
                    <a:pt x="1" y="3903"/>
                    <a:pt x="1135" y="5004"/>
                    <a:pt x="2503" y="5004"/>
                  </a:cubicBezTo>
                  <a:cubicBezTo>
                    <a:pt x="2523" y="5005"/>
                    <a:pt x="2543" y="5005"/>
                    <a:pt x="2563" y="5005"/>
                  </a:cubicBezTo>
                  <a:cubicBezTo>
                    <a:pt x="3936" y="5005"/>
                    <a:pt x="5038" y="3884"/>
                    <a:pt x="5038" y="2536"/>
                  </a:cubicBezTo>
                  <a:cubicBezTo>
                    <a:pt x="5038" y="1135"/>
                    <a:pt x="3904" y="1"/>
                    <a:pt x="2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" name="مستطيل 1"/>
          <p:cNvSpPr/>
          <p:nvPr/>
        </p:nvSpPr>
        <p:spPr>
          <a:xfrm>
            <a:off x="228600" y="5486400"/>
            <a:ext cx="6608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However, because of the low cost of </a:t>
            </a:r>
            <a:r>
              <a:rPr lang="en-US" dirty="0" err="1">
                <a:solidFill>
                  <a:srgbClr val="FFFFFF"/>
                </a:solidFill>
              </a:rPr>
              <a:t>paracetamol</a:t>
            </a:r>
            <a:r>
              <a:rPr lang="en-US" dirty="0">
                <a:solidFill>
                  <a:srgbClr val="FFFFFF"/>
                </a:solidFill>
              </a:rPr>
              <a:t> as well as the lower incidence of side effects compared to the drugs commonly used such as morphine, the use of the former drug is preferred</a:t>
            </a:r>
          </a:p>
        </p:txBody>
      </p:sp>
      <p:sp>
        <p:nvSpPr>
          <p:cNvPr id="15" name="Google Shape;1796;p73"/>
          <p:cNvSpPr txBox="1">
            <a:spLocks/>
          </p:cNvSpPr>
          <p:nvPr/>
        </p:nvSpPr>
        <p:spPr>
          <a:xfrm>
            <a:off x="381000" y="3229648"/>
            <a:ext cx="3276600" cy="2121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Char char="●"/>
              <a:defRPr sz="11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>
              <a:buFont typeface="Livvic"/>
              <a:buNone/>
            </a:pPr>
            <a:r>
              <a:rPr lang="en-US" sz="2400" dirty="0" smtClean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Rout of </a:t>
            </a:r>
            <a:r>
              <a:rPr lang="en-US" sz="2400" dirty="0" err="1" smtClean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admonstration</a:t>
            </a:r>
            <a:r>
              <a:rPr lang="en-US" sz="2400" dirty="0" smtClean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:</a:t>
            </a:r>
          </a:p>
          <a:p>
            <a:pPr marR="50800">
              <a:spcBef>
                <a:spcPts val="1200"/>
              </a:spcBef>
              <a:buClr>
                <a:srgbClr val="FFFFFF"/>
              </a:buClr>
              <a:buFont typeface="Montserrat"/>
              <a:buChar char="●"/>
            </a:pPr>
            <a:r>
              <a:rPr lang="en-US" sz="1600" dirty="0" smtClean="0">
                <a:solidFill>
                  <a:srgbClr val="FFFFFF"/>
                </a:solidFill>
                <a:uFill>
                  <a:noFill/>
                </a:uFill>
              </a:rPr>
              <a:t>Oral</a:t>
            </a:r>
          </a:p>
          <a:p>
            <a:pPr marR="50800">
              <a:spcBef>
                <a:spcPts val="1200"/>
              </a:spcBef>
              <a:buClr>
                <a:srgbClr val="FFFFFF"/>
              </a:buClr>
              <a:buFont typeface="Montserrat"/>
              <a:buChar char="●"/>
            </a:pPr>
            <a:r>
              <a:rPr lang="en-US" sz="1600" dirty="0" smtClean="0">
                <a:solidFill>
                  <a:srgbClr val="FFFFFF"/>
                </a:solidFill>
                <a:uFill>
                  <a:noFill/>
                </a:uFill>
              </a:rPr>
              <a:t>Rectal</a:t>
            </a:r>
          </a:p>
          <a:p>
            <a:pPr marR="50800">
              <a:spcBef>
                <a:spcPts val="1200"/>
              </a:spcBef>
              <a:buClr>
                <a:srgbClr val="FFFFFF"/>
              </a:buClr>
              <a:buFont typeface="Montserrat"/>
              <a:buChar char="●"/>
            </a:pPr>
            <a:r>
              <a:rPr lang="en-US" sz="1600" dirty="0" smtClean="0">
                <a:solidFill>
                  <a:srgbClr val="FFFFFF"/>
                </a:solidFill>
                <a:uFill>
                  <a:noFill/>
                </a:uFill>
              </a:rPr>
              <a:t>Injectable formulation</a:t>
            </a:r>
          </a:p>
        </p:txBody>
      </p:sp>
    </p:spTree>
    <p:extLst>
      <p:ext uri="{BB962C8B-B14F-4D97-AF65-F5344CB8AC3E}">
        <p14:creationId xmlns:p14="http://schemas.microsoft.com/office/powerpoint/2010/main" val="40915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5" name="Google Shape;605;p45"/>
          <p:cNvGrpSpPr/>
          <p:nvPr/>
        </p:nvGrpSpPr>
        <p:grpSpPr>
          <a:xfrm>
            <a:off x="4806679" y="457200"/>
            <a:ext cx="4957828" cy="5398993"/>
            <a:chOff x="2934602" y="4532150"/>
            <a:chExt cx="849525" cy="693827"/>
          </a:xfrm>
        </p:grpSpPr>
        <p:sp>
          <p:nvSpPr>
            <p:cNvPr id="606" name="Google Shape;606;p45"/>
            <p:cNvSpPr/>
            <p:nvPr/>
          </p:nvSpPr>
          <p:spPr>
            <a:xfrm>
              <a:off x="3121350" y="4532150"/>
              <a:ext cx="476550" cy="339000"/>
            </a:xfrm>
            <a:custGeom>
              <a:avLst/>
              <a:gdLst/>
              <a:ahLst/>
              <a:cxnLst/>
              <a:rect l="l" t="t" r="r" b="b"/>
              <a:pathLst>
                <a:path w="19062" h="13560" extrusionOk="0">
                  <a:moveTo>
                    <a:pt x="16362" y="2700"/>
                  </a:moveTo>
                  <a:lnTo>
                    <a:pt x="16362" y="10881"/>
                  </a:lnTo>
                  <a:lnTo>
                    <a:pt x="2678" y="10881"/>
                  </a:lnTo>
                  <a:lnTo>
                    <a:pt x="2678" y="2700"/>
                  </a:lnTo>
                  <a:close/>
                  <a:moveTo>
                    <a:pt x="0" y="1"/>
                  </a:moveTo>
                  <a:lnTo>
                    <a:pt x="0" y="13559"/>
                  </a:lnTo>
                  <a:lnTo>
                    <a:pt x="19061" y="13559"/>
                  </a:lnTo>
                  <a:lnTo>
                    <a:pt x="1906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7" name="Google Shape;607;p45"/>
            <p:cNvSpPr/>
            <p:nvPr/>
          </p:nvSpPr>
          <p:spPr>
            <a:xfrm>
              <a:off x="2934602" y="4696400"/>
              <a:ext cx="849525" cy="529578"/>
            </a:xfrm>
            <a:custGeom>
              <a:avLst/>
              <a:gdLst/>
              <a:ahLst/>
              <a:cxnLst/>
              <a:rect l="l" t="t" r="r" b="b"/>
              <a:pathLst>
                <a:path w="33981" h="21281" extrusionOk="0">
                  <a:moveTo>
                    <a:pt x="0" y="1"/>
                  </a:moveTo>
                  <a:lnTo>
                    <a:pt x="0" y="21280"/>
                  </a:lnTo>
                  <a:lnTo>
                    <a:pt x="33980" y="21280"/>
                  </a:lnTo>
                  <a:lnTo>
                    <a:pt x="339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8" name="Google Shape;608;p45"/>
            <p:cNvSpPr/>
            <p:nvPr/>
          </p:nvSpPr>
          <p:spPr>
            <a:xfrm>
              <a:off x="3196675" y="4799975"/>
              <a:ext cx="325375" cy="324875"/>
            </a:xfrm>
            <a:custGeom>
              <a:avLst/>
              <a:gdLst/>
              <a:ahLst/>
              <a:cxnLst/>
              <a:rect l="l" t="t" r="r" b="b"/>
              <a:pathLst>
                <a:path w="13015" h="12995" extrusionOk="0">
                  <a:moveTo>
                    <a:pt x="6507" y="1"/>
                  </a:moveTo>
                  <a:cubicBezTo>
                    <a:pt x="2929" y="1"/>
                    <a:pt x="0" y="2909"/>
                    <a:pt x="0" y="6508"/>
                  </a:cubicBezTo>
                  <a:cubicBezTo>
                    <a:pt x="0" y="10086"/>
                    <a:pt x="2929" y="12994"/>
                    <a:pt x="6507" y="12994"/>
                  </a:cubicBezTo>
                  <a:cubicBezTo>
                    <a:pt x="10106" y="12994"/>
                    <a:pt x="13015" y="10086"/>
                    <a:pt x="13015" y="6508"/>
                  </a:cubicBezTo>
                  <a:cubicBezTo>
                    <a:pt x="13015" y="2909"/>
                    <a:pt x="10106" y="1"/>
                    <a:pt x="65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9" name="Google Shape;609;p45"/>
            <p:cNvSpPr/>
            <p:nvPr/>
          </p:nvSpPr>
          <p:spPr>
            <a:xfrm>
              <a:off x="3261525" y="4869025"/>
              <a:ext cx="196175" cy="196200"/>
            </a:xfrm>
            <a:custGeom>
              <a:avLst/>
              <a:gdLst/>
              <a:ahLst/>
              <a:cxnLst/>
              <a:rect l="l" t="t" r="r" b="b"/>
              <a:pathLst>
                <a:path w="7847" h="7848" extrusionOk="0">
                  <a:moveTo>
                    <a:pt x="2742" y="1"/>
                  </a:moveTo>
                  <a:lnTo>
                    <a:pt x="2742" y="2742"/>
                  </a:lnTo>
                  <a:lnTo>
                    <a:pt x="1" y="2742"/>
                  </a:lnTo>
                  <a:lnTo>
                    <a:pt x="1" y="5106"/>
                  </a:lnTo>
                  <a:lnTo>
                    <a:pt x="2742" y="5106"/>
                  </a:lnTo>
                  <a:lnTo>
                    <a:pt x="2742" y="7847"/>
                  </a:lnTo>
                  <a:lnTo>
                    <a:pt x="5106" y="7847"/>
                  </a:lnTo>
                  <a:lnTo>
                    <a:pt x="5106" y="5106"/>
                  </a:lnTo>
                  <a:lnTo>
                    <a:pt x="7847" y="5106"/>
                  </a:lnTo>
                  <a:lnTo>
                    <a:pt x="7847" y="2742"/>
                  </a:lnTo>
                  <a:lnTo>
                    <a:pt x="5106" y="2742"/>
                  </a:lnTo>
                  <a:lnTo>
                    <a:pt x="5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AB0DBA4-89E0-ED05-FED8-BF91CB050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03" y="381000"/>
            <a:ext cx="3852000" cy="711200"/>
          </a:xfrm>
        </p:spPr>
        <p:txBody>
          <a:bodyPr/>
          <a:lstStyle/>
          <a:p>
            <a:r>
              <a:rPr lang="en-US" sz="5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NSAIDs</a:t>
            </a:r>
            <a:endParaRPr lang="x-none" sz="5400" b="1" dirty="0">
              <a:solidFill>
                <a:schemeClr val="accent1">
                  <a:lumMod val="40000"/>
                  <a:lumOff val="60000"/>
                </a:schemeClr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6677A3F-F23A-5D0A-A17E-5E5B6818E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004574"/>
            <a:ext cx="4549576" cy="5114701"/>
          </a:xfrm>
        </p:spPr>
        <p:txBody>
          <a:bodyPr/>
          <a:lstStyle/>
          <a:p>
            <a:r>
              <a:rPr lang="en-US" sz="2000" b="1" dirty="0"/>
              <a:t>They are class of drugs having the capacity to suppress the signs and symptoms  of inflammation.</a:t>
            </a:r>
          </a:p>
          <a:p>
            <a:r>
              <a:rPr lang="en-US" sz="2000" b="1" dirty="0"/>
              <a:t>They also are effective option for regular Anasthesia for mild and moderate pain.</a:t>
            </a:r>
          </a:p>
          <a:p>
            <a:r>
              <a:rPr lang="en-US" sz="2000" b="1" dirty="0"/>
              <a:t>Therefore, these drugs are mainly indicated to relief pain, swelling, redness and stiffness caused by inflammation.</a:t>
            </a:r>
            <a:endParaRPr lang="x-none" sz="2000" b="1" dirty="0"/>
          </a:p>
        </p:txBody>
      </p:sp>
    </p:spTree>
    <p:extLst>
      <p:ext uri="{BB962C8B-B14F-4D97-AF65-F5344CB8AC3E}">
        <p14:creationId xmlns:p14="http://schemas.microsoft.com/office/powerpoint/2010/main" val="317973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957E2A2-F54B-44C9-407E-AB774978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085767"/>
            <a:ext cx="5071200" cy="991600"/>
          </a:xfrm>
        </p:spPr>
        <p:txBody>
          <a:bodyPr/>
          <a:lstStyle/>
          <a:p>
            <a:r>
              <a:rPr lang="en-US" sz="4800" b="1" i="0" u="none" strike="noStrike" cap="none" dirty="0">
                <a:solidFill>
                  <a:schemeClr val="accent3">
                    <a:lumMod val="10000"/>
                  </a:schemeClr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  <a:sym typeface="Montserrat"/>
              </a:rPr>
              <a:t>Mechanism of </a:t>
            </a:r>
            <a:r>
              <a:rPr lang="en-US" sz="4800" b="1" i="0" u="none" strike="noStrike" cap="none" dirty="0" smtClean="0">
                <a:solidFill>
                  <a:schemeClr val="accent3">
                    <a:lumMod val="10000"/>
                  </a:schemeClr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  <a:sym typeface="Montserrat"/>
              </a:rPr>
              <a:t>action</a:t>
            </a:r>
            <a:endParaRPr lang="en-US" sz="4800" b="1" dirty="0">
              <a:solidFill>
                <a:schemeClr val="accent3">
                  <a:lumMod val="10000"/>
                </a:schemeClr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1A033BB-5B3F-6F69-1DFE-4A2308E38188}"/>
              </a:ext>
            </a:extLst>
          </p:cNvPr>
          <p:cNvSpPr txBox="1"/>
          <p:nvPr/>
        </p:nvSpPr>
        <p:spPr>
          <a:xfrm>
            <a:off x="304800" y="1752600"/>
            <a:ext cx="86868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indent="-317500">
              <a:lnSpc>
                <a:spcPct val="105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NSAIDs act by inhibiting cyclooxygenase enzymes that catalyze first step in proteinoids biosynthesis, leading to decreased PGs synthesis with both beneficial &amp; unwanted effects </a:t>
            </a:r>
            <a:endParaRPr lang="ar-JO" sz="2000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105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Most NSAIDS are non-selective i.e. they inhibit both Cox-1 and Cox-2 . Their anti-inflammatory action is due to inhibition of Cox-2, but side effects are due to inhibition of Cox-1 </a:t>
            </a:r>
          </a:p>
        </p:txBody>
      </p:sp>
    </p:spTree>
    <p:extLst>
      <p:ext uri="{BB962C8B-B14F-4D97-AF65-F5344CB8AC3E}">
        <p14:creationId xmlns:p14="http://schemas.microsoft.com/office/powerpoint/2010/main" val="452033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47"/>
          <p:cNvSpPr txBox="1">
            <a:spLocks noGrp="1"/>
          </p:cNvSpPr>
          <p:nvPr>
            <p:ph type="title"/>
          </p:nvPr>
        </p:nvSpPr>
        <p:spPr>
          <a:xfrm>
            <a:off x="382800" y="514567"/>
            <a:ext cx="4177200" cy="12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accent1"/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Drug available include:</a:t>
            </a:r>
            <a:endParaRPr sz="4800" b="1" dirty="0">
              <a:solidFill>
                <a:schemeClr val="accent1"/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grpSp>
        <p:nvGrpSpPr>
          <p:cNvPr id="643" name="Google Shape;643;p47"/>
          <p:cNvGrpSpPr/>
          <p:nvPr/>
        </p:nvGrpSpPr>
        <p:grpSpPr>
          <a:xfrm>
            <a:off x="7162800" y="514567"/>
            <a:ext cx="2172163" cy="7389827"/>
            <a:chOff x="2153625" y="3387081"/>
            <a:chExt cx="248500" cy="634044"/>
          </a:xfrm>
        </p:grpSpPr>
        <p:sp>
          <p:nvSpPr>
            <p:cNvPr id="644" name="Google Shape;644;p47"/>
            <p:cNvSpPr/>
            <p:nvPr/>
          </p:nvSpPr>
          <p:spPr>
            <a:xfrm>
              <a:off x="2212725" y="3387081"/>
              <a:ext cx="129750" cy="99925"/>
            </a:xfrm>
            <a:custGeom>
              <a:avLst/>
              <a:gdLst/>
              <a:ahLst/>
              <a:cxnLst/>
              <a:rect l="l" t="t" r="r" b="b"/>
              <a:pathLst>
                <a:path w="5190" h="3997" extrusionOk="0">
                  <a:moveTo>
                    <a:pt x="4374" y="816"/>
                  </a:moveTo>
                  <a:lnTo>
                    <a:pt x="4374" y="3160"/>
                  </a:lnTo>
                  <a:lnTo>
                    <a:pt x="838" y="3160"/>
                  </a:lnTo>
                  <a:lnTo>
                    <a:pt x="838" y="816"/>
                  </a:lnTo>
                  <a:close/>
                  <a:moveTo>
                    <a:pt x="1" y="0"/>
                  </a:moveTo>
                  <a:lnTo>
                    <a:pt x="1" y="3997"/>
                  </a:lnTo>
                  <a:lnTo>
                    <a:pt x="5190" y="3997"/>
                  </a:lnTo>
                  <a:lnTo>
                    <a:pt x="519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5" name="Google Shape;645;p47"/>
            <p:cNvSpPr/>
            <p:nvPr/>
          </p:nvSpPr>
          <p:spPr>
            <a:xfrm>
              <a:off x="2153625" y="3445175"/>
              <a:ext cx="248500" cy="339525"/>
            </a:xfrm>
            <a:custGeom>
              <a:avLst/>
              <a:gdLst/>
              <a:ahLst/>
              <a:cxnLst/>
              <a:rect l="l" t="t" r="r" b="b"/>
              <a:pathLst>
                <a:path w="9940" h="13581" extrusionOk="0">
                  <a:moveTo>
                    <a:pt x="0" y="1"/>
                  </a:moveTo>
                  <a:lnTo>
                    <a:pt x="0" y="13580"/>
                  </a:lnTo>
                  <a:lnTo>
                    <a:pt x="9939" y="13580"/>
                  </a:lnTo>
                  <a:lnTo>
                    <a:pt x="99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6" name="Google Shape;646;p47"/>
            <p:cNvSpPr/>
            <p:nvPr/>
          </p:nvSpPr>
          <p:spPr>
            <a:xfrm>
              <a:off x="2173500" y="3610475"/>
              <a:ext cx="209250" cy="147525"/>
            </a:xfrm>
            <a:custGeom>
              <a:avLst/>
              <a:gdLst/>
              <a:ahLst/>
              <a:cxnLst/>
              <a:rect l="l" t="t" r="r" b="b"/>
              <a:pathLst>
                <a:path w="8370" h="5901" extrusionOk="0">
                  <a:moveTo>
                    <a:pt x="0" y="1"/>
                  </a:moveTo>
                  <a:lnTo>
                    <a:pt x="0" y="5901"/>
                  </a:lnTo>
                  <a:lnTo>
                    <a:pt x="8370" y="5901"/>
                  </a:lnTo>
                  <a:lnTo>
                    <a:pt x="837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7" name="Google Shape;647;p47"/>
            <p:cNvSpPr/>
            <p:nvPr/>
          </p:nvSpPr>
          <p:spPr>
            <a:xfrm>
              <a:off x="2167750" y="3771075"/>
              <a:ext cx="39250" cy="36100"/>
            </a:xfrm>
            <a:custGeom>
              <a:avLst/>
              <a:gdLst/>
              <a:ahLst/>
              <a:cxnLst/>
              <a:rect l="l" t="t" r="r" b="b"/>
              <a:pathLst>
                <a:path w="1570" h="1444" extrusionOk="0">
                  <a:moveTo>
                    <a:pt x="0" y="0"/>
                  </a:moveTo>
                  <a:lnTo>
                    <a:pt x="0" y="1444"/>
                  </a:lnTo>
                  <a:lnTo>
                    <a:pt x="1570" y="1444"/>
                  </a:lnTo>
                  <a:lnTo>
                    <a:pt x="15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8" name="Google Shape;648;p47"/>
            <p:cNvSpPr/>
            <p:nvPr/>
          </p:nvSpPr>
          <p:spPr>
            <a:xfrm>
              <a:off x="2244650" y="3775775"/>
              <a:ext cx="66450" cy="50250"/>
            </a:xfrm>
            <a:custGeom>
              <a:avLst/>
              <a:gdLst/>
              <a:ahLst/>
              <a:cxnLst/>
              <a:rect l="l" t="t" r="r" b="b"/>
              <a:pathLst>
                <a:path w="2658" h="2010" extrusionOk="0">
                  <a:moveTo>
                    <a:pt x="0" y="0"/>
                  </a:moveTo>
                  <a:lnTo>
                    <a:pt x="0" y="2009"/>
                  </a:lnTo>
                  <a:lnTo>
                    <a:pt x="2657" y="2009"/>
                  </a:lnTo>
                  <a:lnTo>
                    <a:pt x="26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9" name="Google Shape;649;p47"/>
            <p:cNvSpPr/>
            <p:nvPr/>
          </p:nvSpPr>
          <p:spPr>
            <a:xfrm>
              <a:off x="2254050" y="3752225"/>
              <a:ext cx="47625" cy="63325"/>
            </a:xfrm>
            <a:custGeom>
              <a:avLst/>
              <a:gdLst/>
              <a:ahLst/>
              <a:cxnLst/>
              <a:rect l="l" t="t" r="r" b="b"/>
              <a:pathLst>
                <a:path w="1905" h="2533" extrusionOk="0">
                  <a:moveTo>
                    <a:pt x="1" y="1"/>
                  </a:moveTo>
                  <a:lnTo>
                    <a:pt x="1" y="2533"/>
                  </a:lnTo>
                  <a:lnTo>
                    <a:pt x="1905" y="2533"/>
                  </a:lnTo>
                  <a:lnTo>
                    <a:pt x="19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0" name="Google Shape;650;p47"/>
            <p:cNvSpPr/>
            <p:nvPr/>
          </p:nvSpPr>
          <p:spPr>
            <a:xfrm>
              <a:off x="2173500" y="3753800"/>
              <a:ext cx="28275" cy="45525"/>
            </a:xfrm>
            <a:custGeom>
              <a:avLst/>
              <a:gdLst/>
              <a:ahLst/>
              <a:cxnLst/>
              <a:rect l="l" t="t" r="r" b="b"/>
              <a:pathLst>
                <a:path w="1131" h="1821" extrusionOk="0">
                  <a:moveTo>
                    <a:pt x="0" y="1"/>
                  </a:moveTo>
                  <a:lnTo>
                    <a:pt x="0" y="1821"/>
                  </a:lnTo>
                  <a:lnTo>
                    <a:pt x="1130" y="1821"/>
                  </a:lnTo>
                  <a:lnTo>
                    <a:pt x="11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1" name="Google Shape;651;p47"/>
            <p:cNvSpPr/>
            <p:nvPr/>
          </p:nvSpPr>
          <p:spPr>
            <a:xfrm>
              <a:off x="2271850" y="3821275"/>
              <a:ext cx="12050" cy="199850"/>
            </a:xfrm>
            <a:custGeom>
              <a:avLst/>
              <a:gdLst/>
              <a:ahLst/>
              <a:cxnLst/>
              <a:rect l="l" t="t" r="r" b="b"/>
              <a:pathLst>
                <a:path w="482" h="7994" extrusionOk="0">
                  <a:moveTo>
                    <a:pt x="0" y="1"/>
                  </a:moveTo>
                  <a:lnTo>
                    <a:pt x="0" y="7994"/>
                  </a:lnTo>
                  <a:lnTo>
                    <a:pt x="481" y="7994"/>
                  </a:lnTo>
                  <a:lnTo>
                    <a:pt x="4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2" name="Google Shape;652;p47"/>
            <p:cNvSpPr/>
            <p:nvPr/>
          </p:nvSpPr>
          <p:spPr>
            <a:xfrm>
              <a:off x="2352400" y="3577525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0"/>
                  </a:moveTo>
                  <a:lnTo>
                    <a:pt x="0" y="231"/>
                  </a:lnTo>
                  <a:lnTo>
                    <a:pt x="984" y="231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rgbClr val="CED0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3" name="Google Shape;653;p47"/>
            <p:cNvSpPr/>
            <p:nvPr/>
          </p:nvSpPr>
          <p:spPr>
            <a:xfrm>
              <a:off x="2352400" y="3603150"/>
              <a:ext cx="24600" cy="5250"/>
            </a:xfrm>
            <a:custGeom>
              <a:avLst/>
              <a:gdLst/>
              <a:ahLst/>
              <a:cxnLst/>
              <a:rect l="l" t="t" r="r" b="b"/>
              <a:pathLst>
                <a:path w="984" h="210" extrusionOk="0">
                  <a:moveTo>
                    <a:pt x="0" y="1"/>
                  </a:moveTo>
                  <a:lnTo>
                    <a:pt x="0" y="210"/>
                  </a:lnTo>
                  <a:lnTo>
                    <a:pt x="984" y="210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rgbClr val="CED0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4" name="Google Shape;654;p47"/>
            <p:cNvSpPr/>
            <p:nvPr/>
          </p:nvSpPr>
          <p:spPr>
            <a:xfrm>
              <a:off x="2352400" y="3628250"/>
              <a:ext cx="24600" cy="5800"/>
            </a:xfrm>
            <a:custGeom>
              <a:avLst/>
              <a:gdLst/>
              <a:ahLst/>
              <a:cxnLst/>
              <a:rect l="l" t="t" r="r" b="b"/>
              <a:pathLst>
                <a:path w="984" h="232" extrusionOk="0">
                  <a:moveTo>
                    <a:pt x="0" y="1"/>
                  </a:moveTo>
                  <a:lnTo>
                    <a:pt x="0" y="231"/>
                  </a:lnTo>
                  <a:lnTo>
                    <a:pt x="984" y="231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rgbClr val="CED0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5" name="Google Shape;655;p47"/>
            <p:cNvSpPr/>
            <p:nvPr/>
          </p:nvSpPr>
          <p:spPr>
            <a:xfrm>
              <a:off x="2352400" y="3653900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0"/>
                  </a:moveTo>
                  <a:lnTo>
                    <a:pt x="0" y="230"/>
                  </a:lnTo>
                  <a:lnTo>
                    <a:pt x="984" y="230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6" name="Google Shape;656;p47"/>
            <p:cNvSpPr/>
            <p:nvPr/>
          </p:nvSpPr>
          <p:spPr>
            <a:xfrm>
              <a:off x="2352400" y="3679525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0"/>
                  </a:moveTo>
                  <a:lnTo>
                    <a:pt x="0" y="231"/>
                  </a:lnTo>
                  <a:lnTo>
                    <a:pt x="984" y="231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7" name="Google Shape;657;p47"/>
            <p:cNvSpPr/>
            <p:nvPr/>
          </p:nvSpPr>
          <p:spPr>
            <a:xfrm>
              <a:off x="2352400" y="3704625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1"/>
                  </a:moveTo>
                  <a:lnTo>
                    <a:pt x="0" y="231"/>
                  </a:lnTo>
                  <a:lnTo>
                    <a:pt x="984" y="231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8" name="Google Shape;658;p47"/>
            <p:cNvSpPr/>
            <p:nvPr/>
          </p:nvSpPr>
          <p:spPr>
            <a:xfrm>
              <a:off x="2352400" y="3730275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0"/>
                  </a:moveTo>
                  <a:lnTo>
                    <a:pt x="0" y="230"/>
                  </a:lnTo>
                  <a:lnTo>
                    <a:pt x="984" y="230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9" name="Google Shape;659;p47"/>
            <p:cNvSpPr/>
            <p:nvPr/>
          </p:nvSpPr>
          <p:spPr>
            <a:xfrm>
              <a:off x="2352400" y="3475525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0"/>
                  </a:moveTo>
                  <a:lnTo>
                    <a:pt x="0" y="230"/>
                  </a:lnTo>
                  <a:lnTo>
                    <a:pt x="984" y="230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0" name="Google Shape;660;p47"/>
            <p:cNvSpPr/>
            <p:nvPr/>
          </p:nvSpPr>
          <p:spPr>
            <a:xfrm>
              <a:off x="2352400" y="3501150"/>
              <a:ext cx="24600" cy="5250"/>
            </a:xfrm>
            <a:custGeom>
              <a:avLst/>
              <a:gdLst/>
              <a:ahLst/>
              <a:cxnLst/>
              <a:rect l="l" t="t" r="r" b="b"/>
              <a:pathLst>
                <a:path w="984" h="210" extrusionOk="0">
                  <a:moveTo>
                    <a:pt x="0" y="1"/>
                  </a:moveTo>
                  <a:lnTo>
                    <a:pt x="0" y="210"/>
                  </a:lnTo>
                  <a:lnTo>
                    <a:pt x="984" y="210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1" name="Google Shape;661;p47"/>
            <p:cNvSpPr/>
            <p:nvPr/>
          </p:nvSpPr>
          <p:spPr>
            <a:xfrm>
              <a:off x="2352400" y="3526250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1"/>
                  </a:moveTo>
                  <a:lnTo>
                    <a:pt x="0" y="231"/>
                  </a:lnTo>
                  <a:lnTo>
                    <a:pt x="984" y="231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2" name="Google Shape;662;p47"/>
            <p:cNvSpPr/>
            <p:nvPr/>
          </p:nvSpPr>
          <p:spPr>
            <a:xfrm>
              <a:off x="2352400" y="3551900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0"/>
                  </a:moveTo>
                  <a:lnTo>
                    <a:pt x="0" y="230"/>
                  </a:lnTo>
                  <a:lnTo>
                    <a:pt x="984" y="230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3" name="Google Shape;663;p47"/>
            <p:cNvSpPr/>
            <p:nvPr/>
          </p:nvSpPr>
          <p:spPr>
            <a:xfrm>
              <a:off x="2352400" y="3577525"/>
              <a:ext cx="24600" cy="5775"/>
            </a:xfrm>
            <a:custGeom>
              <a:avLst/>
              <a:gdLst/>
              <a:ahLst/>
              <a:cxnLst/>
              <a:rect l="l" t="t" r="r" b="b"/>
              <a:pathLst>
                <a:path w="984" h="231" extrusionOk="0">
                  <a:moveTo>
                    <a:pt x="0" y="0"/>
                  </a:moveTo>
                  <a:lnTo>
                    <a:pt x="0" y="231"/>
                  </a:lnTo>
                  <a:lnTo>
                    <a:pt x="984" y="231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4" name="Google Shape;664;p47"/>
            <p:cNvSpPr/>
            <p:nvPr/>
          </p:nvSpPr>
          <p:spPr>
            <a:xfrm>
              <a:off x="2352400" y="3603150"/>
              <a:ext cx="24600" cy="5250"/>
            </a:xfrm>
            <a:custGeom>
              <a:avLst/>
              <a:gdLst/>
              <a:ahLst/>
              <a:cxnLst/>
              <a:rect l="l" t="t" r="r" b="b"/>
              <a:pathLst>
                <a:path w="984" h="210" extrusionOk="0">
                  <a:moveTo>
                    <a:pt x="0" y="1"/>
                  </a:moveTo>
                  <a:lnTo>
                    <a:pt x="0" y="210"/>
                  </a:lnTo>
                  <a:lnTo>
                    <a:pt x="984" y="210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5" name="Google Shape;665;p47"/>
            <p:cNvSpPr/>
            <p:nvPr/>
          </p:nvSpPr>
          <p:spPr>
            <a:xfrm>
              <a:off x="2352400" y="3628250"/>
              <a:ext cx="24600" cy="5800"/>
            </a:xfrm>
            <a:custGeom>
              <a:avLst/>
              <a:gdLst/>
              <a:ahLst/>
              <a:cxnLst/>
              <a:rect l="l" t="t" r="r" b="b"/>
              <a:pathLst>
                <a:path w="984" h="232" extrusionOk="0">
                  <a:moveTo>
                    <a:pt x="0" y="1"/>
                  </a:moveTo>
                  <a:lnTo>
                    <a:pt x="0" y="231"/>
                  </a:lnTo>
                  <a:lnTo>
                    <a:pt x="984" y="231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6" name="Google Shape;666;p47"/>
            <p:cNvSpPr/>
            <p:nvPr/>
          </p:nvSpPr>
          <p:spPr>
            <a:xfrm>
              <a:off x="2242025" y="3815000"/>
              <a:ext cx="71175" cy="13625"/>
            </a:xfrm>
            <a:custGeom>
              <a:avLst/>
              <a:gdLst/>
              <a:ahLst/>
              <a:cxnLst/>
              <a:rect l="l" t="t" r="r" b="b"/>
              <a:pathLst>
                <a:path w="2847" h="545" extrusionOk="0">
                  <a:moveTo>
                    <a:pt x="0" y="1"/>
                  </a:moveTo>
                  <a:lnTo>
                    <a:pt x="0" y="545"/>
                  </a:lnTo>
                  <a:lnTo>
                    <a:pt x="2846" y="545"/>
                  </a:lnTo>
                  <a:lnTo>
                    <a:pt x="284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" name="Google Shape;604;p45">
            <a:extLst>
              <a:ext uri="{FF2B5EF4-FFF2-40B4-BE49-F238E27FC236}">
                <a16:creationId xmlns:a16="http://schemas.microsoft.com/office/drawing/2014/main" xmlns="" id="{E9D3422B-1874-1978-EE03-79F34AFFBB6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879" y="932186"/>
            <a:ext cx="7117990" cy="3856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bg1"/>
                </a:solidFill>
              </a:rPr>
              <a:t>Non </a:t>
            </a:r>
            <a:r>
              <a:rPr lang="ar-SA" sz="2000" b="1" dirty="0" err="1">
                <a:solidFill>
                  <a:schemeClr val="bg1"/>
                </a:solidFill>
              </a:rPr>
              <a:t>selective</a:t>
            </a:r>
            <a:r>
              <a:rPr lang="en-US" sz="2000" b="1" dirty="0">
                <a:solidFill>
                  <a:schemeClr val="bg1"/>
                </a:solidFill>
              </a:rPr>
              <a:t>: ibuprofen, diclofenac, naproxen, ketorolac.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bg1"/>
                </a:solidFill>
              </a:rPr>
              <a:t>Selective: Parecoxib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b="1" i="0" u="none" strike="noStrike" dirty="0">
                <a:solidFill>
                  <a:schemeClr val="bg1"/>
                </a:solidFill>
                <a:effectLst/>
                <a:latin typeface="NexusSerif"/>
              </a:rPr>
              <a:t>ketorolac is widely used during the Perioperative period for short-term treatment of acute pain and as an adjunct to opioids for the treatment of moderate to severe postoperative pain. Maximal benefit occurs when the NSAID is continued for 3 to 5 days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9C9952C-55E1-7D5D-EE77-9E35B4562258}"/>
              </a:ext>
            </a:extLst>
          </p:cNvPr>
          <p:cNvSpPr txBox="1"/>
          <p:nvPr/>
        </p:nvSpPr>
        <p:spPr>
          <a:xfrm>
            <a:off x="236994" y="4573152"/>
            <a:ext cx="66880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</a:rPr>
              <a:t>NSAIDs are available </a:t>
            </a:r>
            <a:r>
              <a:rPr lang="en-US" sz="2000" b="1" dirty="0" smtClean="0">
                <a:solidFill>
                  <a:srgbClr val="FFFFFF"/>
                </a:solidFill>
              </a:rPr>
              <a:t>as: oral </a:t>
            </a:r>
            <a:r>
              <a:rPr lang="en-US" sz="2000" b="1" dirty="0">
                <a:solidFill>
                  <a:srgbClr val="FFFFFF"/>
                </a:solidFill>
              </a:rPr>
              <a:t>medications such as tablets, capsules, and liquids-topical creams, gels, and ointments</a:t>
            </a:r>
          </a:p>
        </p:txBody>
      </p:sp>
    </p:spTree>
    <p:extLst>
      <p:ext uri="{BB962C8B-B14F-4D97-AF65-F5344CB8AC3E}">
        <p14:creationId xmlns:p14="http://schemas.microsoft.com/office/powerpoint/2010/main" val="467097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00FFF6D0-9E7F-FD63-5866-06AD43487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614300"/>
            <a:ext cx="7772400" cy="1258400"/>
          </a:xfrm>
        </p:spPr>
        <p:txBody>
          <a:bodyPr/>
          <a:lstStyle/>
          <a:p>
            <a:r>
              <a:rPr lang="en-US" sz="4000" b="1" i="0" u="none" strike="noStrike" cap="none" dirty="0">
                <a:solidFill>
                  <a:schemeClr val="accent3">
                    <a:lumMod val="10000"/>
                  </a:schemeClr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  <a:sym typeface="Montserrat"/>
              </a:rPr>
              <a:t>Possible side effects of NSAIDs include:</a:t>
            </a:r>
            <a:r>
              <a:rPr lang="ar-JO" sz="4000" b="1" i="0" u="none" strike="noStrike" cap="none" dirty="0">
                <a:solidFill>
                  <a:schemeClr val="accent3">
                    <a:lumMod val="10000"/>
                  </a:schemeClr>
                </a:solidFill>
                <a:latin typeface="Microsoft Himalaya" pitchFamily="2" charset="0"/>
                <a:ea typeface="Microsoft Himalaya" pitchFamily="2" charset="0"/>
                <a:cs typeface="Montserrat"/>
                <a:sym typeface="Montserrat"/>
              </a:rPr>
              <a:t/>
            </a:r>
            <a:br>
              <a:rPr lang="ar-JO" sz="4000" b="1" i="0" u="none" strike="noStrike" cap="none" dirty="0">
                <a:solidFill>
                  <a:schemeClr val="accent3">
                    <a:lumMod val="10000"/>
                  </a:schemeClr>
                </a:solidFill>
                <a:latin typeface="Microsoft Himalaya" pitchFamily="2" charset="0"/>
                <a:ea typeface="Microsoft Himalaya" pitchFamily="2" charset="0"/>
                <a:cs typeface="Montserrat"/>
                <a:sym typeface="Montserrat"/>
              </a:rPr>
            </a:br>
            <a:endParaRPr lang="en-US" sz="4000" b="1" dirty="0">
              <a:solidFill>
                <a:schemeClr val="accent3">
                  <a:lumMod val="10000"/>
                </a:schemeClr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4F51739-11A7-482F-91F4-E2E05A706A0E}"/>
              </a:ext>
            </a:extLst>
          </p:cNvPr>
          <p:cNvSpPr txBox="1"/>
          <p:nvPr/>
        </p:nvSpPr>
        <p:spPr>
          <a:xfrm>
            <a:off x="533400" y="1371600"/>
            <a:ext cx="7620000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indigestion – including stomach aches, feeling sick and diarrhea</a:t>
            </a:r>
            <a:endParaRPr lang="ar-JO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stomach ulcers – these can cause internal bleeding and anemia; extra medicine to protect your stomach may be prescribed to help reduce this risk</a:t>
            </a:r>
            <a:endParaRPr lang="ar-JO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Headaches</a:t>
            </a:r>
            <a:endParaRPr lang="ar-JO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Drowsiness</a:t>
            </a:r>
            <a:endParaRPr lang="ar-JO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Dizziness</a:t>
            </a:r>
            <a:endParaRPr lang="ar-JO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Montserrat"/>
              <a:buChar char="●"/>
            </a:pPr>
            <a:r>
              <a:rPr lang="en-US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allergic reactions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8F3E378-EBCF-DF1D-D002-391148A7A586}"/>
              </a:ext>
            </a:extLst>
          </p:cNvPr>
          <p:cNvSpPr txBox="1"/>
          <p:nvPr/>
        </p:nvSpPr>
        <p:spPr>
          <a:xfrm>
            <a:off x="685800" y="4419600"/>
            <a:ext cx="5306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2000" b="1" kern="0" dirty="0">
                <a:solidFill>
                  <a:srgbClr val="000000"/>
                </a:solidFill>
                <a:cs typeface="Arial"/>
                <a:sym typeface="Arial"/>
              </a:rPr>
              <a:t>Significant contradictions that include: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000" b="1" kern="0" dirty="0">
                <a:solidFill>
                  <a:srgbClr val="000000"/>
                </a:solidFill>
                <a:cs typeface="Arial"/>
                <a:sym typeface="Arial"/>
              </a:rPr>
              <a:t>Age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000" b="1" kern="0" dirty="0">
                <a:solidFill>
                  <a:srgbClr val="000000"/>
                </a:solidFill>
                <a:cs typeface="Arial"/>
                <a:sym typeface="Arial"/>
              </a:rPr>
              <a:t>Renal disease 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000" b="1" kern="0" dirty="0">
                <a:solidFill>
                  <a:srgbClr val="000000"/>
                </a:solidFill>
                <a:cs typeface="Arial"/>
                <a:sym typeface="Arial"/>
              </a:rPr>
              <a:t>Asthma 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000" b="1" kern="0" dirty="0">
                <a:solidFill>
                  <a:srgbClr val="000000"/>
                </a:solidFill>
                <a:cs typeface="Arial"/>
                <a:sym typeface="Arial"/>
              </a:rPr>
              <a:t>Pregnancy 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000" b="1" kern="0" dirty="0">
                <a:solidFill>
                  <a:srgbClr val="000000"/>
                </a:solidFill>
                <a:cs typeface="Arial"/>
                <a:sym typeface="Arial"/>
              </a:rPr>
              <a:t>Bleeding:spinal surgery </a:t>
            </a:r>
            <a:endParaRPr lang="x-none" sz="2000" b="1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5155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54"/>
          <p:cNvSpPr txBox="1">
            <a:spLocks noGrp="1"/>
          </p:cNvSpPr>
          <p:nvPr>
            <p:ph type="title"/>
          </p:nvPr>
        </p:nvSpPr>
        <p:spPr>
          <a:xfrm>
            <a:off x="2133600" y="533409"/>
            <a:ext cx="4563900" cy="5666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b="1" dirty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Opioids</a:t>
            </a:r>
            <a:endParaRPr sz="4400" b="1" dirty="0"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881" name="Google Shape;881;p54"/>
          <p:cNvSpPr txBox="1">
            <a:spLocks noGrp="1"/>
          </p:cNvSpPr>
          <p:nvPr>
            <p:ph type="subTitle" idx="1"/>
          </p:nvPr>
        </p:nvSpPr>
        <p:spPr>
          <a:xfrm>
            <a:off x="1479157" y="2209800"/>
            <a:ext cx="7588655" cy="44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1450" lvl="0" indent="-17145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dirty="0"/>
              <a:t>Opioids are substances that act on opioid receptors to produce morphine-like effects</a:t>
            </a:r>
            <a:r>
              <a:rPr lang="en-US" sz="1800" dirty="0" smtClean="0"/>
              <a:t>.</a:t>
            </a:r>
          </a:p>
          <a:p>
            <a:pPr marL="171450" lvl="0" indent="-171450" algn="l">
              <a:spcAft>
                <a:spcPts val="1200"/>
              </a:spcAft>
              <a:buFont typeface="Arial" pitchFamily="34" charset="0"/>
              <a:buChar char="•"/>
            </a:pPr>
            <a:r>
              <a:rPr lang="en-US" sz="1800" dirty="0"/>
              <a:t>Medically they are primarily used for pain relief, including anesthesia. Other medical uses include suppression of diarrhea, replacement therapy for opioid use disorder, reversing opioid overdose, and suppressing cough.</a:t>
            </a:r>
            <a:endParaRPr lang="en-US" sz="1800" dirty="0" smtClean="0"/>
          </a:p>
          <a:p>
            <a:pPr marL="0" lvl="0" indent="0" algn="l">
              <a:spcAft>
                <a:spcPts val="1200"/>
              </a:spcAft>
            </a:pPr>
            <a:endParaRPr lang="en-US" sz="1800" dirty="0"/>
          </a:p>
          <a:p>
            <a:pPr marL="171450" lvl="0" indent="-171450" algn="l" rtl="0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endParaRPr sz="1800" dirty="0"/>
          </a:p>
        </p:txBody>
      </p:sp>
      <p:grpSp>
        <p:nvGrpSpPr>
          <p:cNvPr id="882" name="Google Shape;882;p54"/>
          <p:cNvGrpSpPr/>
          <p:nvPr/>
        </p:nvGrpSpPr>
        <p:grpSpPr>
          <a:xfrm rot="10800000" flipH="1">
            <a:off x="836946" y="4417916"/>
            <a:ext cx="642199" cy="1241033"/>
            <a:chOff x="2843025" y="2550400"/>
            <a:chExt cx="269775" cy="391000"/>
          </a:xfrm>
        </p:grpSpPr>
        <p:sp>
          <p:nvSpPr>
            <p:cNvPr id="883" name="Google Shape;883;p54"/>
            <p:cNvSpPr/>
            <p:nvPr/>
          </p:nvSpPr>
          <p:spPr>
            <a:xfrm>
              <a:off x="2843025" y="2550425"/>
              <a:ext cx="259150" cy="202300"/>
            </a:xfrm>
            <a:custGeom>
              <a:avLst/>
              <a:gdLst/>
              <a:ahLst/>
              <a:cxnLst/>
              <a:rect l="l" t="t" r="r" b="b"/>
              <a:pathLst>
                <a:path w="10366" h="8092" extrusionOk="0">
                  <a:moveTo>
                    <a:pt x="8320" y="1"/>
                  </a:moveTo>
                  <a:cubicBezTo>
                    <a:pt x="7956" y="1"/>
                    <a:pt x="7587" y="110"/>
                    <a:pt x="7265" y="337"/>
                  </a:cubicBezTo>
                  <a:lnTo>
                    <a:pt x="1004" y="4836"/>
                  </a:lnTo>
                  <a:cubicBezTo>
                    <a:pt x="183" y="5413"/>
                    <a:pt x="0" y="6538"/>
                    <a:pt x="578" y="7358"/>
                  </a:cubicBezTo>
                  <a:cubicBezTo>
                    <a:pt x="927" y="7836"/>
                    <a:pt x="1487" y="8092"/>
                    <a:pt x="2050" y="8092"/>
                  </a:cubicBezTo>
                  <a:cubicBezTo>
                    <a:pt x="2418" y="8092"/>
                    <a:pt x="2788" y="7982"/>
                    <a:pt x="3101" y="7754"/>
                  </a:cubicBezTo>
                  <a:lnTo>
                    <a:pt x="9362" y="3255"/>
                  </a:lnTo>
                  <a:cubicBezTo>
                    <a:pt x="10183" y="2678"/>
                    <a:pt x="10365" y="1553"/>
                    <a:pt x="9788" y="763"/>
                  </a:cubicBezTo>
                  <a:cubicBezTo>
                    <a:pt x="9437" y="264"/>
                    <a:pt x="8884" y="1"/>
                    <a:pt x="8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4" name="Google Shape;884;p54"/>
            <p:cNvSpPr/>
            <p:nvPr/>
          </p:nvSpPr>
          <p:spPr>
            <a:xfrm>
              <a:off x="2943325" y="2550400"/>
              <a:ext cx="158850" cy="139925"/>
            </a:xfrm>
            <a:custGeom>
              <a:avLst/>
              <a:gdLst/>
              <a:ahLst/>
              <a:cxnLst/>
              <a:rect l="l" t="t" r="r" b="b"/>
              <a:pathLst>
                <a:path w="6354" h="5597" extrusionOk="0">
                  <a:moveTo>
                    <a:pt x="4317" y="0"/>
                  </a:moveTo>
                  <a:cubicBezTo>
                    <a:pt x="3950" y="0"/>
                    <a:pt x="3578" y="110"/>
                    <a:pt x="3253" y="338"/>
                  </a:cubicBezTo>
                  <a:lnTo>
                    <a:pt x="1" y="2679"/>
                  </a:lnTo>
                  <a:lnTo>
                    <a:pt x="2128" y="5596"/>
                  </a:lnTo>
                  <a:lnTo>
                    <a:pt x="5350" y="3256"/>
                  </a:lnTo>
                  <a:cubicBezTo>
                    <a:pt x="6171" y="2679"/>
                    <a:pt x="6353" y="1554"/>
                    <a:pt x="5776" y="733"/>
                  </a:cubicBezTo>
                  <a:cubicBezTo>
                    <a:pt x="5427" y="256"/>
                    <a:pt x="4878" y="0"/>
                    <a:pt x="43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5" name="Google Shape;885;p54"/>
            <p:cNvSpPr/>
            <p:nvPr/>
          </p:nvSpPr>
          <p:spPr>
            <a:xfrm>
              <a:off x="2965375" y="2808075"/>
              <a:ext cx="147425" cy="133325"/>
            </a:xfrm>
            <a:custGeom>
              <a:avLst/>
              <a:gdLst/>
              <a:ahLst/>
              <a:cxnLst/>
              <a:rect l="l" t="t" r="r" b="b"/>
              <a:pathLst>
                <a:path w="5897" h="5333" extrusionOk="0">
                  <a:moveTo>
                    <a:pt x="2961" y="0"/>
                  </a:moveTo>
                  <a:cubicBezTo>
                    <a:pt x="2301" y="0"/>
                    <a:pt x="1641" y="244"/>
                    <a:pt x="1125" y="730"/>
                  </a:cubicBezTo>
                  <a:cubicBezTo>
                    <a:pt x="61" y="1764"/>
                    <a:pt x="0" y="3435"/>
                    <a:pt x="1034" y="4499"/>
                  </a:cubicBezTo>
                  <a:cubicBezTo>
                    <a:pt x="1553" y="5051"/>
                    <a:pt x="2261" y="5332"/>
                    <a:pt x="2970" y="5332"/>
                  </a:cubicBezTo>
                  <a:cubicBezTo>
                    <a:pt x="3629" y="5332"/>
                    <a:pt x="4290" y="5089"/>
                    <a:pt x="4803" y="4591"/>
                  </a:cubicBezTo>
                  <a:cubicBezTo>
                    <a:pt x="5867" y="3587"/>
                    <a:pt x="5897" y="1885"/>
                    <a:pt x="4894" y="821"/>
                  </a:cubicBezTo>
                  <a:cubicBezTo>
                    <a:pt x="4362" y="274"/>
                    <a:pt x="3661" y="0"/>
                    <a:pt x="29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6" name="Google Shape;886;p54"/>
            <p:cNvSpPr/>
            <p:nvPr/>
          </p:nvSpPr>
          <p:spPr>
            <a:xfrm>
              <a:off x="2998800" y="2834100"/>
              <a:ext cx="76775" cy="80000"/>
            </a:xfrm>
            <a:custGeom>
              <a:avLst/>
              <a:gdLst/>
              <a:ahLst/>
              <a:cxnLst/>
              <a:rect l="l" t="t" r="r" b="b"/>
              <a:pathLst>
                <a:path w="3071" h="3200" extrusionOk="0">
                  <a:moveTo>
                    <a:pt x="122" y="1"/>
                  </a:moveTo>
                  <a:cubicBezTo>
                    <a:pt x="92" y="1"/>
                    <a:pt x="61" y="8"/>
                    <a:pt x="31" y="24"/>
                  </a:cubicBezTo>
                  <a:cubicBezTo>
                    <a:pt x="1" y="84"/>
                    <a:pt x="1" y="145"/>
                    <a:pt x="31" y="206"/>
                  </a:cubicBezTo>
                  <a:lnTo>
                    <a:pt x="2858" y="3154"/>
                  </a:lnTo>
                  <a:cubicBezTo>
                    <a:pt x="2888" y="3185"/>
                    <a:pt x="2919" y="3200"/>
                    <a:pt x="2949" y="3200"/>
                  </a:cubicBezTo>
                  <a:cubicBezTo>
                    <a:pt x="2979" y="3200"/>
                    <a:pt x="3010" y="3185"/>
                    <a:pt x="3040" y="3154"/>
                  </a:cubicBezTo>
                  <a:cubicBezTo>
                    <a:pt x="3071" y="3124"/>
                    <a:pt x="3071" y="3033"/>
                    <a:pt x="3040" y="3002"/>
                  </a:cubicBezTo>
                  <a:lnTo>
                    <a:pt x="213" y="24"/>
                  </a:lnTo>
                  <a:cubicBezTo>
                    <a:pt x="183" y="8"/>
                    <a:pt x="153" y="1"/>
                    <a:pt x="1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887" name="Google Shape;887;p54"/>
          <p:cNvGrpSpPr/>
          <p:nvPr/>
        </p:nvGrpSpPr>
        <p:grpSpPr>
          <a:xfrm>
            <a:off x="-239750" y="1319349"/>
            <a:ext cx="9423225" cy="739899"/>
            <a:chOff x="-239750" y="989511"/>
            <a:chExt cx="9423225" cy="554924"/>
          </a:xfrm>
        </p:grpSpPr>
        <p:cxnSp>
          <p:nvCxnSpPr>
            <p:cNvPr id="888" name="Google Shape;888;p54"/>
            <p:cNvCxnSpPr/>
            <p:nvPr/>
          </p:nvCxnSpPr>
          <p:spPr>
            <a:xfrm>
              <a:off x="5266675" y="1285050"/>
              <a:ext cx="3916800" cy="0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89" name="Google Shape;889;p54"/>
            <p:cNvCxnSpPr/>
            <p:nvPr/>
          </p:nvCxnSpPr>
          <p:spPr>
            <a:xfrm>
              <a:off x="-239750" y="1285050"/>
              <a:ext cx="4184400" cy="0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90" name="Google Shape;890;p54"/>
            <p:cNvSpPr/>
            <p:nvPr/>
          </p:nvSpPr>
          <p:spPr>
            <a:xfrm>
              <a:off x="3883375" y="989511"/>
              <a:ext cx="1477501" cy="554924"/>
            </a:xfrm>
            <a:custGeom>
              <a:avLst/>
              <a:gdLst/>
              <a:ahLst/>
              <a:cxnLst/>
              <a:rect l="l" t="t" r="r" b="b"/>
              <a:pathLst>
                <a:path w="28955" h="10875" fill="none" extrusionOk="0">
                  <a:moveTo>
                    <a:pt x="0" y="5805"/>
                  </a:moveTo>
                  <a:lnTo>
                    <a:pt x="6805" y="5805"/>
                  </a:lnTo>
                  <a:lnTo>
                    <a:pt x="8840" y="0"/>
                  </a:lnTo>
                  <a:lnTo>
                    <a:pt x="11976" y="10875"/>
                  </a:lnTo>
                  <a:lnTo>
                    <a:pt x="13610" y="5805"/>
                  </a:lnTo>
                  <a:lnTo>
                    <a:pt x="17913" y="5805"/>
                  </a:lnTo>
                  <a:lnTo>
                    <a:pt x="19214" y="1968"/>
                  </a:lnTo>
                  <a:lnTo>
                    <a:pt x="21516" y="9474"/>
                  </a:lnTo>
                  <a:lnTo>
                    <a:pt x="22717" y="5805"/>
                  </a:lnTo>
                  <a:lnTo>
                    <a:pt x="28954" y="5805"/>
                  </a:lnTo>
                </a:path>
              </a:pathLst>
            </a:custGeom>
            <a:noFill/>
            <a:ln w="381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8406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p64"/>
          <p:cNvSpPr txBox="1">
            <a:spLocks noGrp="1"/>
          </p:cNvSpPr>
          <p:nvPr>
            <p:ph type="title"/>
          </p:nvPr>
        </p:nvSpPr>
        <p:spPr>
          <a:xfrm>
            <a:off x="3581407" y="1524000"/>
            <a:ext cx="4867517" cy="186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 smtClean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R</a:t>
            </a:r>
            <a:r>
              <a:rPr lang="es" sz="6000" b="1" dirty="0" smtClean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oute of adminstration of opioids:</a:t>
            </a:r>
            <a:endParaRPr sz="6000" b="1" dirty="0"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1300" name="Google Shape;1300;p64"/>
          <p:cNvSpPr txBox="1">
            <a:spLocks noGrp="1"/>
          </p:cNvSpPr>
          <p:nvPr>
            <p:ph type="subTitle" idx="1"/>
          </p:nvPr>
        </p:nvSpPr>
        <p:spPr>
          <a:xfrm>
            <a:off x="2804294" y="3315341"/>
            <a:ext cx="5857606" cy="25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en-US" sz="2000" dirty="0"/>
              <a:t>They can be administered </a:t>
            </a:r>
            <a:r>
              <a:rPr lang="en-US" sz="2000" dirty="0" smtClean="0"/>
              <a:t>via: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US" sz="2000" dirty="0" smtClean="0"/>
              <a:t>Oral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US" sz="2000" dirty="0" smtClean="0"/>
              <a:t>Transdermal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US" sz="2000" dirty="0" smtClean="0"/>
              <a:t>Parenteral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US" sz="2000" dirty="0" err="1" smtClean="0"/>
              <a:t>Neuraxial</a:t>
            </a:r>
            <a:endParaRPr lang="en-US" sz="2000" dirty="0" smtClean="0"/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US" sz="2000" dirty="0" smtClean="0"/>
              <a:t>rectal routes</a:t>
            </a:r>
            <a:endParaRPr lang="en-US" sz="2000" dirty="0"/>
          </a:p>
          <a:p>
            <a:pPr marL="0" lvl="0" indent="0" algn="l"/>
            <a:endParaRPr lang="en-US" sz="2000" dirty="0" smtClean="0"/>
          </a:p>
          <a:p>
            <a:pPr marL="0" lvl="0" indent="0" algn="l"/>
            <a:r>
              <a:rPr lang="en-US" sz="2000" dirty="0" smtClean="0"/>
              <a:t>IV </a:t>
            </a:r>
            <a:r>
              <a:rPr lang="en-US" sz="2000" dirty="0"/>
              <a:t>opioids provide rapid and effective analgesia for patients with moderate to severe pain.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grpSp>
        <p:nvGrpSpPr>
          <p:cNvPr id="1301" name="Google Shape;1301;p64"/>
          <p:cNvGrpSpPr/>
          <p:nvPr/>
        </p:nvGrpSpPr>
        <p:grpSpPr>
          <a:xfrm rot="1998784">
            <a:off x="1424197" y="-619124"/>
            <a:ext cx="786181" cy="9222455"/>
            <a:chOff x="2206350" y="60149"/>
            <a:chExt cx="560100" cy="4927776"/>
          </a:xfrm>
        </p:grpSpPr>
        <p:sp>
          <p:nvSpPr>
            <p:cNvPr id="1302" name="Google Shape;1302;p64"/>
            <p:cNvSpPr/>
            <p:nvPr/>
          </p:nvSpPr>
          <p:spPr>
            <a:xfrm>
              <a:off x="2206350" y="1883375"/>
              <a:ext cx="560100" cy="31044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3" name="Google Shape;1303;p64"/>
            <p:cNvSpPr/>
            <p:nvPr/>
          </p:nvSpPr>
          <p:spPr>
            <a:xfrm>
              <a:off x="2206350" y="4644725"/>
              <a:ext cx="560100" cy="343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4" name="Google Shape;1304;p64"/>
            <p:cNvSpPr/>
            <p:nvPr/>
          </p:nvSpPr>
          <p:spPr>
            <a:xfrm>
              <a:off x="2395650" y="3090475"/>
              <a:ext cx="181500" cy="1301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5" name="Google Shape;1305;p64"/>
            <p:cNvSpPr/>
            <p:nvPr/>
          </p:nvSpPr>
          <p:spPr>
            <a:xfrm>
              <a:off x="2395650" y="2804475"/>
              <a:ext cx="181500" cy="181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6" name="Google Shape;1306;p64"/>
            <p:cNvSpPr/>
            <p:nvPr/>
          </p:nvSpPr>
          <p:spPr>
            <a:xfrm>
              <a:off x="2396750" y="331675"/>
              <a:ext cx="190500" cy="1566875"/>
            </a:xfrm>
            <a:custGeom>
              <a:avLst/>
              <a:gdLst/>
              <a:ahLst/>
              <a:cxnLst/>
              <a:rect l="l" t="t" r="r" b="b"/>
              <a:pathLst>
                <a:path w="7620" h="62675" extrusionOk="0">
                  <a:moveTo>
                    <a:pt x="0" y="62675"/>
                  </a:moveTo>
                  <a:lnTo>
                    <a:pt x="7620" y="62675"/>
                  </a:lnTo>
                  <a:lnTo>
                    <a:pt x="5906" y="0"/>
                  </a:lnTo>
                  <a:lnTo>
                    <a:pt x="76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1307" name="Google Shape;1307;p64"/>
            <p:cNvSpPr/>
            <p:nvPr/>
          </p:nvSpPr>
          <p:spPr>
            <a:xfrm rot="-2700185">
              <a:off x="2333494" y="120284"/>
              <a:ext cx="291844" cy="294007"/>
            </a:xfrm>
            <a:custGeom>
              <a:avLst/>
              <a:gdLst/>
              <a:ahLst/>
              <a:cxnLst/>
              <a:rect l="l" t="t" r="r" b="b"/>
              <a:pathLst>
                <a:path w="4437" h="4470" extrusionOk="0">
                  <a:moveTo>
                    <a:pt x="0" y="2969"/>
                  </a:moveTo>
                  <a:lnTo>
                    <a:pt x="1768" y="1268"/>
                  </a:lnTo>
                  <a:cubicBezTo>
                    <a:pt x="3036" y="0"/>
                    <a:pt x="4437" y="1368"/>
                    <a:pt x="3203" y="2669"/>
                  </a:cubicBezTo>
                  <a:lnTo>
                    <a:pt x="1535" y="44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302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" name="Google Shape;563;p43"/>
          <p:cNvGrpSpPr/>
          <p:nvPr/>
        </p:nvGrpSpPr>
        <p:grpSpPr>
          <a:xfrm>
            <a:off x="7467600" y="5943600"/>
            <a:ext cx="1446594" cy="781141"/>
            <a:chOff x="7087874" y="4017632"/>
            <a:chExt cx="1446594" cy="585856"/>
          </a:xfrm>
        </p:grpSpPr>
        <p:sp>
          <p:nvSpPr>
            <p:cNvPr id="564" name="Google Shape;564;p43"/>
            <p:cNvSpPr/>
            <p:nvPr/>
          </p:nvSpPr>
          <p:spPr>
            <a:xfrm flipH="1">
              <a:off x="7087874" y="4017632"/>
              <a:ext cx="734936" cy="585856"/>
            </a:xfrm>
            <a:custGeom>
              <a:avLst/>
              <a:gdLst/>
              <a:ahLst/>
              <a:cxnLst/>
              <a:rect l="l" t="t" r="r" b="b"/>
              <a:pathLst>
                <a:path w="7325" h="5839" extrusionOk="0">
                  <a:moveTo>
                    <a:pt x="1" y="0"/>
                  </a:moveTo>
                  <a:lnTo>
                    <a:pt x="1" y="5838"/>
                  </a:lnTo>
                  <a:lnTo>
                    <a:pt x="4416" y="5838"/>
                  </a:lnTo>
                  <a:cubicBezTo>
                    <a:pt x="6027" y="5838"/>
                    <a:pt x="7324" y="4541"/>
                    <a:pt x="7324" y="2909"/>
                  </a:cubicBezTo>
                  <a:cubicBezTo>
                    <a:pt x="7324" y="1298"/>
                    <a:pt x="6027" y="0"/>
                    <a:pt x="4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5" name="Google Shape;565;p43"/>
            <p:cNvSpPr/>
            <p:nvPr/>
          </p:nvSpPr>
          <p:spPr>
            <a:xfrm flipH="1">
              <a:off x="7822709" y="4017632"/>
              <a:ext cx="711759" cy="585856"/>
            </a:xfrm>
            <a:custGeom>
              <a:avLst/>
              <a:gdLst/>
              <a:ahLst/>
              <a:cxnLst/>
              <a:rect l="l" t="t" r="r" b="b"/>
              <a:pathLst>
                <a:path w="7094" h="5839" extrusionOk="0">
                  <a:moveTo>
                    <a:pt x="2930" y="0"/>
                  </a:moveTo>
                  <a:cubicBezTo>
                    <a:pt x="1298" y="0"/>
                    <a:pt x="1" y="1298"/>
                    <a:pt x="1" y="2909"/>
                  </a:cubicBezTo>
                  <a:cubicBezTo>
                    <a:pt x="1" y="4541"/>
                    <a:pt x="1298" y="5838"/>
                    <a:pt x="2930" y="5838"/>
                  </a:cubicBezTo>
                  <a:lnTo>
                    <a:pt x="7094" y="5838"/>
                  </a:lnTo>
                  <a:lnTo>
                    <a:pt x="70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566" name="Google Shape;566;p43"/>
          <p:cNvGrpSpPr/>
          <p:nvPr/>
        </p:nvGrpSpPr>
        <p:grpSpPr>
          <a:xfrm>
            <a:off x="586200" y="169"/>
            <a:ext cx="1117105" cy="6138027"/>
            <a:chOff x="5544825" y="3619377"/>
            <a:chExt cx="237500" cy="978723"/>
          </a:xfrm>
        </p:grpSpPr>
        <p:sp>
          <p:nvSpPr>
            <p:cNvPr id="567" name="Google Shape;567;p43"/>
            <p:cNvSpPr/>
            <p:nvPr/>
          </p:nvSpPr>
          <p:spPr>
            <a:xfrm>
              <a:off x="5613875" y="4293625"/>
              <a:ext cx="99925" cy="62800"/>
            </a:xfrm>
            <a:custGeom>
              <a:avLst/>
              <a:gdLst/>
              <a:ahLst/>
              <a:cxnLst/>
              <a:rect l="l" t="t" r="r" b="b"/>
              <a:pathLst>
                <a:path w="3997" h="2512" extrusionOk="0">
                  <a:moveTo>
                    <a:pt x="0" y="1"/>
                  </a:moveTo>
                  <a:lnTo>
                    <a:pt x="0" y="2512"/>
                  </a:lnTo>
                  <a:lnTo>
                    <a:pt x="3997" y="2512"/>
                  </a:lnTo>
                  <a:lnTo>
                    <a:pt x="399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8" name="Google Shape;568;p43"/>
            <p:cNvSpPr/>
            <p:nvPr/>
          </p:nvSpPr>
          <p:spPr>
            <a:xfrm>
              <a:off x="5634797" y="4356421"/>
              <a:ext cx="57550" cy="25631"/>
            </a:xfrm>
            <a:custGeom>
              <a:avLst/>
              <a:gdLst/>
              <a:ahLst/>
              <a:cxnLst/>
              <a:rect l="l" t="t" r="r" b="b"/>
              <a:pathLst>
                <a:path w="2302" h="1444" extrusionOk="0">
                  <a:moveTo>
                    <a:pt x="0" y="0"/>
                  </a:moveTo>
                  <a:lnTo>
                    <a:pt x="0" y="1444"/>
                  </a:lnTo>
                  <a:lnTo>
                    <a:pt x="2302" y="1444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9" name="Google Shape;569;p43"/>
            <p:cNvSpPr/>
            <p:nvPr/>
          </p:nvSpPr>
          <p:spPr>
            <a:xfrm>
              <a:off x="5572503" y="3619377"/>
              <a:ext cx="182662" cy="26172"/>
            </a:xfrm>
            <a:custGeom>
              <a:avLst/>
              <a:gdLst/>
              <a:ahLst/>
              <a:cxnLst/>
              <a:rect l="l" t="t" r="r" b="b"/>
              <a:pathLst>
                <a:path w="7387" h="1047" extrusionOk="0">
                  <a:moveTo>
                    <a:pt x="0" y="0"/>
                  </a:moveTo>
                  <a:lnTo>
                    <a:pt x="0" y="1046"/>
                  </a:lnTo>
                  <a:lnTo>
                    <a:pt x="7386" y="1046"/>
                  </a:lnTo>
                  <a:lnTo>
                    <a:pt x="7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0" name="Google Shape;570;p43"/>
            <p:cNvSpPr/>
            <p:nvPr/>
          </p:nvSpPr>
          <p:spPr>
            <a:xfrm>
              <a:off x="5604450" y="3632450"/>
              <a:ext cx="118775" cy="119800"/>
            </a:xfrm>
            <a:custGeom>
              <a:avLst/>
              <a:gdLst/>
              <a:ahLst/>
              <a:cxnLst/>
              <a:rect l="l" t="t" r="r" b="b"/>
              <a:pathLst>
                <a:path w="4751" h="4792" extrusionOk="0">
                  <a:moveTo>
                    <a:pt x="0" y="0"/>
                  </a:moveTo>
                  <a:lnTo>
                    <a:pt x="0" y="4792"/>
                  </a:lnTo>
                  <a:lnTo>
                    <a:pt x="4750" y="4792"/>
                  </a:lnTo>
                  <a:lnTo>
                    <a:pt x="47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1" name="Google Shape;571;p43"/>
            <p:cNvSpPr/>
            <p:nvPr/>
          </p:nvSpPr>
          <p:spPr>
            <a:xfrm>
              <a:off x="5655700" y="4382025"/>
              <a:ext cx="16250" cy="216075"/>
            </a:xfrm>
            <a:custGeom>
              <a:avLst/>
              <a:gdLst/>
              <a:ahLst/>
              <a:cxnLst/>
              <a:rect l="l" t="t" r="r" b="b"/>
              <a:pathLst>
                <a:path w="650" h="8643" extrusionOk="0">
                  <a:moveTo>
                    <a:pt x="1" y="1"/>
                  </a:moveTo>
                  <a:lnTo>
                    <a:pt x="1" y="7680"/>
                  </a:lnTo>
                  <a:lnTo>
                    <a:pt x="315" y="8642"/>
                  </a:lnTo>
                  <a:lnTo>
                    <a:pt x="650" y="7680"/>
                  </a:lnTo>
                  <a:lnTo>
                    <a:pt x="6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2" name="Google Shape;572;p43"/>
            <p:cNvSpPr/>
            <p:nvPr/>
          </p:nvSpPr>
          <p:spPr>
            <a:xfrm>
              <a:off x="5574625" y="3762700"/>
              <a:ext cx="177875" cy="550825"/>
            </a:xfrm>
            <a:custGeom>
              <a:avLst/>
              <a:gdLst/>
              <a:ahLst/>
              <a:cxnLst/>
              <a:rect l="l" t="t" r="r" b="b"/>
              <a:pathLst>
                <a:path w="7115" h="22033" extrusionOk="0">
                  <a:moveTo>
                    <a:pt x="1" y="0"/>
                  </a:moveTo>
                  <a:lnTo>
                    <a:pt x="1" y="22033"/>
                  </a:lnTo>
                  <a:lnTo>
                    <a:pt x="7115" y="22033"/>
                  </a:lnTo>
                  <a:lnTo>
                    <a:pt x="71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3" name="Google Shape;573;p43"/>
            <p:cNvSpPr/>
            <p:nvPr/>
          </p:nvSpPr>
          <p:spPr>
            <a:xfrm>
              <a:off x="5595025" y="4043600"/>
              <a:ext cx="137600" cy="242200"/>
            </a:xfrm>
            <a:custGeom>
              <a:avLst/>
              <a:gdLst/>
              <a:ahLst/>
              <a:cxnLst/>
              <a:rect l="l" t="t" r="r" b="b"/>
              <a:pathLst>
                <a:path w="5504" h="9688" extrusionOk="0">
                  <a:moveTo>
                    <a:pt x="1" y="0"/>
                  </a:moveTo>
                  <a:lnTo>
                    <a:pt x="1" y="9688"/>
                  </a:lnTo>
                  <a:lnTo>
                    <a:pt x="5504" y="9688"/>
                  </a:lnTo>
                  <a:lnTo>
                    <a:pt x="550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4" name="Google Shape;574;p43"/>
            <p:cNvSpPr/>
            <p:nvPr/>
          </p:nvSpPr>
          <p:spPr>
            <a:xfrm>
              <a:off x="5544825" y="3748575"/>
              <a:ext cx="237500" cy="37675"/>
            </a:xfrm>
            <a:custGeom>
              <a:avLst/>
              <a:gdLst/>
              <a:ahLst/>
              <a:cxnLst/>
              <a:rect l="l" t="t" r="r" b="b"/>
              <a:pathLst>
                <a:path w="9500" h="1507" extrusionOk="0">
                  <a:moveTo>
                    <a:pt x="0" y="0"/>
                  </a:moveTo>
                  <a:lnTo>
                    <a:pt x="0" y="1507"/>
                  </a:lnTo>
                  <a:lnTo>
                    <a:pt x="9499" y="1507"/>
                  </a:lnTo>
                  <a:lnTo>
                    <a:pt x="94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5" name="Google Shape;575;p43"/>
            <p:cNvSpPr/>
            <p:nvPr/>
          </p:nvSpPr>
          <p:spPr>
            <a:xfrm>
              <a:off x="5648400" y="3778400"/>
              <a:ext cx="30875" cy="245350"/>
            </a:xfrm>
            <a:custGeom>
              <a:avLst/>
              <a:gdLst/>
              <a:ahLst/>
              <a:cxnLst/>
              <a:rect l="l" t="t" r="r" b="b"/>
              <a:pathLst>
                <a:path w="1235" h="9814" extrusionOk="0">
                  <a:moveTo>
                    <a:pt x="0" y="0"/>
                  </a:moveTo>
                  <a:lnTo>
                    <a:pt x="0" y="9813"/>
                  </a:lnTo>
                  <a:lnTo>
                    <a:pt x="1235" y="9813"/>
                  </a:lnTo>
                  <a:lnTo>
                    <a:pt x="123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6" name="Google Shape;576;p43"/>
            <p:cNvSpPr/>
            <p:nvPr/>
          </p:nvSpPr>
          <p:spPr>
            <a:xfrm>
              <a:off x="5595025" y="4023725"/>
              <a:ext cx="137600" cy="19900"/>
            </a:xfrm>
            <a:custGeom>
              <a:avLst/>
              <a:gdLst/>
              <a:ahLst/>
              <a:cxnLst/>
              <a:rect l="l" t="t" r="r" b="b"/>
              <a:pathLst>
                <a:path w="5504" h="796" extrusionOk="0">
                  <a:moveTo>
                    <a:pt x="1" y="0"/>
                  </a:moveTo>
                  <a:lnTo>
                    <a:pt x="1" y="795"/>
                  </a:lnTo>
                  <a:lnTo>
                    <a:pt x="5504" y="795"/>
                  </a:lnTo>
                  <a:lnTo>
                    <a:pt x="55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95600" y="720000"/>
            <a:ext cx="5282988" cy="763600"/>
          </a:xfrm>
        </p:spPr>
        <p:txBody>
          <a:bodyPr/>
          <a:lstStyle/>
          <a:p>
            <a:r>
              <a:rPr lang="en-US" sz="4800" b="1" dirty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Drug available include: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09800" y="1766833"/>
            <a:ext cx="6704394" cy="4957913"/>
          </a:xfrm>
        </p:spPr>
        <p:txBody>
          <a:bodyPr/>
          <a:lstStyle/>
          <a:p>
            <a:pPr marL="438150" indent="-285750">
              <a:buFont typeface="Arial" pitchFamily="34" charset="0"/>
              <a:buChar char="•"/>
            </a:pPr>
            <a:r>
              <a:rPr lang="en-US" sz="1800" dirty="0"/>
              <a:t>The most commonly used intravenous opioids for postoperative pain are morphine, </a:t>
            </a:r>
            <a:r>
              <a:rPr lang="en-US" sz="1800" dirty="0" err="1"/>
              <a:t>hydromorphone</a:t>
            </a:r>
            <a:r>
              <a:rPr lang="en-US" sz="1800" dirty="0"/>
              <a:t> (</a:t>
            </a:r>
            <a:r>
              <a:rPr lang="en-US" sz="1800" dirty="0" err="1"/>
              <a:t>dilaudid</a:t>
            </a:r>
            <a:r>
              <a:rPr lang="en-US" sz="1800" dirty="0"/>
              <a:t>), and </a:t>
            </a:r>
            <a:r>
              <a:rPr lang="en-US" sz="1800" dirty="0" smtClean="0"/>
              <a:t>fentanyl.</a:t>
            </a:r>
          </a:p>
          <a:p>
            <a:pPr marL="438150" indent="-285750">
              <a:buFont typeface="Arial" pitchFamily="34" charset="0"/>
              <a:buChar char="•"/>
            </a:pPr>
            <a:r>
              <a:rPr lang="en-US" sz="1800" dirty="0" smtClean="0"/>
              <a:t>Morphine </a:t>
            </a:r>
            <a:r>
              <a:rPr lang="en-US" sz="1800" dirty="0"/>
              <a:t>is the standard choice for opiates and is widely used. It has a rapid onset of </a:t>
            </a:r>
            <a:r>
              <a:rPr lang="en-US" sz="1800" dirty="0" smtClean="0"/>
              <a:t>action </a:t>
            </a:r>
            <a:r>
              <a:rPr lang="en-US" sz="1800" dirty="0"/>
              <a:t>with peak effect occurring in 1 to 2 hours</a:t>
            </a:r>
            <a:r>
              <a:rPr lang="en-US" sz="1800" dirty="0" smtClean="0"/>
              <a:t>.</a:t>
            </a:r>
          </a:p>
          <a:p>
            <a:pPr marL="152400" indent="0">
              <a:buNone/>
            </a:pPr>
            <a:endParaRPr lang="en-US" sz="1800" dirty="0" smtClean="0"/>
          </a:p>
          <a:p>
            <a:pPr marL="15240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122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476FE6E0-8BFF-5E0A-61E3-0F94C8FB3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355" y="773033"/>
            <a:ext cx="7704000" cy="763600"/>
          </a:xfrm>
        </p:spPr>
        <p:txBody>
          <a:bodyPr/>
          <a:lstStyle/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sz="4800" b="1" dirty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Definition of pain</a:t>
            </a:r>
            <a:endParaRPr lang="x-none" sz="4800" b="1" dirty="0"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E9D264B-2FF6-21B2-D571-90C62C579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536633"/>
            <a:ext cx="7696200" cy="1272143"/>
          </a:xfrm>
        </p:spPr>
        <p:txBody>
          <a:bodyPr/>
          <a:lstStyle/>
          <a:p>
            <a:r>
              <a:rPr lang="en-US" sz="1800" b="1" dirty="0">
                <a:solidFill>
                  <a:schemeClr val="bg1">
                    <a:lumMod val="10000"/>
                  </a:schemeClr>
                </a:solidFill>
              </a:rPr>
              <a:t>An unpleasant sensory and emotional experience associated with actual or potential tissue damage.</a:t>
            </a:r>
          </a:p>
          <a:p>
            <a:r>
              <a:rPr lang="en-US" sz="1800" b="1" dirty="0">
                <a:solidFill>
                  <a:schemeClr val="bg1">
                    <a:lumMod val="10000"/>
                  </a:schemeClr>
                </a:solidFill>
              </a:rPr>
              <a:t>Incidence of moderate pain range from 50%to 75% of  postoperative patients</a:t>
            </a:r>
            <a:r>
              <a:rPr lang="en-US" sz="1600" dirty="0">
                <a:solidFill>
                  <a:schemeClr val="bg1">
                    <a:lumMod val="10000"/>
                  </a:schemeClr>
                </a:solidFill>
              </a:rPr>
              <a:t> 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6D0B095-CA14-784A-9A9B-FA059556154F}"/>
              </a:ext>
            </a:extLst>
          </p:cNvPr>
          <p:cNvSpPr txBox="1"/>
          <p:nvPr/>
        </p:nvSpPr>
        <p:spPr>
          <a:xfrm>
            <a:off x="228600" y="3146018"/>
            <a:ext cx="83816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4800" b="1" kern="0" dirty="0">
                <a:solidFill>
                  <a:srgbClr val="FFFFFF"/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  <a:sym typeface="Arial"/>
              </a:rPr>
              <a:t>Pathophysiology of postoperative pain</a:t>
            </a:r>
          </a:p>
          <a:p>
            <a:pPr marL="457200" indent="-457200">
              <a:buClr>
                <a:srgbClr val="000000"/>
              </a:buClr>
              <a:buFont typeface="Courier New" panose="02070309020205020404" pitchFamily="49" charset="0"/>
              <a:buChar char="o"/>
            </a:pPr>
            <a:endParaRPr lang="x-none" sz="4800" b="1" kern="0" dirty="0">
              <a:solidFill>
                <a:srgbClr val="FFFFFF"/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859C85F-D8BD-3C28-4C39-1FBC3306CA6E}"/>
              </a:ext>
            </a:extLst>
          </p:cNvPr>
          <p:cNvSpPr txBox="1"/>
          <p:nvPr/>
        </p:nvSpPr>
        <p:spPr>
          <a:xfrm>
            <a:off x="720000" y="3930848"/>
            <a:ext cx="770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b="1" kern="0" dirty="0">
                <a:solidFill>
                  <a:srgbClr val="2E2E2E"/>
                </a:solidFill>
                <a:latin typeface="NexusSerif"/>
                <a:cs typeface="Arial"/>
                <a:sym typeface="Arial"/>
              </a:rPr>
              <a:t>Acute postoperative pain is a normal response to surgical intervention and is a cause of delayed recovery and discharge after surgery as well as increased risk of wound infection and respiratory/cardiovascular </a:t>
            </a:r>
            <a:r>
              <a:rPr lang="en-US" b="1" kern="0" dirty="0" smtClean="0">
                <a:solidFill>
                  <a:srgbClr val="2E2E2E"/>
                </a:solidFill>
                <a:latin typeface="NexusSerif"/>
                <a:cs typeface="Arial"/>
                <a:sym typeface="Arial"/>
              </a:rPr>
              <a:t>complications.</a:t>
            </a:r>
            <a:r>
              <a:rPr lang="en-US" b="1" kern="0" baseline="30000" dirty="0">
                <a:solidFill>
                  <a:srgbClr val="2E2E2E"/>
                </a:solidFill>
                <a:latin typeface="NexusSerif"/>
                <a:cs typeface="Arial"/>
                <a:sym typeface="Arial"/>
              </a:rPr>
              <a:t> </a:t>
            </a:r>
            <a:r>
              <a:rPr lang="en-US" b="1" kern="0" dirty="0" smtClean="0">
                <a:solidFill>
                  <a:srgbClr val="2E2E2E"/>
                </a:solidFill>
                <a:latin typeface="NexusSerif"/>
                <a:cs typeface="Arial"/>
                <a:sym typeface="Arial"/>
              </a:rPr>
              <a:t>Untreated </a:t>
            </a:r>
            <a:r>
              <a:rPr lang="en-US" b="1" kern="0" dirty="0">
                <a:solidFill>
                  <a:srgbClr val="2E2E2E"/>
                </a:solidFill>
                <a:latin typeface="NexusSerif"/>
                <a:cs typeface="Arial"/>
                <a:sym typeface="Arial"/>
              </a:rPr>
              <a:t>acute pain leads to reduced patient satisfaction and increased morbidity and mortality and also places a burden on the patient and health system finances. Acute pain that becomes intractable and persists is referred to as chronic postsurgical pain </a:t>
            </a:r>
            <a:endParaRPr lang="x-none" b="1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05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8" name="Google Shape;1518;p71"/>
          <p:cNvSpPr txBox="1">
            <a:spLocks noGrp="1"/>
          </p:cNvSpPr>
          <p:nvPr>
            <p:ph type="ctrTitle"/>
          </p:nvPr>
        </p:nvSpPr>
        <p:spPr>
          <a:xfrm>
            <a:off x="3433033" y="893100"/>
            <a:ext cx="4997400" cy="13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 smtClean="0">
                <a:solidFill>
                  <a:schemeClr val="accent1"/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Adverse effect of opioid</a:t>
            </a:r>
            <a:endParaRPr sz="6000" b="1" dirty="0">
              <a:solidFill>
                <a:schemeClr val="accent1"/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1519" name="Google Shape;1519;p71"/>
          <p:cNvSpPr txBox="1">
            <a:spLocks noGrp="1"/>
          </p:cNvSpPr>
          <p:nvPr>
            <p:ph type="subTitle" idx="1"/>
          </p:nvPr>
        </p:nvSpPr>
        <p:spPr>
          <a:xfrm>
            <a:off x="3276600" y="3216669"/>
            <a:ext cx="5410200" cy="21173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>
              <a:buSzPts val="1100"/>
              <a:buFont typeface="Arial" pitchFamily="34" charset="0"/>
              <a:buChar char="•"/>
            </a:pPr>
            <a:r>
              <a:rPr lang="en-US" sz="1800" b="1" dirty="0" smtClean="0"/>
              <a:t>Respiratory </a:t>
            </a:r>
            <a:r>
              <a:rPr lang="en-US" sz="1800" b="1" dirty="0"/>
              <a:t>depression</a:t>
            </a:r>
          </a:p>
          <a:p>
            <a:pPr marL="285750" lvl="0" indent="-285750" algn="l">
              <a:buSzPts val="1100"/>
              <a:buFont typeface="Arial" pitchFamily="34" charset="0"/>
              <a:buChar char="•"/>
            </a:pPr>
            <a:r>
              <a:rPr lang="en-US" sz="1800" b="1" dirty="0"/>
              <a:t>Nausea and vomiting </a:t>
            </a:r>
          </a:p>
          <a:p>
            <a:pPr marL="285750" lvl="0" indent="-285750" algn="l">
              <a:buSzPts val="1100"/>
              <a:buFont typeface="Arial" pitchFamily="34" charset="0"/>
              <a:buChar char="•"/>
            </a:pPr>
            <a:r>
              <a:rPr lang="en-US" sz="1800" b="1" dirty="0"/>
              <a:t>Pruritus</a:t>
            </a:r>
          </a:p>
          <a:p>
            <a:pPr marL="285750" lvl="0" indent="-285750" algn="l">
              <a:buSzPts val="1100"/>
              <a:buFont typeface="Arial" pitchFamily="34" charset="0"/>
              <a:buChar char="•"/>
            </a:pPr>
            <a:r>
              <a:rPr lang="en-US" sz="1800" b="1" dirty="0"/>
              <a:t>Reduction in bowel motility leading to ileus and constipation</a:t>
            </a:r>
          </a:p>
          <a:p>
            <a:pPr marL="285750" lvl="0" indent="-285750" algn="l">
              <a:buSzPts val="1100"/>
              <a:buFont typeface="Arial" pitchFamily="34" charset="0"/>
              <a:buChar char="•"/>
            </a:pPr>
            <a:r>
              <a:rPr lang="en-US" sz="1800" b="1" dirty="0"/>
              <a:t>Longer-term use of opioids can lead to dependence and addiction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 pitchFamily="34" charset="0"/>
              <a:buChar char="•"/>
            </a:pPr>
            <a:endParaRPr sz="1800" b="1" dirty="0"/>
          </a:p>
        </p:txBody>
      </p:sp>
      <p:grpSp>
        <p:nvGrpSpPr>
          <p:cNvPr id="1538" name="Google Shape;1538;p71"/>
          <p:cNvGrpSpPr/>
          <p:nvPr/>
        </p:nvGrpSpPr>
        <p:grpSpPr>
          <a:xfrm>
            <a:off x="720245" y="730991"/>
            <a:ext cx="2236070" cy="6418020"/>
            <a:chOff x="720245" y="548243"/>
            <a:chExt cx="2236070" cy="4813515"/>
          </a:xfrm>
        </p:grpSpPr>
        <p:sp>
          <p:nvSpPr>
            <p:cNvPr id="1539" name="Google Shape;1539;p71"/>
            <p:cNvSpPr/>
            <p:nvPr/>
          </p:nvSpPr>
          <p:spPr>
            <a:xfrm>
              <a:off x="1698655" y="4524654"/>
              <a:ext cx="279121" cy="420556"/>
            </a:xfrm>
            <a:custGeom>
              <a:avLst/>
              <a:gdLst/>
              <a:ahLst/>
              <a:cxnLst/>
              <a:rect l="l" t="t" r="r" b="b"/>
              <a:pathLst>
                <a:path w="2159" h="3253" extrusionOk="0">
                  <a:moveTo>
                    <a:pt x="1" y="0"/>
                  </a:moveTo>
                  <a:lnTo>
                    <a:pt x="1" y="3253"/>
                  </a:lnTo>
                  <a:lnTo>
                    <a:pt x="2159" y="3253"/>
                  </a:lnTo>
                  <a:lnTo>
                    <a:pt x="21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0" name="Google Shape;1540;p71"/>
            <p:cNvSpPr/>
            <p:nvPr/>
          </p:nvSpPr>
          <p:spPr>
            <a:xfrm>
              <a:off x="720245" y="889747"/>
              <a:ext cx="2236070" cy="3635036"/>
            </a:xfrm>
            <a:custGeom>
              <a:avLst/>
              <a:gdLst/>
              <a:ahLst/>
              <a:cxnLst/>
              <a:rect l="l" t="t" r="r" b="b"/>
              <a:pathLst>
                <a:path w="17296" h="28117" extrusionOk="0">
                  <a:moveTo>
                    <a:pt x="2158" y="0"/>
                  </a:moveTo>
                  <a:cubicBezTo>
                    <a:pt x="973" y="0"/>
                    <a:pt x="0" y="973"/>
                    <a:pt x="0" y="2158"/>
                  </a:cubicBezTo>
                  <a:lnTo>
                    <a:pt x="0" y="25958"/>
                  </a:lnTo>
                  <a:cubicBezTo>
                    <a:pt x="0" y="27144"/>
                    <a:pt x="973" y="28116"/>
                    <a:pt x="2158" y="28116"/>
                  </a:cubicBezTo>
                  <a:lnTo>
                    <a:pt x="15137" y="28116"/>
                  </a:lnTo>
                  <a:cubicBezTo>
                    <a:pt x="16323" y="28116"/>
                    <a:pt x="17295" y="27144"/>
                    <a:pt x="17295" y="25958"/>
                  </a:cubicBezTo>
                  <a:lnTo>
                    <a:pt x="17295" y="2158"/>
                  </a:lnTo>
                  <a:cubicBezTo>
                    <a:pt x="17295" y="973"/>
                    <a:pt x="16323" y="0"/>
                    <a:pt x="151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1" name="Google Shape;1541;p71"/>
            <p:cNvSpPr/>
            <p:nvPr/>
          </p:nvSpPr>
          <p:spPr>
            <a:xfrm>
              <a:off x="790962" y="960465"/>
              <a:ext cx="2094635" cy="3493601"/>
            </a:xfrm>
            <a:custGeom>
              <a:avLst/>
              <a:gdLst/>
              <a:ahLst/>
              <a:cxnLst/>
              <a:rect l="l" t="t" r="r" b="b"/>
              <a:pathLst>
                <a:path w="16202" h="27023" extrusionOk="0">
                  <a:moveTo>
                    <a:pt x="1611" y="0"/>
                  </a:moveTo>
                  <a:cubicBezTo>
                    <a:pt x="730" y="0"/>
                    <a:pt x="0" y="730"/>
                    <a:pt x="0" y="1611"/>
                  </a:cubicBezTo>
                  <a:lnTo>
                    <a:pt x="0" y="25411"/>
                  </a:lnTo>
                  <a:cubicBezTo>
                    <a:pt x="0" y="26293"/>
                    <a:pt x="730" y="27022"/>
                    <a:pt x="1611" y="27022"/>
                  </a:cubicBezTo>
                  <a:lnTo>
                    <a:pt x="14590" y="27022"/>
                  </a:lnTo>
                  <a:cubicBezTo>
                    <a:pt x="15502" y="27022"/>
                    <a:pt x="16201" y="26293"/>
                    <a:pt x="16201" y="25411"/>
                  </a:cubicBezTo>
                  <a:lnTo>
                    <a:pt x="16201" y="1611"/>
                  </a:lnTo>
                  <a:cubicBezTo>
                    <a:pt x="16201" y="730"/>
                    <a:pt x="15502" y="0"/>
                    <a:pt x="145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2" name="Google Shape;1542;p71"/>
            <p:cNvSpPr/>
            <p:nvPr/>
          </p:nvSpPr>
          <p:spPr>
            <a:xfrm>
              <a:off x="790962" y="1726722"/>
              <a:ext cx="2094635" cy="2727344"/>
            </a:xfrm>
            <a:custGeom>
              <a:avLst/>
              <a:gdLst/>
              <a:ahLst/>
              <a:cxnLst/>
              <a:rect l="l" t="t" r="r" b="b"/>
              <a:pathLst>
                <a:path w="16202" h="21096" extrusionOk="0">
                  <a:moveTo>
                    <a:pt x="0" y="1"/>
                  </a:moveTo>
                  <a:lnTo>
                    <a:pt x="0" y="19484"/>
                  </a:lnTo>
                  <a:cubicBezTo>
                    <a:pt x="0" y="20366"/>
                    <a:pt x="730" y="21095"/>
                    <a:pt x="1611" y="21095"/>
                  </a:cubicBezTo>
                  <a:lnTo>
                    <a:pt x="14590" y="21095"/>
                  </a:lnTo>
                  <a:cubicBezTo>
                    <a:pt x="15502" y="21095"/>
                    <a:pt x="16201" y="20366"/>
                    <a:pt x="16201" y="19484"/>
                  </a:cubicBezTo>
                  <a:lnTo>
                    <a:pt x="1620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3" name="Google Shape;1543;p71"/>
            <p:cNvSpPr/>
            <p:nvPr/>
          </p:nvSpPr>
          <p:spPr>
            <a:xfrm>
              <a:off x="1557220" y="4662211"/>
              <a:ext cx="562120" cy="141564"/>
            </a:xfrm>
            <a:custGeom>
              <a:avLst/>
              <a:gdLst/>
              <a:ahLst/>
              <a:cxnLst/>
              <a:rect l="l" t="t" r="r" b="b"/>
              <a:pathLst>
                <a:path w="4348" h="1095" extrusionOk="0">
                  <a:moveTo>
                    <a:pt x="548" y="0"/>
                  </a:moveTo>
                  <a:cubicBezTo>
                    <a:pt x="244" y="0"/>
                    <a:pt x="0" y="243"/>
                    <a:pt x="0" y="547"/>
                  </a:cubicBezTo>
                  <a:cubicBezTo>
                    <a:pt x="0" y="851"/>
                    <a:pt x="244" y="1094"/>
                    <a:pt x="548" y="1094"/>
                  </a:cubicBezTo>
                  <a:lnTo>
                    <a:pt x="3800" y="1094"/>
                  </a:lnTo>
                  <a:cubicBezTo>
                    <a:pt x="4104" y="1094"/>
                    <a:pt x="4347" y="851"/>
                    <a:pt x="4347" y="547"/>
                  </a:cubicBezTo>
                  <a:cubicBezTo>
                    <a:pt x="4347" y="243"/>
                    <a:pt x="4104" y="0"/>
                    <a:pt x="38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4" name="Google Shape;1544;p71"/>
            <p:cNvSpPr/>
            <p:nvPr/>
          </p:nvSpPr>
          <p:spPr>
            <a:xfrm>
              <a:off x="1769372" y="4945081"/>
              <a:ext cx="137686" cy="416677"/>
            </a:xfrm>
            <a:custGeom>
              <a:avLst/>
              <a:gdLst/>
              <a:ahLst/>
              <a:cxnLst/>
              <a:rect l="l" t="t" r="r" b="b"/>
              <a:pathLst>
                <a:path w="1065" h="3223" extrusionOk="0">
                  <a:moveTo>
                    <a:pt x="1" y="1"/>
                  </a:moveTo>
                  <a:lnTo>
                    <a:pt x="1" y="3223"/>
                  </a:lnTo>
                  <a:lnTo>
                    <a:pt x="1065" y="3223"/>
                  </a:lnTo>
                  <a:lnTo>
                    <a:pt x="10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5" name="Google Shape;1545;p71"/>
            <p:cNvSpPr/>
            <p:nvPr/>
          </p:nvSpPr>
          <p:spPr>
            <a:xfrm>
              <a:off x="1114450" y="2072650"/>
              <a:ext cx="1451400" cy="1457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6" name="Google Shape;1546;p71"/>
            <p:cNvSpPr/>
            <p:nvPr/>
          </p:nvSpPr>
          <p:spPr>
            <a:xfrm>
              <a:off x="1282107" y="2363309"/>
              <a:ext cx="1112217" cy="98384"/>
            </a:xfrm>
            <a:custGeom>
              <a:avLst/>
              <a:gdLst/>
              <a:ahLst/>
              <a:cxnLst/>
              <a:rect l="l" t="t" r="r" b="b"/>
              <a:pathLst>
                <a:path w="8603" h="761" extrusionOk="0">
                  <a:moveTo>
                    <a:pt x="1" y="1"/>
                  </a:moveTo>
                  <a:lnTo>
                    <a:pt x="1" y="761"/>
                  </a:lnTo>
                  <a:lnTo>
                    <a:pt x="8603" y="761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7" name="Google Shape;1547;p71"/>
            <p:cNvSpPr/>
            <p:nvPr/>
          </p:nvSpPr>
          <p:spPr>
            <a:xfrm>
              <a:off x="1282107" y="2988132"/>
              <a:ext cx="1112217" cy="47317"/>
            </a:xfrm>
            <a:custGeom>
              <a:avLst/>
              <a:gdLst/>
              <a:ahLst/>
              <a:cxnLst/>
              <a:rect l="l" t="t" r="r" b="b"/>
              <a:pathLst>
                <a:path w="8603" h="366" extrusionOk="0">
                  <a:moveTo>
                    <a:pt x="1" y="1"/>
                  </a:moveTo>
                  <a:lnTo>
                    <a:pt x="1" y="365"/>
                  </a:lnTo>
                  <a:lnTo>
                    <a:pt x="8603" y="365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8" name="Google Shape;1548;p71"/>
            <p:cNvSpPr/>
            <p:nvPr/>
          </p:nvSpPr>
          <p:spPr>
            <a:xfrm>
              <a:off x="1282107" y="3231829"/>
              <a:ext cx="1112217" cy="47188"/>
            </a:xfrm>
            <a:custGeom>
              <a:avLst/>
              <a:gdLst/>
              <a:ahLst/>
              <a:cxnLst/>
              <a:rect l="l" t="t" r="r" b="b"/>
              <a:pathLst>
                <a:path w="8603" h="365" extrusionOk="0">
                  <a:moveTo>
                    <a:pt x="1" y="0"/>
                  </a:moveTo>
                  <a:lnTo>
                    <a:pt x="1" y="365"/>
                  </a:lnTo>
                  <a:lnTo>
                    <a:pt x="8603" y="365"/>
                  </a:lnTo>
                  <a:lnTo>
                    <a:pt x="860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9" name="Google Shape;1549;p71"/>
            <p:cNvSpPr/>
            <p:nvPr/>
          </p:nvSpPr>
          <p:spPr>
            <a:xfrm>
              <a:off x="1282107" y="3109916"/>
              <a:ext cx="1112217" cy="47317"/>
            </a:xfrm>
            <a:custGeom>
              <a:avLst/>
              <a:gdLst/>
              <a:ahLst/>
              <a:cxnLst/>
              <a:rect l="l" t="t" r="r" b="b"/>
              <a:pathLst>
                <a:path w="8603" h="366" extrusionOk="0">
                  <a:moveTo>
                    <a:pt x="1" y="1"/>
                  </a:moveTo>
                  <a:lnTo>
                    <a:pt x="1" y="366"/>
                  </a:lnTo>
                  <a:lnTo>
                    <a:pt x="8603" y="366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50" name="Google Shape;1550;p71"/>
            <p:cNvSpPr/>
            <p:nvPr/>
          </p:nvSpPr>
          <p:spPr>
            <a:xfrm>
              <a:off x="1423542" y="2587356"/>
              <a:ext cx="833226" cy="98384"/>
            </a:xfrm>
            <a:custGeom>
              <a:avLst/>
              <a:gdLst/>
              <a:ahLst/>
              <a:cxnLst/>
              <a:rect l="l" t="t" r="r" b="b"/>
              <a:pathLst>
                <a:path w="6445" h="761" extrusionOk="0">
                  <a:moveTo>
                    <a:pt x="1" y="0"/>
                  </a:moveTo>
                  <a:lnTo>
                    <a:pt x="1" y="760"/>
                  </a:lnTo>
                  <a:lnTo>
                    <a:pt x="6445" y="760"/>
                  </a:lnTo>
                  <a:lnTo>
                    <a:pt x="644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51" name="Google Shape;1551;p71"/>
            <p:cNvSpPr/>
            <p:nvPr/>
          </p:nvSpPr>
          <p:spPr>
            <a:xfrm>
              <a:off x="1271210" y="548243"/>
              <a:ext cx="1134158" cy="873474"/>
            </a:xfrm>
            <a:custGeom>
              <a:avLst/>
              <a:gdLst/>
              <a:ahLst/>
              <a:cxnLst/>
              <a:rect l="l" t="t" r="r" b="b"/>
              <a:pathLst>
                <a:path w="5190" h="3997" extrusionOk="0">
                  <a:moveTo>
                    <a:pt x="4374" y="816"/>
                  </a:moveTo>
                  <a:lnTo>
                    <a:pt x="4374" y="3160"/>
                  </a:lnTo>
                  <a:lnTo>
                    <a:pt x="838" y="3160"/>
                  </a:lnTo>
                  <a:lnTo>
                    <a:pt x="838" y="816"/>
                  </a:lnTo>
                  <a:close/>
                  <a:moveTo>
                    <a:pt x="1" y="0"/>
                  </a:moveTo>
                  <a:lnTo>
                    <a:pt x="1" y="3997"/>
                  </a:lnTo>
                  <a:lnTo>
                    <a:pt x="5190" y="3997"/>
                  </a:lnTo>
                  <a:lnTo>
                    <a:pt x="519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134326" y="2948470"/>
            <a:ext cx="575820" cy="6138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91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46"/>
          <p:cNvSpPr txBox="1">
            <a:spLocks noGrp="1"/>
          </p:cNvSpPr>
          <p:nvPr>
            <p:ph type="title"/>
          </p:nvPr>
        </p:nvSpPr>
        <p:spPr>
          <a:xfrm>
            <a:off x="1300133" y="906429"/>
            <a:ext cx="3766190" cy="84735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chemeClr val="accent1"/>
                </a:solidFill>
                <a:latin typeface="Microsoft Himalaya" pitchFamily="2" charset="0"/>
              </a:rPr>
              <a:t>Etiology </a:t>
            </a:r>
            <a:endParaRPr sz="7200" b="1" dirty="0">
              <a:solidFill>
                <a:schemeClr val="accent1"/>
              </a:solidFill>
              <a:latin typeface="Microsoft Himalaya" pitchFamily="2" charset="0"/>
            </a:endParaRP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xmlns="" id="{B0F8B26A-304A-3AFD-AA9A-B3EC102EE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01800"/>
            <a:ext cx="8229600" cy="3454399"/>
          </a:xfrm>
        </p:spPr>
        <p:txBody>
          <a:bodyPr/>
          <a:lstStyle/>
          <a:p>
            <a:pPr algn="l" fontAlgn="base"/>
            <a:r>
              <a:rPr lang="en-US" sz="2000" b="1" i="0" u="none" strike="noStrike" dirty="0">
                <a:solidFill>
                  <a:schemeClr val="accent3">
                    <a:lumMod val="10000"/>
                  </a:schemeClr>
                </a:solidFill>
                <a:effectLst/>
                <a:latin typeface="montserrat" pitchFamily="2" charset="77"/>
              </a:rPr>
              <a:t>Post-surgery pain is a type of neuropathic (nerve) pain which is thought to result from injury to a major peripheral nerve during a surgical procedure.</a:t>
            </a:r>
          </a:p>
          <a:p>
            <a:pPr algn="l" fontAlgn="base"/>
            <a:r>
              <a:rPr lang="en-US" sz="2000" b="1" i="0" u="none" strike="noStrike" dirty="0">
                <a:solidFill>
                  <a:schemeClr val="accent3">
                    <a:lumMod val="10000"/>
                  </a:schemeClr>
                </a:solidFill>
                <a:effectLst/>
                <a:latin typeface="montserrat" pitchFamily="2" charset="77"/>
              </a:rPr>
              <a:t>Surgery involves the cutting of tissues and nerves, which activate the body’s automatic injury responses such as inflammation.</a:t>
            </a:r>
          </a:p>
          <a:p>
            <a:pPr algn="l" fontAlgn="base"/>
            <a:r>
              <a:rPr lang="en-US" sz="2000" b="1" i="0" u="none" strike="noStrike" dirty="0">
                <a:solidFill>
                  <a:schemeClr val="accent3">
                    <a:lumMod val="10000"/>
                  </a:schemeClr>
                </a:solidFill>
                <a:effectLst/>
                <a:latin typeface="montserrat" pitchFamily="2" charset="77"/>
              </a:rPr>
              <a:t>Sometimes, these reactions can result in changes to how the nervous system processes pain signals, which can lead to chronic pain.</a:t>
            </a:r>
          </a:p>
        </p:txBody>
      </p:sp>
    </p:spTree>
    <p:extLst>
      <p:ext uri="{BB962C8B-B14F-4D97-AF65-F5344CB8AC3E}">
        <p14:creationId xmlns:p14="http://schemas.microsoft.com/office/powerpoint/2010/main" val="11419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05196D6-7C54-7DE2-C944-9D8EB0E85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048000"/>
            <a:ext cx="7162800" cy="3505200"/>
          </a:xfrm>
        </p:spPr>
        <p:txBody>
          <a:bodyPr/>
          <a:lstStyle/>
          <a:p>
            <a:pPr algn="l"/>
            <a:r>
              <a:rPr lang="en-US" sz="2400" dirty="0">
                <a:solidFill>
                  <a:srgbClr val="505050"/>
                </a:solidFill>
                <a:latin typeface="NexusSerif"/>
              </a:rPr>
              <a:t>Postoperative pain management aims </a:t>
            </a: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to: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err="1">
                <a:solidFill>
                  <a:srgbClr val="505050"/>
                </a:solidFill>
                <a:latin typeface="NexusSerif"/>
              </a:rPr>
              <a:t>M</a:t>
            </a:r>
            <a:r>
              <a:rPr lang="en-US" sz="2400" dirty="0" err="1" smtClean="0">
                <a:solidFill>
                  <a:srgbClr val="505050"/>
                </a:solidFill>
                <a:latin typeface="NexusSerif"/>
              </a:rPr>
              <a:t>inimise</a:t>
            </a: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 </a:t>
            </a:r>
            <a:r>
              <a:rPr lang="en-US" sz="2400" dirty="0">
                <a:solidFill>
                  <a:srgbClr val="505050"/>
                </a:solidFill>
                <a:latin typeface="NexusSerif"/>
              </a:rPr>
              <a:t>patient </a:t>
            </a: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discomfort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solidFill>
                  <a:srgbClr val="505050"/>
                </a:solidFill>
                <a:latin typeface="NexusSerif"/>
              </a:rPr>
              <a:t>F</a:t>
            </a: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acilitate </a:t>
            </a:r>
            <a:r>
              <a:rPr lang="en-US" sz="2400" dirty="0">
                <a:solidFill>
                  <a:srgbClr val="505050"/>
                </a:solidFill>
                <a:latin typeface="NexusSerif"/>
              </a:rPr>
              <a:t>early </a:t>
            </a:r>
            <a:r>
              <a:rPr lang="en-US" sz="2400" dirty="0" err="1">
                <a:solidFill>
                  <a:srgbClr val="505050"/>
                </a:solidFill>
                <a:latin typeface="NexusSerif"/>
              </a:rPr>
              <a:t>mobilisation</a:t>
            </a:r>
            <a:r>
              <a:rPr lang="en-US" sz="2400" dirty="0">
                <a:solidFill>
                  <a:srgbClr val="505050"/>
                </a:solidFill>
                <a:latin typeface="NexusSerif"/>
              </a:rPr>
              <a:t> </a:t>
            </a:r>
            <a:endParaRPr lang="en-US" sz="2400" dirty="0" smtClean="0">
              <a:solidFill>
                <a:srgbClr val="505050"/>
              </a:solidFill>
              <a:latin typeface="NexusSerif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Facilitate functional recovery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solidFill>
                  <a:srgbClr val="505050"/>
                </a:solidFill>
                <a:latin typeface="NexusSerif"/>
              </a:rPr>
              <a:t>P</a:t>
            </a: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revent </a:t>
            </a:r>
            <a:r>
              <a:rPr lang="en-US" sz="2400" dirty="0">
                <a:solidFill>
                  <a:srgbClr val="505050"/>
                </a:solidFill>
                <a:latin typeface="NexusSerif"/>
              </a:rPr>
              <a:t>acute pain developing into chronic </a:t>
            </a: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pain</a:t>
            </a:r>
            <a:endParaRPr lang="en-US" sz="2400" dirty="0">
              <a:solidFill>
                <a:srgbClr val="505050"/>
              </a:solidFill>
              <a:latin typeface="NexusSerif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505050"/>
                </a:solidFill>
                <a:latin typeface="NexusSerif"/>
              </a:rPr>
              <a:t>Reduce length of hospital stay</a:t>
            </a:r>
            <a:endParaRPr lang="en-US" sz="2400" dirty="0">
              <a:solidFill>
                <a:srgbClr val="505050"/>
              </a:solidFill>
              <a:latin typeface="NexusSerif"/>
            </a:endParaRPr>
          </a:p>
        </p:txBody>
      </p:sp>
      <p:sp>
        <p:nvSpPr>
          <p:cNvPr id="14" name="Title 13">
            <a:extLst>
              <a:ext uri="{FF2B5EF4-FFF2-40B4-BE49-F238E27FC236}">
                <a16:creationId xmlns="" xmlns:a16="http://schemas.microsoft.com/office/drawing/2014/main" id="{C4EA1B00-2893-9647-4FF6-147136DA7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14" y="762009"/>
            <a:ext cx="4320131" cy="2489199"/>
          </a:xfrm>
        </p:spPr>
        <p:txBody>
          <a:bodyPr/>
          <a:lstStyle/>
          <a:p>
            <a:r>
              <a:rPr lang="en-US" sz="6000" b="1" dirty="0" smtClean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Aim of post operative analgesia</a:t>
            </a:r>
            <a:endParaRPr lang="x-none" sz="6000" b="1"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05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0" name="Google Shape;540;p42"/>
          <p:cNvGrpSpPr/>
          <p:nvPr/>
        </p:nvGrpSpPr>
        <p:grpSpPr>
          <a:xfrm rot="939943">
            <a:off x="-398972" y="779638"/>
            <a:ext cx="2735516" cy="6210287"/>
            <a:chOff x="899849" y="1535896"/>
            <a:chExt cx="1664482" cy="2607167"/>
          </a:xfrm>
        </p:grpSpPr>
        <p:sp>
          <p:nvSpPr>
            <p:cNvPr id="541" name="Google Shape;541;p42"/>
            <p:cNvSpPr/>
            <p:nvPr/>
          </p:nvSpPr>
          <p:spPr>
            <a:xfrm rot="1273292">
              <a:off x="2223188" y="2919673"/>
              <a:ext cx="297488" cy="296939"/>
            </a:xfrm>
            <a:custGeom>
              <a:avLst/>
              <a:gdLst/>
              <a:ahLst/>
              <a:cxnLst/>
              <a:rect l="l" t="t" r="r" b="b"/>
              <a:pathLst>
                <a:path w="15703" h="15674" extrusionOk="0">
                  <a:moveTo>
                    <a:pt x="7677" y="1"/>
                  </a:moveTo>
                  <a:cubicBezTo>
                    <a:pt x="3299" y="1"/>
                    <a:pt x="1" y="3649"/>
                    <a:pt x="1" y="8027"/>
                  </a:cubicBezTo>
                  <a:cubicBezTo>
                    <a:pt x="1" y="12404"/>
                    <a:pt x="3299" y="15673"/>
                    <a:pt x="7677" y="15673"/>
                  </a:cubicBezTo>
                  <a:cubicBezTo>
                    <a:pt x="12054" y="15673"/>
                    <a:pt x="15702" y="12404"/>
                    <a:pt x="15702" y="8027"/>
                  </a:cubicBezTo>
                  <a:cubicBezTo>
                    <a:pt x="15702" y="3649"/>
                    <a:pt x="12054" y="1"/>
                    <a:pt x="76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2" name="Google Shape;542;p42"/>
            <p:cNvSpPr/>
            <p:nvPr/>
          </p:nvSpPr>
          <p:spPr>
            <a:xfrm rot="1273292">
              <a:off x="1052489" y="1700419"/>
              <a:ext cx="1105839" cy="1050539"/>
            </a:xfrm>
            <a:custGeom>
              <a:avLst/>
              <a:gdLst/>
              <a:ahLst/>
              <a:cxnLst/>
              <a:rect l="l" t="t" r="r" b="b"/>
              <a:pathLst>
                <a:path w="58372" h="55453" extrusionOk="0">
                  <a:moveTo>
                    <a:pt x="16782" y="0"/>
                  </a:moveTo>
                  <a:lnTo>
                    <a:pt x="7297" y="1810"/>
                  </a:lnTo>
                  <a:cubicBezTo>
                    <a:pt x="5108" y="2189"/>
                    <a:pt x="2919" y="3648"/>
                    <a:pt x="1460" y="5458"/>
                  </a:cubicBezTo>
                  <a:cubicBezTo>
                    <a:pt x="380" y="7647"/>
                    <a:pt x="1" y="9836"/>
                    <a:pt x="380" y="12404"/>
                  </a:cubicBezTo>
                  <a:lnTo>
                    <a:pt x="9866" y="48886"/>
                  </a:lnTo>
                  <a:cubicBezTo>
                    <a:pt x="10595" y="52534"/>
                    <a:pt x="14243" y="55452"/>
                    <a:pt x="17891" y="55452"/>
                  </a:cubicBezTo>
                  <a:lnTo>
                    <a:pt x="40131" y="55452"/>
                  </a:lnTo>
                  <a:cubicBezTo>
                    <a:pt x="44158" y="55452"/>
                    <a:pt x="47806" y="52534"/>
                    <a:pt x="48536" y="48886"/>
                  </a:cubicBezTo>
                  <a:lnTo>
                    <a:pt x="58021" y="12404"/>
                  </a:lnTo>
                  <a:cubicBezTo>
                    <a:pt x="58371" y="9836"/>
                    <a:pt x="58021" y="7647"/>
                    <a:pt x="56912" y="5458"/>
                  </a:cubicBezTo>
                  <a:cubicBezTo>
                    <a:pt x="55453" y="3648"/>
                    <a:pt x="53264" y="2189"/>
                    <a:pt x="51075" y="1810"/>
                  </a:cubicBezTo>
                  <a:lnTo>
                    <a:pt x="41590" y="0"/>
                  </a:lnTo>
                  <a:cubicBezTo>
                    <a:pt x="41240" y="0"/>
                    <a:pt x="40860" y="351"/>
                    <a:pt x="40860" y="730"/>
                  </a:cubicBezTo>
                  <a:cubicBezTo>
                    <a:pt x="40860" y="1080"/>
                    <a:pt x="41240" y="1460"/>
                    <a:pt x="41590" y="1460"/>
                  </a:cubicBezTo>
                  <a:lnTo>
                    <a:pt x="50725" y="2919"/>
                  </a:lnTo>
                  <a:cubicBezTo>
                    <a:pt x="52914" y="3269"/>
                    <a:pt x="54373" y="4378"/>
                    <a:pt x="55453" y="6188"/>
                  </a:cubicBezTo>
                  <a:cubicBezTo>
                    <a:pt x="56912" y="8026"/>
                    <a:pt x="56912" y="9836"/>
                    <a:pt x="56562" y="12025"/>
                  </a:cubicBezTo>
                  <a:lnTo>
                    <a:pt x="47427" y="48506"/>
                  </a:lnTo>
                  <a:cubicBezTo>
                    <a:pt x="46697" y="51804"/>
                    <a:pt x="43779" y="53993"/>
                    <a:pt x="40131" y="53993"/>
                  </a:cubicBezTo>
                  <a:lnTo>
                    <a:pt x="17891" y="53993"/>
                  </a:lnTo>
                  <a:cubicBezTo>
                    <a:pt x="14594" y="53993"/>
                    <a:pt x="11675" y="51804"/>
                    <a:pt x="10945" y="48506"/>
                  </a:cubicBezTo>
                  <a:lnTo>
                    <a:pt x="1840" y="12025"/>
                  </a:lnTo>
                  <a:cubicBezTo>
                    <a:pt x="1460" y="9836"/>
                    <a:pt x="1460" y="8026"/>
                    <a:pt x="2569" y="6188"/>
                  </a:cubicBezTo>
                  <a:cubicBezTo>
                    <a:pt x="4029" y="4378"/>
                    <a:pt x="5488" y="3269"/>
                    <a:pt x="7677" y="2919"/>
                  </a:cubicBezTo>
                  <a:lnTo>
                    <a:pt x="16782" y="1460"/>
                  </a:lnTo>
                  <a:cubicBezTo>
                    <a:pt x="17162" y="1460"/>
                    <a:pt x="17512" y="1080"/>
                    <a:pt x="17512" y="730"/>
                  </a:cubicBezTo>
                  <a:cubicBezTo>
                    <a:pt x="17512" y="351"/>
                    <a:pt x="17162" y="0"/>
                    <a:pt x="167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3" name="Google Shape;543;p42"/>
            <p:cNvSpPr/>
            <p:nvPr/>
          </p:nvSpPr>
          <p:spPr>
            <a:xfrm rot="1273292">
              <a:off x="2292297" y="2988783"/>
              <a:ext cx="159268" cy="158700"/>
            </a:xfrm>
            <a:custGeom>
              <a:avLst/>
              <a:gdLst/>
              <a:ahLst/>
              <a:cxnLst/>
              <a:rect l="l" t="t" r="r" b="b"/>
              <a:pathLst>
                <a:path w="8407" h="8377" extrusionOk="0">
                  <a:moveTo>
                    <a:pt x="4029" y="1"/>
                  </a:moveTo>
                  <a:cubicBezTo>
                    <a:pt x="1840" y="1"/>
                    <a:pt x="1" y="1810"/>
                    <a:pt x="1" y="4379"/>
                  </a:cubicBezTo>
                  <a:cubicBezTo>
                    <a:pt x="1" y="6568"/>
                    <a:pt x="1840" y="8377"/>
                    <a:pt x="4029" y="8377"/>
                  </a:cubicBezTo>
                  <a:cubicBezTo>
                    <a:pt x="6568" y="8377"/>
                    <a:pt x="8406" y="6568"/>
                    <a:pt x="8406" y="4379"/>
                  </a:cubicBezTo>
                  <a:cubicBezTo>
                    <a:pt x="8406" y="1810"/>
                    <a:pt x="6568" y="1"/>
                    <a:pt x="40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4" name="Google Shape;544;p42"/>
            <p:cNvSpPr/>
            <p:nvPr/>
          </p:nvSpPr>
          <p:spPr>
            <a:xfrm rot="1273292">
              <a:off x="2330512" y="3084648"/>
              <a:ext cx="159249" cy="152069"/>
            </a:xfrm>
            <a:custGeom>
              <a:avLst/>
              <a:gdLst/>
              <a:ahLst/>
              <a:cxnLst/>
              <a:rect l="l" t="t" r="r" b="b"/>
              <a:pathLst>
                <a:path w="8406" h="8027" extrusionOk="0">
                  <a:moveTo>
                    <a:pt x="380" y="8026"/>
                  </a:moveTo>
                  <a:lnTo>
                    <a:pt x="380" y="8026"/>
                  </a:lnTo>
                  <a:lnTo>
                    <a:pt x="380" y="8026"/>
                  </a:lnTo>
                  <a:close/>
                  <a:moveTo>
                    <a:pt x="380" y="8026"/>
                  </a:moveTo>
                  <a:lnTo>
                    <a:pt x="380" y="8026"/>
                  </a:lnTo>
                  <a:lnTo>
                    <a:pt x="380" y="8026"/>
                  </a:lnTo>
                  <a:close/>
                  <a:moveTo>
                    <a:pt x="380" y="8026"/>
                  </a:moveTo>
                  <a:lnTo>
                    <a:pt x="380" y="8026"/>
                  </a:lnTo>
                  <a:lnTo>
                    <a:pt x="380" y="8026"/>
                  </a:lnTo>
                  <a:close/>
                  <a:moveTo>
                    <a:pt x="380" y="8026"/>
                  </a:moveTo>
                  <a:lnTo>
                    <a:pt x="380" y="8026"/>
                  </a:lnTo>
                  <a:lnTo>
                    <a:pt x="380" y="8026"/>
                  </a:lnTo>
                  <a:close/>
                  <a:moveTo>
                    <a:pt x="0" y="8026"/>
                  </a:moveTo>
                  <a:lnTo>
                    <a:pt x="0" y="8026"/>
                  </a:lnTo>
                  <a:lnTo>
                    <a:pt x="0" y="8026"/>
                  </a:lnTo>
                  <a:close/>
                  <a:moveTo>
                    <a:pt x="8405" y="380"/>
                  </a:moveTo>
                  <a:lnTo>
                    <a:pt x="8405" y="380"/>
                  </a:lnTo>
                  <a:lnTo>
                    <a:pt x="8405" y="380"/>
                  </a:lnTo>
                  <a:close/>
                  <a:moveTo>
                    <a:pt x="8405" y="380"/>
                  </a:moveTo>
                  <a:lnTo>
                    <a:pt x="8405" y="380"/>
                  </a:lnTo>
                  <a:lnTo>
                    <a:pt x="8405" y="380"/>
                  </a:lnTo>
                  <a:close/>
                  <a:moveTo>
                    <a:pt x="8405" y="380"/>
                  </a:moveTo>
                  <a:lnTo>
                    <a:pt x="8405" y="380"/>
                  </a:lnTo>
                  <a:lnTo>
                    <a:pt x="8405" y="380"/>
                  </a:lnTo>
                  <a:close/>
                  <a:moveTo>
                    <a:pt x="8405" y="0"/>
                  </a:moveTo>
                  <a:lnTo>
                    <a:pt x="8405" y="0"/>
                  </a:lnTo>
                  <a:lnTo>
                    <a:pt x="8405" y="0"/>
                  </a:lnTo>
                  <a:close/>
                  <a:moveTo>
                    <a:pt x="8405" y="0"/>
                  </a:moveTo>
                  <a:lnTo>
                    <a:pt x="8405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5" name="Google Shape;545;p42"/>
            <p:cNvSpPr/>
            <p:nvPr/>
          </p:nvSpPr>
          <p:spPr>
            <a:xfrm rot="1273292">
              <a:off x="2226439" y="2940742"/>
              <a:ext cx="290289" cy="276479"/>
            </a:xfrm>
            <a:custGeom>
              <a:avLst/>
              <a:gdLst/>
              <a:ahLst/>
              <a:cxnLst/>
              <a:rect l="l" t="t" r="r" b="b"/>
              <a:pathLst>
                <a:path w="15323" h="14594" extrusionOk="0">
                  <a:moveTo>
                    <a:pt x="10945" y="1"/>
                  </a:moveTo>
                  <a:cubicBezTo>
                    <a:pt x="10945" y="380"/>
                    <a:pt x="11295" y="730"/>
                    <a:pt x="11295" y="1110"/>
                  </a:cubicBezTo>
                  <a:cubicBezTo>
                    <a:pt x="13134" y="2569"/>
                    <a:pt x="14213" y="4378"/>
                    <a:pt x="14213" y="6947"/>
                  </a:cubicBezTo>
                  <a:cubicBezTo>
                    <a:pt x="14213" y="10595"/>
                    <a:pt x="11295" y="13864"/>
                    <a:pt x="7297" y="13864"/>
                  </a:cubicBezTo>
                  <a:cubicBezTo>
                    <a:pt x="4378" y="13864"/>
                    <a:pt x="1810" y="11675"/>
                    <a:pt x="1080" y="9136"/>
                  </a:cubicBezTo>
                  <a:cubicBezTo>
                    <a:pt x="730" y="9136"/>
                    <a:pt x="350" y="9136"/>
                    <a:pt x="0" y="8756"/>
                  </a:cubicBezTo>
                  <a:lnTo>
                    <a:pt x="0" y="8756"/>
                  </a:lnTo>
                  <a:cubicBezTo>
                    <a:pt x="730" y="12054"/>
                    <a:pt x="3648" y="14593"/>
                    <a:pt x="6917" y="14593"/>
                  </a:cubicBezTo>
                  <a:lnTo>
                    <a:pt x="7297" y="14593"/>
                  </a:lnTo>
                  <a:cubicBezTo>
                    <a:pt x="11674" y="14593"/>
                    <a:pt x="15322" y="11324"/>
                    <a:pt x="15322" y="6947"/>
                  </a:cubicBezTo>
                  <a:lnTo>
                    <a:pt x="15322" y="6567"/>
                  </a:lnTo>
                  <a:cubicBezTo>
                    <a:pt x="14943" y="3649"/>
                    <a:pt x="13484" y="1110"/>
                    <a:pt x="109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6" name="Google Shape;546;p42"/>
            <p:cNvSpPr/>
            <p:nvPr/>
          </p:nvSpPr>
          <p:spPr>
            <a:xfrm rot="1273292">
              <a:off x="2245617" y="2961408"/>
              <a:ext cx="248819" cy="241639"/>
            </a:xfrm>
            <a:custGeom>
              <a:avLst/>
              <a:gdLst/>
              <a:ahLst/>
              <a:cxnLst/>
              <a:rect l="l" t="t" r="r" b="b"/>
              <a:pathLst>
                <a:path w="13134" h="12755" extrusionOk="0">
                  <a:moveTo>
                    <a:pt x="10215" y="1"/>
                  </a:moveTo>
                  <a:cubicBezTo>
                    <a:pt x="10215" y="1080"/>
                    <a:pt x="10215" y="2540"/>
                    <a:pt x="9865" y="3649"/>
                  </a:cubicBezTo>
                  <a:cubicBezTo>
                    <a:pt x="10215" y="4378"/>
                    <a:pt x="10594" y="5108"/>
                    <a:pt x="10594" y="5838"/>
                  </a:cubicBezTo>
                  <a:cubicBezTo>
                    <a:pt x="10594" y="8027"/>
                    <a:pt x="8756" y="9836"/>
                    <a:pt x="6217" y="9836"/>
                  </a:cubicBezTo>
                  <a:cubicBezTo>
                    <a:pt x="5108" y="9836"/>
                    <a:pt x="3648" y="9486"/>
                    <a:pt x="2919" y="8377"/>
                  </a:cubicBezTo>
                  <a:lnTo>
                    <a:pt x="2568" y="8377"/>
                  </a:lnTo>
                  <a:cubicBezTo>
                    <a:pt x="1459" y="8377"/>
                    <a:pt x="730" y="8377"/>
                    <a:pt x="0" y="8027"/>
                  </a:cubicBezTo>
                  <a:lnTo>
                    <a:pt x="0" y="8027"/>
                  </a:lnTo>
                  <a:cubicBezTo>
                    <a:pt x="730" y="10566"/>
                    <a:pt x="3298" y="12755"/>
                    <a:pt x="6217" y="12755"/>
                  </a:cubicBezTo>
                  <a:cubicBezTo>
                    <a:pt x="10215" y="12755"/>
                    <a:pt x="13133" y="9486"/>
                    <a:pt x="13133" y="5838"/>
                  </a:cubicBezTo>
                  <a:cubicBezTo>
                    <a:pt x="13133" y="3269"/>
                    <a:pt x="12054" y="1460"/>
                    <a:pt x="102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7" name="Google Shape;547;p42"/>
            <p:cNvSpPr/>
            <p:nvPr/>
          </p:nvSpPr>
          <p:spPr>
            <a:xfrm rot="1273292">
              <a:off x="2298151" y="3031348"/>
              <a:ext cx="145438" cy="117230"/>
            </a:xfrm>
            <a:custGeom>
              <a:avLst/>
              <a:gdLst/>
              <a:ahLst/>
              <a:cxnLst/>
              <a:rect l="l" t="t" r="r" b="b"/>
              <a:pathLst>
                <a:path w="7677" h="6188" extrusionOk="0">
                  <a:moveTo>
                    <a:pt x="6947" y="1"/>
                  </a:moveTo>
                  <a:cubicBezTo>
                    <a:pt x="6567" y="1081"/>
                    <a:pt x="6217" y="2190"/>
                    <a:pt x="4758" y="3269"/>
                  </a:cubicBezTo>
                  <a:cubicBezTo>
                    <a:pt x="3299" y="4379"/>
                    <a:pt x="1839" y="4729"/>
                    <a:pt x="1" y="4729"/>
                  </a:cubicBezTo>
                  <a:cubicBezTo>
                    <a:pt x="730" y="5838"/>
                    <a:pt x="2190" y="6188"/>
                    <a:pt x="3299" y="6188"/>
                  </a:cubicBezTo>
                  <a:cubicBezTo>
                    <a:pt x="5838" y="6188"/>
                    <a:pt x="7676" y="4379"/>
                    <a:pt x="7676" y="2190"/>
                  </a:cubicBezTo>
                  <a:cubicBezTo>
                    <a:pt x="7676" y="1460"/>
                    <a:pt x="7297" y="730"/>
                    <a:pt x="6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8" name="Google Shape;548;p42"/>
            <p:cNvSpPr/>
            <p:nvPr/>
          </p:nvSpPr>
          <p:spPr>
            <a:xfrm rot="1273292">
              <a:off x="1156789" y="2820969"/>
              <a:ext cx="1071549" cy="1167750"/>
            </a:xfrm>
            <a:custGeom>
              <a:avLst/>
              <a:gdLst/>
              <a:ahLst/>
              <a:cxnLst/>
              <a:rect l="l" t="t" r="r" b="b"/>
              <a:pathLst>
                <a:path w="56562" h="61640" extrusionOk="0">
                  <a:moveTo>
                    <a:pt x="1460" y="0"/>
                  </a:moveTo>
                  <a:cubicBezTo>
                    <a:pt x="731" y="0"/>
                    <a:pt x="1" y="730"/>
                    <a:pt x="1" y="1460"/>
                  </a:cubicBezTo>
                  <a:lnTo>
                    <a:pt x="1" y="33184"/>
                  </a:lnTo>
                  <a:cubicBezTo>
                    <a:pt x="1" y="48886"/>
                    <a:pt x="12784" y="61640"/>
                    <a:pt x="28456" y="61640"/>
                  </a:cubicBezTo>
                  <a:cubicBezTo>
                    <a:pt x="43779" y="61640"/>
                    <a:pt x="56562" y="48886"/>
                    <a:pt x="56562" y="33184"/>
                  </a:cubicBezTo>
                  <a:lnTo>
                    <a:pt x="56562" y="1460"/>
                  </a:lnTo>
                  <a:cubicBezTo>
                    <a:pt x="56562" y="730"/>
                    <a:pt x="55832" y="0"/>
                    <a:pt x="55103" y="0"/>
                  </a:cubicBezTo>
                  <a:cubicBezTo>
                    <a:pt x="54373" y="0"/>
                    <a:pt x="53994" y="730"/>
                    <a:pt x="53994" y="1460"/>
                  </a:cubicBezTo>
                  <a:lnTo>
                    <a:pt x="53994" y="33184"/>
                  </a:lnTo>
                  <a:cubicBezTo>
                    <a:pt x="53994" y="47426"/>
                    <a:pt x="42319" y="58721"/>
                    <a:pt x="28456" y="58721"/>
                  </a:cubicBezTo>
                  <a:cubicBezTo>
                    <a:pt x="14243" y="58721"/>
                    <a:pt x="2919" y="47426"/>
                    <a:pt x="2919" y="33184"/>
                  </a:cubicBezTo>
                  <a:lnTo>
                    <a:pt x="2919" y="1460"/>
                  </a:lnTo>
                  <a:cubicBezTo>
                    <a:pt x="2919" y="730"/>
                    <a:pt x="2190" y="0"/>
                    <a:pt x="14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9" name="Google Shape;549;p42"/>
            <p:cNvSpPr/>
            <p:nvPr/>
          </p:nvSpPr>
          <p:spPr>
            <a:xfrm rot="1273292">
              <a:off x="1233891" y="2674859"/>
              <a:ext cx="373229" cy="55300"/>
            </a:xfrm>
            <a:custGeom>
              <a:avLst/>
              <a:gdLst/>
              <a:ahLst/>
              <a:cxnLst/>
              <a:rect l="l" t="t" r="r" b="b"/>
              <a:pathLst>
                <a:path w="19701" h="2919" extrusionOk="0">
                  <a:moveTo>
                    <a:pt x="1460" y="0"/>
                  </a:moveTo>
                  <a:cubicBezTo>
                    <a:pt x="730" y="0"/>
                    <a:pt x="1" y="730"/>
                    <a:pt x="1" y="1460"/>
                  </a:cubicBezTo>
                  <a:cubicBezTo>
                    <a:pt x="1" y="2189"/>
                    <a:pt x="730" y="2919"/>
                    <a:pt x="1460" y="2919"/>
                  </a:cubicBezTo>
                  <a:lnTo>
                    <a:pt x="18241" y="2919"/>
                  </a:lnTo>
                  <a:cubicBezTo>
                    <a:pt x="18971" y="2919"/>
                    <a:pt x="19701" y="2189"/>
                    <a:pt x="19701" y="1460"/>
                  </a:cubicBezTo>
                  <a:cubicBezTo>
                    <a:pt x="19701" y="730"/>
                    <a:pt x="18971" y="0"/>
                    <a:pt x="182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0" name="Google Shape;550;p42"/>
            <p:cNvSpPr/>
            <p:nvPr/>
          </p:nvSpPr>
          <p:spPr>
            <a:xfrm rot="1273292">
              <a:off x="1566537" y="1624440"/>
              <a:ext cx="144870" cy="94799"/>
            </a:xfrm>
            <a:custGeom>
              <a:avLst/>
              <a:gdLst/>
              <a:ahLst/>
              <a:cxnLst/>
              <a:rect l="l" t="t" r="r" b="b"/>
              <a:pathLst>
                <a:path w="7647" h="5004" extrusionOk="0">
                  <a:moveTo>
                    <a:pt x="5890" y="1"/>
                  </a:moveTo>
                  <a:cubicBezTo>
                    <a:pt x="5739" y="1"/>
                    <a:pt x="5592" y="32"/>
                    <a:pt x="5458" y="102"/>
                  </a:cubicBezTo>
                  <a:lnTo>
                    <a:pt x="730" y="1561"/>
                  </a:lnTo>
                  <a:cubicBezTo>
                    <a:pt x="350" y="1561"/>
                    <a:pt x="0" y="1941"/>
                    <a:pt x="350" y="2291"/>
                  </a:cubicBezTo>
                  <a:lnTo>
                    <a:pt x="350" y="4480"/>
                  </a:lnTo>
                  <a:cubicBezTo>
                    <a:pt x="620" y="4749"/>
                    <a:pt x="874" y="5004"/>
                    <a:pt x="1135" y="5004"/>
                  </a:cubicBezTo>
                  <a:cubicBezTo>
                    <a:pt x="1242" y="5004"/>
                    <a:pt x="1349" y="4961"/>
                    <a:pt x="1459" y="4859"/>
                  </a:cubicBezTo>
                  <a:lnTo>
                    <a:pt x="6567" y="4859"/>
                  </a:lnTo>
                  <a:cubicBezTo>
                    <a:pt x="7297" y="4480"/>
                    <a:pt x="7647" y="3750"/>
                    <a:pt x="7647" y="3021"/>
                  </a:cubicBezTo>
                  <a:lnTo>
                    <a:pt x="7297" y="1211"/>
                  </a:lnTo>
                  <a:cubicBezTo>
                    <a:pt x="7297" y="616"/>
                    <a:pt x="6558" y="1"/>
                    <a:pt x="58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1" name="Google Shape;551;p42"/>
            <p:cNvSpPr/>
            <p:nvPr/>
          </p:nvSpPr>
          <p:spPr>
            <a:xfrm rot="1273292">
              <a:off x="1881931" y="1747031"/>
              <a:ext cx="145438" cy="94799"/>
            </a:xfrm>
            <a:custGeom>
              <a:avLst/>
              <a:gdLst/>
              <a:ahLst/>
              <a:cxnLst/>
              <a:rect l="l" t="t" r="r" b="b"/>
              <a:pathLst>
                <a:path w="7677" h="5004" extrusionOk="0">
                  <a:moveTo>
                    <a:pt x="1760" y="1"/>
                  </a:moveTo>
                  <a:cubicBezTo>
                    <a:pt x="1099" y="1"/>
                    <a:pt x="380" y="616"/>
                    <a:pt x="380" y="1211"/>
                  </a:cubicBezTo>
                  <a:lnTo>
                    <a:pt x="1" y="3021"/>
                  </a:lnTo>
                  <a:cubicBezTo>
                    <a:pt x="1" y="3750"/>
                    <a:pt x="380" y="4480"/>
                    <a:pt x="1110" y="4859"/>
                  </a:cubicBezTo>
                  <a:lnTo>
                    <a:pt x="6217" y="4859"/>
                  </a:lnTo>
                  <a:cubicBezTo>
                    <a:pt x="6319" y="4961"/>
                    <a:pt x="6423" y="5004"/>
                    <a:pt x="6520" y="5004"/>
                  </a:cubicBezTo>
                  <a:cubicBezTo>
                    <a:pt x="6756" y="5004"/>
                    <a:pt x="6947" y="4749"/>
                    <a:pt x="6947" y="4480"/>
                  </a:cubicBezTo>
                  <a:lnTo>
                    <a:pt x="7297" y="2291"/>
                  </a:lnTo>
                  <a:cubicBezTo>
                    <a:pt x="7676" y="1941"/>
                    <a:pt x="7297" y="1561"/>
                    <a:pt x="6947" y="1561"/>
                  </a:cubicBezTo>
                  <a:lnTo>
                    <a:pt x="2189" y="102"/>
                  </a:lnTo>
                  <a:cubicBezTo>
                    <a:pt x="2055" y="32"/>
                    <a:pt x="1909" y="1"/>
                    <a:pt x="1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2" name="Google Shape;552;p42"/>
            <p:cNvSpPr/>
            <p:nvPr/>
          </p:nvSpPr>
          <p:spPr>
            <a:xfrm rot="1273292">
              <a:off x="2326056" y="3028808"/>
              <a:ext cx="82959" cy="82959"/>
            </a:xfrm>
            <a:custGeom>
              <a:avLst/>
              <a:gdLst/>
              <a:ahLst/>
              <a:cxnLst/>
              <a:rect l="l" t="t" r="r" b="b"/>
              <a:pathLst>
                <a:path w="4379" h="4379" extrusionOk="0">
                  <a:moveTo>
                    <a:pt x="2190" y="1"/>
                  </a:moveTo>
                  <a:cubicBezTo>
                    <a:pt x="1081" y="1"/>
                    <a:pt x="1" y="1081"/>
                    <a:pt x="1" y="2190"/>
                  </a:cubicBezTo>
                  <a:cubicBezTo>
                    <a:pt x="1" y="3269"/>
                    <a:pt x="1081" y="4379"/>
                    <a:pt x="2190" y="4379"/>
                  </a:cubicBezTo>
                  <a:cubicBezTo>
                    <a:pt x="3269" y="4379"/>
                    <a:pt x="4378" y="3269"/>
                    <a:pt x="4378" y="2190"/>
                  </a:cubicBezTo>
                  <a:cubicBezTo>
                    <a:pt x="4378" y="1081"/>
                    <a:pt x="3269" y="1"/>
                    <a:pt x="21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371D9D4C-0039-5F99-D544-4A1C0A82FB6B}"/>
              </a:ext>
            </a:extLst>
          </p:cNvPr>
          <p:cNvSpPr>
            <a:spLocks noGrp="1"/>
          </p:cNvSpPr>
          <p:nvPr>
            <p:ph type="title" idx="15"/>
          </p:nvPr>
        </p:nvSpPr>
        <p:spPr>
          <a:xfrm>
            <a:off x="2415390" y="956545"/>
            <a:ext cx="6576209" cy="1420337"/>
          </a:xfrm>
        </p:spPr>
        <p:txBody>
          <a:bodyPr/>
          <a:lstStyle/>
          <a:p>
            <a:r>
              <a:rPr lang="en-US" sz="4000" b="1" dirty="0">
                <a:latin typeface="Bahnschrift Condensed" pitchFamily="34" charset="0"/>
                <a:ea typeface="NSimSun" pitchFamily="49" charset="-122"/>
              </a:rPr>
              <a:t>Negative effect of poor postoperative pain control</a:t>
            </a:r>
            <a:endParaRPr lang="x-none" sz="4000" b="1" dirty="0">
              <a:latin typeface="Bahnschrift Condensed" pitchFamily="34" charset="0"/>
              <a:ea typeface="NSimSun" pitchFamily="49" charset="-122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23A7822E-4A72-F58B-B4DE-D965BEE9EA96}"/>
              </a:ext>
            </a:extLst>
          </p:cNvPr>
          <p:cNvSpPr txBox="1"/>
          <p:nvPr/>
        </p:nvSpPr>
        <p:spPr>
          <a:xfrm>
            <a:off x="2634962" y="2690336"/>
            <a:ext cx="63566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Increase incidence of nausea and vomiting 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Cardiovascular instability “tachycardia and hypertension “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Increased risk of pulmonary complications from inhibition of effective respiration.</a:t>
            </a:r>
          </a:p>
          <a:p>
            <a:pPr marL="285750" indent="-285750"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Sleep disturbance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2BAE0C92-8B58-41EA-6B58-F59E89B1C2B0}"/>
              </a:ext>
            </a:extLst>
          </p:cNvPr>
          <p:cNvSpPr txBox="1"/>
          <p:nvPr/>
        </p:nvSpPr>
        <p:spPr>
          <a:xfrm>
            <a:off x="2634962" y="4922368"/>
            <a:ext cx="57227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Note:pre operative screening may identify patients who are </a:t>
            </a:r>
            <a:r>
              <a:rPr lang="en-US" b="1" kern="0" dirty="0" smtClean="0">
                <a:solidFill>
                  <a:srgbClr val="000000"/>
                </a:solidFill>
                <a:cs typeface="Arial"/>
                <a:sym typeface="Arial"/>
              </a:rPr>
              <a:t>a</a:t>
            </a: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t</a:t>
            </a:r>
            <a:r>
              <a:rPr lang="en-US" b="1" kern="0" dirty="0" smtClean="0">
                <a:solidFill>
                  <a:srgbClr val="000000"/>
                </a:solidFill>
                <a:cs typeface="Arial"/>
                <a:sym typeface="Arial"/>
              </a:rPr>
              <a:t> </a:t>
            </a: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an increase risk of chronic pain and could facilitate targeted pre op interventions to reduce pain</a:t>
            </a:r>
            <a:r>
              <a:rPr lang="en-US" kern="0" dirty="0">
                <a:solidFill>
                  <a:srgbClr val="000000"/>
                </a:solidFill>
                <a:cs typeface="Arial"/>
                <a:sym typeface="Arial"/>
              </a:rPr>
              <a:t> and</a:t>
            </a:r>
            <a:r>
              <a:rPr lang="en-US" b="1" kern="0" dirty="0">
                <a:solidFill>
                  <a:srgbClr val="000000"/>
                </a:solidFill>
                <a:cs typeface="Arial"/>
                <a:sym typeface="Arial"/>
              </a:rPr>
              <a:t> increase patient’s ability to cope with pain</a:t>
            </a:r>
          </a:p>
        </p:txBody>
      </p:sp>
    </p:spTree>
    <p:extLst>
      <p:ext uri="{BB962C8B-B14F-4D97-AF65-F5344CB8AC3E}">
        <p14:creationId xmlns:p14="http://schemas.microsoft.com/office/powerpoint/2010/main" val="103583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58"/>
          <p:cNvSpPr txBox="1">
            <a:spLocks noGrp="1"/>
          </p:cNvSpPr>
          <p:nvPr>
            <p:ph type="title"/>
          </p:nvPr>
        </p:nvSpPr>
        <p:spPr>
          <a:xfrm>
            <a:off x="3470302" y="482600"/>
            <a:ext cx="5368898" cy="709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000" b="1" dirty="0">
                <a:solidFill>
                  <a:schemeClr val="tx2"/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Evaluation of adequate pain control</a:t>
            </a:r>
            <a:endParaRPr sz="4000" b="1" dirty="0">
              <a:solidFill>
                <a:schemeClr val="tx2"/>
              </a:solidFill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>
          <a:xfrm>
            <a:off x="3125201" y="1498609"/>
            <a:ext cx="6018807" cy="5054599"/>
          </a:xfrm>
        </p:spPr>
        <p:txBody>
          <a:bodyPr anchor="t"/>
          <a:lstStyle/>
          <a:p>
            <a:pPr algn="l"/>
            <a:r>
              <a:rPr lang="en-US" sz="1800" dirty="0"/>
              <a:t>The assessment of pain severity is </a:t>
            </a:r>
            <a:r>
              <a:rPr lang="en-US" sz="1800" dirty="0" smtClean="0"/>
              <a:t>generally accomplished </a:t>
            </a:r>
            <a:r>
              <a:rPr lang="en-US" sz="1800" dirty="0"/>
              <a:t>using a pain </a:t>
            </a:r>
            <a:r>
              <a:rPr lang="en-US" sz="1800" dirty="0" smtClean="0"/>
              <a:t>scale.</a:t>
            </a:r>
          </a:p>
          <a:p>
            <a:pPr algn="l"/>
            <a:r>
              <a:rPr lang="en-US" sz="1800" dirty="0" smtClean="0"/>
              <a:t>Acute </a:t>
            </a:r>
            <a:r>
              <a:rPr lang="en-US" sz="1800" dirty="0"/>
              <a:t>pain, such as that experienced in the postoperative period, is most commonly measured using </a:t>
            </a:r>
            <a:r>
              <a:rPr lang="en-US" sz="1800" dirty="0" err="1"/>
              <a:t>unidimensional</a:t>
            </a:r>
            <a:r>
              <a:rPr lang="en-US" sz="1800" dirty="0"/>
              <a:t> pain </a:t>
            </a:r>
            <a:r>
              <a:rPr lang="en-US" sz="1800" dirty="0" smtClean="0"/>
              <a:t>scales.</a:t>
            </a:r>
          </a:p>
          <a:p>
            <a:pPr algn="l"/>
            <a:r>
              <a:rPr lang="en-US" sz="1800" dirty="0" smtClean="0"/>
              <a:t>While </a:t>
            </a:r>
            <a:r>
              <a:rPr lang="en-US" sz="1800" dirty="0"/>
              <a:t>there are many different pain scales available, the Visual Analogue Scale (VAS) is the most frequently used scale to evaluate postoperative </a:t>
            </a:r>
            <a:r>
              <a:rPr lang="en-US" sz="1800" dirty="0" smtClean="0"/>
              <a:t>pain.</a:t>
            </a:r>
          </a:p>
          <a:p>
            <a:pPr algn="l"/>
            <a:r>
              <a:rPr lang="en-US" sz="1800" dirty="0" smtClean="0"/>
              <a:t>This </a:t>
            </a:r>
            <a:r>
              <a:rPr lang="en-US" sz="1800" dirty="0"/>
              <a:t>scale involves the use of a metered line marked from 0 to 10 with word descriptions of pain at either extreme of the scale, where 0 represents “no pain” and 10 represents the “worst possible pain</a:t>
            </a:r>
            <a:r>
              <a:rPr lang="en-US" sz="1800" dirty="0" smtClean="0"/>
              <a:t>.”</a:t>
            </a:r>
            <a:endParaRPr lang="en-US" sz="1800" dirty="0"/>
          </a:p>
        </p:txBody>
      </p:sp>
      <p:grpSp>
        <p:nvGrpSpPr>
          <p:cNvPr id="1026" name="Google Shape;1026;p58"/>
          <p:cNvGrpSpPr/>
          <p:nvPr/>
        </p:nvGrpSpPr>
        <p:grpSpPr>
          <a:xfrm>
            <a:off x="-99325" y="2777495"/>
            <a:ext cx="3437559" cy="3920319"/>
            <a:chOff x="426248" y="1543441"/>
            <a:chExt cx="3685430" cy="3060193"/>
          </a:xfrm>
        </p:grpSpPr>
        <p:grpSp>
          <p:nvGrpSpPr>
            <p:cNvPr id="1027" name="Google Shape;1027;p58"/>
            <p:cNvGrpSpPr/>
            <p:nvPr/>
          </p:nvGrpSpPr>
          <p:grpSpPr>
            <a:xfrm>
              <a:off x="426248" y="1543441"/>
              <a:ext cx="3685430" cy="3060193"/>
              <a:chOff x="426248" y="1543441"/>
              <a:chExt cx="3685430" cy="3060193"/>
            </a:xfrm>
          </p:grpSpPr>
          <p:grpSp>
            <p:nvGrpSpPr>
              <p:cNvPr id="1028" name="Google Shape;1028;p58"/>
              <p:cNvGrpSpPr/>
              <p:nvPr/>
            </p:nvGrpSpPr>
            <p:grpSpPr>
              <a:xfrm>
                <a:off x="2484732" y="2002198"/>
                <a:ext cx="1626946" cy="2601381"/>
                <a:chOff x="6193400" y="3062650"/>
                <a:chExt cx="568425" cy="908875"/>
              </a:xfrm>
            </p:grpSpPr>
            <p:sp>
              <p:nvSpPr>
                <p:cNvPr id="1029" name="Google Shape;1029;p58"/>
                <p:cNvSpPr/>
                <p:nvPr/>
              </p:nvSpPr>
              <p:spPr>
                <a:xfrm>
                  <a:off x="6254950" y="3261641"/>
                  <a:ext cx="446825" cy="7098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73" h="28117" extrusionOk="0">
                      <a:moveTo>
                        <a:pt x="0" y="1"/>
                      </a:moveTo>
                      <a:lnTo>
                        <a:pt x="0" y="24864"/>
                      </a:lnTo>
                      <a:cubicBezTo>
                        <a:pt x="0" y="26657"/>
                        <a:pt x="1490" y="28116"/>
                        <a:pt x="3283" y="28116"/>
                      </a:cubicBezTo>
                      <a:lnTo>
                        <a:pt x="14621" y="28116"/>
                      </a:lnTo>
                      <a:cubicBezTo>
                        <a:pt x="16414" y="28116"/>
                        <a:pt x="17873" y="26657"/>
                        <a:pt x="17873" y="24864"/>
                      </a:cubicBezTo>
                      <a:lnTo>
                        <a:pt x="1787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0" name="Google Shape;1030;p58"/>
                <p:cNvSpPr/>
                <p:nvPr/>
              </p:nvSpPr>
              <p:spPr>
                <a:xfrm>
                  <a:off x="6229875" y="3184975"/>
                  <a:ext cx="496975" cy="83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79" h="3345" extrusionOk="0">
                      <a:moveTo>
                        <a:pt x="0" y="1"/>
                      </a:moveTo>
                      <a:lnTo>
                        <a:pt x="0" y="3345"/>
                      </a:lnTo>
                      <a:lnTo>
                        <a:pt x="19879" y="3345"/>
                      </a:lnTo>
                      <a:lnTo>
                        <a:pt x="19879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1" name="Google Shape;1031;p58"/>
                <p:cNvSpPr/>
                <p:nvPr/>
              </p:nvSpPr>
              <p:spPr>
                <a:xfrm>
                  <a:off x="6193400" y="3062650"/>
                  <a:ext cx="5684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37" h="4894" extrusionOk="0">
                      <a:moveTo>
                        <a:pt x="0" y="0"/>
                      </a:moveTo>
                      <a:lnTo>
                        <a:pt x="0" y="4894"/>
                      </a:lnTo>
                      <a:lnTo>
                        <a:pt x="22736" y="4894"/>
                      </a:lnTo>
                      <a:lnTo>
                        <a:pt x="22736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2" name="Google Shape;1032;p58"/>
                <p:cNvSpPr/>
                <p:nvPr/>
              </p:nvSpPr>
              <p:spPr>
                <a:xfrm>
                  <a:off x="622075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0" y="0"/>
                      </a:moveTo>
                      <a:lnTo>
                        <a:pt x="0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3" name="Google Shape;1033;p58"/>
                <p:cNvSpPr/>
                <p:nvPr/>
              </p:nvSpPr>
              <p:spPr>
                <a:xfrm>
                  <a:off x="627850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0" y="0"/>
                      </a:moveTo>
                      <a:lnTo>
                        <a:pt x="0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4" name="Google Shape;1034;p58"/>
                <p:cNvSpPr/>
                <p:nvPr/>
              </p:nvSpPr>
              <p:spPr>
                <a:xfrm>
                  <a:off x="633550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0" y="0"/>
                      </a:moveTo>
                      <a:lnTo>
                        <a:pt x="0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5" name="Google Shape;1035;p58"/>
                <p:cNvSpPr/>
                <p:nvPr/>
              </p:nvSpPr>
              <p:spPr>
                <a:xfrm>
                  <a:off x="639325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0" y="0"/>
                      </a:moveTo>
                      <a:lnTo>
                        <a:pt x="0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6" name="Google Shape;1036;p58"/>
                <p:cNvSpPr/>
                <p:nvPr/>
              </p:nvSpPr>
              <p:spPr>
                <a:xfrm>
                  <a:off x="645100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0" y="0"/>
                      </a:moveTo>
                      <a:lnTo>
                        <a:pt x="0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7" name="Google Shape;1037;p58"/>
                <p:cNvSpPr/>
                <p:nvPr/>
              </p:nvSpPr>
              <p:spPr>
                <a:xfrm>
                  <a:off x="650875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0" y="0"/>
                      </a:moveTo>
                      <a:lnTo>
                        <a:pt x="0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8" name="Google Shape;1038;p58"/>
                <p:cNvSpPr/>
                <p:nvPr/>
              </p:nvSpPr>
              <p:spPr>
                <a:xfrm>
                  <a:off x="656650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0" y="0"/>
                      </a:moveTo>
                      <a:lnTo>
                        <a:pt x="0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39" name="Google Shape;1039;p58"/>
                <p:cNvSpPr/>
                <p:nvPr/>
              </p:nvSpPr>
              <p:spPr>
                <a:xfrm>
                  <a:off x="662425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1" y="0"/>
                      </a:moveTo>
                      <a:lnTo>
                        <a:pt x="1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40" name="Google Shape;1040;p58"/>
                <p:cNvSpPr/>
                <p:nvPr/>
              </p:nvSpPr>
              <p:spPr>
                <a:xfrm>
                  <a:off x="668200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1" y="0"/>
                      </a:moveTo>
                      <a:lnTo>
                        <a:pt x="1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41" name="Google Shape;1041;p58"/>
                <p:cNvSpPr/>
                <p:nvPr/>
              </p:nvSpPr>
              <p:spPr>
                <a:xfrm>
                  <a:off x="6739750" y="3062650"/>
                  <a:ext cx="25" cy="122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4894" fill="none" extrusionOk="0">
                      <a:moveTo>
                        <a:pt x="1" y="0"/>
                      </a:moveTo>
                      <a:lnTo>
                        <a:pt x="1" y="4894"/>
                      </a:lnTo>
                    </a:path>
                  </a:pathLst>
                </a:custGeom>
                <a:noFill/>
                <a:ln w="9875" cap="flat" cmpd="sng">
                  <a:solidFill>
                    <a:schemeClr val="lt1"/>
                  </a:solidFill>
                  <a:prstDash val="solid"/>
                  <a:miter lim="3039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042" name="Google Shape;1042;p58"/>
              <p:cNvGrpSpPr/>
              <p:nvPr/>
            </p:nvGrpSpPr>
            <p:grpSpPr>
              <a:xfrm>
                <a:off x="426248" y="1543441"/>
                <a:ext cx="1633458" cy="3060193"/>
                <a:chOff x="5538375" y="3907650"/>
                <a:chExt cx="570700" cy="1069175"/>
              </a:xfrm>
            </p:grpSpPr>
            <p:sp>
              <p:nvSpPr>
                <p:cNvPr id="1043" name="Google Shape;1043;p58"/>
                <p:cNvSpPr/>
                <p:nvPr/>
              </p:nvSpPr>
              <p:spPr>
                <a:xfrm>
                  <a:off x="6036100" y="3938050"/>
                  <a:ext cx="10650" cy="101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6" h="4074" extrusionOk="0">
                      <a:moveTo>
                        <a:pt x="0" y="0"/>
                      </a:moveTo>
                      <a:lnTo>
                        <a:pt x="0" y="4073"/>
                      </a:lnTo>
                      <a:lnTo>
                        <a:pt x="426" y="4073"/>
                      </a:lnTo>
                      <a:lnTo>
                        <a:pt x="426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grpSp>
              <p:nvGrpSpPr>
                <p:cNvPr id="1044" name="Google Shape;1044;p58"/>
                <p:cNvGrpSpPr/>
                <p:nvPr/>
              </p:nvGrpSpPr>
              <p:grpSpPr>
                <a:xfrm>
                  <a:off x="5538375" y="3907650"/>
                  <a:ext cx="570700" cy="1069175"/>
                  <a:chOff x="5538375" y="3907650"/>
                  <a:chExt cx="570700" cy="1069175"/>
                </a:xfrm>
              </p:grpSpPr>
              <p:sp>
                <p:nvSpPr>
                  <p:cNvPr id="1045" name="Google Shape;1045;p58"/>
                  <p:cNvSpPr/>
                  <p:nvPr/>
                </p:nvSpPr>
                <p:spPr>
                  <a:xfrm>
                    <a:off x="5564950" y="4119650"/>
                    <a:ext cx="509150" cy="857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66" h="34287" extrusionOk="0">
                        <a:moveTo>
                          <a:pt x="1" y="1"/>
                        </a:moveTo>
                        <a:lnTo>
                          <a:pt x="1" y="32980"/>
                        </a:lnTo>
                        <a:cubicBezTo>
                          <a:pt x="1" y="33709"/>
                          <a:pt x="609" y="34287"/>
                          <a:pt x="1338" y="34287"/>
                        </a:cubicBezTo>
                        <a:lnTo>
                          <a:pt x="19029" y="34287"/>
                        </a:lnTo>
                        <a:cubicBezTo>
                          <a:pt x="19758" y="34287"/>
                          <a:pt x="20366" y="33709"/>
                          <a:pt x="20366" y="32980"/>
                        </a:cubicBezTo>
                        <a:lnTo>
                          <a:pt x="20366" y="1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6" name="Google Shape;1046;p58"/>
                  <p:cNvSpPr/>
                  <p:nvPr/>
                </p:nvSpPr>
                <p:spPr>
                  <a:xfrm>
                    <a:off x="5538375" y="4093050"/>
                    <a:ext cx="570700" cy="25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828" h="1035" extrusionOk="0">
                        <a:moveTo>
                          <a:pt x="0" y="1"/>
                        </a:moveTo>
                        <a:lnTo>
                          <a:pt x="0" y="1034"/>
                        </a:lnTo>
                        <a:lnTo>
                          <a:pt x="22827" y="1034"/>
                        </a:lnTo>
                        <a:lnTo>
                          <a:pt x="22827" y="1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7" name="Google Shape;1047;p58"/>
                  <p:cNvSpPr/>
                  <p:nvPr/>
                </p:nvSpPr>
                <p:spPr>
                  <a:xfrm>
                    <a:off x="5538375" y="4039875"/>
                    <a:ext cx="570700" cy="53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828" h="2128" extrusionOk="0">
                        <a:moveTo>
                          <a:pt x="0" y="0"/>
                        </a:moveTo>
                        <a:lnTo>
                          <a:pt x="0" y="2128"/>
                        </a:lnTo>
                        <a:lnTo>
                          <a:pt x="22827" y="2128"/>
                        </a:lnTo>
                        <a:lnTo>
                          <a:pt x="22827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8" name="Google Shape;1048;p58"/>
                  <p:cNvSpPr/>
                  <p:nvPr/>
                </p:nvSpPr>
                <p:spPr>
                  <a:xfrm>
                    <a:off x="5569525" y="3907650"/>
                    <a:ext cx="504575" cy="1504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183" h="6019" extrusionOk="0">
                        <a:moveTo>
                          <a:pt x="0" y="0"/>
                        </a:moveTo>
                        <a:lnTo>
                          <a:pt x="0" y="6019"/>
                        </a:lnTo>
                        <a:lnTo>
                          <a:pt x="20183" y="6019"/>
                        </a:lnTo>
                        <a:lnTo>
                          <a:pt x="2018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9" name="Google Shape;1049;p58"/>
                  <p:cNvSpPr/>
                  <p:nvPr/>
                </p:nvSpPr>
                <p:spPr>
                  <a:xfrm>
                    <a:off x="5593825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0" name="Google Shape;1050;p58"/>
                  <p:cNvSpPr/>
                  <p:nvPr/>
                </p:nvSpPr>
                <p:spPr>
                  <a:xfrm>
                    <a:off x="5616625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1" name="Google Shape;1051;p58"/>
                  <p:cNvSpPr/>
                  <p:nvPr/>
                </p:nvSpPr>
                <p:spPr>
                  <a:xfrm>
                    <a:off x="5640200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2" name="Google Shape;1052;p58"/>
                  <p:cNvSpPr/>
                  <p:nvPr/>
                </p:nvSpPr>
                <p:spPr>
                  <a:xfrm>
                    <a:off x="5663750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3" name="Google Shape;1053;p58"/>
                  <p:cNvSpPr/>
                  <p:nvPr/>
                </p:nvSpPr>
                <p:spPr>
                  <a:xfrm>
                    <a:off x="5686550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4" name="Google Shape;1054;p58"/>
                  <p:cNvSpPr/>
                  <p:nvPr/>
                </p:nvSpPr>
                <p:spPr>
                  <a:xfrm>
                    <a:off x="5710100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5" name="Google Shape;1055;p58"/>
                  <p:cNvSpPr/>
                  <p:nvPr/>
                </p:nvSpPr>
                <p:spPr>
                  <a:xfrm>
                    <a:off x="5733650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6" name="Google Shape;1056;p58"/>
                  <p:cNvSpPr/>
                  <p:nvPr/>
                </p:nvSpPr>
                <p:spPr>
                  <a:xfrm>
                    <a:off x="5756450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7" name="Google Shape;1057;p58"/>
                  <p:cNvSpPr/>
                  <p:nvPr/>
                </p:nvSpPr>
                <p:spPr>
                  <a:xfrm>
                    <a:off x="5780000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8" name="Google Shape;1058;p58"/>
                  <p:cNvSpPr/>
                  <p:nvPr/>
                </p:nvSpPr>
                <p:spPr>
                  <a:xfrm>
                    <a:off x="5802800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9" name="Google Shape;1059;p58"/>
                  <p:cNvSpPr/>
                  <p:nvPr/>
                </p:nvSpPr>
                <p:spPr>
                  <a:xfrm>
                    <a:off x="5826375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0" name="Google Shape;1060;p58"/>
                  <p:cNvSpPr/>
                  <p:nvPr/>
                </p:nvSpPr>
                <p:spPr>
                  <a:xfrm>
                    <a:off x="5849925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1" name="Google Shape;1061;p58"/>
                  <p:cNvSpPr/>
                  <p:nvPr/>
                </p:nvSpPr>
                <p:spPr>
                  <a:xfrm>
                    <a:off x="5872725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2" name="Google Shape;1062;p58"/>
                  <p:cNvSpPr/>
                  <p:nvPr/>
                </p:nvSpPr>
                <p:spPr>
                  <a:xfrm>
                    <a:off x="5896275" y="3938050"/>
                    <a:ext cx="10650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6" h="4074" extrusionOk="0">
                        <a:moveTo>
                          <a:pt x="0" y="0"/>
                        </a:moveTo>
                        <a:lnTo>
                          <a:pt x="0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3" name="Google Shape;1063;p58"/>
                  <p:cNvSpPr/>
                  <p:nvPr/>
                </p:nvSpPr>
                <p:spPr>
                  <a:xfrm>
                    <a:off x="5919825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4" name="Google Shape;1064;p58"/>
                  <p:cNvSpPr/>
                  <p:nvPr/>
                </p:nvSpPr>
                <p:spPr>
                  <a:xfrm>
                    <a:off x="5942625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5" name="Google Shape;1065;p58"/>
                  <p:cNvSpPr/>
                  <p:nvPr/>
                </p:nvSpPr>
                <p:spPr>
                  <a:xfrm>
                    <a:off x="5966175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6" name="Google Shape;1066;p58"/>
                  <p:cNvSpPr/>
                  <p:nvPr/>
                </p:nvSpPr>
                <p:spPr>
                  <a:xfrm>
                    <a:off x="5988975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7" name="Google Shape;1067;p58"/>
                  <p:cNvSpPr/>
                  <p:nvPr/>
                </p:nvSpPr>
                <p:spPr>
                  <a:xfrm>
                    <a:off x="6012525" y="3938050"/>
                    <a:ext cx="10675" cy="10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7" h="4074" extrusionOk="0">
                        <a:moveTo>
                          <a:pt x="1" y="0"/>
                        </a:moveTo>
                        <a:lnTo>
                          <a:pt x="1" y="4073"/>
                        </a:lnTo>
                        <a:lnTo>
                          <a:pt x="426" y="4073"/>
                        </a:lnTo>
                        <a:lnTo>
                          <a:pt x="426" y="0"/>
                        </a:lnTo>
                        <a:close/>
                      </a:path>
                    </a:pathLst>
                  </a:custGeom>
                  <a:solidFill>
                    <a:srgbClr val="D3D3D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8" name="Google Shape;1068;p58"/>
                  <p:cNvSpPr/>
                  <p:nvPr/>
                </p:nvSpPr>
                <p:spPr>
                  <a:xfrm>
                    <a:off x="5564950" y="4306575"/>
                    <a:ext cx="190775" cy="12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31" h="488" extrusionOk="0">
                        <a:moveTo>
                          <a:pt x="1" y="1"/>
                        </a:moveTo>
                        <a:lnTo>
                          <a:pt x="1" y="487"/>
                        </a:lnTo>
                        <a:lnTo>
                          <a:pt x="7630" y="487"/>
                        </a:lnTo>
                        <a:lnTo>
                          <a:pt x="7630" y="1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9" name="Google Shape;1069;p58"/>
                  <p:cNvSpPr/>
                  <p:nvPr/>
                </p:nvSpPr>
                <p:spPr>
                  <a:xfrm>
                    <a:off x="5564950" y="4355975"/>
                    <a:ext cx="190775" cy="12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31" h="487" extrusionOk="0">
                        <a:moveTo>
                          <a:pt x="1" y="1"/>
                        </a:moveTo>
                        <a:lnTo>
                          <a:pt x="1" y="487"/>
                        </a:lnTo>
                        <a:lnTo>
                          <a:pt x="7630" y="487"/>
                        </a:lnTo>
                        <a:lnTo>
                          <a:pt x="7630" y="1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0" name="Google Shape;1070;p58"/>
                  <p:cNvSpPr/>
                  <p:nvPr/>
                </p:nvSpPr>
                <p:spPr>
                  <a:xfrm>
                    <a:off x="5564950" y="4405375"/>
                    <a:ext cx="190775" cy="12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31" h="518" extrusionOk="0">
                        <a:moveTo>
                          <a:pt x="1" y="0"/>
                        </a:moveTo>
                        <a:lnTo>
                          <a:pt x="1" y="517"/>
                        </a:lnTo>
                        <a:lnTo>
                          <a:pt x="7630" y="517"/>
                        </a:lnTo>
                        <a:lnTo>
                          <a:pt x="7630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1" name="Google Shape;1071;p58"/>
                  <p:cNvSpPr/>
                  <p:nvPr/>
                </p:nvSpPr>
                <p:spPr>
                  <a:xfrm>
                    <a:off x="5564950" y="4454775"/>
                    <a:ext cx="190775" cy="129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31" h="517" extrusionOk="0">
                        <a:moveTo>
                          <a:pt x="1" y="0"/>
                        </a:moveTo>
                        <a:lnTo>
                          <a:pt x="1" y="517"/>
                        </a:lnTo>
                        <a:lnTo>
                          <a:pt x="7630" y="517"/>
                        </a:lnTo>
                        <a:lnTo>
                          <a:pt x="7630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2" name="Google Shape;1072;p58"/>
                  <p:cNvSpPr/>
                  <p:nvPr/>
                </p:nvSpPr>
                <p:spPr>
                  <a:xfrm>
                    <a:off x="5894000" y="4807600"/>
                    <a:ext cx="145150" cy="1314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06" h="5259" extrusionOk="0">
                        <a:moveTo>
                          <a:pt x="3826" y="0"/>
                        </a:moveTo>
                        <a:cubicBezTo>
                          <a:pt x="3393" y="0"/>
                          <a:pt x="2960" y="160"/>
                          <a:pt x="2614" y="477"/>
                        </a:cubicBezTo>
                        <a:lnTo>
                          <a:pt x="791" y="2118"/>
                        </a:lnTo>
                        <a:cubicBezTo>
                          <a:pt x="61" y="2787"/>
                          <a:pt x="0" y="3942"/>
                          <a:pt x="669" y="4671"/>
                        </a:cubicBezTo>
                        <a:cubicBezTo>
                          <a:pt x="1025" y="5060"/>
                          <a:pt x="1519" y="5259"/>
                          <a:pt x="2013" y="5259"/>
                        </a:cubicBezTo>
                        <a:cubicBezTo>
                          <a:pt x="2447" y="5259"/>
                          <a:pt x="2881" y="5106"/>
                          <a:pt x="3222" y="4793"/>
                        </a:cubicBezTo>
                        <a:lnTo>
                          <a:pt x="5046" y="3121"/>
                        </a:lnTo>
                        <a:cubicBezTo>
                          <a:pt x="5775" y="2453"/>
                          <a:pt x="5806" y="1328"/>
                          <a:pt x="5137" y="598"/>
                        </a:cubicBezTo>
                        <a:cubicBezTo>
                          <a:pt x="4785" y="198"/>
                          <a:pt x="4306" y="0"/>
                          <a:pt x="3826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3" name="Google Shape;1073;p58"/>
                  <p:cNvSpPr/>
                  <p:nvPr/>
                </p:nvSpPr>
                <p:spPr>
                  <a:xfrm>
                    <a:off x="5720750" y="4679850"/>
                    <a:ext cx="145150" cy="131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806" h="5263" extrusionOk="0">
                        <a:moveTo>
                          <a:pt x="3839" y="1"/>
                        </a:moveTo>
                        <a:cubicBezTo>
                          <a:pt x="3402" y="1"/>
                          <a:pt x="2963" y="161"/>
                          <a:pt x="2614" y="480"/>
                        </a:cubicBezTo>
                        <a:lnTo>
                          <a:pt x="790" y="2122"/>
                        </a:lnTo>
                        <a:cubicBezTo>
                          <a:pt x="61" y="2790"/>
                          <a:pt x="0" y="3946"/>
                          <a:pt x="669" y="4675"/>
                        </a:cubicBezTo>
                        <a:cubicBezTo>
                          <a:pt x="1025" y="5064"/>
                          <a:pt x="1519" y="5262"/>
                          <a:pt x="2013" y="5262"/>
                        </a:cubicBezTo>
                        <a:cubicBezTo>
                          <a:pt x="2447" y="5262"/>
                          <a:pt x="2881" y="5109"/>
                          <a:pt x="3222" y="4797"/>
                        </a:cubicBezTo>
                        <a:lnTo>
                          <a:pt x="5015" y="3125"/>
                        </a:lnTo>
                        <a:cubicBezTo>
                          <a:pt x="5775" y="2456"/>
                          <a:pt x="5806" y="1332"/>
                          <a:pt x="5137" y="572"/>
                        </a:cubicBezTo>
                        <a:cubicBezTo>
                          <a:pt x="4788" y="191"/>
                          <a:pt x="4315" y="1"/>
                          <a:pt x="383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4" name="Google Shape;1074;p58"/>
                  <p:cNvSpPr/>
                  <p:nvPr/>
                </p:nvSpPr>
                <p:spPr>
                  <a:xfrm>
                    <a:off x="5729100" y="4823575"/>
                    <a:ext cx="154275" cy="1239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171" h="4957" extrusionOk="0">
                        <a:moveTo>
                          <a:pt x="2065" y="0"/>
                        </a:moveTo>
                        <a:cubicBezTo>
                          <a:pt x="1477" y="0"/>
                          <a:pt x="895" y="289"/>
                          <a:pt x="547" y="811"/>
                        </a:cubicBezTo>
                        <a:cubicBezTo>
                          <a:pt x="0" y="1631"/>
                          <a:pt x="244" y="2756"/>
                          <a:pt x="1064" y="3303"/>
                        </a:cubicBezTo>
                        <a:lnTo>
                          <a:pt x="3131" y="4640"/>
                        </a:lnTo>
                        <a:cubicBezTo>
                          <a:pt x="3437" y="4855"/>
                          <a:pt x="3785" y="4957"/>
                          <a:pt x="4129" y="4957"/>
                        </a:cubicBezTo>
                        <a:cubicBezTo>
                          <a:pt x="4709" y="4957"/>
                          <a:pt x="5280" y="4669"/>
                          <a:pt x="5624" y="4154"/>
                        </a:cubicBezTo>
                        <a:cubicBezTo>
                          <a:pt x="6171" y="3303"/>
                          <a:pt x="5928" y="2209"/>
                          <a:pt x="5107" y="1662"/>
                        </a:cubicBezTo>
                        <a:lnTo>
                          <a:pt x="3040" y="294"/>
                        </a:lnTo>
                        <a:cubicBezTo>
                          <a:pt x="2741" y="95"/>
                          <a:pt x="2402" y="0"/>
                          <a:pt x="2065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5" name="Google Shape;1075;p58"/>
                  <p:cNvSpPr/>
                  <p:nvPr/>
                </p:nvSpPr>
                <p:spPr>
                  <a:xfrm>
                    <a:off x="5601425" y="4806850"/>
                    <a:ext cx="136050" cy="141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42" h="5664" extrusionOk="0">
                        <a:moveTo>
                          <a:pt x="3411" y="1"/>
                        </a:moveTo>
                        <a:cubicBezTo>
                          <a:pt x="2815" y="1"/>
                          <a:pt x="2233" y="289"/>
                          <a:pt x="1885" y="811"/>
                        </a:cubicBezTo>
                        <a:lnTo>
                          <a:pt x="548" y="2878"/>
                        </a:lnTo>
                        <a:cubicBezTo>
                          <a:pt x="1" y="3698"/>
                          <a:pt x="214" y="4823"/>
                          <a:pt x="1065" y="5370"/>
                        </a:cubicBezTo>
                        <a:cubicBezTo>
                          <a:pt x="1363" y="5569"/>
                          <a:pt x="1702" y="5664"/>
                          <a:pt x="2039" y="5664"/>
                        </a:cubicBezTo>
                        <a:cubicBezTo>
                          <a:pt x="2628" y="5664"/>
                          <a:pt x="3209" y="5375"/>
                          <a:pt x="3557" y="4853"/>
                        </a:cubicBezTo>
                        <a:lnTo>
                          <a:pt x="4895" y="2787"/>
                        </a:lnTo>
                        <a:cubicBezTo>
                          <a:pt x="5442" y="1966"/>
                          <a:pt x="5229" y="841"/>
                          <a:pt x="4408" y="294"/>
                        </a:cubicBezTo>
                        <a:cubicBezTo>
                          <a:pt x="4098" y="95"/>
                          <a:pt x="3752" y="1"/>
                          <a:pt x="3411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6" name="Google Shape;1076;p58"/>
                  <p:cNvSpPr/>
                  <p:nvPr/>
                </p:nvSpPr>
                <p:spPr>
                  <a:xfrm>
                    <a:off x="5581675" y="4668550"/>
                    <a:ext cx="141375" cy="1352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55" h="5411" extrusionOk="0">
                        <a:moveTo>
                          <a:pt x="2002" y="0"/>
                        </a:moveTo>
                        <a:cubicBezTo>
                          <a:pt x="1570" y="0"/>
                          <a:pt x="1136" y="160"/>
                          <a:pt x="791" y="476"/>
                        </a:cubicBezTo>
                        <a:cubicBezTo>
                          <a:pt x="31" y="1145"/>
                          <a:pt x="1" y="2270"/>
                          <a:pt x="669" y="3030"/>
                        </a:cubicBezTo>
                        <a:lnTo>
                          <a:pt x="2311" y="4823"/>
                        </a:lnTo>
                        <a:cubicBezTo>
                          <a:pt x="2667" y="5212"/>
                          <a:pt x="3161" y="5410"/>
                          <a:pt x="3655" y="5410"/>
                        </a:cubicBezTo>
                        <a:cubicBezTo>
                          <a:pt x="4089" y="5410"/>
                          <a:pt x="4523" y="5257"/>
                          <a:pt x="4864" y="4945"/>
                        </a:cubicBezTo>
                        <a:cubicBezTo>
                          <a:pt x="5593" y="4276"/>
                          <a:pt x="5654" y="3151"/>
                          <a:pt x="4985" y="2391"/>
                        </a:cubicBezTo>
                        <a:lnTo>
                          <a:pt x="3314" y="598"/>
                        </a:lnTo>
                        <a:cubicBezTo>
                          <a:pt x="2962" y="198"/>
                          <a:pt x="2483" y="0"/>
                          <a:pt x="200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7" name="Google Shape;1077;p58"/>
                  <p:cNvSpPr/>
                  <p:nvPr/>
                </p:nvSpPr>
                <p:spPr>
                  <a:xfrm>
                    <a:off x="5926675" y="4640150"/>
                    <a:ext cx="129950" cy="1448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98" h="5792" extrusionOk="0">
                        <a:moveTo>
                          <a:pt x="2029" y="1"/>
                        </a:moveTo>
                        <a:cubicBezTo>
                          <a:pt x="1758" y="1"/>
                          <a:pt x="1481" y="60"/>
                          <a:pt x="1216" y="184"/>
                        </a:cubicBezTo>
                        <a:cubicBezTo>
                          <a:pt x="335" y="640"/>
                          <a:pt x="0" y="1734"/>
                          <a:pt x="426" y="2616"/>
                        </a:cubicBezTo>
                        <a:lnTo>
                          <a:pt x="1550" y="4804"/>
                        </a:lnTo>
                        <a:cubicBezTo>
                          <a:pt x="1851" y="5427"/>
                          <a:pt x="2485" y="5791"/>
                          <a:pt x="3142" y="5791"/>
                        </a:cubicBezTo>
                        <a:cubicBezTo>
                          <a:pt x="3415" y="5791"/>
                          <a:pt x="3693" y="5728"/>
                          <a:pt x="3952" y="5594"/>
                        </a:cubicBezTo>
                        <a:cubicBezTo>
                          <a:pt x="4833" y="5169"/>
                          <a:pt x="5198" y="4075"/>
                          <a:pt x="4742" y="3193"/>
                        </a:cubicBezTo>
                        <a:lnTo>
                          <a:pt x="3648" y="1005"/>
                        </a:lnTo>
                        <a:cubicBezTo>
                          <a:pt x="3324" y="357"/>
                          <a:pt x="2694" y="1"/>
                          <a:pt x="202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8" name="Google Shape;1078;p58"/>
                  <p:cNvSpPr/>
                  <p:nvPr/>
                </p:nvSpPr>
                <p:spPr>
                  <a:xfrm>
                    <a:off x="5812675" y="4736200"/>
                    <a:ext cx="156575" cy="120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263" h="4833" extrusionOk="0">
                        <a:moveTo>
                          <a:pt x="4179" y="0"/>
                        </a:moveTo>
                        <a:cubicBezTo>
                          <a:pt x="3877" y="0"/>
                          <a:pt x="3569" y="75"/>
                          <a:pt x="3284" y="233"/>
                        </a:cubicBezTo>
                        <a:lnTo>
                          <a:pt x="1156" y="1479"/>
                        </a:lnTo>
                        <a:cubicBezTo>
                          <a:pt x="305" y="1965"/>
                          <a:pt x="1" y="3059"/>
                          <a:pt x="518" y="3941"/>
                        </a:cubicBezTo>
                        <a:cubicBezTo>
                          <a:pt x="842" y="4508"/>
                          <a:pt x="1436" y="4832"/>
                          <a:pt x="2058" y="4832"/>
                        </a:cubicBezTo>
                        <a:cubicBezTo>
                          <a:pt x="2368" y="4832"/>
                          <a:pt x="2686" y="4751"/>
                          <a:pt x="2980" y="4579"/>
                        </a:cubicBezTo>
                        <a:lnTo>
                          <a:pt x="5107" y="3363"/>
                        </a:lnTo>
                        <a:cubicBezTo>
                          <a:pt x="5958" y="2877"/>
                          <a:pt x="6262" y="1752"/>
                          <a:pt x="5746" y="901"/>
                        </a:cubicBezTo>
                        <a:cubicBezTo>
                          <a:pt x="5417" y="326"/>
                          <a:pt x="4810" y="0"/>
                          <a:pt x="417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1079" name="Google Shape;1079;p58"/>
              <p:cNvGrpSpPr/>
              <p:nvPr/>
            </p:nvGrpSpPr>
            <p:grpSpPr>
              <a:xfrm>
                <a:off x="1845830" y="3011535"/>
                <a:ext cx="1124558" cy="1592099"/>
                <a:chOff x="6507225" y="4381825"/>
                <a:chExt cx="392900" cy="556250"/>
              </a:xfrm>
            </p:grpSpPr>
            <p:sp>
              <p:nvSpPr>
                <p:cNvPr id="1080" name="Google Shape;1080;p58"/>
                <p:cNvSpPr/>
                <p:nvPr/>
              </p:nvSpPr>
              <p:spPr>
                <a:xfrm>
                  <a:off x="6525475" y="4492000"/>
                  <a:ext cx="350325" cy="446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13" h="17843" extrusionOk="0">
                      <a:moveTo>
                        <a:pt x="0" y="0"/>
                      </a:moveTo>
                      <a:lnTo>
                        <a:pt x="0" y="16809"/>
                      </a:lnTo>
                      <a:cubicBezTo>
                        <a:pt x="0" y="17387"/>
                        <a:pt x="456" y="17843"/>
                        <a:pt x="1034" y="17843"/>
                      </a:cubicBezTo>
                      <a:lnTo>
                        <a:pt x="12979" y="17843"/>
                      </a:lnTo>
                      <a:cubicBezTo>
                        <a:pt x="13557" y="17843"/>
                        <a:pt x="14012" y="17387"/>
                        <a:pt x="14012" y="16809"/>
                      </a:cubicBezTo>
                      <a:lnTo>
                        <a:pt x="14012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 cap="flat" cmpd="sng">
                  <a:solidFill>
                    <a:schemeClr val="accen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1" name="Google Shape;1081;p58"/>
                <p:cNvSpPr/>
                <p:nvPr/>
              </p:nvSpPr>
              <p:spPr>
                <a:xfrm>
                  <a:off x="6507225" y="4478325"/>
                  <a:ext cx="392900" cy="13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16" h="548" extrusionOk="0">
                      <a:moveTo>
                        <a:pt x="1" y="0"/>
                      </a:moveTo>
                      <a:lnTo>
                        <a:pt x="1" y="547"/>
                      </a:lnTo>
                      <a:lnTo>
                        <a:pt x="15715" y="547"/>
                      </a:lnTo>
                      <a:lnTo>
                        <a:pt x="1571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2" name="Google Shape;1082;p58"/>
                <p:cNvSpPr/>
                <p:nvPr/>
              </p:nvSpPr>
              <p:spPr>
                <a:xfrm>
                  <a:off x="6507225" y="4450975"/>
                  <a:ext cx="392900" cy="27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16" h="1095" extrusionOk="0">
                      <a:moveTo>
                        <a:pt x="1" y="0"/>
                      </a:moveTo>
                      <a:lnTo>
                        <a:pt x="1" y="1094"/>
                      </a:lnTo>
                      <a:lnTo>
                        <a:pt x="15715" y="1094"/>
                      </a:lnTo>
                      <a:lnTo>
                        <a:pt x="1571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3" name="Google Shape;1083;p58"/>
                <p:cNvSpPr/>
                <p:nvPr/>
              </p:nvSpPr>
              <p:spPr>
                <a:xfrm>
                  <a:off x="6529275" y="4381825"/>
                  <a:ext cx="346525" cy="78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61" h="3131" extrusionOk="0">
                      <a:moveTo>
                        <a:pt x="0" y="0"/>
                      </a:moveTo>
                      <a:lnTo>
                        <a:pt x="0" y="3131"/>
                      </a:lnTo>
                      <a:lnTo>
                        <a:pt x="13860" y="3131"/>
                      </a:lnTo>
                      <a:lnTo>
                        <a:pt x="1386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4" name="Google Shape;1084;p58"/>
                <p:cNvSpPr/>
                <p:nvPr/>
              </p:nvSpPr>
              <p:spPr>
                <a:xfrm>
                  <a:off x="6545225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304" y="2128"/>
                      </a:lnTo>
                      <a:lnTo>
                        <a:pt x="30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5" name="Google Shape;1085;p58"/>
                <p:cNvSpPr/>
                <p:nvPr/>
              </p:nvSpPr>
              <p:spPr>
                <a:xfrm>
                  <a:off x="6561175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305" y="2128"/>
                      </a:lnTo>
                      <a:lnTo>
                        <a:pt x="305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6" name="Google Shape;1086;p58"/>
                <p:cNvSpPr/>
                <p:nvPr/>
              </p:nvSpPr>
              <p:spPr>
                <a:xfrm>
                  <a:off x="6577125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305" y="2128"/>
                      </a:lnTo>
                      <a:lnTo>
                        <a:pt x="305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7" name="Google Shape;1087;p58"/>
                <p:cNvSpPr/>
                <p:nvPr/>
              </p:nvSpPr>
              <p:spPr>
                <a:xfrm>
                  <a:off x="6593850" y="4397775"/>
                  <a:ext cx="687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8" name="Google Shape;1088;p58"/>
                <p:cNvSpPr/>
                <p:nvPr/>
              </p:nvSpPr>
              <p:spPr>
                <a:xfrm>
                  <a:off x="6609800" y="4397775"/>
                  <a:ext cx="687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275" y="2128"/>
                      </a:lnTo>
                      <a:lnTo>
                        <a:pt x="275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89" name="Google Shape;1089;p58"/>
                <p:cNvSpPr/>
                <p:nvPr/>
              </p:nvSpPr>
              <p:spPr>
                <a:xfrm>
                  <a:off x="6625775" y="4397775"/>
                  <a:ext cx="6850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0" name="Google Shape;1090;p58"/>
                <p:cNvSpPr/>
                <p:nvPr/>
              </p:nvSpPr>
              <p:spPr>
                <a:xfrm>
                  <a:off x="6641725" y="4397775"/>
                  <a:ext cx="687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1" name="Google Shape;1091;p58"/>
                <p:cNvSpPr/>
                <p:nvPr/>
              </p:nvSpPr>
              <p:spPr>
                <a:xfrm>
                  <a:off x="6657675" y="4397775"/>
                  <a:ext cx="687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2" name="Google Shape;1092;p58"/>
                <p:cNvSpPr/>
                <p:nvPr/>
              </p:nvSpPr>
              <p:spPr>
                <a:xfrm>
                  <a:off x="6673650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304" y="2128"/>
                      </a:lnTo>
                      <a:lnTo>
                        <a:pt x="30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3" name="Google Shape;1093;p58"/>
                <p:cNvSpPr/>
                <p:nvPr/>
              </p:nvSpPr>
              <p:spPr>
                <a:xfrm>
                  <a:off x="6689600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304" y="2128"/>
                      </a:lnTo>
                      <a:lnTo>
                        <a:pt x="30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4" name="Google Shape;1094;p58"/>
                <p:cNvSpPr/>
                <p:nvPr/>
              </p:nvSpPr>
              <p:spPr>
                <a:xfrm>
                  <a:off x="6705550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305" y="2128"/>
                      </a:lnTo>
                      <a:lnTo>
                        <a:pt x="305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5" name="Google Shape;1095;p58"/>
                <p:cNvSpPr/>
                <p:nvPr/>
              </p:nvSpPr>
              <p:spPr>
                <a:xfrm>
                  <a:off x="6721525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304" y="2128"/>
                      </a:lnTo>
                      <a:lnTo>
                        <a:pt x="30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6" name="Google Shape;1096;p58"/>
                <p:cNvSpPr/>
                <p:nvPr/>
              </p:nvSpPr>
              <p:spPr>
                <a:xfrm>
                  <a:off x="6737475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304" y="2128"/>
                      </a:lnTo>
                      <a:lnTo>
                        <a:pt x="30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7" name="Google Shape;1097;p58"/>
                <p:cNvSpPr/>
                <p:nvPr/>
              </p:nvSpPr>
              <p:spPr>
                <a:xfrm>
                  <a:off x="6753425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305" y="2128"/>
                      </a:lnTo>
                      <a:lnTo>
                        <a:pt x="305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8" name="Google Shape;1098;p58"/>
                <p:cNvSpPr/>
                <p:nvPr/>
              </p:nvSpPr>
              <p:spPr>
                <a:xfrm>
                  <a:off x="6769400" y="4397775"/>
                  <a:ext cx="762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5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304" y="2128"/>
                      </a:lnTo>
                      <a:lnTo>
                        <a:pt x="30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099" name="Google Shape;1099;p58"/>
                <p:cNvSpPr/>
                <p:nvPr/>
              </p:nvSpPr>
              <p:spPr>
                <a:xfrm>
                  <a:off x="6786100" y="4397775"/>
                  <a:ext cx="687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00" name="Google Shape;1100;p58"/>
                <p:cNvSpPr/>
                <p:nvPr/>
              </p:nvSpPr>
              <p:spPr>
                <a:xfrm>
                  <a:off x="6802075" y="4397775"/>
                  <a:ext cx="6850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01" name="Google Shape;1101;p58"/>
                <p:cNvSpPr/>
                <p:nvPr/>
              </p:nvSpPr>
              <p:spPr>
                <a:xfrm>
                  <a:off x="6818025" y="4397775"/>
                  <a:ext cx="6850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02" name="Google Shape;1102;p58"/>
                <p:cNvSpPr/>
                <p:nvPr/>
              </p:nvSpPr>
              <p:spPr>
                <a:xfrm>
                  <a:off x="6833975" y="4397775"/>
                  <a:ext cx="6875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5" h="2129" extrusionOk="0">
                      <a:moveTo>
                        <a:pt x="1" y="0"/>
                      </a:moveTo>
                      <a:lnTo>
                        <a:pt x="1" y="2128"/>
                      </a:lnTo>
                      <a:lnTo>
                        <a:pt x="274" y="2128"/>
                      </a:lnTo>
                      <a:lnTo>
                        <a:pt x="27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03" name="Google Shape;1103;p58"/>
                <p:cNvSpPr/>
                <p:nvPr/>
              </p:nvSpPr>
              <p:spPr>
                <a:xfrm>
                  <a:off x="6849950" y="4397775"/>
                  <a:ext cx="7600" cy="53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" h="2129" extrusionOk="0">
                      <a:moveTo>
                        <a:pt x="0" y="0"/>
                      </a:moveTo>
                      <a:lnTo>
                        <a:pt x="0" y="2128"/>
                      </a:lnTo>
                      <a:lnTo>
                        <a:pt x="304" y="2128"/>
                      </a:lnTo>
                      <a:lnTo>
                        <a:pt x="304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04" name="Google Shape;1104;p58"/>
              <p:cNvSpPr/>
              <p:nvPr/>
            </p:nvSpPr>
            <p:spPr>
              <a:xfrm>
                <a:off x="491200" y="2571750"/>
                <a:ext cx="852000" cy="9153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cxnSp>
            <p:nvCxnSpPr>
              <p:cNvPr id="1105" name="Google Shape;1105;p58"/>
              <p:cNvCxnSpPr/>
              <p:nvPr/>
            </p:nvCxnSpPr>
            <p:spPr>
              <a:xfrm>
                <a:off x="498225" y="2751300"/>
                <a:ext cx="5682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6" name="Google Shape;1106;p58"/>
              <p:cNvCxnSpPr/>
              <p:nvPr/>
            </p:nvCxnSpPr>
            <p:spPr>
              <a:xfrm>
                <a:off x="498225" y="2956450"/>
                <a:ext cx="5682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7" name="Google Shape;1107;p58"/>
              <p:cNvCxnSpPr/>
              <p:nvPr/>
            </p:nvCxnSpPr>
            <p:spPr>
              <a:xfrm>
                <a:off x="498225" y="3161575"/>
                <a:ext cx="5682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08" name="Google Shape;1108;p58"/>
              <p:cNvSpPr/>
              <p:nvPr/>
            </p:nvSpPr>
            <p:spPr>
              <a:xfrm>
                <a:off x="1982113" y="3504875"/>
                <a:ext cx="852000" cy="605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cxnSp>
            <p:nvCxnSpPr>
              <p:cNvPr id="1109" name="Google Shape;1109;p58"/>
              <p:cNvCxnSpPr/>
              <p:nvPr/>
            </p:nvCxnSpPr>
            <p:spPr>
              <a:xfrm>
                <a:off x="2124013" y="3602438"/>
                <a:ext cx="5682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0" name="Google Shape;1110;p58"/>
              <p:cNvCxnSpPr/>
              <p:nvPr/>
            </p:nvCxnSpPr>
            <p:spPr>
              <a:xfrm>
                <a:off x="2124013" y="3807588"/>
                <a:ext cx="5682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1" name="Google Shape;1111;p58"/>
              <p:cNvCxnSpPr/>
              <p:nvPr/>
            </p:nvCxnSpPr>
            <p:spPr>
              <a:xfrm>
                <a:off x="2124013" y="4012713"/>
                <a:ext cx="568200" cy="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12" name="Google Shape;1112;p58"/>
              <p:cNvSpPr/>
              <p:nvPr/>
            </p:nvSpPr>
            <p:spPr>
              <a:xfrm>
                <a:off x="3086650" y="2918550"/>
                <a:ext cx="852000" cy="73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113" name="Google Shape;1113;p58"/>
            <p:cNvGrpSpPr/>
            <p:nvPr/>
          </p:nvGrpSpPr>
          <p:grpSpPr>
            <a:xfrm>
              <a:off x="2901185" y="3786912"/>
              <a:ext cx="959411" cy="746245"/>
              <a:chOff x="2901185" y="3786912"/>
              <a:chExt cx="959411" cy="746245"/>
            </a:xfrm>
          </p:grpSpPr>
          <p:grpSp>
            <p:nvGrpSpPr>
              <p:cNvPr id="1114" name="Google Shape;1114;p58"/>
              <p:cNvGrpSpPr/>
              <p:nvPr/>
            </p:nvGrpSpPr>
            <p:grpSpPr>
              <a:xfrm>
                <a:off x="2940635" y="4157112"/>
                <a:ext cx="648777" cy="376045"/>
                <a:chOff x="1260175" y="3462925"/>
                <a:chExt cx="257625" cy="149325"/>
              </a:xfrm>
            </p:grpSpPr>
            <p:sp>
              <p:nvSpPr>
                <p:cNvPr id="1115" name="Google Shape;1115;p58"/>
                <p:cNvSpPr/>
                <p:nvPr/>
              </p:nvSpPr>
              <p:spPr>
                <a:xfrm>
                  <a:off x="1396200" y="3504500"/>
                  <a:ext cx="121600" cy="10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4" h="4310" extrusionOk="0">
                      <a:moveTo>
                        <a:pt x="2450" y="1"/>
                      </a:moveTo>
                      <a:cubicBezTo>
                        <a:pt x="2014" y="1"/>
                        <a:pt x="1571" y="135"/>
                        <a:pt x="1185" y="412"/>
                      </a:cubicBezTo>
                      <a:cubicBezTo>
                        <a:pt x="213" y="1111"/>
                        <a:pt x="0" y="2448"/>
                        <a:pt x="669" y="3421"/>
                      </a:cubicBezTo>
                      <a:cubicBezTo>
                        <a:pt x="1095" y="3995"/>
                        <a:pt x="1758" y="4310"/>
                        <a:pt x="2431" y="4310"/>
                      </a:cubicBezTo>
                      <a:cubicBezTo>
                        <a:pt x="2862" y="4310"/>
                        <a:pt x="3298" y="4180"/>
                        <a:pt x="3678" y="3907"/>
                      </a:cubicBezTo>
                      <a:cubicBezTo>
                        <a:pt x="4651" y="3208"/>
                        <a:pt x="4863" y="1871"/>
                        <a:pt x="4164" y="898"/>
                      </a:cubicBezTo>
                      <a:cubicBezTo>
                        <a:pt x="3761" y="311"/>
                        <a:pt x="3113" y="1"/>
                        <a:pt x="245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16" name="Google Shape;1116;p58"/>
                <p:cNvSpPr/>
                <p:nvPr/>
              </p:nvSpPr>
              <p:spPr>
                <a:xfrm>
                  <a:off x="1415175" y="3525425"/>
                  <a:ext cx="84375" cy="6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5" h="2615" extrusionOk="0">
                      <a:moveTo>
                        <a:pt x="3101" y="0"/>
                      </a:moveTo>
                      <a:lnTo>
                        <a:pt x="1" y="2219"/>
                      </a:lnTo>
                      <a:lnTo>
                        <a:pt x="305" y="2614"/>
                      </a:lnTo>
                      <a:lnTo>
                        <a:pt x="3375" y="395"/>
                      </a:lnTo>
                      <a:lnTo>
                        <a:pt x="3101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17" name="Google Shape;1117;p58"/>
                <p:cNvSpPr/>
                <p:nvPr/>
              </p:nvSpPr>
              <p:spPr>
                <a:xfrm>
                  <a:off x="1340725" y="3462925"/>
                  <a:ext cx="79050" cy="6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62" h="2796" extrusionOk="0">
                      <a:moveTo>
                        <a:pt x="1583" y="1"/>
                      </a:moveTo>
                      <a:cubicBezTo>
                        <a:pt x="1300" y="1"/>
                        <a:pt x="1011" y="84"/>
                        <a:pt x="760" y="251"/>
                      </a:cubicBezTo>
                      <a:cubicBezTo>
                        <a:pt x="152" y="707"/>
                        <a:pt x="0" y="1588"/>
                        <a:pt x="456" y="2227"/>
                      </a:cubicBezTo>
                      <a:cubicBezTo>
                        <a:pt x="714" y="2595"/>
                        <a:pt x="1139" y="2796"/>
                        <a:pt x="1575" y="2796"/>
                      </a:cubicBezTo>
                      <a:cubicBezTo>
                        <a:pt x="1860" y="2796"/>
                        <a:pt x="2150" y="2710"/>
                        <a:pt x="2401" y="2531"/>
                      </a:cubicBezTo>
                      <a:cubicBezTo>
                        <a:pt x="3009" y="2075"/>
                        <a:pt x="3161" y="1224"/>
                        <a:pt x="2705" y="585"/>
                      </a:cubicBezTo>
                      <a:cubicBezTo>
                        <a:pt x="2447" y="198"/>
                        <a:pt x="2021" y="1"/>
                        <a:pt x="1583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18" name="Google Shape;1118;p58"/>
                <p:cNvSpPr/>
                <p:nvPr/>
              </p:nvSpPr>
              <p:spPr>
                <a:xfrm>
                  <a:off x="1359725" y="3470700"/>
                  <a:ext cx="41800" cy="54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" h="2190" extrusionOk="0">
                      <a:moveTo>
                        <a:pt x="243" y="1"/>
                      </a:moveTo>
                      <a:lnTo>
                        <a:pt x="0" y="183"/>
                      </a:lnTo>
                      <a:lnTo>
                        <a:pt x="1429" y="2189"/>
                      </a:lnTo>
                      <a:lnTo>
                        <a:pt x="1672" y="2007"/>
                      </a:lnTo>
                      <a:lnTo>
                        <a:pt x="24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19" name="Google Shape;1119;p58"/>
                <p:cNvSpPr/>
                <p:nvPr/>
              </p:nvSpPr>
              <p:spPr>
                <a:xfrm>
                  <a:off x="1260175" y="3513700"/>
                  <a:ext cx="107175" cy="94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7" h="3796" extrusionOk="0">
                      <a:moveTo>
                        <a:pt x="2119" y="0"/>
                      </a:moveTo>
                      <a:cubicBezTo>
                        <a:pt x="1743" y="0"/>
                        <a:pt x="1363" y="112"/>
                        <a:pt x="1034" y="348"/>
                      </a:cubicBezTo>
                      <a:cubicBezTo>
                        <a:pt x="183" y="956"/>
                        <a:pt x="0" y="2141"/>
                        <a:pt x="608" y="2992"/>
                      </a:cubicBezTo>
                      <a:cubicBezTo>
                        <a:pt x="981" y="3514"/>
                        <a:pt x="1559" y="3796"/>
                        <a:pt x="2147" y="3796"/>
                      </a:cubicBezTo>
                      <a:cubicBezTo>
                        <a:pt x="2518" y="3796"/>
                        <a:pt x="2893" y="3683"/>
                        <a:pt x="3222" y="3448"/>
                      </a:cubicBezTo>
                      <a:cubicBezTo>
                        <a:pt x="4073" y="2840"/>
                        <a:pt x="4286" y="1655"/>
                        <a:pt x="3678" y="804"/>
                      </a:cubicBezTo>
                      <a:cubicBezTo>
                        <a:pt x="3305" y="282"/>
                        <a:pt x="2716" y="0"/>
                        <a:pt x="21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20" name="Google Shape;1120;p58"/>
                <p:cNvSpPr/>
                <p:nvPr/>
              </p:nvSpPr>
              <p:spPr>
                <a:xfrm>
                  <a:off x="1272325" y="3548975"/>
                  <a:ext cx="83625" cy="24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45" h="974" extrusionOk="0">
                      <a:moveTo>
                        <a:pt x="61" y="0"/>
                      </a:moveTo>
                      <a:lnTo>
                        <a:pt x="1" y="426"/>
                      </a:lnTo>
                      <a:lnTo>
                        <a:pt x="3283" y="973"/>
                      </a:lnTo>
                      <a:lnTo>
                        <a:pt x="3344" y="548"/>
                      </a:lnTo>
                      <a:lnTo>
                        <a:pt x="61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121" name="Google Shape;1121;p58"/>
              <p:cNvGrpSpPr/>
              <p:nvPr/>
            </p:nvGrpSpPr>
            <p:grpSpPr>
              <a:xfrm rot="-5400000">
                <a:off x="3348185" y="3972956"/>
                <a:ext cx="648777" cy="376045"/>
                <a:chOff x="1260175" y="3462925"/>
                <a:chExt cx="257625" cy="149325"/>
              </a:xfrm>
            </p:grpSpPr>
            <p:sp>
              <p:nvSpPr>
                <p:cNvPr id="1122" name="Google Shape;1122;p58"/>
                <p:cNvSpPr/>
                <p:nvPr/>
              </p:nvSpPr>
              <p:spPr>
                <a:xfrm>
                  <a:off x="1396200" y="3504500"/>
                  <a:ext cx="121600" cy="10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4" h="4310" extrusionOk="0">
                      <a:moveTo>
                        <a:pt x="2450" y="1"/>
                      </a:moveTo>
                      <a:cubicBezTo>
                        <a:pt x="2014" y="1"/>
                        <a:pt x="1571" y="135"/>
                        <a:pt x="1185" y="412"/>
                      </a:cubicBezTo>
                      <a:cubicBezTo>
                        <a:pt x="213" y="1111"/>
                        <a:pt x="0" y="2448"/>
                        <a:pt x="669" y="3421"/>
                      </a:cubicBezTo>
                      <a:cubicBezTo>
                        <a:pt x="1095" y="3995"/>
                        <a:pt x="1758" y="4310"/>
                        <a:pt x="2431" y="4310"/>
                      </a:cubicBezTo>
                      <a:cubicBezTo>
                        <a:pt x="2862" y="4310"/>
                        <a:pt x="3298" y="4180"/>
                        <a:pt x="3678" y="3907"/>
                      </a:cubicBezTo>
                      <a:cubicBezTo>
                        <a:pt x="4651" y="3208"/>
                        <a:pt x="4863" y="1871"/>
                        <a:pt x="4164" y="898"/>
                      </a:cubicBezTo>
                      <a:cubicBezTo>
                        <a:pt x="3761" y="311"/>
                        <a:pt x="3113" y="1"/>
                        <a:pt x="245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23" name="Google Shape;1123;p58"/>
                <p:cNvSpPr/>
                <p:nvPr/>
              </p:nvSpPr>
              <p:spPr>
                <a:xfrm>
                  <a:off x="1415175" y="3525425"/>
                  <a:ext cx="84375" cy="6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5" h="2615" extrusionOk="0">
                      <a:moveTo>
                        <a:pt x="3101" y="0"/>
                      </a:moveTo>
                      <a:lnTo>
                        <a:pt x="1" y="2219"/>
                      </a:lnTo>
                      <a:lnTo>
                        <a:pt x="305" y="2614"/>
                      </a:lnTo>
                      <a:lnTo>
                        <a:pt x="3375" y="395"/>
                      </a:lnTo>
                      <a:lnTo>
                        <a:pt x="3101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24" name="Google Shape;1124;p58"/>
                <p:cNvSpPr/>
                <p:nvPr/>
              </p:nvSpPr>
              <p:spPr>
                <a:xfrm>
                  <a:off x="1340725" y="3462925"/>
                  <a:ext cx="79050" cy="6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62" h="2796" extrusionOk="0">
                      <a:moveTo>
                        <a:pt x="1583" y="1"/>
                      </a:moveTo>
                      <a:cubicBezTo>
                        <a:pt x="1300" y="1"/>
                        <a:pt x="1011" y="84"/>
                        <a:pt x="760" y="251"/>
                      </a:cubicBezTo>
                      <a:cubicBezTo>
                        <a:pt x="152" y="707"/>
                        <a:pt x="0" y="1588"/>
                        <a:pt x="456" y="2227"/>
                      </a:cubicBezTo>
                      <a:cubicBezTo>
                        <a:pt x="714" y="2595"/>
                        <a:pt x="1139" y="2796"/>
                        <a:pt x="1575" y="2796"/>
                      </a:cubicBezTo>
                      <a:cubicBezTo>
                        <a:pt x="1860" y="2796"/>
                        <a:pt x="2150" y="2710"/>
                        <a:pt x="2401" y="2531"/>
                      </a:cubicBezTo>
                      <a:cubicBezTo>
                        <a:pt x="3009" y="2075"/>
                        <a:pt x="3161" y="1224"/>
                        <a:pt x="2705" y="585"/>
                      </a:cubicBezTo>
                      <a:cubicBezTo>
                        <a:pt x="2447" y="198"/>
                        <a:pt x="2021" y="1"/>
                        <a:pt x="1583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25" name="Google Shape;1125;p58"/>
                <p:cNvSpPr/>
                <p:nvPr/>
              </p:nvSpPr>
              <p:spPr>
                <a:xfrm>
                  <a:off x="1359725" y="3470700"/>
                  <a:ext cx="41800" cy="54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" h="2190" extrusionOk="0">
                      <a:moveTo>
                        <a:pt x="243" y="1"/>
                      </a:moveTo>
                      <a:lnTo>
                        <a:pt x="0" y="183"/>
                      </a:lnTo>
                      <a:lnTo>
                        <a:pt x="1429" y="2189"/>
                      </a:lnTo>
                      <a:lnTo>
                        <a:pt x="1672" y="2007"/>
                      </a:lnTo>
                      <a:lnTo>
                        <a:pt x="24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26" name="Google Shape;1126;p58"/>
                <p:cNvSpPr/>
                <p:nvPr/>
              </p:nvSpPr>
              <p:spPr>
                <a:xfrm>
                  <a:off x="1260175" y="3513700"/>
                  <a:ext cx="107175" cy="94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7" h="3796" extrusionOk="0">
                      <a:moveTo>
                        <a:pt x="2119" y="0"/>
                      </a:moveTo>
                      <a:cubicBezTo>
                        <a:pt x="1743" y="0"/>
                        <a:pt x="1363" y="112"/>
                        <a:pt x="1034" y="348"/>
                      </a:cubicBezTo>
                      <a:cubicBezTo>
                        <a:pt x="183" y="956"/>
                        <a:pt x="0" y="2141"/>
                        <a:pt x="608" y="2992"/>
                      </a:cubicBezTo>
                      <a:cubicBezTo>
                        <a:pt x="981" y="3514"/>
                        <a:pt x="1559" y="3796"/>
                        <a:pt x="2147" y="3796"/>
                      </a:cubicBezTo>
                      <a:cubicBezTo>
                        <a:pt x="2518" y="3796"/>
                        <a:pt x="2893" y="3683"/>
                        <a:pt x="3222" y="3448"/>
                      </a:cubicBezTo>
                      <a:cubicBezTo>
                        <a:pt x="4073" y="2840"/>
                        <a:pt x="4286" y="1655"/>
                        <a:pt x="3678" y="804"/>
                      </a:cubicBezTo>
                      <a:cubicBezTo>
                        <a:pt x="3305" y="282"/>
                        <a:pt x="2716" y="0"/>
                        <a:pt x="21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27" name="Google Shape;1127;p58"/>
                <p:cNvSpPr/>
                <p:nvPr/>
              </p:nvSpPr>
              <p:spPr>
                <a:xfrm>
                  <a:off x="1272325" y="3548975"/>
                  <a:ext cx="83625" cy="24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45" h="974" extrusionOk="0">
                      <a:moveTo>
                        <a:pt x="61" y="0"/>
                      </a:moveTo>
                      <a:lnTo>
                        <a:pt x="1" y="426"/>
                      </a:lnTo>
                      <a:lnTo>
                        <a:pt x="3283" y="973"/>
                      </a:lnTo>
                      <a:lnTo>
                        <a:pt x="3344" y="548"/>
                      </a:lnTo>
                      <a:lnTo>
                        <a:pt x="61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128" name="Google Shape;1128;p58"/>
              <p:cNvGrpSpPr/>
              <p:nvPr/>
            </p:nvGrpSpPr>
            <p:grpSpPr>
              <a:xfrm>
                <a:off x="2901185" y="3786912"/>
                <a:ext cx="648777" cy="376045"/>
                <a:chOff x="1260175" y="3462925"/>
                <a:chExt cx="257625" cy="149325"/>
              </a:xfrm>
            </p:grpSpPr>
            <p:sp>
              <p:nvSpPr>
                <p:cNvPr id="1129" name="Google Shape;1129;p58"/>
                <p:cNvSpPr/>
                <p:nvPr/>
              </p:nvSpPr>
              <p:spPr>
                <a:xfrm>
                  <a:off x="1396200" y="3504500"/>
                  <a:ext cx="121600" cy="10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4" h="4310" extrusionOk="0">
                      <a:moveTo>
                        <a:pt x="2450" y="1"/>
                      </a:moveTo>
                      <a:cubicBezTo>
                        <a:pt x="2014" y="1"/>
                        <a:pt x="1571" y="135"/>
                        <a:pt x="1185" y="412"/>
                      </a:cubicBezTo>
                      <a:cubicBezTo>
                        <a:pt x="213" y="1111"/>
                        <a:pt x="0" y="2448"/>
                        <a:pt x="669" y="3421"/>
                      </a:cubicBezTo>
                      <a:cubicBezTo>
                        <a:pt x="1095" y="3995"/>
                        <a:pt x="1758" y="4310"/>
                        <a:pt x="2431" y="4310"/>
                      </a:cubicBezTo>
                      <a:cubicBezTo>
                        <a:pt x="2862" y="4310"/>
                        <a:pt x="3298" y="4180"/>
                        <a:pt x="3678" y="3907"/>
                      </a:cubicBezTo>
                      <a:cubicBezTo>
                        <a:pt x="4651" y="3208"/>
                        <a:pt x="4863" y="1871"/>
                        <a:pt x="4164" y="898"/>
                      </a:cubicBezTo>
                      <a:cubicBezTo>
                        <a:pt x="3761" y="311"/>
                        <a:pt x="3113" y="1"/>
                        <a:pt x="245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30" name="Google Shape;1130;p58"/>
                <p:cNvSpPr/>
                <p:nvPr/>
              </p:nvSpPr>
              <p:spPr>
                <a:xfrm>
                  <a:off x="1415175" y="3525425"/>
                  <a:ext cx="84375" cy="6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5" h="2615" extrusionOk="0">
                      <a:moveTo>
                        <a:pt x="3101" y="0"/>
                      </a:moveTo>
                      <a:lnTo>
                        <a:pt x="1" y="2219"/>
                      </a:lnTo>
                      <a:lnTo>
                        <a:pt x="305" y="2614"/>
                      </a:lnTo>
                      <a:lnTo>
                        <a:pt x="3375" y="395"/>
                      </a:lnTo>
                      <a:lnTo>
                        <a:pt x="3101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31" name="Google Shape;1131;p58"/>
                <p:cNvSpPr/>
                <p:nvPr/>
              </p:nvSpPr>
              <p:spPr>
                <a:xfrm>
                  <a:off x="1340725" y="3462925"/>
                  <a:ext cx="79050" cy="6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62" h="2796" extrusionOk="0">
                      <a:moveTo>
                        <a:pt x="1583" y="1"/>
                      </a:moveTo>
                      <a:cubicBezTo>
                        <a:pt x="1300" y="1"/>
                        <a:pt x="1011" y="84"/>
                        <a:pt x="760" y="251"/>
                      </a:cubicBezTo>
                      <a:cubicBezTo>
                        <a:pt x="152" y="707"/>
                        <a:pt x="0" y="1588"/>
                        <a:pt x="456" y="2227"/>
                      </a:cubicBezTo>
                      <a:cubicBezTo>
                        <a:pt x="714" y="2595"/>
                        <a:pt x="1139" y="2796"/>
                        <a:pt x="1575" y="2796"/>
                      </a:cubicBezTo>
                      <a:cubicBezTo>
                        <a:pt x="1860" y="2796"/>
                        <a:pt x="2150" y="2710"/>
                        <a:pt x="2401" y="2531"/>
                      </a:cubicBezTo>
                      <a:cubicBezTo>
                        <a:pt x="3009" y="2075"/>
                        <a:pt x="3161" y="1224"/>
                        <a:pt x="2705" y="585"/>
                      </a:cubicBezTo>
                      <a:cubicBezTo>
                        <a:pt x="2447" y="198"/>
                        <a:pt x="2021" y="1"/>
                        <a:pt x="1583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32" name="Google Shape;1132;p58"/>
                <p:cNvSpPr/>
                <p:nvPr/>
              </p:nvSpPr>
              <p:spPr>
                <a:xfrm>
                  <a:off x="1359725" y="3470700"/>
                  <a:ext cx="41800" cy="54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" h="2190" extrusionOk="0">
                      <a:moveTo>
                        <a:pt x="243" y="1"/>
                      </a:moveTo>
                      <a:lnTo>
                        <a:pt x="0" y="183"/>
                      </a:lnTo>
                      <a:lnTo>
                        <a:pt x="1429" y="2189"/>
                      </a:lnTo>
                      <a:lnTo>
                        <a:pt x="1672" y="2007"/>
                      </a:lnTo>
                      <a:lnTo>
                        <a:pt x="24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33" name="Google Shape;1133;p58"/>
                <p:cNvSpPr/>
                <p:nvPr/>
              </p:nvSpPr>
              <p:spPr>
                <a:xfrm>
                  <a:off x="1260175" y="3513700"/>
                  <a:ext cx="107175" cy="94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7" h="3796" extrusionOk="0">
                      <a:moveTo>
                        <a:pt x="2119" y="0"/>
                      </a:moveTo>
                      <a:cubicBezTo>
                        <a:pt x="1743" y="0"/>
                        <a:pt x="1363" y="112"/>
                        <a:pt x="1034" y="348"/>
                      </a:cubicBezTo>
                      <a:cubicBezTo>
                        <a:pt x="183" y="956"/>
                        <a:pt x="0" y="2141"/>
                        <a:pt x="608" y="2992"/>
                      </a:cubicBezTo>
                      <a:cubicBezTo>
                        <a:pt x="981" y="3514"/>
                        <a:pt x="1559" y="3796"/>
                        <a:pt x="2147" y="3796"/>
                      </a:cubicBezTo>
                      <a:cubicBezTo>
                        <a:pt x="2518" y="3796"/>
                        <a:pt x="2893" y="3683"/>
                        <a:pt x="3222" y="3448"/>
                      </a:cubicBezTo>
                      <a:cubicBezTo>
                        <a:pt x="4073" y="2840"/>
                        <a:pt x="4286" y="1655"/>
                        <a:pt x="3678" y="804"/>
                      </a:cubicBezTo>
                      <a:cubicBezTo>
                        <a:pt x="3305" y="282"/>
                        <a:pt x="2716" y="0"/>
                        <a:pt x="21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1134" name="Google Shape;1134;p58"/>
                <p:cNvSpPr/>
                <p:nvPr/>
              </p:nvSpPr>
              <p:spPr>
                <a:xfrm>
                  <a:off x="1272325" y="3548975"/>
                  <a:ext cx="83625" cy="24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45" h="974" extrusionOk="0">
                      <a:moveTo>
                        <a:pt x="61" y="0"/>
                      </a:moveTo>
                      <a:lnTo>
                        <a:pt x="1" y="426"/>
                      </a:lnTo>
                      <a:lnTo>
                        <a:pt x="3283" y="973"/>
                      </a:lnTo>
                      <a:lnTo>
                        <a:pt x="3344" y="548"/>
                      </a:lnTo>
                      <a:lnTo>
                        <a:pt x="61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026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066800" y="609600"/>
            <a:ext cx="4461600" cy="1548303"/>
          </a:xfrm>
        </p:spPr>
        <p:txBody>
          <a:bodyPr/>
          <a:lstStyle/>
          <a:p>
            <a:r>
              <a:rPr lang="en-US" sz="5400" b="1" dirty="0" smtClean="0">
                <a:latin typeface="Microsoft Himalaya" pitchFamily="2" charset="0"/>
                <a:ea typeface="Microsoft Himalaya" pitchFamily="2" charset="0"/>
                <a:cs typeface="Microsoft Himalaya" pitchFamily="2" charset="0"/>
              </a:rPr>
              <a:t>Visual Analogue scale (VAS)</a:t>
            </a:r>
            <a:endParaRPr lang="en-US" sz="5400" b="1" dirty="0">
              <a:latin typeface="Microsoft Himalaya" pitchFamily="2" charset="0"/>
              <a:ea typeface="Microsoft Himalaya" pitchFamily="2" charset="0"/>
              <a:cs typeface="Microsoft Himalaya" pitchFamily="2" charset="0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400299"/>
            <a:ext cx="8915400" cy="221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1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4" name="Google Shape;584;p44"/>
          <p:cNvGrpSpPr/>
          <p:nvPr/>
        </p:nvGrpSpPr>
        <p:grpSpPr>
          <a:xfrm flipH="1">
            <a:off x="5490" y="2076379"/>
            <a:ext cx="3775500" cy="3207599"/>
            <a:chOff x="719033" y="1703151"/>
            <a:chExt cx="3775500" cy="2405699"/>
          </a:xfrm>
        </p:grpSpPr>
        <p:grpSp>
          <p:nvGrpSpPr>
            <p:cNvPr id="585" name="Google Shape;585;p44"/>
            <p:cNvGrpSpPr/>
            <p:nvPr/>
          </p:nvGrpSpPr>
          <p:grpSpPr>
            <a:xfrm flipH="1">
              <a:off x="719988" y="1703151"/>
              <a:ext cx="2868204" cy="2387333"/>
              <a:chOff x="3714525" y="2880775"/>
              <a:chExt cx="660177" cy="549494"/>
            </a:xfrm>
          </p:grpSpPr>
          <p:sp>
            <p:nvSpPr>
              <p:cNvPr id="586" name="Google Shape;586;p44"/>
              <p:cNvSpPr/>
              <p:nvPr/>
            </p:nvSpPr>
            <p:spPr>
              <a:xfrm>
                <a:off x="3955675" y="2889650"/>
                <a:ext cx="99400" cy="375300"/>
              </a:xfrm>
              <a:custGeom>
                <a:avLst/>
                <a:gdLst/>
                <a:ahLst/>
                <a:cxnLst/>
                <a:rect l="l" t="t" r="r" b="b"/>
                <a:pathLst>
                  <a:path w="3976" h="15012" extrusionOk="0">
                    <a:moveTo>
                      <a:pt x="0" y="1"/>
                    </a:moveTo>
                    <a:cubicBezTo>
                      <a:pt x="0" y="1"/>
                      <a:pt x="0" y="1591"/>
                      <a:pt x="0" y="2679"/>
                    </a:cubicBezTo>
                    <a:lnTo>
                      <a:pt x="0" y="4102"/>
                    </a:lnTo>
                    <a:lnTo>
                      <a:pt x="0" y="12806"/>
                    </a:lnTo>
                    <a:cubicBezTo>
                      <a:pt x="0" y="14289"/>
                      <a:pt x="956" y="15011"/>
                      <a:pt x="1920" y="15011"/>
                    </a:cubicBezTo>
                    <a:cubicBezTo>
                      <a:pt x="2902" y="15011"/>
                      <a:pt x="3892" y="14263"/>
                      <a:pt x="3892" y="12806"/>
                    </a:cubicBezTo>
                    <a:lnTo>
                      <a:pt x="3892" y="4102"/>
                    </a:lnTo>
                    <a:lnTo>
                      <a:pt x="3892" y="2700"/>
                    </a:lnTo>
                    <a:cubicBezTo>
                      <a:pt x="3829" y="1612"/>
                      <a:pt x="3976" y="1"/>
                      <a:pt x="39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87" name="Google Shape;587;p44"/>
              <p:cNvSpPr/>
              <p:nvPr/>
            </p:nvSpPr>
            <p:spPr>
              <a:xfrm>
                <a:off x="4180075" y="2889650"/>
                <a:ext cx="98900" cy="375300"/>
              </a:xfrm>
              <a:custGeom>
                <a:avLst/>
                <a:gdLst/>
                <a:ahLst/>
                <a:cxnLst/>
                <a:rect l="l" t="t" r="r" b="b"/>
                <a:pathLst>
                  <a:path w="3956" h="15012" extrusionOk="0">
                    <a:moveTo>
                      <a:pt x="0" y="1"/>
                    </a:moveTo>
                    <a:cubicBezTo>
                      <a:pt x="0" y="1"/>
                      <a:pt x="42" y="1591"/>
                      <a:pt x="63" y="2679"/>
                    </a:cubicBezTo>
                    <a:lnTo>
                      <a:pt x="63" y="4102"/>
                    </a:lnTo>
                    <a:lnTo>
                      <a:pt x="63" y="12806"/>
                    </a:lnTo>
                    <a:cubicBezTo>
                      <a:pt x="63" y="14289"/>
                      <a:pt x="1019" y="15011"/>
                      <a:pt x="1983" y="15011"/>
                    </a:cubicBezTo>
                    <a:cubicBezTo>
                      <a:pt x="2965" y="15011"/>
                      <a:pt x="3955" y="14263"/>
                      <a:pt x="3955" y="12806"/>
                    </a:cubicBezTo>
                    <a:cubicBezTo>
                      <a:pt x="3955" y="9898"/>
                      <a:pt x="3955" y="4102"/>
                      <a:pt x="3955" y="4102"/>
                    </a:cubicBezTo>
                    <a:lnTo>
                      <a:pt x="3955" y="2700"/>
                    </a:lnTo>
                    <a:cubicBezTo>
                      <a:pt x="3892" y="1612"/>
                      <a:pt x="3934" y="1"/>
                      <a:pt x="393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88" name="Google Shape;588;p44"/>
              <p:cNvSpPr/>
              <p:nvPr/>
            </p:nvSpPr>
            <p:spPr>
              <a:xfrm>
                <a:off x="3714525" y="2880775"/>
                <a:ext cx="126100" cy="28775"/>
              </a:xfrm>
              <a:custGeom>
                <a:avLst/>
                <a:gdLst/>
                <a:ahLst/>
                <a:cxnLst/>
                <a:rect l="l" t="t" r="r" b="b"/>
                <a:pathLst>
                  <a:path w="5044" h="1151" extrusionOk="0">
                    <a:moveTo>
                      <a:pt x="0" y="0"/>
                    </a:moveTo>
                    <a:lnTo>
                      <a:pt x="0" y="1151"/>
                    </a:lnTo>
                    <a:lnTo>
                      <a:pt x="5043" y="1151"/>
                    </a:lnTo>
                    <a:lnTo>
                      <a:pt x="504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grpSp>
            <p:nvGrpSpPr>
              <p:cNvPr id="589" name="Google Shape;589;p44"/>
              <p:cNvGrpSpPr/>
              <p:nvPr/>
            </p:nvGrpSpPr>
            <p:grpSpPr>
              <a:xfrm>
                <a:off x="3730225" y="2880775"/>
                <a:ext cx="644477" cy="549494"/>
                <a:chOff x="3730225" y="2880775"/>
                <a:chExt cx="644477" cy="549494"/>
              </a:xfrm>
            </p:grpSpPr>
            <p:sp>
              <p:nvSpPr>
                <p:cNvPr id="590" name="Google Shape;590;p44"/>
                <p:cNvSpPr/>
                <p:nvPr/>
              </p:nvSpPr>
              <p:spPr>
                <a:xfrm>
                  <a:off x="3735452" y="2946673"/>
                  <a:ext cx="639250" cy="4446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570" h="19397" extrusionOk="0">
                      <a:moveTo>
                        <a:pt x="628" y="0"/>
                      </a:moveTo>
                      <a:cubicBezTo>
                        <a:pt x="272" y="0"/>
                        <a:pt x="0" y="272"/>
                        <a:pt x="0" y="628"/>
                      </a:cubicBezTo>
                      <a:cubicBezTo>
                        <a:pt x="0" y="963"/>
                        <a:pt x="272" y="1235"/>
                        <a:pt x="628" y="1235"/>
                      </a:cubicBezTo>
                      <a:lnTo>
                        <a:pt x="24335" y="1235"/>
                      </a:lnTo>
                      <a:lnTo>
                        <a:pt x="24335" y="18162"/>
                      </a:lnTo>
                      <a:lnTo>
                        <a:pt x="5231" y="18162"/>
                      </a:lnTo>
                      <a:cubicBezTo>
                        <a:pt x="4897" y="18162"/>
                        <a:pt x="4604" y="18434"/>
                        <a:pt x="4604" y="18769"/>
                      </a:cubicBezTo>
                      <a:cubicBezTo>
                        <a:pt x="4604" y="19125"/>
                        <a:pt x="4897" y="19397"/>
                        <a:pt x="5231" y="19397"/>
                      </a:cubicBezTo>
                      <a:lnTo>
                        <a:pt x="24941" y="19397"/>
                      </a:lnTo>
                      <a:cubicBezTo>
                        <a:pt x="25297" y="19397"/>
                        <a:pt x="25569" y="19125"/>
                        <a:pt x="25569" y="18769"/>
                      </a:cubicBezTo>
                      <a:lnTo>
                        <a:pt x="25569" y="628"/>
                      </a:lnTo>
                      <a:cubicBezTo>
                        <a:pt x="25569" y="272"/>
                        <a:pt x="25297" y="0"/>
                        <a:pt x="2494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1" name="Google Shape;591;p44"/>
                <p:cNvSpPr/>
                <p:nvPr/>
              </p:nvSpPr>
              <p:spPr>
                <a:xfrm>
                  <a:off x="3730225" y="2889650"/>
                  <a:ext cx="100450" cy="375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8" h="15012" extrusionOk="0">
                      <a:moveTo>
                        <a:pt x="0" y="1"/>
                      </a:moveTo>
                      <a:cubicBezTo>
                        <a:pt x="0" y="1"/>
                        <a:pt x="105" y="1591"/>
                        <a:pt x="126" y="2679"/>
                      </a:cubicBezTo>
                      <a:lnTo>
                        <a:pt x="126" y="4102"/>
                      </a:lnTo>
                      <a:lnTo>
                        <a:pt x="126" y="12806"/>
                      </a:lnTo>
                      <a:cubicBezTo>
                        <a:pt x="126" y="14289"/>
                        <a:pt x="1081" y="15011"/>
                        <a:pt x="2046" y="15011"/>
                      </a:cubicBezTo>
                      <a:cubicBezTo>
                        <a:pt x="3027" y="15011"/>
                        <a:pt x="4017" y="14263"/>
                        <a:pt x="4017" y="12806"/>
                      </a:cubicBezTo>
                      <a:cubicBezTo>
                        <a:pt x="4017" y="9898"/>
                        <a:pt x="4017" y="4102"/>
                        <a:pt x="4017" y="4102"/>
                      </a:cubicBezTo>
                      <a:lnTo>
                        <a:pt x="4017" y="2700"/>
                      </a:lnTo>
                      <a:cubicBezTo>
                        <a:pt x="3934" y="1612"/>
                        <a:pt x="4017" y="1"/>
                        <a:pt x="4017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2" name="Google Shape;592;p44"/>
                <p:cNvSpPr/>
                <p:nvPr/>
              </p:nvSpPr>
              <p:spPr>
                <a:xfrm>
                  <a:off x="3747475" y="3057050"/>
                  <a:ext cx="69075" cy="18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63" h="7596" extrusionOk="0">
                      <a:moveTo>
                        <a:pt x="1" y="0"/>
                      </a:moveTo>
                      <a:lnTo>
                        <a:pt x="1" y="6026"/>
                      </a:lnTo>
                      <a:cubicBezTo>
                        <a:pt x="1" y="7083"/>
                        <a:pt x="677" y="7596"/>
                        <a:pt x="1361" y="7596"/>
                      </a:cubicBezTo>
                      <a:cubicBezTo>
                        <a:pt x="2058" y="7596"/>
                        <a:pt x="2763" y="7062"/>
                        <a:pt x="2763" y="6026"/>
                      </a:cubicBezTo>
                      <a:lnTo>
                        <a:pt x="2763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3" name="Google Shape;593;p44"/>
                <p:cNvSpPr/>
                <p:nvPr/>
              </p:nvSpPr>
              <p:spPr>
                <a:xfrm>
                  <a:off x="3970325" y="3057050"/>
                  <a:ext cx="68550" cy="18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2" h="7596" extrusionOk="0">
                      <a:moveTo>
                        <a:pt x="0" y="0"/>
                      </a:moveTo>
                      <a:lnTo>
                        <a:pt x="0" y="6026"/>
                      </a:lnTo>
                      <a:cubicBezTo>
                        <a:pt x="0" y="7083"/>
                        <a:pt x="672" y="7596"/>
                        <a:pt x="1350" y="7596"/>
                      </a:cubicBezTo>
                      <a:cubicBezTo>
                        <a:pt x="2042" y="7596"/>
                        <a:pt x="2741" y="7062"/>
                        <a:pt x="2741" y="6026"/>
                      </a:cubicBezTo>
                      <a:lnTo>
                        <a:pt x="2741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4" name="Google Shape;594;p44"/>
                <p:cNvSpPr/>
                <p:nvPr/>
              </p:nvSpPr>
              <p:spPr>
                <a:xfrm>
                  <a:off x="4196300" y="3057050"/>
                  <a:ext cx="68550" cy="189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42" h="7596" extrusionOk="0">
                      <a:moveTo>
                        <a:pt x="0" y="0"/>
                      </a:moveTo>
                      <a:lnTo>
                        <a:pt x="0" y="6026"/>
                      </a:lnTo>
                      <a:cubicBezTo>
                        <a:pt x="0" y="7083"/>
                        <a:pt x="672" y="7596"/>
                        <a:pt x="1350" y="7596"/>
                      </a:cubicBezTo>
                      <a:cubicBezTo>
                        <a:pt x="2042" y="7596"/>
                        <a:pt x="2741" y="7062"/>
                        <a:pt x="2741" y="6026"/>
                      </a:cubicBezTo>
                      <a:lnTo>
                        <a:pt x="27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5" name="Google Shape;595;p44"/>
                <p:cNvSpPr/>
                <p:nvPr/>
              </p:nvSpPr>
              <p:spPr>
                <a:xfrm>
                  <a:off x="3784906" y="3357019"/>
                  <a:ext cx="588500" cy="73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40" h="2930" extrusionOk="0">
                      <a:moveTo>
                        <a:pt x="2281" y="0"/>
                      </a:moveTo>
                      <a:cubicBezTo>
                        <a:pt x="1026" y="0"/>
                        <a:pt x="0" y="1026"/>
                        <a:pt x="0" y="2302"/>
                      </a:cubicBezTo>
                      <a:lnTo>
                        <a:pt x="0" y="2930"/>
                      </a:lnTo>
                      <a:lnTo>
                        <a:pt x="23540" y="2930"/>
                      </a:lnTo>
                      <a:lnTo>
                        <a:pt x="23540" y="2302"/>
                      </a:lnTo>
                      <a:cubicBezTo>
                        <a:pt x="23540" y="1026"/>
                        <a:pt x="22514" y="0"/>
                        <a:pt x="2125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  <p:sp>
              <p:nvSpPr>
                <p:cNvPr id="596" name="Google Shape;596;p44"/>
                <p:cNvSpPr/>
                <p:nvPr/>
              </p:nvSpPr>
              <p:spPr>
                <a:xfrm>
                  <a:off x="3941550" y="2880775"/>
                  <a:ext cx="126075" cy="2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3" h="1151" extrusionOk="0">
                      <a:moveTo>
                        <a:pt x="0" y="0"/>
                      </a:moveTo>
                      <a:lnTo>
                        <a:pt x="0" y="1151"/>
                      </a:lnTo>
                      <a:lnTo>
                        <a:pt x="5043" y="1151"/>
                      </a:lnTo>
                      <a:lnTo>
                        <a:pt x="5043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97" name="Google Shape;597;p44"/>
              <p:cNvSpPr/>
              <p:nvPr/>
            </p:nvSpPr>
            <p:spPr>
              <a:xfrm>
                <a:off x="4166475" y="2880775"/>
                <a:ext cx="126100" cy="28775"/>
              </a:xfrm>
              <a:custGeom>
                <a:avLst/>
                <a:gdLst/>
                <a:ahLst/>
                <a:cxnLst/>
                <a:rect l="l" t="t" r="r" b="b"/>
                <a:pathLst>
                  <a:path w="5044" h="1151" extrusionOk="0">
                    <a:moveTo>
                      <a:pt x="0" y="0"/>
                    </a:moveTo>
                    <a:lnTo>
                      <a:pt x="0" y="1151"/>
                    </a:lnTo>
                    <a:lnTo>
                      <a:pt x="5043" y="1151"/>
                    </a:lnTo>
                    <a:lnTo>
                      <a:pt x="504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sp>
          <p:nvSpPr>
            <p:cNvPr id="598" name="Google Shape;598;p44"/>
            <p:cNvSpPr/>
            <p:nvPr/>
          </p:nvSpPr>
          <p:spPr>
            <a:xfrm>
              <a:off x="719033" y="3772250"/>
              <a:ext cx="3775500" cy="336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xmlns="" id="{62B6C087-7442-EB6D-36EF-91B2BE02D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4636" y="1613712"/>
            <a:ext cx="4332811" cy="4003091"/>
          </a:xfrm>
        </p:spPr>
        <p:txBody>
          <a:bodyPr/>
          <a:lstStyle/>
          <a:p>
            <a:r>
              <a:rPr lang="en-US" sz="3600" b="1" dirty="0">
                <a:latin typeface="Algerian" pitchFamily="82" charset="0"/>
                <a:ea typeface="Modern No. 20" panose="02000000000000000000" pitchFamily="2" charset="0"/>
              </a:rPr>
              <a:t>Choice of post operative analgesia!!! </a:t>
            </a:r>
            <a:endParaRPr lang="x-none" sz="3600" b="1" dirty="0">
              <a:latin typeface="Algerian" pitchFamily="82" charset="0"/>
              <a:ea typeface="Modern No. 20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24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8BAA5E0-B873-B1BE-0861-F53D78267279}"/>
              </a:ext>
            </a:extLst>
          </p:cNvPr>
          <p:cNvSpPr txBox="1"/>
          <p:nvPr/>
        </p:nvSpPr>
        <p:spPr>
          <a:xfrm>
            <a:off x="533400" y="696240"/>
            <a:ext cx="644144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rtlCol="0" anchor="ctr" anchorCtr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3600"/>
            </a:pPr>
            <a:r>
              <a:rPr lang="en-US" sz="4400" b="1" dirty="0">
                <a:solidFill>
                  <a:srgbClr val="D9D9D9">
                    <a:lumMod val="10000"/>
                  </a:srgbClr>
                </a:solidFill>
                <a:latin typeface="Microsoft Himalaya" pitchFamily="2" charset="0"/>
                <a:ea typeface="Microsoft Himalaya" pitchFamily="2" charset="0"/>
                <a:cs typeface="Microsoft Himalaya" pitchFamily="2" charset="0"/>
                <a:sym typeface="Oswald"/>
              </a:rPr>
              <a:t>Choice of post operative analgesia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E90F28-37AA-5477-54E4-30AD746BB4A5}"/>
              </a:ext>
            </a:extLst>
          </p:cNvPr>
          <p:cNvSpPr txBox="1"/>
          <p:nvPr/>
        </p:nvSpPr>
        <p:spPr>
          <a:xfrm>
            <a:off x="533400" y="1828800"/>
            <a:ext cx="73914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rtlCol="0" anchor="ctr" anchorCtr="0">
            <a:normAutofit/>
          </a:bodyPr>
          <a:lstStyle/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</a:pPr>
            <a:r>
              <a:rPr lang="en-US" sz="24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Patient factors :</a:t>
            </a: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</a:pPr>
            <a:endParaRPr lang="en-US" sz="2000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Allergy </a:t>
            </a: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Age</a:t>
            </a: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Pre operative analgesics and pre existing pain </a:t>
            </a: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Regular medications and potential interactions with analgesics prescribed </a:t>
            </a: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Co-morbidities </a:t>
            </a:r>
          </a:p>
          <a:p>
            <a:pPr lvl="1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Renal/hepatic impairment </a:t>
            </a:r>
          </a:p>
          <a:p>
            <a:pPr lvl="1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Mental health and opioid dependence </a:t>
            </a: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Factors limiting delivery or absorption of analgesics; rheumatism, ileus     </a:t>
            </a:r>
            <a:b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lang="en-US" sz="2000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17500">
              <a:lnSpc>
                <a:spcPct val="90000"/>
              </a:lnSpc>
              <a:spcAft>
                <a:spcPts val="600"/>
              </a:spcAft>
              <a:buClr>
                <a:srgbClr val="FFFFFF"/>
              </a:buClr>
              <a:buSzPts val="1400"/>
            </a:pPr>
            <a:endParaRPr lang="en-US" sz="2000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5668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artamento de Enfermería by Slidesgo">
  <a:themeElements>
    <a:clrScheme name="Simple Light">
      <a:dk1>
        <a:srgbClr val="709895"/>
      </a:dk1>
      <a:lt1>
        <a:srgbClr val="FFFFFF"/>
      </a:lt1>
      <a:dk2>
        <a:srgbClr val="FFFFFF"/>
      </a:dk2>
      <a:lt2>
        <a:srgbClr val="FFFFFF"/>
      </a:lt2>
      <a:accent1>
        <a:srgbClr val="68DBC2"/>
      </a:accent1>
      <a:accent2>
        <a:srgbClr val="1CA893"/>
      </a:accent2>
      <a:accent3>
        <a:srgbClr val="D9D9D9"/>
      </a:accent3>
      <a:accent4>
        <a:srgbClr val="FFFFFF"/>
      </a:accent4>
      <a:accent5>
        <a:srgbClr val="FFFFFF"/>
      </a:accent5>
      <a:accent6>
        <a:srgbClr val="FFFFFF"/>
      </a:accent6>
      <a:hlink>
        <a:srgbClr val="68DBC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partamento de Enfermería by Slidesgo">
  <a:themeElements>
    <a:clrScheme name="Simple Light">
      <a:dk1>
        <a:srgbClr val="709895"/>
      </a:dk1>
      <a:lt1>
        <a:srgbClr val="FFFFFF"/>
      </a:lt1>
      <a:dk2>
        <a:srgbClr val="FFFFFF"/>
      </a:dk2>
      <a:lt2>
        <a:srgbClr val="FFFFFF"/>
      </a:lt2>
      <a:accent1>
        <a:srgbClr val="68DBC2"/>
      </a:accent1>
      <a:accent2>
        <a:srgbClr val="1CA893"/>
      </a:accent2>
      <a:accent3>
        <a:srgbClr val="D9D9D9"/>
      </a:accent3>
      <a:accent4>
        <a:srgbClr val="FFFFFF"/>
      </a:accent4>
      <a:accent5>
        <a:srgbClr val="FFFFFF"/>
      </a:accent5>
      <a:accent6>
        <a:srgbClr val="FFFFFF"/>
      </a:accent6>
      <a:hlink>
        <a:srgbClr val="68DBC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Departamento de Enfermería by Slidesgo">
  <a:themeElements>
    <a:clrScheme name="Simple Light">
      <a:dk1>
        <a:srgbClr val="709895"/>
      </a:dk1>
      <a:lt1>
        <a:srgbClr val="FFFFFF"/>
      </a:lt1>
      <a:dk2>
        <a:srgbClr val="FFFFFF"/>
      </a:dk2>
      <a:lt2>
        <a:srgbClr val="FFFFFF"/>
      </a:lt2>
      <a:accent1>
        <a:srgbClr val="68DBC2"/>
      </a:accent1>
      <a:accent2>
        <a:srgbClr val="1CA893"/>
      </a:accent2>
      <a:accent3>
        <a:srgbClr val="D9D9D9"/>
      </a:accent3>
      <a:accent4>
        <a:srgbClr val="FFFFFF"/>
      </a:accent4>
      <a:accent5>
        <a:srgbClr val="FFFFFF"/>
      </a:accent5>
      <a:accent6>
        <a:srgbClr val="FFFFFF"/>
      </a:accent6>
      <a:hlink>
        <a:srgbClr val="68DBC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Departamento de Enfermería by Slidesgo">
  <a:themeElements>
    <a:clrScheme name="Simple Light">
      <a:dk1>
        <a:srgbClr val="709895"/>
      </a:dk1>
      <a:lt1>
        <a:srgbClr val="FFFFFF"/>
      </a:lt1>
      <a:dk2>
        <a:srgbClr val="FFFFFF"/>
      </a:dk2>
      <a:lt2>
        <a:srgbClr val="FFFFFF"/>
      </a:lt2>
      <a:accent1>
        <a:srgbClr val="68DBC2"/>
      </a:accent1>
      <a:accent2>
        <a:srgbClr val="1CA893"/>
      </a:accent2>
      <a:accent3>
        <a:srgbClr val="D9D9D9"/>
      </a:accent3>
      <a:accent4>
        <a:srgbClr val="FFFFFF"/>
      </a:accent4>
      <a:accent5>
        <a:srgbClr val="FFFFFF"/>
      </a:accent5>
      <a:accent6>
        <a:srgbClr val="FFFFFF"/>
      </a:accent6>
      <a:hlink>
        <a:srgbClr val="68DBC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1058</Words>
  <Application>Microsoft Office PowerPoint</Application>
  <PresentationFormat>عرض على الشاشة (3:4)‏</PresentationFormat>
  <Paragraphs>118</Paragraphs>
  <Slides>20</Slides>
  <Notes>15</Notes>
  <HiddenSlides>0</HiddenSlides>
  <MMClips>0</MMClips>
  <ScaleCrop>false</ScaleCrop>
  <HeadingPairs>
    <vt:vector size="4" baseType="variant">
      <vt:variant>
        <vt:lpstr>نسق</vt:lpstr>
      </vt:variant>
      <vt:variant>
        <vt:i4>4</vt:i4>
      </vt:variant>
      <vt:variant>
        <vt:lpstr>عناوين الشرائح</vt:lpstr>
      </vt:variant>
      <vt:variant>
        <vt:i4>20</vt:i4>
      </vt:variant>
    </vt:vector>
  </HeadingPairs>
  <TitlesOfParts>
    <vt:vector size="24" baseType="lpstr">
      <vt:lpstr>Departamento de Enfermería by Slidesgo</vt:lpstr>
      <vt:lpstr>1_Departamento de Enfermería by Slidesgo</vt:lpstr>
      <vt:lpstr>2_Departamento de Enfermería by Slidesgo</vt:lpstr>
      <vt:lpstr>4_Departamento de Enfermería by Slidesgo</vt:lpstr>
      <vt:lpstr>Post operative analgesia</vt:lpstr>
      <vt:lpstr>Definition of pain</vt:lpstr>
      <vt:lpstr>Etiology </vt:lpstr>
      <vt:lpstr>Aim of post operative analgesia</vt:lpstr>
      <vt:lpstr>Negative effect of poor postoperative pain control</vt:lpstr>
      <vt:lpstr>Evaluation of adequate pain control</vt:lpstr>
      <vt:lpstr>Visual Analogue scale (VAS)</vt:lpstr>
      <vt:lpstr>عرض تقديمي في PowerPoint</vt:lpstr>
      <vt:lpstr>عرض تقديمي في PowerPoint</vt:lpstr>
      <vt:lpstr>Choice of post operative analgesia </vt:lpstr>
      <vt:lpstr>Multimodal</vt:lpstr>
      <vt:lpstr>Paracetamol</vt:lpstr>
      <vt:lpstr>NSAIDs</vt:lpstr>
      <vt:lpstr>Mechanism of action</vt:lpstr>
      <vt:lpstr>Drug available include:</vt:lpstr>
      <vt:lpstr>Possible side effects of NSAIDs include: </vt:lpstr>
      <vt:lpstr>Opioids</vt:lpstr>
      <vt:lpstr>Route of adminstration of opioids:</vt:lpstr>
      <vt:lpstr>Drug available include:</vt:lpstr>
      <vt:lpstr>Adverse effect of opioid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operative analgesia</dc:title>
  <dc:creator>lenovo</dc:creator>
  <cp:lastModifiedBy>lenovo</cp:lastModifiedBy>
  <cp:revision>7</cp:revision>
  <dcterms:created xsi:type="dcterms:W3CDTF">2022-12-17T16:45:33Z</dcterms:created>
  <dcterms:modified xsi:type="dcterms:W3CDTF">2022-12-18T20:38:00Z</dcterms:modified>
</cp:coreProperties>
</file>