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3" r:id="rId3"/>
    <p:sldId id="282" r:id="rId4"/>
    <p:sldId id="281" r:id="rId5"/>
    <p:sldId id="280" r:id="rId6"/>
    <p:sldId id="279" r:id="rId7"/>
    <p:sldId id="278" r:id="rId8"/>
    <p:sldId id="277" r:id="rId9"/>
    <p:sldId id="276" r:id="rId10"/>
    <p:sldId id="285" r:id="rId11"/>
    <p:sldId id="256" r:id="rId12"/>
    <p:sldId id="257" r:id="rId13"/>
    <p:sldId id="258" r:id="rId14"/>
    <p:sldId id="259" r:id="rId15"/>
    <p:sldId id="261" r:id="rId16"/>
    <p:sldId id="260" r:id="rId17"/>
    <p:sldId id="262" r:id="rId18"/>
    <p:sldId id="273" r:id="rId19"/>
    <p:sldId id="272" r:id="rId20"/>
    <p:sldId id="271" r:id="rId21"/>
    <p:sldId id="270" r:id="rId22"/>
    <p:sldId id="269" r:id="rId23"/>
    <p:sldId id="274" r:id="rId24"/>
    <p:sldId id="268" r:id="rId25"/>
    <p:sldId id="267" r:id="rId26"/>
    <p:sldId id="266" r:id="rId27"/>
    <p:sldId id="265" r:id="rId28"/>
    <p:sldId id="264" r:id="rId29"/>
    <p:sldId id="263" r:id="rId30"/>
    <p:sldId id="27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255312-A745-4DBA-ABD5-7BEA8D94D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D308D-3E4D-443A-A0F9-345C34BA0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D3F79F-BCF8-4E4F-B5B3-DC270A1E2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57F-6C6F-439D-80B2-6A3FFF748E4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E275F2-0038-411D-A451-E9A688EA2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E1A41-6702-44D7-81C8-829E456AC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EAA2-8FE8-45AF-851A-7B82177A2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5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8D848-98AE-46A5-A92A-7528D9F1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597665-2D36-4369-B23B-8F95A73E1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4CAB82-9E09-4E4E-8344-D8C397FA1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57F-6C6F-439D-80B2-6A3FFF748E4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8492D7-0B91-4D5D-B506-3FD83CEA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E7E74C-5A88-432B-9A1C-14FDCB8E2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EAA2-8FE8-45AF-851A-7B82177A2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3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D380DE0-FDB2-4BFC-B047-2FCDCD06D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92E847-8007-4E76-A6FB-CE125379D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49109B-D99F-4F69-AED5-49B111AA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57F-6C6F-439D-80B2-6A3FFF748E4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226C14-2304-4B83-8B99-D74A0BA38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970099-7205-4663-9814-0D03DC29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EAA2-8FE8-45AF-851A-7B82177A2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9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029901-4F16-4B01-B23A-4E6B75E2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CE3E6B-DF8D-4F75-984B-7836D7799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27D0C5-F979-4608-B854-CDF65418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57F-6C6F-439D-80B2-6A3FFF748E4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98D61B-D9BE-4772-BC01-D70B51CF2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45B2C0-E984-4C59-BEAD-CB701DF38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EAA2-8FE8-45AF-851A-7B82177A2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0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F23745-2BE1-4667-BD8E-C9EA183D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F67E77-C1CF-4B30-A8EA-38BD162FB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C2F614-117D-4B94-B267-CBEACAF7A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57F-6C6F-439D-80B2-6A3FFF748E4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05889A-B171-40D6-A9AB-FCBC5DC70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EC6578-0904-48F3-B5EF-AD5E174A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EAA2-8FE8-45AF-851A-7B82177A2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4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5A5E20-4BBF-416E-B7B0-2B074E382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394BCB-CB10-4C48-B2CB-5BB893F4A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CD5DDA-E06D-4E94-9D90-CDA0BAF25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B33071-E095-497B-BA2A-F3E6A6835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57F-6C6F-439D-80B2-6A3FFF748E4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8C7CEE-9AB7-4247-9844-6A602F18C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84C682-DA90-42C0-860E-242F7F310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EAA2-8FE8-45AF-851A-7B82177A2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1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3E3917-FAAB-4FF0-A6CF-25175BFD7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03C409-3B6A-44F1-B2F5-79A45733F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A8A144-7BA4-499E-BA8A-87F431E82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EB04552-3350-4720-949B-8907D7F282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73ECB51-B302-494E-A5D9-C2F1F000C8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17AED9C-8E7E-4592-B4FA-B323C12C3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57F-6C6F-439D-80B2-6A3FFF748E4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79260F9-1A1A-4381-869F-831F5D7C4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D4414D5-B7C9-4E76-B3C2-36876C9E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EAA2-8FE8-45AF-851A-7B82177A2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1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DAC399-75F4-4AAE-88FA-65656FF97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486CA7-92B5-41B1-99A0-9F92FED02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57F-6C6F-439D-80B2-6A3FFF748E4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9A41AEE-A0FC-4E16-8709-612B6CB4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92D3CDF-AB2C-48A1-B0EE-DC5F9238A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EAA2-8FE8-45AF-851A-7B82177A2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5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FF1A61-1558-4CB0-91D1-4BF3CA04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57F-6C6F-439D-80B2-6A3FFF748E4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748C5B0-D7FD-436D-9AA5-74A29187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6F44EA-8FF7-494E-A353-CD1971D2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EAA2-8FE8-45AF-851A-7B82177A2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3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E96DF3-A393-41C3-8024-4C479321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099924-FDB3-4579-A7DB-1EFDB9435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C7B58D-3510-4633-8F1E-695295EC7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3FF8CBE-E80C-4A7E-BF31-048A74BA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57F-6C6F-439D-80B2-6A3FFF748E4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0E55B5-608F-4390-918D-73A569CB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F279F2-370A-42D5-8480-ECC3FAD9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EAA2-8FE8-45AF-851A-7B82177A2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7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54DFB1-BD24-486D-992C-5B539A644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3A5C83-8CB6-4406-8A68-5B288348B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21B39F-0D1C-4AB8-BFAD-EAAF25E42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2EBCAB-8B13-4545-B30D-32C485D1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57F-6C6F-439D-80B2-6A3FFF748E4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9E85A1-1A76-4573-95AA-7CE546C5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B99D52-4D20-4A9F-8D4E-3AD1860B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EAA2-8FE8-45AF-851A-7B82177A2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5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ADB8BE-5662-4B40-8E30-5EB610E31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07883B-D697-41B3-8E7A-530F7AB95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F69B25-4B09-41B8-B777-A328EAF16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BD57F-6C6F-439D-80B2-6A3FFF748E4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C94609-7DA1-47FA-BDD7-1597351EF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0739DB-19A8-4241-8CD4-0AA5F9828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DEAA2-8FE8-45AF-851A-7B82177A2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9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487"/>
            <a:ext cx="5796433" cy="4186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472" y="707260"/>
            <a:ext cx="3689855" cy="491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89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6940" y="1468192"/>
            <a:ext cx="5527436" cy="414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40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EE5AD7-54B3-43FB-A329-79CEC0559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038" y="909638"/>
            <a:ext cx="4799262" cy="5786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4D16F9-160F-48A3-BDB3-085DBAD1A3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FE254A-B9D9-4D1B-AFD1-9EA27B7AA8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70BC62-F9F5-48A9-91E9-A8B49824C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119" y="909638"/>
            <a:ext cx="3675844" cy="542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78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5AE49D-5E09-44AF-9E23-FB6DFA9DE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64" y="1223889"/>
            <a:ext cx="8142379" cy="5549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BA214F-8BD6-4A79-A607-E0C3A3297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A420305-EABC-4B30-8AC1-6A5D310F7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738" y="85079"/>
            <a:ext cx="3356982" cy="668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87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653A63-C2D3-46D5-AC4F-0A042AFE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5F2470F-24D8-41E3-8BC4-F88F8E131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6367" y="476793"/>
            <a:ext cx="5099265" cy="590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30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E5C9A2-F03B-432C-BA01-BC5EA67E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080E86C-917D-4879-A71E-D0D4F6F15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9800" y="829994"/>
            <a:ext cx="6805233" cy="534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93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A6356A-E274-4C23-8A7D-DB8878460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D8E519B-A4CB-4382-A20D-D3DC4AC87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1536" y="141582"/>
            <a:ext cx="3353319" cy="654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4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062208-DA14-412B-A4D6-EE13050D8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585CBF4-6869-4AAC-944F-24FCDEF66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0689" y="1027906"/>
            <a:ext cx="9230622" cy="519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55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D9527C-8D56-4B2B-9786-5E57DA2C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4BC83F9-F91D-44F3-B4F8-D06FCB947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669" y="576140"/>
            <a:ext cx="7979229" cy="523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0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460274-6F6C-41E9-86AE-432924A54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B263FDF-D281-473C-9AF4-AE44F64F0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0248" y="0"/>
            <a:ext cx="6339216" cy="3559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72B177-0FA9-4E07-A327-7FC436F6E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024" y="3459065"/>
            <a:ext cx="6367440" cy="335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97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36EB5E-0790-4179-BA40-C7424035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3F7E2F9-7EE3-49BE-A727-8EB0A26CD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197" y="1069145"/>
            <a:ext cx="8629606" cy="503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5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819150"/>
            <a:ext cx="73152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84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59730D-507A-4F8C-B300-5EF7C8F7B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77" y="500062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85F1CF2-F767-48B4-A5BE-B0D85F177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2442" y="2053883"/>
            <a:ext cx="4507116" cy="33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28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8289A2-1830-444F-8BBE-3BDFA859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268CAB0-C6DD-4121-95B2-73D887DD9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872" y="689317"/>
            <a:ext cx="6554255" cy="517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53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F26F80-B32D-4075-B773-2E612568E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8E28371-55EA-44C1-9F4C-280F11C0A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9501" y="998807"/>
            <a:ext cx="5512998" cy="44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24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4521D5-FEA5-413F-8111-08BE9D4F4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203462E-9B90-4C70-9DD5-0409134C6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5143" y="801858"/>
            <a:ext cx="5501714" cy="550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58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C38B71-8CEF-4540-8131-9F10117FF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403" y="0"/>
            <a:ext cx="3165231" cy="6757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781460-7307-4549-9C2D-431CC416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4981FC-4A31-48A1-B95E-7D4461504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88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815D60-DE65-442B-B38F-D90C0BE0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060F6DA-1194-41E2-A745-2B6201E1D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972469"/>
            <a:ext cx="7620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89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F47DF5-F30B-4573-85F4-BA5B03EDC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F3BFD00-E7BF-4565-B13E-148AB9EDB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7390" y="1899139"/>
            <a:ext cx="6011588" cy="336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74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5DF415-C360-4682-A4A1-95C6ED788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1CB4EAA-8FD5-4861-8EBB-550A81FFC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201093" y="693800"/>
            <a:ext cx="4100630" cy="609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37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23D76F-F088-49C7-A3F9-3D59E4EA0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4082903-F43A-4C7F-9336-B676ADCF8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1088" y="1012660"/>
            <a:ext cx="6554870" cy="483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19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4E9F4-587C-470C-9548-8391A3E8D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96D2C45-15B4-4B8B-9E89-0D41845FA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8012" y="1223889"/>
            <a:ext cx="6323316" cy="512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2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70" y="310994"/>
            <a:ext cx="4425168" cy="5789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30" y="567006"/>
            <a:ext cx="48768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04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1BF379-5471-45B3-B9AE-73CB93516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3C5DD7-2882-4A50-86C5-65AD7E907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207306" cy="41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8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195" y="566670"/>
            <a:ext cx="4885610" cy="519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1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597" y="218583"/>
            <a:ext cx="5396249" cy="591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6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796" y="1514082"/>
            <a:ext cx="6724471" cy="44748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3" y="1596980"/>
            <a:ext cx="4682426" cy="430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7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466" y="1408907"/>
            <a:ext cx="6767067" cy="302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62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052" y="153491"/>
            <a:ext cx="4465549" cy="639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759853"/>
            <a:ext cx="7620000" cy="5238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34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0</Words>
  <Application>Microsoft Office PowerPoint</Application>
  <PresentationFormat>Widescreen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Dr.Suhaib</cp:lastModifiedBy>
  <cp:revision>11</cp:revision>
  <dcterms:created xsi:type="dcterms:W3CDTF">2020-03-30T09:00:04Z</dcterms:created>
  <dcterms:modified xsi:type="dcterms:W3CDTF">2020-07-07T11:11:47Z</dcterms:modified>
</cp:coreProperties>
</file>