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theme/theme5.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6.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7.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8.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9.xml" ContentType="application/vnd.openxmlformats-officedocument.theme+xml"/>
  <Override PartName="/ppt/slideLayouts/slideLayout32.xml" ContentType="application/vnd.openxmlformats-officedocument.presentationml.slideLayout+xml"/>
  <Override PartName="/ppt/theme/theme10.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11.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1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1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14.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15.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1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17.xml" ContentType="application/vnd.openxmlformats-officedocument.theme+xml"/>
  <Override PartName="/ppt/slideLayouts/slideLayout79.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3" r:id="rId4"/>
    <p:sldMasterId id="2147483768" r:id="rId5"/>
    <p:sldMasterId id="2147483730" r:id="rId6"/>
    <p:sldMasterId id="2147483710" r:id="rId7"/>
    <p:sldMasterId id="2147483827" r:id="rId8"/>
    <p:sldMasterId id="2147483758" r:id="rId9"/>
    <p:sldMasterId id="2147483803" r:id="rId10"/>
    <p:sldMasterId id="2147483752" r:id="rId11"/>
    <p:sldMasterId id="2147483813" r:id="rId12"/>
    <p:sldMasterId id="2147483791" r:id="rId13"/>
    <p:sldMasterId id="2147483722" r:id="rId14"/>
    <p:sldMasterId id="2147483819" r:id="rId15"/>
    <p:sldMasterId id="2147483702" r:id="rId16"/>
    <p:sldMasterId id="2147483734" r:id="rId17"/>
    <p:sldMasterId id="2147483810" r:id="rId18"/>
    <p:sldMasterId id="2147483772" r:id="rId19"/>
    <p:sldMasterId id="2147483807" r:id="rId20"/>
    <p:sldMasterId id="2147483746" r:id="rId21"/>
  </p:sldMasterIdLst>
  <p:notesMasterIdLst>
    <p:notesMasterId r:id="rId75"/>
  </p:notesMasterIdLst>
  <p:handoutMasterIdLst>
    <p:handoutMasterId r:id="rId76"/>
  </p:handoutMasterIdLst>
  <p:sldIdLst>
    <p:sldId id="1671" r:id="rId22"/>
    <p:sldId id="1636" r:id="rId23"/>
    <p:sldId id="1679" r:id="rId24"/>
    <p:sldId id="1637" r:id="rId25"/>
    <p:sldId id="1631" r:id="rId26"/>
    <p:sldId id="1638" r:id="rId27"/>
    <p:sldId id="1674" r:id="rId28"/>
    <p:sldId id="1675" r:id="rId29"/>
    <p:sldId id="1642" r:id="rId30"/>
    <p:sldId id="1263" r:id="rId31"/>
    <p:sldId id="1639" r:id="rId32"/>
    <p:sldId id="1640" r:id="rId33"/>
    <p:sldId id="1644" r:id="rId34"/>
    <p:sldId id="1641" r:id="rId35"/>
    <p:sldId id="1298" r:id="rId36"/>
    <p:sldId id="1278" r:id="rId37"/>
    <p:sldId id="1279" r:id="rId38"/>
    <p:sldId id="1266" r:id="rId39"/>
    <p:sldId id="1280" r:id="rId40"/>
    <p:sldId id="1273" r:id="rId41"/>
    <p:sldId id="1269" r:id="rId42"/>
    <p:sldId id="1265" r:id="rId43"/>
    <p:sldId id="1663" r:id="rId44"/>
    <p:sldId id="1668" r:id="rId45"/>
    <p:sldId id="1664" r:id="rId46"/>
    <p:sldId id="1665" r:id="rId47"/>
    <p:sldId id="1667" r:id="rId48"/>
    <p:sldId id="1335" r:id="rId49"/>
    <p:sldId id="1534" r:id="rId50"/>
    <p:sldId id="1341" r:id="rId51"/>
    <p:sldId id="1375" r:id="rId52"/>
    <p:sldId id="1376" r:id="rId53"/>
    <p:sldId id="1378" r:id="rId54"/>
    <p:sldId id="1595" r:id="rId55"/>
    <p:sldId id="1646" r:id="rId56"/>
    <p:sldId id="1645" r:id="rId57"/>
    <p:sldId id="1647" r:id="rId58"/>
    <p:sldId id="1628" r:id="rId59"/>
    <p:sldId id="1670" r:id="rId60"/>
    <p:sldId id="1672" r:id="rId61"/>
    <p:sldId id="1616" r:id="rId62"/>
    <p:sldId id="1621" r:id="rId63"/>
    <p:sldId id="1662" r:id="rId64"/>
    <p:sldId id="1669" r:id="rId65"/>
    <p:sldId id="1342" r:id="rId66"/>
    <p:sldId id="1648" r:id="rId67"/>
    <p:sldId id="1606" r:id="rId68"/>
    <p:sldId id="1607" r:id="rId69"/>
    <p:sldId id="1608" r:id="rId70"/>
    <p:sldId id="1617" r:id="rId71"/>
    <p:sldId id="1625" r:id="rId72"/>
    <p:sldId id="1649" r:id="rId73"/>
    <p:sldId id="1650" r:id="rId7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44">
          <p15:clr>
            <a:srgbClr val="A4A3A4"/>
          </p15:clr>
        </p15:guide>
        <p15:guide id="2" orient="horz" pos="950">
          <p15:clr>
            <a:srgbClr val="A4A3A4"/>
          </p15:clr>
        </p15:guide>
        <p15:guide id="3" orient="horz" pos="91">
          <p15:clr>
            <a:srgbClr val="A4A3A4"/>
          </p15:clr>
        </p15:guide>
        <p15:guide id="4" pos="5654">
          <p15:clr>
            <a:srgbClr val="A4A3A4"/>
          </p15:clr>
        </p15:guide>
        <p15:guide id="5" pos="238">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ddie Tolmie" initials="" lastIdx="58" clrIdx="0"/>
  <p:cmAuthor id="1" name="LAURA NAGLE" initials="" lastIdx="1" clrIdx="1"/>
  <p:cmAuthor id="2" name="Jennifer Niyangoda" initials="" lastIdx="20" clrIdx="2"/>
  <p:cmAuthor id="3" name="Simon Williams" initials="" lastIdx="24" clrIdx="3"/>
  <p:cmAuthor id="4" name="Gabrielle Antoniadis" initials="GA" lastIdx="17" clrIdx="4"/>
  <p:cmAuthor id="5" name="Microsoft Office User" initials="Office" lastIdx="25" clrIdx="5"/>
  <p:cmAuthor id="6" name="Microsoft Office User" initials="Office [2]" lastIdx="1" clrIdx="6"/>
  <p:cmAuthor id="7" name="Microsoft Office User" initials="Office [3]" lastIdx="1" clrIdx="7"/>
  <p:cmAuthor id="8" name="Microsoft Office User" initials="Office [4]" lastIdx="1" clrIdx="8"/>
  <p:cmAuthor id="9" name="Veronica LaFemina" initials="VL" lastIdx="5" clrIdx="9"/>
  <p:cmAuthor id="10" name="Tamara Darsow" initials="TD" lastIdx="11" clrIdx="10"/>
  <p:cmAuthor id="11" name="Matt Petersen" initials="MP" lastIdx="28" clrIdx="11"/>
  <p:cmAuthor id="12" name="Joy Bennett" initials="JB" lastIdx="1" clrIdx="12"/>
  <p:cmAuthor id="13" name="Joy Bennett" initials="JB [2]" lastIdx="1" clrIdx="13"/>
  <p:cmAuthor id="14" name="Joy Bennett" initials="JB [3]" lastIdx="1" clrIdx="14"/>
  <p:cmAuthor id="15" name="Joy Bennett" initials="JB [4]" lastIdx="1" clrIdx="15"/>
  <p:cmAuthor id="16" name="Joy Bennett" initials="JB [5]" lastIdx="1" clrIdx="16"/>
  <p:cmAuthor id="17" name="Joy Bennett" initials="JB [6]" lastIdx="1" clrIdx="17"/>
  <p:cmAuthor id="18" name="Joy Bennett" initials="JB [7]" lastIdx="1" clrIdx="18"/>
  <p:cmAuthor id="19" name="Joy Bennett" initials="JB [8]" lastIdx="1" clrIdx="19"/>
  <p:cmAuthor id="20" name="Joy Bennett" initials="JB [9]" lastIdx="1" clrIdx="20"/>
  <p:cmAuthor id="21" name="Joy Bennett" initials="JB [10]" lastIdx="1" clrIdx="21"/>
  <p:cmAuthor id="22" name="Joy Bennett" initials="JB [11]" lastIdx="1" clrIdx="22"/>
  <p:cmAuthor id="23" name="Joy Bennett" initials="JB [12]" lastIdx="1" clrIdx="23"/>
  <p:cmAuthor id="24" name="Joy Bennett" initials="JB [13]" lastIdx="1" clrIdx="24"/>
  <p:cmAuthor id="25" name="Joy Bennett" initials="JB [14]" lastIdx="1" clrIdx="25"/>
  <p:cmAuthor id="26" name="Joy Bennett" initials="JB [15]" lastIdx="1" clrIdx="26"/>
  <p:cmAuthor id="27" name="Joy Bennett" initials="JB [16]" lastIdx="1" clrIdx="27"/>
  <p:cmAuthor id="28" name="Joy Bennett" initials="JB [17]" lastIdx="1" clrIdx="28"/>
  <p:cmAuthor id="29" name="Joy Bennett" initials="JB [18]" lastIdx="1" clrIdx="29"/>
  <p:cmAuthor id="30" name="Joy Bennett" initials="JB [19]" lastIdx="1" clrIdx="30"/>
  <p:cmAuthor id="31" name="Joy Bennett" initials="JB [20]" lastIdx="1" clrIdx="31"/>
  <p:cmAuthor id="32" name="Joy Bennett" initials="JB [21]" lastIdx="1" clrIdx="32"/>
  <p:cmAuthor id="33" name="Joy Bennett" initials="JB [22]" lastIdx="1" clrIdx="33"/>
  <p:cmAuthor id="34" name="Joy Bennett" initials="JB [23]" lastIdx="1" clrIdx="34"/>
  <p:cmAuthor id="35" name="Sacha Uelmen" initials="SU" lastIdx="18" clrIdx="35"/>
  <p:cmAuthor id="36" name="Sean Petrie" initials="SP" lastIdx="11" clrIdx="36"/>
  <p:cmAuthor id="37" name="Kelsey Stefanik-Guizlo" initials="KS" lastIdx="23" clrIdx="37"/>
  <p:cmAuthor id="38" name="Mindy Saraco" initials="MS" lastIdx="22" clrIdx="38"/>
  <p:cmAuthor id="39" name="Benjamin Page" initials="BP" lastIdx="4" clrIdx="39"/>
  <p:cmAuthor id="40" name="Shamera Robinson" initials="SR" lastIdx="3" clrIdx="40"/>
  <p:cmAuthor id="41" name="Carly Vendemia" initials="CV" lastIdx="3" clrIdx="41"/>
  <p:cmAuthor id="42" name="Megan Martin" initials="MM" lastIdx="14" clrIdx="42"/>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192E"/>
    <a:srgbClr val="FF9933"/>
    <a:srgbClr val="9EB81A"/>
    <a:srgbClr val="EF4238"/>
    <a:srgbClr val="FFFFFF"/>
    <a:srgbClr val="000000"/>
    <a:srgbClr val="A62D1A"/>
    <a:srgbClr val="C00000"/>
    <a:srgbClr val="B50022"/>
    <a:srgbClr val="E74F3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56" autoAdjust="0"/>
    <p:restoredTop sz="67204" autoAdjust="0"/>
  </p:normalViewPr>
  <p:slideViewPr>
    <p:cSldViewPr snapToGrid="0">
      <p:cViewPr varScale="1">
        <p:scale>
          <a:sx n="78" d="100"/>
          <a:sy n="78" d="100"/>
        </p:scale>
        <p:origin x="902" y="48"/>
      </p:cViewPr>
      <p:guideLst>
        <p:guide orient="horz" pos="3144"/>
        <p:guide orient="horz" pos="950"/>
        <p:guide orient="horz" pos="91"/>
        <p:guide pos="5654"/>
        <p:guide pos="238"/>
      </p:guideLst>
    </p:cSldViewPr>
  </p:slideViewPr>
  <p:outlineViewPr>
    <p:cViewPr>
      <p:scale>
        <a:sx n="33" d="100"/>
        <a:sy n="33" d="100"/>
      </p:scale>
      <p:origin x="0" y="-39256"/>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100" d="100"/>
          <a:sy n="100" d="100"/>
        </p:scale>
        <p:origin x="2280"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 /><Relationship Id="rId18" Type="http://schemas.openxmlformats.org/officeDocument/2006/relationships/slideMaster" Target="slideMasters/slideMaster15.xml" /><Relationship Id="rId26" Type="http://schemas.openxmlformats.org/officeDocument/2006/relationships/slide" Target="slides/slide5.xml" /><Relationship Id="rId39" Type="http://schemas.openxmlformats.org/officeDocument/2006/relationships/slide" Target="slides/slide18.xml" /><Relationship Id="rId21" Type="http://schemas.openxmlformats.org/officeDocument/2006/relationships/slideMaster" Target="slideMasters/slideMaster18.xml" /><Relationship Id="rId34" Type="http://schemas.openxmlformats.org/officeDocument/2006/relationships/slide" Target="slides/slide13.xml" /><Relationship Id="rId42" Type="http://schemas.openxmlformats.org/officeDocument/2006/relationships/slide" Target="slides/slide21.xml" /><Relationship Id="rId47" Type="http://schemas.openxmlformats.org/officeDocument/2006/relationships/slide" Target="slides/slide26.xml" /><Relationship Id="rId50" Type="http://schemas.openxmlformats.org/officeDocument/2006/relationships/slide" Target="slides/slide29.xml" /><Relationship Id="rId55" Type="http://schemas.openxmlformats.org/officeDocument/2006/relationships/slide" Target="slides/slide34.xml" /><Relationship Id="rId63" Type="http://schemas.openxmlformats.org/officeDocument/2006/relationships/slide" Target="slides/slide42.xml" /><Relationship Id="rId68" Type="http://schemas.openxmlformats.org/officeDocument/2006/relationships/slide" Target="slides/slide47.xml" /><Relationship Id="rId76" Type="http://schemas.openxmlformats.org/officeDocument/2006/relationships/handoutMaster" Target="handoutMasters/handoutMaster1.xml" /><Relationship Id="rId7" Type="http://schemas.openxmlformats.org/officeDocument/2006/relationships/slideMaster" Target="slideMasters/slideMaster4.xml" /><Relationship Id="rId71" Type="http://schemas.openxmlformats.org/officeDocument/2006/relationships/slide" Target="slides/slide50.xml" /><Relationship Id="rId2" Type="http://schemas.openxmlformats.org/officeDocument/2006/relationships/customXml" Target="../customXml/item2.xml" /><Relationship Id="rId16" Type="http://schemas.openxmlformats.org/officeDocument/2006/relationships/slideMaster" Target="slideMasters/slideMaster13.xml" /><Relationship Id="rId29" Type="http://schemas.openxmlformats.org/officeDocument/2006/relationships/slide" Target="slides/slide8.xml" /><Relationship Id="rId11" Type="http://schemas.openxmlformats.org/officeDocument/2006/relationships/slideMaster" Target="slideMasters/slideMaster8.xml" /><Relationship Id="rId24" Type="http://schemas.openxmlformats.org/officeDocument/2006/relationships/slide" Target="slides/slide3.xml" /><Relationship Id="rId32" Type="http://schemas.openxmlformats.org/officeDocument/2006/relationships/slide" Target="slides/slide11.xml" /><Relationship Id="rId37" Type="http://schemas.openxmlformats.org/officeDocument/2006/relationships/slide" Target="slides/slide16.xml" /><Relationship Id="rId40" Type="http://schemas.openxmlformats.org/officeDocument/2006/relationships/slide" Target="slides/slide19.xml" /><Relationship Id="rId45" Type="http://schemas.openxmlformats.org/officeDocument/2006/relationships/slide" Target="slides/slide24.xml" /><Relationship Id="rId53" Type="http://schemas.openxmlformats.org/officeDocument/2006/relationships/slide" Target="slides/slide32.xml" /><Relationship Id="rId58" Type="http://schemas.openxmlformats.org/officeDocument/2006/relationships/slide" Target="slides/slide37.xml" /><Relationship Id="rId66" Type="http://schemas.openxmlformats.org/officeDocument/2006/relationships/slide" Target="slides/slide45.xml" /><Relationship Id="rId74" Type="http://schemas.openxmlformats.org/officeDocument/2006/relationships/slide" Target="slides/slide53.xml" /><Relationship Id="rId79" Type="http://schemas.openxmlformats.org/officeDocument/2006/relationships/viewProps" Target="viewProps.xml" /><Relationship Id="rId5" Type="http://schemas.openxmlformats.org/officeDocument/2006/relationships/slideMaster" Target="slideMasters/slideMaster2.xml" /><Relationship Id="rId61" Type="http://schemas.openxmlformats.org/officeDocument/2006/relationships/slide" Target="slides/slide40.xml" /><Relationship Id="rId10" Type="http://schemas.openxmlformats.org/officeDocument/2006/relationships/slideMaster" Target="slideMasters/slideMaster7.xml" /><Relationship Id="rId19" Type="http://schemas.openxmlformats.org/officeDocument/2006/relationships/slideMaster" Target="slideMasters/slideMaster16.xml" /><Relationship Id="rId31" Type="http://schemas.openxmlformats.org/officeDocument/2006/relationships/slide" Target="slides/slide10.xml" /><Relationship Id="rId44" Type="http://schemas.openxmlformats.org/officeDocument/2006/relationships/slide" Target="slides/slide23.xml" /><Relationship Id="rId52" Type="http://schemas.openxmlformats.org/officeDocument/2006/relationships/slide" Target="slides/slide31.xml" /><Relationship Id="rId60" Type="http://schemas.openxmlformats.org/officeDocument/2006/relationships/slide" Target="slides/slide39.xml" /><Relationship Id="rId65" Type="http://schemas.openxmlformats.org/officeDocument/2006/relationships/slide" Target="slides/slide44.xml" /><Relationship Id="rId73" Type="http://schemas.openxmlformats.org/officeDocument/2006/relationships/slide" Target="slides/slide52.xml" /><Relationship Id="rId78" Type="http://schemas.openxmlformats.org/officeDocument/2006/relationships/presProps" Target="presProps.xml" /><Relationship Id="rId81" Type="http://schemas.openxmlformats.org/officeDocument/2006/relationships/tableStyles" Target="tableStyles.xml" /><Relationship Id="rId4" Type="http://schemas.openxmlformats.org/officeDocument/2006/relationships/slideMaster" Target="slideMasters/slideMaster1.xml" /><Relationship Id="rId9" Type="http://schemas.openxmlformats.org/officeDocument/2006/relationships/slideMaster" Target="slideMasters/slideMaster6.xml" /><Relationship Id="rId14" Type="http://schemas.openxmlformats.org/officeDocument/2006/relationships/slideMaster" Target="slideMasters/slideMaster11.xml" /><Relationship Id="rId22" Type="http://schemas.openxmlformats.org/officeDocument/2006/relationships/slide" Target="slides/slide1.xml" /><Relationship Id="rId27" Type="http://schemas.openxmlformats.org/officeDocument/2006/relationships/slide" Target="slides/slide6.xml" /><Relationship Id="rId30" Type="http://schemas.openxmlformats.org/officeDocument/2006/relationships/slide" Target="slides/slide9.xml" /><Relationship Id="rId35" Type="http://schemas.openxmlformats.org/officeDocument/2006/relationships/slide" Target="slides/slide14.xml" /><Relationship Id="rId43" Type="http://schemas.openxmlformats.org/officeDocument/2006/relationships/slide" Target="slides/slide22.xml" /><Relationship Id="rId48" Type="http://schemas.openxmlformats.org/officeDocument/2006/relationships/slide" Target="slides/slide27.xml" /><Relationship Id="rId56" Type="http://schemas.openxmlformats.org/officeDocument/2006/relationships/slide" Target="slides/slide35.xml" /><Relationship Id="rId64" Type="http://schemas.openxmlformats.org/officeDocument/2006/relationships/slide" Target="slides/slide43.xml" /><Relationship Id="rId69" Type="http://schemas.openxmlformats.org/officeDocument/2006/relationships/slide" Target="slides/slide48.xml" /><Relationship Id="rId77" Type="http://schemas.openxmlformats.org/officeDocument/2006/relationships/commentAuthors" Target="commentAuthors.xml" /><Relationship Id="rId8" Type="http://schemas.openxmlformats.org/officeDocument/2006/relationships/slideMaster" Target="slideMasters/slideMaster5.xml" /><Relationship Id="rId51" Type="http://schemas.openxmlformats.org/officeDocument/2006/relationships/slide" Target="slides/slide30.xml" /><Relationship Id="rId72" Type="http://schemas.openxmlformats.org/officeDocument/2006/relationships/slide" Target="slides/slide51.xml" /><Relationship Id="rId80" Type="http://schemas.openxmlformats.org/officeDocument/2006/relationships/theme" Target="theme/theme1.xml" /><Relationship Id="rId3" Type="http://schemas.openxmlformats.org/officeDocument/2006/relationships/customXml" Target="../customXml/item3.xml" /><Relationship Id="rId12" Type="http://schemas.openxmlformats.org/officeDocument/2006/relationships/slideMaster" Target="slideMasters/slideMaster9.xml" /><Relationship Id="rId17" Type="http://schemas.openxmlformats.org/officeDocument/2006/relationships/slideMaster" Target="slideMasters/slideMaster14.xml" /><Relationship Id="rId25" Type="http://schemas.openxmlformats.org/officeDocument/2006/relationships/slide" Target="slides/slide4.xml" /><Relationship Id="rId33" Type="http://schemas.openxmlformats.org/officeDocument/2006/relationships/slide" Target="slides/slide12.xml" /><Relationship Id="rId38" Type="http://schemas.openxmlformats.org/officeDocument/2006/relationships/slide" Target="slides/slide17.xml" /><Relationship Id="rId46" Type="http://schemas.openxmlformats.org/officeDocument/2006/relationships/slide" Target="slides/slide25.xml" /><Relationship Id="rId59" Type="http://schemas.openxmlformats.org/officeDocument/2006/relationships/slide" Target="slides/slide38.xml" /><Relationship Id="rId67" Type="http://schemas.openxmlformats.org/officeDocument/2006/relationships/slide" Target="slides/slide46.xml" /><Relationship Id="rId20" Type="http://schemas.openxmlformats.org/officeDocument/2006/relationships/slideMaster" Target="slideMasters/slideMaster17.xml" /><Relationship Id="rId41" Type="http://schemas.openxmlformats.org/officeDocument/2006/relationships/slide" Target="slides/slide20.xml" /><Relationship Id="rId54" Type="http://schemas.openxmlformats.org/officeDocument/2006/relationships/slide" Target="slides/slide33.xml" /><Relationship Id="rId62" Type="http://schemas.openxmlformats.org/officeDocument/2006/relationships/slide" Target="slides/slide41.xml" /><Relationship Id="rId70" Type="http://schemas.openxmlformats.org/officeDocument/2006/relationships/slide" Target="slides/slide49.xml" /><Relationship Id="rId75" Type="http://schemas.openxmlformats.org/officeDocument/2006/relationships/notesMaster" Target="notesMasters/notesMaster1.xml" /><Relationship Id="rId1" Type="http://schemas.openxmlformats.org/officeDocument/2006/relationships/customXml" Target="../customXml/item1.xml" /><Relationship Id="rId6" Type="http://schemas.openxmlformats.org/officeDocument/2006/relationships/slideMaster" Target="slideMasters/slideMaster3.xml" /><Relationship Id="rId15" Type="http://schemas.openxmlformats.org/officeDocument/2006/relationships/slideMaster" Target="slideMasters/slideMaster12.xml" /><Relationship Id="rId23" Type="http://schemas.openxmlformats.org/officeDocument/2006/relationships/slide" Target="slides/slide2.xml" /><Relationship Id="rId28" Type="http://schemas.openxmlformats.org/officeDocument/2006/relationships/slide" Target="slides/slide7.xml" /><Relationship Id="rId36" Type="http://schemas.openxmlformats.org/officeDocument/2006/relationships/slide" Target="slides/slide15.xml" /><Relationship Id="rId49" Type="http://schemas.openxmlformats.org/officeDocument/2006/relationships/slide" Target="slides/slide28.xml" /><Relationship Id="rId57" Type="http://schemas.openxmlformats.org/officeDocument/2006/relationships/slide" Target="slides/slide36.xml" /></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 /><Relationship Id="rId2" Type="http://schemas.microsoft.com/office/2011/relationships/chartColorStyle" Target="colors1.xml" /><Relationship Id="rId1" Type="http://schemas.microsoft.com/office/2011/relationships/chartStyle" Target="style1.xml" /></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2.bin" /><Relationship Id="rId2" Type="http://schemas.microsoft.com/office/2011/relationships/chartColorStyle" Target="colors2.xml" /><Relationship Id="rId1" Type="http://schemas.microsoft.com/office/2011/relationships/chartStyle" Target="style2.xml" /></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862" b="0" i="0" u="none" strike="noStrike" kern="1200" spc="0" baseline="0">
                <a:solidFill>
                  <a:schemeClr val="tx1">
                    <a:lumMod val="65000"/>
                    <a:lumOff val="35000"/>
                  </a:schemeClr>
                </a:solidFill>
                <a:latin typeface="+mn-lt"/>
                <a:ea typeface="+mn-ea"/>
                <a:cs typeface="+mn-cs"/>
              </a:defRPr>
            </a:pPr>
            <a:r>
              <a:rPr lang="en-US" sz="1600" b="1" i="0" dirty="0">
                <a:solidFill>
                  <a:schemeClr val="tx1"/>
                </a:solidFill>
                <a:latin typeface="Arial" panose="020B0604020202020204" pitchFamily="34" charset="0"/>
                <a:cs typeface="Arial" panose="020B0604020202020204" pitchFamily="34" charset="0"/>
              </a:rPr>
              <a:t>Chart Title</a:t>
            </a:r>
          </a:p>
        </c:rich>
      </c:tx>
      <c:overlay val="0"/>
      <c:spPr>
        <a:noFill/>
        <a:ln>
          <a:noFill/>
        </a:ln>
        <a:effectLst/>
      </c:spPr>
      <c:txPr>
        <a:bodyPr rot="0" spcFirstLastPara="1" vertOverflow="ellipsis" vert="horz" wrap="square" anchor="ctr" anchorCtr="1"/>
        <a:lstStyle/>
        <a:p>
          <a:pPr>
            <a:defRPr lang="en-US"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1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Category 1</c:v>
                </c:pt>
                <c:pt idx="1">
                  <c:v>Category 2</c:v>
                </c:pt>
                <c:pt idx="2">
                  <c:v>Category 3</c:v>
                </c:pt>
              </c:strCache>
            </c:strRef>
          </c:cat>
          <c:val>
            <c:numRef>
              <c:f>Sheet1!$B$2:$B$4</c:f>
              <c:numCache>
                <c:formatCode>General</c:formatCode>
                <c:ptCount val="3"/>
                <c:pt idx="0">
                  <c:v>4.3</c:v>
                </c:pt>
                <c:pt idx="1">
                  <c:v>2.5</c:v>
                </c:pt>
                <c:pt idx="2">
                  <c:v>3.5</c:v>
                </c:pt>
              </c:numCache>
            </c:numRef>
          </c:val>
          <c:extLst>
            <c:ext xmlns:c16="http://schemas.microsoft.com/office/drawing/2014/chart" uri="{C3380CC4-5D6E-409C-BE32-E72D297353CC}">
              <c16:uniqueId val="{00000000-361A-4140-ADCC-1E5D6495AB35}"/>
            </c:ext>
          </c:extLst>
        </c:ser>
        <c:ser>
          <c:idx val="1"/>
          <c:order val="1"/>
          <c:tx>
            <c:strRef>
              <c:f>Sheet1!$C$1</c:f>
              <c:strCache>
                <c:ptCount val="1"/>
                <c:pt idx="0">
                  <c:v>Series 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1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Category 1</c:v>
                </c:pt>
                <c:pt idx="1">
                  <c:v>Category 2</c:v>
                </c:pt>
                <c:pt idx="2">
                  <c:v>Category 3</c:v>
                </c:pt>
              </c:strCache>
            </c:strRef>
          </c:cat>
          <c:val>
            <c:numRef>
              <c:f>Sheet1!$C$2:$C$4</c:f>
              <c:numCache>
                <c:formatCode>General</c:formatCode>
                <c:ptCount val="3"/>
                <c:pt idx="0">
                  <c:v>2.4</c:v>
                </c:pt>
                <c:pt idx="1">
                  <c:v>4.4000000000000004</c:v>
                </c:pt>
                <c:pt idx="2">
                  <c:v>1.8</c:v>
                </c:pt>
              </c:numCache>
            </c:numRef>
          </c:val>
          <c:extLst>
            <c:ext xmlns:c16="http://schemas.microsoft.com/office/drawing/2014/chart" uri="{C3380CC4-5D6E-409C-BE32-E72D297353CC}">
              <c16:uniqueId val="{00000001-361A-4140-ADCC-1E5D6495AB35}"/>
            </c:ext>
          </c:extLst>
        </c:ser>
        <c:ser>
          <c:idx val="2"/>
          <c:order val="2"/>
          <c:tx>
            <c:strRef>
              <c:f>Sheet1!$D$1</c:f>
              <c:strCache>
                <c:ptCount val="1"/>
                <c:pt idx="0">
                  <c:v>Series 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1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Category 1</c:v>
                </c:pt>
                <c:pt idx="1">
                  <c:v>Category 2</c:v>
                </c:pt>
                <c:pt idx="2">
                  <c:v>Category 3</c:v>
                </c:pt>
              </c:strCache>
            </c:strRef>
          </c:cat>
          <c:val>
            <c:numRef>
              <c:f>Sheet1!$D$2:$D$4</c:f>
              <c:numCache>
                <c:formatCode>General</c:formatCode>
                <c:ptCount val="3"/>
                <c:pt idx="0">
                  <c:v>2</c:v>
                </c:pt>
                <c:pt idx="1">
                  <c:v>2</c:v>
                </c:pt>
                <c:pt idx="2">
                  <c:v>3</c:v>
                </c:pt>
              </c:numCache>
            </c:numRef>
          </c:val>
          <c:extLst>
            <c:ext xmlns:c16="http://schemas.microsoft.com/office/drawing/2014/chart" uri="{C3380CC4-5D6E-409C-BE32-E72D297353CC}">
              <c16:uniqueId val="{00000002-361A-4140-ADCC-1E5D6495AB35}"/>
            </c:ext>
          </c:extLst>
        </c:ser>
        <c:dLbls>
          <c:showLegendKey val="0"/>
          <c:showVal val="1"/>
          <c:showCatName val="0"/>
          <c:showSerName val="0"/>
          <c:showPercent val="0"/>
          <c:showBubbleSize val="0"/>
        </c:dLbls>
        <c:gapWidth val="219"/>
        <c:overlap val="-27"/>
        <c:axId val="19752624"/>
        <c:axId val="230392896"/>
      </c:barChart>
      <c:catAx>
        <c:axId val="19752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30392896"/>
        <c:crosses val="autoZero"/>
        <c:auto val="1"/>
        <c:lblAlgn val="ctr"/>
        <c:lblOffset val="100"/>
        <c:noMultiLvlLbl val="0"/>
      </c:catAx>
      <c:valAx>
        <c:axId val="2303928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US"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97526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en-US"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accent1"/>
            </a:solidFill>
            <a:ln>
              <a:noFill/>
            </a:ln>
            <a:effectLst/>
          </c:spPr>
          <c:invertIfNegative val="0"/>
          <c:cat>
            <c:strRef>
              <c:f>Sheet1!$A$2:$A$4</c:f>
              <c:strCache>
                <c:ptCount val="3"/>
                <c:pt idx="0">
                  <c:v>Category 1</c:v>
                </c:pt>
                <c:pt idx="1">
                  <c:v>Category 2</c:v>
                </c:pt>
                <c:pt idx="2">
                  <c:v>Category 3</c:v>
                </c:pt>
              </c:strCache>
            </c:strRef>
          </c:cat>
          <c:val>
            <c:numRef>
              <c:f>Sheet1!$B$2:$B$4</c:f>
              <c:numCache>
                <c:formatCode>General</c:formatCode>
                <c:ptCount val="3"/>
                <c:pt idx="0">
                  <c:v>4.3</c:v>
                </c:pt>
                <c:pt idx="1">
                  <c:v>2.5</c:v>
                </c:pt>
                <c:pt idx="2">
                  <c:v>3.5</c:v>
                </c:pt>
              </c:numCache>
            </c:numRef>
          </c:val>
          <c:extLst>
            <c:ext xmlns:c16="http://schemas.microsoft.com/office/drawing/2014/chart" uri="{C3380CC4-5D6E-409C-BE32-E72D297353CC}">
              <c16:uniqueId val="{00000000-A58D-964C-8144-A1364EE815CF}"/>
            </c:ext>
          </c:extLst>
        </c:ser>
        <c:ser>
          <c:idx val="2"/>
          <c:order val="2"/>
          <c:tx>
            <c:strRef>
              <c:f>Sheet1!$D$1</c:f>
              <c:strCache>
                <c:ptCount val="1"/>
                <c:pt idx="0">
                  <c:v>Series 3</c:v>
                </c:pt>
              </c:strCache>
            </c:strRef>
          </c:tx>
          <c:spPr>
            <a:solidFill>
              <a:schemeClr val="accent3"/>
            </a:solidFill>
            <a:ln>
              <a:noFill/>
            </a:ln>
            <a:effectLst/>
          </c:spPr>
          <c:invertIfNegative val="0"/>
          <c:cat>
            <c:strRef>
              <c:f>Sheet1!$A$2:$A$4</c:f>
              <c:strCache>
                <c:ptCount val="3"/>
                <c:pt idx="0">
                  <c:v>Category 1</c:v>
                </c:pt>
                <c:pt idx="1">
                  <c:v>Category 2</c:v>
                </c:pt>
                <c:pt idx="2">
                  <c:v>Category 3</c:v>
                </c:pt>
              </c:strCache>
            </c:strRef>
          </c:cat>
          <c:val>
            <c:numRef>
              <c:f>Sheet1!$D$2:$D$4</c:f>
              <c:numCache>
                <c:formatCode>General</c:formatCode>
                <c:ptCount val="3"/>
                <c:pt idx="0">
                  <c:v>2</c:v>
                </c:pt>
                <c:pt idx="1">
                  <c:v>2</c:v>
                </c:pt>
                <c:pt idx="2">
                  <c:v>3</c:v>
                </c:pt>
              </c:numCache>
            </c:numRef>
          </c:val>
          <c:extLst>
            <c:ext xmlns:c16="http://schemas.microsoft.com/office/drawing/2014/chart" uri="{C3380CC4-5D6E-409C-BE32-E72D297353CC}">
              <c16:uniqueId val="{00000001-A58D-964C-8144-A1364EE815CF}"/>
            </c:ext>
          </c:extLst>
        </c:ser>
        <c:ser>
          <c:idx val="1"/>
          <c:order val="1"/>
          <c:tx>
            <c:strRef>
              <c:f>Sheet1!$C$1</c:f>
              <c:strCache>
                <c:ptCount val="1"/>
                <c:pt idx="0">
                  <c:v>Series 2</c:v>
                </c:pt>
              </c:strCache>
            </c:strRef>
          </c:tx>
          <c:spPr>
            <a:solidFill>
              <a:schemeClr val="accent2"/>
            </a:solidFill>
            <a:ln>
              <a:noFill/>
            </a:ln>
            <a:effectLst/>
          </c:spPr>
          <c:invertIfNegative val="0"/>
          <c:cat>
            <c:strRef>
              <c:f>Sheet1!$A$2:$A$4</c:f>
              <c:strCache>
                <c:ptCount val="3"/>
                <c:pt idx="0">
                  <c:v>Category 1</c:v>
                </c:pt>
                <c:pt idx="1">
                  <c:v>Category 2</c:v>
                </c:pt>
                <c:pt idx="2">
                  <c:v>Category 3</c:v>
                </c:pt>
              </c:strCache>
            </c:strRef>
          </c:cat>
          <c:val>
            <c:numRef>
              <c:f>Sheet1!$C$2:$C$4</c:f>
              <c:numCache>
                <c:formatCode>General</c:formatCode>
                <c:ptCount val="3"/>
                <c:pt idx="0">
                  <c:v>2.4</c:v>
                </c:pt>
                <c:pt idx="1">
                  <c:v>4.4000000000000004</c:v>
                </c:pt>
                <c:pt idx="2">
                  <c:v>1.8</c:v>
                </c:pt>
              </c:numCache>
            </c:numRef>
          </c:val>
          <c:extLst>
            <c:ext xmlns:c16="http://schemas.microsoft.com/office/drawing/2014/chart" uri="{C3380CC4-5D6E-409C-BE32-E72D297353CC}">
              <c16:uniqueId val="{00000002-A58D-964C-8144-A1364EE815CF}"/>
            </c:ext>
          </c:extLst>
        </c:ser>
        <c:dLbls>
          <c:showLegendKey val="0"/>
          <c:showVal val="0"/>
          <c:showCatName val="0"/>
          <c:showSerName val="0"/>
          <c:showPercent val="0"/>
          <c:showBubbleSize val="0"/>
        </c:dLbls>
        <c:gapWidth val="75"/>
        <c:overlap val="100"/>
        <c:axId val="268402704"/>
        <c:axId val="268524944"/>
      </c:barChart>
      <c:catAx>
        <c:axId val="268402704"/>
        <c:scaling>
          <c:orientation val="minMax"/>
        </c:scaling>
        <c:delete val="0"/>
        <c:axPos val="l"/>
        <c:title>
          <c:overlay val="0"/>
          <c:spPr>
            <a:noFill/>
            <a:ln>
              <a:noFill/>
            </a:ln>
            <a:effectLst/>
          </c:spPr>
          <c:txPr>
            <a:bodyPr rot="-5400000" spcFirstLastPara="1" vertOverflow="ellipsis" vert="horz" wrap="square" anchor="ctr" anchorCtr="1"/>
            <a:lstStyle/>
            <a:p>
              <a:pPr>
                <a:defRPr lang="en-US"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8524944"/>
        <c:crosses val="autoZero"/>
        <c:auto val="1"/>
        <c:lblAlgn val="ctr"/>
        <c:lblOffset val="100"/>
        <c:noMultiLvlLbl val="0"/>
      </c:catAx>
      <c:valAx>
        <c:axId val="268524944"/>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overlay val="0"/>
          <c:spPr>
            <a:noFill/>
            <a:ln>
              <a:noFill/>
            </a:ln>
            <a:effectLst/>
          </c:spPr>
          <c:txPr>
            <a:bodyPr rot="0" spcFirstLastPara="1" vertOverflow="ellipsis" vert="horz" wrap="square" anchor="ctr" anchorCtr="1"/>
            <a:lstStyle/>
            <a:p>
              <a:pPr>
                <a:defRPr lang="en-US"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lang="en-US"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6840270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lang="en-US"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 /></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35" tIns="45718" rIns="91435" bIns="45718"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35" tIns="45718" rIns="91435" bIns="45718" rtlCol="0"/>
          <a:lstStyle>
            <a:lvl1pPr algn="r">
              <a:defRPr sz="1200"/>
            </a:lvl1pPr>
          </a:lstStyle>
          <a:p>
            <a:fld id="{1B22CF16-3643-354F-B4DC-FB591E44DAB5}" type="datetimeFigureOut">
              <a:rPr lang="en-US" smtClean="0"/>
              <a:pPr/>
              <a:t>10/27/2024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35" tIns="45718" rIns="91435" bIns="45718"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35" tIns="45718" rIns="91435" bIns="45718" rtlCol="0" anchor="b"/>
          <a:lstStyle>
            <a:lvl1pPr algn="r">
              <a:defRPr sz="1200"/>
            </a:lvl1pPr>
          </a:lstStyle>
          <a:p>
            <a:fld id="{EF04DCEA-0A6F-A448-814B-C253560ED63E}" type="slidenum">
              <a:rPr lang="en-US" smtClean="0"/>
              <a:pPr/>
              <a:t>‹#›</a:t>
            </a:fld>
            <a:endParaRPr lang="en-US" dirty="0"/>
          </a:p>
        </p:txBody>
      </p:sp>
    </p:spTree>
    <p:extLst>
      <p:ext uri="{BB962C8B-B14F-4D97-AF65-F5344CB8AC3E}">
        <p14:creationId xmlns:p14="http://schemas.microsoft.com/office/powerpoint/2010/main" val="3082440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35" tIns="45718" rIns="91435" bIns="45718"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35" tIns="45718" rIns="91435" bIns="45718" rtlCol="0"/>
          <a:lstStyle>
            <a:lvl1pPr algn="r">
              <a:defRPr sz="1200"/>
            </a:lvl1pPr>
          </a:lstStyle>
          <a:p>
            <a:fld id="{41593AF0-BA77-1C4D-9DB4-76C8A5F74CD6}" type="datetimeFigureOut">
              <a:rPr lang="en-US"/>
              <a:pPr/>
              <a:t>10/27/2024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35" tIns="45718" rIns="91435" bIns="45718"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35" tIns="45718" rIns="91435" bIns="4571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35" tIns="45718" rIns="91435" bIns="4571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35" tIns="45718" rIns="91435" bIns="45718" rtlCol="0" anchor="b"/>
          <a:lstStyle>
            <a:lvl1pPr algn="r">
              <a:defRPr sz="1200"/>
            </a:lvl1pPr>
          </a:lstStyle>
          <a:p>
            <a:fld id="{46AAD92F-06A2-3446-8211-5D5BA9F604B3}" type="slidenum">
              <a:rPr/>
              <a:pPr/>
              <a:t>‹#›</a:t>
            </a:fld>
            <a:endParaRPr lang="en-US" dirty="0"/>
          </a:p>
        </p:txBody>
      </p:sp>
    </p:spTree>
    <p:extLst>
      <p:ext uri="{BB962C8B-B14F-4D97-AF65-F5344CB8AC3E}">
        <p14:creationId xmlns:p14="http://schemas.microsoft.com/office/powerpoint/2010/main" val="202909492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DB74007-7330-4BD8-AC9E-A114280E2790}" type="slidenum">
              <a:rPr lang="en-US">
                <a:latin typeface="Arial" pitchFamily="34" charset="0"/>
                <a:ea typeface="Majalla UI"/>
                <a:cs typeface="Majalla UI"/>
              </a:rPr>
              <a:pPr fontAlgn="base">
                <a:spcBef>
                  <a:spcPct val="0"/>
                </a:spcBef>
                <a:spcAft>
                  <a:spcPct val="0"/>
                </a:spcAft>
              </a:pPr>
              <a:t>5</a:t>
            </a:fld>
            <a:endParaRPr lang="en-US">
              <a:latin typeface="Arial" pitchFamily="34" charset="0"/>
              <a:ea typeface="Majalla UI"/>
              <a:cs typeface="Majalla UI"/>
            </a:endParaRPr>
          </a:p>
        </p:txBody>
      </p:sp>
      <p:sp>
        <p:nvSpPr>
          <p:cNvPr id="70659" name="Rectangle 2"/>
          <p:cNvSpPr>
            <a:spLocks noGrp="1" noRot="1" noChangeAspect="1" noChangeArrowheads="1" noTextEdit="1"/>
          </p:cNvSpPr>
          <p:nvPr>
            <p:ph type="sldImg"/>
          </p:nvPr>
        </p:nvSpPr>
        <p:spPr bwMode="auto">
          <a:xfrm>
            <a:off x="385763" y="687388"/>
            <a:ext cx="6091237" cy="3427412"/>
          </a:xfrm>
          <a:noFill/>
          <a:ln>
            <a:solidFill>
              <a:srgbClr val="000000"/>
            </a:solidFill>
            <a:miter lim="800000"/>
            <a:headEnd/>
            <a:tailEnd/>
          </a:ln>
        </p:spPr>
      </p:sp>
      <p:sp>
        <p:nvSpPr>
          <p:cNvPr id="70660" name="Rectangle 3"/>
          <p:cNvSpPr>
            <a:spLocks noGrp="1" noChangeArrowheads="1"/>
          </p:cNvSpPr>
          <p:nvPr>
            <p:ph type="body" idx="1"/>
          </p:nvPr>
        </p:nvSpPr>
        <p:spPr bwMode="auto">
          <a:xfrm>
            <a:off x="914400" y="4343400"/>
            <a:ext cx="5029200" cy="4113213"/>
          </a:xfrm>
          <a:noFill/>
        </p:spPr>
        <p:txBody>
          <a:bodyPr wrap="square" numCol="1" anchor="t" anchorCtr="0" compatLnSpc="1">
            <a:prstTxWarp prst="textNoShape">
              <a:avLst/>
            </a:prstTxWarp>
          </a:bodyPr>
          <a:lstStyle/>
          <a:p>
            <a:pPr>
              <a:spcBef>
                <a:spcPct val="0"/>
              </a:spcBef>
            </a:pPr>
            <a:r>
              <a:rPr lang="en-US" b="1">
                <a:solidFill>
                  <a:srgbClr val="3399FF"/>
                </a:solidFill>
                <a:latin typeface="Verdana" pitchFamily="34" charset="0"/>
                <a:cs typeface="Arial" pitchFamily="34" charset="0"/>
              </a:rPr>
              <a:t>www.hypertensiononline.org</a:t>
            </a:r>
          </a:p>
          <a:p>
            <a:pPr>
              <a:spcBef>
                <a:spcPct val="0"/>
              </a:spcBef>
            </a:pPr>
            <a:endParaRPr lang="en-US" b="1">
              <a:latin typeface="Arial" pitchFamily="34" charset="0"/>
              <a:cs typeface="Arial" pitchFamily="34" charset="0"/>
            </a:endParaRPr>
          </a:p>
          <a:p>
            <a:pPr>
              <a:spcBef>
                <a:spcPct val="0"/>
              </a:spcBef>
            </a:pPr>
            <a:r>
              <a:rPr lang="en-US">
                <a:latin typeface="Arial" pitchFamily="34" charset="0"/>
                <a:cs typeface="Arial" pitchFamily="34" charset="0"/>
              </a:rPr>
              <a:t>Diabetes is a dangerous disease, not just because of the disease itself, but it is associated with high rates of LEA, Renal Disease, CHD and blindness (Supercourse)</a:t>
            </a:r>
          </a:p>
          <a:p>
            <a:pPr>
              <a:spcBef>
                <a:spcPct val="0"/>
              </a:spcBef>
            </a:pPr>
            <a:endParaRPr lang="en-US">
              <a:latin typeface="Arial" pitchFamily="34" charset="0"/>
              <a:cs typeface="Arial" pitchFamily="34" charset="0"/>
            </a:endParaRPr>
          </a:p>
        </p:txBody>
      </p:sp>
    </p:spTree>
    <p:extLst>
      <p:ext uri="{BB962C8B-B14F-4D97-AF65-F5344CB8AC3E}">
        <p14:creationId xmlns:p14="http://schemas.microsoft.com/office/powerpoint/2010/main" val="3897851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EG" dirty="0"/>
          </a:p>
        </p:txBody>
      </p:sp>
      <p:sp>
        <p:nvSpPr>
          <p:cNvPr id="4" name="عنصر نائب لرقم الشريحة 3"/>
          <p:cNvSpPr>
            <a:spLocks noGrp="1"/>
          </p:cNvSpPr>
          <p:nvPr>
            <p:ph type="sldNum" sz="quarter" idx="10"/>
          </p:nvPr>
        </p:nvSpPr>
        <p:spPr/>
        <p:txBody>
          <a:bodyPr/>
          <a:lstStyle/>
          <a:p>
            <a:fld id="{46AAD92F-06A2-3446-8211-5D5BA9F604B3}" type="slidenum">
              <a:rPr lang="ar-EG" smtClean="0"/>
              <a:pPr/>
              <a:t>8</a:t>
            </a:fld>
            <a:endParaRPr lang="ar-EG" dirty="0"/>
          </a:p>
        </p:txBody>
      </p:sp>
    </p:spTree>
    <p:extLst>
      <p:ext uri="{BB962C8B-B14F-4D97-AF65-F5344CB8AC3E}">
        <p14:creationId xmlns:p14="http://schemas.microsoft.com/office/powerpoint/2010/main" val="2934591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2.xml" /></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2.xml" /></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2.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image" Target="../media/image3.png" /><Relationship Id="rId1" Type="http://schemas.openxmlformats.org/officeDocument/2006/relationships/slideMaster" Target="../slideMasters/slideMaster13.xml" /><Relationship Id="rId5" Type="http://schemas.openxmlformats.org/officeDocument/2006/relationships/image" Target="../media/image6.png" /><Relationship Id="rId4" Type="http://schemas.openxmlformats.org/officeDocument/2006/relationships/image" Target="../media/image5.png" /></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png" /><Relationship Id="rId7" Type="http://schemas.openxmlformats.org/officeDocument/2006/relationships/image" Target="../media/image12.png" /><Relationship Id="rId2" Type="http://schemas.openxmlformats.org/officeDocument/2006/relationships/image" Target="../media/image7.png" /><Relationship Id="rId1" Type="http://schemas.openxmlformats.org/officeDocument/2006/relationships/slideMaster" Target="../slideMasters/slideMaster13.xml" /><Relationship Id="rId6" Type="http://schemas.openxmlformats.org/officeDocument/2006/relationships/image" Target="../media/image11.png" /><Relationship Id="rId5" Type="http://schemas.openxmlformats.org/officeDocument/2006/relationships/image" Target="../media/image10.png" /><Relationship Id="rId4" Type="http://schemas.openxmlformats.org/officeDocument/2006/relationships/image" Target="../media/image9.png" /></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57.xml.rels><?xml version="1.0" encoding="UTF-8" standalone="yes"?>
<Relationships xmlns="http://schemas.openxmlformats.org/package/2006/relationships"><Relationship Id="rId2" Type="http://schemas.openxmlformats.org/officeDocument/2006/relationships/chart" Target="../charts/chart1.xml" /><Relationship Id="rId1" Type="http://schemas.openxmlformats.org/officeDocument/2006/relationships/slideMaster" Target="../slideMasters/slideMaster13.xml" /></Relationships>
</file>

<file path=ppt/slideLayouts/_rels/slideLayout58.xml.rels><?xml version="1.0" encoding="UTF-8" standalone="yes"?>
<Relationships xmlns="http://schemas.openxmlformats.org/package/2006/relationships"><Relationship Id="rId2" Type="http://schemas.openxmlformats.org/officeDocument/2006/relationships/chart" Target="../charts/chart2.xml" /><Relationship Id="rId1" Type="http://schemas.openxmlformats.org/officeDocument/2006/relationships/slideMaster" Target="../slideMasters/slideMaster13.xml" /></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70.xml.rels><?xml version="1.0" encoding="UTF-8" standalone="yes"?>
<Relationships xmlns="http://schemas.openxmlformats.org/package/2006/relationships"><Relationship Id="rId2" Type="http://schemas.openxmlformats.org/officeDocument/2006/relationships/hyperlink" Target="http://www.idf.org/" TargetMode="External" /><Relationship Id="rId1" Type="http://schemas.openxmlformats.org/officeDocument/2006/relationships/slideMaster" Target="../slideMasters/slideMaster13.xml" /></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4.xml" /></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4.xml" /></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5.xml" /></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5.xml" /></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6.xml" /></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6.xml" /></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7.xml" /></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7.xml" /></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8.xml" /></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Master" Target="../slideMasters/slideMaster3.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B5D391B-E746-ED49-AD1B-8183FC188DDE}"/>
              </a:ext>
            </a:extLst>
          </p:cNvPr>
          <p:cNvSpPr/>
          <p:nvPr userDrawn="1"/>
        </p:nvSpPr>
        <p:spPr>
          <a:xfrm>
            <a:off x="2871051" y="492609"/>
            <a:ext cx="694806" cy="51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2">
            <a:extLst>
              <a:ext uri="{FF2B5EF4-FFF2-40B4-BE49-F238E27FC236}">
                <a16:creationId xmlns:a16="http://schemas.microsoft.com/office/drawing/2014/main" id="{2073FD66-1B9D-DA44-97BB-AD262690C91D}"/>
              </a:ext>
            </a:extLst>
          </p:cNvPr>
          <p:cNvSpPr>
            <a:spLocks noGrp="1"/>
          </p:cNvSpPr>
          <p:nvPr>
            <p:ph type="body" sz="quarter" idx="10" hasCustomPrompt="1"/>
          </p:nvPr>
        </p:nvSpPr>
        <p:spPr>
          <a:xfrm>
            <a:off x="2788755" y="2394155"/>
            <a:ext cx="1874685" cy="36933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November 29, 2019</a:t>
            </a:r>
            <a:br>
              <a:rPr lang="en-US" dirty="0"/>
            </a:br>
            <a:r>
              <a:rPr lang="en-US" dirty="0"/>
              <a:t>Presenter Name</a:t>
            </a:r>
          </a:p>
        </p:txBody>
      </p:sp>
      <p:sp>
        <p:nvSpPr>
          <p:cNvPr id="6" name="Title 3">
            <a:extLst>
              <a:ext uri="{FF2B5EF4-FFF2-40B4-BE49-F238E27FC236}">
                <a16:creationId xmlns:a16="http://schemas.microsoft.com/office/drawing/2014/main" id="{E8B8B326-BEC3-C242-A594-4C6838D72387}"/>
              </a:ext>
            </a:extLst>
          </p:cNvPr>
          <p:cNvSpPr>
            <a:spLocks noGrp="1"/>
          </p:cNvSpPr>
          <p:nvPr>
            <p:ph type="title" hasCustomPrompt="1"/>
          </p:nvPr>
        </p:nvSpPr>
        <p:spPr>
          <a:xfrm>
            <a:off x="2788755" y="1254409"/>
            <a:ext cx="1774101" cy="1015663"/>
          </a:xfrm>
          <a:prstGeom prst="rect">
            <a:avLst/>
          </a:prstGeom>
        </p:spPr>
        <p:txBody>
          <a:bodyPr wrap="square">
            <a:spAutoFit/>
          </a:bodyPr>
          <a:lstStyle>
            <a:lvl1pPr marL="0" marR="0" indent="0" algn="l" defTabSz="914400" rtl="0" eaLnBrk="1" fontAlgn="auto" latinLnBrk="0" hangingPunct="1">
              <a:lnSpc>
                <a:spcPct val="100000"/>
              </a:lnSpc>
              <a:spcBef>
                <a:spcPct val="0"/>
              </a:spcBef>
              <a:spcAft>
                <a:spcPts val="0"/>
              </a:spcAft>
              <a:buClrTx/>
              <a:buSzTx/>
              <a:buFontTx/>
              <a:buNone/>
              <a:tabLst/>
              <a:defRPr lang="de-DE" sz="2000" b="1" dirty="0">
                <a:solidFill>
                  <a:schemeClr val="bg1"/>
                </a:solidFill>
                <a:latin typeface="Arial" panose="020B0604020202020204" pitchFamily="34" charset="0"/>
                <a:cs typeface="Arial" panose="020B0604020202020204" pitchFamily="34" charset="0"/>
              </a:defRPr>
            </a:lvl1pPr>
          </a:lstStyle>
          <a:p>
            <a:r>
              <a:rPr lang="en-US" dirty="0"/>
              <a:t>Presentation Title Goes Here</a:t>
            </a:r>
          </a:p>
        </p:txBody>
      </p:sp>
      <p:sp>
        <p:nvSpPr>
          <p:cNvPr id="7" name="Text Placeholder 4">
            <a:extLst>
              <a:ext uri="{FF2B5EF4-FFF2-40B4-BE49-F238E27FC236}">
                <a16:creationId xmlns:a16="http://schemas.microsoft.com/office/drawing/2014/main" id="{2FD89BD1-5DA7-3740-82EC-D7A98F65E20F}"/>
              </a:ext>
            </a:extLst>
          </p:cNvPr>
          <p:cNvSpPr>
            <a:spLocks noGrp="1"/>
          </p:cNvSpPr>
          <p:nvPr>
            <p:ph type="body" sz="quarter" idx="11" hasCustomPrompt="1"/>
          </p:nvPr>
        </p:nvSpPr>
        <p:spPr>
          <a:xfrm>
            <a:off x="2788755" y="664396"/>
            <a:ext cx="2989177" cy="36933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1" i="0">
                <a:solidFill>
                  <a:schemeClr val="bg1"/>
                </a:solidFill>
                <a:latin typeface="Arial" panose="020B0604020202020204" pitchFamily="34" charset="0"/>
                <a:cs typeface="Arial" panose="020B0604020202020204" pitchFamily="34" charset="0"/>
              </a:defRPr>
            </a:lvl1pPr>
            <a:lvl2pPr>
              <a:defRPr sz="2400" b="1" i="0">
                <a:solidFill>
                  <a:schemeClr val="bg1"/>
                </a:solidFill>
                <a:latin typeface="Arial" panose="020B0604020202020204" pitchFamily="34" charset="0"/>
                <a:cs typeface="Arial" panose="020B0604020202020204" pitchFamily="34" charset="0"/>
              </a:defRPr>
            </a:lvl2pPr>
            <a:lvl3pPr>
              <a:defRPr sz="2400" b="1" i="0">
                <a:solidFill>
                  <a:schemeClr val="bg1"/>
                </a:solidFill>
                <a:latin typeface="Arial" panose="020B0604020202020204" pitchFamily="34" charset="0"/>
                <a:cs typeface="Arial" panose="020B0604020202020204" pitchFamily="34" charset="0"/>
              </a:defRPr>
            </a:lvl3pPr>
            <a:lvl4pPr>
              <a:defRPr sz="2400" b="1" i="0">
                <a:solidFill>
                  <a:schemeClr val="bg1"/>
                </a:solidFill>
                <a:latin typeface="Arial" panose="020B0604020202020204" pitchFamily="34" charset="0"/>
                <a:cs typeface="Arial" panose="020B0604020202020204" pitchFamily="34" charset="0"/>
              </a:defRPr>
            </a:lvl4pPr>
            <a:lvl5pPr>
              <a:defRPr sz="2400" b="1" i="0">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i="0" dirty="0">
                <a:solidFill>
                  <a:schemeClr val="bg1"/>
                </a:solidFill>
                <a:latin typeface="Arial" panose="020B0604020202020204" pitchFamily="34" charset="0"/>
                <a:cs typeface="Arial" panose="020B0604020202020204" pitchFamily="34" charset="0"/>
              </a:rPr>
              <a:t>Connected for Life.</a:t>
            </a:r>
            <a:endParaRPr lang="de-DE" sz="2400" b="1" i="0" dirty="0">
              <a:solidFill>
                <a:schemeClr val="bg1"/>
              </a:solidFill>
              <a:latin typeface="Arial" panose="020B0604020202020204" pitchFamily="34" charset="0"/>
              <a:cs typeface="Arial" panose="020B0604020202020204" pitchFamily="34" charset="0"/>
            </a:endParaRPr>
          </a:p>
          <a:p>
            <a:pPr lvl="0"/>
            <a:endParaRPr lang="en-US" dirty="0"/>
          </a:p>
        </p:txBody>
      </p:sp>
    </p:spTree>
    <p:extLst>
      <p:ext uri="{BB962C8B-B14F-4D97-AF65-F5344CB8AC3E}">
        <p14:creationId xmlns:p14="http://schemas.microsoft.com/office/powerpoint/2010/main" val="3139819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itle Placeholder 12">
            <a:extLst>
              <a:ext uri="{FF2B5EF4-FFF2-40B4-BE49-F238E27FC236}">
                <a16:creationId xmlns:a16="http://schemas.microsoft.com/office/drawing/2014/main" id="{4BE41760-BF68-45DC-ABD3-3A71D5941B16}"/>
              </a:ext>
            </a:extLst>
          </p:cNvPr>
          <p:cNvSpPr>
            <a:spLocks noGrp="1"/>
          </p:cNvSpPr>
          <p:nvPr>
            <p:ph type="title" hasCustomPrompt="1"/>
          </p:nvPr>
        </p:nvSpPr>
        <p:spPr>
          <a:xfrm>
            <a:off x="1209041" y="1908632"/>
            <a:ext cx="6725918" cy="886397"/>
          </a:xfrm>
          <a:prstGeom prst="rect">
            <a:avLst/>
          </a:prstGeom>
        </p:spPr>
        <p:txBody>
          <a:bodyPr vert="horz" wrap="square" lIns="0" tIns="0" rIns="0" bIns="0" rtlCol="0" anchor="t" anchorCtr="0">
            <a:spAutoFit/>
          </a:bodyPr>
          <a:lstStyle>
            <a:lvl1pPr>
              <a:defRPr sz="3200" b="1">
                <a:solidFill>
                  <a:schemeClr val="bg1"/>
                </a:solidFill>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endParaRPr lang="en-US" dirty="0"/>
          </a:p>
        </p:txBody>
      </p:sp>
      <p:sp>
        <p:nvSpPr>
          <p:cNvPr id="6" name="Rectangle 5">
            <a:extLst>
              <a:ext uri="{FF2B5EF4-FFF2-40B4-BE49-F238E27FC236}">
                <a16:creationId xmlns:a16="http://schemas.microsoft.com/office/drawing/2014/main" id="{4521D40D-B424-4170-9289-857DF1B3FA5A}"/>
              </a:ext>
            </a:extLst>
          </p:cNvPr>
          <p:cNvSpPr/>
          <p:nvPr userDrawn="1"/>
        </p:nvSpPr>
        <p:spPr>
          <a:xfrm>
            <a:off x="1209042" y="1718733"/>
            <a:ext cx="1246292" cy="579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22162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Title Placeholder 12">
            <a:extLst>
              <a:ext uri="{FF2B5EF4-FFF2-40B4-BE49-F238E27FC236}">
                <a16:creationId xmlns:a16="http://schemas.microsoft.com/office/drawing/2014/main" id="{4BE41760-BF68-45DC-ABD3-3A71D5941B16}"/>
              </a:ext>
            </a:extLst>
          </p:cNvPr>
          <p:cNvSpPr>
            <a:spLocks noGrp="1"/>
          </p:cNvSpPr>
          <p:nvPr>
            <p:ph type="title" hasCustomPrompt="1"/>
          </p:nvPr>
        </p:nvSpPr>
        <p:spPr>
          <a:xfrm>
            <a:off x="1209041" y="1908632"/>
            <a:ext cx="6725918" cy="886397"/>
          </a:xfrm>
          <a:prstGeom prst="rect">
            <a:avLst/>
          </a:prstGeom>
        </p:spPr>
        <p:txBody>
          <a:bodyPr vert="horz" wrap="square" lIns="0" tIns="0" rIns="0" bIns="0" rtlCol="0" anchor="t" anchorCtr="0">
            <a:spAutoFit/>
          </a:bodyPr>
          <a:lstStyle>
            <a:lvl1pPr>
              <a:defRPr sz="3200" b="1">
                <a:solidFill>
                  <a:schemeClr val="bg1"/>
                </a:solidFill>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endParaRPr lang="en-US" dirty="0"/>
          </a:p>
        </p:txBody>
      </p:sp>
      <p:sp>
        <p:nvSpPr>
          <p:cNvPr id="6" name="Rectangle 5">
            <a:extLst>
              <a:ext uri="{FF2B5EF4-FFF2-40B4-BE49-F238E27FC236}">
                <a16:creationId xmlns:a16="http://schemas.microsoft.com/office/drawing/2014/main" id="{4521D40D-B424-4170-9289-857DF1B3FA5A}"/>
              </a:ext>
            </a:extLst>
          </p:cNvPr>
          <p:cNvSpPr/>
          <p:nvPr userDrawn="1"/>
        </p:nvSpPr>
        <p:spPr>
          <a:xfrm>
            <a:off x="1209042" y="1718733"/>
            <a:ext cx="1246292" cy="57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07630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Title Placeholder 12">
            <a:extLst>
              <a:ext uri="{FF2B5EF4-FFF2-40B4-BE49-F238E27FC236}">
                <a16:creationId xmlns:a16="http://schemas.microsoft.com/office/drawing/2014/main" id="{916F9D77-372C-114F-8757-9983FB992586}"/>
              </a:ext>
            </a:extLst>
          </p:cNvPr>
          <p:cNvSpPr>
            <a:spLocks noGrp="1"/>
          </p:cNvSpPr>
          <p:nvPr>
            <p:ph type="title" hasCustomPrompt="1"/>
          </p:nvPr>
        </p:nvSpPr>
        <p:spPr>
          <a:xfrm>
            <a:off x="1209041" y="1908632"/>
            <a:ext cx="6725918" cy="886397"/>
          </a:xfrm>
          <a:prstGeom prst="rect">
            <a:avLst/>
          </a:prstGeom>
        </p:spPr>
        <p:txBody>
          <a:bodyPr vert="horz" wrap="square" lIns="0" tIns="0" rIns="0" bIns="0" rtlCol="0" anchor="t" anchorCtr="0">
            <a:spAutoFit/>
          </a:bodyPr>
          <a:lstStyle>
            <a:lvl1pPr>
              <a:defRPr sz="3200" b="1">
                <a:solidFill>
                  <a:schemeClr val="tx1"/>
                </a:solidFill>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endParaRPr lang="en-US" dirty="0"/>
          </a:p>
        </p:txBody>
      </p:sp>
      <p:sp>
        <p:nvSpPr>
          <p:cNvPr id="7" name="Rectangle 6">
            <a:extLst>
              <a:ext uri="{FF2B5EF4-FFF2-40B4-BE49-F238E27FC236}">
                <a16:creationId xmlns:a16="http://schemas.microsoft.com/office/drawing/2014/main" id="{872325A2-9CE2-3547-B3D0-EDFE59959C27}"/>
              </a:ext>
            </a:extLst>
          </p:cNvPr>
          <p:cNvSpPr/>
          <p:nvPr userDrawn="1"/>
        </p:nvSpPr>
        <p:spPr>
          <a:xfrm>
            <a:off x="1209042" y="1718733"/>
            <a:ext cx="1246292" cy="579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483950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Placeholder 12">
            <a:extLst>
              <a:ext uri="{FF2B5EF4-FFF2-40B4-BE49-F238E27FC236}">
                <a16:creationId xmlns:a16="http://schemas.microsoft.com/office/drawing/2014/main" id="{7D18D32F-8BAF-493C-8E53-B2D7FCDC9F19}"/>
              </a:ext>
            </a:extLst>
          </p:cNvPr>
          <p:cNvSpPr txBox="1">
            <a:spLocks/>
          </p:cNvSpPr>
          <p:nvPr userDrawn="1"/>
        </p:nvSpPr>
        <p:spPr>
          <a:xfrm>
            <a:off x="1259164" y="2633052"/>
            <a:ext cx="3014643" cy="33239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Connected for Life.</a:t>
            </a:r>
          </a:p>
        </p:txBody>
      </p:sp>
      <p:sp>
        <p:nvSpPr>
          <p:cNvPr id="8" name="Rectangle 7">
            <a:extLst>
              <a:ext uri="{FF2B5EF4-FFF2-40B4-BE49-F238E27FC236}">
                <a16:creationId xmlns:a16="http://schemas.microsoft.com/office/drawing/2014/main" id="{168A3934-A564-4F4F-9F29-DA460E637CDA}"/>
              </a:ext>
            </a:extLst>
          </p:cNvPr>
          <p:cNvSpPr/>
          <p:nvPr userDrawn="1"/>
        </p:nvSpPr>
        <p:spPr>
          <a:xfrm>
            <a:off x="5122018" y="2440586"/>
            <a:ext cx="844325"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827AD15C-7C3C-5D40-8484-D041A099C2C6}"/>
              </a:ext>
            </a:extLst>
          </p:cNvPr>
          <p:cNvSpPr>
            <a:spLocks noGrp="1"/>
          </p:cNvSpPr>
          <p:nvPr>
            <p:ph type="body" sz="quarter" idx="10" hasCustomPrompt="1"/>
          </p:nvPr>
        </p:nvSpPr>
        <p:spPr>
          <a:xfrm>
            <a:off x="5018889" y="2633052"/>
            <a:ext cx="3795101" cy="123526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Lorem Ipsum Dolor Sit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Amet</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Consectetur</a:t>
            </a:r>
            <a:b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b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Adipisicing</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3986158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Title Placeholder 12">
            <a:extLst>
              <a:ext uri="{FF2B5EF4-FFF2-40B4-BE49-F238E27FC236}">
                <a16:creationId xmlns:a16="http://schemas.microsoft.com/office/drawing/2014/main" id="{7D18D32F-8BAF-493C-8E53-B2D7FCDC9F19}"/>
              </a:ext>
            </a:extLst>
          </p:cNvPr>
          <p:cNvSpPr txBox="1">
            <a:spLocks/>
          </p:cNvSpPr>
          <p:nvPr userDrawn="1"/>
        </p:nvSpPr>
        <p:spPr>
          <a:xfrm>
            <a:off x="1259164" y="2633052"/>
            <a:ext cx="3014643" cy="33239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Connected for Life.</a:t>
            </a:r>
          </a:p>
        </p:txBody>
      </p:sp>
      <p:sp>
        <p:nvSpPr>
          <p:cNvPr id="6" name="Text Placeholder 2">
            <a:extLst>
              <a:ext uri="{FF2B5EF4-FFF2-40B4-BE49-F238E27FC236}">
                <a16:creationId xmlns:a16="http://schemas.microsoft.com/office/drawing/2014/main" id="{678400F4-4E14-4D43-976A-04D169DCC735}"/>
              </a:ext>
            </a:extLst>
          </p:cNvPr>
          <p:cNvSpPr>
            <a:spLocks noGrp="1"/>
          </p:cNvSpPr>
          <p:nvPr>
            <p:ph type="body" sz="quarter" idx="22" hasCustomPrompt="1"/>
          </p:nvPr>
        </p:nvSpPr>
        <p:spPr>
          <a:xfrm>
            <a:off x="5647421" y="1234941"/>
            <a:ext cx="2497118" cy="2673617"/>
          </a:xfrm>
          <a:prstGeom prst="rect">
            <a:avLst/>
          </a:prstGeom>
        </p:spPr>
        <p:txBody>
          <a:bodyPr wrap="square" lIns="0" tIns="0" rIns="0" bIns="0">
            <a:sp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dirty="0"/>
              <a:t>Lorem Ipsum Dolor sit </a:t>
            </a:r>
            <a:r>
              <a:rPr lang="en-US" dirty="0" err="1"/>
              <a:t>amet</a:t>
            </a:r>
            <a:r>
              <a:rPr lang="en-US" dirty="0"/>
              <a:t> </a:t>
            </a:r>
            <a:r>
              <a:rPr lang="en-US" dirty="0" err="1"/>
              <a:t>ut</a:t>
            </a:r>
            <a:r>
              <a:rPr lang="en-US" dirty="0"/>
              <a:t> et </a:t>
            </a:r>
            <a:r>
              <a:rPr lang="en-US" dirty="0" err="1"/>
              <a:t>consectetur</a:t>
            </a:r>
            <a:r>
              <a:rPr lang="en-US" dirty="0"/>
              <a:t> </a:t>
            </a:r>
            <a:r>
              <a:rPr lang="en-US" dirty="0" err="1"/>
              <a:t>sadipscing</a:t>
            </a:r>
            <a:r>
              <a:rPr lang="en-US" dirty="0"/>
              <a:t> </a:t>
            </a:r>
            <a:r>
              <a:rPr lang="en-US" dirty="0" err="1"/>
              <a:t>elitr</a:t>
            </a:r>
            <a:r>
              <a:rPr lang="en-US" dirty="0"/>
              <a:t>, </a:t>
            </a:r>
            <a:r>
              <a:rPr lang="en-US" dirty="0" err="1"/>
              <a:t>diam</a:t>
            </a:r>
            <a:r>
              <a:rPr lang="en-US" dirty="0"/>
              <a:t> </a:t>
            </a:r>
            <a:r>
              <a:rPr lang="en-US" dirty="0" err="1"/>
              <a:t>nonumy</a:t>
            </a:r>
            <a:r>
              <a:rPr lang="en-US" dirty="0"/>
              <a:t> </a:t>
            </a:r>
            <a:r>
              <a:rPr lang="en-US" dirty="0" err="1"/>
              <a:t>eirmod</a:t>
            </a:r>
            <a:r>
              <a:rPr lang="en-US" dirty="0"/>
              <a:t> </a:t>
            </a:r>
            <a:r>
              <a:rPr lang="en-US" dirty="0" err="1"/>
              <a:t>tempor</a:t>
            </a:r>
            <a:r>
              <a:rPr lang="en-US" dirty="0"/>
              <a:t> </a:t>
            </a:r>
            <a:r>
              <a:rPr lang="en-US" dirty="0" err="1"/>
              <a:t>invidunt</a:t>
            </a:r>
            <a:r>
              <a:rPr lang="en-US" dirty="0"/>
              <a:t> </a:t>
            </a:r>
            <a:r>
              <a:rPr lang="en-US" dirty="0" err="1"/>
              <a:t>ut</a:t>
            </a:r>
            <a:r>
              <a:rPr lang="en-US" dirty="0"/>
              <a:t> </a:t>
            </a:r>
            <a:r>
              <a:rPr lang="en-US" dirty="0" err="1"/>
              <a:t>labore</a:t>
            </a:r>
            <a:r>
              <a:rPr lang="en-US" dirty="0"/>
              <a:t>.</a:t>
            </a:r>
          </a:p>
          <a:p>
            <a:pPr lvl="0"/>
            <a:r>
              <a:rPr lang="en-US" dirty="0"/>
              <a:t>Lorem Ipsum Dolor sit </a:t>
            </a:r>
            <a:r>
              <a:rPr lang="en-US" dirty="0" err="1"/>
              <a:t>amet</a:t>
            </a:r>
            <a:r>
              <a:rPr lang="en-US" dirty="0"/>
              <a:t> </a:t>
            </a:r>
            <a:r>
              <a:rPr lang="en-US" dirty="0" err="1"/>
              <a:t>ut</a:t>
            </a:r>
            <a:r>
              <a:rPr lang="en-US" dirty="0"/>
              <a:t> et </a:t>
            </a:r>
            <a:r>
              <a:rPr lang="en-US" dirty="0" err="1"/>
              <a:t>consectetur</a:t>
            </a:r>
            <a:r>
              <a:rPr lang="en-US" dirty="0"/>
              <a:t> </a:t>
            </a:r>
            <a:r>
              <a:rPr lang="en-US" dirty="0" err="1"/>
              <a:t>sadipscing</a:t>
            </a:r>
            <a:r>
              <a:rPr lang="en-US" dirty="0"/>
              <a:t> </a:t>
            </a:r>
            <a:r>
              <a:rPr lang="en-US" dirty="0" err="1"/>
              <a:t>elitr</a:t>
            </a:r>
            <a:r>
              <a:rPr lang="en-US" dirty="0"/>
              <a:t>, </a:t>
            </a:r>
            <a:r>
              <a:rPr lang="en-US" dirty="0" err="1"/>
              <a:t>diam</a:t>
            </a:r>
            <a:r>
              <a:rPr lang="en-US" dirty="0"/>
              <a:t> </a:t>
            </a:r>
            <a:r>
              <a:rPr lang="en-US" dirty="0" err="1"/>
              <a:t>nonumy</a:t>
            </a:r>
            <a:r>
              <a:rPr lang="en-US" dirty="0"/>
              <a:t> </a:t>
            </a:r>
            <a:r>
              <a:rPr lang="en-US" dirty="0" err="1"/>
              <a:t>eirmod</a:t>
            </a:r>
            <a:r>
              <a:rPr lang="en-US" dirty="0"/>
              <a:t> </a:t>
            </a:r>
            <a:r>
              <a:rPr lang="en-US" dirty="0" err="1"/>
              <a:t>tempor</a:t>
            </a:r>
            <a:r>
              <a:rPr lang="en-US" dirty="0"/>
              <a:t> </a:t>
            </a:r>
            <a:r>
              <a:rPr lang="en-US" dirty="0" err="1"/>
              <a:t>invidunt</a:t>
            </a:r>
            <a:r>
              <a:rPr lang="en-US" dirty="0"/>
              <a:t> </a:t>
            </a:r>
            <a:r>
              <a:rPr lang="en-US" dirty="0" err="1"/>
              <a:t>ut</a:t>
            </a:r>
            <a:r>
              <a:rPr lang="en-US" dirty="0"/>
              <a:t> </a:t>
            </a:r>
            <a:r>
              <a:rPr lang="en-US" dirty="0" err="1"/>
              <a:t>labore</a:t>
            </a:r>
            <a:r>
              <a:rPr lang="en-US" dirty="0"/>
              <a:t>.</a:t>
            </a:r>
          </a:p>
        </p:txBody>
      </p:sp>
    </p:spTree>
    <p:extLst>
      <p:ext uri="{BB962C8B-B14F-4D97-AF65-F5344CB8AC3E}">
        <p14:creationId xmlns:p14="http://schemas.microsoft.com/office/powerpoint/2010/main" val="7496567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Title Placeholder 12">
            <a:extLst>
              <a:ext uri="{FF2B5EF4-FFF2-40B4-BE49-F238E27FC236}">
                <a16:creationId xmlns:a16="http://schemas.microsoft.com/office/drawing/2014/main" id="{7D18D32F-8BAF-493C-8E53-B2D7FCDC9F19}"/>
              </a:ext>
            </a:extLst>
          </p:cNvPr>
          <p:cNvSpPr txBox="1">
            <a:spLocks/>
          </p:cNvSpPr>
          <p:nvPr userDrawn="1"/>
        </p:nvSpPr>
        <p:spPr>
          <a:xfrm>
            <a:off x="1259164" y="2633052"/>
            <a:ext cx="3014643" cy="33239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Connected for Life.</a:t>
            </a:r>
          </a:p>
        </p:txBody>
      </p:sp>
      <p:sp>
        <p:nvSpPr>
          <p:cNvPr id="8" name="Rectangle 7">
            <a:extLst>
              <a:ext uri="{FF2B5EF4-FFF2-40B4-BE49-F238E27FC236}">
                <a16:creationId xmlns:a16="http://schemas.microsoft.com/office/drawing/2014/main" id="{168A3934-A564-4F4F-9F29-DA460E637CDA}"/>
              </a:ext>
            </a:extLst>
          </p:cNvPr>
          <p:cNvSpPr/>
          <p:nvPr userDrawn="1"/>
        </p:nvSpPr>
        <p:spPr>
          <a:xfrm>
            <a:off x="5122018" y="2379284"/>
            <a:ext cx="844325"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827AD15C-7C3C-5D40-8484-D041A099C2C6}"/>
              </a:ext>
            </a:extLst>
          </p:cNvPr>
          <p:cNvSpPr>
            <a:spLocks noGrp="1"/>
          </p:cNvSpPr>
          <p:nvPr>
            <p:ph type="body" sz="quarter" idx="10" hasCustomPrompt="1"/>
          </p:nvPr>
        </p:nvSpPr>
        <p:spPr>
          <a:xfrm>
            <a:off x="5018889" y="2571750"/>
            <a:ext cx="3795101" cy="123526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Lorem Ipsum Dolor Sit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Amet</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Consectetur</a:t>
            </a:r>
            <a:b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b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Adipisicing</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5" name="Text Placeholder 2">
            <a:extLst>
              <a:ext uri="{FF2B5EF4-FFF2-40B4-BE49-F238E27FC236}">
                <a16:creationId xmlns:a16="http://schemas.microsoft.com/office/drawing/2014/main" id="{535DD1A5-7FE5-7F4A-9310-C84CB6F4BEBB}"/>
              </a:ext>
            </a:extLst>
          </p:cNvPr>
          <p:cNvSpPr>
            <a:spLocks noGrp="1"/>
          </p:cNvSpPr>
          <p:nvPr>
            <p:ph type="body" sz="quarter" idx="22" hasCustomPrompt="1"/>
          </p:nvPr>
        </p:nvSpPr>
        <p:spPr>
          <a:xfrm>
            <a:off x="5122017" y="4025633"/>
            <a:ext cx="3162447" cy="193899"/>
          </a:xfrm>
          <a:prstGeom prst="rect">
            <a:avLst/>
          </a:prstGeom>
        </p:spPr>
        <p:txBody>
          <a:bodyPr wrap="square" lIns="0" tIns="0" rIns="0" bIns="0">
            <a:spAutoFit/>
          </a:bodyPr>
          <a:lstStyle>
            <a:lvl1pPr marL="0" indent="0">
              <a:spcBef>
                <a:spcPts val="100"/>
              </a:spcBef>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dirty="0"/>
              <a:t>Lorem Ipsum Dolor</a:t>
            </a:r>
          </a:p>
        </p:txBody>
      </p:sp>
    </p:spTree>
    <p:extLst>
      <p:ext uri="{BB962C8B-B14F-4D97-AF65-F5344CB8AC3E}">
        <p14:creationId xmlns:p14="http://schemas.microsoft.com/office/powerpoint/2010/main" val="2842353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F8CC25-9C9A-8142-9489-9C9BE864FF2B}"/>
              </a:ext>
            </a:extLst>
          </p:cNvPr>
          <p:cNvSpPr/>
          <p:nvPr userDrawn="1"/>
        </p:nvSpPr>
        <p:spPr>
          <a:xfrm>
            <a:off x="1165480" y="1253927"/>
            <a:ext cx="844325" cy="6871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9" name="Text Placeholder 2">
            <a:extLst>
              <a:ext uri="{FF2B5EF4-FFF2-40B4-BE49-F238E27FC236}">
                <a16:creationId xmlns:a16="http://schemas.microsoft.com/office/drawing/2014/main" id="{19344640-9678-B74D-915F-DD938059D33B}"/>
              </a:ext>
            </a:extLst>
          </p:cNvPr>
          <p:cNvSpPr>
            <a:spLocks noGrp="1"/>
          </p:cNvSpPr>
          <p:nvPr>
            <p:ph type="body" sz="quarter" idx="22" hasCustomPrompt="1"/>
          </p:nvPr>
        </p:nvSpPr>
        <p:spPr>
          <a:xfrm>
            <a:off x="1165479" y="2822991"/>
            <a:ext cx="3162447" cy="193899"/>
          </a:xfrm>
          <a:prstGeom prst="rect">
            <a:avLst/>
          </a:prstGeom>
        </p:spPr>
        <p:txBody>
          <a:bodyPr wrap="square" lIns="0" tIns="0" rIns="0" bIns="0">
            <a:spAutoFit/>
          </a:bodyPr>
          <a:lstStyle>
            <a:lvl1pPr marL="0" indent="0">
              <a:spcBef>
                <a:spcPts val="100"/>
              </a:spcBef>
              <a:buNone/>
              <a:defRPr sz="1400">
                <a:solidFill>
                  <a:schemeClr val="bg1"/>
                </a:solidFill>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dirty="0"/>
              <a:t>Lorem Ipsum Dolor</a:t>
            </a:r>
          </a:p>
        </p:txBody>
      </p:sp>
      <p:sp>
        <p:nvSpPr>
          <p:cNvPr id="10" name="Title 3">
            <a:extLst>
              <a:ext uri="{FF2B5EF4-FFF2-40B4-BE49-F238E27FC236}">
                <a16:creationId xmlns:a16="http://schemas.microsoft.com/office/drawing/2014/main" id="{EA4E2D05-EB6F-2C40-AC88-3F64FA54E30F}"/>
              </a:ext>
            </a:extLst>
          </p:cNvPr>
          <p:cNvSpPr>
            <a:spLocks noGrp="1"/>
          </p:cNvSpPr>
          <p:nvPr>
            <p:ph type="title" hasCustomPrompt="1"/>
          </p:nvPr>
        </p:nvSpPr>
        <p:spPr>
          <a:xfrm>
            <a:off x="1077264" y="1372481"/>
            <a:ext cx="3338876" cy="1335550"/>
          </a:xfrm>
          <a:prstGeom prst="rect">
            <a:avLst/>
          </a:prstGeom>
        </p:spPr>
        <p:txBody>
          <a:bodyPr/>
          <a:lstStyle>
            <a:lvl1pPr marL="0" marR="0" indent="0" algn="l" defTabSz="914400" rtl="0" eaLnBrk="1" fontAlgn="auto" latinLnBrk="0" hangingPunct="1">
              <a:lnSpc>
                <a:spcPct val="100000"/>
              </a:lnSpc>
              <a:spcBef>
                <a:spcPct val="0"/>
              </a:spcBef>
              <a:spcAft>
                <a:spcPts val="0"/>
              </a:spcAft>
              <a:buClrTx/>
              <a:buSzTx/>
              <a:buFontTx/>
              <a:buNone/>
              <a:tabLst/>
              <a:defRPr lang="de-DE" sz="2800" b="1" i="0" dirty="0">
                <a:solidFill>
                  <a:schemeClr val="bg1"/>
                </a:solidFill>
                <a:latin typeface="Arial" panose="020B0604020202020204" pitchFamily="34" charset="0"/>
                <a:cs typeface="Arial" panose="020B0604020202020204" pitchFamily="34" charset="0"/>
              </a:defRPr>
            </a:lvl1pPr>
          </a:lstStyle>
          <a:p>
            <a:r>
              <a:rPr lang="en-US" dirty="0"/>
              <a:t>Presentation Title Goes Here in This Defined Space</a:t>
            </a:r>
          </a:p>
        </p:txBody>
      </p:sp>
      <p:sp>
        <p:nvSpPr>
          <p:cNvPr id="11" name="Text Placeholder 2">
            <a:extLst>
              <a:ext uri="{FF2B5EF4-FFF2-40B4-BE49-F238E27FC236}">
                <a16:creationId xmlns:a16="http://schemas.microsoft.com/office/drawing/2014/main" id="{070CA9DC-FE01-C647-B833-CEF14D807E1D}"/>
              </a:ext>
            </a:extLst>
          </p:cNvPr>
          <p:cNvSpPr>
            <a:spLocks noGrp="1"/>
          </p:cNvSpPr>
          <p:nvPr>
            <p:ph type="body" sz="quarter" idx="23" hasCustomPrompt="1"/>
          </p:nvPr>
        </p:nvSpPr>
        <p:spPr>
          <a:xfrm>
            <a:off x="5122017" y="813681"/>
            <a:ext cx="3162447" cy="193899"/>
          </a:xfrm>
          <a:prstGeom prst="rect">
            <a:avLst/>
          </a:prstGeom>
        </p:spPr>
        <p:txBody>
          <a:bodyPr wrap="square" lIns="0" tIns="0" rIns="0" bIns="0">
            <a:spAutoFit/>
          </a:bodyPr>
          <a:lstStyle>
            <a:lvl1pPr marL="0" indent="0">
              <a:spcBef>
                <a:spcPts val="100"/>
              </a:spcBef>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dirty="0"/>
              <a:t>LOREM IPSUM DOLOR</a:t>
            </a:r>
          </a:p>
        </p:txBody>
      </p:sp>
      <p:sp>
        <p:nvSpPr>
          <p:cNvPr id="12" name="Text Placeholder 7">
            <a:extLst>
              <a:ext uri="{FF2B5EF4-FFF2-40B4-BE49-F238E27FC236}">
                <a16:creationId xmlns:a16="http://schemas.microsoft.com/office/drawing/2014/main" id="{7738BEA0-9E44-1A4E-8C1E-18636D092ED8}"/>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35171561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528066"/>
            <a:ext cx="8305800" cy="857250"/>
          </a:xfrm>
          <a:prstGeom prst="rect">
            <a:avLst/>
          </a:prstGeo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ar-SA"/>
              <a:t>انقر لتحرير نمط العنوان الرئيسي</a:t>
            </a:r>
            <a:endParaRPr lang="en-US"/>
          </a:p>
        </p:txBody>
      </p:sp>
      <p:sp>
        <p:nvSpPr>
          <p:cNvPr id="3" name="عنصر نائب للتاريخ 9"/>
          <p:cNvSpPr>
            <a:spLocks noGrp="1"/>
          </p:cNvSpPr>
          <p:nvPr>
            <p:ph type="dt" sz="half" idx="10"/>
          </p:nvPr>
        </p:nvSpPr>
        <p:spPr>
          <a:xfrm>
            <a:off x="457200" y="4767263"/>
            <a:ext cx="2133600" cy="273844"/>
          </a:xfrm>
          <a:prstGeom prst="rect">
            <a:avLst/>
          </a:prstGeom>
        </p:spPr>
        <p:txBody>
          <a:bodyPr/>
          <a:lstStyle>
            <a:lvl1pPr>
              <a:defRPr/>
            </a:lvl1pPr>
          </a:lstStyle>
          <a:p>
            <a:pPr>
              <a:defRPr/>
            </a:pPr>
            <a:fld id="{11CEDF7A-64FF-46FD-BEAF-4741B7F9F6BA}" type="datetimeFigureOut">
              <a:rPr lang="ar-SA"/>
              <a:pPr>
                <a:defRPr/>
              </a:pPr>
              <a:t>24/04/1446</a:t>
            </a:fld>
            <a:endParaRPr lang="ar-SA"/>
          </a:p>
        </p:txBody>
      </p:sp>
      <p:sp>
        <p:nvSpPr>
          <p:cNvPr id="4" name="عنصر نائب للتذييل 21"/>
          <p:cNvSpPr>
            <a:spLocks noGrp="1"/>
          </p:cNvSpPr>
          <p:nvPr>
            <p:ph type="ftr" sz="quarter" idx="11"/>
          </p:nvPr>
        </p:nvSpPr>
        <p:spPr>
          <a:xfrm>
            <a:off x="2667000" y="4767263"/>
            <a:ext cx="3352800" cy="273844"/>
          </a:xfrm>
          <a:prstGeom prst="rect">
            <a:avLst/>
          </a:prstGeom>
        </p:spPr>
        <p:txBody>
          <a:bodyPr/>
          <a:lstStyle>
            <a:lvl1pPr>
              <a:defRPr/>
            </a:lvl1pPr>
          </a:lstStyle>
          <a:p>
            <a:pPr>
              <a:defRPr/>
            </a:pPr>
            <a:endParaRPr lang="ar-SA"/>
          </a:p>
        </p:txBody>
      </p:sp>
      <p:sp>
        <p:nvSpPr>
          <p:cNvPr id="5" name="عنصر نائب لرقم الشريحة 17"/>
          <p:cNvSpPr>
            <a:spLocks noGrp="1"/>
          </p:cNvSpPr>
          <p:nvPr>
            <p:ph type="sldNum" sz="quarter" idx="12"/>
          </p:nvPr>
        </p:nvSpPr>
        <p:spPr>
          <a:xfrm>
            <a:off x="7924800" y="4767263"/>
            <a:ext cx="762000" cy="273844"/>
          </a:xfrm>
          <a:prstGeom prst="rect">
            <a:avLst/>
          </a:prstGeom>
        </p:spPr>
        <p:txBody>
          <a:bodyPr/>
          <a:lstStyle>
            <a:lvl1pPr>
              <a:defRPr/>
            </a:lvl1pPr>
          </a:lstStyle>
          <a:p>
            <a:pPr>
              <a:defRPr/>
            </a:pPr>
            <a:fld id="{062C9152-3019-45C4-BC51-BA4A5AD71E09}" type="slidenum">
              <a:rPr lang="ar-SA"/>
              <a:pPr>
                <a:defRPr/>
              </a:pPr>
              <a:t>‹#›</a:t>
            </a:fld>
            <a:endParaRPr lang="ar-SA"/>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chart">
  <p:cSld name="عنوان ومخطط">
    <p:spTree>
      <p:nvGrpSpPr>
        <p:cNvPr id="1" name=""/>
        <p:cNvGrpSpPr/>
        <p:nvPr/>
      </p:nvGrpSpPr>
      <p:grpSpPr>
        <a:xfrm>
          <a:off x="0" y="0"/>
          <a:ext cx="0" cy="0"/>
          <a:chOff x="0" y="0"/>
          <a:chExt cx="0" cy="0"/>
        </a:xfrm>
      </p:grpSpPr>
      <p:sp>
        <p:nvSpPr>
          <p:cNvPr id="2" name="عنوان 1"/>
          <p:cNvSpPr>
            <a:spLocks noGrp="1"/>
          </p:cNvSpPr>
          <p:nvPr>
            <p:ph type="title"/>
          </p:nvPr>
        </p:nvSpPr>
        <p:spPr>
          <a:xfrm>
            <a:off x="739776" y="116681"/>
            <a:ext cx="7566025" cy="857250"/>
          </a:xfrm>
          <a:prstGeom prst="rect">
            <a:avLst/>
          </a:prstGeom>
        </p:spPr>
        <p:txBody>
          <a:bodyPr/>
          <a:lstStyle/>
          <a:p>
            <a:r>
              <a:rPr lang="ar-SA"/>
              <a:t>انقر لتحرير نمط العنوان الرئيسي</a:t>
            </a:r>
          </a:p>
        </p:txBody>
      </p:sp>
      <p:sp>
        <p:nvSpPr>
          <p:cNvPr id="3" name="عنصر نائب للمخطط 2"/>
          <p:cNvSpPr>
            <a:spLocks noGrp="1"/>
          </p:cNvSpPr>
          <p:nvPr>
            <p:ph type="chart" idx="1"/>
          </p:nvPr>
        </p:nvSpPr>
        <p:spPr>
          <a:xfrm>
            <a:off x="914400" y="1200150"/>
            <a:ext cx="7772400" cy="3398044"/>
          </a:xfrm>
          <a:prstGeom prst="rect">
            <a:avLst/>
          </a:prstGeom>
        </p:spPr>
        <p:txBody>
          <a:bodyPr>
            <a:normAutofit/>
          </a:bodyPr>
          <a:lstStyle/>
          <a:p>
            <a:pPr lvl="0"/>
            <a:endParaRPr lang="ar-SA" noProof="0"/>
          </a:p>
        </p:txBody>
      </p:sp>
      <p:sp>
        <p:nvSpPr>
          <p:cNvPr id="4" name="Rectangle 10"/>
          <p:cNvSpPr>
            <a:spLocks noGrp="1" noChangeArrowheads="1"/>
          </p:cNvSpPr>
          <p:nvPr>
            <p:ph type="dt" sz="half" idx="10"/>
          </p:nvPr>
        </p:nvSpPr>
        <p:spPr>
          <a:xfrm>
            <a:off x="457200" y="4767263"/>
            <a:ext cx="2133600" cy="273844"/>
          </a:xfrm>
          <a:prstGeom prst="rect">
            <a:avLst/>
          </a:prstGeom>
        </p:spPr>
        <p:txBody>
          <a:bodyPr/>
          <a:lstStyle>
            <a:lvl1pPr>
              <a:defRPr/>
            </a:lvl1pPr>
          </a:lstStyle>
          <a:p>
            <a:pPr>
              <a:defRPr/>
            </a:pPr>
            <a:r>
              <a:rPr lang="es-PR"/>
              <a:t>¡</a:t>
            </a:r>
            <a:r>
              <a:rPr lang="en-US"/>
              <a:t>Viva la Vida con Salud!</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Title Placeholder 12">
            <a:extLst>
              <a:ext uri="{FF2B5EF4-FFF2-40B4-BE49-F238E27FC236}">
                <a16:creationId xmlns:a16="http://schemas.microsoft.com/office/drawing/2014/main" id="{4BE41760-BF68-45DC-ABD3-3A71D5941B16}"/>
              </a:ext>
            </a:extLst>
          </p:cNvPr>
          <p:cNvSpPr>
            <a:spLocks noGrp="1"/>
          </p:cNvSpPr>
          <p:nvPr>
            <p:ph type="title" hasCustomPrompt="1"/>
          </p:nvPr>
        </p:nvSpPr>
        <p:spPr>
          <a:xfrm>
            <a:off x="1209041" y="1908632"/>
            <a:ext cx="6725918" cy="886397"/>
          </a:xfrm>
          <a:prstGeom prst="rect">
            <a:avLst/>
          </a:prstGeom>
        </p:spPr>
        <p:txBody>
          <a:bodyPr vert="horz" wrap="square" lIns="0" tIns="0" rIns="0" bIns="0" rtlCol="0" anchor="t" anchorCtr="0">
            <a:spAutoFit/>
          </a:bodyPr>
          <a:lstStyle>
            <a:lvl1pPr>
              <a:defRPr sz="3200" b="1">
                <a:solidFill>
                  <a:schemeClr val="bg1"/>
                </a:solidFill>
                <a:latin typeface="Arial" panose="020B0604020202020204" pitchFamily="34" charset="0"/>
                <a:cs typeface="Arial" panose="020B0604020202020204" pitchFamily="34" charset="0"/>
              </a:defRPr>
            </a:lvl1pPr>
          </a:lstStyle>
          <a:p>
            <a:pPr lvl="0"/>
            <a:r>
              <a:rPr lang="en-US" dirty="0"/>
              <a:t>Presentation Title</a:t>
            </a:r>
            <a:br>
              <a:rPr lang="en-US" dirty="0"/>
            </a:br>
            <a:r>
              <a:rPr lang="en-US" dirty="0"/>
              <a:t>Goes Here</a:t>
            </a:r>
          </a:p>
        </p:txBody>
      </p:sp>
      <p:sp>
        <p:nvSpPr>
          <p:cNvPr id="6" name="Rectangle 5">
            <a:extLst>
              <a:ext uri="{FF2B5EF4-FFF2-40B4-BE49-F238E27FC236}">
                <a16:creationId xmlns:a16="http://schemas.microsoft.com/office/drawing/2014/main" id="{4521D40D-B424-4170-9289-857DF1B3FA5A}"/>
              </a:ext>
            </a:extLst>
          </p:cNvPr>
          <p:cNvSpPr/>
          <p:nvPr userDrawn="1"/>
        </p:nvSpPr>
        <p:spPr>
          <a:xfrm>
            <a:off x="1209042" y="1718733"/>
            <a:ext cx="1246292" cy="57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2">
            <a:extLst>
              <a:ext uri="{FF2B5EF4-FFF2-40B4-BE49-F238E27FC236}">
                <a16:creationId xmlns:a16="http://schemas.microsoft.com/office/drawing/2014/main" id="{8E3722CD-781D-CC40-8C0C-5BF4C1E29011}"/>
              </a:ext>
            </a:extLst>
          </p:cNvPr>
          <p:cNvSpPr>
            <a:spLocks noGrp="1"/>
          </p:cNvSpPr>
          <p:nvPr>
            <p:ph type="body" sz="quarter" idx="22" hasCustomPrompt="1"/>
          </p:nvPr>
        </p:nvSpPr>
        <p:spPr>
          <a:xfrm>
            <a:off x="1209041" y="3005986"/>
            <a:ext cx="3162447" cy="400622"/>
          </a:xfrm>
          <a:prstGeom prst="rect">
            <a:avLst/>
          </a:prstGeom>
        </p:spPr>
        <p:txBody>
          <a:bodyPr wrap="square" lIns="0" tIns="0" rIns="0" bIns="0">
            <a:spAutoFit/>
          </a:bodyPr>
          <a:lstStyle>
            <a:lvl1pPr marL="0" indent="0">
              <a:spcBef>
                <a:spcPts val="100"/>
              </a:spcBef>
              <a:buNone/>
              <a:defRPr sz="1400">
                <a:solidFill>
                  <a:schemeClr val="bg1"/>
                </a:solidFill>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dirty="0"/>
              <a:t>July 3, 2019</a:t>
            </a:r>
          </a:p>
          <a:p>
            <a:pPr lvl="0"/>
            <a:r>
              <a:rPr lang="en-US" dirty="0"/>
              <a:t>Presenter Name</a:t>
            </a:r>
          </a:p>
        </p:txBody>
      </p:sp>
    </p:spTree>
    <p:extLst>
      <p:ext uri="{BB962C8B-B14F-4D97-AF65-F5344CB8AC3E}">
        <p14:creationId xmlns:p14="http://schemas.microsoft.com/office/powerpoint/2010/main" val="554373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70E917-BFA8-B846-9227-D9715F904658}"/>
              </a:ext>
            </a:extLst>
          </p:cNvPr>
          <p:cNvSpPr/>
          <p:nvPr userDrawn="1"/>
        </p:nvSpPr>
        <p:spPr>
          <a:xfrm>
            <a:off x="2788755" y="440587"/>
            <a:ext cx="694806" cy="51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2">
            <a:extLst>
              <a:ext uri="{FF2B5EF4-FFF2-40B4-BE49-F238E27FC236}">
                <a16:creationId xmlns:a16="http://schemas.microsoft.com/office/drawing/2014/main" id="{4365B3D0-BE2B-0640-9844-D6296989A04A}"/>
              </a:ext>
            </a:extLst>
          </p:cNvPr>
          <p:cNvSpPr>
            <a:spLocks noGrp="1"/>
          </p:cNvSpPr>
          <p:nvPr>
            <p:ph type="body" sz="quarter" idx="10" hasCustomPrompt="1"/>
          </p:nvPr>
        </p:nvSpPr>
        <p:spPr>
          <a:xfrm>
            <a:off x="2697315" y="2195542"/>
            <a:ext cx="1874685" cy="36933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November 29, 2019</a:t>
            </a:r>
            <a:br>
              <a:rPr lang="en-US" dirty="0"/>
            </a:br>
            <a:r>
              <a:rPr lang="en-US" dirty="0"/>
              <a:t>Presenter Name</a:t>
            </a:r>
          </a:p>
        </p:txBody>
      </p:sp>
      <p:sp>
        <p:nvSpPr>
          <p:cNvPr id="6" name="Title 3">
            <a:extLst>
              <a:ext uri="{FF2B5EF4-FFF2-40B4-BE49-F238E27FC236}">
                <a16:creationId xmlns:a16="http://schemas.microsoft.com/office/drawing/2014/main" id="{DBB0CFAC-D788-3E49-9A9A-259E0BEDA643}"/>
              </a:ext>
            </a:extLst>
          </p:cNvPr>
          <p:cNvSpPr>
            <a:spLocks noGrp="1"/>
          </p:cNvSpPr>
          <p:nvPr>
            <p:ph type="title" hasCustomPrompt="1"/>
          </p:nvPr>
        </p:nvSpPr>
        <p:spPr>
          <a:xfrm>
            <a:off x="2697315" y="1055796"/>
            <a:ext cx="1774101" cy="1015663"/>
          </a:xfrm>
          <a:prstGeom prst="rect">
            <a:avLst/>
          </a:prstGeom>
        </p:spPr>
        <p:txBody>
          <a:bodyPr wrap="square">
            <a:spAutoFit/>
          </a:bodyPr>
          <a:lstStyle>
            <a:lvl1pPr marL="0" marR="0" indent="0" algn="l" defTabSz="914400" rtl="0" eaLnBrk="1" fontAlgn="auto" latinLnBrk="0" hangingPunct="1">
              <a:lnSpc>
                <a:spcPct val="100000"/>
              </a:lnSpc>
              <a:spcBef>
                <a:spcPct val="0"/>
              </a:spcBef>
              <a:spcAft>
                <a:spcPts val="0"/>
              </a:spcAft>
              <a:buClrTx/>
              <a:buSzTx/>
              <a:buFontTx/>
              <a:buNone/>
              <a:tabLst/>
              <a:defRPr lang="de-DE" sz="2000" b="1" dirty="0">
                <a:solidFill>
                  <a:schemeClr val="bg1"/>
                </a:solidFill>
                <a:latin typeface="Arial" panose="020B0604020202020204" pitchFamily="34" charset="0"/>
                <a:cs typeface="Arial" panose="020B0604020202020204" pitchFamily="34" charset="0"/>
              </a:defRPr>
            </a:lvl1pPr>
          </a:lstStyle>
          <a:p>
            <a:r>
              <a:rPr lang="en-US" dirty="0"/>
              <a:t>Presentation Title Goes Here</a:t>
            </a:r>
          </a:p>
        </p:txBody>
      </p:sp>
      <p:sp>
        <p:nvSpPr>
          <p:cNvPr id="7" name="Text Placeholder 4">
            <a:extLst>
              <a:ext uri="{FF2B5EF4-FFF2-40B4-BE49-F238E27FC236}">
                <a16:creationId xmlns:a16="http://schemas.microsoft.com/office/drawing/2014/main" id="{A8F146D4-AB65-4C49-BFAD-0AB1E474B050}"/>
              </a:ext>
            </a:extLst>
          </p:cNvPr>
          <p:cNvSpPr>
            <a:spLocks noGrp="1"/>
          </p:cNvSpPr>
          <p:nvPr>
            <p:ph type="body" sz="quarter" idx="11" hasCustomPrompt="1"/>
          </p:nvPr>
        </p:nvSpPr>
        <p:spPr>
          <a:xfrm>
            <a:off x="2697315" y="562379"/>
            <a:ext cx="2989177" cy="36933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1" i="0">
                <a:solidFill>
                  <a:schemeClr val="bg1"/>
                </a:solidFill>
                <a:latin typeface="Arial" panose="020B0604020202020204" pitchFamily="34" charset="0"/>
                <a:cs typeface="Arial" panose="020B0604020202020204" pitchFamily="34" charset="0"/>
              </a:defRPr>
            </a:lvl1pPr>
            <a:lvl2pPr>
              <a:defRPr sz="2400" b="1" i="0">
                <a:solidFill>
                  <a:schemeClr val="bg1"/>
                </a:solidFill>
                <a:latin typeface="Arial" panose="020B0604020202020204" pitchFamily="34" charset="0"/>
                <a:cs typeface="Arial" panose="020B0604020202020204" pitchFamily="34" charset="0"/>
              </a:defRPr>
            </a:lvl2pPr>
            <a:lvl3pPr>
              <a:defRPr sz="2400" b="1" i="0">
                <a:solidFill>
                  <a:schemeClr val="bg1"/>
                </a:solidFill>
                <a:latin typeface="Arial" panose="020B0604020202020204" pitchFamily="34" charset="0"/>
                <a:cs typeface="Arial" panose="020B0604020202020204" pitchFamily="34" charset="0"/>
              </a:defRPr>
            </a:lvl3pPr>
            <a:lvl4pPr>
              <a:defRPr sz="2400" b="1" i="0">
                <a:solidFill>
                  <a:schemeClr val="bg1"/>
                </a:solidFill>
                <a:latin typeface="Arial" panose="020B0604020202020204" pitchFamily="34" charset="0"/>
                <a:cs typeface="Arial" panose="020B0604020202020204" pitchFamily="34" charset="0"/>
              </a:defRPr>
            </a:lvl4pPr>
            <a:lvl5pPr>
              <a:defRPr sz="2400" b="1" i="0">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i="0" dirty="0">
                <a:solidFill>
                  <a:schemeClr val="bg1"/>
                </a:solidFill>
                <a:latin typeface="Arial" panose="020B0604020202020204" pitchFamily="34" charset="0"/>
                <a:cs typeface="Arial" panose="020B0604020202020204" pitchFamily="34" charset="0"/>
              </a:rPr>
              <a:t>Connected for Life.</a:t>
            </a:r>
            <a:endParaRPr lang="de-DE" sz="2400" b="1" i="0" dirty="0">
              <a:solidFill>
                <a:schemeClr val="bg1"/>
              </a:solidFill>
              <a:latin typeface="Arial" panose="020B0604020202020204" pitchFamily="34" charset="0"/>
              <a:cs typeface="Arial" panose="020B0604020202020204" pitchFamily="34" charset="0"/>
            </a:endParaRPr>
          </a:p>
          <a:p>
            <a:pPr lvl="0"/>
            <a:endParaRPr lang="en-US" dirty="0"/>
          </a:p>
        </p:txBody>
      </p:sp>
    </p:spTree>
    <p:extLst>
      <p:ext uri="{BB962C8B-B14F-4D97-AF65-F5344CB8AC3E}">
        <p14:creationId xmlns:p14="http://schemas.microsoft.com/office/powerpoint/2010/main" val="5405468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A7B8447-8A5A-544C-986B-4B46B0F68031}"/>
              </a:ext>
            </a:extLst>
          </p:cNvPr>
          <p:cNvSpPr/>
          <p:nvPr userDrawn="1"/>
        </p:nvSpPr>
        <p:spPr>
          <a:xfrm>
            <a:off x="1165480" y="1253927"/>
            <a:ext cx="844325" cy="6871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6" name="Text Placeholder 2">
            <a:extLst>
              <a:ext uri="{FF2B5EF4-FFF2-40B4-BE49-F238E27FC236}">
                <a16:creationId xmlns:a16="http://schemas.microsoft.com/office/drawing/2014/main" id="{706788C9-E42D-D74A-9D01-E4DF8C5D5949}"/>
              </a:ext>
            </a:extLst>
          </p:cNvPr>
          <p:cNvSpPr>
            <a:spLocks noGrp="1"/>
          </p:cNvSpPr>
          <p:nvPr>
            <p:ph type="body" sz="quarter" idx="22" hasCustomPrompt="1"/>
          </p:nvPr>
        </p:nvSpPr>
        <p:spPr>
          <a:xfrm>
            <a:off x="1165479" y="2822991"/>
            <a:ext cx="3162447" cy="193899"/>
          </a:xfrm>
          <a:prstGeom prst="rect">
            <a:avLst/>
          </a:prstGeom>
        </p:spPr>
        <p:txBody>
          <a:bodyPr wrap="square" lIns="0" tIns="0" rIns="0" bIns="0">
            <a:spAutoFit/>
          </a:bodyPr>
          <a:lstStyle>
            <a:lvl1pPr marL="0" indent="0">
              <a:spcBef>
                <a:spcPts val="100"/>
              </a:spcBef>
              <a:buNone/>
              <a:defRPr sz="1400">
                <a:solidFill>
                  <a:schemeClr val="bg1"/>
                </a:solidFill>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dirty="0"/>
              <a:t>Lorem Ipsum Dolor</a:t>
            </a:r>
          </a:p>
        </p:txBody>
      </p:sp>
      <p:sp>
        <p:nvSpPr>
          <p:cNvPr id="9" name="Title 3">
            <a:extLst>
              <a:ext uri="{FF2B5EF4-FFF2-40B4-BE49-F238E27FC236}">
                <a16:creationId xmlns:a16="http://schemas.microsoft.com/office/drawing/2014/main" id="{3BB61B39-EB82-FE48-98C7-4BE21BD74E2A}"/>
              </a:ext>
            </a:extLst>
          </p:cNvPr>
          <p:cNvSpPr>
            <a:spLocks noGrp="1"/>
          </p:cNvSpPr>
          <p:nvPr>
            <p:ph type="title" hasCustomPrompt="1"/>
          </p:nvPr>
        </p:nvSpPr>
        <p:spPr>
          <a:xfrm>
            <a:off x="1077264" y="1372481"/>
            <a:ext cx="3338876" cy="1335550"/>
          </a:xfrm>
          <a:prstGeom prst="rect">
            <a:avLst/>
          </a:prstGeom>
        </p:spPr>
        <p:txBody>
          <a:bodyPr/>
          <a:lstStyle>
            <a:lvl1pPr marL="0" marR="0" indent="0" algn="l" defTabSz="914400" rtl="0" eaLnBrk="1" fontAlgn="auto" latinLnBrk="0" hangingPunct="1">
              <a:lnSpc>
                <a:spcPct val="100000"/>
              </a:lnSpc>
              <a:spcBef>
                <a:spcPct val="0"/>
              </a:spcBef>
              <a:spcAft>
                <a:spcPts val="0"/>
              </a:spcAft>
              <a:buClrTx/>
              <a:buSzTx/>
              <a:buFontTx/>
              <a:buNone/>
              <a:tabLst/>
              <a:defRPr lang="de-DE" sz="2800" b="1" i="0" dirty="0">
                <a:solidFill>
                  <a:schemeClr val="bg1"/>
                </a:solidFill>
                <a:latin typeface="Arial" panose="020B0604020202020204" pitchFamily="34" charset="0"/>
                <a:cs typeface="Arial" panose="020B0604020202020204" pitchFamily="34" charset="0"/>
              </a:defRPr>
            </a:lvl1pPr>
          </a:lstStyle>
          <a:p>
            <a:r>
              <a:rPr lang="en-US" dirty="0"/>
              <a:t>Presentation Title Goes Here in This Defined Space</a:t>
            </a:r>
          </a:p>
        </p:txBody>
      </p:sp>
    </p:spTree>
    <p:extLst>
      <p:ext uri="{BB962C8B-B14F-4D97-AF65-F5344CB8AC3E}">
        <p14:creationId xmlns:p14="http://schemas.microsoft.com/office/powerpoint/2010/main" val="29334738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A7B8447-8A5A-544C-986B-4B46B0F68031}"/>
              </a:ext>
            </a:extLst>
          </p:cNvPr>
          <p:cNvSpPr/>
          <p:nvPr userDrawn="1"/>
        </p:nvSpPr>
        <p:spPr>
          <a:xfrm>
            <a:off x="1165480" y="1253927"/>
            <a:ext cx="844325" cy="6871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6" name="Text Placeholder 2">
            <a:extLst>
              <a:ext uri="{FF2B5EF4-FFF2-40B4-BE49-F238E27FC236}">
                <a16:creationId xmlns:a16="http://schemas.microsoft.com/office/drawing/2014/main" id="{706788C9-E42D-D74A-9D01-E4DF8C5D5949}"/>
              </a:ext>
            </a:extLst>
          </p:cNvPr>
          <p:cNvSpPr>
            <a:spLocks noGrp="1"/>
          </p:cNvSpPr>
          <p:nvPr>
            <p:ph type="body" sz="quarter" idx="22" hasCustomPrompt="1"/>
          </p:nvPr>
        </p:nvSpPr>
        <p:spPr>
          <a:xfrm>
            <a:off x="1165479" y="2822991"/>
            <a:ext cx="3162447" cy="193899"/>
          </a:xfrm>
          <a:prstGeom prst="rect">
            <a:avLst/>
          </a:prstGeom>
        </p:spPr>
        <p:txBody>
          <a:bodyPr wrap="square" lIns="0" tIns="0" rIns="0" bIns="0">
            <a:spAutoFit/>
          </a:bodyPr>
          <a:lstStyle>
            <a:lvl1pPr marL="0" indent="0">
              <a:spcBef>
                <a:spcPts val="100"/>
              </a:spcBef>
              <a:buNone/>
              <a:defRPr sz="1400">
                <a:solidFill>
                  <a:schemeClr val="bg1"/>
                </a:solidFill>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dirty="0"/>
              <a:t>Lorem Ipsum Dolor</a:t>
            </a:r>
          </a:p>
        </p:txBody>
      </p:sp>
      <p:sp>
        <p:nvSpPr>
          <p:cNvPr id="9" name="Title 3">
            <a:extLst>
              <a:ext uri="{FF2B5EF4-FFF2-40B4-BE49-F238E27FC236}">
                <a16:creationId xmlns:a16="http://schemas.microsoft.com/office/drawing/2014/main" id="{3BB61B39-EB82-FE48-98C7-4BE21BD74E2A}"/>
              </a:ext>
            </a:extLst>
          </p:cNvPr>
          <p:cNvSpPr>
            <a:spLocks noGrp="1"/>
          </p:cNvSpPr>
          <p:nvPr>
            <p:ph type="title" hasCustomPrompt="1"/>
          </p:nvPr>
        </p:nvSpPr>
        <p:spPr>
          <a:xfrm>
            <a:off x="1077264" y="1372481"/>
            <a:ext cx="3338876" cy="1335550"/>
          </a:xfrm>
          <a:prstGeom prst="rect">
            <a:avLst/>
          </a:prstGeom>
        </p:spPr>
        <p:txBody>
          <a:bodyPr/>
          <a:lstStyle>
            <a:lvl1pPr marL="0" marR="0" indent="0" algn="l" defTabSz="914400" rtl="0" eaLnBrk="1" fontAlgn="auto" latinLnBrk="0" hangingPunct="1">
              <a:lnSpc>
                <a:spcPct val="100000"/>
              </a:lnSpc>
              <a:spcBef>
                <a:spcPct val="0"/>
              </a:spcBef>
              <a:spcAft>
                <a:spcPts val="0"/>
              </a:spcAft>
              <a:buClrTx/>
              <a:buSzTx/>
              <a:buFontTx/>
              <a:buNone/>
              <a:tabLst/>
              <a:defRPr lang="de-DE" sz="2800" b="1" i="0" dirty="0">
                <a:solidFill>
                  <a:schemeClr val="bg1"/>
                </a:solidFill>
                <a:latin typeface="Arial" panose="020B0604020202020204" pitchFamily="34" charset="0"/>
                <a:cs typeface="Arial" panose="020B0604020202020204" pitchFamily="34" charset="0"/>
              </a:defRPr>
            </a:lvl1pPr>
          </a:lstStyle>
          <a:p>
            <a:r>
              <a:rPr lang="en-US" dirty="0"/>
              <a:t>Presentation Title Goes Here in This Defined Space</a:t>
            </a:r>
          </a:p>
        </p:txBody>
      </p:sp>
      <p:sp>
        <p:nvSpPr>
          <p:cNvPr id="7" name="Text Placeholder 2">
            <a:extLst>
              <a:ext uri="{FF2B5EF4-FFF2-40B4-BE49-F238E27FC236}">
                <a16:creationId xmlns:a16="http://schemas.microsoft.com/office/drawing/2014/main" id="{91C210AD-C320-B74C-8128-DB820343AB8D}"/>
              </a:ext>
            </a:extLst>
          </p:cNvPr>
          <p:cNvSpPr>
            <a:spLocks noGrp="1"/>
          </p:cNvSpPr>
          <p:nvPr>
            <p:ph type="body" sz="quarter" idx="23" hasCustomPrompt="1"/>
          </p:nvPr>
        </p:nvSpPr>
        <p:spPr>
          <a:xfrm>
            <a:off x="5122017" y="813681"/>
            <a:ext cx="3162447" cy="193899"/>
          </a:xfrm>
          <a:prstGeom prst="rect">
            <a:avLst/>
          </a:prstGeom>
        </p:spPr>
        <p:txBody>
          <a:bodyPr wrap="square" lIns="0" tIns="0" rIns="0" bIns="0">
            <a:spAutoFit/>
          </a:bodyPr>
          <a:lstStyle>
            <a:lvl1pPr marL="0" indent="0">
              <a:spcBef>
                <a:spcPts val="100"/>
              </a:spcBef>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dirty="0"/>
              <a:t>LOREM IPSUM DOLOR</a:t>
            </a:r>
          </a:p>
        </p:txBody>
      </p:sp>
      <p:sp>
        <p:nvSpPr>
          <p:cNvPr id="8" name="Text Placeholder 7">
            <a:extLst>
              <a:ext uri="{FF2B5EF4-FFF2-40B4-BE49-F238E27FC236}">
                <a16:creationId xmlns:a16="http://schemas.microsoft.com/office/drawing/2014/main" id="{36C6375D-E9E8-F346-B6CB-DD4BBF7ED9DC}"/>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25906260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A7B8447-8A5A-544C-986B-4B46B0F68031}"/>
              </a:ext>
            </a:extLst>
          </p:cNvPr>
          <p:cNvSpPr/>
          <p:nvPr userDrawn="1"/>
        </p:nvSpPr>
        <p:spPr>
          <a:xfrm>
            <a:off x="1165480" y="1223947"/>
            <a:ext cx="1060559" cy="95187"/>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6" name="Text Placeholder 2">
            <a:extLst>
              <a:ext uri="{FF2B5EF4-FFF2-40B4-BE49-F238E27FC236}">
                <a16:creationId xmlns:a16="http://schemas.microsoft.com/office/drawing/2014/main" id="{706788C9-E42D-D74A-9D01-E4DF8C5D5949}"/>
              </a:ext>
            </a:extLst>
          </p:cNvPr>
          <p:cNvSpPr>
            <a:spLocks noGrp="1"/>
          </p:cNvSpPr>
          <p:nvPr>
            <p:ph type="body" sz="quarter" idx="22" hasCustomPrompt="1"/>
          </p:nvPr>
        </p:nvSpPr>
        <p:spPr>
          <a:xfrm>
            <a:off x="1165479" y="3510479"/>
            <a:ext cx="3162447" cy="276999"/>
          </a:xfrm>
          <a:prstGeom prst="rect">
            <a:avLst/>
          </a:prstGeom>
        </p:spPr>
        <p:txBody>
          <a:bodyPr wrap="square" lIns="0" tIns="0" rIns="0" bIns="0">
            <a:spAutoFit/>
          </a:bodyPr>
          <a:lstStyle>
            <a:lvl1pPr marL="0" indent="0">
              <a:spcBef>
                <a:spcPts val="100"/>
              </a:spcBef>
              <a:buNone/>
              <a:defRPr sz="2000" b="1">
                <a:solidFill>
                  <a:schemeClr val="bg1"/>
                </a:solidFill>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dirty="0"/>
              <a:t>LOREM IPSUM DOLOR</a:t>
            </a:r>
          </a:p>
        </p:txBody>
      </p:sp>
      <p:sp>
        <p:nvSpPr>
          <p:cNvPr id="9" name="Title 3">
            <a:extLst>
              <a:ext uri="{FF2B5EF4-FFF2-40B4-BE49-F238E27FC236}">
                <a16:creationId xmlns:a16="http://schemas.microsoft.com/office/drawing/2014/main" id="{3BB61B39-EB82-FE48-98C7-4BE21BD74E2A}"/>
              </a:ext>
            </a:extLst>
          </p:cNvPr>
          <p:cNvSpPr>
            <a:spLocks noGrp="1"/>
          </p:cNvSpPr>
          <p:nvPr>
            <p:ph type="title" hasCustomPrompt="1"/>
          </p:nvPr>
        </p:nvSpPr>
        <p:spPr>
          <a:xfrm>
            <a:off x="1077264" y="1372481"/>
            <a:ext cx="3338876" cy="1335550"/>
          </a:xfrm>
          <a:prstGeom prst="rect">
            <a:avLst/>
          </a:prstGeom>
        </p:spPr>
        <p:txBody>
          <a:bodyPr/>
          <a:lstStyle>
            <a:lvl1pPr marL="0" marR="0" indent="0" algn="l" defTabSz="914400" rtl="0" eaLnBrk="1" fontAlgn="auto" latinLnBrk="0" hangingPunct="1">
              <a:lnSpc>
                <a:spcPct val="100000"/>
              </a:lnSpc>
              <a:spcBef>
                <a:spcPct val="0"/>
              </a:spcBef>
              <a:spcAft>
                <a:spcPts val="0"/>
              </a:spcAft>
              <a:buClrTx/>
              <a:buSzTx/>
              <a:buFontTx/>
              <a:buNone/>
              <a:tabLst/>
              <a:defRPr lang="de-DE" sz="5400" b="1" i="0" dirty="0">
                <a:solidFill>
                  <a:schemeClr val="bg1"/>
                </a:solidFill>
                <a:latin typeface="Arial" panose="020B0604020202020204" pitchFamily="34" charset="0"/>
                <a:cs typeface="Arial" panose="020B0604020202020204" pitchFamily="34" charset="0"/>
              </a:defRPr>
            </a:lvl1pPr>
          </a:lstStyle>
          <a:p>
            <a:r>
              <a:rPr lang="en-US" dirty="0"/>
              <a:t>Add copy here</a:t>
            </a:r>
          </a:p>
        </p:txBody>
      </p:sp>
      <p:sp>
        <p:nvSpPr>
          <p:cNvPr id="7" name="Text Placeholder 2">
            <a:extLst>
              <a:ext uri="{FF2B5EF4-FFF2-40B4-BE49-F238E27FC236}">
                <a16:creationId xmlns:a16="http://schemas.microsoft.com/office/drawing/2014/main" id="{91C210AD-C320-B74C-8128-DB820343AB8D}"/>
              </a:ext>
            </a:extLst>
          </p:cNvPr>
          <p:cNvSpPr>
            <a:spLocks noGrp="1"/>
          </p:cNvSpPr>
          <p:nvPr>
            <p:ph type="body" sz="quarter" idx="23" hasCustomPrompt="1"/>
          </p:nvPr>
        </p:nvSpPr>
        <p:spPr>
          <a:xfrm>
            <a:off x="5122017" y="813681"/>
            <a:ext cx="3162447" cy="193899"/>
          </a:xfrm>
          <a:prstGeom prst="rect">
            <a:avLst/>
          </a:prstGeom>
        </p:spPr>
        <p:txBody>
          <a:bodyPr wrap="square" lIns="0" tIns="0" rIns="0" bIns="0">
            <a:spAutoFit/>
          </a:bodyPr>
          <a:lstStyle>
            <a:lvl1pPr marL="0" indent="0">
              <a:spcBef>
                <a:spcPts val="100"/>
              </a:spcBef>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dirty="0"/>
              <a:t>LOREM IPSUM DOLOR</a:t>
            </a:r>
          </a:p>
        </p:txBody>
      </p:sp>
      <p:sp>
        <p:nvSpPr>
          <p:cNvPr id="8" name="Text Placeholder 7">
            <a:extLst>
              <a:ext uri="{FF2B5EF4-FFF2-40B4-BE49-F238E27FC236}">
                <a16:creationId xmlns:a16="http://schemas.microsoft.com/office/drawing/2014/main" id="{EE62F704-23FD-8046-A073-68DC6EBB5302}"/>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6114357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A7B8447-8A5A-544C-986B-4B46B0F68031}"/>
              </a:ext>
            </a:extLst>
          </p:cNvPr>
          <p:cNvSpPr/>
          <p:nvPr userDrawn="1"/>
        </p:nvSpPr>
        <p:spPr>
          <a:xfrm>
            <a:off x="1165480" y="1253927"/>
            <a:ext cx="844325" cy="6871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6" name="Text Placeholder 2">
            <a:extLst>
              <a:ext uri="{FF2B5EF4-FFF2-40B4-BE49-F238E27FC236}">
                <a16:creationId xmlns:a16="http://schemas.microsoft.com/office/drawing/2014/main" id="{706788C9-E42D-D74A-9D01-E4DF8C5D5949}"/>
              </a:ext>
            </a:extLst>
          </p:cNvPr>
          <p:cNvSpPr>
            <a:spLocks noGrp="1"/>
          </p:cNvSpPr>
          <p:nvPr>
            <p:ph type="body" sz="quarter" idx="22" hasCustomPrompt="1"/>
          </p:nvPr>
        </p:nvSpPr>
        <p:spPr>
          <a:xfrm>
            <a:off x="1165479" y="2822991"/>
            <a:ext cx="3162447" cy="193899"/>
          </a:xfrm>
          <a:prstGeom prst="rect">
            <a:avLst/>
          </a:prstGeom>
        </p:spPr>
        <p:txBody>
          <a:bodyPr wrap="square" lIns="0" tIns="0" rIns="0" bIns="0">
            <a:spAutoFit/>
          </a:bodyPr>
          <a:lstStyle>
            <a:lvl1pPr marL="0" indent="0">
              <a:spcBef>
                <a:spcPts val="100"/>
              </a:spcBef>
              <a:buNone/>
              <a:defRPr sz="1400">
                <a:solidFill>
                  <a:schemeClr val="bg1"/>
                </a:solidFill>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dirty="0"/>
              <a:t>Lorem Ipsum Dolor</a:t>
            </a:r>
          </a:p>
        </p:txBody>
      </p:sp>
      <p:sp>
        <p:nvSpPr>
          <p:cNvPr id="9" name="Title 3">
            <a:extLst>
              <a:ext uri="{FF2B5EF4-FFF2-40B4-BE49-F238E27FC236}">
                <a16:creationId xmlns:a16="http://schemas.microsoft.com/office/drawing/2014/main" id="{3BB61B39-EB82-FE48-98C7-4BE21BD74E2A}"/>
              </a:ext>
            </a:extLst>
          </p:cNvPr>
          <p:cNvSpPr>
            <a:spLocks noGrp="1"/>
          </p:cNvSpPr>
          <p:nvPr>
            <p:ph type="title" hasCustomPrompt="1"/>
          </p:nvPr>
        </p:nvSpPr>
        <p:spPr>
          <a:xfrm>
            <a:off x="1077264" y="1372481"/>
            <a:ext cx="3338876" cy="1335550"/>
          </a:xfrm>
          <a:prstGeom prst="rect">
            <a:avLst/>
          </a:prstGeom>
        </p:spPr>
        <p:txBody>
          <a:bodyPr/>
          <a:lstStyle>
            <a:lvl1pPr marL="0" marR="0" indent="0" algn="l" defTabSz="914400" rtl="0" eaLnBrk="1" fontAlgn="auto" latinLnBrk="0" hangingPunct="1">
              <a:lnSpc>
                <a:spcPct val="100000"/>
              </a:lnSpc>
              <a:spcBef>
                <a:spcPct val="0"/>
              </a:spcBef>
              <a:spcAft>
                <a:spcPts val="0"/>
              </a:spcAft>
              <a:buClrTx/>
              <a:buSzTx/>
              <a:buFontTx/>
              <a:buNone/>
              <a:tabLst/>
              <a:defRPr lang="de-DE" sz="2800" b="1" i="0" dirty="0">
                <a:solidFill>
                  <a:schemeClr val="bg1"/>
                </a:solidFill>
                <a:latin typeface="Arial" panose="020B0604020202020204" pitchFamily="34" charset="0"/>
                <a:cs typeface="Arial" panose="020B0604020202020204" pitchFamily="34" charset="0"/>
              </a:defRPr>
            </a:lvl1pPr>
          </a:lstStyle>
          <a:p>
            <a:r>
              <a:rPr lang="en-US" dirty="0"/>
              <a:t>Presentation Title Goes Here in This Defined Space</a:t>
            </a:r>
          </a:p>
        </p:txBody>
      </p:sp>
      <p:sp>
        <p:nvSpPr>
          <p:cNvPr id="7" name="Text Placeholder 2">
            <a:extLst>
              <a:ext uri="{FF2B5EF4-FFF2-40B4-BE49-F238E27FC236}">
                <a16:creationId xmlns:a16="http://schemas.microsoft.com/office/drawing/2014/main" id="{91C210AD-C320-B74C-8128-DB820343AB8D}"/>
              </a:ext>
            </a:extLst>
          </p:cNvPr>
          <p:cNvSpPr>
            <a:spLocks noGrp="1"/>
          </p:cNvSpPr>
          <p:nvPr>
            <p:ph type="body" sz="quarter" idx="23" hasCustomPrompt="1"/>
          </p:nvPr>
        </p:nvSpPr>
        <p:spPr>
          <a:xfrm>
            <a:off x="5122017" y="813681"/>
            <a:ext cx="3162447" cy="193899"/>
          </a:xfrm>
          <a:prstGeom prst="rect">
            <a:avLst/>
          </a:prstGeom>
        </p:spPr>
        <p:txBody>
          <a:bodyPr wrap="square" lIns="0" tIns="0" rIns="0" bIns="0">
            <a:spAutoFit/>
          </a:bodyPr>
          <a:lstStyle>
            <a:lvl1pPr marL="0" indent="0">
              <a:spcBef>
                <a:spcPts val="100"/>
              </a:spcBef>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dirty="0"/>
              <a:t>LOREM IPSUM DOLOR</a:t>
            </a:r>
          </a:p>
        </p:txBody>
      </p:sp>
      <p:sp>
        <p:nvSpPr>
          <p:cNvPr id="8" name="Text Placeholder 7">
            <a:extLst>
              <a:ext uri="{FF2B5EF4-FFF2-40B4-BE49-F238E27FC236}">
                <a16:creationId xmlns:a16="http://schemas.microsoft.com/office/drawing/2014/main" id="{36C6375D-E9E8-F346-B6CB-DD4BBF7ED9DC}"/>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11474569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A7B8447-8A5A-544C-986B-4B46B0F68031}"/>
              </a:ext>
            </a:extLst>
          </p:cNvPr>
          <p:cNvSpPr/>
          <p:nvPr userDrawn="1"/>
        </p:nvSpPr>
        <p:spPr>
          <a:xfrm>
            <a:off x="1165480" y="1223947"/>
            <a:ext cx="1060559" cy="95187"/>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6" name="Text Placeholder 2">
            <a:extLst>
              <a:ext uri="{FF2B5EF4-FFF2-40B4-BE49-F238E27FC236}">
                <a16:creationId xmlns:a16="http://schemas.microsoft.com/office/drawing/2014/main" id="{706788C9-E42D-D74A-9D01-E4DF8C5D5949}"/>
              </a:ext>
            </a:extLst>
          </p:cNvPr>
          <p:cNvSpPr>
            <a:spLocks noGrp="1"/>
          </p:cNvSpPr>
          <p:nvPr>
            <p:ph type="body" sz="quarter" idx="22" hasCustomPrompt="1"/>
          </p:nvPr>
        </p:nvSpPr>
        <p:spPr>
          <a:xfrm>
            <a:off x="1165479" y="3510479"/>
            <a:ext cx="3162447" cy="276999"/>
          </a:xfrm>
          <a:prstGeom prst="rect">
            <a:avLst/>
          </a:prstGeom>
        </p:spPr>
        <p:txBody>
          <a:bodyPr wrap="square" lIns="0" tIns="0" rIns="0" bIns="0">
            <a:spAutoFit/>
          </a:bodyPr>
          <a:lstStyle>
            <a:lvl1pPr marL="0" indent="0">
              <a:spcBef>
                <a:spcPts val="100"/>
              </a:spcBef>
              <a:buNone/>
              <a:defRPr sz="2000" b="1">
                <a:solidFill>
                  <a:schemeClr val="bg1"/>
                </a:solidFill>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dirty="0"/>
              <a:t>LOREM IPSUM DOLOR</a:t>
            </a:r>
          </a:p>
        </p:txBody>
      </p:sp>
      <p:sp>
        <p:nvSpPr>
          <p:cNvPr id="9" name="Title 3">
            <a:extLst>
              <a:ext uri="{FF2B5EF4-FFF2-40B4-BE49-F238E27FC236}">
                <a16:creationId xmlns:a16="http://schemas.microsoft.com/office/drawing/2014/main" id="{3BB61B39-EB82-FE48-98C7-4BE21BD74E2A}"/>
              </a:ext>
            </a:extLst>
          </p:cNvPr>
          <p:cNvSpPr>
            <a:spLocks noGrp="1"/>
          </p:cNvSpPr>
          <p:nvPr>
            <p:ph type="title" hasCustomPrompt="1"/>
          </p:nvPr>
        </p:nvSpPr>
        <p:spPr>
          <a:xfrm>
            <a:off x="1077264" y="1372481"/>
            <a:ext cx="3338876" cy="1335550"/>
          </a:xfrm>
          <a:prstGeom prst="rect">
            <a:avLst/>
          </a:prstGeom>
        </p:spPr>
        <p:txBody>
          <a:bodyPr/>
          <a:lstStyle>
            <a:lvl1pPr marL="0" marR="0" indent="0" algn="l" defTabSz="914400" rtl="0" eaLnBrk="1" fontAlgn="auto" latinLnBrk="0" hangingPunct="1">
              <a:lnSpc>
                <a:spcPct val="100000"/>
              </a:lnSpc>
              <a:spcBef>
                <a:spcPct val="0"/>
              </a:spcBef>
              <a:spcAft>
                <a:spcPts val="0"/>
              </a:spcAft>
              <a:buClrTx/>
              <a:buSzTx/>
              <a:buFontTx/>
              <a:buNone/>
              <a:tabLst/>
              <a:defRPr lang="de-DE" sz="5400" b="1" i="0" dirty="0">
                <a:solidFill>
                  <a:schemeClr val="bg1"/>
                </a:solidFill>
                <a:latin typeface="Arial" panose="020B0604020202020204" pitchFamily="34" charset="0"/>
                <a:cs typeface="Arial" panose="020B0604020202020204" pitchFamily="34" charset="0"/>
              </a:defRPr>
            </a:lvl1pPr>
          </a:lstStyle>
          <a:p>
            <a:r>
              <a:rPr lang="en-US" dirty="0"/>
              <a:t>Add copy here</a:t>
            </a:r>
          </a:p>
        </p:txBody>
      </p:sp>
      <p:sp>
        <p:nvSpPr>
          <p:cNvPr id="7" name="Text Placeholder 2">
            <a:extLst>
              <a:ext uri="{FF2B5EF4-FFF2-40B4-BE49-F238E27FC236}">
                <a16:creationId xmlns:a16="http://schemas.microsoft.com/office/drawing/2014/main" id="{91C210AD-C320-B74C-8128-DB820343AB8D}"/>
              </a:ext>
            </a:extLst>
          </p:cNvPr>
          <p:cNvSpPr>
            <a:spLocks noGrp="1"/>
          </p:cNvSpPr>
          <p:nvPr>
            <p:ph type="body" sz="quarter" idx="23" hasCustomPrompt="1"/>
          </p:nvPr>
        </p:nvSpPr>
        <p:spPr>
          <a:xfrm>
            <a:off x="5122017" y="813681"/>
            <a:ext cx="3162447" cy="193899"/>
          </a:xfrm>
          <a:prstGeom prst="rect">
            <a:avLst/>
          </a:prstGeom>
        </p:spPr>
        <p:txBody>
          <a:bodyPr wrap="square" lIns="0" tIns="0" rIns="0" bIns="0">
            <a:spAutoFit/>
          </a:bodyPr>
          <a:lstStyle>
            <a:lvl1pPr marL="0" indent="0">
              <a:spcBef>
                <a:spcPts val="100"/>
              </a:spcBef>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dirty="0"/>
              <a:t>LOREM IPSUM DOLOR</a:t>
            </a:r>
          </a:p>
        </p:txBody>
      </p:sp>
      <p:sp>
        <p:nvSpPr>
          <p:cNvPr id="8" name="Text Placeholder 7">
            <a:extLst>
              <a:ext uri="{FF2B5EF4-FFF2-40B4-BE49-F238E27FC236}">
                <a16:creationId xmlns:a16="http://schemas.microsoft.com/office/drawing/2014/main" id="{EE62F704-23FD-8046-A073-68DC6EBB5302}"/>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824658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Placeholder 12">
            <a:extLst>
              <a:ext uri="{FF2B5EF4-FFF2-40B4-BE49-F238E27FC236}">
                <a16:creationId xmlns:a16="http://schemas.microsoft.com/office/drawing/2014/main" id="{7D18D32F-8BAF-493C-8E53-B2D7FCDC9F19}"/>
              </a:ext>
            </a:extLst>
          </p:cNvPr>
          <p:cNvSpPr txBox="1">
            <a:spLocks/>
          </p:cNvSpPr>
          <p:nvPr userDrawn="1"/>
        </p:nvSpPr>
        <p:spPr>
          <a:xfrm>
            <a:off x="1259164" y="2633052"/>
            <a:ext cx="3014643" cy="33239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Connected for Life.</a:t>
            </a:r>
          </a:p>
        </p:txBody>
      </p:sp>
      <p:sp>
        <p:nvSpPr>
          <p:cNvPr id="8" name="Rectangle 7">
            <a:extLst>
              <a:ext uri="{FF2B5EF4-FFF2-40B4-BE49-F238E27FC236}">
                <a16:creationId xmlns:a16="http://schemas.microsoft.com/office/drawing/2014/main" id="{168A3934-A564-4F4F-9F29-DA460E637CDA}"/>
              </a:ext>
            </a:extLst>
          </p:cNvPr>
          <p:cNvSpPr/>
          <p:nvPr userDrawn="1"/>
        </p:nvSpPr>
        <p:spPr>
          <a:xfrm>
            <a:off x="5122018" y="787935"/>
            <a:ext cx="844325"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827AD15C-7C3C-5D40-8484-D041A099C2C6}"/>
              </a:ext>
            </a:extLst>
          </p:cNvPr>
          <p:cNvSpPr>
            <a:spLocks noGrp="1"/>
          </p:cNvSpPr>
          <p:nvPr>
            <p:ph type="body" sz="quarter" idx="10" hasCustomPrompt="1"/>
          </p:nvPr>
        </p:nvSpPr>
        <p:spPr>
          <a:xfrm>
            <a:off x="5018889" y="980401"/>
            <a:ext cx="3795101" cy="123526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Lorem Ipsum Dolor Sit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Amet</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Consectetur</a:t>
            </a:r>
            <a:b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b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Adipisicing</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6" name="Text Placeholder 7">
            <a:extLst>
              <a:ext uri="{FF2B5EF4-FFF2-40B4-BE49-F238E27FC236}">
                <a16:creationId xmlns:a16="http://schemas.microsoft.com/office/drawing/2014/main" id="{978D9890-8864-7C4E-BFE6-6641363517D3}"/>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
        <p:nvSpPr>
          <p:cNvPr id="9" name="Text Placeholder 2">
            <a:extLst>
              <a:ext uri="{FF2B5EF4-FFF2-40B4-BE49-F238E27FC236}">
                <a16:creationId xmlns:a16="http://schemas.microsoft.com/office/drawing/2014/main" id="{2FB750D1-397F-9E41-A94F-E3AA14E49131}"/>
              </a:ext>
            </a:extLst>
          </p:cNvPr>
          <p:cNvSpPr>
            <a:spLocks noGrp="1"/>
          </p:cNvSpPr>
          <p:nvPr>
            <p:ph type="body" sz="quarter" idx="22" hasCustomPrompt="1"/>
          </p:nvPr>
        </p:nvSpPr>
        <p:spPr>
          <a:xfrm>
            <a:off x="5122017" y="2339415"/>
            <a:ext cx="3162447" cy="215444"/>
          </a:xfrm>
          <a:prstGeom prst="rect">
            <a:avLst/>
          </a:prstGeom>
        </p:spPr>
        <p:txBody>
          <a:bodyPr wrap="square" lIns="0" tIns="0" rIns="0" bIns="0">
            <a:spAutoFit/>
          </a:bodyPr>
          <a:lstStyle>
            <a:lvl1pPr marL="0" indent="0">
              <a:lnSpc>
                <a:spcPct val="100000"/>
              </a:lnSpc>
              <a:spcBef>
                <a:spcPts val="100"/>
              </a:spcBef>
              <a:spcAft>
                <a:spcPts val="600"/>
              </a:spcAft>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dirty="0"/>
              <a:t>Lorem Ipsum Dolor</a:t>
            </a:r>
          </a:p>
        </p:txBody>
      </p:sp>
    </p:spTree>
    <p:extLst>
      <p:ext uri="{BB962C8B-B14F-4D97-AF65-F5344CB8AC3E}">
        <p14:creationId xmlns:p14="http://schemas.microsoft.com/office/powerpoint/2010/main" val="32484895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F56AF0-3D27-F347-B8CB-076514D7C094}"/>
              </a:ext>
            </a:extLst>
          </p:cNvPr>
          <p:cNvSpPr/>
          <p:nvPr userDrawn="1"/>
        </p:nvSpPr>
        <p:spPr>
          <a:xfrm>
            <a:off x="5122018" y="787935"/>
            <a:ext cx="844325"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A41F8488-B743-DC4C-B1E8-7959257CF2B5}"/>
              </a:ext>
            </a:extLst>
          </p:cNvPr>
          <p:cNvSpPr>
            <a:spLocks noGrp="1"/>
          </p:cNvSpPr>
          <p:nvPr>
            <p:ph type="body" sz="quarter" idx="10" hasCustomPrompt="1"/>
          </p:nvPr>
        </p:nvSpPr>
        <p:spPr>
          <a:xfrm>
            <a:off x="5018889" y="980401"/>
            <a:ext cx="3795101" cy="123526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Lorem Ipsum Dolor Sit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Amet</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Consectetur</a:t>
            </a:r>
            <a:b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b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Adipisicing</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4" name="Text Placeholder 2">
            <a:extLst>
              <a:ext uri="{FF2B5EF4-FFF2-40B4-BE49-F238E27FC236}">
                <a16:creationId xmlns:a16="http://schemas.microsoft.com/office/drawing/2014/main" id="{6079897A-E403-8A45-9535-C4DE2C059689}"/>
              </a:ext>
            </a:extLst>
          </p:cNvPr>
          <p:cNvSpPr>
            <a:spLocks noGrp="1"/>
          </p:cNvSpPr>
          <p:nvPr>
            <p:ph type="body" sz="quarter" idx="22" hasCustomPrompt="1"/>
          </p:nvPr>
        </p:nvSpPr>
        <p:spPr>
          <a:xfrm>
            <a:off x="5122017" y="2339415"/>
            <a:ext cx="3162447" cy="215444"/>
          </a:xfrm>
          <a:prstGeom prst="rect">
            <a:avLst/>
          </a:prstGeom>
        </p:spPr>
        <p:txBody>
          <a:bodyPr wrap="square" lIns="0" tIns="0" rIns="0" bIns="0">
            <a:spAutoFit/>
          </a:bodyPr>
          <a:lstStyle>
            <a:lvl1pPr marL="0" indent="0">
              <a:lnSpc>
                <a:spcPct val="100000"/>
              </a:lnSpc>
              <a:spcBef>
                <a:spcPts val="100"/>
              </a:spcBef>
              <a:spcAft>
                <a:spcPts val="600"/>
              </a:spcAft>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dirty="0"/>
              <a:t>Lorem Ipsum Dolor</a:t>
            </a:r>
          </a:p>
        </p:txBody>
      </p:sp>
      <p:sp>
        <p:nvSpPr>
          <p:cNvPr id="6" name="Text Placeholder 7">
            <a:extLst>
              <a:ext uri="{FF2B5EF4-FFF2-40B4-BE49-F238E27FC236}">
                <a16:creationId xmlns:a16="http://schemas.microsoft.com/office/drawing/2014/main" id="{42CBAE58-B840-9149-B766-8E3E7F955F32}"/>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17914534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F56AF0-3D27-F347-B8CB-076514D7C094}"/>
              </a:ext>
            </a:extLst>
          </p:cNvPr>
          <p:cNvSpPr/>
          <p:nvPr userDrawn="1"/>
        </p:nvSpPr>
        <p:spPr>
          <a:xfrm>
            <a:off x="5122018" y="787935"/>
            <a:ext cx="844325"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A41F8488-B743-DC4C-B1E8-7959257CF2B5}"/>
              </a:ext>
            </a:extLst>
          </p:cNvPr>
          <p:cNvSpPr>
            <a:spLocks noGrp="1"/>
          </p:cNvSpPr>
          <p:nvPr>
            <p:ph type="body" sz="quarter" idx="10" hasCustomPrompt="1"/>
          </p:nvPr>
        </p:nvSpPr>
        <p:spPr>
          <a:xfrm>
            <a:off x="5018889" y="980401"/>
            <a:ext cx="3795101" cy="123526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Lorem Ipsum Dolor Sit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Amet</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Consectetur</a:t>
            </a:r>
            <a:b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b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Adipisicing</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6" name="Text Placeholder 5">
            <a:extLst>
              <a:ext uri="{FF2B5EF4-FFF2-40B4-BE49-F238E27FC236}">
                <a16:creationId xmlns:a16="http://schemas.microsoft.com/office/drawing/2014/main" id="{CD532EA5-A364-5D43-A03C-5AFCDE78BEE5}"/>
              </a:ext>
            </a:extLst>
          </p:cNvPr>
          <p:cNvSpPr>
            <a:spLocks noGrp="1"/>
          </p:cNvSpPr>
          <p:nvPr>
            <p:ph type="body" sz="quarter" idx="25" hasCustomPrompt="1"/>
          </p:nvPr>
        </p:nvSpPr>
        <p:spPr>
          <a:xfrm>
            <a:off x="1206835" y="2182609"/>
            <a:ext cx="3119301" cy="125256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5400" b="1">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chemeClr val="bg1"/>
                </a:solidFill>
              </a:rPr>
              <a:t>Lorem Ipsum Dolor</a:t>
            </a:r>
            <a:endParaRPr lang="en-US" dirty="0"/>
          </a:p>
        </p:txBody>
      </p:sp>
      <p:sp>
        <p:nvSpPr>
          <p:cNvPr id="8" name="Text Placeholder 7">
            <a:extLst>
              <a:ext uri="{FF2B5EF4-FFF2-40B4-BE49-F238E27FC236}">
                <a16:creationId xmlns:a16="http://schemas.microsoft.com/office/drawing/2014/main" id="{A51D3A53-8349-7B44-8712-F163F1B98BB5}"/>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
        <p:nvSpPr>
          <p:cNvPr id="7" name="Text Placeholder 2">
            <a:extLst>
              <a:ext uri="{FF2B5EF4-FFF2-40B4-BE49-F238E27FC236}">
                <a16:creationId xmlns:a16="http://schemas.microsoft.com/office/drawing/2014/main" id="{43EED9DD-07DF-DA45-ADCC-98D56DC1AFB8}"/>
              </a:ext>
            </a:extLst>
          </p:cNvPr>
          <p:cNvSpPr>
            <a:spLocks noGrp="1"/>
          </p:cNvSpPr>
          <p:nvPr>
            <p:ph type="body" sz="quarter" idx="22" hasCustomPrompt="1"/>
          </p:nvPr>
        </p:nvSpPr>
        <p:spPr>
          <a:xfrm>
            <a:off x="5122017" y="2339415"/>
            <a:ext cx="3162447" cy="215444"/>
          </a:xfrm>
          <a:prstGeom prst="rect">
            <a:avLst/>
          </a:prstGeom>
        </p:spPr>
        <p:txBody>
          <a:bodyPr wrap="square" lIns="0" tIns="0" rIns="0" bIns="0">
            <a:spAutoFit/>
          </a:bodyPr>
          <a:lstStyle>
            <a:lvl1pPr marL="0" indent="0">
              <a:lnSpc>
                <a:spcPct val="100000"/>
              </a:lnSpc>
              <a:spcBef>
                <a:spcPts val="100"/>
              </a:spcBef>
              <a:spcAft>
                <a:spcPts val="600"/>
              </a:spcAft>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dirty="0"/>
              <a:t>Lorem Ipsum Dolor</a:t>
            </a:r>
          </a:p>
        </p:txBody>
      </p:sp>
    </p:spTree>
    <p:extLst>
      <p:ext uri="{BB962C8B-B14F-4D97-AF65-F5344CB8AC3E}">
        <p14:creationId xmlns:p14="http://schemas.microsoft.com/office/powerpoint/2010/main" val="14380930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3F8B4A34-9E4F-4CC7-BAE6-21BC8B326DA4}"/>
              </a:ext>
            </a:extLst>
          </p:cNvPr>
          <p:cNvSpPr>
            <a:spLocks noGrp="1"/>
          </p:cNvSpPr>
          <p:nvPr>
            <p:ph type="body" sz="quarter" idx="10" hasCustomPrompt="1"/>
          </p:nvPr>
        </p:nvSpPr>
        <p:spPr>
          <a:xfrm>
            <a:off x="1206835" y="2182609"/>
            <a:ext cx="3119301" cy="125256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chemeClr val="bg1"/>
                </a:solidFill>
              </a:rPr>
              <a:t>Lorem Ipsum Dolor Sit </a:t>
            </a:r>
            <a:r>
              <a:rPr lang="en-US" dirty="0" err="1">
                <a:solidFill>
                  <a:schemeClr val="bg1"/>
                </a:solidFill>
              </a:rPr>
              <a:t>Amet</a:t>
            </a:r>
            <a:r>
              <a:rPr lang="en-US" dirty="0">
                <a:solidFill>
                  <a:schemeClr val="bg1"/>
                </a:solidFill>
              </a:rPr>
              <a:t> </a:t>
            </a:r>
            <a:r>
              <a:rPr lang="en-US" dirty="0" err="1">
                <a:solidFill>
                  <a:schemeClr val="bg1"/>
                </a:solidFill>
              </a:rPr>
              <a:t>Consectetur</a:t>
            </a:r>
            <a:r>
              <a:rPr lang="en-US" dirty="0">
                <a:solidFill>
                  <a:schemeClr val="bg1"/>
                </a:solidFill>
              </a:rPr>
              <a:t> </a:t>
            </a:r>
            <a:r>
              <a:rPr lang="en-US" dirty="0" err="1">
                <a:solidFill>
                  <a:schemeClr val="bg1"/>
                </a:solidFill>
              </a:rPr>
              <a:t>Adipisicing</a:t>
            </a:r>
            <a:endParaRPr lang="en-US" dirty="0">
              <a:solidFill>
                <a:schemeClr val="bg1"/>
              </a:solidFill>
            </a:endParaRPr>
          </a:p>
          <a:p>
            <a:pPr lvl="0"/>
            <a:endParaRPr lang="en-US" dirty="0"/>
          </a:p>
        </p:txBody>
      </p:sp>
      <p:sp>
        <p:nvSpPr>
          <p:cNvPr id="4" name="Text Placeholder 7">
            <a:extLst>
              <a:ext uri="{FF2B5EF4-FFF2-40B4-BE49-F238E27FC236}">
                <a16:creationId xmlns:a16="http://schemas.microsoft.com/office/drawing/2014/main" id="{81811B4C-7CA6-9147-AF81-1C440FA1BC72}"/>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
        <p:nvSpPr>
          <p:cNvPr id="5" name="Text Placeholder 2">
            <a:extLst>
              <a:ext uri="{FF2B5EF4-FFF2-40B4-BE49-F238E27FC236}">
                <a16:creationId xmlns:a16="http://schemas.microsoft.com/office/drawing/2014/main" id="{A5B394BE-EE24-4142-AF44-C6F210099B2A}"/>
              </a:ext>
            </a:extLst>
          </p:cNvPr>
          <p:cNvSpPr>
            <a:spLocks noGrp="1"/>
          </p:cNvSpPr>
          <p:nvPr>
            <p:ph type="body" sz="quarter" idx="22" hasCustomPrompt="1"/>
          </p:nvPr>
        </p:nvSpPr>
        <p:spPr>
          <a:xfrm>
            <a:off x="5122017" y="2227213"/>
            <a:ext cx="3162447" cy="215444"/>
          </a:xfrm>
          <a:prstGeom prst="rect">
            <a:avLst/>
          </a:prstGeom>
        </p:spPr>
        <p:txBody>
          <a:bodyPr wrap="square" lIns="0" tIns="0" rIns="0" bIns="0">
            <a:spAutoFit/>
          </a:bodyPr>
          <a:lstStyle>
            <a:lvl1pPr marL="0" indent="0">
              <a:lnSpc>
                <a:spcPct val="100000"/>
              </a:lnSpc>
              <a:spcBef>
                <a:spcPts val="100"/>
              </a:spcBef>
              <a:spcAft>
                <a:spcPts val="600"/>
              </a:spcAft>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dirty="0"/>
              <a:t>Lorem Ipsum Dolor</a:t>
            </a:r>
          </a:p>
        </p:txBody>
      </p:sp>
    </p:spTree>
    <p:extLst>
      <p:ext uri="{BB962C8B-B14F-4D97-AF65-F5344CB8AC3E}">
        <p14:creationId xmlns:p14="http://schemas.microsoft.com/office/powerpoint/2010/main" val="25387576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F56AF0-3D27-F347-B8CB-076514D7C094}"/>
              </a:ext>
            </a:extLst>
          </p:cNvPr>
          <p:cNvSpPr/>
          <p:nvPr userDrawn="1"/>
        </p:nvSpPr>
        <p:spPr>
          <a:xfrm>
            <a:off x="5122018" y="787935"/>
            <a:ext cx="844325"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A41F8488-B743-DC4C-B1E8-7959257CF2B5}"/>
              </a:ext>
            </a:extLst>
          </p:cNvPr>
          <p:cNvSpPr>
            <a:spLocks noGrp="1"/>
          </p:cNvSpPr>
          <p:nvPr>
            <p:ph type="body" sz="quarter" idx="10" hasCustomPrompt="1"/>
          </p:nvPr>
        </p:nvSpPr>
        <p:spPr>
          <a:xfrm>
            <a:off x="5018889" y="980401"/>
            <a:ext cx="3795101" cy="123526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Lorem Ipsum Dolor Sit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Amet</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Consectetur</a:t>
            </a:r>
            <a:b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b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Adipisicing</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4" name="Text Placeholder 2">
            <a:extLst>
              <a:ext uri="{FF2B5EF4-FFF2-40B4-BE49-F238E27FC236}">
                <a16:creationId xmlns:a16="http://schemas.microsoft.com/office/drawing/2014/main" id="{6079897A-E403-8A45-9535-C4DE2C059689}"/>
              </a:ext>
            </a:extLst>
          </p:cNvPr>
          <p:cNvSpPr>
            <a:spLocks noGrp="1"/>
          </p:cNvSpPr>
          <p:nvPr>
            <p:ph type="body" sz="quarter" idx="22" hasCustomPrompt="1"/>
          </p:nvPr>
        </p:nvSpPr>
        <p:spPr>
          <a:xfrm>
            <a:off x="5122017" y="2339415"/>
            <a:ext cx="3162447" cy="215444"/>
          </a:xfrm>
          <a:prstGeom prst="rect">
            <a:avLst/>
          </a:prstGeom>
        </p:spPr>
        <p:txBody>
          <a:bodyPr wrap="square" lIns="0" tIns="0" rIns="0" bIns="0">
            <a:spAutoFit/>
          </a:bodyPr>
          <a:lstStyle>
            <a:lvl1pPr marL="0" indent="0">
              <a:lnSpc>
                <a:spcPct val="100000"/>
              </a:lnSpc>
              <a:spcBef>
                <a:spcPts val="100"/>
              </a:spcBef>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dirty="0"/>
              <a:t>Lorem Ipsum Dolor</a:t>
            </a:r>
          </a:p>
        </p:txBody>
      </p:sp>
      <p:sp>
        <p:nvSpPr>
          <p:cNvPr id="5" name="Text Placeholder 7">
            <a:extLst>
              <a:ext uri="{FF2B5EF4-FFF2-40B4-BE49-F238E27FC236}">
                <a16:creationId xmlns:a16="http://schemas.microsoft.com/office/drawing/2014/main" id="{F1CC2574-6FDA-C24D-A6C5-48295C5AB41B}"/>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3356583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6171AB-EE1C-4C61-BFF9-AB722A30C9A8}"/>
              </a:ext>
            </a:extLst>
          </p:cNvPr>
          <p:cNvSpPr/>
          <p:nvPr userDrawn="1"/>
        </p:nvSpPr>
        <p:spPr>
          <a:xfrm>
            <a:off x="2574274" y="492609"/>
            <a:ext cx="694806" cy="51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96714142-8DDF-45B9-BC8E-D82884100F52}"/>
              </a:ext>
            </a:extLst>
          </p:cNvPr>
          <p:cNvSpPr>
            <a:spLocks noGrp="1"/>
          </p:cNvSpPr>
          <p:nvPr>
            <p:ph type="body" sz="quarter" idx="10" hasCustomPrompt="1"/>
          </p:nvPr>
        </p:nvSpPr>
        <p:spPr>
          <a:xfrm>
            <a:off x="2491978" y="2394155"/>
            <a:ext cx="1874685" cy="36933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November 29, 2019</a:t>
            </a:r>
            <a:br>
              <a:rPr lang="en-US" dirty="0"/>
            </a:br>
            <a:r>
              <a:rPr lang="en-US" dirty="0"/>
              <a:t>Presenter Name</a:t>
            </a:r>
          </a:p>
        </p:txBody>
      </p:sp>
      <p:sp>
        <p:nvSpPr>
          <p:cNvPr id="4" name="Title 3">
            <a:extLst>
              <a:ext uri="{FF2B5EF4-FFF2-40B4-BE49-F238E27FC236}">
                <a16:creationId xmlns:a16="http://schemas.microsoft.com/office/drawing/2014/main" id="{D7BE1144-05E8-4AE5-9B8F-CF6919D321D9}"/>
              </a:ext>
            </a:extLst>
          </p:cNvPr>
          <p:cNvSpPr>
            <a:spLocks noGrp="1"/>
          </p:cNvSpPr>
          <p:nvPr>
            <p:ph type="title" hasCustomPrompt="1"/>
          </p:nvPr>
        </p:nvSpPr>
        <p:spPr>
          <a:xfrm>
            <a:off x="2491978" y="1254409"/>
            <a:ext cx="1774101" cy="1015663"/>
          </a:xfrm>
          <a:prstGeom prst="rect">
            <a:avLst/>
          </a:prstGeom>
        </p:spPr>
        <p:txBody>
          <a:bodyPr wrap="square">
            <a:spAutoFit/>
          </a:bodyPr>
          <a:lstStyle>
            <a:lvl1pPr marL="0" marR="0" indent="0" algn="l" defTabSz="914400" rtl="0" eaLnBrk="1" fontAlgn="auto" latinLnBrk="0" hangingPunct="1">
              <a:lnSpc>
                <a:spcPct val="100000"/>
              </a:lnSpc>
              <a:spcBef>
                <a:spcPct val="0"/>
              </a:spcBef>
              <a:spcAft>
                <a:spcPts val="0"/>
              </a:spcAft>
              <a:buClrTx/>
              <a:buSzTx/>
              <a:buFontTx/>
              <a:buNone/>
              <a:tabLst/>
              <a:defRPr lang="de-DE" sz="2000" b="1" dirty="0">
                <a:solidFill>
                  <a:schemeClr val="bg1"/>
                </a:solidFill>
                <a:latin typeface="Arial" panose="020B0604020202020204" pitchFamily="34" charset="0"/>
                <a:cs typeface="Arial" panose="020B0604020202020204" pitchFamily="34" charset="0"/>
              </a:defRPr>
            </a:lvl1pPr>
          </a:lstStyle>
          <a:p>
            <a:r>
              <a:rPr lang="en-US" dirty="0"/>
              <a:t>Presentation Title Goes Here</a:t>
            </a:r>
          </a:p>
        </p:txBody>
      </p:sp>
      <p:sp>
        <p:nvSpPr>
          <p:cNvPr id="5" name="Text Placeholder 4">
            <a:extLst>
              <a:ext uri="{FF2B5EF4-FFF2-40B4-BE49-F238E27FC236}">
                <a16:creationId xmlns:a16="http://schemas.microsoft.com/office/drawing/2014/main" id="{1204EDC3-4D2D-4B31-A1EA-F85D69D88707}"/>
              </a:ext>
            </a:extLst>
          </p:cNvPr>
          <p:cNvSpPr>
            <a:spLocks noGrp="1"/>
          </p:cNvSpPr>
          <p:nvPr>
            <p:ph type="body" sz="quarter" idx="11" hasCustomPrompt="1"/>
          </p:nvPr>
        </p:nvSpPr>
        <p:spPr>
          <a:xfrm>
            <a:off x="2491978" y="664396"/>
            <a:ext cx="2989177" cy="36933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1" i="0">
                <a:solidFill>
                  <a:schemeClr val="bg1"/>
                </a:solidFill>
                <a:latin typeface="Arial" panose="020B0604020202020204" pitchFamily="34" charset="0"/>
                <a:cs typeface="Arial" panose="020B0604020202020204" pitchFamily="34" charset="0"/>
              </a:defRPr>
            </a:lvl1pPr>
            <a:lvl2pPr>
              <a:defRPr sz="2400" b="1" i="0">
                <a:solidFill>
                  <a:schemeClr val="bg1"/>
                </a:solidFill>
                <a:latin typeface="Arial" panose="020B0604020202020204" pitchFamily="34" charset="0"/>
                <a:cs typeface="Arial" panose="020B0604020202020204" pitchFamily="34" charset="0"/>
              </a:defRPr>
            </a:lvl2pPr>
            <a:lvl3pPr>
              <a:defRPr sz="2400" b="1" i="0">
                <a:solidFill>
                  <a:schemeClr val="bg1"/>
                </a:solidFill>
                <a:latin typeface="Arial" panose="020B0604020202020204" pitchFamily="34" charset="0"/>
                <a:cs typeface="Arial" panose="020B0604020202020204" pitchFamily="34" charset="0"/>
              </a:defRPr>
            </a:lvl3pPr>
            <a:lvl4pPr>
              <a:defRPr sz="2400" b="1" i="0">
                <a:solidFill>
                  <a:schemeClr val="bg1"/>
                </a:solidFill>
                <a:latin typeface="Arial" panose="020B0604020202020204" pitchFamily="34" charset="0"/>
                <a:cs typeface="Arial" panose="020B0604020202020204" pitchFamily="34" charset="0"/>
              </a:defRPr>
            </a:lvl4pPr>
            <a:lvl5pPr>
              <a:defRPr sz="2400" b="1" i="0">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i="0" dirty="0">
                <a:solidFill>
                  <a:schemeClr val="bg1"/>
                </a:solidFill>
                <a:latin typeface="Arial" panose="020B0604020202020204" pitchFamily="34" charset="0"/>
                <a:cs typeface="Arial" panose="020B0604020202020204" pitchFamily="34" charset="0"/>
              </a:rPr>
              <a:t>Connected for Life.</a:t>
            </a:r>
            <a:endParaRPr lang="de-DE" sz="2400" b="1" i="0" dirty="0">
              <a:solidFill>
                <a:schemeClr val="bg1"/>
              </a:solidFill>
              <a:latin typeface="Arial" panose="020B0604020202020204" pitchFamily="34" charset="0"/>
              <a:cs typeface="Arial" panose="020B0604020202020204" pitchFamily="34" charset="0"/>
            </a:endParaRPr>
          </a:p>
          <a:p>
            <a:pPr lvl="0"/>
            <a:endParaRPr lang="en-US" dirty="0"/>
          </a:p>
        </p:txBody>
      </p:sp>
    </p:spTree>
    <p:extLst>
      <p:ext uri="{BB962C8B-B14F-4D97-AF65-F5344CB8AC3E}">
        <p14:creationId xmlns:p14="http://schemas.microsoft.com/office/powerpoint/2010/main" val="3070372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F56AF0-3D27-F347-B8CB-076514D7C094}"/>
              </a:ext>
            </a:extLst>
          </p:cNvPr>
          <p:cNvSpPr/>
          <p:nvPr userDrawn="1"/>
        </p:nvSpPr>
        <p:spPr>
          <a:xfrm>
            <a:off x="5122018" y="787935"/>
            <a:ext cx="844325"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A41F8488-B743-DC4C-B1E8-7959257CF2B5}"/>
              </a:ext>
            </a:extLst>
          </p:cNvPr>
          <p:cNvSpPr>
            <a:spLocks noGrp="1"/>
          </p:cNvSpPr>
          <p:nvPr>
            <p:ph type="body" sz="quarter" idx="10" hasCustomPrompt="1"/>
          </p:nvPr>
        </p:nvSpPr>
        <p:spPr>
          <a:xfrm>
            <a:off x="5018889" y="980401"/>
            <a:ext cx="3795101" cy="123526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Lorem Ipsum Dolor Sit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Amet</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Consectetur</a:t>
            </a:r>
            <a:b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b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Adipisicing</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6" name="Text Placeholder 5">
            <a:extLst>
              <a:ext uri="{FF2B5EF4-FFF2-40B4-BE49-F238E27FC236}">
                <a16:creationId xmlns:a16="http://schemas.microsoft.com/office/drawing/2014/main" id="{CD532EA5-A364-5D43-A03C-5AFCDE78BEE5}"/>
              </a:ext>
            </a:extLst>
          </p:cNvPr>
          <p:cNvSpPr>
            <a:spLocks noGrp="1"/>
          </p:cNvSpPr>
          <p:nvPr>
            <p:ph type="body" sz="quarter" idx="25" hasCustomPrompt="1"/>
          </p:nvPr>
        </p:nvSpPr>
        <p:spPr>
          <a:xfrm>
            <a:off x="1206835" y="2182609"/>
            <a:ext cx="3119301" cy="125256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5400" b="1">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chemeClr val="bg1"/>
                </a:solidFill>
              </a:rPr>
              <a:t>Lorem Ipsum Dolor</a:t>
            </a:r>
            <a:endParaRPr lang="en-US" dirty="0"/>
          </a:p>
        </p:txBody>
      </p:sp>
      <p:sp>
        <p:nvSpPr>
          <p:cNvPr id="8" name="Text Placeholder 7">
            <a:extLst>
              <a:ext uri="{FF2B5EF4-FFF2-40B4-BE49-F238E27FC236}">
                <a16:creationId xmlns:a16="http://schemas.microsoft.com/office/drawing/2014/main" id="{A51D3A53-8349-7B44-8712-F163F1B98BB5}"/>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
        <p:nvSpPr>
          <p:cNvPr id="7" name="Text Placeholder 2">
            <a:extLst>
              <a:ext uri="{FF2B5EF4-FFF2-40B4-BE49-F238E27FC236}">
                <a16:creationId xmlns:a16="http://schemas.microsoft.com/office/drawing/2014/main" id="{43EED9DD-07DF-DA45-ADCC-98D56DC1AFB8}"/>
              </a:ext>
            </a:extLst>
          </p:cNvPr>
          <p:cNvSpPr>
            <a:spLocks noGrp="1"/>
          </p:cNvSpPr>
          <p:nvPr>
            <p:ph type="body" sz="quarter" idx="22" hasCustomPrompt="1"/>
          </p:nvPr>
        </p:nvSpPr>
        <p:spPr>
          <a:xfrm>
            <a:off x="5122017" y="2339415"/>
            <a:ext cx="3162447" cy="215444"/>
          </a:xfrm>
          <a:prstGeom prst="rect">
            <a:avLst/>
          </a:prstGeom>
        </p:spPr>
        <p:txBody>
          <a:bodyPr wrap="square" lIns="0" tIns="0" rIns="0" bIns="0">
            <a:spAutoFit/>
          </a:bodyPr>
          <a:lstStyle>
            <a:lvl1pPr marL="0" indent="0">
              <a:lnSpc>
                <a:spcPct val="100000"/>
              </a:lnSpc>
              <a:spcBef>
                <a:spcPts val="100"/>
              </a:spcBef>
              <a:spcAft>
                <a:spcPts val="600"/>
              </a:spcAft>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dirty="0"/>
              <a:t>Lorem Ipsum Dolor</a:t>
            </a:r>
          </a:p>
        </p:txBody>
      </p:sp>
    </p:spTree>
    <p:extLst>
      <p:ext uri="{BB962C8B-B14F-4D97-AF65-F5344CB8AC3E}">
        <p14:creationId xmlns:p14="http://schemas.microsoft.com/office/powerpoint/2010/main" val="7696809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3F8B4A34-9E4F-4CC7-BAE6-21BC8B326DA4}"/>
              </a:ext>
            </a:extLst>
          </p:cNvPr>
          <p:cNvSpPr>
            <a:spLocks noGrp="1"/>
          </p:cNvSpPr>
          <p:nvPr>
            <p:ph type="body" sz="quarter" idx="10" hasCustomPrompt="1"/>
          </p:nvPr>
        </p:nvSpPr>
        <p:spPr>
          <a:xfrm>
            <a:off x="1206835" y="2182609"/>
            <a:ext cx="3119301" cy="125256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chemeClr val="bg1"/>
                </a:solidFill>
              </a:rPr>
              <a:t>Lorem Ipsum Dolor Sit </a:t>
            </a:r>
            <a:r>
              <a:rPr lang="en-US" dirty="0" err="1">
                <a:solidFill>
                  <a:schemeClr val="bg1"/>
                </a:solidFill>
              </a:rPr>
              <a:t>Amet</a:t>
            </a:r>
            <a:r>
              <a:rPr lang="en-US" dirty="0">
                <a:solidFill>
                  <a:schemeClr val="bg1"/>
                </a:solidFill>
              </a:rPr>
              <a:t> </a:t>
            </a:r>
            <a:r>
              <a:rPr lang="en-US" dirty="0" err="1">
                <a:solidFill>
                  <a:schemeClr val="bg1"/>
                </a:solidFill>
              </a:rPr>
              <a:t>Consectetur</a:t>
            </a:r>
            <a:r>
              <a:rPr lang="en-US" dirty="0">
                <a:solidFill>
                  <a:schemeClr val="bg1"/>
                </a:solidFill>
              </a:rPr>
              <a:t> </a:t>
            </a:r>
            <a:r>
              <a:rPr lang="en-US" dirty="0" err="1">
                <a:solidFill>
                  <a:schemeClr val="bg1"/>
                </a:solidFill>
              </a:rPr>
              <a:t>Adipisicing</a:t>
            </a:r>
            <a:endParaRPr lang="en-US" dirty="0">
              <a:solidFill>
                <a:schemeClr val="bg1"/>
              </a:solidFill>
            </a:endParaRPr>
          </a:p>
          <a:p>
            <a:pPr lvl="0"/>
            <a:endParaRPr lang="en-US" dirty="0"/>
          </a:p>
        </p:txBody>
      </p:sp>
      <p:sp>
        <p:nvSpPr>
          <p:cNvPr id="4" name="Text Placeholder 7">
            <a:extLst>
              <a:ext uri="{FF2B5EF4-FFF2-40B4-BE49-F238E27FC236}">
                <a16:creationId xmlns:a16="http://schemas.microsoft.com/office/drawing/2014/main" id="{81811B4C-7CA6-9147-AF81-1C440FA1BC72}"/>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
        <p:nvSpPr>
          <p:cNvPr id="5" name="Text Placeholder 2">
            <a:extLst>
              <a:ext uri="{FF2B5EF4-FFF2-40B4-BE49-F238E27FC236}">
                <a16:creationId xmlns:a16="http://schemas.microsoft.com/office/drawing/2014/main" id="{A5B394BE-EE24-4142-AF44-C6F210099B2A}"/>
              </a:ext>
            </a:extLst>
          </p:cNvPr>
          <p:cNvSpPr>
            <a:spLocks noGrp="1"/>
          </p:cNvSpPr>
          <p:nvPr>
            <p:ph type="body" sz="quarter" idx="22" hasCustomPrompt="1"/>
          </p:nvPr>
        </p:nvSpPr>
        <p:spPr>
          <a:xfrm>
            <a:off x="5122017" y="2227213"/>
            <a:ext cx="3162447" cy="215444"/>
          </a:xfrm>
          <a:prstGeom prst="rect">
            <a:avLst/>
          </a:prstGeom>
        </p:spPr>
        <p:txBody>
          <a:bodyPr wrap="square" lIns="0" tIns="0" rIns="0" bIns="0">
            <a:spAutoFit/>
          </a:bodyPr>
          <a:lstStyle>
            <a:lvl1pPr marL="0" indent="0">
              <a:lnSpc>
                <a:spcPct val="100000"/>
              </a:lnSpc>
              <a:spcBef>
                <a:spcPts val="100"/>
              </a:spcBef>
              <a:spcAft>
                <a:spcPts val="600"/>
              </a:spcAft>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dirty="0"/>
              <a:t>Lorem Ipsum Dolor</a:t>
            </a:r>
          </a:p>
        </p:txBody>
      </p:sp>
    </p:spTree>
    <p:extLst>
      <p:ext uri="{BB962C8B-B14F-4D97-AF65-F5344CB8AC3E}">
        <p14:creationId xmlns:p14="http://schemas.microsoft.com/office/powerpoint/2010/main" val="15563156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81811B4C-7CA6-9147-AF81-1C440FA1BC72}"/>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
        <p:nvSpPr>
          <p:cNvPr id="6" name="Rectangle 5">
            <a:extLst>
              <a:ext uri="{FF2B5EF4-FFF2-40B4-BE49-F238E27FC236}">
                <a16:creationId xmlns:a16="http://schemas.microsoft.com/office/drawing/2014/main" id="{A2B29703-F263-E244-9755-D61BAB956E4E}"/>
              </a:ext>
            </a:extLst>
          </p:cNvPr>
          <p:cNvSpPr/>
          <p:nvPr userDrawn="1"/>
        </p:nvSpPr>
        <p:spPr>
          <a:xfrm>
            <a:off x="3337823" y="804826"/>
            <a:ext cx="844325"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7" name="Text Placeholder 2">
            <a:extLst>
              <a:ext uri="{FF2B5EF4-FFF2-40B4-BE49-F238E27FC236}">
                <a16:creationId xmlns:a16="http://schemas.microsoft.com/office/drawing/2014/main" id="{1D1FAF1E-D036-974A-8493-E1F9394076F4}"/>
              </a:ext>
            </a:extLst>
          </p:cNvPr>
          <p:cNvSpPr>
            <a:spLocks noGrp="1"/>
          </p:cNvSpPr>
          <p:nvPr>
            <p:ph type="body" sz="quarter" idx="10" hasCustomPrompt="1"/>
          </p:nvPr>
        </p:nvSpPr>
        <p:spPr>
          <a:xfrm>
            <a:off x="3234694" y="997292"/>
            <a:ext cx="5470691" cy="84083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Lorem Ipsum Dolor Sit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Amet</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Consectetur</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Adipisicing</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8" name="Text Placeholder 2">
            <a:extLst>
              <a:ext uri="{FF2B5EF4-FFF2-40B4-BE49-F238E27FC236}">
                <a16:creationId xmlns:a16="http://schemas.microsoft.com/office/drawing/2014/main" id="{58ACDF69-C81A-D14D-9EE7-A7701871627E}"/>
              </a:ext>
            </a:extLst>
          </p:cNvPr>
          <p:cNvSpPr>
            <a:spLocks noGrp="1"/>
          </p:cNvSpPr>
          <p:nvPr>
            <p:ph type="body" sz="quarter" idx="22" hasCustomPrompt="1"/>
          </p:nvPr>
        </p:nvSpPr>
        <p:spPr>
          <a:xfrm>
            <a:off x="3337822" y="2096111"/>
            <a:ext cx="3162447" cy="215444"/>
          </a:xfrm>
          <a:prstGeom prst="rect">
            <a:avLst/>
          </a:prstGeom>
        </p:spPr>
        <p:txBody>
          <a:bodyPr wrap="square" lIns="0" tIns="0" rIns="0" bIns="0">
            <a:spAutoFit/>
          </a:bodyPr>
          <a:lstStyle>
            <a:lvl1pPr marL="0" indent="0">
              <a:lnSpc>
                <a:spcPct val="100000"/>
              </a:lnSpc>
              <a:spcBef>
                <a:spcPts val="100"/>
              </a:spcBef>
              <a:spcAft>
                <a:spcPts val="600"/>
              </a:spcAft>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dirty="0"/>
              <a:t>Lorem Ipsum Dolor</a:t>
            </a:r>
          </a:p>
        </p:txBody>
      </p:sp>
      <p:sp>
        <p:nvSpPr>
          <p:cNvPr id="9" name="Text Placeholder 5">
            <a:extLst>
              <a:ext uri="{FF2B5EF4-FFF2-40B4-BE49-F238E27FC236}">
                <a16:creationId xmlns:a16="http://schemas.microsoft.com/office/drawing/2014/main" id="{15A3F044-4A78-794C-A1C1-554B7F3CED62}"/>
              </a:ext>
            </a:extLst>
          </p:cNvPr>
          <p:cNvSpPr>
            <a:spLocks noGrp="1"/>
          </p:cNvSpPr>
          <p:nvPr>
            <p:ph type="body" sz="quarter" idx="25" hasCustomPrompt="1"/>
          </p:nvPr>
        </p:nvSpPr>
        <p:spPr>
          <a:xfrm>
            <a:off x="906734" y="1002511"/>
            <a:ext cx="1695215" cy="130507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1">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chemeClr val="bg1"/>
                </a:solidFill>
              </a:rPr>
              <a:t>Lorem Ipsum Dolor</a:t>
            </a:r>
            <a:endParaRPr lang="en-US" dirty="0"/>
          </a:p>
        </p:txBody>
      </p:sp>
    </p:spTree>
    <p:extLst>
      <p:ext uri="{BB962C8B-B14F-4D97-AF65-F5344CB8AC3E}">
        <p14:creationId xmlns:p14="http://schemas.microsoft.com/office/powerpoint/2010/main" val="28025280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076500F8-9274-4F4F-9B16-F34C2E71C7A3}"/>
              </a:ext>
            </a:extLst>
          </p:cNvPr>
          <p:cNvSpPr>
            <a:spLocks noGrp="1"/>
          </p:cNvSpPr>
          <p:nvPr>
            <p:ph type="body" sz="quarter" idx="22" hasCustomPrompt="1"/>
          </p:nvPr>
        </p:nvSpPr>
        <p:spPr>
          <a:xfrm>
            <a:off x="386731" y="2322625"/>
            <a:ext cx="3162447" cy="215444"/>
          </a:xfrm>
          <a:prstGeom prst="rect">
            <a:avLst/>
          </a:prstGeom>
        </p:spPr>
        <p:txBody>
          <a:bodyPr wrap="square" lIns="0" tIns="0" rIns="0" bIns="0">
            <a:spAutoFit/>
          </a:bodyPr>
          <a:lstStyle>
            <a:lvl1pPr marL="0" indent="0">
              <a:lnSpc>
                <a:spcPct val="100000"/>
              </a:lnSpc>
              <a:spcBef>
                <a:spcPts val="100"/>
              </a:spcBef>
              <a:spcAft>
                <a:spcPts val="600"/>
              </a:spcAft>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dirty="0"/>
              <a:t>Lorem Ipsum Dolor</a:t>
            </a:r>
          </a:p>
        </p:txBody>
      </p:sp>
      <p:sp>
        <p:nvSpPr>
          <p:cNvPr id="3" name="Title Placeholder 12">
            <a:extLst>
              <a:ext uri="{FF2B5EF4-FFF2-40B4-BE49-F238E27FC236}">
                <a16:creationId xmlns:a16="http://schemas.microsoft.com/office/drawing/2014/main" id="{D44EEFAB-0CB3-4497-8723-5C105A9033EB}"/>
              </a:ext>
            </a:extLst>
          </p:cNvPr>
          <p:cNvSpPr txBox="1">
            <a:spLocks/>
          </p:cNvSpPr>
          <p:nvPr userDrawn="1"/>
        </p:nvSpPr>
        <p:spPr>
          <a:xfrm>
            <a:off x="4247293" y="2690202"/>
            <a:ext cx="3014643" cy="33239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Connected for Life.</a:t>
            </a:r>
          </a:p>
        </p:txBody>
      </p:sp>
      <p:sp>
        <p:nvSpPr>
          <p:cNvPr id="4" name="Rectangle 3">
            <a:extLst>
              <a:ext uri="{FF2B5EF4-FFF2-40B4-BE49-F238E27FC236}">
                <a16:creationId xmlns:a16="http://schemas.microsoft.com/office/drawing/2014/main" id="{EF3CBD72-A9E1-4D5F-ADC8-BC60AC5EB9FD}"/>
              </a:ext>
            </a:extLst>
          </p:cNvPr>
          <p:cNvSpPr/>
          <p:nvPr userDrawn="1"/>
        </p:nvSpPr>
        <p:spPr>
          <a:xfrm>
            <a:off x="5122018" y="787935"/>
            <a:ext cx="844325"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8" name="Text Placeholder 7">
            <a:extLst>
              <a:ext uri="{FF2B5EF4-FFF2-40B4-BE49-F238E27FC236}">
                <a16:creationId xmlns:a16="http://schemas.microsoft.com/office/drawing/2014/main" id="{B0D84DA2-FF97-6C44-875E-EF93B1A83EBC}"/>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
        <p:nvSpPr>
          <p:cNvPr id="9" name="Rectangle 8">
            <a:extLst>
              <a:ext uri="{FF2B5EF4-FFF2-40B4-BE49-F238E27FC236}">
                <a16:creationId xmlns:a16="http://schemas.microsoft.com/office/drawing/2014/main" id="{6D00E3D8-F89E-E840-9671-F9CAD9AB9DEC}"/>
              </a:ext>
            </a:extLst>
          </p:cNvPr>
          <p:cNvSpPr/>
          <p:nvPr userDrawn="1"/>
        </p:nvSpPr>
        <p:spPr>
          <a:xfrm>
            <a:off x="400549" y="787935"/>
            <a:ext cx="741697"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0" name="Text Placeholder 2">
            <a:extLst>
              <a:ext uri="{FF2B5EF4-FFF2-40B4-BE49-F238E27FC236}">
                <a16:creationId xmlns:a16="http://schemas.microsoft.com/office/drawing/2014/main" id="{4C3D8770-192A-DC40-B3C0-99BD11CE7A7A}"/>
              </a:ext>
            </a:extLst>
          </p:cNvPr>
          <p:cNvSpPr>
            <a:spLocks noGrp="1"/>
          </p:cNvSpPr>
          <p:nvPr>
            <p:ph type="body" sz="quarter" idx="10" hasCustomPrompt="1"/>
          </p:nvPr>
        </p:nvSpPr>
        <p:spPr>
          <a:xfrm>
            <a:off x="297420" y="980401"/>
            <a:ext cx="3333803" cy="123526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Lorem Ipsum Dolor Sit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Amet</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2850910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7C37523D-9636-4C43-B8F2-D18EF724675F}"/>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
        <p:nvSpPr>
          <p:cNvPr id="5" name="Rectangle 4">
            <a:extLst>
              <a:ext uri="{FF2B5EF4-FFF2-40B4-BE49-F238E27FC236}">
                <a16:creationId xmlns:a16="http://schemas.microsoft.com/office/drawing/2014/main" id="{BFF94409-6B4B-8D45-AAD3-58C8B9E73CE8}"/>
              </a:ext>
            </a:extLst>
          </p:cNvPr>
          <p:cNvSpPr/>
          <p:nvPr userDrawn="1"/>
        </p:nvSpPr>
        <p:spPr>
          <a:xfrm>
            <a:off x="400549" y="787935"/>
            <a:ext cx="741697"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6" name="Text Placeholder 2">
            <a:extLst>
              <a:ext uri="{FF2B5EF4-FFF2-40B4-BE49-F238E27FC236}">
                <a16:creationId xmlns:a16="http://schemas.microsoft.com/office/drawing/2014/main" id="{B6142C0D-DF55-7A4F-98D7-7C6D3F6D6CC5}"/>
              </a:ext>
            </a:extLst>
          </p:cNvPr>
          <p:cNvSpPr>
            <a:spLocks noGrp="1"/>
          </p:cNvSpPr>
          <p:nvPr>
            <p:ph type="body" sz="quarter" idx="10" hasCustomPrompt="1"/>
          </p:nvPr>
        </p:nvSpPr>
        <p:spPr>
          <a:xfrm>
            <a:off x="297420" y="980401"/>
            <a:ext cx="3333803" cy="123526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Lorem Ipsum Dolor Sit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Amet</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7" name="Text Placeholder 2">
            <a:extLst>
              <a:ext uri="{FF2B5EF4-FFF2-40B4-BE49-F238E27FC236}">
                <a16:creationId xmlns:a16="http://schemas.microsoft.com/office/drawing/2014/main" id="{7AA804C7-92C5-E043-B80C-DD9DDC320AD3}"/>
              </a:ext>
            </a:extLst>
          </p:cNvPr>
          <p:cNvSpPr>
            <a:spLocks noGrp="1"/>
          </p:cNvSpPr>
          <p:nvPr>
            <p:ph type="body" sz="quarter" idx="22" hasCustomPrompt="1"/>
          </p:nvPr>
        </p:nvSpPr>
        <p:spPr>
          <a:xfrm>
            <a:off x="386731" y="2322625"/>
            <a:ext cx="3162447" cy="215444"/>
          </a:xfrm>
          <a:prstGeom prst="rect">
            <a:avLst/>
          </a:prstGeom>
        </p:spPr>
        <p:txBody>
          <a:bodyPr wrap="square" lIns="0" tIns="0" rIns="0" bIns="0">
            <a:spAutoFit/>
          </a:bodyPr>
          <a:lstStyle>
            <a:lvl1pPr marL="0" indent="0">
              <a:lnSpc>
                <a:spcPct val="100000"/>
              </a:lnSpc>
              <a:spcBef>
                <a:spcPts val="100"/>
              </a:spcBef>
              <a:spcAft>
                <a:spcPts val="600"/>
              </a:spcAft>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dirty="0"/>
              <a:t>Lorem Ipsum Dolor</a:t>
            </a:r>
          </a:p>
        </p:txBody>
      </p:sp>
    </p:spTree>
    <p:extLst>
      <p:ext uri="{BB962C8B-B14F-4D97-AF65-F5344CB8AC3E}">
        <p14:creationId xmlns:p14="http://schemas.microsoft.com/office/powerpoint/2010/main" val="23050968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3F8B4A34-9E4F-4CC7-BAE6-21BC8B326DA4}"/>
              </a:ext>
            </a:extLst>
          </p:cNvPr>
          <p:cNvSpPr>
            <a:spLocks noGrp="1"/>
          </p:cNvSpPr>
          <p:nvPr>
            <p:ph type="body" sz="quarter" idx="10" hasCustomPrompt="1"/>
          </p:nvPr>
        </p:nvSpPr>
        <p:spPr>
          <a:xfrm>
            <a:off x="4113321" y="2288744"/>
            <a:ext cx="3119301" cy="125256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chemeClr val="bg1"/>
                </a:solidFill>
              </a:rPr>
              <a:t>Lorem Ipsum Dolor Sit </a:t>
            </a:r>
            <a:r>
              <a:rPr lang="en-US" dirty="0" err="1">
                <a:solidFill>
                  <a:schemeClr val="bg1"/>
                </a:solidFill>
              </a:rPr>
              <a:t>Amet</a:t>
            </a:r>
            <a:r>
              <a:rPr lang="en-US" dirty="0">
                <a:solidFill>
                  <a:schemeClr val="bg1"/>
                </a:solidFill>
              </a:rPr>
              <a:t> </a:t>
            </a:r>
            <a:r>
              <a:rPr lang="en-US" dirty="0" err="1">
                <a:solidFill>
                  <a:schemeClr val="bg1"/>
                </a:solidFill>
              </a:rPr>
              <a:t>Consectetur</a:t>
            </a:r>
            <a:r>
              <a:rPr lang="en-US" dirty="0">
                <a:solidFill>
                  <a:schemeClr val="bg1"/>
                </a:solidFill>
              </a:rPr>
              <a:t> </a:t>
            </a:r>
            <a:r>
              <a:rPr lang="en-US" dirty="0" err="1">
                <a:solidFill>
                  <a:schemeClr val="bg1"/>
                </a:solidFill>
              </a:rPr>
              <a:t>Adipisicing</a:t>
            </a:r>
            <a:endParaRPr lang="en-US" dirty="0">
              <a:solidFill>
                <a:schemeClr val="bg1"/>
              </a:solidFill>
            </a:endParaRPr>
          </a:p>
          <a:p>
            <a:pPr lvl="0"/>
            <a:endParaRPr lang="en-US" dirty="0"/>
          </a:p>
        </p:txBody>
      </p:sp>
      <p:sp>
        <p:nvSpPr>
          <p:cNvPr id="4" name="Rectangle 3">
            <a:extLst>
              <a:ext uri="{FF2B5EF4-FFF2-40B4-BE49-F238E27FC236}">
                <a16:creationId xmlns:a16="http://schemas.microsoft.com/office/drawing/2014/main" id="{2C6ABC85-75BD-45F3-BE07-22DD393E5D5F}"/>
              </a:ext>
            </a:extLst>
          </p:cNvPr>
          <p:cNvSpPr/>
          <p:nvPr userDrawn="1"/>
        </p:nvSpPr>
        <p:spPr>
          <a:xfrm>
            <a:off x="5122018" y="787935"/>
            <a:ext cx="844325"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5" name="Text Placeholder 7">
            <a:extLst>
              <a:ext uri="{FF2B5EF4-FFF2-40B4-BE49-F238E27FC236}">
                <a16:creationId xmlns:a16="http://schemas.microsoft.com/office/drawing/2014/main" id="{DE3E680D-27B6-5341-A436-B41D89BC07F7}"/>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
        <p:nvSpPr>
          <p:cNvPr id="6" name="Text Placeholder 2">
            <a:extLst>
              <a:ext uri="{FF2B5EF4-FFF2-40B4-BE49-F238E27FC236}">
                <a16:creationId xmlns:a16="http://schemas.microsoft.com/office/drawing/2014/main" id="{CD105C66-A320-054A-8F41-23637D224A01}"/>
              </a:ext>
            </a:extLst>
          </p:cNvPr>
          <p:cNvSpPr>
            <a:spLocks noGrp="1"/>
          </p:cNvSpPr>
          <p:nvPr>
            <p:ph type="body" sz="quarter" idx="22" hasCustomPrompt="1"/>
          </p:nvPr>
        </p:nvSpPr>
        <p:spPr>
          <a:xfrm>
            <a:off x="386731" y="2322625"/>
            <a:ext cx="3162447" cy="215444"/>
          </a:xfrm>
          <a:prstGeom prst="rect">
            <a:avLst/>
          </a:prstGeom>
        </p:spPr>
        <p:txBody>
          <a:bodyPr wrap="square" lIns="0" tIns="0" rIns="0" bIns="0">
            <a:spAutoFit/>
          </a:bodyPr>
          <a:lstStyle>
            <a:lvl1pPr marL="0" indent="0">
              <a:lnSpc>
                <a:spcPct val="100000"/>
              </a:lnSpc>
              <a:spcBef>
                <a:spcPts val="100"/>
              </a:spcBef>
              <a:spcAft>
                <a:spcPts val="600"/>
              </a:spcAft>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dirty="0"/>
              <a:t>Lorem Ipsum Dolor</a:t>
            </a:r>
          </a:p>
        </p:txBody>
      </p:sp>
    </p:spTree>
    <p:extLst>
      <p:ext uri="{BB962C8B-B14F-4D97-AF65-F5344CB8AC3E}">
        <p14:creationId xmlns:p14="http://schemas.microsoft.com/office/powerpoint/2010/main" val="42674725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3F8B4A34-9E4F-4CC7-BAE6-21BC8B326DA4}"/>
              </a:ext>
            </a:extLst>
          </p:cNvPr>
          <p:cNvSpPr>
            <a:spLocks noGrp="1"/>
          </p:cNvSpPr>
          <p:nvPr>
            <p:ph type="body" sz="quarter" idx="10" hasCustomPrompt="1"/>
          </p:nvPr>
        </p:nvSpPr>
        <p:spPr>
          <a:xfrm>
            <a:off x="4456221" y="2040387"/>
            <a:ext cx="3119301" cy="125256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5400" b="1">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chemeClr val="bg1"/>
                </a:solidFill>
              </a:rPr>
              <a:t>Lorem Ipsum Dolor</a:t>
            </a:r>
            <a:endParaRPr lang="en-US" dirty="0"/>
          </a:p>
        </p:txBody>
      </p:sp>
      <p:sp>
        <p:nvSpPr>
          <p:cNvPr id="6" name="Text Placeholder 7">
            <a:extLst>
              <a:ext uri="{FF2B5EF4-FFF2-40B4-BE49-F238E27FC236}">
                <a16:creationId xmlns:a16="http://schemas.microsoft.com/office/drawing/2014/main" id="{F0D7E8F3-6B4E-924D-8158-57C63F1D662A}"/>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
        <p:nvSpPr>
          <p:cNvPr id="9" name="Rectangle 8">
            <a:extLst>
              <a:ext uri="{FF2B5EF4-FFF2-40B4-BE49-F238E27FC236}">
                <a16:creationId xmlns:a16="http://schemas.microsoft.com/office/drawing/2014/main" id="{95331A3A-3B4A-C74D-A0A2-E5A6C4D8BF30}"/>
              </a:ext>
            </a:extLst>
          </p:cNvPr>
          <p:cNvSpPr/>
          <p:nvPr userDrawn="1"/>
        </p:nvSpPr>
        <p:spPr>
          <a:xfrm>
            <a:off x="400549" y="787935"/>
            <a:ext cx="741697"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0" name="Text Placeholder 2">
            <a:extLst>
              <a:ext uri="{FF2B5EF4-FFF2-40B4-BE49-F238E27FC236}">
                <a16:creationId xmlns:a16="http://schemas.microsoft.com/office/drawing/2014/main" id="{918E3F2E-2CF0-2A45-A866-537DD02A2894}"/>
              </a:ext>
            </a:extLst>
          </p:cNvPr>
          <p:cNvSpPr>
            <a:spLocks noGrp="1"/>
          </p:cNvSpPr>
          <p:nvPr>
            <p:ph type="body" sz="quarter" idx="25" hasCustomPrompt="1"/>
          </p:nvPr>
        </p:nvSpPr>
        <p:spPr>
          <a:xfrm>
            <a:off x="297420" y="980401"/>
            <a:ext cx="3333803" cy="123526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Lorem Ipsum Dolor Sit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Amet</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7" name="Text Placeholder 2">
            <a:extLst>
              <a:ext uri="{FF2B5EF4-FFF2-40B4-BE49-F238E27FC236}">
                <a16:creationId xmlns:a16="http://schemas.microsoft.com/office/drawing/2014/main" id="{6B0A5F71-E834-DB48-A064-C1E16C72DFBC}"/>
              </a:ext>
            </a:extLst>
          </p:cNvPr>
          <p:cNvSpPr>
            <a:spLocks noGrp="1"/>
          </p:cNvSpPr>
          <p:nvPr>
            <p:ph type="body" sz="quarter" idx="22" hasCustomPrompt="1"/>
          </p:nvPr>
        </p:nvSpPr>
        <p:spPr>
          <a:xfrm>
            <a:off x="386731" y="2322625"/>
            <a:ext cx="3162447" cy="215444"/>
          </a:xfrm>
          <a:prstGeom prst="rect">
            <a:avLst/>
          </a:prstGeom>
        </p:spPr>
        <p:txBody>
          <a:bodyPr wrap="square" lIns="0" tIns="0" rIns="0" bIns="0">
            <a:spAutoFit/>
          </a:bodyPr>
          <a:lstStyle>
            <a:lvl1pPr marL="0" indent="0">
              <a:lnSpc>
                <a:spcPct val="100000"/>
              </a:lnSpc>
              <a:spcBef>
                <a:spcPts val="100"/>
              </a:spcBef>
              <a:spcAft>
                <a:spcPts val="600"/>
              </a:spcAft>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dirty="0"/>
              <a:t>Lorem Ipsum Dolor</a:t>
            </a:r>
          </a:p>
        </p:txBody>
      </p:sp>
    </p:spTree>
    <p:extLst>
      <p:ext uri="{BB962C8B-B14F-4D97-AF65-F5344CB8AC3E}">
        <p14:creationId xmlns:p14="http://schemas.microsoft.com/office/powerpoint/2010/main" val="32515546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7C37523D-9636-4C43-B8F2-D18EF724675F}"/>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
        <p:nvSpPr>
          <p:cNvPr id="5" name="Rectangle 4">
            <a:extLst>
              <a:ext uri="{FF2B5EF4-FFF2-40B4-BE49-F238E27FC236}">
                <a16:creationId xmlns:a16="http://schemas.microsoft.com/office/drawing/2014/main" id="{BFF94409-6B4B-8D45-AAD3-58C8B9E73CE8}"/>
              </a:ext>
            </a:extLst>
          </p:cNvPr>
          <p:cNvSpPr/>
          <p:nvPr userDrawn="1"/>
        </p:nvSpPr>
        <p:spPr>
          <a:xfrm>
            <a:off x="400549" y="787935"/>
            <a:ext cx="741697"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6" name="Text Placeholder 2">
            <a:extLst>
              <a:ext uri="{FF2B5EF4-FFF2-40B4-BE49-F238E27FC236}">
                <a16:creationId xmlns:a16="http://schemas.microsoft.com/office/drawing/2014/main" id="{B6142C0D-DF55-7A4F-98D7-7C6D3F6D6CC5}"/>
              </a:ext>
            </a:extLst>
          </p:cNvPr>
          <p:cNvSpPr>
            <a:spLocks noGrp="1"/>
          </p:cNvSpPr>
          <p:nvPr>
            <p:ph type="body" sz="quarter" idx="10" hasCustomPrompt="1"/>
          </p:nvPr>
        </p:nvSpPr>
        <p:spPr>
          <a:xfrm>
            <a:off x="297420" y="980401"/>
            <a:ext cx="3333803" cy="123526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Lorem Ipsum Dolor Sit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Amet</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7" name="Text Placeholder 2">
            <a:extLst>
              <a:ext uri="{FF2B5EF4-FFF2-40B4-BE49-F238E27FC236}">
                <a16:creationId xmlns:a16="http://schemas.microsoft.com/office/drawing/2014/main" id="{7AA804C7-92C5-E043-B80C-DD9DDC320AD3}"/>
              </a:ext>
            </a:extLst>
          </p:cNvPr>
          <p:cNvSpPr>
            <a:spLocks noGrp="1"/>
          </p:cNvSpPr>
          <p:nvPr>
            <p:ph type="body" sz="quarter" idx="22" hasCustomPrompt="1"/>
          </p:nvPr>
        </p:nvSpPr>
        <p:spPr>
          <a:xfrm>
            <a:off x="386731" y="2322625"/>
            <a:ext cx="3162447" cy="215444"/>
          </a:xfrm>
          <a:prstGeom prst="rect">
            <a:avLst/>
          </a:prstGeom>
        </p:spPr>
        <p:txBody>
          <a:bodyPr wrap="square" lIns="0" tIns="0" rIns="0" bIns="0">
            <a:spAutoFit/>
          </a:bodyPr>
          <a:lstStyle>
            <a:lvl1pPr marL="0" indent="0">
              <a:lnSpc>
                <a:spcPct val="100000"/>
              </a:lnSpc>
              <a:spcBef>
                <a:spcPts val="100"/>
              </a:spcBef>
              <a:spcAft>
                <a:spcPts val="600"/>
              </a:spcAft>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dirty="0"/>
              <a:t>Lorem Ipsum Dolor</a:t>
            </a:r>
          </a:p>
        </p:txBody>
      </p:sp>
    </p:spTree>
    <p:extLst>
      <p:ext uri="{BB962C8B-B14F-4D97-AF65-F5344CB8AC3E}">
        <p14:creationId xmlns:p14="http://schemas.microsoft.com/office/powerpoint/2010/main" val="766973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3F8B4A34-9E4F-4CC7-BAE6-21BC8B326DA4}"/>
              </a:ext>
            </a:extLst>
          </p:cNvPr>
          <p:cNvSpPr>
            <a:spLocks noGrp="1"/>
          </p:cNvSpPr>
          <p:nvPr>
            <p:ph type="body" sz="quarter" idx="10" hasCustomPrompt="1"/>
          </p:nvPr>
        </p:nvSpPr>
        <p:spPr>
          <a:xfrm>
            <a:off x="4113321" y="2288744"/>
            <a:ext cx="3119301" cy="125256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chemeClr val="bg1"/>
                </a:solidFill>
              </a:rPr>
              <a:t>Lorem Ipsum Dolor Sit </a:t>
            </a:r>
            <a:r>
              <a:rPr lang="en-US" dirty="0" err="1">
                <a:solidFill>
                  <a:schemeClr val="bg1"/>
                </a:solidFill>
              </a:rPr>
              <a:t>Amet</a:t>
            </a:r>
            <a:r>
              <a:rPr lang="en-US" dirty="0">
                <a:solidFill>
                  <a:schemeClr val="bg1"/>
                </a:solidFill>
              </a:rPr>
              <a:t> </a:t>
            </a:r>
            <a:r>
              <a:rPr lang="en-US" dirty="0" err="1">
                <a:solidFill>
                  <a:schemeClr val="bg1"/>
                </a:solidFill>
              </a:rPr>
              <a:t>Consectetur</a:t>
            </a:r>
            <a:r>
              <a:rPr lang="en-US" dirty="0">
                <a:solidFill>
                  <a:schemeClr val="bg1"/>
                </a:solidFill>
              </a:rPr>
              <a:t> </a:t>
            </a:r>
            <a:r>
              <a:rPr lang="en-US" dirty="0" err="1">
                <a:solidFill>
                  <a:schemeClr val="bg1"/>
                </a:solidFill>
              </a:rPr>
              <a:t>Adipisicing</a:t>
            </a:r>
            <a:endParaRPr lang="en-US" dirty="0">
              <a:solidFill>
                <a:schemeClr val="bg1"/>
              </a:solidFill>
            </a:endParaRPr>
          </a:p>
          <a:p>
            <a:pPr lvl="0"/>
            <a:endParaRPr lang="en-US" dirty="0"/>
          </a:p>
        </p:txBody>
      </p:sp>
      <p:sp>
        <p:nvSpPr>
          <p:cNvPr id="4" name="Rectangle 3">
            <a:extLst>
              <a:ext uri="{FF2B5EF4-FFF2-40B4-BE49-F238E27FC236}">
                <a16:creationId xmlns:a16="http://schemas.microsoft.com/office/drawing/2014/main" id="{2C6ABC85-75BD-45F3-BE07-22DD393E5D5F}"/>
              </a:ext>
            </a:extLst>
          </p:cNvPr>
          <p:cNvSpPr/>
          <p:nvPr userDrawn="1"/>
        </p:nvSpPr>
        <p:spPr>
          <a:xfrm>
            <a:off x="5122018" y="787935"/>
            <a:ext cx="844325"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5" name="Text Placeholder 7">
            <a:extLst>
              <a:ext uri="{FF2B5EF4-FFF2-40B4-BE49-F238E27FC236}">
                <a16:creationId xmlns:a16="http://schemas.microsoft.com/office/drawing/2014/main" id="{DE3E680D-27B6-5341-A436-B41D89BC07F7}"/>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
        <p:nvSpPr>
          <p:cNvPr id="6" name="Text Placeholder 2">
            <a:extLst>
              <a:ext uri="{FF2B5EF4-FFF2-40B4-BE49-F238E27FC236}">
                <a16:creationId xmlns:a16="http://schemas.microsoft.com/office/drawing/2014/main" id="{CD105C66-A320-054A-8F41-23637D224A01}"/>
              </a:ext>
            </a:extLst>
          </p:cNvPr>
          <p:cNvSpPr>
            <a:spLocks noGrp="1"/>
          </p:cNvSpPr>
          <p:nvPr>
            <p:ph type="body" sz="quarter" idx="22" hasCustomPrompt="1"/>
          </p:nvPr>
        </p:nvSpPr>
        <p:spPr>
          <a:xfrm>
            <a:off x="386731" y="2322625"/>
            <a:ext cx="3162447" cy="215444"/>
          </a:xfrm>
          <a:prstGeom prst="rect">
            <a:avLst/>
          </a:prstGeom>
        </p:spPr>
        <p:txBody>
          <a:bodyPr wrap="square" lIns="0" tIns="0" rIns="0" bIns="0">
            <a:spAutoFit/>
          </a:bodyPr>
          <a:lstStyle>
            <a:lvl1pPr marL="0" indent="0">
              <a:lnSpc>
                <a:spcPct val="100000"/>
              </a:lnSpc>
              <a:spcBef>
                <a:spcPts val="100"/>
              </a:spcBef>
              <a:spcAft>
                <a:spcPts val="600"/>
              </a:spcAft>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dirty="0"/>
              <a:t>Lorem Ipsum Dolor</a:t>
            </a:r>
          </a:p>
        </p:txBody>
      </p:sp>
    </p:spTree>
    <p:extLst>
      <p:ext uri="{BB962C8B-B14F-4D97-AF65-F5344CB8AC3E}">
        <p14:creationId xmlns:p14="http://schemas.microsoft.com/office/powerpoint/2010/main" val="2925112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3F8B4A34-9E4F-4CC7-BAE6-21BC8B326DA4}"/>
              </a:ext>
            </a:extLst>
          </p:cNvPr>
          <p:cNvSpPr>
            <a:spLocks noGrp="1"/>
          </p:cNvSpPr>
          <p:nvPr>
            <p:ph type="body" sz="quarter" idx="10" hasCustomPrompt="1"/>
          </p:nvPr>
        </p:nvSpPr>
        <p:spPr>
          <a:xfrm>
            <a:off x="4456221" y="2040387"/>
            <a:ext cx="3119301" cy="125256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5400" b="1">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chemeClr val="bg1"/>
                </a:solidFill>
              </a:rPr>
              <a:t>Lorem Ipsum Dolor</a:t>
            </a:r>
            <a:endParaRPr lang="en-US" dirty="0"/>
          </a:p>
        </p:txBody>
      </p:sp>
      <p:sp>
        <p:nvSpPr>
          <p:cNvPr id="6" name="Text Placeholder 7">
            <a:extLst>
              <a:ext uri="{FF2B5EF4-FFF2-40B4-BE49-F238E27FC236}">
                <a16:creationId xmlns:a16="http://schemas.microsoft.com/office/drawing/2014/main" id="{F0D7E8F3-6B4E-924D-8158-57C63F1D662A}"/>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
        <p:nvSpPr>
          <p:cNvPr id="9" name="Rectangle 8">
            <a:extLst>
              <a:ext uri="{FF2B5EF4-FFF2-40B4-BE49-F238E27FC236}">
                <a16:creationId xmlns:a16="http://schemas.microsoft.com/office/drawing/2014/main" id="{95331A3A-3B4A-C74D-A0A2-E5A6C4D8BF30}"/>
              </a:ext>
            </a:extLst>
          </p:cNvPr>
          <p:cNvSpPr/>
          <p:nvPr userDrawn="1"/>
        </p:nvSpPr>
        <p:spPr>
          <a:xfrm>
            <a:off x="400549" y="787935"/>
            <a:ext cx="741697"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0" name="Text Placeholder 2">
            <a:extLst>
              <a:ext uri="{FF2B5EF4-FFF2-40B4-BE49-F238E27FC236}">
                <a16:creationId xmlns:a16="http://schemas.microsoft.com/office/drawing/2014/main" id="{918E3F2E-2CF0-2A45-A866-537DD02A2894}"/>
              </a:ext>
            </a:extLst>
          </p:cNvPr>
          <p:cNvSpPr>
            <a:spLocks noGrp="1"/>
          </p:cNvSpPr>
          <p:nvPr>
            <p:ph type="body" sz="quarter" idx="25" hasCustomPrompt="1"/>
          </p:nvPr>
        </p:nvSpPr>
        <p:spPr>
          <a:xfrm>
            <a:off x="297420" y="980401"/>
            <a:ext cx="3333803" cy="123526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Lorem Ipsum Dolor Sit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Amet</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7" name="Text Placeholder 2">
            <a:extLst>
              <a:ext uri="{FF2B5EF4-FFF2-40B4-BE49-F238E27FC236}">
                <a16:creationId xmlns:a16="http://schemas.microsoft.com/office/drawing/2014/main" id="{6B0A5F71-E834-DB48-A064-C1E16C72DFBC}"/>
              </a:ext>
            </a:extLst>
          </p:cNvPr>
          <p:cNvSpPr>
            <a:spLocks noGrp="1"/>
          </p:cNvSpPr>
          <p:nvPr>
            <p:ph type="body" sz="quarter" idx="22" hasCustomPrompt="1"/>
          </p:nvPr>
        </p:nvSpPr>
        <p:spPr>
          <a:xfrm>
            <a:off x="386731" y="2322625"/>
            <a:ext cx="3162447" cy="215444"/>
          </a:xfrm>
          <a:prstGeom prst="rect">
            <a:avLst/>
          </a:prstGeom>
        </p:spPr>
        <p:txBody>
          <a:bodyPr wrap="square" lIns="0" tIns="0" rIns="0" bIns="0">
            <a:spAutoFit/>
          </a:bodyPr>
          <a:lstStyle>
            <a:lvl1pPr marL="0" indent="0">
              <a:lnSpc>
                <a:spcPct val="100000"/>
              </a:lnSpc>
              <a:spcBef>
                <a:spcPts val="100"/>
              </a:spcBef>
              <a:spcAft>
                <a:spcPts val="600"/>
              </a:spcAft>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dirty="0"/>
              <a:t>Lorem Ipsum Dolor</a:t>
            </a:r>
          </a:p>
        </p:txBody>
      </p:sp>
    </p:spTree>
    <p:extLst>
      <p:ext uri="{BB962C8B-B14F-4D97-AF65-F5344CB8AC3E}">
        <p14:creationId xmlns:p14="http://schemas.microsoft.com/office/powerpoint/2010/main" val="2258047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04FC27-7138-409A-BF9F-4605D86A8DE7}"/>
              </a:ext>
            </a:extLst>
          </p:cNvPr>
          <p:cNvSpPr/>
          <p:nvPr userDrawn="1"/>
        </p:nvSpPr>
        <p:spPr>
          <a:xfrm>
            <a:off x="2871051" y="492609"/>
            <a:ext cx="694806" cy="51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8A1A866C-F8A9-46AE-8CD3-3E858B936CCD}"/>
              </a:ext>
            </a:extLst>
          </p:cNvPr>
          <p:cNvSpPr>
            <a:spLocks noGrp="1"/>
          </p:cNvSpPr>
          <p:nvPr>
            <p:ph type="body" sz="quarter" idx="10" hasCustomPrompt="1"/>
          </p:nvPr>
        </p:nvSpPr>
        <p:spPr>
          <a:xfrm>
            <a:off x="2788755" y="2394155"/>
            <a:ext cx="1874685" cy="36933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November 29, 2019</a:t>
            </a:r>
            <a:br>
              <a:rPr lang="en-US" dirty="0"/>
            </a:br>
            <a:r>
              <a:rPr lang="en-US" dirty="0"/>
              <a:t>Presenter Name</a:t>
            </a:r>
          </a:p>
        </p:txBody>
      </p:sp>
      <p:sp>
        <p:nvSpPr>
          <p:cNvPr id="4" name="Title 3">
            <a:extLst>
              <a:ext uri="{FF2B5EF4-FFF2-40B4-BE49-F238E27FC236}">
                <a16:creationId xmlns:a16="http://schemas.microsoft.com/office/drawing/2014/main" id="{F500EC9E-8054-498A-8F0F-F33FC9D631B0}"/>
              </a:ext>
            </a:extLst>
          </p:cNvPr>
          <p:cNvSpPr>
            <a:spLocks noGrp="1"/>
          </p:cNvSpPr>
          <p:nvPr>
            <p:ph type="title" hasCustomPrompt="1"/>
          </p:nvPr>
        </p:nvSpPr>
        <p:spPr>
          <a:xfrm>
            <a:off x="2788755" y="1254409"/>
            <a:ext cx="1774101" cy="1015663"/>
          </a:xfrm>
          <a:prstGeom prst="rect">
            <a:avLst/>
          </a:prstGeom>
        </p:spPr>
        <p:txBody>
          <a:bodyPr wrap="square">
            <a:spAutoFit/>
          </a:bodyPr>
          <a:lstStyle>
            <a:lvl1pPr marL="0" marR="0" indent="0" algn="l" defTabSz="914400" rtl="0" eaLnBrk="1" fontAlgn="auto" latinLnBrk="0" hangingPunct="1">
              <a:lnSpc>
                <a:spcPct val="100000"/>
              </a:lnSpc>
              <a:spcBef>
                <a:spcPct val="0"/>
              </a:spcBef>
              <a:spcAft>
                <a:spcPts val="0"/>
              </a:spcAft>
              <a:buClrTx/>
              <a:buSzTx/>
              <a:buFontTx/>
              <a:buNone/>
              <a:tabLst/>
              <a:defRPr lang="de-DE" sz="2000" b="1" dirty="0">
                <a:solidFill>
                  <a:schemeClr val="bg1"/>
                </a:solidFill>
                <a:latin typeface="Arial" panose="020B0604020202020204" pitchFamily="34" charset="0"/>
                <a:cs typeface="Arial" panose="020B0604020202020204" pitchFamily="34" charset="0"/>
              </a:defRPr>
            </a:lvl1pPr>
          </a:lstStyle>
          <a:p>
            <a:r>
              <a:rPr lang="en-US" dirty="0"/>
              <a:t>Presentation Title Goes Here</a:t>
            </a:r>
          </a:p>
        </p:txBody>
      </p:sp>
      <p:sp>
        <p:nvSpPr>
          <p:cNvPr id="5" name="Text Placeholder 4">
            <a:extLst>
              <a:ext uri="{FF2B5EF4-FFF2-40B4-BE49-F238E27FC236}">
                <a16:creationId xmlns:a16="http://schemas.microsoft.com/office/drawing/2014/main" id="{04D35E7C-F344-4A7F-960C-588F0D1A5FAE}"/>
              </a:ext>
            </a:extLst>
          </p:cNvPr>
          <p:cNvSpPr>
            <a:spLocks noGrp="1"/>
          </p:cNvSpPr>
          <p:nvPr>
            <p:ph type="body" sz="quarter" idx="11" hasCustomPrompt="1"/>
          </p:nvPr>
        </p:nvSpPr>
        <p:spPr>
          <a:xfrm>
            <a:off x="2788755" y="664396"/>
            <a:ext cx="2989177" cy="36933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1" i="0">
                <a:solidFill>
                  <a:schemeClr val="bg1"/>
                </a:solidFill>
                <a:latin typeface="Arial" panose="020B0604020202020204" pitchFamily="34" charset="0"/>
                <a:cs typeface="Arial" panose="020B0604020202020204" pitchFamily="34" charset="0"/>
              </a:defRPr>
            </a:lvl1pPr>
            <a:lvl2pPr>
              <a:defRPr sz="2400" b="1" i="0">
                <a:solidFill>
                  <a:schemeClr val="bg1"/>
                </a:solidFill>
                <a:latin typeface="Arial" panose="020B0604020202020204" pitchFamily="34" charset="0"/>
                <a:cs typeface="Arial" panose="020B0604020202020204" pitchFamily="34" charset="0"/>
              </a:defRPr>
            </a:lvl2pPr>
            <a:lvl3pPr>
              <a:defRPr sz="2400" b="1" i="0">
                <a:solidFill>
                  <a:schemeClr val="bg1"/>
                </a:solidFill>
                <a:latin typeface="Arial" panose="020B0604020202020204" pitchFamily="34" charset="0"/>
                <a:cs typeface="Arial" panose="020B0604020202020204" pitchFamily="34" charset="0"/>
              </a:defRPr>
            </a:lvl3pPr>
            <a:lvl4pPr>
              <a:defRPr sz="2400" b="1" i="0">
                <a:solidFill>
                  <a:schemeClr val="bg1"/>
                </a:solidFill>
                <a:latin typeface="Arial" panose="020B0604020202020204" pitchFamily="34" charset="0"/>
                <a:cs typeface="Arial" panose="020B0604020202020204" pitchFamily="34" charset="0"/>
              </a:defRPr>
            </a:lvl4pPr>
            <a:lvl5pPr>
              <a:defRPr sz="2400" b="1" i="0">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i="0" dirty="0">
                <a:solidFill>
                  <a:schemeClr val="bg1"/>
                </a:solidFill>
                <a:latin typeface="Arial" panose="020B0604020202020204" pitchFamily="34" charset="0"/>
                <a:cs typeface="Arial" panose="020B0604020202020204" pitchFamily="34" charset="0"/>
              </a:rPr>
              <a:t>Connected for Life.</a:t>
            </a:r>
            <a:endParaRPr lang="de-DE" sz="2400" b="1" i="0" dirty="0">
              <a:solidFill>
                <a:schemeClr val="bg1"/>
              </a:solidFill>
              <a:latin typeface="Arial" panose="020B0604020202020204" pitchFamily="34" charset="0"/>
              <a:cs typeface="Arial" panose="020B0604020202020204" pitchFamily="34" charset="0"/>
            </a:endParaRPr>
          </a:p>
          <a:p>
            <a:pPr lvl="0"/>
            <a:endParaRPr lang="en-US" dirty="0"/>
          </a:p>
        </p:txBody>
      </p:sp>
    </p:spTree>
    <p:extLst>
      <p:ext uri="{BB962C8B-B14F-4D97-AF65-F5344CB8AC3E}">
        <p14:creationId xmlns:p14="http://schemas.microsoft.com/office/powerpoint/2010/main" val="17056487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708701-383F-486F-874F-307DE4460D2E}"/>
              </a:ext>
            </a:extLst>
          </p:cNvPr>
          <p:cNvSpPr/>
          <p:nvPr userDrawn="1"/>
        </p:nvSpPr>
        <p:spPr>
          <a:xfrm>
            <a:off x="1209042" y="1693846"/>
            <a:ext cx="1185204" cy="773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6" name="Title Placeholder 12">
            <a:extLst>
              <a:ext uri="{FF2B5EF4-FFF2-40B4-BE49-F238E27FC236}">
                <a16:creationId xmlns:a16="http://schemas.microsoft.com/office/drawing/2014/main" id="{9EA1BE43-2435-4E2E-AA48-BBAFCEEE31BC}"/>
              </a:ext>
            </a:extLst>
          </p:cNvPr>
          <p:cNvSpPr>
            <a:spLocks noGrp="1"/>
          </p:cNvSpPr>
          <p:nvPr>
            <p:ph type="title" hasCustomPrompt="1"/>
          </p:nvPr>
        </p:nvSpPr>
        <p:spPr>
          <a:xfrm>
            <a:off x="1209041" y="1908632"/>
            <a:ext cx="6725918" cy="886397"/>
          </a:xfrm>
          <a:prstGeom prst="rect">
            <a:avLst/>
          </a:prstGeom>
        </p:spPr>
        <p:txBody>
          <a:bodyPr vert="horz" wrap="square" lIns="0" tIns="0" rIns="0" bIns="0" rtlCol="0" anchor="t" anchorCtr="0">
            <a:spAutoFit/>
          </a:bodyPr>
          <a:lstStyle>
            <a:lvl1pPr>
              <a:defRPr sz="3200" b="1">
                <a:solidFill>
                  <a:schemeClr val="tx1"/>
                </a:solidFill>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endParaRPr lang="en-US" dirty="0"/>
          </a:p>
        </p:txBody>
      </p:sp>
      <p:sp>
        <p:nvSpPr>
          <p:cNvPr id="7" name="Text Placeholder 7">
            <a:extLst>
              <a:ext uri="{FF2B5EF4-FFF2-40B4-BE49-F238E27FC236}">
                <a16:creationId xmlns:a16="http://schemas.microsoft.com/office/drawing/2014/main" id="{F377AB72-C902-FD44-8FD0-36E49F6EB1C9}"/>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18595351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4" name="Rechteck 38">
            <a:extLst>
              <a:ext uri="{FF2B5EF4-FFF2-40B4-BE49-F238E27FC236}">
                <a16:creationId xmlns:a16="http://schemas.microsoft.com/office/drawing/2014/main" id="{EAE18E4C-BFC0-7949-97D8-DC177349A1DA}"/>
              </a:ext>
            </a:extLst>
          </p:cNvPr>
          <p:cNvSpPr/>
          <p:nvPr userDrawn="1"/>
        </p:nvSpPr>
        <p:spPr>
          <a:xfrm>
            <a:off x="2094394" y="1983428"/>
            <a:ext cx="4955213" cy="1176645"/>
          </a:xfrm>
          <a:prstGeom prst="rect">
            <a:avLst/>
          </a:prstGeom>
          <a:noFill/>
          <a:ln w="127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Text Placeholder 7">
            <a:extLst>
              <a:ext uri="{FF2B5EF4-FFF2-40B4-BE49-F238E27FC236}">
                <a16:creationId xmlns:a16="http://schemas.microsoft.com/office/drawing/2014/main" id="{80E9DA35-E004-664C-858D-089BD8AD88D4}"/>
              </a:ext>
            </a:extLst>
          </p:cNvPr>
          <p:cNvSpPr>
            <a:spLocks noGrp="1"/>
          </p:cNvSpPr>
          <p:nvPr>
            <p:ph type="body" sz="quarter" idx="10" hasCustomPrompt="1"/>
          </p:nvPr>
        </p:nvSpPr>
        <p:spPr>
          <a:xfrm>
            <a:off x="1935367" y="2371304"/>
            <a:ext cx="5273267" cy="400893"/>
          </a:xfrm>
          <a:prstGeom prst="rect">
            <a:avLst/>
          </a:prstGeom>
        </p:spPr>
        <p:txBody>
          <a:bodyPr lIns="0" tIns="0" rIns="0" bIns="0"/>
          <a:lstStyle>
            <a:lvl1pPr marL="0" indent="0" algn="ctr">
              <a:buNone/>
              <a:defRPr sz="2800" b="1" i="0">
                <a:solidFill>
                  <a:schemeClr val="tx1"/>
                </a:solidFill>
                <a:latin typeface="Arial" panose="020B0604020202020204" pitchFamily="34" charset="0"/>
                <a:cs typeface="Arial" panose="020B0604020202020204" pitchFamily="34" charset="0"/>
              </a:defRPr>
            </a:lvl1pPr>
            <a:lvl2pPr marL="457200" indent="0">
              <a:buNone/>
              <a:defRPr sz="6000" b="1"/>
            </a:lvl2pPr>
            <a:lvl3pPr marL="914400" indent="0">
              <a:buNone/>
              <a:defRPr sz="6000" b="1"/>
            </a:lvl3pPr>
            <a:lvl4pPr marL="1371600" indent="0">
              <a:buNone/>
              <a:defRPr sz="6000" b="1"/>
            </a:lvl4pPr>
            <a:lvl5pPr marL="1828800" indent="0">
              <a:buNone/>
              <a:defRPr sz="6000" b="1"/>
            </a:lvl5pPr>
          </a:lstStyle>
          <a:p>
            <a:pPr lvl="0"/>
            <a:r>
              <a:rPr lang="en-US" dirty="0"/>
              <a:t>#01 SECTION TITLE</a:t>
            </a:r>
          </a:p>
        </p:txBody>
      </p:sp>
      <p:sp>
        <p:nvSpPr>
          <p:cNvPr id="6" name="Text Placeholder 7">
            <a:extLst>
              <a:ext uri="{FF2B5EF4-FFF2-40B4-BE49-F238E27FC236}">
                <a16:creationId xmlns:a16="http://schemas.microsoft.com/office/drawing/2014/main" id="{8EC6E158-335B-3E4B-9468-7007D3C58DE6}"/>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24091746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4D5046A-9167-1A47-9CF6-67E07814D8B7}"/>
              </a:ext>
            </a:extLst>
          </p:cNvPr>
          <p:cNvSpPr/>
          <p:nvPr userDrawn="1"/>
        </p:nvSpPr>
        <p:spPr>
          <a:xfrm>
            <a:off x="5122018" y="787935"/>
            <a:ext cx="844325"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7" name="Text Placeholder 2">
            <a:extLst>
              <a:ext uri="{FF2B5EF4-FFF2-40B4-BE49-F238E27FC236}">
                <a16:creationId xmlns:a16="http://schemas.microsoft.com/office/drawing/2014/main" id="{2279DBB6-17E5-FE4E-9A68-C662DD068E50}"/>
              </a:ext>
            </a:extLst>
          </p:cNvPr>
          <p:cNvSpPr>
            <a:spLocks noGrp="1"/>
          </p:cNvSpPr>
          <p:nvPr>
            <p:ph type="body" sz="quarter" idx="10" hasCustomPrompt="1"/>
          </p:nvPr>
        </p:nvSpPr>
        <p:spPr>
          <a:xfrm>
            <a:off x="5018889" y="980401"/>
            <a:ext cx="3795101" cy="123526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Lorem Ipsum Dolor Sit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Amet</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mj-ea"/>
                <a:cs typeface="Arial" panose="020B0604020202020204" pitchFamily="34" charset="0"/>
              </a:rPr>
              <a:t>Consectetur</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8" name="Text Placeholder 2">
            <a:extLst>
              <a:ext uri="{FF2B5EF4-FFF2-40B4-BE49-F238E27FC236}">
                <a16:creationId xmlns:a16="http://schemas.microsoft.com/office/drawing/2014/main" id="{E43ECC0F-F7E1-8C4E-9F7F-B06C17281E55}"/>
              </a:ext>
            </a:extLst>
          </p:cNvPr>
          <p:cNvSpPr>
            <a:spLocks noGrp="1"/>
          </p:cNvSpPr>
          <p:nvPr>
            <p:ph type="body" sz="quarter" idx="22" hasCustomPrompt="1"/>
          </p:nvPr>
        </p:nvSpPr>
        <p:spPr>
          <a:xfrm>
            <a:off x="5122017" y="2339415"/>
            <a:ext cx="3162447" cy="215444"/>
          </a:xfrm>
          <a:prstGeom prst="rect">
            <a:avLst/>
          </a:prstGeom>
        </p:spPr>
        <p:txBody>
          <a:bodyPr wrap="square" lIns="0" tIns="0" rIns="0" bIns="0">
            <a:spAutoFit/>
          </a:bodyPr>
          <a:lstStyle>
            <a:lvl1pPr marL="0" indent="0">
              <a:lnSpc>
                <a:spcPct val="100000"/>
              </a:lnSpc>
              <a:spcBef>
                <a:spcPts val="100"/>
              </a:spcBef>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dirty="0"/>
              <a:t>Lorem Ipsum Dolor</a:t>
            </a:r>
          </a:p>
        </p:txBody>
      </p:sp>
      <p:sp>
        <p:nvSpPr>
          <p:cNvPr id="9" name="Text Placeholder 7">
            <a:extLst>
              <a:ext uri="{FF2B5EF4-FFF2-40B4-BE49-F238E27FC236}">
                <a16:creationId xmlns:a16="http://schemas.microsoft.com/office/drawing/2014/main" id="{2321476E-22A0-DD49-8A1F-384093DFF442}"/>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14844683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6" name="Text Placeholder 18">
            <a:extLst>
              <a:ext uri="{FF2B5EF4-FFF2-40B4-BE49-F238E27FC236}">
                <a16:creationId xmlns:a16="http://schemas.microsoft.com/office/drawing/2014/main" id="{1C0A8FCB-4814-4316-9464-8FA00C75FABB}"/>
              </a:ext>
            </a:extLst>
          </p:cNvPr>
          <p:cNvSpPr>
            <a:spLocks noGrp="1"/>
          </p:cNvSpPr>
          <p:nvPr>
            <p:ph type="body" sz="quarter" idx="12" hasCustomPrompt="1"/>
          </p:nvPr>
        </p:nvSpPr>
        <p:spPr>
          <a:xfrm>
            <a:off x="3368233" y="2571750"/>
            <a:ext cx="4852885" cy="1575881"/>
          </a:xfrm>
          <a:prstGeom prst="rect">
            <a:avLst/>
          </a:prstGeom>
        </p:spPr>
        <p:txBody>
          <a:bodyPr wrap="square" lIns="0" tIns="0" rIns="0" bIns="0" anchor="t" anchorCtr="0">
            <a:spAutoFit/>
          </a:bodyPr>
          <a:lstStyle>
            <a:lvl1pPr marL="0" indent="0">
              <a:lnSpc>
                <a:spcPct val="150000"/>
              </a:lnSpc>
              <a:spcBef>
                <a:spcPts val="0"/>
              </a:spcBef>
              <a:buNone/>
              <a:defRPr sz="1400">
                <a:latin typeface="Arial" panose="020B0604020202020204" pitchFamily="34" charset="0"/>
                <a:cs typeface="Arial" panose="020B0604020202020204" pitchFamily="34" charset="0"/>
              </a:defRPr>
            </a:lvl1pPr>
            <a:lvl2pPr>
              <a:defRPr sz="3500"/>
            </a:lvl2pPr>
            <a:lvl3pPr>
              <a:defRPr sz="3500"/>
            </a:lvl3pPr>
            <a:lvl4pPr>
              <a:defRPr sz="3500"/>
            </a:lvl4pPr>
            <a:lvl5pPr>
              <a:defRPr sz="3500"/>
            </a:lvl5pPr>
          </a:lstStyle>
          <a:p>
            <a:pPr lvl="0"/>
            <a:r>
              <a:rPr lang="en-US" dirty="0"/>
              <a:t>A brief bit of copy would go here to introduce the next section or punctuate a point made in a previous section. Copy is designed to fill this space, however, the synopsis is optional. Use it to give people a key word to remember from this section. </a:t>
            </a:r>
          </a:p>
        </p:txBody>
      </p:sp>
      <p:sp>
        <p:nvSpPr>
          <p:cNvPr id="7" name="Text Placeholder 10">
            <a:extLst>
              <a:ext uri="{FF2B5EF4-FFF2-40B4-BE49-F238E27FC236}">
                <a16:creationId xmlns:a16="http://schemas.microsoft.com/office/drawing/2014/main" id="{48C29581-D59C-4A72-AFA0-3DF1AE159C47}"/>
              </a:ext>
            </a:extLst>
          </p:cNvPr>
          <p:cNvSpPr>
            <a:spLocks noGrp="1"/>
          </p:cNvSpPr>
          <p:nvPr>
            <p:ph type="body" sz="quarter" idx="10" hasCustomPrompt="1"/>
          </p:nvPr>
        </p:nvSpPr>
        <p:spPr>
          <a:xfrm>
            <a:off x="922881" y="2571750"/>
            <a:ext cx="2156598" cy="1570472"/>
          </a:xfrm>
          <a:prstGeom prst="rect">
            <a:avLst/>
          </a:prstGeom>
        </p:spPr>
        <p:txBody>
          <a:bodyPr lIns="0" tIns="0" rIns="0" bIns="0"/>
          <a:lstStyle>
            <a:lvl1pPr marL="0" indent="0">
              <a:buNone/>
              <a:defRPr sz="2400" b="1">
                <a:latin typeface="Arial" panose="020B0604020202020204" pitchFamily="34" charset="0"/>
                <a:cs typeface="Arial" panose="020B0604020202020204" pitchFamily="34" charset="0"/>
              </a:defRPr>
            </a:lvl1pPr>
            <a:lvl2pPr marL="457200" indent="0">
              <a:buNone/>
              <a:defRPr sz="5000" b="1"/>
            </a:lvl2pPr>
            <a:lvl3pPr marL="914400" indent="0">
              <a:buNone/>
              <a:defRPr sz="5000" b="1"/>
            </a:lvl3pPr>
            <a:lvl4pPr marL="1371600" indent="0">
              <a:buNone/>
              <a:defRPr sz="5000" b="1"/>
            </a:lvl4pPr>
            <a:lvl5pPr marL="1828800" indent="0">
              <a:buNone/>
              <a:defRPr sz="5000" b="1"/>
            </a:lvl5pPr>
          </a:lstStyle>
          <a:p>
            <a:pPr lvl="0"/>
            <a:r>
              <a:rPr lang="en-US" dirty="0"/>
              <a:t>Synopsis</a:t>
            </a:r>
            <a:br>
              <a:rPr lang="en-US" dirty="0"/>
            </a:br>
            <a:r>
              <a:rPr lang="en-US" dirty="0"/>
              <a:t>Here</a:t>
            </a:r>
          </a:p>
        </p:txBody>
      </p:sp>
      <p:sp>
        <p:nvSpPr>
          <p:cNvPr id="8" name="Title 14">
            <a:extLst>
              <a:ext uri="{FF2B5EF4-FFF2-40B4-BE49-F238E27FC236}">
                <a16:creationId xmlns:a16="http://schemas.microsoft.com/office/drawing/2014/main" id="{47099867-B82F-491E-B04A-8691E74B8933}"/>
              </a:ext>
            </a:extLst>
          </p:cNvPr>
          <p:cNvSpPr>
            <a:spLocks noGrp="1"/>
          </p:cNvSpPr>
          <p:nvPr>
            <p:ph type="title" hasCustomPrompt="1"/>
          </p:nvPr>
        </p:nvSpPr>
        <p:spPr>
          <a:xfrm>
            <a:off x="922881" y="1483138"/>
            <a:ext cx="7298237" cy="464932"/>
          </a:xfrm>
          <a:prstGeom prst="rect">
            <a:avLst/>
          </a:prstGeom>
        </p:spPr>
        <p:txBody>
          <a:bodyPr/>
          <a:lstStyle>
            <a:lvl1pPr marL="0" marR="0" indent="0" algn="ctr" defTabSz="914400" rtl="0" eaLnBrk="1" fontAlgn="auto" latinLnBrk="0" hangingPunct="1">
              <a:lnSpc>
                <a:spcPct val="90000"/>
              </a:lnSpc>
              <a:spcBef>
                <a:spcPct val="0"/>
              </a:spcBef>
              <a:spcAft>
                <a:spcPts val="0"/>
              </a:spcAft>
              <a:buClrTx/>
              <a:buSzTx/>
              <a:buFontTx/>
              <a:buNone/>
              <a:tabLst/>
              <a:defRPr lang="de-DE" sz="3200" b="1" dirty="0">
                <a:solidFill>
                  <a:srgbClr val="C00000"/>
                </a:solidFill>
                <a:latin typeface="Arial" panose="020B0604020202020204" pitchFamily="34" charset="0"/>
                <a:cs typeface="Arial" panose="020B0604020202020204" pitchFamily="34" charset="0"/>
              </a:defRPr>
            </a:lvl1pPr>
          </a:lstStyle>
          <a:p>
            <a:r>
              <a:rPr lang="en-US" dirty="0"/>
              <a:t>ALTERNATE SECTION DIVIDER</a:t>
            </a:r>
          </a:p>
        </p:txBody>
      </p:sp>
      <p:sp>
        <p:nvSpPr>
          <p:cNvPr id="10" name="Text Placeholder 7">
            <a:extLst>
              <a:ext uri="{FF2B5EF4-FFF2-40B4-BE49-F238E27FC236}">
                <a16:creationId xmlns:a16="http://schemas.microsoft.com/office/drawing/2014/main" id="{C5DCAF1B-A44E-8A4C-A175-A31889C6BE77}"/>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1713695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6A792AC7-3501-470C-9145-8EDDCB809A40}"/>
              </a:ext>
            </a:extLst>
          </p:cNvPr>
          <p:cNvSpPr>
            <a:spLocks noGrp="1"/>
          </p:cNvSpPr>
          <p:nvPr>
            <p:ph type="body" sz="quarter" idx="11" hasCustomPrompt="1"/>
          </p:nvPr>
        </p:nvSpPr>
        <p:spPr>
          <a:xfrm>
            <a:off x="788361" y="2430948"/>
            <a:ext cx="2156545" cy="646331"/>
          </a:xfrm>
          <a:prstGeom prst="rect">
            <a:avLst/>
          </a:prstGeom>
        </p:spPr>
        <p:txBody>
          <a:bodyPr wrap="square" lIns="0" tIns="0" rIns="0" bIns="0">
            <a:spAutoFit/>
          </a:bodyPr>
          <a:lstStyle>
            <a:lvl1pPr marL="0" indent="0" algn="ctr">
              <a:lnSpc>
                <a:spcPct val="100000"/>
              </a:lnSpc>
              <a:buNone/>
              <a:defRPr lang="de-DE" sz="1400" dirty="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5" name="Text Placeholder 22">
            <a:extLst>
              <a:ext uri="{FF2B5EF4-FFF2-40B4-BE49-F238E27FC236}">
                <a16:creationId xmlns:a16="http://schemas.microsoft.com/office/drawing/2014/main" id="{5B7CFD2D-F6B0-4614-979E-0563A16D017B}"/>
              </a:ext>
            </a:extLst>
          </p:cNvPr>
          <p:cNvSpPr>
            <a:spLocks noGrp="1"/>
          </p:cNvSpPr>
          <p:nvPr>
            <p:ph type="body" sz="quarter" idx="12" hasCustomPrompt="1"/>
          </p:nvPr>
        </p:nvSpPr>
        <p:spPr>
          <a:xfrm>
            <a:off x="788361" y="1410767"/>
            <a:ext cx="2156545" cy="249299"/>
          </a:xfrm>
          <a:prstGeom prst="rect">
            <a:avLst/>
          </a:prstGeom>
        </p:spPr>
        <p:txBody>
          <a:bodyPr wrap="square" lIns="0" tIns="0" rIns="0" bIns="0">
            <a:spAutoFit/>
          </a:bodyPr>
          <a:lstStyle>
            <a:lvl1pPr marL="0" indent="0" algn="ctr">
              <a:buNone/>
              <a:defRPr sz="1800" b="1" i="0">
                <a:latin typeface="Arial" panose="020B0604020202020204" pitchFamily="34" charset="0"/>
                <a:cs typeface="Arial" panose="020B0604020202020204" pitchFamily="34" charset="0"/>
              </a:defRPr>
            </a:lvl1pPr>
          </a:lstStyle>
          <a:p>
            <a:pPr lvl="0"/>
            <a:r>
              <a:rPr lang="en-US" dirty="0"/>
              <a:t>LOREM IPSUM</a:t>
            </a:r>
          </a:p>
        </p:txBody>
      </p:sp>
      <p:sp>
        <p:nvSpPr>
          <p:cNvPr id="6" name="Text Placeholder 2">
            <a:extLst>
              <a:ext uri="{FF2B5EF4-FFF2-40B4-BE49-F238E27FC236}">
                <a16:creationId xmlns:a16="http://schemas.microsoft.com/office/drawing/2014/main" id="{C7225CCF-EACA-4232-B219-764BD8285FBA}"/>
              </a:ext>
            </a:extLst>
          </p:cNvPr>
          <p:cNvSpPr>
            <a:spLocks noGrp="1"/>
          </p:cNvSpPr>
          <p:nvPr>
            <p:ph type="body" sz="quarter" idx="13" hasCustomPrompt="1"/>
          </p:nvPr>
        </p:nvSpPr>
        <p:spPr>
          <a:xfrm>
            <a:off x="788361" y="3513824"/>
            <a:ext cx="2156545" cy="250903"/>
          </a:xfrm>
          <a:prstGeom prst="rect">
            <a:avLst/>
          </a:prstGeom>
        </p:spPr>
        <p:txBody>
          <a:bodyPr wrap="square" lIns="0" tIns="0" rIns="0" bIns="0">
            <a:spAutoFit/>
          </a:bodyPr>
          <a:lstStyle>
            <a:lvl1pPr marL="0" indent="0" algn="ctr">
              <a:lnSpc>
                <a:spcPct val="130000"/>
              </a:lnSpc>
              <a:buSzPct val="25000"/>
              <a:buNone/>
              <a:defRPr lang="de-DE" sz="1400" b="0" dirty="0">
                <a:latin typeface="Arial" panose="020B0604020202020204" pitchFamily="34" charset="0"/>
                <a:ea typeface="Arial" panose="020B0604020202020204" pitchFamily="34" charset="0"/>
                <a:cs typeface="Arial" panose="020B0604020202020204" pitchFamily="34" charset="0"/>
                <a:sym typeface="Roboto"/>
              </a:defRPr>
            </a:lvl1pPr>
          </a:lstStyle>
          <a:p>
            <a:pPr lvl="0"/>
            <a:r>
              <a:rPr lang="en-US" dirty="0"/>
              <a:t>$3,483 | 27%</a:t>
            </a:r>
          </a:p>
        </p:txBody>
      </p:sp>
      <p:sp>
        <p:nvSpPr>
          <p:cNvPr id="7" name="Text Placeholder 22">
            <a:extLst>
              <a:ext uri="{FF2B5EF4-FFF2-40B4-BE49-F238E27FC236}">
                <a16:creationId xmlns:a16="http://schemas.microsoft.com/office/drawing/2014/main" id="{473B1E44-2B74-4E2D-B345-5225A852DE61}"/>
              </a:ext>
            </a:extLst>
          </p:cNvPr>
          <p:cNvSpPr>
            <a:spLocks noGrp="1"/>
          </p:cNvSpPr>
          <p:nvPr>
            <p:ph type="body" sz="quarter" idx="23" hasCustomPrompt="1"/>
          </p:nvPr>
        </p:nvSpPr>
        <p:spPr>
          <a:xfrm>
            <a:off x="3493728" y="1410767"/>
            <a:ext cx="2156545" cy="249299"/>
          </a:xfrm>
          <a:prstGeom prst="rect">
            <a:avLst/>
          </a:prstGeom>
        </p:spPr>
        <p:txBody>
          <a:bodyPr wrap="square" lIns="0" tIns="0" rIns="0" bIns="0">
            <a:spAutoFit/>
          </a:bodyPr>
          <a:lstStyle>
            <a:lvl1pPr marL="0" indent="0" algn="ctr">
              <a:buNone/>
              <a:defRPr sz="1800" b="1" i="0">
                <a:latin typeface="Arial" panose="020B0604020202020204" pitchFamily="34" charset="0"/>
                <a:cs typeface="Arial" panose="020B0604020202020204" pitchFamily="34" charset="0"/>
              </a:defRPr>
            </a:lvl1pPr>
          </a:lstStyle>
          <a:p>
            <a:pPr lvl="0"/>
            <a:r>
              <a:rPr lang="en-US" dirty="0"/>
              <a:t>LOREM IPSUM</a:t>
            </a:r>
          </a:p>
        </p:txBody>
      </p:sp>
      <p:sp>
        <p:nvSpPr>
          <p:cNvPr id="8" name="Text Placeholder 22">
            <a:extLst>
              <a:ext uri="{FF2B5EF4-FFF2-40B4-BE49-F238E27FC236}">
                <a16:creationId xmlns:a16="http://schemas.microsoft.com/office/drawing/2014/main" id="{C26E950C-C0D3-4F5C-B7C0-B16D5D96A925}"/>
              </a:ext>
            </a:extLst>
          </p:cNvPr>
          <p:cNvSpPr>
            <a:spLocks noGrp="1"/>
          </p:cNvSpPr>
          <p:nvPr>
            <p:ph type="body" sz="quarter" idx="24" hasCustomPrompt="1"/>
          </p:nvPr>
        </p:nvSpPr>
        <p:spPr>
          <a:xfrm>
            <a:off x="6227003" y="1410767"/>
            <a:ext cx="2156545" cy="249299"/>
          </a:xfrm>
          <a:prstGeom prst="rect">
            <a:avLst/>
          </a:prstGeom>
        </p:spPr>
        <p:txBody>
          <a:bodyPr wrap="square" lIns="0" tIns="0" rIns="0" bIns="0">
            <a:spAutoFit/>
          </a:bodyPr>
          <a:lstStyle>
            <a:lvl1pPr marL="0" indent="0" algn="ctr">
              <a:buNone/>
              <a:defRPr sz="1800" b="1" i="0">
                <a:latin typeface="Arial" panose="020B0604020202020204" pitchFamily="34" charset="0"/>
                <a:cs typeface="Arial" panose="020B0604020202020204" pitchFamily="34" charset="0"/>
              </a:defRPr>
            </a:lvl1pPr>
          </a:lstStyle>
          <a:p>
            <a:pPr lvl="0"/>
            <a:r>
              <a:rPr lang="en-US" dirty="0"/>
              <a:t>LOREM IPSUM</a:t>
            </a:r>
          </a:p>
        </p:txBody>
      </p:sp>
      <p:sp>
        <p:nvSpPr>
          <p:cNvPr id="9" name="Text Placeholder 2">
            <a:extLst>
              <a:ext uri="{FF2B5EF4-FFF2-40B4-BE49-F238E27FC236}">
                <a16:creationId xmlns:a16="http://schemas.microsoft.com/office/drawing/2014/main" id="{5D53A1A8-BB2E-4BA2-9406-0B90A1A11F07}"/>
              </a:ext>
            </a:extLst>
          </p:cNvPr>
          <p:cNvSpPr>
            <a:spLocks noGrp="1"/>
          </p:cNvSpPr>
          <p:nvPr>
            <p:ph type="body" sz="quarter" idx="25" hasCustomPrompt="1"/>
          </p:nvPr>
        </p:nvSpPr>
        <p:spPr>
          <a:xfrm>
            <a:off x="3493728" y="2430948"/>
            <a:ext cx="2156545" cy="646331"/>
          </a:xfrm>
          <a:prstGeom prst="rect">
            <a:avLst/>
          </a:prstGeom>
        </p:spPr>
        <p:txBody>
          <a:bodyPr wrap="square" lIns="0" tIns="0" rIns="0" bIns="0">
            <a:spAutoFit/>
          </a:bodyPr>
          <a:lstStyle>
            <a:lvl1pPr marL="0" indent="0" algn="ctr">
              <a:lnSpc>
                <a:spcPct val="100000"/>
              </a:lnSpc>
              <a:buNone/>
              <a:defRPr lang="de-DE" sz="1400" dirty="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10" name="Text Placeholder 2">
            <a:extLst>
              <a:ext uri="{FF2B5EF4-FFF2-40B4-BE49-F238E27FC236}">
                <a16:creationId xmlns:a16="http://schemas.microsoft.com/office/drawing/2014/main" id="{375D0C56-310F-4043-B754-B658F892B528}"/>
              </a:ext>
            </a:extLst>
          </p:cNvPr>
          <p:cNvSpPr>
            <a:spLocks noGrp="1"/>
          </p:cNvSpPr>
          <p:nvPr>
            <p:ph type="body" sz="quarter" idx="26" hasCustomPrompt="1"/>
          </p:nvPr>
        </p:nvSpPr>
        <p:spPr>
          <a:xfrm>
            <a:off x="6199094" y="2430948"/>
            <a:ext cx="2156545" cy="646331"/>
          </a:xfrm>
          <a:prstGeom prst="rect">
            <a:avLst/>
          </a:prstGeom>
        </p:spPr>
        <p:txBody>
          <a:bodyPr wrap="square" lIns="0" tIns="0" rIns="0" bIns="0">
            <a:spAutoFit/>
          </a:bodyPr>
          <a:lstStyle>
            <a:lvl1pPr marL="0" indent="0" algn="ctr">
              <a:lnSpc>
                <a:spcPct val="100000"/>
              </a:lnSpc>
              <a:buNone/>
              <a:defRPr lang="de-DE" sz="1400" dirty="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11" name="Text Placeholder 2">
            <a:extLst>
              <a:ext uri="{FF2B5EF4-FFF2-40B4-BE49-F238E27FC236}">
                <a16:creationId xmlns:a16="http://schemas.microsoft.com/office/drawing/2014/main" id="{402890B2-940F-4EEB-9952-3C0B9813F61F}"/>
              </a:ext>
            </a:extLst>
          </p:cNvPr>
          <p:cNvSpPr>
            <a:spLocks noGrp="1"/>
          </p:cNvSpPr>
          <p:nvPr>
            <p:ph type="body" sz="quarter" idx="27" hasCustomPrompt="1"/>
          </p:nvPr>
        </p:nvSpPr>
        <p:spPr>
          <a:xfrm>
            <a:off x="3493728" y="3513824"/>
            <a:ext cx="2156545" cy="250903"/>
          </a:xfrm>
          <a:prstGeom prst="rect">
            <a:avLst/>
          </a:prstGeom>
        </p:spPr>
        <p:txBody>
          <a:bodyPr wrap="square" lIns="0" tIns="0" rIns="0" bIns="0">
            <a:spAutoFit/>
          </a:bodyPr>
          <a:lstStyle>
            <a:lvl1pPr marL="0" indent="0" algn="ctr">
              <a:lnSpc>
                <a:spcPct val="130000"/>
              </a:lnSpc>
              <a:buSzPct val="25000"/>
              <a:buNone/>
              <a:defRPr lang="de-DE" sz="1400" b="0" dirty="0">
                <a:latin typeface="Arial" panose="020B0604020202020204" pitchFamily="34" charset="0"/>
                <a:ea typeface="Arial" panose="020B0604020202020204" pitchFamily="34" charset="0"/>
                <a:cs typeface="Arial" panose="020B0604020202020204" pitchFamily="34" charset="0"/>
                <a:sym typeface="Roboto"/>
              </a:defRPr>
            </a:lvl1pPr>
          </a:lstStyle>
          <a:p>
            <a:pPr lvl="0"/>
            <a:r>
              <a:rPr lang="en-US" dirty="0"/>
              <a:t>$3,483 | 27%</a:t>
            </a:r>
          </a:p>
        </p:txBody>
      </p:sp>
      <p:sp>
        <p:nvSpPr>
          <p:cNvPr id="12" name="Text Placeholder 2">
            <a:extLst>
              <a:ext uri="{FF2B5EF4-FFF2-40B4-BE49-F238E27FC236}">
                <a16:creationId xmlns:a16="http://schemas.microsoft.com/office/drawing/2014/main" id="{2C7D53B6-8B7A-4B65-ADC3-C5D0A606DC21}"/>
              </a:ext>
            </a:extLst>
          </p:cNvPr>
          <p:cNvSpPr>
            <a:spLocks noGrp="1"/>
          </p:cNvSpPr>
          <p:nvPr>
            <p:ph type="body" sz="quarter" idx="28" hasCustomPrompt="1"/>
          </p:nvPr>
        </p:nvSpPr>
        <p:spPr>
          <a:xfrm>
            <a:off x="6199093" y="3513824"/>
            <a:ext cx="2156545" cy="250903"/>
          </a:xfrm>
          <a:prstGeom prst="rect">
            <a:avLst/>
          </a:prstGeom>
        </p:spPr>
        <p:txBody>
          <a:bodyPr wrap="square" lIns="0" tIns="0" rIns="0" bIns="0">
            <a:spAutoFit/>
          </a:bodyPr>
          <a:lstStyle>
            <a:lvl1pPr marL="0" indent="0" algn="ctr">
              <a:lnSpc>
                <a:spcPct val="130000"/>
              </a:lnSpc>
              <a:buSzPct val="25000"/>
              <a:buNone/>
              <a:defRPr lang="de-DE" sz="1400" b="0" dirty="0">
                <a:latin typeface="Arial" panose="020B0604020202020204" pitchFamily="34" charset="0"/>
                <a:ea typeface="Arial" panose="020B0604020202020204" pitchFamily="34" charset="0"/>
                <a:cs typeface="Arial" panose="020B0604020202020204" pitchFamily="34" charset="0"/>
                <a:sym typeface="Roboto"/>
              </a:defRPr>
            </a:lvl1pPr>
          </a:lstStyle>
          <a:p>
            <a:pPr lvl="0"/>
            <a:r>
              <a:rPr lang="en-US" dirty="0"/>
              <a:t>$3,483 | 27%</a:t>
            </a:r>
          </a:p>
        </p:txBody>
      </p:sp>
      <p:sp>
        <p:nvSpPr>
          <p:cNvPr id="13" name="Text Placeholder 7">
            <a:extLst>
              <a:ext uri="{FF2B5EF4-FFF2-40B4-BE49-F238E27FC236}">
                <a16:creationId xmlns:a16="http://schemas.microsoft.com/office/drawing/2014/main" id="{77172984-6A06-D349-AB06-489EED7D44A4}"/>
              </a:ext>
            </a:extLst>
          </p:cNvPr>
          <p:cNvSpPr>
            <a:spLocks noGrp="1"/>
          </p:cNvSpPr>
          <p:nvPr>
            <p:ph type="body" sz="quarter" idx="29"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42428475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7" y="1887685"/>
            <a:ext cx="2156546" cy="244394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3493469" y="1887685"/>
            <a:ext cx="2156546" cy="244394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6302751" y="1887685"/>
            <a:ext cx="2156546" cy="244394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4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4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365460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365460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646892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646892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br>
              <a:rPr lang="en-US" dirty="0"/>
            </a:br>
            <a:r>
              <a:rPr lang="en-US" dirty="0" err="1"/>
              <a:t>adipisicing</a:t>
            </a:r>
            <a:endParaRPr lang="en-US" dirty="0"/>
          </a:p>
        </p:txBody>
      </p:sp>
      <p:sp>
        <p:nvSpPr>
          <p:cNvPr id="27" name="Text Placeholder 7">
            <a:extLst>
              <a:ext uri="{FF2B5EF4-FFF2-40B4-BE49-F238E27FC236}">
                <a16:creationId xmlns:a16="http://schemas.microsoft.com/office/drawing/2014/main" id="{DBD9C579-5956-B949-A4A5-65F7D5D8BCAB}"/>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18969782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7" y="1887685"/>
            <a:ext cx="2156546" cy="24439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3493469" y="1887685"/>
            <a:ext cx="2156546" cy="24439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6302751" y="1887685"/>
            <a:ext cx="2156546" cy="24439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4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4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365460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365460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646892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646892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br>
              <a:rPr lang="en-US" dirty="0"/>
            </a:br>
            <a:r>
              <a:rPr lang="en-US" dirty="0" err="1"/>
              <a:t>adipisicing</a:t>
            </a:r>
            <a:endParaRPr lang="en-US" dirty="0"/>
          </a:p>
        </p:txBody>
      </p:sp>
      <p:sp>
        <p:nvSpPr>
          <p:cNvPr id="27" name="Text Placeholder 7">
            <a:extLst>
              <a:ext uri="{FF2B5EF4-FFF2-40B4-BE49-F238E27FC236}">
                <a16:creationId xmlns:a16="http://schemas.microsoft.com/office/drawing/2014/main" id="{DBD9C579-5956-B949-A4A5-65F7D5D8BCAB}"/>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24517383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6" y="1782178"/>
            <a:ext cx="2577487" cy="2649145"/>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39" y="2083554"/>
            <a:ext cx="21661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39" y="3004150"/>
            <a:ext cx="2166137"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br>
              <a:rPr lang="en-US" dirty="0"/>
            </a:br>
            <a:r>
              <a:rPr lang="en-US" dirty="0" err="1"/>
              <a:t>adipisicing</a:t>
            </a:r>
            <a:endParaRPr lang="en-US" dirty="0"/>
          </a:p>
        </p:txBody>
      </p:sp>
      <p:sp>
        <p:nvSpPr>
          <p:cNvPr id="27" name="Text Placeholder 7">
            <a:extLst>
              <a:ext uri="{FF2B5EF4-FFF2-40B4-BE49-F238E27FC236}">
                <a16:creationId xmlns:a16="http://schemas.microsoft.com/office/drawing/2014/main" id="{DBD9C579-5956-B949-A4A5-65F7D5D8BCAB}"/>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
        <p:nvSpPr>
          <p:cNvPr id="14" name="Rectangle 13">
            <a:extLst>
              <a:ext uri="{FF2B5EF4-FFF2-40B4-BE49-F238E27FC236}">
                <a16:creationId xmlns:a16="http://schemas.microsoft.com/office/drawing/2014/main" id="{EBFED695-E14E-3543-B8E3-ED58599F463B}"/>
              </a:ext>
            </a:extLst>
          </p:cNvPr>
          <p:cNvSpPr/>
          <p:nvPr userDrawn="1"/>
        </p:nvSpPr>
        <p:spPr>
          <a:xfrm>
            <a:off x="850440" y="1940136"/>
            <a:ext cx="844325" cy="6871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58D1DAD5-69F7-2648-B222-C2D7F36CE77F}"/>
              </a:ext>
            </a:extLst>
          </p:cNvPr>
          <p:cNvSpPr/>
          <p:nvPr userDrawn="1"/>
        </p:nvSpPr>
        <p:spPr>
          <a:xfrm>
            <a:off x="3427386" y="1782178"/>
            <a:ext cx="2577487" cy="2649145"/>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p>
        </p:txBody>
      </p:sp>
      <p:sp>
        <p:nvSpPr>
          <p:cNvPr id="38" name="Rectangle 37">
            <a:extLst>
              <a:ext uri="{FF2B5EF4-FFF2-40B4-BE49-F238E27FC236}">
                <a16:creationId xmlns:a16="http://schemas.microsoft.com/office/drawing/2014/main" id="{2F497746-9332-FC42-B692-1B6AF8AE4ED7}"/>
              </a:ext>
            </a:extLst>
          </p:cNvPr>
          <p:cNvSpPr/>
          <p:nvPr userDrawn="1"/>
        </p:nvSpPr>
        <p:spPr>
          <a:xfrm>
            <a:off x="6170586" y="1782178"/>
            <a:ext cx="2577487" cy="2649145"/>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p>
        </p:txBody>
      </p:sp>
      <p:sp>
        <p:nvSpPr>
          <p:cNvPr id="39" name="Text Placeholder 4">
            <a:extLst>
              <a:ext uri="{FF2B5EF4-FFF2-40B4-BE49-F238E27FC236}">
                <a16:creationId xmlns:a16="http://schemas.microsoft.com/office/drawing/2014/main" id="{BD643B76-28CA-FE40-891C-95FF7EAD35A1}"/>
              </a:ext>
            </a:extLst>
          </p:cNvPr>
          <p:cNvSpPr>
            <a:spLocks noGrp="1"/>
          </p:cNvSpPr>
          <p:nvPr>
            <p:ph type="body" sz="quarter" idx="28" hasCustomPrompt="1"/>
          </p:nvPr>
        </p:nvSpPr>
        <p:spPr>
          <a:xfrm>
            <a:off x="3621920" y="2083554"/>
            <a:ext cx="21661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40" name="Text Placeholder 4">
            <a:extLst>
              <a:ext uri="{FF2B5EF4-FFF2-40B4-BE49-F238E27FC236}">
                <a16:creationId xmlns:a16="http://schemas.microsoft.com/office/drawing/2014/main" id="{92B20E4A-CDD9-FB42-BB7A-4A01AD1FF055}"/>
              </a:ext>
            </a:extLst>
          </p:cNvPr>
          <p:cNvSpPr>
            <a:spLocks noGrp="1"/>
          </p:cNvSpPr>
          <p:nvPr>
            <p:ph type="body" sz="quarter" idx="29" hasCustomPrompt="1"/>
          </p:nvPr>
        </p:nvSpPr>
        <p:spPr>
          <a:xfrm>
            <a:off x="3621920" y="3004150"/>
            <a:ext cx="2166137"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41" name="Rectangle 40">
            <a:extLst>
              <a:ext uri="{FF2B5EF4-FFF2-40B4-BE49-F238E27FC236}">
                <a16:creationId xmlns:a16="http://schemas.microsoft.com/office/drawing/2014/main" id="{CC0A044D-DC9B-B34C-9EB8-2062C290FFAF}"/>
              </a:ext>
            </a:extLst>
          </p:cNvPr>
          <p:cNvSpPr/>
          <p:nvPr userDrawn="1"/>
        </p:nvSpPr>
        <p:spPr>
          <a:xfrm>
            <a:off x="3621921" y="1940136"/>
            <a:ext cx="844325" cy="6871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42" name="Text Placeholder 4">
            <a:extLst>
              <a:ext uri="{FF2B5EF4-FFF2-40B4-BE49-F238E27FC236}">
                <a16:creationId xmlns:a16="http://schemas.microsoft.com/office/drawing/2014/main" id="{58C2763F-5CD5-A848-BE93-42A6729EDA90}"/>
              </a:ext>
            </a:extLst>
          </p:cNvPr>
          <p:cNvSpPr>
            <a:spLocks noGrp="1"/>
          </p:cNvSpPr>
          <p:nvPr>
            <p:ph type="body" sz="quarter" idx="30" hasCustomPrompt="1"/>
          </p:nvPr>
        </p:nvSpPr>
        <p:spPr>
          <a:xfrm>
            <a:off x="6336840" y="2083554"/>
            <a:ext cx="21661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43" name="Text Placeholder 4">
            <a:extLst>
              <a:ext uri="{FF2B5EF4-FFF2-40B4-BE49-F238E27FC236}">
                <a16:creationId xmlns:a16="http://schemas.microsoft.com/office/drawing/2014/main" id="{48039A62-AA9A-E448-AC35-604DB69FF6ED}"/>
              </a:ext>
            </a:extLst>
          </p:cNvPr>
          <p:cNvSpPr>
            <a:spLocks noGrp="1"/>
          </p:cNvSpPr>
          <p:nvPr>
            <p:ph type="body" sz="quarter" idx="31" hasCustomPrompt="1"/>
          </p:nvPr>
        </p:nvSpPr>
        <p:spPr>
          <a:xfrm>
            <a:off x="6336840" y="3004150"/>
            <a:ext cx="2166137"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44" name="Rectangle 43">
            <a:extLst>
              <a:ext uri="{FF2B5EF4-FFF2-40B4-BE49-F238E27FC236}">
                <a16:creationId xmlns:a16="http://schemas.microsoft.com/office/drawing/2014/main" id="{2A51A495-A5D3-4F4D-A5E2-3EF4020BC610}"/>
              </a:ext>
            </a:extLst>
          </p:cNvPr>
          <p:cNvSpPr/>
          <p:nvPr userDrawn="1"/>
        </p:nvSpPr>
        <p:spPr>
          <a:xfrm>
            <a:off x="6336841" y="1940136"/>
            <a:ext cx="844325" cy="6871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67974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6" y="1782178"/>
            <a:ext cx="2577487" cy="26491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39" y="2083554"/>
            <a:ext cx="21661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39" y="3004150"/>
            <a:ext cx="2166137"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br>
              <a:rPr lang="en-US" dirty="0"/>
            </a:br>
            <a:r>
              <a:rPr lang="en-US" dirty="0" err="1"/>
              <a:t>adipisicing</a:t>
            </a:r>
            <a:endParaRPr lang="en-US" dirty="0"/>
          </a:p>
        </p:txBody>
      </p:sp>
      <p:sp>
        <p:nvSpPr>
          <p:cNvPr id="27" name="Text Placeholder 7">
            <a:extLst>
              <a:ext uri="{FF2B5EF4-FFF2-40B4-BE49-F238E27FC236}">
                <a16:creationId xmlns:a16="http://schemas.microsoft.com/office/drawing/2014/main" id="{DBD9C579-5956-B949-A4A5-65F7D5D8BCAB}"/>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
        <p:nvSpPr>
          <p:cNvPr id="14" name="Rectangle 13">
            <a:extLst>
              <a:ext uri="{FF2B5EF4-FFF2-40B4-BE49-F238E27FC236}">
                <a16:creationId xmlns:a16="http://schemas.microsoft.com/office/drawing/2014/main" id="{EBFED695-E14E-3543-B8E3-ED58599F463B}"/>
              </a:ext>
            </a:extLst>
          </p:cNvPr>
          <p:cNvSpPr/>
          <p:nvPr userDrawn="1"/>
        </p:nvSpPr>
        <p:spPr>
          <a:xfrm>
            <a:off x="850440" y="1940136"/>
            <a:ext cx="844325" cy="6871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58D1DAD5-69F7-2648-B222-C2D7F36CE77F}"/>
              </a:ext>
            </a:extLst>
          </p:cNvPr>
          <p:cNvSpPr/>
          <p:nvPr userDrawn="1"/>
        </p:nvSpPr>
        <p:spPr>
          <a:xfrm>
            <a:off x="3427386" y="1782178"/>
            <a:ext cx="2577487" cy="26491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p>
        </p:txBody>
      </p:sp>
      <p:sp>
        <p:nvSpPr>
          <p:cNvPr id="38" name="Rectangle 37">
            <a:extLst>
              <a:ext uri="{FF2B5EF4-FFF2-40B4-BE49-F238E27FC236}">
                <a16:creationId xmlns:a16="http://schemas.microsoft.com/office/drawing/2014/main" id="{2F497746-9332-FC42-B692-1B6AF8AE4ED7}"/>
              </a:ext>
            </a:extLst>
          </p:cNvPr>
          <p:cNvSpPr/>
          <p:nvPr userDrawn="1"/>
        </p:nvSpPr>
        <p:spPr>
          <a:xfrm>
            <a:off x="6170586" y="1782178"/>
            <a:ext cx="2577487" cy="26491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p>
        </p:txBody>
      </p:sp>
      <p:sp>
        <p:nvSpPr>
          <p:cNvPr id="39" name="Text Placeholder 4">
            <a:extLst>
              <a:ext uri="{FF2B5EF4-FFF2-40B4-BE49-F238E27FC236}">
                <a16:creationId xmlns:a16="http://schemas.microsoft.com/office/drawing/2014/main" id="{BD643B76-28CA-FE40-891C-95FF7EAD35A1}"/>
              </a:ext>
            </a:extLst>
          </p:cNvPr>
          <p:cNvSpPr>
            <a:spLocks noGrp="1"/>
          </p:cNvSpPr>
          <p:nvPr>
            <p:ph type="body" sz="quarter" idx="28" hasCustomPrompt="1"/>
          </p:nvPr>
        </p:nvSpPr>
        <p:spPr>
          <a:xfrm>
            <a:off x="3621920" y="2083554"/>
            <a:ext cx="21661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40" name="Text Placeholder 4">
            <a:extLst>
              <a:ext uri="{FF2B5EF4-FFF2-40B4-BE49-F238E27FC236}">
                <a16:creationId xmlns:a16="http://schemas.microsoft.com/office/drawing/2014/main" id="{92B20E4A-CDD9-FB42-BB7A-4A01AD1FF055}"/>
              </a:ext>
            </a:extLst>
          </p:cNvPr>
          <p:cNvSpPr>
            <a:spLocks noGrp="1"/>
          </p:cNvSpPr>
          <p:nvPr>
            <p:ph type="body" sz="quarter" idx="29" hasCustomPrompt="1"/>
          </p:nvPr>
        </p:nvSpPr>
        <p:spPr>
          <a:xfrm>
            <a:off x="3621920" y="3004150"/>
            <a:ext cx="2166137"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41" name="Rectangle 40">
            <a:extLst>
              <a:ext uri="{FF2B5EF4-FFF2-40B4-BE49-F238E27FC236}">
                <a16:creationId xmlns:a16="http://schemas.microsoft.com/office/drawing/2014/main" id="{CC0A044D-DC9B-B34C-9EB8-2062C290FFAF}"/>
              </a:ext>
            </a:extLst>
          </p:cNvPr>
          <p:cNvSpPr/>
          <p:nvPr userDrawn="1"/>
        </p:nvSpPr>
        <p:spPr>
          <a:xfrm>
            <a:off x="3621921" y="1940136"/>
            <a:ext cx="844325" cy="6871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42" name="Text Placeholder 4">
            <a:extLst>
              <a:ext uri="{FF2B5EF4-FFF2-40B4-BE49-F238E27FC236}">
                <a16:creationId xmlns:a16="http://schemas.microsoft.com/office/drawing/2014/main" id="{58C2763F-5CD5-A848-BE93-42A6729EDA90}"/>
              </a:ext>
            </a:extLst>
          </p:cNvPr>
          <p:cNvSpPr>
            <a:spLocks noGrp="1"/>
          </p:cNvSpPr>
          <p:nvPr>
            <p:ph type="body" sz="quarter" idx="30" hasCustomPrompt="1"/>
          </p:nvPr>
        </p:nvSpPr>
        <p:spPr>
          <a:xfrm>
            <a:off x="6336840" y="2083554"/>
            <a:ext cx="21661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dirty="0"/>
              <a:t>CURRENT FRAME</a:t>
            </a:r>
          </a:p>
        </p:txBody>
      </p:sp>
      <p:sp>
        <p:nvSpPr>
          <p:cNvPr id="43" name="Text Placeholder 4">
            <a:extLst>
              <a:ext uri="{FF2B5EF4-FFF2-40B4-BE49-F238E27FC236}">
                <a16:creationId xmlns:a16="http://schemas.microsoft.com/office/drawing/2014/main" id="{48039A62-AA9A-E448-AC35-604DB69FF6ED}"/>
              </a:ext>
            </a:extLst>
          </p:cNvPr>
          <p:cNvSpPr>
            <a:spLocks noGrp="1"/>
          </p:cNvSpPr>
          <p:nvPr>
            <p:ph type="body" sz="quarter" idx="31" hasCustomPrompt="1"/>
          </p:nvPr>
        </p:nvSpPr>
        <p:spPr>
          <a:xfrm>
            <a:off x="6336840" y="3004150"/>
            <a:ext cx="2166137"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44" name="Rectangle 43">
            <a:extLst>
              <a:ext uri="{FF2B5EF4-FFF2-40B4-BE49-F238E27FC236}">
                <a16:creationId xmlns:a16="http://schemas.microsoft.com/office/drawing/2014/main" id="{2A51A495-A5D3-4F4D-A5E2-3EF4020BC610}"/>
              </a:ext>
            </a:extLst>
          </p:cNvPr>
          <p:cNvSpPr/>
          <p:nvPr userDrawn="1"/>
        </p:nvSpPr>
        <p:spPr>
          <a:xfrm>
            <a:off x="6336841" y="1940136"/>
            <a:ext cx="844325" cy="6871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30895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7" y="1887685"/>
            <a:ext cx="2156546" cy="244394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3493469" y="1887685"/>
            <a:ext cx="2156546" cy="244394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6302751" y="1887685"/>
            <a:ext cx="2156546" cy="244394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4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dirty="0"/>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4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dirty="0"/>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365460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dirty="0"/>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365460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dirty="0"/>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646892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dirty="0"/>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646892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dirty="0"/>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br>
              <a:rPr lang="en-US" dirty="0"/>
            </a:br>
            <a:r>
              <a:rPr lang="en-US" dirty="0" err="1"/>
              <a:t>adipisicing</a:t>
            </a:r>
            <a:endParaRPr lang="en-US" dirty="0"/>
          </a:p>
        </p:txBody>
      </p:sp>
      <p:sp>
        <p:nvSpPr>
          <p:cNvPr id="27" name="Text Placeholder 7">
            <a:extLst>
              <a:ext uri="{FF2B5EF4-FFF2-40B4-BE49-F238E27FC236}">
                <a16:creationId xmlns:a16="http://schemas.microsoft.com/office/drawing/2014/main" id="{DBD9C579-5956-B949-A4A5-65F7D5D8BCAB}"/>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1393685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DB5EC3-F548-4012-B4CC-914B044CF01E}"/>
              </a:ext>
            </a:extLst>
          </p:cNvPr>
          <p:cNvSpPr/>
          <p:nvPr userDrawn="1"/>
        </p:nvSpPr>
        <p:spPr>
          <a:xfrm>
            <a:off x="2550211" y="492609"/>
            <a:ext cx="694806" cy="51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D4FF13A4-1111-4CAD-875E-FFBAE2B4C013}"/>
              </a:ext>
            </a:extLst>
          </p:cNvPr>
          <p:cNvSpPr>
            <a:spLocks noGrp="1"/>
          </p:cNvSpPr>
          <p:nvPr>
            <p:ph type="body" sz="quarter" idx="10" hasCustomPrompt="1"/>
          </p:nvPr>
        </p:nvSpPr>
        <p:spPr>
          <a:xfrm>
            <a:off x="2467915" y="2394155"/>
            <a:ext cx="1874685" cy="36933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November 29, 2019</a:t>
            </a:r>
            <a:br>
              <a:rPr lang="en-US" dirty="0"/>
            </a:br>
            <a:r>
              <a:rPr lang="en-US" dirty="0"/>
              <a:t>Presenter Name</a:t>
            </a:r>
          </a:p>
        </p:txBody>
      </p:sp>
      <p:sp>
        <p:nvSpPr>
          <p:cNvPr id="4" name="Title 3">
            <a:extLst>
              <a:ext uri="{FF2B5EF4-FFF2-40B4-BE49-F238E27FC236}">
                <a16:creationId xmlns:a16="http://schemas.microsoft.com/office/drawing/2014/main" id="{40C8F8DC-98C2-40A2-843C-B4FF0C5E74AE}"/>
              </a:ext>
            </a:extLst>
          </p:cNvPr>
          <p:cNvSpPr>
            <a:spLocks noGrp="1"/>
          </p:cNvSpPr>
          <p:nvPr>
            <p:ph type="title" hasCustomPrompt="1"/>
          </p:nvPr>
        </p:nvSpPr>
        <p:spPr>
          <a:xfrm>
            <a:off x="2467915" y="1254409"/>
            <a:ext cx="1774101" cy="1015663"/>
          </a:xfrm>
          <a:prstGeom prst="rect">
            <a:avLst/>
          </a:prstGeom>
        </p:spPr>
        <p:txBody>
          <a:bodyPr wrap="square">
            <a:spAutoFit/>
          </a:bodyPr>
          <a:lstStyle>
            <a:lvl1pPr marL="0" marR="0" indent="0" algn="l" defTabSz="914400" rtl="0" eaLnBrk="1" fontAlgn="auto" latinLnBrk="0" hangingPunct="1">
              <a:lnSpc>
                <a:spcPct val="100000"/>
              </a:lnSpc>
              <a:spcBef>
                <a:spcPct val="0"/>
              </a:spcBef>
              <a:spcAft>
                <a:spcPts val="0"/>
              </a:spcAft>
              <a:buClrTx/>
              <a:buSzTx/>
              <a:buFontTx/>
              <a:buNone/>
              <a:tabLst/>
              <a:defRPr lang="de-DE" sz="2000" b="1" dirty="0">
                <a:solidFill>
                  <a:schemeClr val="bg1"/>
                </a:solidFill>
                <a:latin typeface="Arial" panose="020B0604020202020204" pitchFamily="34" charset="0"/>
                <a:cs typeface="Arial" panose="020B0604020202020204" pitchFamily="34" charset="0"/>
              </a:defRPr>
            </a:lvl1pPr>
          </a:lstStyle>
          <a:p>
            <a:r>
              <a:rPr lang="en-US" dirty="0"/>
              <a:t>Presentation Title Goes Here</a:t>
            </a:r>
          </a:p>
        </p:txBody>
      </p:sp>
      <p:sp>
        <p:nvSpPr>
          <p:cNvPr id="5" name="Text Placeholder 4">
            <a:extLst>
              <a:ext uri="{FF2B5EF4-FFF2-40B4-BE49-F238E27FC236}">
                <a16:creationId xmlns:a16="http://schemas.microsoft.com/office/drawing/2014/main" id="{EDD1A5C8-0BF2-4160-8436-B503F4E26A0A}"/>
              </a:ext>
            </a:extLst>
          </p:cNvPr>
          <p:cNvSpPr>
            <a:spLocks noGrp="1"/>
          </p:cNvSpPr>
          <p:nvPr>
            <p:ph type="body" sz="quarter" idx="11" hasCustomPrompt="1"/>
          </p:nvPr>
        </p:nvSpPr>
        <p:spPr>
          <a:xfrm>
            <a:off x="2467915" y="664396"/>
            <a:ext cx="2989177" cy="36933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1" i="0">
                <a:solidFill>
                  <a:schemeClr val="bg1"/>
                </a:solidFill>
                <a:latin typeface="Arial" panose="020B0604020202020204" pitchFamily="34" charset="0"/>
                <a:cs typeface="Arial" panose="020B0604020202020204" pitchFamily="34" charset="0"/>
              </a:defRPr>
            </a:lvl1pPr>
            <a:lvl2pPr>
              <a:defRPr sz="2400" b="1" i="0">
                <a:solidFill>
                  <a:schemeClr val="bg1"/>
                </a:solidFill>
                <a:latin typeface="Arial" panose="020B0604020202020204" pitchFamily="34" charset="0"/>
                <a:cs typeface="Arial" panose="020B0604020202020204" pitchFamily="34" charset="0"/>
              </a:defRPr>
            </a:lvl2pPr>
            <a:lvl3pPr>
              <a:defRPr sz="2400" b="1" i="0">
                <a:solidFill>
                  <a:schemeClr val="bg1"/>
                </a:solidFill>
                <a:latin typeface="Arial" panose="020B0604020202020204" pitchFamily="34" charset="0"/>
                <a:cs typeface="Arial" panose="020B0604020202020204" pitchFamily="34" charset="0"/>
              </a:defRPr>
            </a:lvl3pPr>
            <a:lvl4pPr>
              <a:defRPr sz="2400" b="1" i="0">
                <a:solidFill>
                  <a:schemeClr val="bg1"/>
                </a:solidFill>
                <a:latin typeface="Arial" panose="020B0604020202020204" pitchFamily="34" charset="0"/>
                <a:cs typeface="Arial" panose="020B0604020202020204" pitchFamily="34" charset="0"/>
              </a:defRPr>
            </a:lvl4pPr>
            <a:lvl5pPr>
              <a:defRPr sz="2400" b="1" i="0">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i="0" dirty="0">
                <a:solidFill>
                  <a:schemeClr val="bg1"/>
                </a:solidFill>
                <a:latin typeface="Arial" panose="020B0604020202020204" pitchFamily="34" charset="0"/>
                <a:cs typeface="Arial" panose="020B0604020202020204" pitchFamily="34" charset="0"/>
              </a:rPr>
              <a:t>Connected for Life.</a:t>
            </a:r>
            <a:endParaRPr lang="de-DE" sz="2400" b="1" i="0" dirty="0">
              <a:solidFill>
                <a:schemeClr val="bg1"/>
              </a:solidFill>
              <a:latin typeface="Arial" panose="020B0604020202020204" pitchFamily="34" charset="0"/>
              <a:cs typeface="Arial" panose="020B0604020202020204" pitchFamily="34" charset="0"/>
            </a:endParaRPr>
          </a:p>
          <a:p>
            <a:pPr lvl="0"/>
            <a:endParaRPr lang="en-US" dirty="0"/>
          </a:p>
        </p:txBody>
      </p:sp>
    </p:spTree>
    <p:extLst>
      <p:ext uri="{BB962C8B-B14F-4D97-AF65-F5344CB8AC3E}">
        <p14:creationId xmlns:p14="http://schemas.microsoft.com/office/powerpoint/2010/main" val="6274497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99EA73AC-2CCF-49D0-BB4A-1343BEFFE453}"/>
              </a:ext>
            </a:extLst>
          </p:cNvPr>
          <p:cNvSpPr>
            <a:spLocks noGrp="1"/>
          </p:cNvSpPr>
          <p:nvPr>
            <p:ph type="body" sz="quarter" idx="11" hasCustomPrompt="1"/>
          </p:nvPr>
        </p:nvSpPr>
        <p:spPr>
          <a:xfrm>
            <a:off x="1489552" y="2114932"/>
            <a:ext cx="6577488" cy="2621230"/>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Tx/>
              <a:buSzTx/>
              <a:buFont typeface="Wingdings" pitchFamily="2" charset="2"/>
              <a:buChar char="§"/>
              <a:tabLst/>
              <a:defRPr lang="de-DE" sz="14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a:p>
            <a:pPr lvl="0"/>
            <a:endParaRPr lang="en-US" dirty="0"/>
          </a:p>
        </p:txBody>
      </p:sp>
      <p:sp>
        <p:nvSpPr>
          <p:cNvPr id="6" name="Rectangle 5">
            <a:extLst>
              <a:ext uri="{FF2B5EF4-FFF2-40B4-BE49-F238E27FC236}">
                <a16:creationId xmlns:a16="http://schemas.microsoft.com/office/drawing/2014/main" id="{B5BC48AE-D545-6F4B-8B95-3953B5E7DD09}"/>
              </a:ext>
            </a:extLst>
          </p:cNvPr>
          <p:cNvSpPr/>
          <p:nvPr userDrawn="1"/>
        </p:nvSpPr>
        <p:spPr>
          <a:xfrm>
            <a:off x="605708" y="747295"/>
            <a:ext cx="844325"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7" name="Text Placeholder 2">
            <a:extLst>
              <a:ext uri="{FF2B5EF4-FFF2-40B4-BE49-F238E27FC236}">
                <a16:creationId xmlns:a16="http://schemas.microsoft.com/office/drawing/2014/main" id="{781F9064-E859-714F-A4A8-07FC40D30240}"/>
              </a:ext>
            </a:extLst>
          </p:cNvPr>
          <p:cNvSpPr>
            <a:spLocks noGrp="1"/>
          </p:cNvSpPr>
          <p:nvPr>
            <p:ph type="body" sz="quarter" idx="10" hasCustomPrompt="1"/>
          </p:nvPr>
        </p:nvSpPr>
        <p:spPr>
          <a:xfrm>
            <a:off x="502579" y="939762"/>
            <a:ext cx="7564461" cy="89144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Slide title goes here and can be two lines, but not three</a:t>
            </a:r>
          </a:p>
        </p:txBody>
      </p:sp>
      <p:sp>
        <p:nvSpPr>
          <p:cNvPr id="9" name="Text Placeholder 7">
            <a:extLst>
              <a:ext uri="{FF2B5EF4-FFF2-40B4-BE49-F238E27FC236}">
                <a16:creationId xmlns:a16="http://schemas.microsoft.com/office/drawing/2014/main" id="{291ABD86-7985-D749-A3D2-5F78F0E4CDA2}"/>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9514007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99EA73AC-2CCF-49D0-BB4A-1343BEFFE453}"/>
              </a:ext>
            </a:extLst>
          </p:cNvPr>
          <p:cNvSpPr>
            <a:spLocks noGrp="1"/>
          </p:cNvSpPr>
          <p:nvPr>
            <p:ph type="body" sz="quarter" idx="11" hasCustomPrompt="1"/>
          </p:nvPr>
        </p:nvSpPr>
        <p:spPr>
          <a:xfrm>
            <a:off x="1489552" y="2356306"/>
            <a:ext cx="2156545"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6" name="Rectangle 5">
            <a:extLst>
              <a:ext uri="{FF2B5EF4-FFF2-40B4-BE49-F238E27FC236}">
                <a16:creationId xmlns:a16="http://schemas.microsoft.com/office/drawing/2014/main" id="{B5BC48AE-D545-6F4B-8B95-3953B5E7DD09}"/>
              </a:ext>
            </a:extLst>
          </p:cNvPr>
          <p:cNvSpPr/>
          <p:nvPr userDrawn="1"/>
        </p:nvSpPr>
        <p:spPr>
          <a:xfrm>
            <a:off x="605708" y="747295"/>
            <a:ext cx="844325"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7" name="Text Placeholder 2">
            <a:extLst>
              <a:ext uri="{FF2B5EF4-FFF2-40B4-BE49-F238E27FC236}">
                <a16:creationId xmlns:a16="http://schemas.microsoft.com/office/drawing/2014/main" id="{781F9064-E859-714F-A4A8-07FC40D30240}"/>
              </a:ext>
            </a:extLst>
          </p:cNvPr>
          <p:cNvSpPr>
            <a:spLocks noGrp="1"/>
          </p:cNvSpPr>
          <p:nvPr>
            <p:ph type="body" sz="quarter" idx="10" hasCustomPrompt="1"/>
          </p:nvPr>
        </p:nvSpPr>
        <p:spPr>
          <a:xfrm>
            <a:off x="502579" y="939762"/>
            <a:ext cx="7564461" cy="89144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Slide title goes here and can be two lines, but not three</a:t>
            </a:r>
          </a:p>
        </p:txBody>
      </p:sp>
      <p:sp>
        <p:nvSpPr>
          <p:cNvPr id="8" name="Text Placeholder 22">
            <a:extLst>
              <a:ext uri="{FF2B5EF4-FFF2-40B4-BE49-F238E27FC236}">
                <a16:creationId xmlns:a16="http://schemas.microsoft.com/office/drawing/2014/main" id="{7252FE36-F342-8A40-9E73-B4577FDC830C}"/>
              </a:ext>
            </a:extLst>
          </p:cNvPr>
          <p:cNvSpPr>
            <a:spLocks noGrp="1"/>
          </p:cNvSpPr>
          <p:nvPr>
            <p:ph type="body" sz="quarter" idx="12" hasCustomPrompt="1"/>
          </p:nvPr>
        </p:nvSpPr>
        <p:spPr>
          <a:xfrm>
            <a:off x="1489552" y="2042531"/>
            <a:ext cx="2156545"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dirty="0"/>
              <a:t>LOREM IPSUM</a:t>
            </a:r>
          </a:p>
        </p:txBody>
      </p:sp>
      <p:sp>
        <p:nvSpPr>
          <p:cNvPr id="9" name="Text Placeholder 2">
            <a:extLst>
              <a:ext uri="{FF2B5EF4-FFF2-40B4-BE49-F238E27FC236}">
                <a16:creationId xmlns:a16="http://schemas.microsoft.com/office/drawing/2014/main" id="{9BF151B2-D739-E14B-B8E9-4C4106807930}"/>
              </a:ext>
            </a:extLst>
          </p:cNvPr>
          <p:cNvSpPr>
            <a:spLocks noGrp="1"/>
          </p:cNvSpPr>
          <p:nvPr>
            <p:ph type="body" sz="quarter" idx="13" hasCustomPrompt="1"/>
          </p:nvPr>
        </p:nvSpPr>
        <p:spPr>
          <a:xfrm>
            <a:off x="1489552" y="3758386"/>
            <a:ext cx="2156545"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10" name="Text Placeholder 22">
            <a:extLst>
              <a:ext uri="{FF2B5EF4-FFF2-40B4-BE49-F238E27FC236}">
                <a16:creationId xmlns:a16="http://schemas.microsoft.com/office/drawing/2014/main" id="{38FB52AC-F984-1546-929F-62CC69C8F7EE}"/>
              </a:ext>
            </a:extLst>
          </p:cNvPr>
          <p:cNvSpPr>
            <a:spLocks noGrp="1"/>
          </p:cNvSpPr>
          <p:nvPr>
            <p:ph type="body" sz="quarter" idx="14" hasCustomPrompt="1"/>
          </p:nvPr>
        </p:nvSpPr>
        <p:spPr>
          <a:xfrm>
            <a:off x="1489552" y="3444611"/>
            <a:ext cx="2156545"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dirty="0"/>
              <a:t>LOREM IPSUM</a:t>
            </a:r>
          </a:p>
        </p:txBody>
      </p:sp>
      <p:sp>
        <p:nvSpPr>
          <p:cNvPr id="11" name="Text Placeholder 2">
            <a:extLst>
              <a:ext uri="{FF2B5EF4-FFF2-40B4-BE49-F238E27FC236}">
                <a16:creationId xmlns:a16="http://schemas.microsoft.com/office/drawing/2014/main" id="{83F6BCA7-0315-5844-B4F1-405FA698F335}"/>
              </a:ext>
            </a:extLst>
          </p:cNvPr>
          <p:cNvSpPr>
            <a:spLocks noGrp="1"/>
          </p:cNvSpPr>
          <p:nvPr>
            <p:ph type="body" sz="quarter" idx="15" hasCustomPrompt="1"/>
          </p:nvPr>
        </p:nvSpPr>
        <p:spPr>
          <a:xfrm>
            <a:off x="5309712" y="2356306"/>
            <a:ext cx="2156545"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12" name="Text Placeholder 22">
            <a:extLst>
              <a:ext uri="{FF2B5EF4-FFF2-40B4-BE49-F238E27FC236}">
                <a16:creationId xmlns:a16="http://schemas.microsoft.com/office/drawing/2014/main" id="{3914B4A2-1F9F-654C-B68D-CE647132A633}"/>
              </a:ext>
            </a:extLst>
          </p:cNvPr>
          <p:cNvSpPr>
            <a:spLocks noGrp="1"/>
          </p:cNvSpPr>
          <p:nvPr>
            <p:ph type="body" sz="quarter" idx="16" hasCustomPrompt="1"/>
          </p:nvPr>
        </p:nvSpPr>
        <p:spPr>
          <a:xfrm>
            <a:off x="5309712" y="2042531"/>
            <a:ext cx="2156545"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dirty="0"/>
              <a:t>LOREM IPSUM</a:t>
            </a:r>
          </a:p>
        </p:txBody>
      </p:sp>
      <p:sp>
        <p:nvSpPr>
          <p:cNvPr id="13" name="Text Placeholder 2">
            <a:extLst>
              <a:ext uri="{FF2B5EF4-FFF2-40B4-BE49-F238E27FC236}">
                <a16:creationId xmlns:a16="http://schemas.microsoft.com/office/drawing/2014/main" id="{887EF468-DA4C-2B4F-B78B-1726B7A61223}"/>
              </a:ext>
            </a:extLst>
          </p:cNvPr>
          <p:cNvSpPr>
            <a:spLocks noGrp="1"/>
          </p:cNvSpPr>
          <p:nvPr>
            <p:ph type="body" sz="quarter" idx="17" hasCustomPrompt="1"/>
          </p:nvPr>
        </p:nvSpPr>
        <p:spPr>
          <a:xfrm>
            <a:off x="5309712" y="3758386"/>
            <a:ext cx="2156545"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14" name="Text Placeholder 22">
            <a:extLst>
              <a:ext uri="{FF2B5EF4-FFF2-40B4-BE49-F238E27FC236}">
                <a16:creationId xmlns:a16="http://schemas.microsoft.com/office/drawing/2014/main" id="{0925B92E-4A85-E847-9D2E-1A170D069315}"/>
              </a:ext>
            </a:extLst>
          </p:cNvPr>
          <p:cNvSpPr>
            <a:spLocks noGrp="1"/>
          </p:cNvSpPr>
          <p:nvPr>
            <p:ph type="body" sz="quarter" idx="18" hasCustomPrompt="1"/>
          </p:nvPr>
        </p:nvSpPr>
        <p:spPr>
          <a:xfrm>
            <a:off x="5309712" y="3444611"/>
            <a:ext cx="2156545"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dirty="0"/>
              <a:t>LOREM IPSUM</a:t>
            </a:r>
          </a:p>
        </p:txBody>
      </p:sp>
      <p:pic>
        <p:nvPicPr>
          <p:cNvPr id="15" name="Picture 2">
            <a:extLst>
              <a:ext uri="{FF2B5EF4-FFF2-40B4-BE49-F238E27FC236}">
                <a16:creationId xmlns:a16="http://schemas.microsoft.com/office/drawing/2014/main" id="{DF5C18C9-7C8B-C248-A1B9-0840763CE5DF}"/>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605708" y="2042531"/>
            <a:ext cx="550739" cy="550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a:extLst>
              <a:ext uri="{FF2B5EF4-FFF2-40B4-BE49-F238E27FC236}">
                <a16:creationId xmlns:a16="http://schemas.microsoft.com/office/drawing/2014/main" id="{BA22E2F9-EC4E-084D-93E3-E2A337D45BBE}"/>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605708" y="3444611"/>
            <a:ext cx="550739" cy="550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a:extLst>
              <a:ext uri="{FF2B5EF4-FFF2-40B4-BE49-F238E27FC236}">
                <a16:creationId xmlns:a16="http://schemas.microsoft.com/office/drawing/2014/main" id="{99531FE3-FC04-8E4D-ABB7-B20A40092961}"/>
              </a:ext>
            </a:extLst>
          </p:cNvPr>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4442528" y="2042531"/>
            <a:ext cx="550739" cy="550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a:extLst>
              <a:ext uri="{FF2B5EF4-FFF2-40B4-BE49-F238E27FC236}">
                <a16:creationId xmlns:a16="http://schemas.microsoft.com/office/drawing/2014/main" id="{094629F9-7738-8B4E-BDE4-0797018B6C84}"/>
              </a:ext>
            </a:extLst>
          </p:cNvPr>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4442528" y="3444610"/>
            <a:ext cx="550739" cy="550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 Placeholder 7">
            <a:extLst>
              <a:ext uri="{FF2B5EF4-FFF2-40B4-BE49-F238E27FC236}">
                <a16:creationId xmlns:a16="http://schemas.microsoft.com/office/drawing/2014/main" id="{F0A2594E-E893-2442-B3D5-2979CD6817CB}"/>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26154870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99EA73AC-2CCF-49D0-BB4A-1343BEFFE453}"/>
              </a:ext>
            </a:extLst>
          </p:cNvPr>
          <p:cNvSpPr>
            <a:spLocks noGrp="1"/>
          </p:cNvSpPr>
          <p:nvPr>
            <p:ph type="body" sz="quarter" idx="11" hasCustomPrompt="1"/>
          </p:nvPr>
        </p:nvSpPr>
        <p:spPr>
          <a:xfrm>
            <a:off x="1489552" y="2356306"/>
            <a:ext cx="2156545"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6" name="Rectangle 5">
            <a:extLst>
              <a:ext uri="{FF2B5EF4-FFF2-40B4-BE49-F238E27FC236}">
                <a16:creationId xmlns:a16="http://schemas.microsoft.com/office/drawing/2014/main" id="{B5BC48AE-D545-6F4B-8B95-3953B5E7DD09}"/>
              </a:ext>
            </a:extLst>
          </p:cNvPr>
          <p:cNvSpPr/>
          <p:nvPr userDrawn="1"/>
        </p:nvSpPr>
        <p:spPr>
          <a:xfrm>
            <a:off x="605708" y="747295"/>
            <a:ext cx="844325"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7" name="Text Placeholder 2">
            <a:extLst>
              <a:ext uri="{FF2B5EF4-FFF2-40B4-BE49-F238E27FC236}">
                <a16:creationId xmlns:a16="http://schemas.microsoft.com/office/drawing/2014/main" id="{781F9064-E859-714F-A4A8-07FC40D30240}"/>
              </a:ext>
            </a:extLst>
          </p:cNvPr>
          <p:cNvSpPr>
            <a:spLocks noGrp="1"/>
          </p:cNvSpPr>
          <p:nvPr>
            <p:ph type="body" sz="quarter" idx="10" hasCustomPrompt="1"/>
          </p:nvPr>
        </p:nvSpPr>
        <p:spPr>
          <a:xfrm>
            <a:off x="502579" y="939762"/>
            <a:ext cx="7564461" cy="89144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Slide title goes here and can be two lines, but not three</a:t>
            </a:r>
          </a:p>
        </p:txBody>
      </p:sp>
      <p:sp>
        <p:nvSpPr>
          <p:cNvPr id="8" name="Text Placeholder 22">
            <a:extLst>
              <a:ext uri="{FF2B5EF4-FFF2-40B4-BE49-F238E27FC236}">
                <a16:creationId xmlns:a16="http://schemas.microsoft.com/office/drawing/2014/main" id="{7252FE36-F342-8A40-9E73-B4577FDC830C}"/>
              </a:ext>
            </a:extLst>
          </p:cNvPr>
          <p:cNvSpPr>
            <a:spLocks noGrp="1"/>
          </p:cNvSpPr>
          <p:nvPr>
            <p:ph type="body" sz="quarter" idx="12" hasCustomPrompt="1"/>
          </p:nvPr>
        </p:nvSpPr>
        <p:spPr>
          <a:xfrm>
            <a:off x="1489552" y="2042531"/>
            <a:ext cx="2156545"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dirty="0"/>
              <a:t>LOREM IPSUM</a:t>
            </a:r>
          </a:p>
        </p:txBody>
      </p:sp>
      <p:sp>
        <p:nvSpPr>
          <p:cNvPr id="9" name="Text Placeholder 2">
            <a:extLst>
              <a:ext uri="{FF2B5EF4-FFF2-40B4-BE49-F238E27FC236}">
                <a16:creationId xmlns:a16="http://schemas.microsoft.com/office/drawing/2014/main" id="{9BF151B2-D739-E14B-B8E9-4C4106807930}"/>
              </a:ext>
            </a:extLst>
          </p:cNvPr>
          <p:cNvSpPr>
            <a:spLocks noGrp="1"/>
          </p:cNvSpPr>
          <p:nvPr>
            <p:ph type="body" sz="quarter" idx="13" hasCustomPrompt="1"/>
          </p:nvPr>
        </p:nvSpPr>
        <p:spPr>
          <a:xfrm>
            <a:off x="1489552" y="3758386"/>
            <a:ext cx="2156545"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10" name="Text Placeholder 22">
            <a:extLst>
              <a:ext uri="{FF2B5EF4-FFF2-40B4-BE49-F238E27FC236}">
                <a16:creationId xmlns:a16="http://schemas.microsoft.com/office/drawing/2014/main" id="{38FB52AC-F984-1546-929F-62CC69C8F7EE}"/>
              </a:ext>
            </a:extLst>
          </p:cNvPr>
          <p:cNvSpPr>
            <a:spLocks noGrp="1"/>
          </p:cNvSpPr>
          <p:nvPr>
            <p:ph type="body" sz="quarter" idx="14" hasCustomPrompt="1"/>
          </p:nvPr>
        </p:nvSpPr>
        <p:spPr>
          <a:xfrm>
            <a:off x="1489552" y="3444611"/>
            <a:ext cx="2156545"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dirty="0"/>
              <a:t>LOREM IPSUM</a:t>
            </a:r>
          </a:p>
        </p:txBody>
      </p:sp>
      <p:sp>
        <p:nvSpPr>
          <p:cNvPr id="11" name="Text Placeholder 2">
            <a:extLst>
              <a:ext uri="{FF2B5EF4-FFF2-40B4-BE49-F238E27FC236}">
                <a16:creationId xmlns:a16="http://schemas.microsoft.com/office/drawing/2014/main" id="{83F6BCA7-0315-5844-B4F1-405FA698F335}"/>
              </a:ext>
            </a:extLst>
          </p:cNvPr>
          <p:cNvSpPr>
            <a:spLocks noGrp="1"/>
          </p:cNvSpPr>
          <p:nvPr>
            <p:ph type="body" sz="quarter" idx="15" hasCustomPrompt="1"/>
          </p:nvPr>
        </p:nvSpPr>
        <p:spPr>
          <a:xfrm>
            <a:off x="5309712" y="2356306"/>
            <a:ext cx="2156545"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12" name="Text Placeholder 22">
            <a:extLst>
              <a:ext uri="{FF2B5EF4-FFF2-40B4-BE49-F238E27FC236}">
                <a16:creationId xmlns:a16="http://schemas.microsoft.com/office/drawing/2014/main" id="{3914B4A2-1F9F-654C-B68D-CE647132A633}"/>
              </a:ext>
            </a:extLst>
          </p:cNvPr>
          <p:cNvSpPr>
            <a:spLocks noGrp="1"/>
          </p:cNvSpPr>
          <p:nvPr>
            <p:ph type="body" sz="quarter" idx="16" hasCustomPrompt="1"/>
          </p:nvPr>
        </p:nvSpPr>
        <p:spPr>
          <a:xfrm>
            <a:off x="5309712" y="2042531"/>
            <a:ext cx="2156545"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dirty="0"/>
              <a:t>LOREM IPSUM</a:t>
            </a:r>
          </a:p>
        </p:txBody>
      </p:sp>
      <p:sp>
        <p:nvSpPr>
          <p:cNvPr id="13" name="Text Placeholder 2">
            <a:extLst>
              <a:ext uri="{FF2B5EF4-FFF2-40B4-BE49-F238E27FC236}">
                <a16:creationId xmlns:a16="http://schemas.microsoft.com/office/drawing/2014/main" id="{887EF468-DA4C-2B4F-B78B-1726B7A61223}"/>
              </a:ext>
            </a:extLst>
          </p:cNvPr>
          <p:cNvSpPr>
            <a:spLocks noGrp="1"/>
          </p:cNvSpPr>
          <p:nvPr>
            <p:ph type="body" sz="quarter" idx="17" hasCustomPrompt="1"/>
          </p:nvPr>
        </p:nvSpPr>
        <p:spPr>
          <a:xfrm>
            <a:off x="5309712" y="3758386"/>
            <a:ext cx="2156545"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14" name="Text Placeholder 22">
            <a:extLst>
              <a:ext uri="{FF2B5EF4-FFF2-40B4-BE49-F238E27FC236}">
                <a16:creationId xmlns:a16="http://schemas.microsoft.com/office/drawing/2014/main" id="{0925B92E-4A85-E847-9D2E-1A170D069315}"/>
              </a:ext>
            </a:extLst>
          </p:cNvPr>
          <p:cNvSpPr>
            <a:spLocks noGrp="1"/>
          </p:cNvSpPr>
          <p:nvPr>
            <p:ph type="body" sz="quarter" idx="18" hasCustomPrompt="1"/>
          </p:nvPr>
        </p:nvSpPr>
        <p:spPr>
          <a:xfrm>
            <a:off x="5309712" y="3444611"/>
            <a:ext cx="2156545"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dirty="0"/>
              <a:t>LOREM IPSUM</a:t>
            </a:r>
          </a:p>
        </p:txBody>
      </p:sp>
      <p:sp>
        <p:nvSpPr>
          <p:cNvPr id="19" name="Text Placeholder 7">
            <a:extLst>
              <a:ext uri="{FF2B5EF4-FFF2-40B4-BE49-F238E27FC236}">
                <a16:creationId xmlns:a16="http://schemas.microsoft.com/office/drawing/2014/main" id="{4C7A10A9-557D-0748-8F81-C3DE4B2F9470}"/>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6105963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99EA73AC-2CCF-49D0-BB4A-1343BEFFE453}"/>
              </a:ext>
            </a:extLst>
          </p:cNvPr>
          <p:cNvSpPr>
            <a:spLocks noGrp="1"/>
          </p:cNvSpPr>
          <p:nvPr>
            <p:ph type="body" sz="quarter" idx="11" hasCustomPrompt="1"/>
          </p:nvPr>
        </p:nvSpPr>
        <p:spPr>
          <a:xfrm>
            <a:off x="3872752" y="1004238"/>
            <a:ext cx="1858766"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6" name="Rectangle 5">
            <a:extLst>
              <a:ext uri="{FF2B5EF4-FFF2-40B4-BE49-F238E27FC236}">
                <a16:creationId xmlns:a16="http://schemas.microsoft.com/office/drawing/2014/main" id="{B5BC48AE-D545-6F4B-8B95-3953B5E7DD09}"/>
              </a:ext>
            </a:extLst>
          </p:cNvPr>
          <p:cNvSpPr/>
          <p:nvPr userDrawn="1"/>
        </p:nvSpPr>
        <p:spPr>
          <a:xfrm>
            <a:off x="514651" y="1093914"/>
            <a:ext cx="777484"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7" name="Text Placeholder 2">
            <a:extLst>
              <a:ext uri="{FF2B5EF4-FFF2-40B4-BE49-F238E27FC236}">
                <a16:creationId xmlns:a16="http://schemas.microsoft.com/office/drawing/2014/main" id="{781F9064-E859-714F-A4A8-07FC40D30240}"/>
              </a:ext>
            </a:extLst>
          </p:cNvPr>
          <p:cNvSpPr>
            <a:spLocks noGrp="1"/>
          </p:cNvSpPr>
          <p:nvPr>
            <p:ph type="body" sz="quarter" idx="10" hasCustomPrompt="1"/>
          </p:nvPr>
        </p:nvSpPr>
        <p:spPr>
          <a:xfrm>
            <a:off x="411522" y="1286381"/>
            <a:ext cx="2224103" cy="89144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24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Points here</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8" name="Text Placeholder 22">
            <a:extLst>
              <a:ext uri="{FF2B5EF4-FFF2-40B4-BE49-F238E27FC236}">
                <a16:creationId xmlns:a16="http://schemas.microsoft.com/office/drawing/2014/main" id="{7252FE36-F342-8A40-9E73-B4577FDC830C}"/>
              </a:ext>
            </a:extLst>
          </p:cNvPr>
          <p:cNvSpPr>
            <a:spLocks noGrp="1"/>
          </p:cNvSpPr>
          <p:nvPr>
            <p:ph type="body" sz="quarter" idx="12" hasCustomPrompt="1"/>
          </p:nvPr>
        </p:nvSpPr>
        <p:spPr>
          <a:xfrm>
            <a:off x="3872752" y="690463"/>
            <a:ext cx="1858766"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dirty="0"/>
              <a:t>Lorem ipsum</a:t>
            </a:r>
          </a:p>
        </p:txBody>
      </p:sp>
      <p:sp>
        <p:nvSpPr>
          <p:cNvPr id="19" name="Text Placeholder 2">
            <a:extLst>
              <a:ext uri="{FF2B5EF4-FFF2-40B4-BE49-F238E27FC236}">
                <a16:creationId xmlns:a16="http://schemas.microsoft.com/office/drawing/2014/main" id="{86CFC235-2445-B945-80C2-EDF5231202FF}"/>
              </a:ext>
            </a:extLst>
          </p:cNvPr>
          <p:cNvSpPr>
            <a:spLocks noGrp="1"/>
          </p:cNvSpPr>
          <p:nvPr>
            <p:ph type="body" sz="quarter" idx="15" hasCustomPrompt="1"/>
          </p:nvPr>
        </p:nvSpPr>
        <p:spPr>
          <a:xfrm>
            <a:off x="6508376" y="1004238"/>
            <a:ext cx="1858766"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20" name="Text Placeholder 22">
            <a:extLst>
              <a:ext uri="{FF2B5EF4-FFF2-40B4-BE49-F238E27FC236}">
                <a16:creationId xmlns:a16="http://schemas.microsoft.com/office/drawing/2014/main" id="{21CB281B-16EF-1444-AB73-E6046573EDC5}"/>
              </a:ext>
            </a:extLst>
          </p:cNvPr>
          <p:cNvSpPr>
            <a:spLocks noGrp="1"/>
          </p:cNvSpPr>
          <p:nvPr>
            <p:ph type="body" sz="quarter" idx="16" hasCustomPrompt="1"/>
          </p:nvPr>
        </p:nvSpPr>
        <p:spPr>
          <a:xfrm>
            <a:off x="6508376" y="690463"/>
            <a:ext cx="1858766"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dirty="0"/>
              <a:t>Lorem ipsum</a:t>
            </a:r>
          </a:p>
        </p:txBody>
      </p:sp>
      <p:sp>
        <p:nvSpPr>
          <p:cNvPr id="21" name="Text Placeholder 2">
            <a:extLst>
              <a:ext uri="{FF2B5EF4-FFF2-40B4-BE49-F238E27FC236}">
                <a16:creationId xmlns:a16="http://schemas.microsoft.com/office/drawing/2014/main" id="{64F3F84C-C8D7-B54D-B960-233D66EF5C4C}"/>
              </a:ext>
            </a:extLst>
          </p:cNvPr>
          <p:cNvSpPr>
            <a:spLocks noGrp="1"/>
          </p:cNvSpPr>
          <p:nvPr>
            <p:ph type="body" sz="quarter" idx="17" hasCustomPrompt="1"/>
          </p:nvPr>
        </p:nvSpPr>
        <p:spPr>
          <a:xfrm>
            <a:off x="3872752" y="2362391"/>
            <a:ext cx="1858766"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22" name="Text Placeholder 22">
            <a:extLst>
              <a:ext uri="{FF2B5EF4-FFF2-40B4-BE49-F238E27FC236}">
                <a16:creationId xmlns:a16="http://schemas.microsoft.com/office/drawing/2014/main" id="{F64B5FE6-983E-1047-8420-8AB82B885BE6}"/>
              </a:ext>
            </a:extLst>
          </p:cNvPr>
          <p:cNvSpPr>
            <a:spLocks noGrp="1"/>
          </p:cNvSpPr>
          <p:nvPr>
            <p:ph type="body" sz="quarter" idx="18" hasCustomPrompt="1"/>
          </p:nvPr>
        </p:nvSpPr>
        <p:spPr>
          <a:xfrm>
            <a:off x="3872752" y="2048616"/>
            <a:ext cx="1858766"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dirty="0"/>
              <a:t>Lorem ipsum</a:t>
            </a:r>
          </a:p>
        </p:txBody>
      </p:sp>
      <p:sp>
        <p:nvSpPr>
          <p:cNvPr id="23" name="Text Placeholder 2">
            <a:extLst>
              <a:ext uri="{FF2B5EF4-FFF2-40B4-BE49-F238E27FC236}">
                <a16:creationId xmlns:a16="http://schemas.microsoft.com/office/drawing/2014/main" id="{CBF28626-6A23-9B47-AE95-73D67ACF4DCF}"/>
              </a:ext>
            </a:extLst>
          </p:cNvPr>
          <p:cNvSpPr>
            <a:spLocks noGrp="1"/>
          </p:cNvSpPr>
          <p:nvPr>
            <p:ph type="body" sz="quarter" idx="19" hasCustomPrompt="1"/>
          </p:nvPr>
        </p:nvSpPr>
        <p:spPr>
          <a:xfrm>
            <a:off x="3872752" y="3720544"/>
            <a:ext cx="1858766"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24" name="Text Placeholder 22">
            <a:extLst>
              <a:ext uri="{FF2B5EF4-FFF2-40B4-BE49-F238E27FC236}">
                <a16:creationId xmlns:a16="http://schemas.microsoft.com/office/drawing/2014/main" id="{A19624D4-DCEF-A342-88C6-42DE83459FD1}"/>
              </a:ext>
            </a:extLst>
          </p:cNvPr>
          <p:cNvSpPr>
            <a:spLocks noGrp="1"/>
          </p:cNvSpPr>
          <p:nvPr>
            <p:ph type="body" sz="quarter" idx="20" hasCustomPrompt="1"/>
          </p:nvPr>
        </p:nvSpPr>
        <p:spPr>
          <a:xfrm>
            <a:off x="3872752" y="3406769"/>
            <a:ext cx="1858766"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dirty="0"/>
              <a:t>Lorem ipsum</a:t>
            </a:r>
          </a:p>
        </p:txBody>
      </p:sp>
      <p:sp>
        <p:nvSpPr>
          <p:cNvPr id="25" name="Text Placeholder 2">
            <a:extLst>
              <a:ext uri="{FF2B5EF4-FFF2-40B4-BE49-F238E27FC236}">
                <a16:creationId xmlns:a16="http://schemas.microsoft.com/office/drawing/2014/main" id="{D6B579F7-4404-B443-A683-CC5DC541D53F}"/>
              </a:ext>
            </a:extLst>
          </p:cNvPr>
          <p:cNvSpPr>
            <a:spLocks noGrp="1"/>
          </p:cNvSpPr>
          <p:nvPr>
            <p:ph type="body" sz="quarter" idx="21" hasCustomPrompt="1"/>
          </p:nvPr>
        </p:nvSpPr>
        <p:spPr>
          <a:xfrm>
            <a:off x="6494929" y="2362391"/>
            <a:ext cx="1858766"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26" name="Text Placeholder 22">
            <a:extLst>
              <a:ext uri="{FF2B5EF4-FFF2-40B4-BE49-F238E27FC236}">
                <a16:creationId xmlns:a16="http://schemas.microsoft.com/office/drawing/2014/main" id="{96EEA7B3-F518-B34B-A586-0A11AD85AF21}"/>
              </a:ext>
            </a:extLst>
          </p:cNvPr>
          <p:cNvSpPr>
            <a:spLocks noGrp="1"/>
          </p:cNvSpPr>
          <p:nvPr>
            <p:ph type="body" sz="quarter" idx="22" hasCustomPrompt="1"/>
          </p:nvPr>
        </p:nvSpPr>
        <p:spPr>
          <a:xfrm>
            <a:off x="6494929" y="2048616"/>
            <a:ext cx="1858766"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dirty="0"/>
              <a:t>Lorem ipsum</a:t>
            </a:r>
          </a:p>
        </p:txBody>
      </p:sp>
      <p:sp>
        <p:nvSpPr>
          <p:cNvPr id="27" name="Text Placeholder 2">
            <a:extLst>
              <a:ext uri="{FF2B5EF4-FFF2-40B4-BE49-F238E27FC236}">
                <a16:creationId xmlns:a16="http://schemas.microsoft.com/office/drawing/2014/main" id="{EBF6D427-3144-704C-A8DC-60358F022A2E}"/>
              </a:ext>
            </a:extLst>
          </p:cNvPr>
          <p:cNvSpPr>
            <a:spLocks noGrp="1"/>
          </p:cNvSpPr>
          <p:nvPr>
            <p:ph type="body" sz="quarter" idx="23" hasCustomPrompt="1"/>
          </p:nvPr>
        </p:nvSpPr>
        <p:spPr>
          <a:xfrm>
            <a:off x="6494929" y="3720544"/>
            <a:ext cx="1858766"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28" name="Text Placeholder 22">
            <a:extLst>
              <a:ext uri="{FF2B5EF4-FFF2-40B4-BE49-F238E27FC236}">
                <a16:creationId xmlns:a16="http://schemas.microsoft.com/office/drawing/2014/main" id="{D2DD1DB7-CE18-EE4E-A271-DBC62452E806}"/>
              </a:ext>
            </a:extLst>
          </p:cNvPr>
          <p:cNvSpPr>
            <a:spLocks noGrp="1"/>
          </p:cNvSpPr>
          <p:nvPr>
            <p:ph type="body" sz="quarter" idx="24" hasCustomPrompt="1"/>
          </p:nvPr>
        </p:nvSpPr>
        <p:spPr>
          <a:xfrm>
            <a:off x="6494929" y="3406769"/>
            <a:ext cx="1858766"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dirty="0"/>
              <a:t>Lorem ipsum</a:t>
            </a:r>
          </a:p>
        </p:txBody>
      </p:sp>
      <p:pic>
        <p:nvPicPr>
          <p:cNvPr id="29" name="Picture 2">
            <a:extLst>
              <a:ext uri="{FF2B5EF4-FFF2-40B4-BE49-F238E27FC236}">
                <a16:creationId xmlns:a16="http://schemas.microsoft.com/office/drawing/2014/main" id="{B27A7935-86A5-804A-9BB7-DD2C96B53B57}"/>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3359541" y="690463"/>
            <a:ext cx="395894" cy="395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3">
            <a:extLst>
              <a:ext uri="{FF2B5EF4-FFF2-40B4-BE49-F238E27FC236}">
                <a16:creationId xmlns:a16="http://schemas.microsoft.com/office/drawing/2014/main" id="{3206B3BE-CD42-3F4B-ADFA-44FF93E009E6}"/>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3359541" y="2048616"/>
            <a:ext cx="395894" cy="395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4">
            <a:extLst>
              <a:ext uri="{FF2B5EF4-FFF2-40B4-BE49-F238E27FC236}">
                <a16:creationId xmlns:a16="http://schemas.microsoft.com/office/drawing/2014/main" id="{1121C4AE-FECF-DE44-9854-210222B62CDB}"/>
              </a:ext>
            </a:extLst>
          </p:cNvPr>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3359541" y="3406769"/>
            <a:ext cx="395894" cy="395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5">
            <a:extLst>
              <a:ext uri="{FF2B5EF4-FFF2-40B4-BE49-F238E27FC236}">
                <a16:creationId xmlns:a16="http://schemas.microsoft.com/office/drawing/2014/main" id="{5A96B55D-5AAD-4A4F-987D-BE1355194614}"/>
              </a:ext>
            </a:extLst>
          </p:cNvPr>
          <p:cNvPicPr>
            <a:picLocks noChangeAspect="1" noChangeArrowheads="1"/>
          </p:cNvPicPr>
          <p:nvPr userDrawn="1"/>
        </p:nvPicPr>
        <p:blipFill>
          <a:blip r:embed="rId5" cstate="print">
            <a:extLst>
              <a:ext uri="{28A0092B-C50C-407E-A947-70E740481C1C}">
                <a14:useLocalDpi xmlns:a14="http://schemas.microsoft.com/office/drawing/2010/main"/>
              </a:ext>
            </a:extLst>
          </a:blip>
          <a:srcRect/>
          <a:stretch>
            <a:fillRect/>
          </a:stretch>
        </p:blipFill>
        <p:spPr bwMode="auto">
          <a:xfrm>
            <a:off x="6009475" y="690463"/>
            <a:ext cx="395894" cy="395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6">
            <a:extLst>
              <a:ext uri="{FF2B5EF4-FFF2-40B4-BE49-F238E27FC236}">
                <a16:creationId xmlns:a16="http://schemas.microsoft.com/office/drawing/2014/main" id="{38C656FA-40D0-0745-970E-04FF09B5D58B}"/>
              </a:ext>
            </a:extLst>
          </p:cNvPr>
          <p:cNvPicPr>
            <a:picLocks noChangeAspect="1" noChangeArrowheads="1"/>
          </p:cNvPicPr>
          <p:nvPr userDrawn="1"/>
        </p:nvPicPr>
        <p:blipFill>
          <a:blip r:embed="rId6" cstate="print">
            <a:extLst>
              <a:ext uri="{28A0092B-C50C-407E-A947-70E740481C1C}">
                <a14:useLocalDpi xmlns:a14="http://schemas.microsoft.com/office/drawing/2010/main"/>
              </a:ext>
            </a:extLst>
          </a:blip>
          <a:srcRect/>
          <a:stretch>
            <a:fillRect/>
          </a:stretch>
        </p:blipFill>
        <p:spPr bwMode="auto">
          <a:xfrm>
            <a:off x="6009475" y="2048616"/>
            <a:ext cx="395894" cy="395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7">
            <a:extLst>
              <a:ext uri="{FF2B5EF4-FFF2-40B4-BE49-F238E27FC236}">
                <a16:creationId xmlns:a16="http://schemas.microsoft.com/office/drawing/2014/main" id="{0A82F045-CE11-404F-B3B4-90B2B912B48F}"/>
              </a:ext>
            </a:extLst>
          </p:cNvPr>
          <p:cNvPicPr>
            <a:picLocks noChangeAspect="1" noChangeArrowheads="1"/>
          </p:cNvPicPr>
          <p:nvPr userDrawn="1"/>
        </p:nvPicPr>
        <p:blipFill>
          <a:blip r:embed="rId7" cstate="print">
            <a:extLst>
              <a:ext uri="{28A0092B-C50C-407E-A947-70E740481C1C}">
                <a14:useLocalDpi xmlns:a14="http://schemas.microsoft.com/office/drawing/2010/main"/>
              </a:ext>
            </a:extLst>
          </a:blip>
          <a:srcRect/>
          <a:stretch>
            <a:fillRect/>
          </a:stretch>
        </p:blipFill>
        <p:spPr bwMode="auto">
          <a:xfrm>
            <a:off x="6009475" y="3406769"/>
            <a:ext cx="395894" cy="395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 Placeholder 7">
            <a:extLst>
              <a:ext uri="{FF2B5EF4-FFF2-40B4-BE49-F238E27FC236}">
                <a16:creationId xmlns:a16="http://schemas.microsoft.com/office/drawing/2014/main" id="{882F6FFA-2A16-BF4D-BD00-AAF288459ADF}"/>
              </a:ext>
            </a:extLst>
          </p:cNvPr>
          <p:cNvSpPr>
            <a:spLocks noGrp="1"/>
          </p:cNvSpPr>
          <p:nvPr>
            <p:ph type="body" sz="quarter" idx="25"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40560341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99EA73AC-2CCF-49D0-BB4A-1343BEFFE453}"/>
              </a:ext>
            </a:extLst>
          </p:cNvPr>
          <p:cNvSpPr>
            <a:spLocks noGrp="1"/>
          </p:cNvSpPr>
          <p:nvPr>
            <p:ph type="body" sz="quarter" idx="11" hasCustomPrompt="1"/>
          </p:nvPr>
        </p:nvSpPr>
        <p:spPr>
          <a:xfrm>
            <a:off x="3872752" y="1004238"/>
            <a:ext cx="1858766"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6" name="Rectangle 5">
            <a:extLst>
              <a:ext uri="{FF2B5EF4-FFF2-40B4-BE49-F238E27FC236}">
                <a16:creationId xmlns:a16="http://schemas.microsoft.com/office/drawing/2014/main" id="{B5BC48AE-D545-6F4B-8B95-3953B5E7DD09}"/>
              </a:ext>
            </a:extLst>
          </p:cNvPr>
          <p:cNvSpPr/>
          <p:nvPr userDrawn="1"/>
        </p:nvSpPr>
        <p:spPr>
          <a:xfrm>
            <a:off x="514651" y="1093914"/>
            <a:ext cx="777484"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7" name="Text Placeholder 2">
            <a:extLst>
              <a:ext uri="{FF2B5EF4-FFF2-40B4-BE49-F238E27FC236}">
                <a16:creationId xmlns:a16="http://schemas.microsoft.com/office/drawing/2014/main" id="{781F9064-E859-714F-A4A8-07FC40D30240}"/>
              </a:ext>
            </a:extLst>
          </p:cNvPr>
          <p:cNvSpPr>
            <a:spLocks noGrp="1"/>
          </p:cNvSpPr>
          <p:nvPr>
            <p:ph type="body" sz="quarter" idx="10" hasCustomPrompt="1"/>
          </p:nvPr>
        </p:nvSpPr>
        <p:spPr>
          <a:xfrm>
            <a:off x="411522" y="1286381"/>
            <a:ext cx="2224103" cy="89144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24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Points here</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8" name="Text Placeholder 22">
            <a:extLst>
              <a:ext uri="{FF2B5EF4-FFF2-40B4-BE49-F238E27FC236}">
                <a16:creationId xmlns:a16="http://schemas.microsoft.com/office/drawing/2014/main" id="{7252FE36-F342-8A40-9E73-B4577FDC830C}"/>
              </a:ext>
            </a:extLst>
          </p:cNvPr>
          <p:cNvSpPr>
            <a:spLocks noGrp="1"/>
          </p:cNvSpPr>
          <p:nvPr>
            <p:ph type="body" sz="quarter" idx="12" hasCustomPrompt="1"/>
          </p:nvPr>
        </p:nvSpPr>
        <p:spPr>
          <a:xfrm>
            <a:off x="3872752" y="690463"/>
            <a:ext cx="1858766"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dirty="0"/>
              <a:t>Lorem ipsum</a:t>
            </a:r>
          </a:p>
        </p:txBody>
      </p:sp>
      <p:sp>
        <p:nvSpPr>
          <p:cNvPr id="19" name="Text Placeholder 2">
            <a:extLst>
              <a:ext uri="{FF2B5EF4-FFF2-40B4-BE49-F238E27FC236}">
                <a16:creationId xmlns:a16="http://schemas.microsoft.com/office/drawing/2014/main" id="{86CFC235-2445-B945-80C2-EDF5231202FF}"/>
              </a:ext>
            </a:extLst>
          </p:cNvPr>
          <p:cNvSpPr>
            <a:spLocks noGrp="1"/>
          </p:cNvSpPr>
          <p:nvPr>
            <p:ph type="body" sz="quarter" idx="15" hasCustomPrompt="1"/>
          </p:nvPr>
        </p:nvSpPr>
        <p:spPr>
          <a:xfrm>
            <a:off x="6508376" y="1004238"/>
            <a:ext cx="1858766"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20" name="Text Placeholder 22">
            <a:extLst>
              <a:ext uri="{FF2B5EF4-FFF2-40B4-BE49-F238E27FC236}">
                <a16:creationId xmlns:a16="http://schemas.microsoft.com/office/drawing/2014/main" id="{21CB281B-16EF-1444-AB73-E6046573EDC5}"/>
              </a:ext>
            </a:extLst>
          </p:cNvPr>
          <p:cNvSpPr>
            <a:spLocks noGrp="1"/>
          </p:cNvSpPr>
          <p:nvPr>
            <p:ph type="body" sz="quarter" idx="16" hasCustomPrompt="1"/>
          </p:nvPr>
        </p:nvSpPr>
        <p:spPr>
          <a:xfrm>
            <a:off x="6508376" y="690463"/>
            <a:ext cx="1858766"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dirty="0"/>
              <a:t>Lorem ipsum</a:t>
            </a:r>
          </a:p>
        </p:txBody>
      </p:sp>
      <p:sp>
        <p:nvSpPr>
          <p:cNvPr id="21" name="Text Placeholder 2">
            <a:extLst>
              <a:ext uri="{FF2B5EF4-FFF2-40B4-BE49-F238E27FC236}">
                <a16:creationId xmlns:a16="http://schemas.microsoft.com/office/drawing/2014/main" id="{64F3F84C-C8D7-B54D-B960-233D66EF5C4C}"/>
              </a:ext>
            </a:extLst>
          </p:cNvPr>
          <p:cNvSpPr>
            <a:spLocks noGrp="1"/>
          </p:cNvSpPr>
          <p:nvPr>
            <p:ph type="body" sz="quarter" idx="17" hasCustomPrompt="1"/>
          </p:nvPr>
        </p:nvSpPr>
        <p:spPr>
          <a:xfrm>
            <a:off x="3872752" y="2362391"/>
            <a:ext cx="1858766"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22" name="Text Placeholder 22">
            <a:extLst>
              <a:ext uri="{FF2B5EF4-FFF2-40B4-BE49-F238E27FC236}">
                <a16:creationId xmlns:a16="http://schemas.microsoft.com/office/drawing/2014/main" id="{F64B5FE6-983E-1047-8420-8AB82B885BE6}"/>
              </a:ext>
            </a:extLst>
          </p:cNvPr>
          <p:cNvSpPr>
            <a:spLocks noGrp="1"/>
          </p:cNvSpPr>
          <p:nvPr>
            <p:ph type="body" sz="quarter" idx="18" hasCustomPrompt="1"/>
          </p:nvPr>
        </p:nvSpPr>
        <p:spPr>
          <a:xfrm>
            <a:off x="3872752" y="2048616"/>
            <a:ext cx="1858766"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dirty="0"/>
              <a:t>Lorem ipsum</a:t>
            </a:r>
          </a:p>
        </p:txBody>
      </p:sp>
      <p:sp>
        <p:nvSpPr>
          <p:cNvPr id="23" name="Text Placeholder 2">
            <a:extLst>
              <a:ext uri="{FF2B5EF4-FFF2-40B4-BE49-F238E27FC236}">
                <a16:creationId xmlns:a16="http://schemas.microsoft.com/office/drawing/2014/main" id="{CBF28626-6A23-9B47-AE95-73D67ACF4DCF}"/>
              </a:ext>
            </a:extLst>
          </p:cNvPr>
          <p:cNvSpPr>
            <a:spLocks noGrp="1"/>
          </p:cNvSpPr>
          <p:nvPr>
            <p:ph type="body" sz="quarter" idx="19" hasCustomPrompt="1"/>
          </p:nvPr>
        </p:nvSpPr>
        <p:spPr>
          <a:xfrm>
            <a:off x="3872752" y="3720544"/>
            <a:ext cx="1858766"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24" name="Text Placeholder 22">
            <a:extLst>
              <a:ext uri="{FF2B5EF4-FFF2-40B4-BE49-F238E27FC236}">
                <a16:creationId xmlns:a16="http://schemas.microsoft.com/office/drawing/2014/main" id="{A19624D4-DCEF-A342-88C6-42DE83459FD1}"/>
              </a:ext>
            </a:extLst>
          </p:cNvPr>
          <p:cNvSpPr>
            <a:spLocks noGrp="1"/>
          </p:cNvSpPr>
          <p:nvPr>
            <p:ph type="body" sz="quarter" idx="20" hasCustomPrompt="1"/>
          </p:nvPr>
        </p:nvSpPr>
        <p:spPr>
          <a:xfrm>
            <a:off x="3872752" y="3406769"/>
            <a:ext cx="1858766"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dirty="0"/>
              <a:t>Lorem ipsum</a:t>
            </a:r>
          </a:p>
        </p:txBody>
      </p:sp>
      <p:sp>
        <p:nvSpPr>
          <p:cNvPr id="25" name="Text Placeholder 2">
            <a:extLst>
              <a:ext uri="{FF2B5EF4-FFF2-40B4-BE49-F238E27FC236}">
                <a16:creationId xmlns:a16="http://schemas.microsoft.com/office/drawing/2014/main" id="{D6B579F7-4404-B443-A683-CC5DC541D53F}"/>
              </a:ext>
            </a:extLst>
          </p:cNvPr>
          <p:cNvSpPr>
            <a:spLocks noGrp="1"/>
          </p:cNvSpPr>
          <p:nvPr>
            <p:ph type="body" sz="quarter" idx="21" hasCustomPrompt="1"/>
          </p:nvPr>
        </p:nvSpPr>
        <p:spPr>
          <a:xfrm>
            <a:off x="6494929" y="2362391"/>
            <a:ext cx="1858766"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26" name="Text Placeholder 22">
            <a:extLst>
              <a:ext uri="{FF2B5EF4-FFF2-40B4-BE49-F238E27FC236}">
                <a16:creationId xmlns:a16="http://schemas.microsoft.com/office/drawing/2014/main" id="{96EEA7B3-F518-B34B-A586-0A11AD85AF21}"/>
              </a:ext>
            </a:extLst>
          </p:cNvPr>
          <p:cNvSpPr>
            <a:spLocks noGrp="1"/>
          </p:cNvSpPr>
          <p:nvPr>
            <p:ph type="body" sz="quarter" idx="22" hasCustomPrompt="1"/>
          </p:nvPr>
        </p:nvSpPr>
        <p:spPr>
          <a:xfrm>
            <a:off x="6494929" y="2048616"/>
            <a:ext cx="1858766"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dirty="0"/>
              <a:t>Lorem ipsum</a:t>
            </a:r>
          </a:p>
        </p:txBody>
      </p:sp>
      <p:sp>
        <p:nvSpPr>
          <p:cNvPr id="27" name="Text Placeholder 2">
            <a:extLst>
              <a:ext uri="{FF2B5EF4-FFF2-40B4-BE49-F238E27FC236}">
                <a16:creationId xmlns:a16="http://schemas.microsoft.com/office/drawing/2014/main" id="{EBF6D427-3144-704C-A8DC-60358F022A2E}"/>
              </a:ext>
            </a:extLst>
          </p:cNvPr>
          <p:cNvSpPr>
            <a:spLocks noGrp="1"/>
          </p:cNvSpPr>
          <p:nvPr>
            <p:ph type="body" sz="quarter" idx="23" hasCustomPrompt="1"/>
          </p:nvPr>
        </p:nvSpPr>
        <p:spPr>
          <a:xfrm>
            <a:off x="6494929" y="3720544"/>
            <a:ext cx="1858766"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28" name="Text Placeholder 22">
            <a:extLst>
              <a:ext uri="{FF2B5EF4-FFF2-40B4-BE49-F238E27FC236}">
                <a16:creationId xmlns:a16="http://schemas.microsoft.com/office/drawing/2014/main" id="{D2DD1DB7-CE18-EE4E-A271-DBC62452E806}"/>
              </a:ext>
            </a:extLst>
          </p:cNvPr>
          <p:cNvSpPr>
            <a:spLocks noGrp="1"/>
          </p:cNvSpPr>
          <p:nvPr>
            <p:ph type="body" sz="quarter" idx="24" hasCustomPrompt="1"/>
          </p:nvPr>
        </p:nvSpPr>
        <p:spPr>
          <a:xfrm>
            <a:off x="6494929" y="3406769"/>
            <a:ext cx="1858766"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dirty="0"/>
              <a:t>Lorem ipsum</a:t>
            </a:r>
          </a:p>
        </p:txBody>
      </p:sp>
      <p:sp>
        <p:nvSpPr>
          <p:cNvPr id="35" name="Text Placeholder 7">
            <a:extLst>
              <a:ext uri="{FF2B5EF4-FFF2-40B4-BE49-F238E27FC236}">
                <a16:creationId xmlns:a16="http://schemas.microsoft.com/office/drawing/2014/main" id="{882F6FFA-2A16-BF4D-BD00-AAF288459ADF}"/>
              </a:ext>
            </a:extLst>
          </p:cNvPr>
          <p:cNvSpPr>
            <a:spLocks noGrp="1"/>
          </p:cNvSpPr>
          <p:nvPr>
            <p:ph type="body" sz="quarter" idx="25"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34993527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br>
              <a:rPr lang="en-US" dirty="0"/>
            </a:br>
            <a:r>
              <a:rPr lang="en-US" dirty="0" err="1"/>
              <a:t>adipisicing</a:t>
            </a:r>
            <a:endParaRPr lang="en-US" dirty="0"/>
          </a:p>
        </p:txBody>
      </p:sp>
      <p:sp>
        <p:nvSpPr>
          <p:cNvPr id="27" name="Text Placeholder 7">
            <a:extLst>
              <a:ext uri="{FF2B5EF4-FFF2-40B4-BE49-F238E27FC236}">
                <a16:creationId xmlns:a16="http://schemas.microsoft.com/office/drawing/2014/main" id="{DBD9C579-5956-B949-A4A5-65F7D5D8BCAB}"/>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
        <p:nvSpPr>
          <p:cNvPr id="36" name="Text Placeholder 2">
            <a:extLst>
              <a:ext uri="{FF2B5EF4-FFF2-40B4-BE49-F238E27FC236}">
                <a16:creationId xmlns:a16="http://schemas.microsoft.com/office/drawing/2014/main" id="{0B521D4B-2740-0743-8A03-0930A43A725A}"/>
              </a:ext>
            </a:extLst>
          </p:cNvPr>
          <p:cNvSpPr>
            <a:spLocks noGrp="1"/>
          </p:cNvSpPr>
          <p:nvPr>
            <p:ph type="body" sz="quarter" idx="11" hasCustomPrompt="1"/>
          </p:nvPr>
        </p:nvSpPr>
        <p:spPr>
          <a:xfrm>
            <a:off x="684187" y="2375774"/>
            <a:ext cx="1858766" cy="55399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2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37" name="Text Placeholder 22">
            <a:extLst>
              <a:ext uri="{FF2B5EF4-FFF2-40B4-BE49-F238E27FC236}">
                <a16:creationId xmlns:a16="http://schemas.microsoft.com/office/drawing/2014/main" id="{2F9AAD15-DC15-5743-B2CB-81DAB5BE9354}"/>
              </a:ext>
            </a:extLst>
          </p:cNvPr>
          <p:cNvSpPr>
            <a:spLocks noGrp="1"/>
          </p:cNvSpPr>
          <p:nvPr>
            <p:ph type="body" sz="quarter" idx="12" hasCustomPrompt="1"/>
          </p:nvPr>
        </p:nvSpPr>
        <p:spPr>
          <a:xfrm>
            <a:off x="684187" y="2061999"/>
            <a:ext cx="1858766" cy="221599"/>
          </a:xfrm>
          <a:prstGeom prst="rect">
            <a:avLst/>
          </a:prstGeom>
        </p:spPr>
        <p:txBody>
          <a:bodyPr wrap="square" lIns="0" tIns="0" rIns="0" bIns="0">
            <a:spAutoFit/>
          </a:bodyPr>
          <a:lstStyle>
            <a:lvl1pPr marL="0" indent="0" algn="l">
              <a:buNone/>
              <a:defRPr sz="1600" b="1" i="0">
                <a:latin typeface="Arial" panose="020B0604020202020204" pitchFamily="34" charset="0"/>
                <a:cs typeface="Arial" panose="020B0604020202020204" pitchFamily="34" charset="0"/>
              </a:defRPr>
            </a:lvl1pPr>
          </a:lstStyle>
          <a:p>
            <a:pPr lvl="0"/>
            <a:r>
              <a:rPr lang="en-US" dirty="0"/>
              <a:t>Lorem ipsum</a:t>
            </a:r>
          </a:p>
        </p:txBody>
      </p:sp>
      <p:sp>
        <p:nvSpPr>
          <p:cNvPr id="40" name="Text Placeholder 2">
            <a:extLst>
              <a:ext uri="{FF2B5EF4-FFF2-40B4-BE49-F238E27FC236}">
                <a16:creationId xmlns:a16="http://schemas.microsoft.com/office/drawing/2014/main" id="{E765D23B-1314-E242-BE32-44AB85C7E63F}"/>
              </a:ext>
            </a:extLst>
          </p:cNvPr>
          <p:cNvSpPr>
            <a:spLocks noGrp="1"/>
          </p:cNvSpPr>
          <p:nvPr>
            <p:ph type="body" sz="quarter" idx="25" hasCustomPrompt="1"/>
          </p:nvPr>
        </p:nvSpPr>
        <p:spPr>
          <a:xfrm>
            <a:off x="684187" y="3891280"/>
            <a:ext cx="1858766" cy="55399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2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41" name="Text Placeholder 22">
            <a:extLst>
              <a:ext uri="{FF2B5EF4-FFF2-40B4-BE49-F238E27FC236}">
                <a16:creationId xmlns:a16="http://schemas.microsoft.com/office/drawing/2014/main" id="{417AE95B-53EC-024C-B901-A98431615EB9}"/>
              </a:ext>
            </a:extLst>
          </p:cNvPr>
          <p:cNvSpPr>
            <a:spLocks noGrp="1"/>
          </p:cNvSpPr>
          <p:nvPr>
            <p:ph type="body" sz="quarter" idx="26" hasCustomPrompt="1"/>
          </p:nvPr>
        </p:nvSpPr>
        <p:spPr>
          <a:xfrm>
            <a:off x="684187" y="3577505"/>
            <a:ext cx="1858766" cy="221599"/>
          </a:xfrm>
          <a:prstGeom prst="rect">
            <a:avLst/>
          </a:prstGeom>
        </p:spPr>
        <p:txBody>
          <a:bodyPr wrap="square" lIns="0" tIns="0" rIns="0" bIns="0">
            <a:spAutoFit/>
          </a:bodyPr>
          <a:lstStyle>
            <a:lvl1pPr marL="0" indent="0" algn="l">
              <a:buNone/>
              <a:defRPr sz="1600" b="1" i="0">
                <a:latin typeface="Arial" panose="020B0604020202020204" pitchFamily="34" charset="0"/>
                <a:cs typeface="Arial" panose="020B0604020202020204" pitchFamily="34" charset="0"/>
              </a:defRPr>
            </a:lvl1pPr>
          </a:lstStyle>
          <a:p>
            <a:pPr lvl="0"/>
            <a:r>
              <a:rPr lang="en-US" dirty="0"/>
              <a:t>Lorem ipsum</a:t>
            </a:r>
          </a:p>
        </p:txBody>
      </p:sp>
      <p:sp>
        <p:nvSpPr>
          <p:cNvPr id="42" name="Text Placeholder 2">
            <a:extLst>
              <a:ext uri="{FF2B5EF4-FFF2-40B4-BE49-F238E27FC236}">
                <a16:creationId xmlns:a16="http://schemas.microsoft.com/office/drawing/2014/main" id="{E67B2801-3608-674D-ADD4-1E44ED198498}"/>
              </a:ext>
            </a:extLst>
          </p:cNvPr>
          <p:cNvSpPr>
            <a:spLocks noGrp="1"/>
          </p:cNvSpPr>
          <p:nvPr>
            <p:ph type="body" sz="quarter" idx="27" hasCustomPrompt="1"/>
          </p:nvPr>
        </p:nvSpPr>
        <p:spPr>
          <a:xfrm>
            <a:off x="2708059" y="3891280"/>
            <a:ext cx="1858766" cy="55399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2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43" name="Text Placeholder 22">
            <a:extLst>
              <a:ext uri="{FF2B5EF4-FFF2-40B4-BE49-F238E27FC236}">
                <a16:creationId xmlns:a16="http://schemas.microsoft.com/office/drawing/2014/main" id="{E215B41E-F15D-C841-82FA-4379FC3557EE}"/>
              </a:ext>
            </a:extLst>
          </p:cNvPr>
          <p:cNvSpPr>
            <a:spLocks noGrp="1"/>
          </p:cNvSpPr>
          <p:nvPr>
            <p:ph type="body" sz="quarter" idx="28" hasCustomPrompt="1"/>
          </p:nvPr>
        </p:nvSpPr>
        <p:spPr>
          <a:xfrm>
            <a:off x="2708059" y="3577505"/>
            <a:ext cx="1858766" cy="221599"/>
          </a:xfrm>
          <a:prstGeom prst="rect">
            <a:avLst/>
          </a:prstGeom>
        </p:spPr>
        <p:txBody>
          <a:bodyPr wrap="square" lIns="0" tIns="0" rIns="0" bIns="0">
            <a:spAutoFit/>
          </a:bodyPr>
          <a:lstStyle>
            <a:lvl1pPr marL="0" indent="0" algn="l">
              <a:buNone/>
              <a:defRPr sz="1600" b="1" i="0">
                <a:latin typeface="Arial" panose="020B0604020202020204" pitchFamily="34" charset="0"/>
                <a:cs typeface="Arial" panose="020B0604020202020204" pitchFamily="34" charset="0"/>
              </a:defRPr>
            </a:lvl1pPr>
          </a:lstStyle>
          <a:p>
            <a:pPr lvl="0"/>
            <a:r>
              <a:rPr lang="en-US" dirty="0"/>
              <a:t>Lorem ipsum</a:t>
            </a:r>
          </a:p>
        </p:txBody>
      </p:sp>
      <p:sp>
        <p:nvSpPr>
          <p:cNvPr id="44" name="Text Placeholder 2">
            <a:extLst>
              <a:ext uri="{FF2B5EF4-FFF2-40B4-BE49-F238E27FC236}">
                <a16:creationId xmlns:a16="http://schemas.microsoft.com/office/drawing/2014/main" id="{CD10A8B8-91CF-9E48-9318-8BA1ADF3299D}"/>
              </a:ext>
            </a:extLst>
          </p:cNvPr>
          <p:cNvSpPr>
            <a:spLocks noGrp="1"/>
          </p:cNvSpPr>
          <p:nvPr>
            <p:ph type="body" sz="quarter" idx="29" hasCustomPrompt="1"/>
          </p:nvPr>
        </p:nvSpPr>
        <p:spPr>
          <a:xfrm>
            <a:off x="4731931" y="3891280"/>
            <a:ext cx="1858766" cy="55399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2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45" name="Text Placeholder 22">
            <a:extLst>
              <a:ext uri="{FF2B5EF4-FFF2-40B4-BE49-F238E27FC236}">
                <a16:creationId xmlns:a16="http://schemas.microsoft.com/office/drawing/2014/main" id="{75E94E2D-3D0F-6141-8986-3392B8CAD229}"/>
              </a:ext>
            </a:extLst>
          </p:cNvPr>
          <p:cNvSpPr>
            <a:spLocks noGrp="1"/>
          </p:cNvSpPr>
          <p:nvPr>
            <p:ph type="body" sz="quarter" idx="30" hasCustomPrompt="1"/>
          </p:nvPr>
        </p:nvSpPr>
        <p:spPr>
          <a:xfrm>
            <a:off x="4731931" y="3577505"/>
            <a:ext cx="1858766" cy="221599"/>
          </a:xfrm>
          <a:prstGeom prst="rect">
            <a:avLst/>
          </a:prstGeom>
        </p:spPr>
        <p:txBody>
          <a:bodyPr wrap="square" lIns="0" tIns="0" rIns="0" bIns="0">
            <a:spAutoFit/>
          </a:bodyPr>
          <a:lstStyle>
            <a:lvl1pPr marL="0" indent="0" algn="l">
              <a:buNone/>
              <a:defRPr sz="1600" b="1" i="0">
                <a:latin typeface="Arial" panose="020B0604020202020204" pitchFamily="34" charset="0"/>
                <a:cs typeface="Arial" panose="020B0604020202020204" pitchFamily="34" charset="0"/>
              </a:defRPr>
            </a:lvl1pPr>
          </a:lstStyle>
          <a:p>
            <a:pPr lvl="0"/>
            <a:r>
              <a:rPr lang="en-US" dirty="0"/>
              <a:t>Lorem ipsum</a:t>
            </a:r>
          </a:p>
        </p:txBody>
      </p:sp>
      <p:sp>
        <p:nvSpPr>
          <p:cNvPr id="46" name="Text Placeholder 2">
            <a:extLst>
              <a:ext uri="{FF2B5EF4-FFF2-40B4-BE49-F238E27FC236}">
                <a16:creationId xmlns:a16="http://schemas.microsoft.com/office/drawing/2014/main" id="{285B87F7-2B16-A041-958A-AA664AA1B105}"/>
              </a:ext>
            </a:extLst>
          </p:cNvPr>
          <p:cNvSpPr>
            <a:spLocks noGrp="1"/>
          </p:cNvSpPr>
          <p:nvPr>
            <p:ph type="body" sz="quarter" idx="31" hasCustomPrompt="1"/>
          </p:nvPr>
        </p:nvSpPr>
        <p:spPr>
          <a:xfrm>
            <a:off x="2708059" y="2375774"/>
            <a:ext cx="1858766" cy="55399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2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47" name="Text Placeholder 22">
            <a:extLst>
              <a:ext uri="{FF2B5EF4-FFF2-40B4-BE49-F238E27FC236}">
                <a16:creationId xmlns:a16="http://schemas.microsoft.com/office/drawing/2014/main" id="{DBAD1EAA-1FD1-164B-A280-33E00754CEC2}"/>
              </a:ext>
            </a:extLst>
          </p:cNvPr>
          <p:cNvSpPr>
            <a:spLocks noGrp="1"/>
          </p:cNvSpPr>
          <p:nvPr>
            <p:ph type="body" sz="quarter" idx="32" hasCustomPrompt="1"/>
          </p:nvPr>
        </p:nvSpPr>
        <p:spPr>
          <a:xfrm>
            <a:off x="2708059" y="2061999"/>
            <a:ext cx="1858766" cy="221599"/>
          </a:xfrm>
          <a:prstGeom prst="rect">
            <a:avLst/>
          </a:prstGeom>
        </p:spPr>
        <p:txBody>
          <a:bodyPr wrap="square" lIns="0" tIns="0" rIns="0" bIns="0">
            <a:spAutoFit/>
          </a:bodyPr>
          <a:lstStyle>
            <a:lvl1pPr marL="0" indent="0" algn="l">
              <a:buNone/>
              <a:defRPr sz="1600" b="1" i="0">
                <a:latin typeface="Arial" panose="020B0604020202020204" pitchFamily="34" charset="0"/>
                <a:cs typeface="Arial" panose="020B0604020202020204" pitchFamily="34" charset="0"/>
              </a:defRPr>
            </a:lvl1pPr>
          </a:lstStyle>
          <a:p>
            <a:pPr lvl="0"/>
            <a:r>
              <a:rPr lang="en-US" dirty="0"/>
              <a:t>Lorem ipsum</a:t>
            </a:r>
          </a:p>
        </p:txBody>
      </p:sp>
      <p:sp>
        <p:nvSpPr>
          <p:cNvPr id="48" name="Text Placeholder 2">
            <a:extLst>
              <a:ext uri="{FF2B5EF4-FFF2-40B4-BE49-F238E27FC236}">
                <a16:creationId xmlns:a16="http://schemas.microsoft.com/office/drawing/2014/main" id="{705D251B-C902-2446-B74C-F68CD37D3BD8}"/>
              </a:ext>
            </a:extLst>
          </p:cNvPr>
          <p:cNvSpPr>
            <a:spLocks noGrp="1"/>
          </p:cNvSpPr>
          <p:nvPr>
            <p:ph type="body" sz="quarter" idx="33" hasCustomPrompt="1"/>
          </p:nvPr>
        </p:nvSpPr>
        <p:spPr>
          <a:xfrm>
            <a:off x="4731931" y="2375774"/>
            <a:ext cx="1858766" cy="55399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2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49" name="Text Placeholder 22">
            <a:extLst>
              <a:ext uri="{FF2B5EF4-FFF2-40B4-BE49-F238E27FC236}">
                <a16:creationId xmlns:a16="http://schemas.microsoft.com/office/drawing/2014/main" id="{8B1D5655-0B6A-A347-9552-204BE998CE27}"/>
              </a:ext>
            </a:extLst>
          </p:cNvPr>
          <p:cNvSpPr>
            <a:spLocks noGrp="1"/>
          </p:cNvSpPr>
          <p:nvPr>
            <p:ph type="body" sz="quarter" idx="34" hasCustomPrompt="1"/>
          </p:nvPr>
        </p:nvSpPr>
        <p:spPr>
          <a:xfrm>
            <a:off x="4731931" y="2061999"/>
            <a:ext cx="1858766" cy="221599"/>
          </a:xfrm>
          <a:prstGeom prst="rect">
            <a:avLst/>
          </a:prstGeom>
        </p:spPr>
        <p:txBody>
          <a:bodyPr wrap="square" lIns="0" tIns="0" rIns="0" bIns="0">
            <a:spAutoFit/>
          </a:bodyPr>
          <a:lstStyle>
            <a:lvl1pPr marL="0" indent="0" algn="l">
              <a:buNone/>
              <a:defRPr sz="1600" b="1" i="0">
                <a:latin typeface="Arial" panose="020B0604020202020204" pitchFamily="34" charset="0"/>
                <a:cs typeface="Arial" panose="020B0604020202020204" pitchFamily="34" charset="0"/>
              </a:defRPr>
            </a:lvl1pPr>
          </a:lstStyle>
          <a:p>
            <a:pPr lvl="0"/>
            <a:r>
              <a:rPr lang="en-US" dirty="0"/>
              <a:t>Lorem ipsum</a:t>
            </a:r>
          </a:p>
        </p:txBody>
      </p:sp>
      <p:sp>
        <p:nvSpPr>
          <p:cNvPr id="50" name="Text Placeholder 2">
            <a:extLst>
              <a:ext uri="{FF2B5EF4-FFF2-40B4-BE49-F238E27FC236}">
                <a16:creationId xmlns:a16="http://schemas.microsoft.com/office/drawing/2014/main" id="{5614195E-C2C5-3C49-9146-74EC89312BF4}"/>
              </a:ext>
            </a:extLst>
          </p:cNvPr>
          <p:cNvSpPr>
            <a:spLocks noGrp="1"/>
          </p:cNvSpPr>
          <p:nvPr>
            <p:ph type="body" sz="quarter" idx="35" hasCustomPrompt="1"/>
          </p:nvPr>
        </p:nvSpPr>
        <p:spPr>
          <a:xfrm>
            <a:off x="6755803" y="2375774"/>
            <a:ext cx="1858766" cy="55399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2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51" name="Text Placeholder 22">
            <a:extLst>
              <a:ext uri="{FF2B5EF4-FFF2-40B4-BE49-F238E27FC236}">
                <a16:creationId xmlns:a16="http://schemas.microsoft.com/office/drawing/2014/main" id="{ECAC70C6-1136-1B4C-80EB-F6D07E8EFB8E}"/>
              </a:ext>
            </a:extLst>
          </p:cNvPr>
          <p:cNvSpPr>
            <a:spLocks noGrp="1"/>
          </p:cNvSpPr>
          <p:nvPr>
            <p:ph type="body" sz="quarter" idx="36" hasCustomPrompt="1"/>
          </p:nvPr>
        </p:nvSpPr>
        <p:spPr>
          <a:xfrm>
            <a:off x="6755803" y="2061999"/>
            <a:ext cx="1858766" cy="221599"/>
          </a:xfrm>
          <a:prstGeom prst="rect">
            <a:avLst/>
          </a:prstGeom>
        </p:spPr>
        <p:txBody>
          <a:bodyPr wrap="square" lIns="0" tIns="0" rIns="0" bIns="0">
            <a:spAutoFit/>
          </a:bodyPr>
          <a:lstStyle>
            <a:lvl1pPr marL="0" indent="0" algn="l">
              <a:buNone/>
              <a:defRPr sz="1600" b="1" i="0">
                <a:latin typeface="Arial" panose="020B0604020202020204" pitchFamily="34" charset="0"/>
                <a:cs typeface="Arial" panose="020B0604020202020204" pitchFamily="34" charset="0"/>
              </a:defRPr>
            </a:lvl1pPr>
          </a:lstStyle>
          <a:p>
            <a:pPr lvl="0"/>
            <a:r>
              <a:rPr lang="en-US" dirty="0"/>
              <a:t>Lorem ipsum</a:t>
            </a:r>
          </a:p>
        </p:txBody>
      </p:sp>
      <p:sp>
        <p:nvSpPr>
          <p:cNvPr id="58" name="Text Placeholder 2">
            <a:extLst>
              <a:ext uri="{FF2B5EF4-FFF2-40B4-BE49-F238E27FC236}">
                <a16:creationId xmlns:a16="http://schemas.microsoft.com/office/drawing/2014/main" id="{F247382D-4DAC-6644-A8A9-8FBEF8331412}"/>
              </a:ext>
            </a:extLst>
          </p:cNvPr>
          <p:cNvSpPr>
            <a:spLocks noGrp="1"/>
          </p:cNvSpPr>
          <p:nvPr>
            <p:ph type="body" sz="quarter" idx="37" hasCustomPrompt="1"/>
          </p:nvPr>
        </p:nvSpPr>
        <p:spPr>
          <a:xfrm>
            <a:off x="6755803" y="3891280"/>
            <a:ext cx="1858766" cy="55399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2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59" name="Text Placeholder 22">
            <a:extLst>
              <a:ext uri="{FF2B5EF4-FFF2-40B4-BE49-F238E27FC236}">
                <a16:creationId xmlns:a16="http://schemas.microsoft.com/office/drawing/2014/main" id="{1B4B640B-2C4E-0343-9F1E-1232FE2AB5E2}"/>
              </a:ext>
            </a:extLst>
          </p:cNvPr>
          <p:cNvSpPr>
            <a:spLocks noGrp="1"/>
          </p:cNvSpPr>
          <p:nvPr>
            <p:ph type="body" sz="quarter" idx="38" hasCustomPrompt="1"/>
          </p:nvPr>
        </p:nvSpPr>
        <p:spPr>
          <a:xfrm>
            <a:off x="6755803" y="3577505"/>
            <a:ext cx="1858766" cy="221599"/>
          </a:xfrm>
          <a:prstGeom prst="rect">
            <a:avLst/>
          </a:prstGeom>
        </p:spPr>
        <p:txBody>
          <a:bodyPr wrap="square" lIns="0" tIns="0" rIns="0" bIns="0">
            <a:spAutoFit/>
          </a:bodyPr>
          <a:lstStyle>
            <a:lvl1pPr marL="0" indent="0" algn="l">
              <a:buNone/>
              <a:defRPr sz="1600" b="1" i="0">
                <a:latin typeface="Arial" panose="020B0604020202020204" pitchFamily="34" charset="0"/>
                <a:cs typeface="Arial" panose="020B0604020202020204" pitchFamily="34" charset="0"/>
              </a:defRPr>
            </a:lvl1pPr>
          </a:lstStyle>
          <a:p>
            <a:pPr lvl="0"/>
            <a:r>
              <a:rPr lang="en-US" dirty="0"/>
              <a:t>Lorem ipsum</a:t>
            </a:r>
          </a:p>
        </p:txBody>
      </p:sp>
    </p:spTree>
    <p:extLst>
      <p:ext uri="{BB962C8B-B14F-4D97-AF65-F5344CB8AC3E}">
        <p14:creationId xmlns:p14="http://schemas.microsoft.com/office/powerpoint/2010/main" val="25426375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5A8422B-B96F-1B4C-880B-6F219A673213}"/>
              </a:ext>
            </a:extLst>
          </p:cNvPr>
          <p:cNvSpPr>
            <a:spLocks noGrp="1"/>
          </p:cNvSpPr>
          <p:nvPr>
            <p:ph type="body" sz="quarter" idx="11" hasCustomPrompt="1"/>
          </p:nvPr>
        </p:nvSpPr>
        <p:spPr>
          <a:xfrm>
            <a:off x="787059" y="2464028"/>
            <a:ext cx="7777820" cy="215444"/>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Tree>
    <p:extLst>
      <p:ext uri="{BB962C8B-B14F-4D97-AF65-F5344CB8AC3E}">
        <p14:creationId xmlns:p14="http://schemas.microsoft.com/office/powerpoint/2010/main" val="652122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F73EC980-7A2A-5949-A3B6-7FA10A244F83}"/>
              </a:ext>
            </a:extLst>
          </p:cNvPr>
          <p:cNvSpPr>
            <a:spLocks noGrp="1"/>
          </p:cNvSpPr>
          <p:nvPr>
            <p:ph type="body" sz="quarter" idx="10" hasCustomPrompt="1"/>
          </p:nvPr>
        </p:nvSpPr>
        <p:spPr>
          <a:xfrm>
            <a:off x="678714" y="708841"/>
            <a:ext cx="2006941" cy="543598"/>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Bar Chart</a:t>
            </a:r>
          </a:p>
        </p:txBody>
      </p:sp>
      <p:sp>
        <p:nvSpPr>
          <p:cNvPr id="5" name="Rectangle 4">
            <a:extLst>
              <a:ext uri="{FF2B5EF4-FFF2-40B4-BE49-F238E27FC236}">
                <a16:creationId xmlns:a16="http://schemas.microsoft.com/office/drawing/2014/main" id="{EDB7D2D1-F044-7B43-AEC6-E3723D8AC43E}"/>
              </a:ext>
            </a:extLst>
          </p:cNvPr>
          <p:cNvSpPr/>
          <p:nvPr userDrawn="1"/>
        </p:nvSpPr>
        <p:spPr>
          <a:xfrm>
            <a:off x="787059" y="511602"/>
            <a:ext cx="844325"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6" name="Text Placeholder 2">
            <a:extLst>
              <a:ext uri="{FF2B5EF4-FFF2-40B4-BE49-F238E27FC236}">
                <a16:creationId xmlns:a16="http://schemas.microsoft.com/office/drawing/2014/main" id="{38115545-9D3C-E94C-A0E2-D6BE9A18FDD6}"/>
              </a:ext>
            </a:extLst>
          </p:cNvPr>
          <p:cNvSpPr>
            <a:spLocks noGrp="1"/>
          </p:cNvSpPr>
          <p:nvPr>
            <p:ph type="body" sz="quarter" idx="11" hasCustomPrompt="1"/>
          </p:nvPr>
        </p:nvSpPr>
        <p:spPr>
          <a:xfrm>
            <a:off x="787059" y="1504199"/>
            <a:ext cx="1722461"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graphicFrame>
        <p:nvGraphicFramePr>
          <p:cNvPr id="7" name="Chart 6">
            <a:extLst>
              <a:ext uri="{FF2B5EF4-FFF2-40B4-BE49-F238E27FC236}">
                <a16:creationId xmlns:a16="http://schemas.microsoft.com/office/drawing/2014/main" id="{D0027CF0-E8FF-B642-ADEA-7B2D19AD28B4}"/>
              </a:ext>
            </a:extLst>
          </p:cNvPr>
          <p:cNvGraphicFramePr/>
          <p:nvPr userDrawn="1">
            <p:extLst>
              <p:ext uri="{D42A27DB-BD31-4B8C-83A1-F6EECF244321}">
                <p14:modId xmlns:p14="http://schemas.microsoft.com/office/powerpoint/2010/main" val="593050098"/>
              </p:ext>
            </p:extLst>
          </p:nvPr>
        </p:nvGraphicFramePr>
        <p:xfrm>
          <a:off x="3200400" y="718010"/>
          <a:ext cx="5561220" cy="370748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 Placeholder 7">
            <a:extLst>
              <a:ext uri="{FF2B5EF4-FFF2-40B4-BE49-F238E27FC236}">
                <a16:creationId xmlns:a16="http://schemas.microsoft.com/office/drawing/2014/main" id="{B51435AC-BED8-7249-969D-7DBE41FA1BC4}"/>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11840636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9A075E37-1AF8-9B4B-9DC2-0ED6348DF004}"/>
              </a:ext>
            </a:extLst>
          </p:cNvPr>
          <p:cNvSpPr txBox="1">
            <a:spLocks/>
          </p:cNvSpPr>
          <p:nvPr userDrawn="1"/>
        </p:nvSpPr>
        <p:spPr>
          <a:xfrm>
            <a:off x="678714" y="708841"/>
            <a:ext cx="2006941" cy="543598"/>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800">
                <a:ea typeface="+mj-ea"/>
              </a:rPr>
              <a:t>Bar Chart</a:t>
            </a:r>
            <a:endParaRPr lang="en-US" sz="2800" dirty="0">
              <a:ea typeface="+mj-ea"/>
            </a:endParaRPr>
          </a:p>
        </p:txBody>
      </p:sp>
      <p:sp>
        <p:nvSpPr>
          <p:cNvPr id="10" name="Rectangle 9">
            <a:extLst>
              <a:ext uri="{FF2B5EF4-FFF2-40B4-BE49-F238E27FC236}">
                <a16:creationId xmlns:a16="http://schemas.microsoft.com/office/drawing/2014/main" id="{6A45A059-EFED-5441-82EE-66CFE87CEF04}"/>
              </a:ext>
            </a:extLst>
          </p:cNvPr>
          <p:cNvSpPr/>
          <p:nvPr userDrawn="1"/>
        </p:nvSpPr>
        <p:spPr>
          <a:xfrm>
            <a:off x="787059" y="511602"/>
            <a:ext cx="844325"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aphicFrame>
        <p:nvGraphicFramePr>
          <p:cNvPr id="11" name="Chart 10">
            <a:extLst>
              <a:ext uri="{FF2B5EF4-FFF2-40B4-BE49-F238E27FC236}">
                <a16:creationId xmlns:a16="http://schemas.microsoft.com/office/drawing/2014/main" id="{91BD5CD8-B91E-4349-876E-05DDC6670C8B}"/>
              </a:ext>
            </a:extLst>
          </p:cNvPr>
          <p:cNvGraphicFramePr/>
          <p:nvPr userDrawn="1">
            <p:extLst>
              <p:ext uri="{D42A27DB-BD31-4B8C-83A1-F6EECF244321}">
                <p14:modId xmlns:p14="http://schemas.microsoft.com/office/powerpoint/2010/main" val="1624151487"/>
              </p:ext>
            </p:extLst>
          </p:nvPr>
        </p:nvGraphicFramePr>
        <p:xfrm>
          <a:off x="787059" y="1247825"/>
          <a:ext cx="7804357" cy="2647850"/>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 Placeholder 7">
            <a:extLst>
              <a:ext uri="{FF2B5EF4-FFF2-40B4-BE49-F238E27FC236}">
                <a16:creationId xmlns:a16="http://schemas.microsoft.com/office/drawing/2014/main" id="{AA7B4522-C2EC-1E41-ACDF-B6D855A44C40}"/>
              </a:ext>
            </a:extLst>
          </p:cNvPr>
          <p:cNvSpPr txBox="1">
            <a:spLocks/>
          </p:cNvSpPr>
          <p:nvPr userDrawn="1"/>
        </p:nvSpPr>
        <p:spPr>
          <a:xfrm>
            <a:off x="136779" y="161681"/>
            <a:ext cx="7540625" cy="1936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1" i="0" kern="1200" cap="all" baseline="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Kicker text HERE</a:t>
            </a:r>
            <a:endParaRPr lang="en-US" dirty="0"/>
          </a:p>
        </p:txBody>
      </p:sp>
      <p:sp>
        <p:nvSpPr>
          <p:cNvPr id="13" name="Text Placeholder 22">
            <a:extLst>
              <a:ext uri="{FF2B5EF4-FFF2-40B4-BE49-F238E27FC236}">
                <a16:creationId xmlns:a16="http://schemas.microsoft.com/office/drawing/2014/main" id="{59203146-734C-474E-BB7A-CFFFB58F6717}"/>
              </a:ext>
            </a:extLst>
          </p:cNvPr>
          <p:cNvSpPr txBox="1">
            <a:spLocks/>
          </p:cNvSpPr>
          <p:nvPr userDrawn="1"/>
        </p:nvSpPr>
        <p:spPr>
          <a:xfrm>
            <a:off x="787059" y="4110993"/>
            <a:ext cx="2156545" cy="249299"/>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LOREM IPSUM</a:t>
            </a:r>
          </a:p>
        </p:txBody>
      </p:sp>
      <p:sp>
        <p:nvSpPr>
          <p:cNvPr id="14" name="Text Placeholder 2">
            <a:extLst>
              <a:ext uri="{FF2B5EF4-FFF2-40B4-BE49-F238E27FC236}">
                <a16:creationId xmlns:a16="http://schemas.microsoft.com/office/drawing/2014/main" id="{FE72479C-B44B-F846-B4B6-6BFA5CCA1A8F}"/>
              </a:ext>
            </a:extLst>
          </p:cNvPr>
          <p:cNvSpPr txBox="1">
            <a:spLocks/>
          </p:cNvSpPr>
          <p:nvPr userDrawn="1"/>
        </p:nvSpPr>
        <p:spPr>
          <a:xfrm>
            <a:off x="787059" y="4360292"/>
            <a:ext cx="2535261" cy="430887"/>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Lorem ipsum dolor sit amet, consetetur sadipscing.</a:t>
            </a:r>
            <a:endParaRPr lang="en-US" dirty="0"/>
          </a:p>
        </p:txBody>
      </p:sp>
    </p:spTree>
    <p:extLst>
      <p:ext uri="{BB962C8B-B14F-4D97-AF65-F5344CB8AC3E}">
        <p14:creationId xmlns:p14="http://schemas.microsoft.com/office/powerpoint/2010/main" val="10771913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59792AE6-EF57-294C-9CC7-9ECAD30A28F3}"/>
              </a:ext>
            </a:extLst>
          </p:cNvPr>
          <p:cNvSpPr>
            <a:spLocks noGrp="1"/>
          </p:cNvSpPr>
          <p:nvPr>
            <p:ph type="body" sz="quarter" idx="11" hasCustomPrompt="1"/>
          </p:nvPr>
        </p:nvSpPr>
        <p:spPr>
          <a:xfrm>
            <a:off x="787059" y="4360292"/>
            <a:ext cx="2535261" cy="430887"/>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dirty="0"/>
              <a:t>Brief commentary (if needed to explain an anomaly).</a:t>
            </a:r>
          </a:p>
        </p:txBody>
      </p:sp>
      <p:graphicFrame>
        <p:nvGraphicFramePr>
          <p:cNvPr id="5" name="Table 4">
            <a:extLst>
              <a:ext uri="{FF2B5EF4-FFF2-40B4-BE49-F238E27FC236}">
                <a16:creationId xmlns:a16="http://schemas.microsoft.com/office/drawing/2014/main" id="{049A787D-6591-6843-ABE5-68AD4D26D75B}"/>
              </a:ext>
            </a:extLst>
          </p:cNvPr>
          <p:cNvGraphicFramePr>
            <a:graphicFrameLocks noGrp="1"/>
          </p:cNvGraphicFramePr>
          <p:nvPr userDrawn="1">
            <p:extLst>
              <p:ext uri="{D42A27DB-BD31-4B8C-83A1-F6EECF244321}">
                <p14:modId xmlns:p14="http://schemas.microsoft.com/office/powerpoint/2010/main" val="628573645"/>
              </p:ext>
            </p:extLst>
          </p:nvPr>
        </p:nvGraphicFramePr>
        <p:xfrm>
          <a:off x="787059" y="1527843"/>
          <a:ext cx="8021272" cy="1805200"/>
        </p:xfrm>
        <a:graphic>
          <a:graphicData uri="http://schemas.openxmlformats.org/drawingml/2006/table">
            <a:tbl>
              <a:tblPr firstRow="1" bandRow="1"/>
              <a:tblGrid>
                <a:gridCol w="868122">
                  <a:extLst>
                    <a:ext uri="{9D8B030D-6E8A-4147-A177-3AD203B41FA5}">
                      <a16:colId xmlns:a16="http://schemas.microsoft.com/office/drawing/2014/main" val="3783739888"/>
                    </a:ext>
                  </a:extLst>
                </a:gridCol>
                <a:gridCol w="1430630">
                  <a:extLst>
                    <a:ext uri="{9D8B030D-6E8A-4147-A177-3AD203B41FA5}">
                      <a16:colId xmlns:a16="http://schemas.microsoft.com/office/drawing/2014/main" val="2802813869"/>
                    </a:ext>
                  </a:extLst>
                </a:gridCol>
                <a:gridCol w="1430630">
                  <a:extLst>
                    <a:ext uri="{9D8B030D-6E8A-4147-A177-3AD203B41FA5}">
                      <a16:colId xmlns:a16="http://schemas.microsoft.com/office/drawing/2014/main" val="936675683"/>
                    </a:ext>
                  </a:extLst>
                </a:gridCol>
                <a:gridCol w="1430630">
                  <a:extLst>
                    <a:ext uri="{9D8B030D-6E8A-4147-A177-3AD203B41FA5}">
                      <a16:colId xmlns:a16="http://schemas.microsoft.com/office/drawing/2014/main" val="2568296159"/>
                    </a:ext>
                  </a:extLst>
                </a:gridCol>
                <a:gridCol w="1430630">
                  <a:extLst>
                    <a:ext uri="{9D8B030D-6E8A-4147-A177-3AD203B41FA5}">
                      <a16:colId xmlns:a16="http://schemas.microsoft.com/office/drawing/2014/main" val="577102865"/>
                    </a:ext>
                  </a:extLst>
                </a:gridCol>
                <a:gridCol w="1430630">
                  <a:extLst>
                    <a:ext uri="{9D8B030D-6E8A-4147-A177-3AD203B41FA5}">
                      <a16:colId xmlns:a16="http://schemas.microsoft.com/office/drawing/2014/main" val="1272076906"/>
                    </a:ext>
                  </a:extLst>
                </a:gridCol>
              </a:tblGrid>
              <a:tr h="454976">
                <a:tc>
                  <a:txBody>
                    <a:bodyPr/>
                    <a:lstStyle/>
                    <a:p>
                      <a:pPr algn="l"/>
                      <a:endParaRPr lang="en-US" sz="1400" b="1" i="0" dirty="0">
                        <a:solidFill>
                          <a:schemeClr val="bg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solidFill>
                            <a:schemeClr val="bg1"/>
                          </a:solidFill>
                          <a:latin typeface="Arial" panose="020B0604020202020204" pitchFamily="34" charset="0"/>
                          <a:cs typeface="Arial" panose="020B0604020202020204" pitchFamily="34" charset="0"/>
                        </a:rPr>
                        <a:t>Actuals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solidFill>
                            <a:schemeClr val="bg1"/>
                          </a:solidFill>
                          <a:latin typeface="Arial" panose="020B0604020202020204" pitchFamily="34" charset="0"/>
                          <a:cs typeface="Arial" panose="020B0604020202020204" pitchFamily="34" charset="0"/>
                        </a:rPr>
                        <a:t>Budget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solidFill>
                            <a:schemeClr val="bg1"/>
                          </a:solidFill>
                          <a:latin typeface="Arial" panose="020B0604020202020204" pitchFamily="34" charset="0"/>
                          <a:cs typeface="Arial" panose="020B0604020202020204" pitchFamily="34" charset="0"/>
                        </a:rPr>
                        <a:t>Variance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solidFill>
                            <a:schemeClr val="bg1"/>
                          </a:solidFill>
                          <a:latin typeface="Arial" panose="020B0604020202020204" pitchFamily="34" charset="0"/>
                          <a:cs typeface="Arial" panose="020B0604020202020204" pitchFamily="34" charset="0"/>
                        </a:rPr>
                        <a:t>Active Pipeline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solidFill>
                            <a:schemeClr val="bg1"/>
                          </a:solidFill>
                          <a:latin typeface="Arial" panose="020B0604020202020204" pitchFamily="34" charset="0"/>
                          <a:cs typeface="Arial" panose="020B0604020202020204" pitchFamily="34" charset="0"/>
                        </a:rPr>
                        <a:t>Adjusted Variance</a:t>
                      </a:r>
                    </a:p>
                  </a:txBody>
                  <a:tcPr anchor="ctr">
                    <a:lnL w="12700" cap="flat" cmpd="sng" algn="ctr">
                      <a:solidFill>
                        <a:schemeClr val="bg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extLst>
                  <a:ext uri="{0D108BD9-81ED-4DB2-BD59-A6C34878D82A}">
                    <a16:rowId xmlns:a16="http://schemas.microsoft.com/office/drawing/2014/main" val="1964484447"/>
                  </a:ext>
                </a:extLst>
              </a:tr>
              <a:tr h="372640">
                <a:tc>
                  <a:txBody>
                    <a:bodyPr/>
                    <a:lstStyle/>
                    <a:p>
                      <a:r>
                        <a:rPr lang="en-US" sz="1200" b="0" i="0" dirty="0">
                          <a:solidFill>
                            <a:schemeClr val="tx1"/>
                          </a:solidFill>
                          <a:highlight>
                            <a:srgbClr val="00FF00"/>
                          </a:highlight>
                          <a:latin typeface="Arial" panose="020B0604020202020204" pitchFamily="34" charset="0"/>
                          <a:cs typeface="Arial" panose="020B0604020202020204" pitchFamily="34" charset="0"/>
                        </a:rPr>
                        <a:t>Current Month</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latin typeface="Arial" panose="020B0604020202020204" pitchFamily="34" charset="0"/>
                          <a:cs typeface="Arial" panose="020B0604020202020204" pitchFamily="34" charset="0"/>
                        </a:rPr>
                        <a:t>(MTD)</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(Full Month)</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(Budget—Actuals)</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(Variance—Active Pipeline)</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5227178"/>
                  </a:ext>
                </a:extLst>
              </a:tr>
              <a:tr h="3726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highlight>
                            <a:srgbClr val="00FF00"/>
                          </a:highlight>
                          <a:latin typeface="Arial" panose="020B0604020202020204" pitchFamily="34" charset="0"/>
                          <a:cs typeface="Arial" panose="020B0604020202020204" pitchFamily="34" charset="0"/>
                        </a:rPr>
                        <a:t>Previous Months</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latin typeface="Arial" panose="020B0604020202020204" pitchFamily="34" charset="0"/>
                          <a:cs typeface="Arial" panose="020B0604020202020204" pitchFamily="34" charset="0"/>
                        </a:rPr>
                        <a:t>XXX</a:t>
                      </a:r>
                    </a:p>
                    <a:p>
                      <a:endParaRPr lang="en-US" sz="1200" b="0" i="0" dirty="0">
                        <a:solidFill>
                          <a:schemeClr val="bg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30849336"/>
                  </a:ext>
                </a:extLst>
              </a:tr>
              <a:tr h="3726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Total</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703855988"/>
                  </a:ext>
                </a:extLst>
              </a:tr>
            </a:tbl>
          </a:graphicData>
        </a:graphic>
      </p:graphicFrame>
      <p:sp>
        <p:nvSpPr>
          <p:cNvPr id="6" name="Text Placeholder 2">
            <a:extLst>
              <a:ext uri="{FF2B5EF4-FFF2-40B4-BE49-F238E27FC236}">
                <a16:creationId xmlns:a16="http://schemas.microsoft.com/office/drawing/2014/main" id="{76AA6F93-1688-D746-BE24-41F2E15EB27F}"/>
              </a:ext>
            </a:extLst>
          </p:cNvPr>
          <p:cNvSpPr txBox="1">
            <a:spLocks/>
          </p:cNvSpPr>
          <p:nvPr userDrawn="1"/>
        </p:nvSpPr>
        <p:spPr>
          <a:xfrm>
            <a:off x="678713" y="708841"/>
            <a:ext cx="7365691" cy="543598"/>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800" dirty="0">
                <a:ea typeface="+mj-ea"/>
              </a:rPr>
              <a:t>Financial Snapshot—Full Division</a:t>
            </a:r>
          </a:p>
        </p:txBody>
      </p:sp>
      <p:sp>
        <p:nvSpPr>
          <p:cNvPr id="7" name="Rectangle 6">
            <a:extLst>
              <a:ext uri="{FF2B5EF4-FFF2-40B4-BE49-F238E27FC236}">
                <a16:creationId xmlns:a16="http://schemas.microsoft.com/office/drawing/2014/main" id="{D4DE42B4-48E4-B746-9674-1A4860D460E3}"/>
              </a:ext>
            </a:extLst>
          </p:cNvPr>
          <p:cNvSpPr/>
          <p:nvPr userDrawn="1"/>
        </p:nvSpPr>
        <p:spPr>
          <a:xfrm>
            <a:off x="787059" y="511602"/>
            <a:ext cx="844325"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9478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87272F-5BC9-40B8-B4EF-6A31BE865AA6}"/>
              </a:ext>
            </a:extLst>
          </p:cNvPr>
          <p:cNvSpPr/>
          <p:nvPr userDrawn="1"/>
        </p:nvSpPr>
        <p:spPr>
          <a:xfrm>
            <a:off x="2630420" y="733241"/>
            <a:ext cx="694806" cy="51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7B199568-5042-4578-A858-AF1E81977502}"/>
              </a:ext>
            </a:extLst>
          </p:cNvPr>
          <p:cNvSpPr>
            <a:spLocks noGrp="1"/>
          </p:cNvSpPr>
          <p:nvPr>
            <p:ph type="body" sz="quarter" idx="10" hasCustomPrompt="1"/>
          </p:nvPr>
        </p:nvSpPr>
        <p:spPr>
          <a:xfrm>
            <a:off x="2548124" y="2634787"/>
            <a:ext cx="1874685" cy="36933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November 29, 2019</a:t>
            </a:r>
            <a:br>
              <a:rPr lang="en-US" dirty="0"/>
            </a:br>
            <a:r>
              <a:rPr lang="en-US" dirty="0"/>
              <a:t>Presenter Name</a:t>
            </a:r>
          </a:p>
        </p:txBody>
      </p:sp>
      <p:sp>
        <p:nvSpPr>
          <p:cNvPr id="4" name="Title 3">
            <a:extLst>
              <a:ext uri="{FF2B5EF4-FFF2-40B4-BE49-F238E27FC236}">
                <a16:creationId xmlns:a16="http://schemas.microsoft.com/office/drawing/2014/main" id="{66786F40-2C3B-4D35-9A75-F2937FE07920}"/>
              </a:ext>
            </a:extLst>
          </p:cNvPr>
          <p:cNvSpPr>
            <a:spLocks noGrp="1"/>
          </p:cNvSpPr>
          <p:nvPr>
            <p:ph type="title" hasCustomPrompt="1"/>
          </p:nvPr>
        </p:nvSpPr>
        <p:spPr>
          <a:xfrm>
            <a:off x="2548124" y="1495041"/>
            <a:ext cx="1774101" cy="1015663"/>
          </a:xfrm>
          <a:prstGeom prst="rect">
            <a:avLst/>
          </a:prstGeom>
        </p:spPr>
        <p:txBody>
          <a:bodyPr wrap="square">
            <a:spAutoFit/>
          </a:bodyPr>
          <a:lstStyle>
            <a:lvl1pPr marL="0" marR="0" indent="0" algn="l" defTabSz="914400" rtl="0" eaLnBrk="1" fontAlgn="auto" latinLnBrk="0" hangingPunct="1">
              <a:lnSpc>
                <a:spcPct val="100000"/>
              </a:lnSpc>
              <a:spcBef>
                <a:spcPct val="0"/>
              </a:spcBef>
              <a:spcAft>
                <a:spcPts val="0"/>
              </a:spcAft>
              <a:buClrTx/>
              <a:buSzTx/>
              <a:buFontTx/>
              <a:buNone/>
              <a:tabLst/>
              <a:defRPr lang="de-DE" sz="2000" b="1" dirty="0">
                <a:solidFill>
                  <a:schemeClr val="bg1"/>
                </a:solidFill>
                <a:latin typeface="Arial" panose="020B0604020202020204" pitchFamily="34" charset="0"/>
                <a:cs typeface="Arial" panose="020B0604020202020204" pitchFamily="34" charset="0"/>
              </a:defRPr>
            </a:lvl1pPr>
          </a:lstStyle>
          <a:p>
            <a:r>
              <a:rPr lang="en-US" dirty="0"/>
              <a:t>Presentation Title Goes Here</a:t>
            </a:r>
          </a:p>
        </p:txBody>
      </p:sp>
      <p:sp>
        <p:nvSpPr>
          <p:cNvPr id="5" name="Text Placeholder 4">
            <a:extLst>
              <a:ext uri="{FF2B5EF4-FFF2-40B4-BE49-F238E27FC236}">
                <a16:creationId xmlns:a16="http://schemas.microsoft.com/office/drawing/2014/main" id="{BCC915C5-C8A2-4AB1-B798-E807E41DBB95}"/>
              </a:ext>
            </a:extLst>
          </p:cNvPr>
          <p:cNvSpPr>
            <a:spLocks noGrp="1"/>
          </p:cNvSpPr>
          <p:nvPr>
            <p:ph type="body" sz="quarter" idx="11" hasCustomPrompt="1"/>
          </p:nvPr>
        </p:nvSpPr>
        <p:spPr>
          <a:xfrm>
            <a:off x="2548124" y="905028"/>
            <a:ext cx="2989177" cy="36933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1" i="0">
                <a:solidFill>
                  <a:schemeClr val="bg1"/>
                </a:solidFill>
                <a:latin typeface="Arial" panose="020B0604020202020204" pitchFamily="34" charset="0"/>
                <a:cs typeface="Arial" panose="020B0604020202020204" pitchFamily="34" charset="0"/>
              </a:defRPr>
            </a:lvl1pPr>
            <a:lvl2pPr>
              <a:defRPr sz="2400" b="1" i="0">
                <a:solidFill>
                  <a:schemeClr val="bg1"/>
                </a:solidFill>
                <a:latin typeface="Arial" panose="020B0604020202020204" pitchFamily="34" charset="0"/>
                <a:cs typeface="Arial" panose="020B0604020202020204" pitchFamily="34" charset="0"/>
              </a:defRPr>
            </a:lvl2pPr>
            <a:lvl3pPr>
              <a:defRPr sz="2400" b="1" i="0">
                <a:solidFill>
                  <a:schemeClr val="bg1"/>
                </a:solidFill>
                <a:latin typeface="Arial" panose="020B0604020202020204" pitchFamily="34" charset="0"/>
                <a:cs typeface="Arial" panose="020B0604020202020204" pitchFamily="34" charset="0"/>
              </a:defRPr>
            </a:lvl3pPr>
            <a:lvl4pPr>
              <a:defRPr sz="2400" b="1" i="0">
                <a:solidFill>
                  <a:schemeClr val="bg1"/>
                </a:solidFill>
                <a:latin typeface="Arial" panose="020B0604020202020204" pitchFamily="34" charset="0"/>
                <a:cs typeface="Arial" panose="020B0604020202020204" pitchFamily="34" charset="0"/>
              </a:defRPr>
            </a:lvl4pPr>
            <a:lvl5pPr>
              <a:defRPr sz="2400" b="1" i="0">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i="0" dirty="0">
                <a:solidFill>
                  <a:schemeClr val="bg1"/>
                </a:solidFill>
                <a:latin typeface="Arial" panose="020B0604020202020204" pitchFamily="34" charset="0"/>
                <a:cs typeface="Arial" panose="020B0604020202020204" pitchFamily="34" charset="0"/>
              </a:rPr>
              <a:t>Connected for Life.</a:t>
            </a:r>
            <a:endParaRPr lang="de-DE" sz="2400" b="1" i="0" dirty="0">
              <a:solidFill>
                <a:schemeClr val="bg1"/>
              </a:solidFill>
              <a:latin typeface="Arial" panose="020B0604020202020204" pitchFamily="34" charset="0"/>
              <a:cs typeface="Arial" panose="020B0604020202020204" pitchFamily="34" charset="0"/>
            </a:endParaRPr>
          </a:p>
          <a:p>
            <a:pPr lvl="0"/>
            <a:endParaRPr lang="en-US" dirty="0"/>
          </a:p>
        </p:txBody>
      </p:sp>
    </p:spTree>
    <p:extLst>
      <p:ext uri="{BB962C8B-B14F-4D97-AF65-F5344CB8AC3E}">
        <p14:creationId xmlns:p14="http://schemas.microsoft.com/office/powerpoint/2010/main" val="41283684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36BB6D83-C399-2946-A299-E9DC0D8F95C7}"/>
              </a:ext>
            </a:extLst>
          </p:cNvPr>
          <p:cNvSpPr>
            <a:spLocks noGrp="1"/>
          </p:cNvSpPr>
          <p:nvPr>
            <p:ph type="body" sz="quarter" idx="11" hasCustomPrompt="1"/>
          </p:nvPr>
        </p:nvSpPr>
        <p:spPr>
          <a:xfrm>
            <a:off x="787059" y="4360292"/>
            <a:ext cx="2535261" cy="430887"/>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dirty="0"/>
              <a:t>Brief commentary (if needed to explain an anomaly).</a:t>
            </a:r>
          </a:p>
        </p:txBody>
      </p:sp>
      <p:graphicFrame>
        <p:nvGraphicFramePr>
          <p:cNvPr id="9" name="Table 8">
            <a:extLst>
              <a:ext uri="{FF2B5EF4-FFF2-40B4-BE49-F238E27FC236}">
                <a16:creationId xmlns:a16="http://schemas.microsoft.com/office/drawing/2014/main" id="{B6C5FE1F-47A0-9F4C-9796-03C34E3490BC}"/>
              </a:ext>
            </a:extLst>
          </p:cNvPr>
          <p:cNvGraphicFramePr>
            <a:graphicFrameLocks noGrp="1"/>
          </p:cNvGraphicFramePr>
          <p:nvPr userDrawn="1">
            <p:extLst>
              <p:ext uri="{D42A27DB-BD31-4B8C-83A1-F6EECF244321}">
                <p14:modId xmlns:p14="http://schemas.microsoft.com/office/powerpoint/2010/main" val="23493922"/>
              </p:ext>
            </p:extLst>
          </p:nvPr>
        </p:nvGraphicFramePr>
        <p:xfrm>
          <a:off x="787059" y="1252439"/>
          <a:ext cx="8021272" cy="2902872"/>
        </p:xfrm>
        <a:graphic>
          <a:graphicData uri="http://schemas.openxmlformats.org/drawingml/2006/table">
            <a:tbl>
              <a:tblPr firstRow="1" bandRow="1"/>
              <a:tblGrid>
                <a:gridCol w="1435280">
                  <a:extLst>
                    <a:ext uri="{9D8B030D-6E8A-4147-A177-3AD203B41FA5}">
                      <a16:colId xmlns:a16="http://schemas.microsoft.com/office/drawing/2014/main" val="3783739888"/>
                    </a:ext>
                  </a:extLst>
                </a:gridCol>
                <a:gridCol w="1400537">
                  <a:extLst>
                    <a:ext uri="{9D8B030D-6E8A-4147-A177-3AD203B41FA5}">
                      <a16:colId xmlns:a16="http://schemas.microsoft.com/office/drawing/2014/main" val="2802813869"/>
                    </a:ext>
                  </a:extLst>
                </a:gridCol>
                <a:gridCol w="1875099">
                  <a:extLst>
                    <a:ext uri="{9D8B030D-6E8A-4147-A177-3AD203B41FA5}">
                      <a16:colId xmlns:a16="http://schemas.microsoft.com/office/drawing/2014/main" val="936675683"/>
                    </a:ext>
                  </a:extLst>
                </a:gridCol>
                <a:gridCol w="949124">
                  <a:extLst>
                    <a:ext uri="{9D8B030D-6E8A-4147-A177-3AD203B41FA5}">
                      <a16:colId xmlns:a16="http://schemas.microsoft.com/office/drawing/2014/main" val="2568296159"/>
                    </a:ext>
                  </a:extLst>
                </a:gridCol>
                <a:gridCol w="995423">
                  <a:extLst>
                    <a:ext uri="{9D8B030D-6E8A-4147-A177-3AD203B41FA5}">
                      <a16:colId xmlns:a16="http://schemas.microsoft.com/office/drawing/2014/main" val="577102865"/>
                    </a:ext>
                  </a:extLst>
                </a:gridCol>
                <a:gridCol w="1365809">
                  <a:extLst>
                    <a:ext uri="{9D8B030D-6E8A-4147-A177-3AD203B41FA5}">
                      <a16:colId xmlns:a16="http://schemas.microsoft.com/office/drawing/2014/main" val="1272076906"/>
                    </a:ext>
                  </a:extLst>
                </a:gridCol>
              </a:tblGrid>
              <a:tr h="454976">
                <a:tc>
                  <a:txBody>
                    <a:bodyPr/>
                    <a:lstStyle/>
                    <a:p>
                      <a:pPr algn="l"/>
                      <a:endParaRPr lang="en-US" sz="1400" b="1" i="0" dirty="0">
                        <a:solidFill>
                          <a:schemeClr val="bg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solidFill>
                            <a:schemeClr val="bg1"/>
                          </a:solidFill>
                          <a:latin typeface="Arial" panose="020B0604020202020204" pitchFamily="34" charset="0"/>
                          <a:cs typeface="Arial" panose="020B0604020202020204" pitchFamily="34" charset="0"/>
                        </a:rPr>
                        <a:t>Actuals </a:t>
                      </a:r>
                      <a:br>
                        <a:rPr lang="en-US" sz="1400" b="1" i="0" dirty="0">
                          <a:solidFill>
                            <a:schemeClr val="bg1"/>
                          </a:solidFill>
                          <a:latin typeface="Arial" panose="020B0604020202020204" pitchFamily="34" charset="0"/>
                          <a:cs typeface="Arial" panose="020B0604020202020204" pitchFamily="34" charset="0"/>
                        </a:rPr>
                      </a:br>
                      <a:r>
                        <a:rPr lang="en-US" sz="1400" b="1" i="0" dirty="0">
                          <a:solidFill>
                            <a:schemeClr val="bg1"/>
                          </a:solidFill>
                          <a:latin typeface="Arial" panose="020B0604020202020204" pitchFamily="34" charset="0"/>
                          <a:cs typeface="Arial" panose="020B0604020202020204" pitchFamily="34" charset="0"/>
                        </a:rPr>
                        <a:t>(MTD)</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solidFill>
                            <a:schemeClr val="bg1"/>
                          </a:solidFill>
                          <a:latin typeface="Arial" panose="020B0604020202020204" pitchFamily="34" charset="0"/>
                          <a:cs typeface="Arial" panose="020B0604020202020204" pitchFamily="34" charset="0"/>
                        </a:rPr>
                        <a:t>Budget </a:t>
                      </a:r>
                      <a:br>
                        <a:rPr lang="en-US" sz="1400" b="1" i="0" dirty="0">
                          <a:solidFill>
                            <a:schemeClr val="bg1"/>
                          </a:solidFill>
                          <a:latin typeface="Arial" panose="020B0604020202020204" pitchFamily="34" charset="0"/>
                          <a:cs typeface="Arial" panose="020B0604020202020204" pitchFamily="34" charset="0"/>
                        </a:rPr>
                      </a:br>
                      <a:r>
                        <a:rPr lang="en-US" sz="1400" b="1" i="0" dirty="0">
                          <a:solidFill>
                            <a:schemeClr val="bg1"/>
                          </a:solidFill>
                          <a:latin typeface="Arial" panose="020B0604020202020204" pitchFamily="34" charset="0"/>
                          <a:cs typeface="Arial" panose="020B0604020202020204" pitchFamily="34" charset="0"/>
                        </a:rPr>
                        <a:t>(Full Month)</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solidFill>
                            <a:schemeClr val="bg1"/>
                          </a:solidFill>
                          <a:latin typeface="Arial" panose="020B0604020202020204" pitchFamily="34" charset="0"/>
                          <a:cs typeface="Arial" panose="020B0604020202020204" pitchFamily="34" charset="0"/>
                        </a:rPr>
                        <a:t>Variance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solidFill>
                            <a:schemeClr val="bg1"/>
                          </a:solidFill>
                          <a:latin typeface="Arial" panose="020B0604020202020204" pitchFamily="34" charset="0"/>
                          <a:cs typeface="Arial" panose="020B0604020202020204" pitchFamily="34" charset="0"/>
                        </a:rPr>
                        <a:t>Active Pipeline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solidFill>
                            <a:schemeClr val="bg1"/>
                          </a:solidFill>
                          <a:latin typeface="Arial" panose="020B0604020202020204" pitchFamily="34" charset="0"/>
                          <a:cs typeface="Arial" panose="020B0604020202020204" pitchFamily="34" charset="0"/>
                        </a:rPr>
                        <a:t>Adjusted Variance</a:t>
                      </a:r>
                    </a:p>
                  </a:txBody>
                  <a:tcPr anchor="ctr">
                    <a:lnL w="12700" cap="flat" cmpd="sng" algn="ctr">
                      <a:solidFill>
                        <a:schemeClr val="bg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extLst>
                  <a:ext uri="{0D108BD9-81ED-4DB2-BD59-A6C34878D82A}">
                    <a16:rowId xmlns:a16="http://schemas.microsoft.com/office/drawing/2014/main" val="1964484447"/>
                  </a:ext>
                </a:extLst>
              </a:tr>
              <a:tr h="185523">
                <a:tc>
                  <a:txBody>
                    <a:bodyPr/>
                    <a:lstStyle/>
                    <a:p>
                      <a:r>
                        <a:rPr lang="en-US" sz="1200" b="0" i="0" dirty="0">
                          <a:solidFill>
                            <a:schemeClr val="tx1"/>
                          </a:solidFill>
                          <a:highlight>
                            <a:srgbClr val="00FF00"/>
                          </a:highlight>
                          <a:latin typeface="Arial" panose="020B0604020202020204" pitchFamily="34" charset="0"/>
                          <a:cs typeface="Arial" panose="020B0604020202020204" pitchFamily="34" charset="0"/>
                        </a:rPr>
                        <a:t>Reporting Area #1</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chemeClr val="tx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5227178"/>
                  </a:ext>
                </a:extLst>
              </a:tr>
              <a:tr h="0">
                <a:tc>
                  <a:txBody>
                    <a:bodyPr/>
                    <a:lstStyle/>
                    <a:p>
                      <a:r>
                        <a:rPr lang="en-US" sz="1200" b="0" i="0" dirty="0">
                          <a:solidFill>
                            <a:schemeClr val="tx1"/>
                          </a:solidFill>
                          <a:highlight>
                            <a:srgbClr val="00FF00"/>
                          </a:highlight>
                          <a:latin typeface="Arial" panose="020B0604020202020204" pitchFamily="34" charset="0"/>
                          <a:cs typeface="Arial" panose="020B0604020202020204" pitchFamily="34" charset="0"/>
                        </a:rPr>
                        <a:t>Reporting Area #2</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200" b="0" i="0" dirty="0">
                        <a:solidFill>
                          <a:schemeClr val="bg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30849336"/>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highlight>
                            <a:srgbClr val="00FF00"/>
                          </a:highlight>
                          <a:latin typeface="Arial" panose="020B0604020202020204" pitchFamily="34" charset="0"/>
                          <a:cs typeface="Arial" panose="020B0604020202020204" pitchFamily="34" charset="0"/>
                        </a:rPr>
                        <a:t>Reporting Area #3</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200" b="0" i="0" dirty="0">
                        <a:solidFill>
                          <a:schemeClr val="bg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58900574"/>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highlight>
                            <a:srgbClr val="00FF00"/>
                          </a:highlight>
                          <a:latin typeface="Arial" panose="020B0604020202020204" pitchFamily="34" charset="0"/>
                          <a:cs typeface="Arial" panose="020B0604020202020204" pitchFamily="34" charset="0"/>
                        </a:rPr>
                        <a:t>Reporting Area #4</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200" b="0" i="0" dirty="0">
                        <a:solidFill>
                          <a:schemeClr val="bg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5060161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highlight>
                            <a:srgbClr val="00FF00"/>
                          </a:highlight>
                          <a:latin typeface="Arial" panose="020B0604020202020204" pitchFamily="34" charset="0"/>
                          <a:cs typeface="Arial" panose="020B0604020202020204" pitchFamily="34" charset="0"/>
                        </a:rPr>
                        <a:t>Reporting Area #5</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200" b="0" i="0" dirty="0">
                        <a:solidFill>
                          <a:schemeClr val="bg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1650892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highlight>
                            <a:srgbClr val="00FF00"/>
                          </a:highlight>
                          <a:latin typeface="Arial" panose="020B0604020202020204" pitchFamily="34" charset="0"/>
                          <a:cs typeface="Arial" panose="020B0604020202020204" pitchFamily="34" charset="0"/>
                        </a:rPr>
                        <a:t>Reporting Area #6</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200" b="0" i="0" dirty="0">
                        <a:solidFill>
                          <a:schemeClr val="bg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31220937"/>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highlight>
                            <a:srgbClr val="00FF00"/>
                          </a:highlight>
                          <a:latin typeface="Arial" panose="020B0604020202020204" pitchFamily="34" charset="0"/>
                          <a:cs typeface="Arial" panose="020B0604020202020204" pitchFamily="34" charset="0"/>
                        </a:rPr>
                        <a:t>Reporting Area #7</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200" b="0" i="0" dirty="0">
                        <a:solidFill>
                          <a:schemeClr val="bg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81855684"/>
                  </a:ext>
                </a:extLst>
              </a:tr>
              <a:tr h="4644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Total</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703855988"/>
                  </a:ext>
                </a:extLst>
              </a:tr>
            </a:tbl>
          </a:graphicData>
        </a:graphic>
      </p:graphicFrame>
      <p:sp>
        <p:nvSpPr>
          <p:cNvPr id="10" name="Text Placeholder 2">
            <a:extLst>
              <a:ext uri="{FF2B5EF4-FFF2-40B4-BE49-F238E27FC236}">
                <a16:creationId xmlns:a16="http://schemas.microsoft.com/office/drawing/2014/main" id="{7D43A5E4-6B70-334D-AEF3-2F889D55161B}"/>
              </a:ext>
            </a:extLst>
          </p:cNvPr>
          <p:cNvSpPr txBox="1">
            <a:spLocks/>
          </p:cNvSpPr>
          <p:nvPr userDrawn="1"/>
        </p:nvSpPr>
        <p:spPr>
          <a:xfrm>
            <a:off x="678713" y="708841"/>
            <a:ext cx="7365691" cy="543598"/>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800" dirty="0">
                <a:highlight>
                  <a:srgbClr val="00FF00"/>
                </a:highlight>
                <a:ea typeface="+mj-ea"/>
              </a:rPr>
              <a:t>Month</a:t>
            </a:r>
            <a:r>
              <a:rPr lang="en-US" sz="2800" dirty="0">
                <a:ea typeface="+mj-ea"/>
              </a:rPr>
              <a:t> Financial Details</a:t>
            </a:r>
          </a:p>
        </p:txBody>
      </p:sp>
      <p:sp>
        <p:nvSpPr>
          <p:cNvPr id="11" name="Rectangle 10">
            <a:extLst>
              <a:ext uri="{FF2B5EF4-FFF2-40B4-BE49-F238E27FC236}">
                <a16:creationId xmlns:a16="http://schemas.microsoft.com/office/drawing/2014/main" id="{68B88EE4-22F6-454A-AFE3-5539148F7C13}"/>
              </a:ext>
            </a:extLst>
          </p:cNvPr>
          <p:cNvSpPr/>
          <p:nvPr userDrawn="1"/>
        </p:nvSpPr>
        <p:spPr>
          <a:xfrm>
            <a:off x="787059" y="511602"/>
            <a:ext cx="844325"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15788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F8484FC2-6870-664E-9865-44D7531F84F1}"/>
              </a:ext>
            </a:extLst>
          </p:cNvPr>
          <p:cNvSpPr>
            <a:spLocks noGrp="1"/>
          </p:cNvSpPr>
          <p:nvPr>
            <p:ph type="body" sz="quarter" idx="11" hasCustomPrompt="1"/>
          </p:nvPr>
        </p:nvSpPr>
        <p:spPr>
          <a:xfrm>
            <a:off x="787059" y="1225686"/>
            <a:ext cx="7777820" cy="430887"/>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dirty="0"/>
              <a:t>What will you do in the remaining days of this month to achieve (or exceed) your monthly budget? List out the highest value or most critical opportunities and group all others in the final line.</a:t>
            </a:r>
          </a:p>
        </p:txBody>
      </p:sp>
      <p:graphicFrame>
        <p:nvGraphicFramePr>
          <p:cNvPr id="7" name="Table 6">
            <a:extLst>
              <a:ext uri="{FF2B5EF4-FFF2-40B4-BE49-F238E27FC236}">
                <a16:creationId xmlns:a16="http://schemas.microsoft.com/office/drawing/2014/main" id="{E3277298-0869-B44C-8C31-D378B42E7884}"/>
              </a:ext>
            </a:extLst>
          </p:cNvPr>
          <p:cNvGraphicFramePr>
            <a:graphicFrameLocks noGrp="1"/>
          </p:cNvGraphicFramePr>
          <p:nvPr userDrawn="1">
            <p:extLst>
              <p:ext uri="{D42A27DB-BD31-4B8C-83A1-F6EECF244321}">
                <p14:modId xmlns:p14="http://schemas.microsoft.com/office/powerpoint/2010/main" val="1702834773"/>
              </p:ext>
            </p:extLst>
          </p:nvPr>
        </p:nvGraphicFramePr>
        <p:xfrm>
          <a:off x="787059" y="1911154"/>
          <a:ext cx="7928679" cy="2346960"/>
        </p:xfrm>
        <a:graphic>
          <a:graphicData uri="http://schemas.openxmlformats.org/drawingml/2006/table">
            <a:tbl>
              <a:tblPr firstRow="1" bandRow="1"/>
              <a:tblGrid>
                <a:gridCol w="1982170">
                  <a:extLst>
                    <a:ext uri="{9D8B030D-6E8A-4147-A177-3AD203B41FA5}">
                      <a16:colId xmlns:a16="http://schemas.microsoft.com/office/drawing/2014/main" val="3783739888"/>
                    </a:ext>
                  </a:extLst>
                </a:gridCol>
                <a:gridCol w="2295060">
                  <a:extLst>
                    <a:ext uri="{9D8B030D-6E8A-4147-A177-3AD203B41FA5}">
                      <a16:colId xmlns:a16="http://schemas.microsoft.com/office/drawing/2014/main" val="2802813869"/>
                    </a:ext>
                  </a:extLst>
                </a:gridCol>
                <a:gridCol w="1669279">
                  <a:extLst>
                    <a:ext uri="{9D8B030D-6E8A-4147-A177-3AD203B41FA5}">
                      <a16:colId xmlns:a16="http://schemas.microsoft.com/office/drawing/2014/main" val="936675683"/>
                    </a:ext>
                  </a:extLst>
                </a:gridCol>
                <a:gridCol w="1982170">
                  <a:extLst>
                    <a:ext uri="{9D8B030D-6E8A-4147-A177-3AD203B41FA5}">
                      <a16:colId xmlns:a16="http://schemas.microsoft.com/office/drawing/2014/main" val="2568296159"/>
                    </a:ext>
                  </a:extLst>
                </a:gridCol>
              </a:tblGrid>
              <a:tr h="387805">
                <a:tc>
                  <a:txBody>
                    <a:bodyPr/>
                    <a:lstStyle/>
                    <a:p>
                      <a:pPr algn="l"/>
                      <a:r>
                        <a:rPr lang="en-US" sz="1400" b="1" i="0" dirty="0">
                          <a:solidFill>
                            <a:schemeClr val="bg1"/>
                          </a:solidFill>
                          <a:latin typeface="Arial" panose="020B0604020202020204" pitchFamily="34" charset="0"/>
                          <a:cs typeface="Arial" panose="020B0604020202020204" pitchFamily="34" charset="0"/>
                        </a:rPr>
                        <a:t>Pipeline Item or Reporting Area</a:t>
                      </a:r>
                    </a:p>
                  </a:txBody>
                  <a:tcPr anchor="ctr">
                    <a:lnL w="317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Value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Expected Book Date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Help/Support Needed to Close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extLst>
                  <a:ext uri="{0D108BD9-81ED-4DB2-BD59-A6C34878D82A}">
                    <a16:rowId xmlns:a16="http://schemas.microsoft.com/office/drawing/2014/main" val="1964484447"/>
                  </a:ext>
                </a:extLst>
              </a:tr>
              <a:tr h="0">
                <a:tc>
                  <a:txBody>
                    <a:bodyPr/>
                    <a:lstStyle/>
                    <a:p>
                      <a:endParaRPr lang="en-US" sz="1200" b="0" i="0" dirty="0">
                        <a:solidFill>
                          <a:schemeClr val="tx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chemeClr val="tx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5227178"/>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chemeClr val="tx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chemeClr val="tx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570366"/>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chemeClr val="tx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chemeClr val="tx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03855988"/>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chemeClr val="tx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49770262"/>
                  </a:ext>
                </a:extLst>
              </a:tr>
              <a:tr h="0">
                <a:tc>
                  <a:txBody>
                    <a:bodyPr/>
                    <a:lstStyle/>
                    <a:p>
                      <a:endParaRPr lang="en-US" sz="1200" b="1" i="0" dirty="0">
                        <a:solidFill>
                          <a:schemeClr val="tx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chemeClr val="tx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Varies</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80663138"/>
                  </a:ext>
                </a:extLst>
              </a:tr>
              <a:tr h="3878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chemeClr val="tx1"/>
                          </a:solidFill>
                          <a:latin typeface="Arial" panose="020B0604020202020204" pitchFamily="34" charset="0"/>
                          <a:cs typeface="Arial" panose="020B0604020202020204" pitchFamily="34" charset="0"/>
                        </a:rPr>
                        <a:t>Total</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chemeClr val="tx1"/>
                          </a:solidFill>
                          <a:latin typeface="Arial" panose="020B0604020202020204" pitchFamily="34" charset="0"/>
                          <a:cs typeface="Arial" panose="020B0604020202020204" pitchFamily="34" charset="0"/>
                        </a:rPr>
                        <a:t>(should equal slide 4 Current Month Active Pipeline)</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531837987"/>
                  </a:ext>
                </a:extLst>
              </a:tr>
            </a:tbl>
          </a:graphicData>
        </a:graphic>
      </p:graphicFrame>
      <p:sp>
        <p:nvSpPr>
          <p:cNvPr id="12" name="Text Placeholder 2">
            <a:extLst>
              <a:ext uri="{FF2B5EF4-FFF2-40B4-BE49-F238E27FC236}">
                <a16:creationId xmlns:a16="http://schemas.microsoft.com/office/drawing/2014/main" id="{6B0C7408-B491-C346-BE17-5B4E791F6452}"/>
              </a:ext>
            </a:extLst>
          </p:cNvPr>
          <p:cNvSpPr txBox="1">
            <a:spLocks/>
          </p:cNvSpPr>
          <p:nvPr userDrawn="1"/>
        </p:nvSpPr>
        <p:spPr>
          <a:xfrm>
            <a:off x="678714" y="708841"/>
            <a:ext cx="7423564" cy="543598"/>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800" dirty="0">
                <a:highlight>
                  <a:srgbClr val="00FF00"/>
                </a:highlight>
              </a:rPr>
              <a:t>Month</a:t>
            </a:r>
            <a:r>
              <a:rPr lang="en-US" sz="2800" dirty="0"/>
              <a:t> Pipeline Details</a:t>
            </a:r>
          </a:p>
        </p:txBody>
      </p:sp>
      <p:sp>
        <p:nvSpPr>
          <p:cNvPr id="13" name="Rectangle 12">
            <a:extLst>
              <a:ext uri="{FF2B5EF4-FFF2-40B4-BE49-F238E27FC236}">
                <a16:creationId xmlns:a16="http://schemas.microsoft.com/office/drawing/2014/main" id="{4C15893F-8D46-D042-9182-1AF39B365C5D}"/>
              </a:ext>
            </a:extLst>
          </p:cNvPr>
          <p:cNvSpPr/>
          <p:nvPr userDrawn="1"/>
        </p:nvSpPr>
        <p:spPr>
          <a:xfrm>
            <a:off x="787059" y="511602"/>
            <a:ext cx="844325"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67157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1CF9F1E8-F7FC-B140-B673-72E316C65C66}"/>
              </a:ext>
            </a:extLst>
          </p:cNvPr>
          <p:cNvSpPr>
            <a:spLocks noGrp="1"/>
          </p:cNvSpPr>
          <p:nvPr>
            <p:ph type="body" sz="quarter" idx="11" hasCustomPrompt="1"/>
          </p:nvPr>
        </p:nvSpPr>
        <p:spPr>
          <a:xfrm>
            <a:off x="787059" y="1225686"/>
            <a:ext cx="7777820" cy="430887"/>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r>
              <a:rPr lang="en-US" dirty="0">
                <a:latin typeface="Helvetica Neue" panose="02000503000000020004" pitchFamily="2" charset="0"/>
                <a:ea typeface="Helvetica Neue" panose="02000503000000020004" pitchFamily="2" charset="0"/>
                <a:cs typeface="Helvetica Neue" panose="02000503000000020004" pitchFamily="2" charset="0"/>
              </a:rPr>
              <a:t>If your Actuals + Pipeline do not achieve your budget for this month, how are you working to address the remaining gap?</a:t>
            </a:r>
            <a:endParaRPr lang="en-US" dirty="0">
              <a:highlight>
                <a:srgbClr val="00FF00"/>
              </a:highlight>
              <a:latin typeface="Helvetica Neue" panose="02000503000000020004" pitchFamily="2" charset="0"/>
              <a:ea typeface="Helvetica Neue" panose="02000503000000020004" pitchFamily="2" charset="0"/>
              <a:cs typeface="Helvetica Neue" panose="02000503000000020004" pitchFamily="2" charset="0"/>
            </a:endParaRPr>
          </a:p>
        </p:txBody>
      </p:sp>
      <p:graphicFrame>
        <p:nvGraphicFramePr>
          <p:cNvPr id="9" name="Table 8">
            <a:extLst>
              <a:ext uri="{FF2B5EF4-FFF2-40B4-BE49-F238E27FC236}">
                <a16:creationId xmlns:a16="http://schemas.microsoft.com/office/drawing/2014/main" id="{1242C673-97A6-8B49-95C1-B2A579EFFF86}"/>
              </a:ext>
            </a:extLst>
          </p:cNvPr>
          <p:cNvGraphicFramePr>
            <a:graphicFrameLocks noGrp="1"/>
          </p:cNvGraphicFramePr>
          <p:nvPr userDrawn="1">
            <p:extLst>
              <p:ext uri="{D42A27DB-BD31-4B8C-83A1-F6EECF244321}">
                <p14:modId xmlns:p14="http://schemas.microsoft.com/office/powerpoint/2010/main" val="2328811794"/>
              </p:ext>
            </p:extLst>
          </p:nvPr>
        </p:nvGraphicFramePr>
        <p:xfrm>
          <a:off x="787059" y="1911154"/>
          <a:ext cx="7928679" cy="2277565"/>
        </p:xfrm>
        <a:graphic>
          <a:graphicData uri="http://schemas.openxmlformats.org/drawingml/2006/table">
            <a:tbl>
              <a:tblPr firstRow="1" bandRow="1"/>
              <a:tblGrid>
                <a:gridCol w="1982170">
                  <a:extLst>
                    <a:ext uri="{9D8B030D-6E8A-4147-A177-3AD203B41FA5}">
                      <a16:colId xmlns:a16="http://schemas.microsoft.com/office/drawing/2014/main" val="3783739888"/>
                    </a:ext>
                  </a:extLst>
                </a:gridCol>
                <a:gridCol w="2295060">
                  <a:extLst>
                    <a:ext uri="{9D8B030D-6E8A-4147-A177-3AD203B41FA5}">
                      <a16:colId xmlns:a16="http://schemas.microsoft.com/office/drawing/2014/main" val="2802813869"/>
                    </a:ext>
                  </a:extLst>
                </a:gridCol>
                <a:gridCol w="1669279">
                  <a:extLst>
                    <a:ext uri="{9D8B030D-6E8A-4147-A177-3AD203B41FA5}">
                      <a16:colId xmlns:a16="http://schemas.microsoft.com/office/drawing/2014/main" val="936675683"/>
                    </a:ext>
                  </a:extLst>
                </a:gridCol>
                <a:gridCol w="1982170">
                  <a:extLst>
                    <a:ext uri="{9D8B030D-6E8A-4147-A177-3AD203B41FA5}">
                      <a16:colId xmlns:a16="http://schemas.microsoft.com/office/drawing/2014/main" val="2568296159"/>
                    </a:ext>
                  </a:extLst>
                </a:gridCol>
              </a:tblGrid>
              <a:tr h="387805">
                <a:tc>
                  <a:txBody>
                    <a:bodyPr/>
                    <a:lstStyle/>
                    <a:p>
                      <a:pPr algn="l"/>
                      <a:r>
                        <a:rPr lang="en-US" sz="1400" b="1" i="0" dirty="0">
                          <a:solidFill>
                            <a:schemeClr val="bg1"/>
                          </a:solidFill>
                          <a:latin typeface="Arial" panose="020B0604020202020204" pitchFamily="34" charset="0"/>
                          <a:cs typeface="Arial" panose="020B0604020202020204" pitchFamily="34" charset="0"/>
                        </a:rPr>
                        <a:t>Plans/Tactics</a:t>
                      </a:r>
                    </a:p>
                  </a:txBody>
                  <a:tcPr anchor="ctr">
                    <a:lnL w="317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Value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Expected Book Date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Help/Support Needed</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extLst>
                  <a:ext uri="{0D108BD9-81ED-4DB2-BD59-A6C34878D82A}">
                    <a16:rowId xmlns:a16="http://schemas.microsoft.com/office/drawing/2014/main" val="1964484447"/>
                  </a:ext>
                </a:extLst>
              </a:tr>
              <a:tr h="0">
                <a:tc>
                  <a:txBody>
                    <a:bodyPr/>
                    <a:lstStyle/>
                    <a:p>
                      <a:endParaRPr lang="en-US" sz="1200" b="0" i="0" dirty="0">
                        <a:solidFill>
                          <a:schemeClr val="tx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chemeClr val="tx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5227178"/>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chemeClr val="tx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chemeClr val="tx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570366"/>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chemeClr val="tx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chemeClr val="tx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03855988"/>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chemeClr val="tx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49770262"/>
                  </a:ext>
                </a:extLst>
              </a:tr>
              <a:tr h="0">
                <a:tc>
                  <a:txBody>
                    <a:bodyPr/>
                    <a:lstStyle/>
                    <a:p>
                      <a:endParaRPr lang="en-US" sz="1200" b="1" i="0" dirty="0">
                        <a:solidFill>
                          <a:schemeClr val="tx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chemeClr val="tx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80663138"/>
                  </a:ext>
                </a:extLst>
              </a:tr>
              <a:tr h="3878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chemeClr val="tx1"/>
                          </a:solidFill>
                          <a:latin typeface="Arial" panose="020B0604020202020204" pitchFamily="34" charset="0"/>
                          <a:cs typeface="Arial" panose="020B0604020202020204" pitchFamily="34" charset="0"/>
                        </a:rPr>
                        <a:t>Total</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dirty="0">
                        <a:solidFill>
                          <a:schemeClr val="tx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531837987"/>
                  </a:ext>
                </a:extLst>
              </a:tr>
            </a:tbl>
          </a:graphicData>
        </a:graphic>
      </p:graphicFrame>
      <p:sp>
        <p:nvSpPr>
          <p:cNvPr id="10" name="Text Placeholder 2">
            <a:extLst>
              <a:ext uri="{FF2B5EF4-FFF2-40B4-BE49-F238E27FC236}">
                <a16:creationId xmlns:a16="http://schemas.microsoft.com/office/drawing/2014/main" id="{50E418A5-B80D-BC4A-909E-1B94BC8CCB3C}"/>
              </a:ext>
            </a:extLst>
          </p:cNvPr>
          <p:cNvSpPr txBox="1">
            <a:spLocks/>
          </p:cNvSpPr>
          <p:nvPr userDrawn="1"/>
        </p:nvSpPr>
        <p:spPr>
          <a:xfrm>
            <a:off x="678714" y="708841"/>
            <a:ext cx="7423564" cy="543598"/>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800" dirty="0"/>
              <a:t>Addressing Gaps—</a:t>
            </a:r>
            <a:r>
              <a:rPr lang="en-US" sz="2800" dirty="0">
                <a:highlight>
                  <a:srgbClr val="00FF00"/>
                </a:highlight>
              </a:rPr>
              <a:t>Month</a:t>
            </a:r>
            <a:endParaRPr lang="en-US" sz="2800" dirty="0"/>
          </a:p>
        </p:txBody>
      </p:sp>
      <p:sp>
        <p:nvSpPr>
          <p:cNvPr id="11" name="Rectangle 10">
            <a:extLst>
              <a:ext uri="{FF2B5EF4-FFF2-40B4-BE49-F238E27FC236}">
                <a16:creationId xmlns:a16="http://schemas.microsoft.com/office/drawing/2014/main" id="{9F5879FE-CAE6-9741-AFA3-DDF01C2E0465}"/>
              </a:ext>
            </a:extLst>
          </p:cNvPr>
          <p:cNvSpPr/>
          <p:nvPr userDrawn="1"/>
        </p:nvSpPr>
        <p:spPr>
          <a:xfrm>
            <a:off x="787059" y="511602"/>
            <a:ext cx="844325"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30436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E00B012-D31C-F441-A3D0-B4CAD2AACC6A}"/>
              </a:ext>
            </a:extLst>
          </p:cNvPr>
          <p:cNvSpPr>
            <a:spLocks noGrp="1"/>
          </p:cNvSpPr>
          <p:nvPr>
            <p:ph type="body" sz="quarter" idx="11" hasCustomPrompt="1"/>
          </p:nvPr>
        </p:nvSpPr>
        <p:spPr>
          <a:xfrm>
            <a:off x="787059" y="4360292"/>
            <a:ext cx="2535261" cy="430887"/>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sp>
        <p:nvSpPr>
          <p:cNvPr id="7" name="Text Placeholder 22">
            <a:extLst>
              <a:ext uri="{FF2B5EF4-FFF2-40B4-BE49-F238E27FC236}">
                <a16:creationId xmlns:a16="http://schemas.microsoft.com/office/drawing/2014/main" id="{F373DBF5-0D64-9340-AF57-E767FACA0218}"/>
              </a:ext>
            </a:extLst>
          </p:cNvPr>
          <p:cNvSpPr txBox="1">
            <a:spLocks/>
          </p:cNvSpPr>
          <p:nvPr userDrawn="1"/>
        </p:nvSpPr>
        <p:spPr>
          <a:xfrm>
            <a:off x="787059" y="4110993"/>
            <a:ext cx="2156545" cy="249299"/>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LOREM IPSUM</a:t>
            </a:r>
            <a:endParaRPr lang="en-US" dirty="0"/>
          </a:p>
        </p:txBody>
      </p:sp>
      <p:graphicFrame>
        <p:nvGraphicFramePr>
          <p:cNvPr id="12" name="Table 11">
            <a:extLst>
              <a:ext uri="{FF2B5EF4-FFF2-40B4-BE49-F238E27FC236}">
                <a16:creationId xmlns:a16="http://schemas.microsoft.com/office/drawing/2014/main" id="{661E82EF-8167-C448-BB97-BAA550D68310}"/>
              </a:ext>
            </a:extLst>
          </p:cNvPr>
          <p:cNvGraphicFramePr>
            <a:graphicFrameLocks noGrp="1"/>
          </p:cNvGraphicFramePr>
          <p:nvPr userDrawn="1"/>
        </p:nvGraphicFramePr>
        <p:xfrm>
          <a:off x="787059" y="1380965"/>
          <a:ext cx="7909900" cy="2487296"/>
        </p:xfrm>
        <a:graphic>
          <a:graphicData uri="http://schemas.openxmlformats.org/drawingml/2006/table">
            <a:tbl>
              <a:tblPr firstRow="1" bandRow="1"/>
              <a:tblGrid>
                <a:gridCol w="1581980">
                  <a:extLst>
                    <a:ext uri="{9D8B030D-6E8A-4147-A177-3AD203B41FA5}">
                      <a16:colId xmlns:a16="http://schemas.microsoft.com/office/drawing/2014/main" val="3783739888"/>
                    </a:ext>
                  </a:extLst>
                </a:gridCol>
                <a:gridCol w="1581980">
                  <a:extLst>
                    <a:ext uri="{9D8B030D-6E8A-4147-A177-3AD203B41FA5}">
                      <a16:colId xmlns:a16="http://schemas.microsoft.com/office/drawing/2014/main" val="2802813869"/>
                    </a:ext>
                  </a:extLst>
                </a:gridCol>
                <a:gridCol w="1581980">
                  <a:extLst>
                    <a:ext uri="{9D8B030D-6E8A-4147-A177-3AD203B41FA5}">
                      <a16:colId xmlns:a16="http://schemas.microsoft.com/office/drawing/2014/main" val="936675683"/>
                    </a:ext>
                  </a:extLst>
                </a:gridCol>
                <a:gridCol w="1581980">
                  <a:extLst>
                    <a:ext uri="{9D8B030D-6E8A-4147-A177-3AD203B41FA5}">
                      <a16:colId xmlns:a16="http://schemas.microsoft.com/office/drawing/2014/main" val="2568296159"/>
                    </a:ext>
                  </a:extLst>
                </a:gridCol>
                <a:gridCol w="1581980">
                  <a:extLst>
                    <a:ext uri="{9D8B030D-6E8A-4147-A177-3AD203B41FA5}">
                      <a16:colId xmlns:a16="http://schemas.microsoft.com/office/drawing/2014/main" val="577102865"/>
                    </a:ext>
                  </a:extLst>
                </a:gridCol>
              </a:tblGrid>
              <a:tr h="454976">
                <a:tc>
                  <a:txBody>
                    <a:bodyPr/>
                    <a:lstStyle/>
                    <a:p>
                      <a:pPr algn="l"/>
                      <a:r>
                        <a:rPr lang="en-US" sz="1400" b="1" i="0" dirty="0">
                          <a:solidFill>
                            <a:schemeClr val="bg1"/>
                          </a:solidFill>
                          <a:latin typeface="Arial" panose="020B0604020202020204" pitchFamily="34" charset="0"/>
                          <a:cs typeface="Arial" panose="020B0604020202020204" pitchFamily="34" charset="0"/>
                        </a:rPr>
                        <a:t>Name</a:t>
                      </a:r>
                    </a:p>
                  </a:txBody>
                  <a:tcPr anchor="ctr">
                    <a:lnL w="317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solidFill>
                            <a:schemeClr val="bg1"/>
                          </a:solidFill>
                          <a:latin typeface="Arial" panose="020B0604020202020204" pitchFamily="34" charset="0"/>
                          <a:cs typeface="Arial" panose="020B0604020202020204" pitchFamily="34" charset="0"/>
                        </a:rPr>
                        <a:t>Name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solidFill>
                            <a:schemeClr val="bg1"/>
                          </a:solidFill>
                          <a:latin typeface="Arial" panose="020B0604020202020204" pitchFamily="34" charset="0"/>
                          <a:cs typeface="Arial" panose="020B0604020202020204" pitchFamily="34" charset="0"/>
                        </a:rPr>
                        <a:t>Name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solidFill>
                            <a:schemeClr val="bg1"/>
                          </a:solidFill>
                          <a:latin typeface="Arial" panose="020B0604020202020204" pitchFamily="34" charset="0"/>
                          <a:cs typeface="Arial" panose="020B0604020202020204" pitchFamily="34" charset="0"/>
                        </a:rPr>
                        <a:t>Name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solidFill>
                            <a:schemeClr val="bg1"/>
                          </a:solidFill>
                          <a:latin typeface="Arial" panose="020B0604020202020204" pitchFamily="34" charset="0"/>
                          <a:cs typeface="Arial" panose="020B0604020202020204" pitchFamily="34" charset="0"/>
                        </a:rPr>
                        <a:t>Name</a:t>
                      </a:r>
                    </a:p>
                  </a:txBody>
                  <a:tcPr anchor="ctr">
                    <a:lnL w="12700" cap="flat" cmpd="sng" algn="ctr">
                      <a:solidFill>
                        <a:schemeClr val="bg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extLst>
                  <a:ext uri="{0D108BD9-81ED-4DB2-BD59-A6C34878D82A}">
                    <a16:rowId xmlns:a16="http://schemas.microsoft.com/office/drawing/2014/main" val="1964484447"/>
                  </a:ext>
                </a:extLst>
              </a:tr>
              <a:tr h="372640">
                <a:tc>
                  <a:txBody>
                    <a:bodyPr/>
                    <a:lstStyle/>
                    <a:p>
                      <a:r>
                        <a:rPr lang="en-US" sz="1200" b="0" i="0" dirty="0">
                          <a:solidFill>
                            <a:schemeClr val="tx1"/>
                          </a:solidFill>
                          <a:latin typeface="Arial" panose="020B0604020202020204" pitchFamily="34" charset="0"/>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latin typeface="Arial" panose="020B0604020202020204" pitchFamily="34" charset="0"/>
                          <a:cs typeface="Arial" panose="020B0604020202020204" pitchFamily="34" charset="0"/>
                        </a:rPr>
                        <a:t>XXX</a:t>
                      </a:r>
                    </a:p>
                    <a:p>
                      <a:endParaRPr lang="en-US" sz="1200" b="0" i="0" dirty="0">
                        <a:solidFill>
                          <a:schemeClr val="bg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5227178"/>
                  </a:ext>
                </a:extLst>
              </a:tr>
              <a:tr h="3726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latin typeface="Arial" panose="020B0604020202020204" pitchFamily="34" charset="0"/>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latin typeface="Arial" panose="020B0604020202020204" pitchFamily="34" charset="0"/>
                          <a:cs typeface="Arial" panose="020B0604020202020204" pitchFamily="34" charset="0"/>
                        </a:rPr>
                        <a:t>XXX</a:t>
                      </a:r>
                    </a:p>
                    <a:p>
                      <a:endParaRPr lang="en-US" sz="1200" b="0" i="0" dirty="0">
                        <a:solidFill>
                          <a:schemeClr val="bg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30849336"/>
                  </a:ext>
                </a:extLst>
              </a:tr>
              <a:tr h="3726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latin typeface="Arial" panose="020B0604020202020204" pitchFamily="34" charset="0"/>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latin typeface="Arial" panose="020B0604020202020204" pitchFamily="34" charset="0"/>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6703909"/>
                  </a:ext>
                </a:extLst>
              </a:tr>
              <a:tr h="3726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latin typeface="Arial" panose="020B0604020202020204" pitchFamily="34" charset="0"/>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570366"/>
                  </a:ext>
                </a:extLst>
              </a:tr>
              <a:tr h="3726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703855988"/>
                  </a:ext>
                </a:extLst>
              </a:tr>
            </a:tbl>
          </a:graphicData>
        </a:graphic>
      </p:graphicFrame>
      <p:sp>
        <p:nvSpPr>
          <p:cNvPr id="13" name="Text Placeholder 2">
            <a:extLst>
              <a:ext uri="{FF2B5EF4-FFF2-40B4-BE49-F238E27FC236}">
                <a16:creationId xmlns:a16="http://schemas.microsoft.com/office/drawing/2014/main" id="{4D35CBEC-7A9A-094A-8E82-374541AE808F}"/>
              </a:ext>
            </a:extLst>
          </p:cNvPr>
          <p:cNvSpPr txBox="1">
            <a:spLocks/>
          </p:cNvSpPr>
          <p:nvPr userDrawn="1"/>
        </p:nvSpPr>
        <p:spPr>
          <a:xfrm>
            <a:off x="678714" y="708841"/>
            <a:ext cx="2420086" cy="543598"/>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800" dirty="0">
                <a:ea typeface="+mj-ea"/>
              </a:rPr>
              <a:t>Table 1</a:t>
            </a:r>
          </a:p>
        </p:txBody>
      </p:sp>
      <p:sp>
        <p:nvSpPr>
          <p:cNvPr id="14" name="Rectangle 13">
            <a:extLst>
              <a:ext uri="{FF2B5EF4-FFF2-40B4-BE49-F238E27FC236}">
                <a16:creationId xmlns:a16="http://schemas.microsoft.com/office/drawing/2014/main" id="{A85039D8-8279-9E4B-9D4A-A73C3CC08B85}"/>
              </a:ext>
            </a:extLst>
          </p:cNvPr>
          <p:cNvSpPr/>
          <p:nvPr userDrawn="1"/>
        </p:nvSpPr>
        <p:spPr>
          <a:xfrm>
            <a:off x="787059" y="511602"/>
            <a:ext cx="844325"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5" name="Text Placeholder 7">
            <a:extLst>
              <a:ext uri="{FF2B5EF4-FFF2-40B4-BE49-F238E27FC236}">
                <a16:creationId xmlns:a16="http://schemas.microsoft.com/office/drawing/2014/main" id="{AF38D356-9884-8341-9471-A636E2485436}"/>
              </a:ext>
            </a:extLst>
          </p:cNvPr>
          <p:cNvSpPr txBox="1">
            <a:spLocks/>
          </p:cNvSpPr>
          <p:nvPr userDrawn="1"/>
        </p:nvSpPr>
        <p:spPr>
          <a:xfrm>
            <a:off x="136779" y="161681"/>
            <a:ext cx="7540625" cy="1936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1" i="0" kern="1200" cap="all" baseline="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Kicker text HERE</a:t>
            </a:r>
            <a:endParaRPr lang="en-US" dirty="0"/>
          </a:p>
        </p:txBody>
      </p:sp>
    </p:spTree>
    <p:extLst>
      <p:ext uri="{BB962C8B-B14F-4D97-AF65-F5344CB8AC3E}">
        <p14:creationId xmlns:p14="http://schemas.microsoft.com/office/powerpoint/2010/main" val="27951080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CD0D57AC-DF83-FD41-A92A-BFD61BFC7F00}"/>
              </a:ext>
            </a:extLst>
          </p:cNvPr>
          <p:cNvSpPr>
            <a:spLocks noGrp="1"/>
          </p:cNvSpPr>
          <p:nvPr>
            <p:ph type="body" sz="quarter" idx="11" hasCustomPrompt="1"/>
          </p:nvPr>
        </p:nvSpPr>
        <p:spPr>
          <a:xfrm>
            <a:off x="787059" y="1225686"/>
            <a:ext cx="7777820" cy="215444"/>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p:txBody>
      </p:sp>
      <p:graphicFrame>
        <p:nvGraphicFramePr>
          <p:cNvPr id="9" name="Table 8">
            <a:extLst>
              <a:ext uri="{FF2B5EF4-FFF2-40B4-BE49-F238E27FC236}">
                <a16:creationId xmlns:a16="http://schemas.microsoft.com/office/drawing/2014/main" id="{32FF6481-CF50-9F49-A553-5A83115CF10F}"/>
              </a:ext>
            </a:extLst>
          </p:cNvPr>
          <p:cNvGraphicFramePr>
            <a:graphicFrameLocks noGrp="1"/>
          </p:cNvGraphicFramePr>
          <p:nvPr userDrawn="1">
            <p:extLst>
              <p:ext uri="{D42A27DB-BD31-4B8C-83A1-F6EECF244321}">
                <p14:modId xmlns:p14="http://schemas.microsoft.com/office/powerpoint/2010/main" val="1483171358"/>
              </p:ext>
            </p:extLst>
          </p:nvPr>
        </p:nvGraphicFramePr>
        <p:xfrm>
          <a:off x="787059" y="1679661"/>
          <a:ext cx="7777820" cy="2714635"/>
        </p:xfrm>
        <a:graphic>
          <a:graphicData uri="http://schemas.openxmlformats.org/drawingml/2006/table">
            <a:tbl>
              <a:tblPr firstRow="1" bandRow="1"/>
              <a:tblGrid>
                <a:gridCol w="1555564">
                  <a:extLst>
                    <a:ext uri="{9D8B030D-6E8A-4147-A177-3AD203B41FA5}">
                      <a16:colId xmlns:a16="http://schemas.microsoft.com/office/drawing/2014/main" val="3783739888"/>
                    </a:ext>
                  </a:extLst>
                </a:gridCol>
                <a:gridCol w="1555564">
                  <a:extLst>
                    <a:ext uri="{9D8B030D-6E8A-4147-A177-3AD203B41FA5}">
                      <a16:colId xmlns:a16="http://schemas.microsoft.com/office/drawing/2014/main" val="2802813869"/>
                    </a:ext>
                  </a:extLst>
                </a:gridCol>
                <a:gridCol w="1555564">
                  <a:extLst>
                    <a:ext uri="{9D8B030D-6E8A-4147-A177-3AD203B41FA5}">
                      <a16:colId xmlns:a16="http://schemas.microsoft.com/office/drawing/2014/main" val="936675683"/>
                    </a:ext>
                  </a:extLst>
                </a:gridCol>
                <a:gridCol w="1555564">
                  <a:extLst>
                    <a:ext uri="{9D8B030D-6E8A-4147-A177-3AD203B41FA5}">
                      <a16:colId xmlns:a16="http://schemas.microsoft.com/office/drawing/2014/main" val="2568296159"/>
                    </a:ext>
                  </a:extLst>
                </a:gridCol>
                <a:gridCol w="1555564">
                  <a:extLst>
                    <a:ext uri="{9D8B030D-6E8A-4147-A177-3AD203B41FA5}">
                      <a16:colId xmlns:a16="http://schemas.microsoft.com/office/drawing/2014/main" val="577102865"/>
                    </a:ext>
                  </a:extLst>
                </a:gridCol>
              </a:tblGrid>
              <a:tr h="387805">
                <a:tc>
                  <a:txBody>
                    <a:bodyPr/>
                    <a:lstStyle/>
                    <a:p>
                      <a:pPr algn="l"/>
                      <a:r>
                        <a:rPr lang="en-US" sz="1400" b="1" i="0" dirty="0">
                          <a:solidFill>
                            <a:schemeClr val="bg1"/>
                          </a:solidFill>
                          <a:latin typeface="Arial" panose="020B0604020202020204" pitchFamily="34" charset="0"/>
                          <a:cs typeface="Arial" panose="020B0604020202020204" pitchFamily="34" charset="0"/>
                        </a:rPr>
                        <a:t>Name</a:t>
                      </a:r>
                    </a:p>
                  </a:txBody>
                  <a:tcPr anchor="ctr">
                    <a:lnL w="317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Name</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Name</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Name</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Name</a:t>
                      </a:r>
                    </a:p>
                  </a:txBody>
                  <a:tcPr anchor="ctr">
                    <a:lnL w="12700" cap="flat" cmpd="sng" algn="ctr">
                      <a:solidFill>
                        <a:schemeClr val="bg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extLst>
                  <a:ext uri="{0D108BD9-81ED-4DB2-BD59-A6C34878D82A}">
                    <a16:rowId xmlns:a16="http://schemas.microsoft.com/office/drawing/2014/main" val="1964484447"/>
                  </a:ext>
                </a:extLst>
              </a:tr>
              <a:tr h="387805">
                <a:tc>
                  <a:txBody>
                    <a:bodyPr/>
                    <a:lstStyle/>
                    <a:p>
                      <a:r>
                        <a:rPr lang="en-US" sz="1200" b="0" i="0" dirty="0">
                          <a:solidFill>
                            <a:schemeClr val="tx1"/>
                          </a:solidFill>
                          <a:latin typeface="Arial" panose="020B0604020202020204" pitchFamily="34" charset="0"/>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latin typeface="Arial" panose="020B0604020202020204" pitchFamily="34" charset="0"/>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5227178"/>
                  </a:ext>
                </a:extLst>
              </a:tr>
              <a:tr h="3878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latin typeface="Arial" panose="020B0604020202020204" pitchFamily="34" charset="0"/>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latin typeface="Arial" panose="020B0604020202020204" pitchFamily="34" charset="0"/>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570366"/>
                  </a:ext>
                </a:extLst>
              </a:tr>
              <a:tr h="3878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latin typeface="Arial" panose="020B0604020202020204" pitchFamily="34" charset="0"/>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latin typeface="Arial" panose="020B0604020202020204" pitchFamily="34" charset="0"/>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03855988"/>
                  </a:ext>
                </a:extLst>
              </a:tr>
              <a:tr h="3878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latin typeface="Arial" panose="020B0604020202020204" pitchFamily="34" charset="0"/>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49770262"/>
                  </a:ext>
                </a:extLst>
              </a:tr>
              <a:tr h="387805">
                <a:tc>
                  <a:txBody>
                    <a:bodyPr/>
                    <a:lstStyle/>
                    <a:p>
                      <a:r>
                        <a:rPr lang="en-US" sz="1200" b="0" i="0" dirty="0">
                          <a:solidFill>
                            <a:schemeClr val="tx1"/>
                          </a:solidFill>
                          <a:latin typeface="Arial" panose="020B0604020202020204" pitchFamily="34" charset="0"/>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latin typeface="Arial" panose="020B0604020202020204" pitchFamily="34" charset="0"/>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80663138"/>
                  </a:ext>
                </a:extLst>
              </a:tr>
              <a:tr h="3878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chemeClr val="tx1"/>
                          </a:solidFill>
                          <a:latin typeface="Arial" panose="020B0604020202020204" pitchFamily="34" charset="0"/>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chemeClr val="tx1"/>
                          </a:solidFill>
                          <a:latin typeface="Arial" panose="020B0604020202020204" pitchFamily="34" charset="0"/>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XXX</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531837987"/>
                  </a:ext>
                </a:extLst>
              </a:tr>
            </a:tbl>
          </a:graphicData>
        </a:graphic>
      </p:graphicFrame>
      <p:sp>
        <p:nvSpPr>
          <p:cNvPr id="10" name="Text Placeholder 2">
            <a:extLst>
              <a:ext uri="{FF2B5EF4-FFF2-40B4-BE49-F238E27FC236}">
                <a16:creationId xmlns:a16="http://schemas.microsoft.com/office/drawing/2014/main" id="{821EC2D7-C808-4F49-9D1D-5EA4CABDE1FA}"/>
              </a:ext>
            </a:extLst>
          </p:cNvPr>
          <p:cNvSpPr txBox="1">
            <a:spLocks/>
          </p:cNvSpPr>
          <p:nvPr userDrawn="1"/>
        </p:nvSpPr>
        <p:spPr>
          <a:xfrm>
            <a:off x="678714" y="708841"/>
            <a:ext cx="2338806" cy="543598"/>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800">
                <a:ea typeface="+mj-ea"/>
              </a:rPr>
              <a:t>Table 2</a:t>
            </a:r>
            <a:endParaRPr lang="en-US" sz="2800" dirty="0">
              <a:ea typeface="+mj-ea"/>
            </a:endParaRPr>
          </a:p>
        </p:txBody>
      </p:sp>
      <p:sp>
        <p:nvSpPr>
          <p:cNvPr id="11" name="Rectangle 10">
            <a:extLst>
              <a:ext uri="{FF2B5EF4-FFF2-40B4-BE49-F238E27FC236}">
                <a16:creationId xmlns:a16="http://schemas.microsoft.com/office/drawing/2014/main" id="{F9722EA7-E1B3-9446-890B-7D7CEF1DF16C}"/>
              </a:ext>
            </a:extLst>
          </p:cNvPr>
          <p:cNvSpPr/>
          <p:nvPr userDrawn="1"/>
        </p:nvSpPr>
        <p:spPr>
          <a:xfrm>
            <a:off x="787059" y="511602"/>
            <a:ext cx="844325"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6" name="Text Placeholder 7">
            <a:extLst>
              <a:ext uri="{FF2B5EF4-FFF2-40B4-BE49-F238E27FC236}">
                <a16:creationId xmlns:a16="http://schemas.microsoft.com/office/drawing/2014/main" id="{CACAF07E-2CB0-C948-86A2-ED310C49AFAA}"/>
              </a:ext>
            </a:extLst>
          </p:cNvPr>
          <p:cNvSpPr txBox="1">
            <a:spLocks/>
          </p:cNvSpPr>
          <p:nvPr userDrawn="1"/>
        </p:nvSpPr>
        <p:spPr>
          <a:xfrm>
            <a:off x="136779" y="161681"/>
            <a:ext cx="7540625" cy="1936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1" i="0" kern="1200" cap="all" baseline="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Kicker text HERE</a:t>
            </a:r>
            <a:endParaRPr lang="en-US" dirty="0"/>
          </a:p>
        </p:txBody>
      </p:sp>
    </p:spTree>
    <p:extLst>
      <p:ext uri="{BB962C8B-B14F-4D97-AF65-F5344CB8AC3E}">
        <p14:creationId xmlns:p14="http://schemas.microsoft.com/office/powerpoint/2010/main" val="37601177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1435608" y="205978"/>
            <a:ext cx="7498080" cy="857250"/>
          </a:xfrm>
          <a:prstGeom prst="rect">
            <a:avLst/>
          </a:prstGeom>
        </p:spPr>
        <p:txBody>
          <a:bodyPr/>
          <a:lstStyle/>
          <a:p>
            <a:r>
              <a:rPr kumimoji="0" lang="ar-SA"/>
              <a:t>انقر لتحرير نمط العنوان الرئيسي</a:t>
            </a:r>
            <a:endParaRPr kumimoji="0" lang="en-US"/>
          </a:p>
        </p:txBody>
      </p:sp>
      <p:sp>
        <p:nvSpPr>
          <p:cNvPr id="3" name="عنصر نائب للمحتوى 2"/>
          <p:cNvSpPr>
            <a:spLocks noGrp="1"/>
          </p:cNvSpPr>
          <p:nvPr>
            <p:ph idx="1"/>
          </p:nvPr>
        </p:nvSpPr>
        <p:spPr>
          <a:xfrm>
            <a:off x="1435608" y="1085850"/>
            <a:ext cx="7498080" cy="3600450"/>
          </a:xfrm>
          <a:prstGeom prst="rect">
            <a:avLst/>
          </a:prstGeom>
        </p:spPr>
        <p:txBody>
          <a:body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4" name="عنصر نائب للتاريخ 3"/>
          <p:cNvSpPr>
            <a:spLocks noGrp="1"/>
          </p:cNvSpPr>
          <p:nvPr>
            <p:ph type="dt" sz="half" idx="10"/>
          </p:nvPr>
        </p:nvSpPr>
        <p:spPr>
          <a:xfrm>
            <a:off x="3581400" y="4729162"/>
            <a:ext cx="2133600" cy="357188"/>
          </a:xfrm>
          <a:prstGeom prst="rect">
            <a:avLst/>
          </a:prstGeom>
        </p:spPr>
        <p:txBody>
          <a:bodyPr/>
          <a:lstStyle/>
          <a:p>
            <a:fld id="{CF685FB7-D989-4555-BF39-662D9D97FFF0}" type="datetimeFigureOut">
              <a:rPr lang="ar-EG" smtClean="0"/>
              <a:pPr/>
              <a:t>24/04/1446</a:t>
            </a:fld>
            <a:endParaRPr lang="ar-EG"/>
          </a:p>
        </p:txBody>
      </p:sp>
      <p:sp>
        <p:nvSpPr>
          <p:cNvPr id="5" name="عنصر نائب للتذييل 4"/>
          <p:cNvSpPr>
            <a:spLocks noGrp="1"/>
          </p:cNvSpPr>
          <p:nvPr>
            <p:ph type="ftr" sz="quarter" idx="11"/>
          </p:nvPr>
        </p:nvSpPr>
        <p:spPr>
          <a:xfrm>
            <a:off x="5715000" y="4729162"/>
            <a:ext cx="2895600" cy="357188"/>
          </a:xfrm>
          <a:prstGeom prst="rect">
            <a:avLst/>
          </a:prstGeom>
        </p:spPr>
        <p:txBody>
          <a:bodyPr/>
          <a:lstStyle/>
          <a:p>
            <a:endParaRPr lang="ar-EG"/>
          </a:p>
        </p:txBody>
      </p:sp>
      <p:sp>
        <p:nvSpPr>
          <p:cNvPr id="6" name="عنصر نائب لرقم الشريحة 5"/>
          <p:cNvSpPr>
            <a:spLocks noGrp="1"/>
          </p:cNvSpPr>
          <p:nvPr>
            <p:ph type="sldNum" sz="quarter" idx="12"/>
          </p:nvPr>
        </p:nvSpPr>
        <p:spPr>
          <a:xfrm>
            <a:off x="8613648" y="4729162"/>
            <a:ext cx="457200" cy="357188"/>
          </a:xfrm>
          <a:prstGeom prst="rect">
            <a:avLst/>
          </a:prstGeom>
        </p:spPr>
        <p:txBody>
          <a:bodyPr/>
          <a:lstStyle/>
          <a:p>
            <a:fld id="{35B6F46A-C945-449B-A10A-D292D9BF689F}" type="slidenum">
              <a:rPr lang="ar-EG" smtClean="0"/>
              <a:pPr/>
              <a:t>‹#›</a:t>
            </a:fld>
            <a:endParaRPr lang="ar-EG"/>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572250" y="4686300"/>
            <a:ext cx="1905000" cy="3429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4686300"/>
            <a:ext cx="2895600" cy="342900"/>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66750" y="4686300"/>
            <a:ext cx="1905000" cy="342900"/>
          </a:xfrm>
          <a:prstGeom prst="rect">
            <a:avLst/>
          </a:prstGeom>
          <a:ln/>
        </p:spPr>
        <p:txBody>
          <a:bodyPr/>
          <a:lstStyle>
            <a:lvl1pPr>
              <a:defRPr/>
            </a:lvl1pPr>
          </a:lstStyle>
          <a:p>
            <a:pPr>
              <a:defRPr/>
            </a:pPr>
            <a:fld id="{690F6B4E-9FC7-477D-A1FA-747ED65D6EE7}" type="slidenum">
              <a:rPr lang="ar-SA"/>
              <a:pPr>
                <a:defRPr/>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528066"/>
            <a:ext cx="8305800" cy="857250"/>
          </a:xfrm>
          <a:prstGeom prst="rect">
            <a:avLst/>
          </a:prstGeo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ar-SA"/>
              <a:t>انقر لتحرير نمط العنوان الرئيسي</a:t>
            </a:r>
            <a:endParaRPr lang="en-US"/>
          </a:p>
        </p:txBody>
      </p:sp>
      <p:sp>
        <p:nvSpPr>
          <p:cNvPr id="3" name="عنصر نائب للتاريخ 9"/>
          <p:cNvSpPr>
            <a:spLocks noGrp="1"/>
          </p:cNvSpPr>
          <p:nvPr>
            <p:ph type="dt" sz="half" idx="10"/>
          </p:nvPr>
        </p:nvSpPr>
        <p:spPr>
          <a:xfrm>
            <a:off x="457200" y="4767263"/>
            <a:ext cx="2133600" cy="273844"/>
          </a:xfrm>
          <a:prstGeom prst="rect">
            <a:avLst/>
          </a:prstGeom>
        </p:spPr>
        <p:txBody>
          <a:bodyPr/>
          <a:lstStyle>
            <a:lvl1pPr>
              <a:defRPr/>
            </a:lvl1pPr>
          </a:lstStyle>
          <a:p>
            <a:pPr>
              <a:defRPr/>
            </a:pPr>
            <a:fld id="{11CEDF7A-64FF-46FD-BEAF-4741B7F9F6BA}" type="datetimeFigureOut">
              <a:rPr lang="ar-SA"/>
              <a:pPr>
                <a:defRPr/>
              </a:pPr>
              <a:t>24/04/1446</a:t>
            </a:fld>
            <a:endParaRPr lang="ar-SA"/>
          </a:p>
        </p:txBody>
      </p:sp>
      <p:sp>
        <p:nvSpPr>
          <p:cNvPr id="4" name="عنصر نائب للتذييل 21"/>
          <p:cNvSpPr>
            <a:spLocks noGrp="1"/>
          </p:cNvSpPr>
          <p:nvPr>
            <p:ph type="ftr" sz="quarter" idx="11"/>
          </p:nvPr>
        </p:nvSpPr>
        <p:spPr>
          <a:xfrm>
            <a:off x="2667000" y="4767263"/>
            <a:ext cx="3352800" cy="273844"/>
          </a:xfrm>
          <a:prstGeom prst="rect">
            <a:avLst/>
          </a:prstGeom>
        </p:spPr>
        <p:txBody>
          <a:bodyPr/>
          <a:lstStyle>
            <a:lvl1pPr>
              <a:defRPr/>
            </a:lvl1pPr>
          </a:lstStyle>
          <a:p>
            <a:pPr>
              <a:defRPr/>
            </a:pPr>
            <a:endParaRPr lang="ar-SA"/>
          </a:p>
        </p:txBody>
      </p:sp>
      <p:sp>
        <p:nvSpPr>
          <p:cNvPr id="5" name="عنصر نائب لرقم الشريحة 17"/>
          <p:cNvSpPr>
            <a:spLocks noGrp="1"/>
          </p:cNvSpPr>
          <p:nvPr>
            <p:ph type="sldNum" sz="quarter" idx="12"/>
          </p:nvPr>
        </p:nvSpPr>
        <p:spPr>
          <a:xfrm>
            <a:off x="7924800" y="4767263"/>
            <a:ext cx="762000" cy="273844"/>
          </a:xfrm>
          <a:prstGeom prst="rect">
            <a:avLst/>
          </a:prstGeom>
        </p:spPr>
        <p:txBody>
          <a:bodyPr/>
          <a:lstStyle>
            <a:lvl1pPr>
              <a:defRPr/>
            </a:lvl1pPr>
          </a:lstStyle>
          <a:p>
            <a:pPr>
              <a:defRPr/>
            </a:pPr>
            <a:fld id="{062C9152-3019-45C4-BC51-BA4A5AD71E09}" type="slidenum">
              <a:rPr lang="ar-SA"/>
              <a:pPr>
                <a:defRPr/>
              </a:pPr>
              <a:t>‹#›</a:t>
            </a:fld>
            <a:endParaRPr lang="ar-SA"/>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فارغ">
    <p:spTree>
      <p:nvGrpSpPr>
        <p:cNvPr id="1" name=""/>
        <p:cNvGrpSpPr/>
        <p:nvPr/>
      </p:nvGrpSpPr>
      <p:grpSpPr>
        <a:xfrm>
          <a:off x="0" y="0"/>
          <a:ext cx="0" cy="0"/>
          <a:chOff x="0" y="0"/>
          <a:chExt cx="0" cy="0"/>
        </a:xfrm>
      </p:grpSpPr>
      <p:sp>
        <p:nvSpPr>
          <p:cNvPr id="2" name="عنصر نائب للتاريخ 9"/>
          <p:cNvSpPr>
            <a:spLocks noGrp="1"/>
          </p:cNvSpPr>
          <p:nvPr>
            <p:ph type="dt" sz="half" idx="10"/>
          </p:nvPr>
        </p:nvSpPr>
        <p:spPr>
          <a:xfrm>
            <a:off x="457200" y="4767263"/>
            <a:ext cx="2133600" cy="273844"/>
          </a:xfrm>
          <a:prstGeom prst="rect">
            <a:avLst/>
          </a:prstGeom>
        </p:spPr>
        <p:txBody>
          <a:bodyPr/>
          <a:lstStyle>
            <a:lvl1pPr>
              <a:defRPr/>
            </a:lvl1pPr>
          </a:lstStyle>
          <a:p>
            <a:pPr>
              <a:defRPr/>
            </a:pPr>
            <a:fld id="{721614C1-D9D5-4D44-8B06-975F5F8D1EB9}" type="datetimeFigureOut">
              <a:rPr lang="ar-SA"/>
              <a:pPr>
                <a:defRPr/>
              </a:pPr>
              <a:t>24/04/1446</a:t>
            </a:fld>
            <a:endParaRPr lang="ar-SA"/>
          </a:p>
        </p:txBody>
      </p:sp>
      <p:sp>
        <p:nvSpPr>
          <p:cNvPr id="3" name="عنصر نائب للتذييل 21"/>
          <p:cNvSpPr>
            <a:spLocks noGrp="1"/>
          </p:cNvSpPr>
          <p:nvPr>
            <p:ph type="ftr" sz="quarter" idx="11"/>
          </p:nvPr>
        </p:nvSpPr>
        <p:spPr>
          <a:xfrm>
            <a:off x="2667000" y="4767263"/>
            <a:ext cx="3352800" cy="273844"/>
          </a:xfrm>
          <a:prstGeom prst="rect">
            <a:avLst/>
          </a:prstGeom>
        </p:spPr>
        <p:txBody>
          <a:bodyPr/>
          <a:lstStyle>
            <a:lvl1pPr>
              <a:defRPr/>
            </a:lvl1pPr>
          </a:lstStyle>
          <a:p>
            <a:pPr>
              <a:defRPr/>
            </a:pPr>
            <a:endParaRPr lang="ar-SA"/>
          </a:p>
        </p:txBody>
      </p:sp>
      <p:sp>
        <p:nvSpPr>
          <p:cNvPr id="4" name="عنصر نائب لرقم الشريحة 17"/>
          <p:cNvSpPr>
            <a:spLocks noGrp="1"/>
          </p:cNvSpPr>
          <p:nvPr>
            <p:ph type="sldNum" sz="quarter" idx="12"/>
          </p:nvPr>
        </p:nvSpPr>
        <p:spPr>
          <a:xfrm>
            <a:off x="7924800" y="4767263"/>
            <a:ext cx="762000" cy="273844"/>
          </a:xfrm>
          <a:prstGeom prst="rect">
            <a:avLst/>
          </a:prstGeom>
        </p:spPr>
        <p:txBody>
          <a:bodyPr/>
          <a:lstStyle>
            <a:lvl1pPr>
              <a:defRPr/>
            </a:lvl1pPr>
          </a:lstStyle>
          <a:p>
            <a:pPr>
              <a:defRPr/>
            </a:pPr>
            <a:fld id="{C3D125BE-6D5D-41AD-943E-A24AA49AA7CB}" type="slidenum">
              <a:rPr lang="ar-SA"/>
              <a:pPr>
                <a:defRPr/>
              </a:pPr>
              <a:t>‹#›</a:t>
            </a:fld>
            <a:endParaRPr lang="ar-SA"/>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85800" y="1485900"/>
            <a:ext cx="3810000" cy="30861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5900"/>
            <a:ext cx="3810000" cy="30861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572250" y="4686300"/>
            <a:ext cx="1905000" cy="3429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4686300"/>
            <a:ext cx="2895600" cy="342900"/>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66750" y="4686300"/>
            <a:ext cx="1905000" cy="342900"/>
          </a:xfrm>
          <a:prstGeom prst="rect">
            <a:avLst/>
          </a:prstGeom>
          <a:ln/>
        </p:spPr>
        <p:txBody>
          <a:bodyPr/>
          <a:lstStyle>
            <a:lvl1pPr>
              <a:defRPr/>
            </a:lvl1pPr>
          </a:lstStyle>
          <a:p>
            <a:pPr>
              <a:defRPr/>
            </a:pPr>
            <a:fld id="{32C2FD1D-6777-47F6-868D-36086CCC4A68}" type="slidenum">
              <a:rPr lang="ar-SA"/>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57804F2A-B301-8A43-9614-0594D62F81C7}"/>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33591656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grpSp>
        <p:nvGrpSpPr>
          <p:cNvPr id="2" name="object 8">
            <a:extLst>
              <a:ext uri="{FF2B5EF4-FFF2-40B4-BE49-F238E27FC236}">
                <a16:creationId xmlns:a16="http://schemas.microsoft.com/office/drawing/2014/main" id="{89C2037A-502D-BA45-B813-363106F370EC}"/>
              </a:ext>
            </a:extLst>
          </p:cNvPr>
          <p:cNvGrpSpPr/>
          <p:nvPr userDrawn="1"/>
        </p:nvGrpSpPr>
        <p:grpSpPr>
          <a:xfrm>
            <a:off x="-10138" y="267194"/>
            <a:ext cx="638786" cy="474725"/>
            <a:chOff x="7517536" y="8690952"/>
            <a:chExt cx="1273986" cy="946785"/>
          </a:xfrm>
        </p:grpSpPr>
        <p:sp>
          <p:nvSpPr>
            <p:cNvPr id="12" name="object 9">
              <a:extLst>
                <a:ext uri="{FF2B5EF4-FFF2-40B4-BE49-F238E27FC236}">
                  <a16:creationId xmlns:a16="http://schemas.microsoft.com/office/drawing/2014/main" id="{ED80A33D-2923-7346-B82E-3D71A5FE4510}"/>
                </a:ext>
              </a:extLst>
            </p:cNvPr>
            <p:cNvSpPr/>
            <p:nvPr/>
          </p:nvSpPr>
          <p:spPr>
            <a:xfrm>
              <a:off x="7517536" y="8690952"/>
              <a:ext cx="859789" cy="946785"/>
            </a:xfrm>
            <a:custGeom>
              <a:avLst/>
              <a:gdLst/>
              <a:ahLst/>
              <a:cxnLst/>
              <a:rect l="l" t="t" r="r" b="b"/>
              <a:pathLst>
                <a:path w="817245" h="946784">
                  <a:moveTo>
                    <a:pt x="816902" y="0"/>
                  </a:moveTo>
                  <a:lnTo>
                    <a:pt x="0" y="0"/>
                  </a:lnTo>
                  <a:lnTo>
                    <a:pt x="0" y="946607"/>
                  </a:lnTo>
                  <a:lnTo>
                    <a:pt x="816902" y="946607"/>
                  </a:lnTo>
                  <a:lnTo>
                    <a:pt x="816902" y="0"/>
                  </a:lnTo>
                  <a:close/>
                </a:path>
              </a:pathLst>
            </a:custGeom>
            <a:solidFill>
              <a:srgbClr val="E94575"/>
            </a:solidFill>
          </p:spPr>
          <p:txBody>
            <a:bodyPr wrap="square" lIns="0" tIns="0" rIns="0" bIns="0" rtlCol="0"/>
            <a:lstStyle/>
            <a:p>
              <a:endParaRPr dirty="0"/>
            </a:p>
          </p:txBody>
        </p:sp>
        <p:sp>
          <p:nvSpPr>
            <p:cNvPr id="13" name="object 10">
              <a:extLst>
                <a:ext uri="{FF2B5EF4-FFF2-40B4-BE49-F238E27FC236}">
                  <a16:creationId xmlns:a16="http://schemas.microsoft.com/office/drawing/2014/main" id="{B3314864-482D-A54F-A250-F0E7FFADD394}"/>
                </a:ext>
              </a:extLst>
            </p:cNvPr>
            <p:cNvSpPr/>
            <p:nvPr/>
          </p:nvSpPr>
          <p:spPr>
            <a:xfrm>
              <a:off x="7931732" y="8734582"/>
              <a:ext cx="859790" cy="859790"/>
            </a:xfrm>
            <a:custGeom>
              <a:avLst/>
              <a:gdLst/>
              <a:ahLst/>
              <a:cxnLst/>
              <a:rect l="l" t="t" r="r" b="b"/>
              <a:pathLst>
                <a:path w="859790" h="859790">
                  <a:moveTo>
                    <a:pt x="429679" y="0"/>
                  </a:moveTo>
                  <a:lnTo>
                    <a:pt x="382861" y="2521"/>
                  </a:lnTo>
                  <a:lnTo>
                    <a:pt x="337504" y="9910"/>
                  </a:lnTo>
                  <a:lnTo>
                    <a:pt x="293869" y="21905"/>
                  </a:lnTo>
                  <a:lnTo>
                    <a:pt x="252218" y="38244"/>
                  </a:lnTo>
                  <a:lnTo>
                    <a:pt x="212814" y="58665"/>
                  </a:lnTo>
                  <a:lnTo>
                    <a:pt x="175918" y="82904"/>
                  </a:lnTo>
                  <a:lnTo>
                    <a:pt x="141793" y="110701"/>
                  </a:lnTo>
                  <a:lnTo>
                    <a:pt x="110701" y="141793"/>
                  </a:lnTo>
                  <a:lnTo>
                    <a:pt x="82904" y="175918"/>
                  </a:lnTo>
                  <a:lnTo>
                    <a:pt x="58665" y="212814"/>
                  </a:lnTo>
                  <a:lnTo>
                    <a:pt x="38244" y="252218"/>
                  </a:lnTo>
                  <a:lnTo>
                    <a:pt x="21905" y="293869"/>
                  </a:lnTo>
                  <a:lnTo>
                    <a:pt x="9910" y="337504"/>
                  </a:lnTo>
                  <a:lnTo>
                    <a:pt x="2521" y="382861"/>
                  </a:lnTo>
                  <a:lnTo>
                    <a:pt x="0" y="429679"/>
                  </a:lnTo>
                  <a:lnTo>
                    <a:pt x="2521" y="476496"/>
                  </a:lnTo>
                  <a:lnTo>
                    <a:pt x="9910" y="521853"/>
                  </a:lnTo>
                  <a:lnTo>
                    <a:pt x="21905" y="565488"/>
                  </a:lnTo>
                  <a:lnTo>
                    <a:pt x="38244" y="607139"/>
                  </a:lnTo>
                  <a:lnTo>
                    <a:pt x="58665" y="646543"/>
                  </a:lnTo>
                  <a:lnTo>
                    <a:pt x="82904" y="683439"/>
                  </a:lnTo>
                  <a:lnTo>
                    <a:pt x="110701" y="717564"/>
                  </a:lnTo>
                  <a:lnTo>
                    <a:pt x="141793" y="748656"/>
                  </a:lnTo>
                  <a:lnTo>
                    <a:pt x="175918" y="776453"/>
                  </a:lnTo>
                  <a:lnTo>
                    <a:pt x="212814" y="800693"/>
                  </a:lnTo>
                  <a:lnTo>
                    <a:pt x="252218" y="821113"/>
                  </a:lnTo>
                  <a:lnTo>
                    <a:pt x="293869" y="837452"/>
                  </a:lnTo>
                  <a:lnTo>
                    <a:pt x="337504" y="849447"/>
                  </a:lnTo>
                  <a:lnTo>
                    <a:pt x="382861" y="856836"/>
                  </a:lnTo>
                  <a:lnTo>
                    <a:pt x="429679" y="859358"/>
                  </a:lnTo>
                  <a:lnTo>
                    <a:pt x="476498" y="856836"/>
                  </a:lnTo>
                  <a:lnTo>
                    <a:pt x="521857" y="849447"/>
                  </a:lnTo>
                  <a:lnTo>
                    <a:pt x="565493" y="837452"/>
                  </a:lnTo>
                  <a:lnTo>
                    <a:pt x="607144" y="821113"/>
                  </a:lnTo>
                  <a:lnTo>
                    <a:pt x="646549" y="800693"/>
                  </a:lnTo>
                  <a:lnTo>
                    <a:pt x="683445" y="776453"/>
                  </a:lnTo>
                  <a:lnTo>
                    <a:pt x="717569" y="748656"/>
                  </a:lnTo>
                  <a:lnTo>
                    <a:pt x="748660" y="717564"/>
                  </a:lnTo>
                  <a:lnTo>
                    <a:pt x="776457" y="683439"/>
                  </a:lnTo>
                  <a:lnTo>
                    <a:pt x="800695" y="646543"/>
                  </a:lnTo>
                  <a:lnTo>
                    <a:pt x="821115" y="607139"/>
                  </a:lnTo>
                  <a:lnTo>
                    <a:pt x="837453" y="565488"/>
                  </a:lnTo>
                  <a:lnTo>
                    <a:pt x="849448" y="521853"/>
                  </a:lnTo>
                  <a:lnTo>
                    <a:pt x="856836" y="476496"/>
                  </a:lnTo>
                  <a:lnTo>
                    <a:pt x="859358" y="429679"/>
                  </a:lnTo>
                  <a:lnTo>
                    <a:pt x="856836" y="382861"/>
                  </a:lnTo>
                  <a:lnTo>
                    <a:pt x="849448" y="337504"/>
                  </a:lnTo>
                  <a:lnTo>
                    <a:pt x="837453" y="293869"/>
                  </a:lnTo>
                  <a:lnTo>
                    <a:pt x="821115" y="252218"/>
                  </a:lnTo>
                  <a:lnTo>
                    <a:pt x="800695" y="212814"/>
                  </a:lnTo>
                  <a:lnTo>
                    <a:pt x="776457" y="175918"/>
                  </a:lnTo>
                  <a:lnTo>
                    <a:pt x="748660" y="141793"/>
                  </a:lnTo>
                  <a:lnTo>
                    <a:pt x="717569" y="110701"/>
                  </a:lnTo>
                  <a:lnTo>
                    <a:pt x="683445" y="82904"/>
                  </a:lnTo>
                  <a:lnTo>
                    <a:pt x="646549" y="58665"/>
                  </a:lnTo>
                  <a:lnTo>
                    <a:pt x="607144" y="38244"/>
                  </a:lnTo>
                  <a:lnTo>
                    <a:pt x="565493" y="21905"/>
                  </a:lnTo>
                  <a:lnTo>
                    <a:pt x="521857" y="9910"/>
                  </a:lnTo>
                  <a:lnTo>
                    <a:pt x="476498" y="2521"/>
                  </a:lnTo>
                  <a:lnTo>
                    <a:pt x="429679" y="0"/>
                  </a:lnTo>
                  <a:close/>
                </a:path>
              </a:pathLst>
            </a:custGeom>
            <a:solidFill>
              <a:srgbClr val="FFFFFF"/>
            </a:solidFill>
          </p:spPr>
          <p:txBody>
            <a:bodyPr wrap="square" lIns="0" tIns="0" rIns="0" bIns="0" rtlCol="0"/>
            <a:lstStyle/>
            <a:p>
              <a:endParaRPr/>
            </a:p>
          </p:txBody>
        </p:sp>
        <p:sp>
          <p:nvSpPr>
            <p:cNvPr id="14" name="object 11">
              <a:extLst>
                <a:ext uri="{FF2B5EF4-FFF2-40B4-BE49-F238E27FC236}">
                  <a16:creationId xmlns:a16="http://schemas.microsoft.com/office/drawing/2014/main" id="{9CD6D6E2-8E39-C740-8588-32A721D89361}"/>
                </a:ext>
              </a:extLst>
            </p:cNvPr>
            <p:cNvSpPr/>
            <p:nvPr/>
          </p:nvSpPr>
          <p:spPr>
            <a:xfrm>
              <a:off x="7931732" y="8734582"/>
              <a:ext cx="859790" cy="859790"/>
            </a:xfrm>
            <a:custGeom>
              <a:avLst/>
              <a:gdLst/>
              <a:ahLst/>
              <a:cxnLst/>
              <a:rect l="l" t="t" r="r" b="b"/>
              <a:pathLst>
                <a:path w="859790" h="859790">
                  <a:moveTo>
                    <a:pt x="859358" y="429679"/>
                  </a:moveTo>
                  <a:lnTo>
                    <a:pt x="856836" y="476496"/>
                  </a:lnTo>
                  <a:lnTo>
                    <a:pt x="849448" y="521853"/>
                  </a:lnTo>
                  <a:lnTo>
                    <a:pt x="837453" y="565488"/>
                  </a:lnTo>
                  <a:lnTo>
                    <a:pt x="821115" y="607139"/>
                  </a:lnTo>
                  <a:lnTo>
                    <a:pt x="800695" y="646543"/>
                  </a:lnTo>
                  <a:lnTo>
                    <a:pt x="776457" y="683439"/>
                  </a:lnTo>
                  <a:lnTo>
                    <a:pt x="748660" y="717564"/>
                  </a:lnTo>
                  <a:lnTo>
                    <a:pt x="717569" y="748656"/>
                  </a:lnTo>
                  <a:lnTo>
                    <a:pt x="683445" y="776453"/>
                  </a:lnTo>
                  <a:lnTo>
                    <a:pt x="646549" y="800693"/>
                  </a:lnTo>
                  <a:lnTo>
                    <a:pt x="607144" y="821113"/>
                  </a:lnTo>
                  <a:lnTo>
                    <a:pt x="565493" y="837452"/>
                  </a:lnTo>
                  <a:lnTo>
                    <a:pt x="521857" y="849447"/>
                  </a:lnTo>
                  <a:lnTo>
                    <a:pt x="476498" y="856836"/>
                  </a:lnTo>
                  <a:lnTo>
                    <a:pt x="429679" y="859358"/>
                  </a:lnTo>
                  <a:lnTo>
                    <a:pt x="382861" y="856836"/>
                  </a:lnTo>
                  <a:lnTo>
                    <a:pt x="337504" y="849447"/>
                  </a:lnTo>
                  <a:lnTo>
                    <a:pt x="293869" y="837452"/>
                  </a:lnTo>
                  <a:lnTo>
                    <a:pt x="252218" y="821113"/>
                  </a:lnTo>
                  <a:lnTo>
                    <a:pt x="212814" y="800693"/>
                  </a:lnTo>
                  <a:lnTo>
                    <a:pt x="175918" y="776453"/>
                  </a:lnTo>
                  <a:lnTo>
                    <a:pt x="141793" y="748656"/>
                  </a:lnTo>
                  <a:lnTo>
                    <a:pt x="110701" y="717564"/>
                  </a:lnTo>
                  <a:lnTo>
                    <a:pt x="82904" y="683439"/>
                  </a:lnTo>
                  <a:lnTo>
                    <a:pt x="58665" y="646543"/>
                  </a:lnTo>
                  <a:lnTo>
                    <a:pt x="38244" y="607139"/>
                  </a:lnTo>
                  <a:lnTo>
                    <a:pt x="21905" y="565488"/>
                  </a:lnTo>
                  <a:lnTo>
                    <a:pt x="9910" y="521853"/>
                  </a:lnTo>
                  <a:lnTo>
                    <a:pt x="2521" y="476496"/>
                  </a:lnTo>
                  <a:lnTo>
                    <a:pt x="0" y="429679"/>
                  </a:lnTo>
                  <a:lnTo>
                    <a:pt x="2521" y="382861"/>
                  </a:lnTo>
                  <a:lnTo>
                    <a:pt x="9910" y="337504"/>
                  </a:lnTo>
                  <a:lnTo>
                    <a:pt x="21905" y="293869"/>
                  </a:lnTo>
                  <a:lnTo>
                    <a:pt x="38244" y="252218"/>
                  </a:lnTo>
                  <a:lnTo>
                    <a:pt x="58665" y="212814"/>
                  </a:lnTo>
                  <a:lnTo>
                    <a:pt x="82904" y="175918"/>
                  </a:lnTo>
                  <a:lnTo>
                    <a:pt x="110701" y="141793"/>
                  </a:lnTo>
                  <a:lnTo>
                    <a:pt x="141793" y="110701"/>
                  </a:lnTo>
                  <a:lnTo>
                    <a:pt x="175918" y="82904"/>
                  </a:lnTo>
                  <a:lnTo>
                    <a:pt x="212814" y="58665"/>
                  </a:lnTo>
                  <a:lnTo>
                    <a:pt x="252218" y="38244"/>
                  </a:lnTo>
                  <a:lnTo>
                    <a:pt x="293869" y="21905"/>
                  </a:lnTo>
                  <a:lnTo>
                    <a:pt x="337504" y="9910"/>
                  </a:lnTo>
                  <a:lnTo>
                    <a:pt x="382861" y="2521"/>
                  </a:lnTo>
                  <a:lnTo>
                    <a:pt x="429679" y="0"/>
                  </a:lnTo>
                  <a:lnTo>
                    <a:pt x="476498" y="2521"/>
                  </a:lnTo>
                  <a:lnTo>
                    <a:pt x="521857" y="9910"/>
                  </a:lnTo>
                  <a:lnTo>
                    <a:pt x="565493" y="21905"/>
                  </a:lnTo>
                  <a:lnTo>
                    <a:pt x="607144" y="38244"/>
                  </a:lnTo>
                  <a:lnTo>
                    <a:pt x="646549" y="58665"/>
                  </a:lnTo>
                  <a:lnTo>
                    <a:pt x="683445" y="82904"/>
                  </a:lnTo>
                  <a:lnTo>
                    <a:pt x="717569" y="110701"/>
                  </a:lnTo>
                  <a:lnTo>
                    <a:pt x="748660" y="141793"/>
                  </a:lnTo>
                  <a:lnTo>
                    <a:pt x="776457" y="175918"/>
                  </a:lnTo>
                  <a:lnTo>
                    <a:pt x="800695" y="212814"/>
                  </a:lnTo>
                  <a:lnTo>
                    <a:pt x="821115" y="252218"/>
                  </a:lnTo>
                  <a:lnTo>
                    <a:pt x="837453" y="293869"/>
                  </a:lnTo>
                  <a:lnTo>
                    <a:pt x="849448" y="337504"/>
                  </a:lnTo>
                  <a:lnTo>
                    <a:pt x="856836" y="382861"/>
                  </a:lnTo>
                  <a:lnTo>
                    <a:pt x="859358" y="429679"/>
                  </a:lnTo>
                  <a:close/>
                </a:path>
              </a:pathLst>
            </a:custGeom>
            <a:ln w="60325">
              <a:solidFill>
                <a:srgbClr val="E94775"/>
              </a:solidFill>
            </a:ln>
          </p:spPr>
          <p:txBody>
            <a:bodyPr wrap="square" lIns="0" tIns="0" rIns="0" bIns="0" rtlCol="0"/>
            <a:lstStyle/>
            <a:p>
              <a:endParaRPr/>
            </a:p>
          </p:txBody>
        </p:sp>
      </p:grpSp>
      <p:sp>
        <p:nvSpPr>
          <p:cNvPr id="15" name="object 20">
            <a:extLst>
              <a:ext uri="{FF2B5EF4-FFF2-40B4-BE49-F238E27FC236}">
                <a16:creationId xmlns:a16="http://schemas.microsoft.com/office/drawing/2014/main" id="{DA4EA88F-ED3A-7347-AE90-CB516FEC6E20}"/>
              </a:ext>
            </a:extLst>
          </p:cNvPr>
          <p:cNvSpPr/>
          <p:nvPr userDrawn="1"/>
        </p:nvSpPr>
        <p:spPr>
          <a:xfrm>
            <a:off x="257302" y="351893"/>
            <a:ext cx="312662" cy="312662"/>
          </a:xfrm>
          <a:custGeom>
            <a:avLst/>
            <a:gdLst/>
            <a:ahLst/>
            <a:cxnLst/>
            <a:rect l="l" t="t" r="r" b="b"/>
            <a:pathLst>
              <a:path w="623570" h="623570">
                <a:moveTo>
                  <a:pt x="467321" y="311543"/>
                </a:moveTo>
                <a:lnTo>
                  <a:pt x="464156" y="374330"/>
                </a:lnTo>
                <a:lnTo>
                  <a:pt x="455079" y="432810"/>
                </a:lnTo>
                <a:lnTo>
                  <a:pt x="440716" y="485730"/>
                </a:lnTo>
                <a:lnTo>
                  <a:pt x="421693" y="531837"/>
                </a:lnTo>
                <a:lnTo>
                  <a:pt x="398638" y="569880"/>
                </a:lnTo>
                <a:lnTo>
                  <a:pt x="372177" y="598604"/>
                </a:lnTo>
                <a:lnTo>
                  <a:pt x="311543" y="623087"/>
                </a:lnTo>
                <a:lnTo>
                  <a:pt x="280150" y="616757"/>
                </a:lnTo>
                <a:lnTo>
                  <a:pt x="224448" y="569880"/>
                </a:lnTo>
                <a:lnTo>
                  <a:pt x="201393" y="531837"/>
                </a:lnTo>
                <a:lnTo>
                  <a:pt x="182371" y="485730"/>
                </a:lnTo>
                <a:lnTo>
                  <a:pt x="168007" y="432810"/>
                </a:lnTo>
                <a:lnTo>
                  <a:pt x="158930" y="374330"/>
                </a:lnTo>
                <a:lnTo>
                  <a:pt x="155765" y="311543"/>
                </a:lnTo>
                <a:lnTo>
                  <a:pt x="158930" y="248757"/>
                </a:lnTo>
                <a:lnTo>
                  <a:pt x="168007" y="190277"/>
                </a:lnTo>
                <a:lnTo>
                  <a:pt x="182371" y="137357"/>
                </a:lnTo>
                <a:lnTo>
                  <a:pt x="201393" y="91249"/>
                </a:lnTo>
                <a:lnTo>
                  <a:pt x="224448" y="53207"/>
                </a:lnTo>
                <a:lnTo>
                  <a:pt x="250909" y="24482"/>
                </a:lnTo>
                <a:lnTo>
                  <a:pt x="311543" y="0"/>
                </a:lnTo>
                <a:lnTo>
                  <a:pt x="342937" y="6329"/>
                </a:lnTo>
                <a:lnTo>
                  <a:pt x="398638" y="53207"/>
                </a:lnTo>
                <a:lnTo>
                  <a:pt x="421693" y="91249"/>
                </a:lnTo>
                <a:lnTo>
                  <a:pt x="440716" y="137357"/>
                </a:lnTo>
                <a:lnTo>
                  <a:pt x="455079" y="190277"/>
                </a:lnTo>
                <a:lnTo>
                  <a:pt x="464156" y="248757"/>
                </a:lnTo>
                <a:lnTo>
                  <a:pt x="467321" y="311543"/>
                </a:lnTo>
                <a:close/>
              </a:path>
              <a:path w="623570" h="623570">
                <a:moveTo>
                  <a:pt x="311543" y="0"/>
                </a:moveTo>
                <a:lnTo>
                  <a:pt x="265506" y="3377"/>
                </a:lnTo>
                <a:lnTo>
                  <a:pt x="221566" y="13190"/>
                </a:lnTo>
                <a:lnTo>
                  <a:pt x="180205" y="28955"/>
                </a:lnTo>
                <a:lnTo>
                  <a:pt x="141905" y="50191"/>
                </a:lnTo>
                <a:lnTo>
                  <a:pt x="107148" y="76416"/>
                </a:lnTo>
                <a:lnTo>
                  <a:pt x="76416" y="107148"/>
                </a:lnTo>
                <a:lnTo>
                  <a:pt x="50191" y="141905"/>
                </a:lnTo>
                <a:lnTo>
                  <a:pt x="28955" y="180205"/>
                </a:lnTo>
                <a:lnTo>
                  <a:pt x="13190" y="221566"/>
                </a:lnTo>
                <a:lnTo>
                  <a:pt x="3377" y="265506"/>
                </a:lnTo>
                <a:lnTo>
                  <a:pt x="0" y="311543"/>
                </a:lnTo>
                <a:lnTo>
                  <a:pt x="311543" y="311543"/>
                </a:lnTo>
                <a:lnTo>
                  <a:pt x="311543" y="0"/>
                </a:lnTo>
                <a:close/>
              </a:path>
              <a:path w="623570" h="623570">
                <a:moveTo>
                  <a:pt x="623100" y="311543"/>
                </a:moveTo>
                <a:lnTo>
                  <a:pt x="619722" y="265506"/>
                </a:lnTo>
                <a:lnTo>
                  <a:pt x="609909" y="221566"/>
                </a:lnTo>
                <a:lnTo>
                  <a:pt x="594143" y="180205"/>
                </a:lnTo>
                <a:lnTo>
                  <a:pt x="572907" y="141905"/>
                </a:lnTo>
                <a:lnTo>
                  <a:pt x="546682" y="107148"/>
                </a:lnTo>
                <a:lnTo>
                  <a:pt x="515949" y="76416"/>
                </a:lnTo>
                <a:lnTo>
                  <a:pt x="481191" y="50191"/>
                </a:lnTo>
                <a:lnTo>
                  <a:pt x="442889" y="28955"/>
                </a:lnTo>
                <a:lnTo>
                  <a:pt x="401526" y="13190"/>
                </a:lnTo>
                <a:lnTo>
                  <a:pt x="357584" y="3377"/>
                </a:lnTo>
                <a:lnTo>
                  <a:pt x="311543" y="0"/>
                </a:lnTo>
                <a:lnTo>
                  <a:pt x="311543" y="311543"/>
                </a:lnTo>
                <a:lnTo>
                  <a:pt x="623100" y="311543"/>
                </a:lnTo>
                <a:close/>
              </a:path>
              <a:path w="623570" h="623570">
                <a:moveTo>
                  <a:pt x="0" y="311543"/>
                </a:moveTo>
                <a:lnTo>
                  <a:pt x="3377" y="357581"/>
                </a:lnTo>
                <a:lnTo>
                  <a:pt x="13190" y="401521"/>
                </a:lnTo>
                <a:lnTo>
                  <a:pt x="28955" y="442882"/>
                </a:lnTo>
                <a:lnTo>
                  <a:pt x="50191" y="481181"/>
                </a:lnTo>
                <a:lnTo>
                  <a:pt x="76416" y="515938"/>
                </a:lnTo>
                <a:lnTo>
                  <a:pt x="107148" y="546670"/>
                </a:lnTo>
                <a:lnTo>
                  <a:pt x="141905" y="572895"/>
                </a:lnTo>
                <a:lnTo>
                  <a:pt x="180205" y="594131"/>
                </a:lnTo>
                <a:lnTo>
                  <a:pt x="221566" y="609896"/>
                </a:lnTo>
                <a:lnTo>
                  <a:pt x="265506" y="619709"/>
                </a:lnTo>
                <a:lnTo>
                  <a:pt x="311543" y="623087"/>
                </a:lnTo>
                <a:lnTo>
                  <a:pt x="311543" y="311543"/>
                </a:lnTo>
                <a:lnTo>
                  <a:pt x="0" y="311543"/>
                </a:lnTo>
                <a:close/>
              </a:path>
              <a:path w="623570" h="623570">
                <a:moveTo>
                  <a:pt x="311543" y="311543"/>
                </a:moveTo>
                <a:lnTo>
                  <a:pt x="311543" y="623087"/>
                </a:lnTo>
                <a:lnTo>
                  <a:pt x="357584" y="619709"/>
                </a:lnTo>
                <a:lnTo>
                  <a:pt x="401526" y="609896"/>
                </a:lnTo>
                <a:lnTo>
                  <a:pt x="442889" y="594131"/>
                </a:lnTo>
                <a:lnTo>
                  <a:pt x="481191" y="572895"/>
                </a:lnTo>
                <a:lnTo>
                  <a:pt x="515949" y="546670"/>
                </a:lnTo>
                <a:lnTo>
                  <a:pt x="546682" y="515938"/>
                </a:lnTo>
                <a:lnTo>
                  <a:pt x="572907" y="481181"/>
                </a:lnTo>
                <a:lnTo>
                  <a:pt x="594143" y="442882"/>
                </a:lnTo>
                <a:lnTo>
                  <a:pt x="609909" y="401521"/>
                </a:lnTo>
                <a:lnTo>
                  <a:pt x="619722" y="357581"/>
                </a:lnTo>
                <a:lnTo>
                  <a:pt x="623100" y="311543"/>
                </a:lnTo>
                <a:lnTo>
                  <a:pt x="311543" y="311543"/>
                </a:lnTo>
                <a:close/>
              </a:path>
              <a:path w="623570" h="623570">
                <a:moveTo>
                  <a:pt x="543699" y="103847"/>
                </a:moveTo>
                <a:lnTo>
                  <a:pt x="506506" y="68575"/>
                </a:lnTo>
                <a:lnTo>
                  <a:pt x="463908" y="39762"/>
                </a:lnTo>
                <a:lnTo>
                  <a:pt x="416691" y="18200"/>
                </a:lnTo>
                <a:lnTo>
                  <a:pt x="365641" y="4682"/>
                </a:lnTo>
                <a:lnTo>
                  <a:pt x="311543" y="0"/>
                </a:lnTo>
                <a:lnTo>
                  <a:pt x="257451" y="4682"/>
                </a:lnTo>
                <a:lnTo>
                  <a:pt x="206401" y="18200"/>
                </a:lnTo>
                <a:lnTo>
                  <a:pt x="159182" y="39762"/>
                </a:lnTo>
                <a:lnTo>
                  <a:pt x="116582" y="68575"/>
                </a:lnTo>
                <a:lnTo>
                  <a:pt x="79387" y="103847"/>
                </a:lnTo>
                <a:lnTo>
                  <a:pt x="116582" y="121478"/>
                </a:lnTo>
                <a:lnTo>
                  <a:pt x="159182" y="135882"/>
                </a:lnTo>
                <a:lnTo>
                  <a:pt x="206401" y="146663"/>
                </a:lnTo>
                <a:lnTo>
                  <a:pt x="257451" y="153423"/>
                </a:lnTo>
                <a:lnTo>
                  <a:pt x="311543" y="155765"/>
                </a:lnTo>
                <a:lnTo>
                  <a:pt x="365641" y="153423"/>
                </a:lnTo>
                <a:lnTo>
                  <a:pt x="416691" y="146663"/>
                </a:lnTo>
                <a:lnTo>
                  <a:pt x="463908" y="135882"/>
                </a:lnTo>
                <a:lnTo>
                  <a:pt x="506506" y="121478"/>
                </a:lnTo>
                <a:lnTo>
                  <a:pt x="543699" y="103847"/>
                </a:lnTo>
                <a:close/>
              </a:path>
              <a:path w="623570" h="623570">
                <a:moveTo>
                  <a:pt x="79387" y="519239"/>
                </a:moveTo>
                <a:lnTo>
                  <a:pt x="116582" y="554511"/>
                </a:lnTo>
                <a:lnTo>
                  <a:pt x="159182" y="583324"/>
                </a:lnTo>
                <a:lnTo>
                  <a:pt x="206401" y="604886"/>
                </a:lnTo>
                <a:lnTo>
                  <a:pt x="257451" y="618405"/>
                </a:lnTo>
                <a:lnTo>
                  <a:pt x="311543" y="623087"/>
                </a:lnTo>
                <a:lnTo>
                  <a:pt x="365641" y="618405"/>
                </a:lnTo>
                <a:lnTo>
                  <a:pt x="416691" y="604886"/>
                </a:lnTo>
                <a:lnTo>
                  <a:pt x="463908" y="583324"/>
                </a:lnTo>
                <a:lnTo>
                  <a:pt x="506506" y="554511"/>
                </a:lnTo>
                <a:lnTo>
                  <a:pt x="543699" y="519239"/>
                </a:lnTo>
                <a:lnTo>
                  <a:pt x="506506" y="501609"/>
                </a:lnTo>
                <a:lnTo>
                  <a:pt x="463908" y="487204"/>
                </a:lnTo>
                <a:lnTo>
                  <a:pt x="416691" y="476423"/>
                </a:lnTo>
                <a:lnTo>
                  <a:pt x="365641" y="469663"/>
                </a:lnTo>
                <a:lnTo>
                  <a:pt x="311543" y="467321"/>
                </a:lnTo>
                <a:lnTo>
                  <a:pt x="257451" y="469663"/>
                </a:lnTo>
                <a:lnTo>
                  <a:pt x="206401" y="476423"/>
                </a:lnTo>
                <a:lnTo>
                  <a:pt x="159182" y="487204"/>
                </a:lnTo>
                <a:lnTo>
                  <a:pt x="116582" y="501609"/>
                </a:lnTo>
                <a:lnTo>
                  <a:pt x="79387" y="519239"/>
                </a:lnTo>
                <a:close/>
              </a:path>
            </a:pathLst>
          </a:custGeom>
          <a:ln w="25400">
            <a:solidFill>
              <a:srgbClr val="33304F"/>
            </a:solidFill>
          </a:ln>
        </p:spPr>
        <p:txBody>
          <a:bodyPr wrap="square" lIns="0" tIns="0" rIns="0" bIns="0" rtlCol="0"/>
          <a:lstStyle/>
          <a:p>
            <a:endParaRPr/>
          </a:p>
        </p:txBody>
      </p:sp>
      <p:cxnSp>
        <p:nvCxnSpPr>
          <p:cNvPr id="18" name="Straight Connector 17">
            <a:extLst>
              <a:ext uri="{FF2B5EF4-FFF2-40B4-BE49-F238E27FC236}">
                <a16:creationId xmlns:a16="http://schemas.microsoft.com/office/drawing/2014/main" id="{3FD45B3C-C657-D641-A19F-660B2AEDA118}"/>
              </a:ext>
            </a:extLst>
          </p:cNvPr>
          <p:cNvCxnSpPr>
            <a:cxnSpLocks/>
          </p:cNvCxnSpPr>
          <p:nvPr userDrawn="1"/>
        </p:nvCxnSpPr>
        <p:spPr>
          <a:xfrm>
            <a:off x="836329" y="818119"/>
            <a:ext cx="7471344" cy="0"/>
          </a:xfrm>
          <a:prstGeom prst="line">
            <a:avLst/>
          </a:prstGeom>
          <a:ln w="22225">
            <a:solidFill>
              <a:srgbClr val="332F4F"/>
            </a:solidFill>
          </a:ln>
        </p:spPr>
        <p:style>
          <a:lnRef idx="1">
            <a:schemeClr val="accent1"/>
          </a:lnRef>
          <a:fillRef idx="0">
            <a:schemeClr val="accent1"/>
          </a:fillRef>
          <a:effectRef idx="0">
            <a:schemeClr val="accent1"/>
          </a:effectRef>
          <a:fontRef idx="minor">
            <a:schemeClr val="tx1"/>
          </a:fontRef>
        </p:style>
      </p:cxnSp>
      <p:sp>
        <p:nvSpPr>
          <p:cNvPr id="27" name="Title 1">
            <a:extLst>
              <a:ext uri="{FF2B5EF4-FFF2-40B4-BE49-F238E27FC236}">
                <a16:creationId xmlns:a16="http://schemas.microsoft.com/office/drawing/2014/main" id="{0B16BC47-09DF-1844-9D7D-97A681622698}"/>
              </a:ext>
            </a:extLst>
          </p:cNvPr>
          <p:cNvSpPr>
            <a:spLocks noGrp="1"/>
          </p:cNvSpPr>
          <p:nvPr>
            <p:ph type="title"/>
          </p:nvPr>
        </p:nvSpPr>
        <p:spPr>
          <a:xfrm>
            <a:off x="782657" y="-2381"/>
            <a:ext cx="7886700" cy="994172"/>
          </a:xfrm>
          <a:prstGeom prst="rect">
            <a:avLst/>
          </a:prstGeom>
        </p:spPr>
        <p:txBody>
          <a:bodyPr lIns="68580" tIns="34290" rIns="68580" bIns="34290">
            <a:normAutofit/>
          </a:bodyPr>
          <a:lstStyle>
            <a:lvl1pPr>
              <a:defRPr sz="1500" b="1" i="0">
                <a:solidFill>
                  <a:srgbClr val="332F4F"/>
                </a:solidFill>
                <a:latin typeface="Cambria" panose="02040503050406030204" pitchFamily="18" charset="0"/>
                <a:cs typeface="Cambria" panose="02040503050406030204" pitchFamily="18" charset="0"/>
              </a:defRPr>
            </a:lvl1pPr>
          </a:lstStyle>
          <a:p>
            <a:endParaRPr lang="en-US" dirty="0"/>
          </a:p>
        </p:txBody>
      </p:sp>
      <p:sp>
        <p:nvSpPr>
          <p:cNvPr id="19" name="Date Placeholder 3">
            <a:extLst>
              <a:ext uri="{FF2B5EF4-FFF2-40B4-BE49-F238E27FC236}">
                <a16:creationId xmlns:a16="http://schemas.microsoft.com/office/drawing/2014/main" id="{54DDAE1F-E5F6-7242-A8D8-14D107CBDE84}"/>
              </a:ext>
            </a:extLst>
          </p:cNvPr>
          <p:cNvSpPr txBox="1">
            <a:spLocks/>
          </p:cNvSpPr>
          <p:nvPr userDrawn="1"/>
        </p:nvSpPr>
        <p:spPr>
          <a:xfrm>
            <a:off x="782657" y="4672806"/>
            <a:ext cx="3086101" cy="273844"/>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a:spcBef>
                <a:spcPts val="30"/>
              </a:spcBef>
              <a:tabLst>
                <a:tab pos="1598771" algn="l"/>
              </a:tabLst>
            </a:pPr>
            <a:fld id="{02F089CC-B3B4-E546-89E0-248A854C8F7C}" type="slidenum">
              <a:rPr lang="en-US" sz="600" smtClean="0">
                <a:latin typeface="Arial" panose="020B0604020202020204" pitchFamily="34" charset="0"/>
                <a:cs typeface="Arial" panose="020B0604020202020204" pitchFamily="34" charset="0"/>
              </a:rPr>
              <a:pPr marL="9525">
                <a:spcBef>
                  <a:spcPts val="30"/>
                </a:spcBef>
                <a:tabLst>
                  <a:tab pos="1598771" algn="l"/>
                </a:tabLst>
              </a:pPr>
              <a:t>‹#›</a:t>
            </a:fld>
            <a:r>
              <a:rPr lang="en-GB" sz="600" b="1" dirty="0">
                <a:solidFill>
                  <a:srgbClr val="231F20"/>
                </a:solidFill>
                <a:latin typeface="Arial" panose="020B0604020202020204" pitchFamily="34" charset="0"/>
                <a:cs typeface="Arial" panose="020B0604020202020204" pitchFamily="34" charset="0"/>
              </a:rPr>
              <a:t> </a:t>
            </a:r>
            <a:r>
              <a:rPr lang="en-GB" sz="600" b="1" spc="11" dirty="0">
                <a:solidFill>
                  <a:srgbClr val="231F20"/>
                </a:solidFill>
                <a:latin typeface="Arial" panose="020B0604020202020204" pitchFamily="34" charset="0"/>
                <a:cs typeface="Arial" panose="020B0604020202020204" pitchFamily="34" charset="0"/>
              </a:rPr>
              <a:t> </a:t>
            </a:r>
            <a:r>
              <a:rPr lang="en-GB" sz="700" spc="-11" dirty="0">
                <a:solidFill>
                  <a:srgbClr val="35355A"/>
                </a:solidFill>
                <a:latin typeface="+mn-lt"/>
                <a:cs typeface="Arial" panose="020B0604020202020204" pitchFamily="34" charset="0"/>
              </a:rPr>
              <a:t>|</a:t>
            </a:r>
            <a:r>
              <a:rPr lang="en-GB" sz="700" spc="413" dirty="0">
                <a:solidFill>
                  <a:srgbClr val="35355A"/>
                </a:solidFill>
                <a:latin typeface="+mn-lt"/>
                <a:cs typeface="Arial" panose="020B0604020202020204" pitchFamily="34" charset="0"/>
              </a:rPr>
              <a:t> </a:t>
            </a:r>
            <a:r>
              <a:rPr lang="en-GB" sz="700" b="1" dirty="0">
                <a:solidFill>
                  <a:srgbClr val="35355A"/>
                </a:solidFill>
                <a:latin typeface="+mn-lt"/>
                <a:cs typeface="Arial" panose="020B0604020202020204" pitchFamily="34" charset="0"/>
              </a:rPr>
              <a:t>IDF</a:t>
            </a:r>
            <a:r>
              <a:rPr lang="en-GB" sz="700" b="1" spc="4" dirty="0">
                <a:solidFill>
                  <a:srgbClr val="35355A"/>
                </a:solidFill>
                <a:latin typeface="+mn-lt"/>
                <a:cs typeface="Arial" panose="020B0604020202020204" pitchFamily="34" charset="0"/>
              </a:rPr>
              <a:t> </a:t>
            </a:r>
            <a:r>
              <a:rPr lang="en-GB" sz="700" b="1" spc="-4" dirty="0">
                <a:solidFill>
                  <a:srgbClr val="35355A"/>
                </a:solidFill>
                <a:latin typeface="+mn-lt"/>
                <a:cs typeface="Arial" panose="020B0604020202020204" pitchFamily="34" charset="0"/>
              </a:rPr>
              <a:t>Diabetes</a:t>
            </a:r>
            <a:r>
              <a:rPr lang="en-GB" sz="700" b="1" spc="-19" dirty="0">
                <a:solidFill>
                  <a:srgbClr val="35355A"/>
                </a:solidFill>
                <a:latin typeface="+mn-lt"/>
                <a:cs typeface="Arial" panose="020B0604020202020204" pitchFamily="34" charset="0"/>
              </a:rPr>
              <a:t> </a:t>
            </a:r>
            <a:r>
              <a:rPr lang="en-GB" sz="700" b="1" spc="-4" dirty="0">
                <a:solidFill>
                  <a:srgbClr val="35355A"/>
                </a:solidFill>
                <a:latin typeface="+mn-lt"/>
                <a:cs typeface="Arial" panose="020B0604020202020204" pitchFamily="34" charset="0"/>
              </a:rPr>
              <a:t>Atlas</a:t>
            </a:r>
            <a:r>
              <a:rPr lang="en-GB" sz="700" b="1" spc="8" dirty="0">
                <a:solidFill>
                  <a:srgbClr val="35355A"/>
                </a:solidFill>
                <a:latin typeface="+mn-lt"/>
                <a:cs typeface="Arial" panose="020B0604020202020204" pitchFamily="34" charset="0"/>
              </a:rPr>
              <a:t> </a:t>
            </a:r>
            <a:r>
              <a:rPr lang="en-GB" sz="700" b="1" dirty="0">
                <a:solidFill>
                  <a:srgbClr val="35355A"/>
                </a:solidFill>
                <a:latin typeface="+mn-lt"/>
                <a:cs typeface="Arial" panose="020B0604020202020204" pitchFamily="34" charset="0"/>
              </a:rPr>
              <a:t>2021</a:t>
            </a:r>
            <a:r>
              <a:rPr lang="en-GB" sz="700" b="1" spc="-56" dirty="0">
                <a:solidFill>
                  <a:srgbClr val="35355A"/>
                </a:solidFill>
                <a:latin typeface="+mn-lt"/>
                <a:cs typeface="Arial" panose="020B0604020202020204" pitchFamily="34" charset="0"/>
              </a:rPr>
              <a:t> </a:t>
            </a:r>
            <a:r>
              <a:rPr lang="en-GB" sz="700" spc="15" dirty="0">
                <a:solidFill>
                  <a:srgbClr val="35355A"/>
                </a:solidFill>
                <a:latin typeface="+mn-lt"/>
                <a:cs typeface="Arial" panose="020B0604020202020204" pitchFamily="34" charset="0"/>
              </a:rPr>
              <a:t>–</a:t>
            </a:r>
            <a:r>
              <a:rPr lang="en-GB" sz="700" spc="-30" dirty="0">
                <a:solidFill>
                  <a:srgbClr val="35355A"/>
                </a:solidFill>
                <a:latin typeface="+mn-lt"/>
                <a:cs typeface="Arial" panose="020B0604020202020204" pitchFamily="34" charset="0"/>
              </a:rPr>
              <a:t> </a:t>
            </a:r>
            <a:r>
              <a:rPr lang="en-GB" sz="700" spc="8" dirty="0">
                <a:solidFill>
                  <a:srgbClr val="35355A"/>
                </a:solidFill>
                <a:latin typeface="+mn-lt"/>
                <a:cs typeface="Arial" panose="020B0604020202020204" pitchFamily="34" charset="0"/>
              </a:rPr>
              <a:t>10th</a:t>
            </a:r>
            <a:r>
              <a:rPr lang="en-GB" sz="700" spc="-15" dirty="0">
                <a:solidFill>
                  <a:srgbClr val="35355A"/>
                </a:solidFill>
                <a:latin typeface="+mn-lt"/>
                <a:cs typeface="Arial" panose="020B0604020202020204" pitchFamily="34" charset="0"/>
              </a:rPr>
              <a:t> </a:t>
            </a:r>
            <a:r>
              <a:rPr lang="en-GB" sz="700" spc="23" dirty="0">
                <a:solidFill>
                  <a:srgbClr val="35355A"/>
                </a:solidFill>
                <a:latin typeface="+mn-lt"/>
                <a:cs typeface="Arial" panose="020B0604020202020204" pitchFamily="34" charset="0"/>
              </a:rPr>
              <a:t>edition</a:t>
            </a:r>
            <a:r>
              <a:rPr lang="en-GB" sz="700" spc="23" baseline="0" dirty="0">
                <a:solidFill>
                  <a:srgbClr val="35355A"/>
                </a:solidFill>
                <a:latin typeface="+mn-lt"/>
                <a:cs typeface="Arial" panose="020B0604020202020204" pitchFamily="34" charset="0"/>
              </a:rPr>
              <a:t> </a:t>
            </a:r>
            <a:r>
              <a:rPr lang="en-GB" sz="700" spc="-19" dirty="0">
                <a:solidFill>
                  <a:srgbClr val="35355A"/>
                </a:solidFill>
                <a:latin typeface="+mn-lt"/>
                <a:cs typeface="Arial" panose="020B0604020202020204" pitchFamily="34" charset="0"/>
                <a:hlinkClick r:id="rId2"/>
              </a:rPr>
              <a:t>www.idf.org</a:t>
            </a:r>
            <a:r>
              <a:rPr lang="en-GB" sz="700" spc="375" dirty="0">
                <a:solidFill>
                  <a:srgbClr val="35355A"/>
                </a:solidFill>
                <a:latin typeface="+mn-lt"/>
                <a:cs typeface="Arial" panose="020B0604020202020204" pitchFamily="34" charset="0"/>
              </a:rPr>
              <a:t> </a:t>
            </a:r>
            <a:r>
              <a:rPr lang="en-GB" sz="700" b="1" spc="-11" dirty="0">
                <a:solidFill>
                  <a:srgbClr val="35355A"/>
                </a:solidFill>
                <a:latin typeface="+mn-lt"/>
                <a:cs typeface="Arial" panose="020B0604020202020204" pitchFamily="34" charset="0"/>
              </a:rPr>
              <a:t>@</a:t>
            </a:r>
            <a:r>
              <a:rPr lang="en-GB" sz="700" b="1" spc="-11" dirty="0" err="1">
                <a:solidFill>
                  <a:srgbClr val="35355A"/>
                </a:solidFill>
                <a:latin typeface="+mn-lt"/>
                <a:cs typeface="Arial" panose="020B0604020202020204" pitchFamily="34" charset="0"/>
              </a:rPr>
              <a:t>IntDiabetesFed</a:t>
            </a:r>
            <a:endParaRPr lang="en-GB" sz="700" dirty="0">
              <a:latin typeface="+mn-lt"/>
              <a:cs typeface="Arial" panose="020B0604020202020204" pitchFamily="34" charset="0"/>
            </a:endParaRPr>
          </a:p>
        </p:txBody>
      </p:sp>
    </p:spTree>
    <p:extLst>
      <p:ext uri="{BB962C8B-B14F-4D97-AF65-F5344CB8AC3E}">
        <p14:creationId xmlns:p14="http://schemas.microsoft.com/office/powerpoint/2010/main" val="15273826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8D3E0A33-79DD-C340-9698-676DEF0F6C84}"/>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6299076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8D3E0A33-79DD-C340-9698-676DEF0F6C84}"/>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
        <p:nvSpPr>
          <p:cNvPr id="3" name="Text Placeholder 2">
            <a:extLst>
              <a:ext uri="{FF2B5EF4-FFF2-40B4-BE49-F238E27FC236}">
                <a16:creationId xmlns:a16="http://schemas.microsoft.com/office/drawing/2014/main" id="{B2DA4A8E-0D1D-9141-B83A-9F2176F00A03}"/>
              </a:ext>
            </a:extLst>
          </p:cNvPr>
          <p:cNvSpPr>
            <a:spLocks noGrp="1"/>
          </p:cNvSpPr>
          <p:nvPr>
            <p:ph type="body" sz="quarter" idx="15" hasCustomPrompt="1"/>
          </p:nvPr>
        </p:nvSpPr>
        <p:spPr>
          <a:xfrm>
            <a:off x="991712" y="1746706"/>
            <a:ext cx="3097688" cy="1764586"/>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 Lorem ipsum dolor sit </a:t>
            </a:r>
            <a:r>
              <a:rPr lang="en-US" dirty="0" err="1"/>
              <a:t>amet</a:t>
            </a:r>
            <a:r>
              <a:rPr lang="en-US" dirty="0"/>
              <a:t>, </a:t>
            </a:r>
            <a:r>
              <a:rPr lang="en-US" dirty="0" err="1"/>
              <a:t>consetetur</a:t>
            </a:r>
            <a:r>
              <a:rPr lang="en-US" dirty="0"/>
              <a:t> </a:t>
            </a:r>
            <a:r>
              <a:rPr lang="en-US" dirty="0" err="1"/>
              <a:t>sadipscing</a:t>
            </a:r>
            <a:r>
              <a:rPr lang="en-US" dirty="0"/>
              <a:t>. Lorem ipsum dolor sit </a:t>
            </a:r>
            <a:r>
              <a:rPr lang="en-US" dirty="0" err="1"/>
              <a:t>amet</a:t>
            </a:r>
            <a:r>
              <a:rPr lang="en-US" dirty="0"/>
              <a:t>, </a:t>
            </a:r>
            <a:r>
              <a:rPr lang="en-US" dirty="0" err="1"/>
              <a:t>consetetur</a:t>
            </a:r>
            <a:r>
              <a:rPr lang="en-US" dirty="0"/>
              <a:t> </a:t>
            </a:r>
            <a:r>
              <a:rPr lang="en-US" dirty="0" err="1"/>
              <a:t>sadipscing</a:t>
            </a:r>
            <a:r>
              <a:rPr lang="en-US" dirty="0"/>
              <a: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p>
          <a:p>
            <a:pPr lvl="0"/>
            <a:endParaRPr lang="en-US" dirty="0"/>
          </a:p>
        </p:txBody>
      </p:sp>
      <p:sp>
        <p:nvSpPr>
          <p:cNvPr id="4" name="Text Placeholder 22">
            <a:extLst>
              <a:ext uri="{FF2B5EF4-FFF2-40B4-BE49-F238E27FC236}">
                <a16:creationId xmlns:a16="http://schemas.microsoft.com/office/drawing/2014/main" id="{6B11F92E-AD39-0F4B-9F35-FC98363D2470}"/>
              </a:ext>
            </a:extLst>
          </p:cNvPr>
          <p:cNvSpPr>
            <a:spLocks noGrp="1"/>
          </p:cNvSpPr>
          <p:nvPr>
            <p:ph type="body" sz="quarter" idx="16" hasCustomPrompt="1"/>
          </p:nvPr>
        </p:nvSpPr>
        <p:spPr>
          <a:xfrm>
            <a:off x="991712" y="1432931"/>
            <a:ext cx="3097688" cy="249299"/>
          </a:xfrm>
          <a:prstGeom prst="rect">
            <a:avLst/>
          </a:prstGeom>
        </p:spPr>
        <p:txBody>
          <a:bodyPr wrap="square" lIns="0" tIns="0" rIns="0" bIns="0">
            <a:spAutoFit/>
          </a:bodyPr>
          <a:lstStyle>
            <a:lvl1pPr marL="0" indent="0" algn="l">
              <a:buNone/>
              <a:defRPr sz="1800" b="1" i="0">
                <a:solidFill>
                  <a:schemeClr val="tx1"/>
                </a:solidFill>
                <a:latin typeface="Arial" panose="020B0604020202020204" pitchFamily="34" charset="0"/>
                <a:cs typeface="Arial" panose="020B0604020202020204" pitchFamily="34" charset="0"/>
              </a:defRPr>
            </a:lvl1pPr>
          </a:lstStyle>
          <a:p>
            <a:pPr lvl="0"/>
            <a:r>
              <a:rPr lang="en-US" dirty="0"/>
              <a:t>LOREM IPSUM</a:t>
            </a:r>
          </a:p>
        </p:txBody>
      </p:sp>
      <p:sp>
        <p:nvSpPr>
          <p:cNvPr id="5" name="Text Placeholder 2">
            <a:extLst>
              <a:ext uri="{FF2B5EF4-FFF2-40B4-BE49-F238E27FC236}">
                <a16:creationId xmlns:a16="http://schemas.microsoft.com/office/drawing/2014/main" id="{C4172F50-B864-2F41-A376-6D746F755A9F}"/>
              </a:ext>
            </a:extLst>
          </p:cNvPr>
          <p:cNvSpPr>
            <a:spLocks noGrp="1"/>
          </p:cNvSpPr>
          <p:nvPr>
            <p:ph type="body" sz="quarter" idx="25" hasCustomPrompt="1"/>
          </p:nvPr>
        </p:nvSpPr>
        <p:spPr>
          <a:xfrm>
            <a:off x="5004912" y="1746706"/>
            <a:ext cx="3097688" cy="1764586"/>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 Lorem ipsum dolor sit </a:t>
            </a:r>
            <a:r>
              <a:rPr lang="en-US" dirty="0" err="1"/>
              <a:t>amet</a:t>
            </a:r>
            <a:r>
              <a:rPr lang="en-US" dirty="0"/>
              <a:t>, </a:t>
            </a:r>
            <a:r>
              <a:rPr lang="en-US" dirty="0" err="1"/>
              <a:t>consetetur</a:t>
            </a:r>
            <a:r>
              <a:rPr lang="en-US" dirty="0"/>
              <a:t> </a:t>
            </a:r>
            <a:r>
              <a:rPr lang="en-US" dirty="0" err="1"/>
              <a:t>sadipscing</a:t>
            </a:r>
            <a:r>
              <a:rPr lang="en-US" dirty="0"/>
              <a:t>. Lorem ipsum dolor sit </a:t>
            </a:r>
            <a:r>
              <a:rPr lang="en-US" dirty="0" err="1"/>
              <a:t>amet</a:t>
            </a:r>
            <a:r>
              <a:rPr lang="en-US" dirty="0"/>
              <a:t>, </a:t>
            </a:r>
            <a:r>
              <a:rPr lang="en-US" dirty="0" err="1"/>
              <a:t>consetetur</a:t>
            </a:r>
            <a:r>
              <a:rPr lang="en-US" dirty="0"/>
              <a:t> </a:t>
            </a:r>
            <a:r>
              <a:rPr lang="en-US" dirty="0" err="1"/>
              <a:t>sadipscing</a:t>
            </a:r>
            <a:r>
              <a:rPr lang="en-US" dirty="0"/>
              <a: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p>
          <a:p>
            <a:pPr lvl="0"/>
            <a:endParaRPr lang="en-US" dirty="0"/>
          </a:p>
        </p:txBody>
      </p:sp>
      <p:sp>
        <p:nvSpPr>
          <p:cNvPr id="6" name="Text Placeholder 22">
            <a:extLst>
              <a:ext uri="{FF2B5EF4-FFF2-40B4-BE49-F238E27FC236}">
                <a16:creationId xmlns:a16="http://schemas.microsoft.com/office/drawing/2014/main" id="{3461FB85-7D1C-714C-A10B-E943BEB1EB73}"/>
              </a:ext>
            </a:extLst>
          </p:cNvPr>
          <p:cNvSpPr>
            <a:spLocks noGrp="1"/>
          </p:cNvSpPr>
          <p:nvPr>
            <p:ph type="body" sz="quarter" idx="26" hasCustomPrompt="1"/>
          </p:nvPr>
        </p:nvSpPr>
        <p:spPr>
          <a:xfrm>
            <a:off x="5004912" y="1432931"/>
            <a:ext cx="3097688" cy="249299"/>
          </a:xfrm>
          <a:prstGeom prst="rect">
            <a:avLst/>
          </a:prstGeom>
        </p:spPr>
        <p:txBody>
          <a:bodyPr wrap="square" lIns="0" tIns="0" rIns="0" bIns="0">
            <a:spAutoFit/>
          </a:bodyPr>
          <a:lstStyle>
            <a:lvl1pPr marL="0" indent="0" algn="l">
              <a:buNone/>
              <a:defRPr sz="1800" b="1"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Tree>
    <p:extLst>
      <p:ext uri="{BB962C8B-B14F-4D97-AF65-F5344CB8AC3E}">
        <p14:creationId xmlns:p14="http://schemas.microsoft.com/office/powerpoint/2010/main" val="111421837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8D3E0A33-79DD-C340-9698-676DEF0F6C84}"/>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8501535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8D3E0A33-79DD-C340-9698-676DEF0F6C84}"/>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
        <p:nvSpPr>
          <p:cNvPr id="3" name="Text Placeholder 2">
            <a:extLst>
              <a:ext uri="{FF2B5EF4-FFF2-40B4-BE49-F238E27FC236}">
                <a16:creationId xmlns:a16="http://schemas.microsoft.com/office/drawing/2014/main" id="{B2DA4A8E-0D1D-9141-B83A-9F2176F00A03}"/>
              </a:ext>
            </a:extLst>
          </p:cNvPr>
          <p:cNvSpPr>
            <a:spLocks noGrp="1"/>
          </p:cNvSpPr>
          <p:nvPr>
            <p:ph type="body" sz="quarter" idx="15" hasCustomPrompt="1"/>
          </p:nvPr>
        </p:nvSpPr>
        <p:spPr>
          <a:xfrm>
            <a:off x="991712" y="1746706"/>
            <a:ext cx="3097688" cy="1764586"/>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 Lorem ipsum dolor sit </a:t>
            </a:r>
            <a:r>
              <a:rPr lang="en-US" dirty="0" err="1"/>
              <a:t>amet</a:t>
            </a:r>
            <a:r>
              <a:rPr lang="en-US" dirty="0"/>
              <a:t>, </a:t>
            </a:r>
            <a:r>
              <a:rPr lang="en-US" dirty="0" err="1"/>
              <a:t>consetetur</a:t>
            </a:r>
            <a:r>
              <a:rPr lang="en-US" dirty="0"/>
              <a:t> </a:t>
            </a:r>
            <a:r>
              <a:rPr lang="en-US" dirty="0" err="1"/>
              <a:t>sadipscing</a:t>
            </a:r>
            <a:r>
              <a:rPr lang="en-US" dirty="0"/>
              <a:t>. Lorem ipsum dolor sit </a:t>
            </a:r>
            <a:r>
              <a:rPr lang="en-US" dirty="0" err="1"/>
              <a:t>amet</a:t>
            </a:r>
            <a:r>
              <a:rPr lang="en-US" dirty="0"/>
              <a:t>, </a:t>
            </a:r>
            <a:r>
              <a:rPr lang="en-US" dirty="0" err="1"/>
              <a:t>consetetur</a:t>
            </a:r>
            <a:r>
              <a:rPr lang="en-US" dirty="0"/>
              <a:t> </a:t>
            </a:r>
            <a:r>
              <a:rPr lang="en-US" dirty="0" err="1"/>
              <a:t>sadipscing</a:t>
            </a:r>
            <a:r>
              <a:rPr lang="en-US" dirty="0"/>
              <a: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p>
          <a:p>
            <a:pPr lvl="0"/>
            <a:endParaRPr lang="en-US" dirty="0"/>
          </a:p>
        </p:txBody>
      </p:sp>
      <p:sp>
        <p:nvSpPr>
          <p:cNvPr id="4" name="Text Placeholder 22">
            <a:extLst>
              <a:ext uri="{FF2B5EF4-FFF2-40B4-BE49-F238E27FC236}">
                <a16:creationId xmlns:a16="http://schemas.microsoft.com/office/drawing/2014/main" id="{6B11F92E-AD39-0F4B-9F35-FC98363D2470}"/>
              </a:ext>
            </a:extLst>
          </p:cNvPr>
          <p:cNvSpPr>
            <a:spLocks noGrp="1"/>
          </p:cNvSpPr>
          <p:nvPr>
            <p:ph type="body" sz="quarter" idx="16" hasCustomPrompt="1"/>
          </p:nvPr>
        </p:nvSpPr>
        <p:spPr>
          <a:xfrm>
            <a:off x="991712" y="1432931"/>
            <a:ext cx="3097688" cy="249299"/>
          </a:xfrm>
          <a:prstGeom prst="rect">
            <a:avLst/>
          </a:prstGeom>
        </p:spPr>
        <p:txBody>
          <a:bodyPr wrap="square" lIns="0" tIns="0" rIns="0" bIns="0">
            <a:spAutoFit/>
          </a:bodyPr>
          <a:lstStyle>
            <a:lvl1pPr marL="0" indent="0" algn="l">
              <a:buNone/>
              <a:defRPr sz="1800" b="1" i="0">
                <a:solidFill>
                  <a:schemeClr val="tx1"/>
                </a:solidFill>
                <a:latin typeface="Arial" panose="020B0604020202020204" pitchFamily="34" charset="0"/>
                <a:cs typeface="Arial" panose="020B0604020202020204" pitchFamily="34" charset="0"/>
              </a:defRPr>
            </a:lvl1pPr>
          </a:lstStyle>
          <a:p>
            <a:pPr lvl="0"/>
            <a:r>
              <a:rPr lang="en-US" dirty="0"/>
              <a:t>LOREM IPSUM</a:t>
            </a:r>
          </a:p>
        </p:txBody>
      </p:sp>
      <p:sp>
        <p:nvSpPr>
          <p:cNvPr id="5" name="Text Placeholder 2">
            <a:extLst>
              <a:ext uri="{FF2B5EF4-FFF2-40B4-BE49-F238E27FC236}">
                <a16:creationId xmlns:a16="http://schemas.microsoft.com/office/drawing/2014/main" id="{C4172F50-B864-2F41-A376-6D746F755A9F}"/>
              </a:ext>
            </a:extLst>
          </p:cNvPr>
          <p:cNvSpPr>
            <a:spLocks noGrp="1"/>
          </p:cNvSpPr>
          <p:nvPr>
            <p:ph type="body" sz="quarter" idx="25" hasCustomPrompt="1"/>
          </p:nvPr>
        </p:nvSpPr>
        <p:spPr>
          <a:xfrm>
            <a:off x="5004912" y="1746706"/>
            <a:ext cx="3097688" cy="1764586"/>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 Lorem ipsum dolor sit </a:t>
            </a:r>
            <a:r>
              <a:rPr lang="en-US" dirty="0" err="1"/>
              <a:t>amet</a:t>
            </a:r>
            <a:r>
              <a:rPr lang="en-US" dirty="0"/>
              <a:t>, </a:t>
            </a:r>
            <a:r>
              <a:rPr lang="en-US" dirty="0" err="1"/>
              <a:t>consetetur</a:t>
            </a:r>
            <a:r>
              <a:rPr lang="en-US" dirty="0"/>
              <a:t> </a:t>
            </a:r>
            <a:r>
              <a:rPr lang="en-US" dirty="0" err="1"/>
              <a:t>sadipscing</a:t>
            </a:r>
            <a:r>
              <a:rPr lang="en-US" dirty="0"/>
              <a:t>. Lorem ipsum dolor sit </a:t>
            </a:r>
            <a:r>
              <a:rPr lang="en-US" dirty="0" err="1"/>
              <a:t>amet</a:t>
            </a:r>
            <a:r>
              <a:rPr lang="en-US" dirty="0"/>
              <a:t>, </a:t>
            </a:r>
            <a:r>
              <a:rPr lang="en-US" dirty="0" err="1"/>
              <a:t>consetetur</a:t>
            </a:r>
            <a:r>
              <a:rPr lang="en-US" dirty="0"/>
              <a:t> </a:t>
            </a:r>
            <a:r>
              <a:rPr lang="en-US" dirty="0" err="1"/>
              <a:t>sadipscing</a:t>
            </a:r>
            <a:r>
              <a:rPr lang="en-US" dirty="0"/>
              <a: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p>
          <a:p>
            <a:pPr lvl="0"/>
            <a:endParaRPr lang="en-US" dirty="0"/>
          </a:p>
        </p:txBody>
      </p:sp>
      <p:sp>
        <p:nvSpPr>
          <p:cNvPr id="6" name="Text Placeholder 22">
            <a:extLst>
              <a:ext uri="{FF2B5EF4-FFF2-40B4-BE49-F238E27FC236}">
                <a16:creationId xmlns:a16="http://schemas.microsoft.com/office/drawing/2014/main" id="{3461FB85-7D1C-714C-A10B-E943BEB1EB73}"/>
              </a:ext>
            </a:extLst>
          </p:cNvPr>
          <p:cNvSpPr>
            <a:spLocks noGrp="1"/>
          </p:cNvSpPr>
          <p:nvPr>
            <p:ph type="body" sz="quarter" idx="26" hasCustomPrompt="1"/>
          </p:nvPr>
        </p:nvSpPr>
        <p:spPr>
          <a:xfrm>
            <a:off x="5004912" y="1432931"/>
            <a:ext cx="3097688" cy="249299"/>
          </a:xfrm>
          <a:prstGeom prst="rect">
            <a:avLst/>
          </a:prstGeom>
        </p:spPr>
        <p:txBody>
          <a:bodyPr wrap="square" lIns="0" tIns="0" rIns="0" bIns="0">
            <a:spAutoFit/>
          </a:bodyPr>
          <a:lstStyle>
            <a:lvl1pPr marL="0" indent="0" algn="l">
              <a:buNone/>
              <a:defRPr sz="1800" b="1"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Tree>
    <p:extLst>
      <p:ext uri="{BB962C8B-B14F-4D97-AF65-F5344CB8AC3E}">
        <p14:creationId xmlns:p14="http://schemas.microsoft.com/office/powerpoint/2010/main" val="14690940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D2F95373-E31B-C242-AEB3-16600A12E08D}"/>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13020601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D2F95373-E31B-C242-AEB3-16600A12E08D}"/>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
        <p:nvSpPr>
          <p:cNvPr id="3" name="Text Placeholder 2">
            <a:extLst>
              <a:ext uri="{FF2B5EF4-FFF2-40B4-BE49-F238E27FC236}">
                <a16:creationId xmlns:a16="http://schemas.microsoft.com/office/drawing/2014/main" id="{0DC4AD9D-9E39-6347-930B-162764797583}"/>
              </a:ext>
            </a:extLst>
          </p:cNvPr>
          <p:cNvSpPr>
            <a:spLocks noGrp="1"/>
          </p:cNvSpPr>
          <p:nvPr>
            <p:ph type="body" sz="quarter" idx="15" hasCustomPrompt="1"/>
          </p:nvPr>
        </p:nvSpPr>
        <p:spPr>
          <a:xfrm>
            <a:off x="991712" y="1746706"/>
            <a:ext cx="3097688" cy="183236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 Lorem ipsum dolor sit </a:t>
            </a:r>
            <a:r>
              <a:rPr lang="en-US" dirty="0" err="1"/>
              <a:t>amet</a:t>
            </a:r>
            <a:r>
              <a:rPr lang="en-US" dirty="0"/>
              <a:t>, </a:t>
            </a:r>
            <a:r>
              <a:rPr lang="en-US" dirty="0" err="1"/>
              <a:t>consetetur</a:t>
            </a:r>
            <a:r>
              <a:rPr lang="en-US" dirty="0"/>
              <a:t> </a:t>
            </a:r>
            <a:r>
              <a:rPr lang="en-US" dirty="0" err="1"/>
              <a:t>sadipscing</a:t>
            </a:r>
            <a:r>
              <a:rPr lang="en-US" dirty="0"/>
              <a:t>. Lorem ipsum dolor sit </a:t>
            </a:r>
            <a:r>
              <a:rPr lang="en-US" dirty="0" err="1"/>
              <a:t>amet</a:t>
            </a:r>
            <a:r>
              <a:rPr lang="en-US" dirty="0"/>
              <a:t>, </a:t>
            </a:r>
            <a:r>
              <a:rPr lang="en-US" dirty="0" err="1"/>
              <a:t>consetetur</a:t>
            </a:r>
            <a:r>
              <a:rPr lang="en-US" dirty="0"/>
              <a:t> </a:t>
            </a:r>
            <a:r>
              <a:rPr lang="en-US" dirty="0" err="1"/>
              <a:t>sadipscing</a:t>
            </a:r>
            <a:r>
              <a:rPr lang="en-US" dirty="0"/>
              <a: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p>
          <a:p>
            <a:pPr lvl="0"/>
            <a:endParaRPr lang="en-US" dirty="0"/>
          </a:p>
        </p:txBody>
      </p:sp>
      <p:sp>
        <p:nvSpPr>
          <p:cNvPr id="4" name="Text Placeholder 22">
            <a:extLst>
              <a:ext uri="{FF2B5EF4-FFF2-40B4-BE49-F238E27FC236}">
                <a16:creationId xmlns:a16="http://schemas.microsoft.com/office/drawing/2014/main" id="{8C5BAE8A-881B-C74D-B68D-B568F1F9ACAE}"/>
              </a:ext>
            </a:extLst>
          </p:cNvPr>
          <p:cNvSpPr>
            <a:spLocks noGrp="1"/>
          </p:cNvSpPr>
          <p:nvPr>
            <p:ph type="body" sz="quarter" idx="16" hasCustomPrompt="1"/>
          </p:nvPr>
        </p:nvSpPr>
        <p:spPr>
          <a:xfrm>
            <a:off x="991712" y="1432931"/>
            <a:ext cx="3097688" cy="249299"/>
          </a:xfrm>
          <a:prstGeom prst="rect">
            <a:avLst/>
          </a:prstGeom>
        </p:spPr>
        <p:txBody>
          <a:bodyPr wrap="square" lIns="0" tIns="0" rIns="0" bIns="0">
            <a:spAutoFit/>
          </a:bodyPr>
          <a:lstStyle>
            <a:lvl1pPr marL="0" indent="0" algn="l">
              <a:buNone/>
              <a:defRPr sz="1800" b="1"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5" name="Text Placeholder 2">
            <a:extLst>
              <a:ext uri="{FF2B5EF4-FFF2-40B4-BE49-F238E27FC236}">
                <a16:creationId xmlns:a16="http://schemas.microsoft.com/office/drawing/2014/main" id="{59D16AED-ED7B-054B-8CA3-72EF6AF4FDF2}"/>
              </a:ext>
            </a:extLst>
          </p:cNvPr>
          <p:cNvSpPr>
            <a:spLocks noGrp="1"/>
          </p:cNvSpPr>
          <p:nvPr>
            <p:ph type="body" sz="quarter" idx="25" hasCustomPrompt="1"/>
          </p:nvPr>
        </p:nvSpPr>
        <p:spPr>
          <a:xfrm>
            <a:off x="5004912" y="1746706"/>
            <a:ext cx="3097688" cy="183236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 Lorem ipsum dolor sit </a:t>
            </a:r>
            <a:r>
              <a:rPr lang="en-US" dirty="0" err="1"/>
              <a:t>amet</a:t>
            </a:r>
            <a:r>
              <a:rPr lang="en-US" dirty="0"/>
              <a:t>, </a:t>
            </a:r>
            <a:r>
              <a:rPr lang="en-US" dirty="0" err="1"/>
              <a:t>consetetur</a:t>
            </a:r>
            <a:r>
              <a:rPr lang="en-US" dirty="0"/>
              <a:t> </a:t>
            </a:r>
            <a:r>
              <a:rPr lang="en-US" dirty="0" err="1"/>
              <a:t>sadipscing</a:t>
            </a:r>
            <a:r>
              <a:rPr lang="en-US" dirty="0"/>
              <a:t>. Lorem ipsum dolor sit </a:t>
            </a:r>
            <a:r>
              <a:rPr lang="en-US" dirty="0" err="1"/>
              <a:t>amet</a:t>
            </a:r>
            <a:r>
              <a:rPr lang="en-US" dirty="0"/>
              <a:t>, </a:t>
            </a:r>
            <a:r>
              <a:rPr lang="en-US" dirty="0" err="1"/>
              <a:t>consetetur</a:t>
            </a:r>
            <a:r>
              <a:rPr lang="en-US" dirty="0"/>
              <a:t> </a:t>
            </a:r>
            <a:r>
              <a:rPr lang="en-US" dirty="0" err="1"/>
              <a:t>sadipscing</a:t>
            </a:r>
            <a:r>
              <a:rPr lang="en-US" dirty="0"/>
              <a: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p>
          <a:p>
            <a:pPr lvl="0"/>
            <a:endParaRPr lang="en-US" dirty="0"/>
          </a:p>
        </p:txBody>
      </p:sp>
      <p:sp>
        <p:nvSpPr>
          <p:cNvPr id="6" name="Text Placeholder 22">
            <a:extLst>
              <a:ext uri="{FF2B5EF4-FFF2-40B4-BE49-F238E27FC236}">
                <a16:creationId xmlns:a16="http://schemas.microsoft.com/office/drawing/2014/main" id="{4850A439-0AB1-FF43-843F-6241820ABB8F}"/>
              </a:ext>
            </a:extLst>
          </p:cNvPr>
          <p:cNvSpPr>
            <a:spLocks noGrp="1"/>
          </p:cNvSpPr>
          <p:nvPr>
            <p:ph type="body" sz="quarter" idx="26" hasCustomPrompt="1"/>
          </p:nvPr>
        </p:nvSpPr>
        <p:spPr>
          <a:xfrm>
            <a:off x="5004912" y="1432931"/>
            <a:ext cx="3097688" cy="249299"/>
          </a:xfrm>
          <a:prstGeom prst="rect">
            <a:avLst/>
          </a:prstGeom>
        </p:spPr>
        <p:txBody>
          <a:bodyPr wrap="square" lIns="0" tIns="0" rIns="0" bIns="0">
            <a:spAutoFit/>
          </a:bodyPr>
          <a:lstStyle>
            <a:lvl1pPr marL="0" indent="0" algn="l">
              <a:buNone/>
              <a:defRPr sz="1800" b="1" i="0">
                <a:solidFill>
                  <a:schemeClr val="tx1"/>
                </a:solidFill>
                <a:latin typeface="Arial" panose="020B0604020202020204" pitchFamily="34" charset="0"/>
                <a:cs typeface="Arial" panose="020B0604020202020204" pitchFamily="34" charset="0"/>
              </a:defRPr>
            </a:lvl1pPr>
          </a:lstStyle>
          <a:p>
            <a:pPr lvl="0"/>
            <a:r>
              <a:rPr lang="en-US" dirty="0"/>
              <a:t>LOREM IPSUM</a:t>
            </a:r>
          </a:p>
        </p:txBody>
      </p:sp>
    </p:spTree>
    <p:extLst>
      <p:ext uri="{BB962C8B-B14F-4D97-AF65-F5344CB8AC3E}">
        <p14:creationId xmlns:p14="http://schemas.microsoft.com/office/powerpoint/2010/main" val="297607427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D2F95373-E31B-C242-AEB3-16600A12E08D}"/>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Tree>
    <p:extLst>
      <p:ext uri="{BB962C8B-B14F-4D97-AF65-F5344CB8AC3E}">
        <p14:creationId xmlns:p14="http://schemas.microsoft.com/office/powerpoint/2010/main" val="360895711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D2F95373-E31B-C242-AEB3-16600A12E08D}"/>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dirty="0"/>
              <a:t>Kicker text HERE</a:t>
            </a:r>
          </a:p>
        </p:txBody>
      </p:sp>
      <p:sp>
        <p:nvSpPr>
          <p:cNvPr id="3" name="Text Placeholder 2">
            <a:extLst>
              <a:ext uri="{FF2B5EF4-FFF2-40B4-BE49-F238E27FC236}">
                <a16:creationId xmlns:a16="http://schemas.microsoft.com/office/drawing/2014/main" id="{0DC4AD9D-9E39-6347-930B-162764797583}"/>
              </a:ext>
            </a:extLst>
          </p:cNvPr>
          <p:cNvSpPr>
            <a:spLocks noGrp="1"/>
          </p:cNvSpPr>
          <p:nvPr>
            <p:ph type="body" sz="quarter" idx="15" hasCustomPrompt="1"/>
          </p:nvPr>
        </p:nvSpPr>
        <p:spPr>
          <a:xfrm>
            <a:off x="991712" y="1746706"/>
            <a:ext cx="3097688" cy="183236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 Lorem ipsum dolor sit </a:t>
            </a:r>
            <a:r>
              <a:rPr lang="en-US" dirty="0" err="1"/>
              <a:t>amet</a:t>
            </a:r>
            <a:r>
              <a:rPr lang="en-US" dirty="0"/>
              <a:t>, </a:t>
            </a:r>
            <a:r>
              <a:rPr lang="en-US" dirty="0" err="1"/>
              <a:t>consetetur</a:t>
            </a:r>
            <a:r>
              <a:rPr lang="en-US" dirty="0"/>
              <a:t> </a:t>
            </a:r>
            <a:r>
              <a:rPr lang="en-US" dirty="0" err="1"/>
              <a:t>sadipscing</a:t>
            </a:r>
            <a:r>
              <a:rPr lang="en-US" dirty="0"/>
              <a:t>. Lorem ipsum dolor sit </a:t>
            </a:r>
            <a:r>
              <a:rPr lang="en-US" dirty="0" err="1"/>
              <a:t>amet</a:t>
            </a:r>
            <a:r>
              <a:rPr lang="en-US" dirty="0"/>
              <a:t>, </a:t>
            </a:r>
            <a:r>
              <a:rPr lang="en-US" dirty="0" err="1"/>
              <a:t>consetetur</a:t>
            </a:r>
            <a:r>
              <a:rPr lang="en-US" dirty="0"/>
              <a:t> </a:t>
            </a:r>
            <a:r>
              <a:rPr lang="en-US" dirty="0" err="1"/>
              <a:t>sadipscing</a:t>
            </a:r>
            <a:r>
              <a:rPr lang="en-US" dirty="0"/>
              <a: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p>
          <a:p>
            <a:pPr lvl="0"/>
            <a:endParaRPr lang="en-US" dirty="0"/>
          </a:p>
        </p:txBody>
      </p:sp>
      <p:sp>
        <p:nvSpPr>
          <p:cNvPr id="4" name="Text Placeholder 22">
            <a:extLst>
              <a:ext uri="{FF2B5EF4-FFF2-40B4-BE49-F238E27FC236}">
                <a16:creationId xmlns:a16="http://schemas.microsoft.com/office/drawing/2014/main" id="{8C5BAE8A-881B-C74D-B68D-B568F1F9ACAE}"/>
              </a:ext>
            </a:extLst>
          </p:cNvPr>
          <p:cNvSpPr>
            <a:spLocks noGrp="1"/>
          </p:cNvSpPr>
          <p:nvPr>
            <p:ph type="body" sz="quarter" idx="16" hasCustomPrompt="1"/>
          </p:nvPr>
        </p:nvSpPr>
        <p:spPr>
          <a:xfrm>
            <a:off x="991712" y="1432931"/>
            <a:ext cx="3097688" cy="249299"/>
          </a:xfrm>
          <a:prstGeom prst="rect">
            <a:avLst/>
          </a:prstGeom>
        </p:spPr>
        <p:txBody>
          <a:bodyPr wrap="square" lIns="0" tIns="0" rIns="0" bIns="0">
            <a:spAutoFit/>
          </a:bodyPr>
          <a:lstStyle>
            <a:lvl1pPr marL="0" indent="0" algn="l">
              <a:buNone/>
              <a:defRPr sz="1800" b="1" i="0">
                <a:solidFill>
                  <a:schemeClr val="bg1"/>
                </a:solidFill>
                <a:latin typeface="Arial" panose="020B0604020202020204" pitchFamily="34" charset="0"/>
                <a:cs typeface="Arial" panose="020B0604020202020204" pitchFamily="34" charset="0"/>
              </a:defRPr>
            </a:lvl1pPr>
          </a:lstStyle>
          <a:p>
            <a:pPr lvl="0"/>
            <a:r>
              <a:rPr lang="en-US" dirty="0"/>
              <a:t>LOREM IPSUM</a:t>
            </a:r>
          </a:p>
        </p:txBody>
      </p:sp>
      <p:sp>
        <p:nvSpPr>
          <p:cNvPr id="5" name="Text Placeholder 2">
            <a:extLst>
              <a:ext uri="{FF2B5EF4-FFF2-40B4-BE49-F238E27FC236}">
                <a16:creationId xmlns:a16="http://schemas.microsoft.com/office/drawing/2014/main" id="{59D16AED-ED7B-054B-8CA3-72EF6AF4FDF2}"/>
              </a:ext>
            </a:extLst>
          </p:cNvPr>
          <p:cNvSpPr>
            <a:spLocks noGrp="1"/>
          </p:cNvSpPr>
          <p:nvPr>
            <p:ph type="body" sz="quarter" idx="25" hasCustomPrompt="1"/>
          </p:nvPr>
        </p:nvSpPr>
        <p:spPr>
          <a:xfrm>
            <a:off x="5004912" y="1746706"/>
            <a:ext cx="3097688" cy="183236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 Lorem ipsum dolor sit </a:t>
            </a:r>
            <a:r>
              <a:rPr lang="en-US" dirty="0" err="1"/>
              <a:t>amet</a:t>
            </a:r>
            <a:r>
              <a:rPr lang="en-US" dirty="0"/>
              <a:t>, </a:t>
            </a:r>
            <a:r>
              <a:rPr lang="en-US" dirty="0" err="1"/>
              <a:t>consetetur</a:t>
            </a:r>
            <a:r>
              <a:rPr lang="en-US" dirty="0"/>
              <a:t> </a:t>
            </a:r>
            <a:r>
              <a:rPr lang="en-US" dirty="0" err="1"/>
              <a:t>sadipscing</a:t>
            </a:r>
            <a:r>
              <a:rPr lang="en-US" dirty="0"/>
              <a:t>. Lorem ipsum dolor sit </a:t>
            </a:r>
            <a:r>
              <a:rPr lang="en-US" dirty="0" err="1"/>
              <a:t>amet</a:t>
            </a:r>
            <a:r>
              <a:rPr lang="en-US" dirty="0"/>
              <a:t>, </a:t>
            </a:r>
            <a:r>
              <a:rPr lang="en-US" dirty="0" err="1"/>
              <a:t>consetetur</a:t>
            </a:r>
            <a:r>
              <a:rPr lang="en-US" dirty="0"/>
              <a:t> </a:t>
            </a:r>
            <a:r>
              <a:rPr lang="en-US" dirty="0" err="1"/>
              <a:t>sadipscing</a:t>
            </a:r>
            <a:r>
              <a:rPr lang="en-US" dirty="0"/>
              <a: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p>
          <a:p>
            <a:pPr lvl="0"/>
            <a:endParaRPr lang="en-US" dirty="0"/>
          </a:p>
        </p:txBody>
      </p:sp>
      <p:sp>
        <p:nvSpPr>
          <p:cNvPr id="6" name="Text Placeholder 22">
            <a:extLst>
              <a:ext uri="{FF2B5EF4-FFF2-40B4-BE49-F238E27FC236}">
                <a16:creationId xmlns:a16="http://schemas.microsoft.com/office/drawing/2014/main" id="{4850A439-0AB1-FF43-843F-6241820ABB8F}"/>
              </a:ext>
            </a:extLst>
          </p:cNvPr>
          <p:cNvSpPr>
            <a:spLocks noGrp="1"/>
          </p:cNvSpPr>
          <p:nvPr>
            <p:ph type="body" sz="quarter" idx="26" hasCustomPrompt="1"/>
          </p:nvPr>
        </p:nvSpPr>
        <p:spPr>
          <a:xfrm>
            <a:off x="5004912" y="1432931"/>
            <a:ext cx="3097688" cy="249299"/>
          </a:xfrm>
          <a:prstGeom prst="rect">
            <a:avLst/>
          </a:prstGeom>
        </p:spPr>
        <p:txBody>
          <a:bodyPr wrap="square" lIns="0" tIns="0" rIns="0" bIns="0">
            <a:spAutoFit/>
          </a:bodyPr>
          <a:lstStyle>
            <a:lvl1pPr marL="0" indent="0" algn="l">
              <a:buNone/>
              <a:defRPr sz="1800" b="1" i="0">
                <a:solidFill>
                  <a:schemeClr val="tx1"/>
                </a:solidFill>
                <a:latin typeface="Arial" panose="020B0604020202020204" pitchFamily="34" charset="0"/>
                <a:cs typeface="Arial" panose="020B0604020202020204" pitchFamily="34" charset="0"/>
              </a:defRPr>
            </a:lvl1pPr>
          </a:lstStyle>
          <a:p>
            <a:pPr lvl="0"/>
            <a:r>
              <a:rPr lang="en-US" dirty="0"/>
              <a:t>LOREM IPSUM</a:t>
            </a:r>
          </a:p>
        </p:txBody>
      </p:sp>
    </p:spTree>
    <p:extLst>
      <p:ext uri="{BB962C8B-B14F-4D97-AF65-F5344CB8AC3E}">
        <p14:creationId xmlns:p14="http://schemas.microsoft.com/office/powerpoint/2010/main" val="131461807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28991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1B30EB-A2EC-1E42-8B06-767404275869}"/>
              </a:ext>
            </a:extLst>
          </p:cNvPr>
          <p:cNvSpPr>
            <a:spLocks noGrp="1"/>
          </p:cNvSpPr>
          <p:nvPr>
            <p:ph type="body" sz="quarter" idx="11" hasCustomPrompt="1"/>
          </p:nvPr>
        </p:nvSpPr>
        <p:spPr>
          <a:xfrm>
            <a:off x="1489552" y="2114932"/>
            <a:ext cx="6577488" cy="2621230"/>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Tx/>
              <a:buSzTx/>
              <a:buFont typeface="Wingdings" pitchFamily="2" charset="2"/>
              <a:buChar char="§"/>
              <a:tabLst/>
              <a:defRPr lang="de-DE" sz="1400">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a:t>
            </a:r>
          </a:p>
          <a:p>
            <a:pPr lvl="0"/>
            <a:endParaRPr lang="en-US" dirty="0"/>
          </a:p>
        </p:txBody>
      </p:sp>
      <p:sp>
        <p:nvSpPr>
          <p:cNvPr id="4" name="Rectangle 3">
            <a:extLst>
              <a:ext uri="{FF2B5EF4-FFF2-40B4-BE49-F238E27FC236}">
                <a16:creationId xmlns:a16="http://schemas.microsoft.com/office/drawing/2014/main" id="{05CB9308-AF6F-0141-9C66-77D1E3488C46}"/>
              </a:ext>
            </a:extLst>
          </p:cNvPr>
          <p:cNvSpPr/>
          <p:nvPr userDrawn="1"/>
        </p:nvSpPr>
        <p:spPr>
          <a:xfrm>
            <a:off x="605708" y="747295"/>
            <a:ext cx="844325"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5" name="Text Placeholder 2">
            <a:extLst>
              <a:ext uri="{FF2B5EF4-FFF2-40B4-BE49-F238E27FC236}">
                <a16:creationId xmlns:a16="http://schemas.microsoft.com/office/drawing/2014/main" id="{E5673C61-201E-624C-8365-DA0D9E2F7D8A}"/>
              </a:ext>
            </a:extLst>
          </p:cNvPr>
          <p:cNvSpPr>
            <a:spLocks noGrp="1"/>
          </p:cNvSpPr>
          <p:nvPr>
            <p:ph type="body" sz="quarter" idx="10" hasCustomPrompt="1"/>
          </p:nvPr>
        </p:nvSpPr>
        <p:spPr>
          <a:xfrm>
            <a:off x="502579" y="939762"/>
            <a:ext cx="7564461" cy="89144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How to use this template</a:t>
            </a:r>
          </a:p>
        </p:txBody>
      </p:sp>
      <p:pic>
        <p:nvPicPr>
          <p:cNvPr id="6" name="Picture 5">
            <a:extLst>
              <a:ext uri="{FF2B5EF4-FFF2-40B4-BE49-F238E27FC236}">
                <a16:creationId xmlns:a16="http://schemas.microsoft.com/office/drawing/2014/main" id="{83782DF0-4029-4BE2-B1AF-DA741101B5D5}"/>
              </a:ext>
            </a:extLst>
          </p:cNvPr>
          <p:cNvPicPr>
            <a:picLocks noChangeAspect="1" noChangeArrowheads="1"/>
          </p:cNvPicPr>
          <p:nvPr userDrawn="1"/>
        </p:nvPicPr>
        <p:blipFill>
          <a:blip r:embed="rId2"/>
          <a:stretch>
            <a:fillRect/>
          </a:stretch>
        </p:blipFill>
        <p:spPr bwMode="auto">
          <a:xfrm>
            <a:off x="7787484" y="4588041"/>
            <a:ext cx="942070" cy="388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5897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Placeholder 12">
            <a:extLst>
              <a:ext uri="{FF2B5EF4-FFF2-40B4-BE49-F238E27FC236}">
                <a16:creationId xmlns:a16="http://schemas.microsoft.com/office/drawing/2014/main" id="{4BE41760-BF68-45DC-ABD3-3A71D5941B16}"/>
              </a:ext>
            </a:extLst>
          </p:cNvPr>
          <p:cNvSpPr>
            <a:spLocks noGrp="1"/>
          </p:cNvSpPr>
          <p:nvPr>
            <p:ph type="title" hasCustomPrompt="1"/>
          </p:nvPr>
        </p:nvSpPr>
        <p:spPr>
          <a:xfrm>
            <a:off x="1209041" y="1908632"/>
            <a:ext cx="6725918" cy="886397"/>
          </a:xfrm>
          <a:prstGeom prst="rect">
            <a:avLst/>
          </a:prstGeom>
        </p:spPr>
        <p:txBody>
          <a:bodyPr vert="horz" wrap="square" lIns="0" tIns="0" rIns="0" bIns="0" rtlCol="0" anchor="t" anchorCtr="0">
            <a:spAutoFit/>
          </a:bodyPr>
          <a:lstStyle>
            <a:lvl1pPr>
              <a:defRPr sz="3200" b="1">
                <a:solidFill>
                  <a:schemeClr val="tx1"/>
                </a:solidFill>
                <a:latin typeface="Arial" panose="020B0604020202020204" pitchFamily="34" charset="0"/>
                <a:cs typeface="Arial" panose="020B0604020202020204" pitchFamily="34"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adipisicing</a:t>
            </a:r>
            <a:endParaRPr lang="en-US" dirty="0"/>
          </a:p>
        </p:txBody>
      </p:sp>
      <p:sp>
        <p:nvSpPr>
          <p:cNvPr id="6" name="Rectangle 5">
            <a:extLst>
              <a:ext uri="{FF2B5EF4-FFF2-40B4-BE49-F238E27FC236}">
                <a16:creationId xmlns:a16="http://schemas.microsoft.com/office/drawing/2014/main" id="{4521D40D-B424-4170-9289-857DF1B3FA5A}"/>
              </a:ext>
            </a:extLst>
          </p:cNvPr>
          <p:cNvSpPr/>
          <p:nvPr userDrawn="1"/>
        </p:nvSpPr>
        <p:spPr>
          <a:xfrm>
            <a:off x="1209042" y="1718733"/>
            <a:ext cx="1246292" cy="579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0478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 /><Relationship Id="rId3" Type="http://schemas.openxmlformats.org/officeDocument/2006/relationships/slideLayout" Target="../slideLayouts/slideLayout3.xml" /><Relationship Id="rId7"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5" Type="http://schemas.openxmlformats.org/officeDocument/2006/relationships/slideLayout" Target="../slideLayouts/slideLayout5.xml" /><Relationship Id="rId4" Type="http://schemas.openxmlformats.org/officeDocument/2006/relationships/slideLayout" Target="../slideLayouts/slideLayout4.xml" /></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theme" Target="../theme/theme10.xml" /><Relationship Id="rId1" Type="http://schemas.openxmlformats.org/officeDocument/2006/relationships/slideLayout" Target="../slideLayouts/slideLayout32.xml" /></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35.xml" /><Relationship Id="rId2" Type="http://schemas.openxmlformats.org/officeDocument/2006/relationships/slideLayout" Target="../slideLayouts/slideLayout34.xml" /><Relationship Id="rId1" Type="http://schemas.openxmlformats.org/officeDocument/2006/relationships/slideLayout" Target="../slideLayouts/slideLayout33.xml" /><Relationship Id="rId6" Type="http://schemas.openxmlformats.org/officeDocument/2006/relationships/image" Target="../media/image2.png" /><Relationship Id="rId5" Type="http://schemas.openxmlformats.org/officeDocument/2006/relationships/theme" Target="../theme/theme11.xml" /><Relationship Id="rId4" Type="http://schemas.openxmlformats.org/officeDocument/2006/relationships/slideLayout" Target="../slideLayouts/slideLayout36.xml" /></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39.xml" /><Relationship Id="rId2" Type="http://schemas.openxmlformats.org/officeDocument/2006/relationships/slideLayout" Target="../slideLayouts/slideLayout38.xml" /><Relationship Id="rId1" Type="http://schemas.openxmlformats.org/officeDocument/2006/relationships/slideLayout" Target="../slideLayouts/slideLayout37.xml" /><Relationship Id="rId5" Type="http://schemas.openxmlformats.org/officeDocument/2006/relationships/image" Target="../media/image2.png" /><Relationship Id="rId4" Type="http://schemas.openxmlformats.org/officeDocument/2006/relationships/theme" Target="../theme/theme12.xml" /></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47.xml" /><Relationship Id="rId13" Type="http://schemas.openxmlformats.org/officeDocument/2006/relationships/slideLayout" Target="../slideLayouts/slideLayout52.xml" /><Relationship Id="rId18" Type="http://schemas.openxmlformats.org/officeDocument/2006/relationships/slideLayout" Target="../slideLayouts/slideLayout57.xml" /><Relationship Id="rId26" Type="http://schemas.openxmlformats.org/officeDocument/2006/relationships/slideLayout" Target="../slideLayouts/slideLayout65.xml" /><Relationship Id="rId3" Type="http://schemas.openxmlformats.org/officeDocument/2006/relationships/slideLayout" Target="../slideLayouts/slideLayout42.xml" /><Relationship Id="rId21" Type="http://schemas.openxmlformats.org/officeDocument/2006/relationships/slideLayout" Target="../slideLayouts/slideLayout60.xml" /><Relationship Id="rId7" Type="http://schemas.openxmlformats.org/officeDocument/2006/relationships/slideLayout" Target="../slideLayouts/slideLayout46.xml" /><Relationship Id="rId12" Type="http://schemas.openxmlformats.org/officeDocument/2006/relationships/slideLayout" Target="../slideLayouts/slideLayout51.xml" /><Relationship Id="rId17" Type="http://schemas.openxmlformats.org/officeDocument/2006/relationships/slideLayout" Target="../slideLayouts/slideLayout56.xml" /><Relationship Id="rId25" Type="http://schemas.openxmlformats.org/officeDocument/2006/relationships/slideLayout" Target="../slideLayouts/slideLayout64.xml" /><Relationship Id="rId33" Type="http://schemas.openxmlformats.org/officeDocument/2006/relationships/image" Target="../media/image2.png" /><Relationship Id="rId2" Type="http://schemas.openxmlformats.org/officeDocument/2006/relationships/slideLayout" Target="../slideLayouts/slideLayout41.xml" /><Relationship Id="rId16" Type="http://schemas.openxmlformats.org/officeDocument/2006/relationships/slideLayout" Target="../slideLayouts/slideLayout55.xml" /><Relationship Id="rId20" Type="http://schemas.openxmlformats.org/officeDocument/2006/relationships/slideLayout" Target="../slideLayouts/slideLayout59.xml" /><Relationship Id="rId29" Type="http://schemas.openxmlformats.org/officeDocument/2006/relationships/slideLayout" Target="../slideLayouts/slideLayout68.xml" /><Relationship Id="rId1" Type="http://schemas.openxmlformats.org/officeDocument/2006/relationships/slideLayout" Target="../slideLayouts/slideLayout40.xml" /><Relationship Id="rId6" Type="http://schemas.openxmlformats.org/officeDocument/2006/relationships/slideLayout" Target="../slideLayouts/slideLayout45.xml" /><Relationship Id="rId11" Type="http://schemas.openxmlformats.org/officeDocument/2006/relationships/slideLayout" Target="../slideLayouts/slideLayout50.xml" /><Relationship Id="rId24" Type="http://schemas.openxmlformats.org/officeDocument/2006/relationships/slideLayout" Target="../slideLayouts/slideLayout63.xml" /><Relationship Id="rId32" Type="http://schemas.openxmlformats.org/officeDocument/2006/relationships/theme" Target="../theme/theme13.xml" /><Relationship Id="rId5" Type="http://schemas.openxmlformats.org/officeDocument/2006/relationships/slideLayout" Target="../slideLayouts/slideLayout44.xml" /><Relationship Id="rId15" Type="http://schemas.openxmlformats.org/officeDocument/2006/relationships/slideLayout" Target="../slideLayouts/slideLayout54.xml" /><Relationship Id="rId23" Type="http://schemas.openxmlformats.org/officeDocument/2006/relationships/slideLayout" Target="../slideLayouts/slideLayout62.xml" /><Relationship Id="rId28" Type="http://schemas.openxmlformats.org/officeDocument/2006/relationships/slideLayout" Target="../slideLayouts/slideLayout67.xml" /><Relationship Id="rId10" Type="http://schemas.openxmlformats.org/officeDocument/2006/relationships/slideLayout" Target="../slideLayouts/slideLayout49.xml" /><Relationship Id="rId19" Type="http://schemas.openxmlformats.org/officeDocument/2006/relationships/slideLayout" Target="../slideLayouts/slideLayout58.xml" /><Relationship Id="rId31" Type="http://schemas.openxmlformats.org/officeDocument/2006/relationships/slideLayout" Target="../slideLayouts/slideLayout70.xml" /><Relationship Id="rId4" Type="http://schemas.openxmlformats.org/officeDocument/2006/relationships/slideLayout" Target="../slideLayouts/slideLayout43.xml" /><Relationship Id="rId9" Type="http://schemas.openxmlformats.org/officeDocument/2006/relationships/slideLayout" Target="../slideLayouts/slideLayout48.xml" /><Relationship Id="rId14" Type="http://schemas.openxmlformats.org/officeDocument/2006/relationships/slideLayout" Target="../slideLayouts/slideLayout53.xml" /><Relationship Id="rId22" Type="http://schemas.openxmlformats.org/officeDocument/2006/relationships/slideLayout" Target="../slideLayouts/slideLayout61.xml" /><Relationship Id="rId27" Type="http://schemas.openxmlformats.org/officeDocument/2006/relationships/slideLayout" Target="../slideLayouts/slideLayout66.xml" /><Relationship Id="rId30" Type="http://schemas.openxmlformats.org/officeDocument/2006/relationships/slideLayout" Target="../slideLayouts/slideLayout69.xml" /></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 /><Relationship Id="rId2" Type="http://schemas.openxmlformats.org/officeDocument/2006/relationships/slideLayout" Target="../slideLayouts/slideLayout72.xml" /><Relationship Id="rId1" Type="http://schemas.openxmlformats.org/officeDocument/2006/relationships/slideLayout" Target="../slideLayouts/slideLayout71.xml" /><Relationship Id="rId4" Type="http://schemas.openxmlformats.org/officeDocument/2006/relationships/image" Target="../media/image2.png" /></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 /><Relationship Id="rId2" Type="http://schemas.openxmlformats.org/officeDocument/2006/relationships/slideLayout" Target="../slideLayouts/slideLayout74.xml" /><Relationship Id="rId1" Type="http://schemas.openxmlformats.org/officeDocument/2006/relationships/slideLayout" Target="../slideLayouts/slideLayout73.xml" /><Relationship Id="rId4" Type="http://schemas.openxmlformats.org/officeDocument/2006/relationships/image" Target="../media/image2.png" /></Relationships>
</file>

<file path=ppt/slideMasters/_rels/slideMaster16.xml.rels><?xml version="1.0" encoding="UTF-8" standalone="yes"?>
<Relationships xmlns="http://schemas.openxmlformats.org/package/2006/relationships"><Relationship Id="rId3" Type="http://schemas.openxmlformats.org/officeDocument/2006/relationships/theme" Target="../theme/theme16.xml" /><Relationship Id="rId2" Type="http://schemas.openxmlformats.org/officeDocument/2006/relationships/slideLayout" Target="../slideLayouts/slideLayout76.xml" /><Relationship Id="rId1" Type="http://schemas.openxmlformats.org/officeDocument/2006/relationships/slideLayout" Target="../slideLayouts/slideLayout75.xml" /><Relationship Id="rId4" Type="http://schemas.openxmlformats.org/officeDocument/2006/relationships/image" Target="../media/image2.png" /></Relationships>
</file>

<file path=ppt/slideMasters/_rels/slideMaster17.xml.rels><?xml version="1.0" encoding="UTF-8" standalone="yes"?>
<Relationships xmlns="http://schemas.openxmlformats.org/package/2006/relationships"><Relationship Id="rId3" Type="http://schemas.openxmlformats.org/officeDocument/2006/relationships/theme" Target="../theme/theme17.xml" /><Relationship Id="rId2" Type="http://schemas.openxmlformats.org/officeDocument/2006/relationships/slideLayout" Target="../slideLayouts/slideLayout78.xml" /><Relationship Id="rId1" Type="http://schemas.openxmlformats.org/officeDocument/2006/relationships/slideLayout" Target="../slideLayouts/slideLayout77.xml" /><Relationship Id="rId4" Type="http://schemas.openxmlformats.org/officeDocument/2006/relationships/image" Target="../media/image2.png" /></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theme" Target="../theme/theme18.xml" /><Relationship Id="rId1" Type="http://schemas.openxmlformats.org/officeDocument/2006/relationships/slideLayout" Target="../slideLayouts/slideLayout79.xml" /></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theme" Target="../theme/theme2.xml" /><Relationship Id="rId1" Type="http://schemas.openxmlformats.org/officeDocument/2006/relationships/slideLayout" Target="../slideLayouts/slideLayout7.xml" /></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 /><Relationship Id="rId2" Type="http://schemas.openxmlformats.org/officeDocument/2006/relationships/slideLayout" Target="../slideLayouts/slideLayout9.xml" /><Relationship Id="rId1" Type="http://schemas.openxmlformats.org/officeDocument/2006/relationships/slideLayout" Target="../slideLayouts/slideLayout8.xml" /><Relationship Id="rId6" Type="http://schemas.openxmlformats.org/officeDocument/2006/relationships/theme" Target="../theme/theme3.xml" /><Relationship Id="rId5" Type="http://schemas.openxmlformats.org/officeDocument/2006/relationships/slideLayout" Target="../slideLayouts/slideLayout12.xml" /><Relationship Id="rId4" Type="http://schemas.openxmlformats.org/officeDocument/2006/relationships/slideLayout" Target="../slideLayouts/slideLayout11.xml" /></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png" /><Relationship Id="rId3" Type="http://schemas.openxmlformats.org/officeDocument/2006/relationships/slideLayout" Target="../slideLayouts/slideLayout15.xml" /><Relationship Id="rId7" Type="http://schemas.openxmlformats.org/officeDocument/2006/relationships/theme" Target="../theme/theme4.xml" /><Relationship Id="rId2" Type="http://schemas.openxmlformats.org/officeDocument/2006/relationships/slideLayout" Target="../slideLayouts/slideLayout14.xml" /><Relationship Id="rId1" Type="http://schemas.openxmlformats.org/officeDocument/2006/relationships/slideLayout" Target="../slideLayouts/slideLayout13.xml" /><Relationship Id="rId6" Type="http://schemas.openxmlformats.org/officeDocument/2006/relationships/slideLayout" Target="../slideLayouts/slideLayout18.xml" /><Relationship Id="rId5" Type="http://schemas.openxmlformats.org/officeDocument/2006/relationships/slideLayout" Target="../slideLayouts/slideLayout17.xml" /><Relationship Id="rId4" Type="http://schemas.openxmlformats.org/officeDocument/2006/relationships/slideLayout" Target="../slideLayouts/slideLayout16.xml" /></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theme" Target="../theme/theme5.xml" /><Relationship Id="rId1" Type="http://schemas.openxmlformats.org/officeDocument/2006/relationships/slideLayout" Target="../slideLayouts/slideLayout19.xml" /></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2.xml" /><Relationship Id="rId2" Type="http://schemas.openxmlformats.org/officeDocument/2006/relationships/slideLayout" Target="../slideLayouts/slideLayout21.xml" /><Relationship Id="rId1" Type="http://schemas.openxmlformats.org/officeDocument/2006/relationships/slideLayout" Target="../slideLayouts/slideLayout20.xml" /><Relationship Id="rId5" Type="http://schemas.openxmlformats.org/officeDocument/2006/relationships/image" Target="../media/image2.png" /><Relationship Id="rId4" Type="http://schemas.openxmlformats.org/officeDocument/2006/relationships/theme" Target="../theme/theme6.xml" /></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 /><Relationship Id="rId2" Type="http://schemas.openxmlformats.org/officeDocument/2006/relationships/slideLayout" Target="../slideLayouts/slideLayout24.xml" /><Relationship Id="rId1" Type="http://schemas.openxmlformats.org/officeDocument/2006/relationships/slideLayout" Target="../slideLayouts/slideLayout23.xml" /><Relationship Id="rId4" Type="http://schemas.openxmlformats.org/officeDocument/2006/relationships/image" Target="../media/image2.png" /></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7.xml" /><Relationship Id="rId2" Type="http://schemas.openxmlformats.org/officeDocument/2006/relationships/slideLayout" Target="../slideLayouts/slideLayout26.xml" /><Relationship Id="rId1" Type="http://schemas.openxmlformats.org/officeDocument/2006/relationships/slideLayout" Target="../slideLayouts/slideLayout25.xml" /><Relationship Id="rId6" Type="http://schemas.openxmlformats.org/officeDocument/2006/relationships/image" Target="../media/image2.png" /><Relationship Id="rId5" Type="http://schemas.openxmlformats.org/officeDocument/2006/relationships/theme" Target="../theme/theme8.xml" /><Relationship Id="rId4" Type="http://schemas.openxmlformats.org/officeDocument/2006/relationships/slideLayout" Target="../slideLayouts/slideLayout28.xml" /></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1.xml" /><Relationship Id="rId2" Type="http://schemas.openxmlformats.org/officeDocument/2006/relationships/slideLayout" Target="../slideLayouts/slideLayout30.xml" /><Relationship Id="rId1" Type="http://schemas.openxmlformats.org/officeDocument/2006/relationships/slideLayout" Target="../slideLayouts/slideLayout29.xml" /><Relationship Id="rId5" Type="http://schemas.openxmlformats.org/officeDocument/2006/relationships/image" Target="../media/image2.png" /><Relationship Id="rId4" Type="http://schemas.openxmlformats.org/officeDocument/2006/relationships/theme" Target="../theme/theme9.xml" /></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5C7A4A-F37A-8747-AFFA-CAE8BB8018B0}"/>
              </a:ext>
            </a:extLst>
          </p:cNvPr>
          <p:cNvPicPr>
            <a:picLocks noChangeAspect="1" noChangeArrowheads="1"/>
          </p:cNvPicPr>
          <p:nvPr userDrawn="1"/>
        </p:nvPicPr>
        <p:blipFill>
          <a:blip r:embed="rId8"/>
          <a:stretch>
            <a:fillRect/>
          </a:stretch>
        </p:blipFill>
        <p:spPr bwMode="auto">
          <a:xfrm>
            <a:off x="7787484" y="4588041"/>
            <a:ext cx="942071" cy="388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750964"/>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841" r:id="rId3"/>
    <p:sldLayoutId id="2147483842" r:id="rId4"/>
    <p:sldLayoutId id="2147483843" r:id="rId5"/>
    <p:sldLayoutId id="2147483844"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4" name="Rectangle 20">
            <a:extLst>
              <a:ext uri="{FF2B5EF4-FFF2-40B4-BE49-F238E27FC236}">
                <a16:creationId xmlns:a16="http://schemas.microsoft.com/office/drawing/2014/main" id="{BBB96F37-5B54-4222-B586-30EBFBCF7814}"/>
              </a:ext>
            </a:extLst>
          </p:cNvPr>
          <p:cNvSpPr>
            <a:spLocks noChangeAspect="1"/>
          </p:cNvSpPr>
          <p:nvPr userDrawn="1"/>
        </p:nvSpPr>
        <p:spPr>
          <a:xfrm>
            <a:off x="751795" y="787401"/>
            <a:ext cx="2214429" cy="4356100"/>
          </a:xfrm>
          <a:prstGeom prst="rect">
            <a:avLst/>
          </a:prstGeom>
          <a:solidFill>
            <a:srgbClr val="A6192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FF0552A-6562-49CB-A592-77EF1F36987E}"/>
              </a:ext>
            </a:extLst>
          </p:cNvPr>
          <p:cNvSpPr txBox="1"/>
          <p:nvPr userDrawn="1"/>
        </p:nvSpPr>
        <p:spPr>
          <a:xfrm>
            <a:off x="826393" y="4684671"/>
            <a:ext cx="6921070" cy="215444"/>
          </a:xfrm>
          <a:prstGeom prst="rect">
            <a:avLst/>
          </a:prstGeom>
          <a:noFill/>
        </p:spPr>
        <p:txBody>
          <a:bodyPr wrap="square">
            <a:spAutoFit/>
          </a:bodyPr>
          <a:lstStyle/>
          <a:p>
            <a:pPr algn="r" defTabSz="914400" fontAlgn="base">
              <a:spcBef>
                <a:spcPct val="0"/>
              </a:spcBef>
              <a:spcAft>
                <a:spcPct val="0"/>
              </a:spcAft>
              <a:defRPr/>
            </a:pPr>
            <a:r>
              <a:rPr lang="en-US" sz="800" b="1" i="0" dirty="0">
                <a:solidFill>
                  <a:schemeClr val="tx1">
                    <a:lumMod val="50000"/>
                    <a:lumOff val="50000"/>
                  </a:schemeClr>
                </a:solidFill>
                <a:latin typeface="Arial"/>
                <a:ea typeface="ＭＳ Ｐゴシック"/>
                <a:cs typeface="Arial"/>
              </a:rPr>
              <a:t>|  </a:t>
            </a:r>
            <a:fld id="{DE87642C-B7C1-4B57-8C95-0170592CB734}" type="slidenum">
              <a:rPr lang="en-US" sz="800" b="1" i="0" smtClean="0">
                <a:solidFill>
                  <a:schemeClr val="tx1">
                    <a:lumMod val="50000"/>
                    <a:lumOff val="50000"/>
                  </a:schemeClr>
                </a:solidFill>
                <a:latin typeface="Arial"/>
                <a:ea typeface="ＭＳ Ｐゴシック"/>
                <a:cs typeface="Arial"/>
              </a:rPr>
              <a:pPr algn="r" defTabSz="914400" fontAlgn="base">
                <a:spcBef>
                  <a:spcPct val="0"/>
                </a:spcBef>
                <a:spcAft>
                  <a:spcPct val="0"/>
                </a:spcAft>
                <a:defRPr/>
              </a:pPr>
              <a:t>‹#›</a:t>
            </a:fld>
            <a:endParaRPr lang="en-US" sz="800" b="1" dirty="0">
              <a:solidFill>
                <a:schemeClr val="tx1">
                  <a:lumMod val="50000"/>
                  <a:lumOff val="50000"/>
                </a:schemeClr>
              </a:solidFill>
              <a:latin typeface="Arial"/>
              <a:ea typeface="ＭＳ Ｐゴシック"/>
              <a:cs typeface="Arial"/>
            </a:endParaRPr>
          </a:p>
        </p:txBody>
      </p:sp>
      <p:pic>
        <p:nvPicPr>
          <p:cNvPr id="6" name="Picture 5">
            <a:extLst>
              <a:ext uri="{FF2B5EF4-FFF2-40B4-BE49-F238E27FC236}">
                <a16:creationId xmlns:a16="http://schemas.microsoft.com/office/drawing/2014/main" id="{2BE42445-C3E1-40EC-9563-4376C735FABF}"/>
              </a:ext>
            </a:extLst>
          </p:cNvPr>
          <p:cNvPicPr>
            <a:picLocks noChangeAspect="1" noChangeArrowheads="1"/>
          </p:cNvPicPr>
          <p:nvPr userDrawn="1"/>
        </p:nvPicPr>
        <p:blipFill>
          <a:blip r:embed="rId3"/>
          <a:stretch>
            <a:fillRect/>
          </a:stretch>
        </p:blipFill>
        <p:spPr bwMode="auto">
          <a:xfrm>
            <a:off x="7787484" y="4588041"/>
            <a:ext cx="942070" cy="388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0785359"/>
      </p:ext>
    </p:extLst>
  </p:cSld>
  <p:clrMap bg1="lt1" tx1="dk1" bg2="lt2" tx2="dk2" accent1="accent1" accent2="accent2" accent3="accent3" accent4="accent4" accent5="accent5" accent6="accent6" hlink="hlink" folHlink="folHlink"/>
  <p:sldLayoutIdLst>
    <p:sldLayoutId id="214748379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4" name="Rectangle 20">
            <a:extLst>
              <a:ext uri="{FF2B5EF4-FFF2-40B4-BE49-F238E27FC236}">
                <a16:creationId xmlns:a16="http://schemas.microsoft.com/office/drawing/2014/main" id="{BBB96F37-5B54-4222-B586-30EBFBCF7814}"/>
              </a:ext>
            </a:extLst>
          </p:cNvPr>
          <p:cNvSpPr>
            <a:spLocks noChangeAspect="1"/>
          </p:cNvSpPr>
          <p:nvPr userDrawn="1"/>
        </p:nvSpPr>
        <p:spPr>
          <a:xfrm>
            <a:off x="3718081" y="787400"/>
            <a:ext cx="4029382" cy="4356100"/>
          </a:xfrm>
          <a:prstGeom prst="rect">
            <a:avLst/>
          </a:prstGeom>
          <a:solidFill>
            <a:srgbClr val="A6192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FF0552A-6562-49CB-A592-77EF1F36987E}"/>
              </a:ext>
            </a:extLst>
          </p:cNvPr>
          <p:cNvSpPr txBox="1"/>
          <p:nvPr userDrawn="1"/>
        </p:nvSpPr>
        <p:spPr>
          <a:xfrm>
            <a:off x="257546" y="4717923"/>
            <a:ext cx="6921070" cy="215444"/>
          </a:xfrm>
          <a:prstGeom prst="rect">
            <a:avLst/>
          </a:prstGeom>
          <a:noFill/>
        </p:spPr>
        <p:txBody>
          <a:bodyPr wrap="square">
            <a:spAutoFit/>
          </a:bodyPr>
          <a:lstStyle/>
          <a:p>
            <a:pPr algn="l" defTabSz="914400" fontAlgn="base">
              <a:spcBef>
                <a:spcPct val="0"/>
              </a:spcBef>
              <a:spcAft>
                <a:spcPct val="0"/>
              </a:spcAft>
              <a:defRPr/>
            </a:pPr>
            <a:r>
              <a:rPr lang="en-US" sz="800" b="1" i="0" dirty="0">
                <a:solidFill>
                  <a:schemeClr val="tx1">
                    <a:lumMod val="50000"/>
                    <a:lumOff val="50000"/>
                  </a:schemeClr>
                </a:solidFill>
                <a:latin typeface="Arial"/>
                <a:ea typeface="ＭＳ Ｐゴシック"/>
                <a:cs typeface="Arial"/>
              </a:rPr>
              <a:t>|  </a:t>
            </a:r>
            <a:fld id="{DE87642C-B7C1-4B57-8C95-0170592CB734}" type="slidenum">
              <a:rPr lang="en-US" sz="800" b="1" i="0" smtClean="0">
                <a:solidFill>
                  <a:schemeClr val="tx1">
                    <a:lumMod val="50000"/>
                    <a:lumOff val="50000"/>
                  </a:schemeClr>
                </a:solidFill>
                <a:latin typeface="Arial"/>
                <a:ea typeface="ＭＳ Ｐゴシック"/>
                <a:cs typeface="Arial"/>
              </a:rPr>
              <a:pPr algn="l" defTabSz="914400" fontAlgn="base">
                <a:spcBef>
                  <a:spcPct val="0"/>
                </a:spcBef>
                <a:spcAft>
                  <a:spcPct val="0"/>
                </a:spcAft>
                <a:defRPr/>
              </a:pPr>
              <a:t>‹#›</a:t>
            </a:fld>
            <a:endParaRPr lang="en-US" sz="800" b="1" dirty="0">
              <a:solidFill>
                <a:schemeClr val="tx1">
                  <a:lumMod val="50000"/>
                  <a:lumOff val="50000"/>
                </a:schemeClr>
              </a:solidFill>
              <a:latin typeface="Arial"/>
              <a:ea typeface="ＭＳ Ｐゴシック"/>
              <a:cs typeface="Arial"/>
            </a:endParaRPr>
          </a:p>
        </p:txBody>
      </p:sp>
      <p:pic>
        <p:nvPicPr>
          <p:cNvPr id="6" name="Picture 5">
            <a:extLst>
              <a:ext uri="{FF2B5EF4-FFF2-40B4-BE49-F238E27FC236}">
                <a16:creationId xmlns:a16="http://schemas.microsoft.com/office/drawing/2014/main" id="{1BD0DEEB-8318-46E8-BA87-1251AA55E91C}"/>
              </a:ext>
            </a:extLst>
          </p:cNvPr>
          <p:cNvPicPr>
            <a:picLocks noChangeAspect="1" noChangeArrowheads="1"/>
          </p:cNvPicPr>
          <p:nvPr userDrawn="1"/>
        </p:nvPicPr>
        <p:blipFill>
          <a:blip r:embed="rId6"/>
          <a:stretch>
            <a:fillRect/>
          </a:stretch>
        </p:blipFill>
        <p:spPr bwMode="auto">
          <a:xfrm>
            <a:off x="7787484" y="4588041"/>
            <a:ext cx="942070" cy="388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9114758"/>
      </p:ext>
    </p:extLst>
  </p:cSld>
  <p:clrMap bg1="lt1" tx1="dk1" bg2="lt2" tx2="dk2" accent1="accent1" accent2="accent2" accent3="accent3" accent4="accent4" accent5="accent5" accent6="accent6" hlink="hlink" folHlink="folHlink"/>
  <p:sldLayoutIdLst>
    <p:sldLayoutId id="2147483724" r:id="rId1"/>
    <p:sldLayoutId id="2147483726" r:id="rId2"/>
    <p:sldLayoutId id="2147483725" r:id="rId3"/>
    <p:sldLayoutId id="2147483728"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4" name="Rectangle 20">
            <a:extLst>
              <a:ext uri="{FF2B5EF4-FFF2-40B4-BE49-F238E27FC236}">
                <a16:creationId xmlns:a16="http://schemas.microsoft.com/office/drawing/2014/main" id="{BBB96F37-5B54-4222-B586-30EBFBCF7814}"/>
              </a:ext>
            </a:extLst>
          </p:cNvPr>
          <p:cNvSpPr>
            <a:spLocks noChangeAspect="1"/>
          </p:cNvSpPr>
          <p:nvPr userDrawn="1"/>
        </p:nvSpPr>
        <p:spPr>
          <a:xfrm>
            <a:off x="3718081" y="787400"/>
            <a:ext cx="4029382" cy="4356100"/>
          </a:xfrm>
          <a:prstGeom prst="rect">
            <a:avLst/>
          </a:prstGeom>
          <a:solidFill>
            <a:schemeClr val="tx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FF0552A-6562-49CB-A592-77EF1F36987E}"/>
              </a:ext>
            </a:extLst>
          </p:cNvPr>
          <p:cNvSpPr txBox="1"/>
          <p:nvPr userDrawn="1"/>
        </p:nvSpPr>
        <p:spPr>
          <a:xfrm>
            <a:off x="257546" y="4717923"/>
            <a:ext cx="6921070" cy="215444"/>
          </a:xfrm>
          <a:prstGeom prst="rect">
            <a:avLst/>
          </a:prstGeom>
          <a:noFill/>
        </p:spPr>
        <p:txBody>
          <a:bodyPr wrap="square">
            <a:spAutoFit/>
          </a:bodyPr>
          <a:lstStyle/>
          <a:p>
            <a:pPr algn="l" defTabSz="914400" fontAlgn="base">
              <a:spcBef>
                <a:spcPct val="0"/>
              </a:spcBef>
              <a:spcAft>
                <a:spcPct val="0"/>
              </a:spcAft>
              <a:defRPr/>
            </a:pPr>
            <a:r>
              <a:rPr lang="en-US" sz="800" b="1" i="0" dirty="0">
                <a:solidFill>
                  <a:schemeClr val="tx1">
                    <a:lumMod val="50000"/>
                    <a:lumOff val="50000"/>
                  </a:schemeClr>
                </a:solidFill>
                <a:latin typeface="Arial"/>
                <a:ea typeface="ＭＳ Ｐゴシック"/>
                <a:cs typeface="Arial"/>
              </a:rPr>
              <a:t>|  </a:t>
            </a:r>
            <a:fld id="{DE87642C-B7C1-4B57-8C95-0170592CB734}" type="slidenum">
              <a:rPr lang="en-US" sz="800" b="1" i="0" smtClean="0">
                <a:solidFill>
                  <a:schemeClr val="tx1">
                    <a:lumMod val="50000"/>
                    <a:lumOff val="50000"/>
                  </a:schemeClr>
                </a:solidFill>
                <a:latin typeface="Arial"/>
                <a:ea typeface="ＭＳ Ｐゴシック"/>
                <a:cs typeface="Arial"/>
              </a:rPr>
              <a:pPr algn="l" defTabSz="914400" fontAlgn="base">
                <a:spcBef>
                  <a:spcPct val="0"/>
                </a:spcBef>
                <a:spcAft>
                  <a:spcPct val="0"/>
                </a:spcAft>
                <a:defRPr/>
              </a:pPr>
              <a:t>‹#›</a:t>
            </a:fld>
            <a:endParaRPr lang="en-US" sz="800" b="1" dirty="0">
              <a:solidFill>
                <a:schemeClr val="tx1">
                  <a:lumMod val="50000"/>
                  <a:lumOff val="50000"/>
                </a:schemeClr>
              </a:solidFill>
              <a:latin typeface="Arial"/>
              <a:ea typeface="ＭＳ Ｐゴシック"/>
              <a:cs typeface="Arial"/>
            </a:endParaRPr>
          </a:p>
        </p:txBody>
      </p:sp>
      <p:pic>
        <p:nvPicPr>
          <p:cNvPr id="6" name="Picture 5">
            <a:extLst>
              <a:ext uri="{FF2B5EF4-FFF2-40B4-BE49-F238E27FC236}">
                <a16:creationId xmlns:a16="http://schemas.microsoft.com/office/drawing/2014/main" id="{4684297D-C2F0-426A-8075-C85EB3A66A4D}"/>
              </a:ext>
            </a:extLst>
          </p:cNvPr>
          <p:cNvPicPr>
            <a:picLocks noChangeAspect="1" noChangeArrowheads="1"/>
          </p:cNvPicPr>
          <p:nvPr userDrawn="1"/>
        </p:nvPicPr>
        <p:blipFill>
          <a:blip r:embed="rId5"/>
          <a:stretch>
            <a:fillRect/>
          </a:stretch>
        </p:blipFill>
        <p:spPr bwMode="auto">
          <a:xfrm>
            <a:off x="7787484" y="4588041"/>
            <a:ext cx="942070" cy="388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0300254"/>
      </p:ext>
    </p:extLst>
  </p:cSld>
  <p:clrMap bg1="lt1" tx1="dk1" bg2="lt2" tx2="dk2" accent1="accent1" accent2="accent2" accent3="accent3" accent4="accent4" accent5="accent5" accent6="accent6" hlink="hlink" folHlink="folHlink"/>
  <p:sldLayoutIdLst>
    <p:sldLayoutId id="2147483822" r:id="rId1"/>
    <p:sldLayoutId id="2147483821" r:id="rId2"/>
    <p:sldLayoutId id="214748382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0BC3BCCE-CA9E-401B-B760-FC5084F9EADF}"/>
              </a:ext>
            </a:extLst>
          </p:cNvPr>
          <p:cNvSpPr txBox="1"/>
          <p:nvPr userDrawn="1"/>
        </p:nvSpPr>
        <p:spPr>
          <a:xfrm>
            <a:off x="826393" y="4684671"/>
            <a:ext cx="6921070" cy="215444"/>
          </a:xfrm>
          <a:prstGeom prst="rect">
            <a:avLst/>
          </a:prstGeom>
          <a:noFill/>
        </p:spPr>
        <p:txBody>
          <a:bodyPr wrap="square">
            <a:spAutoFit/>
          </a:bodyPr>
          <a:lstStyle/>
          <a:p>
            <a:pPr algn="r" defTabSz="914400" fontAlgn="base">
              <a:spcBef>
                <a:spcPct val="0"/>
              </a:spcBef>
              <a:spcAft>
                <a:spcPct val="0"/>
              </a:spcAft>
              <a:defRPr/>
            </a:pPr>
            <a:r>
              <a:rPr lang="en-US" sz="800" b="1" i="0" dirty="0">
                <a:solidFill>
                  <a:schemeClr val="tx1">
                    <a:lumMod val="50000"/>
                    <a:lumOff val="50000"/>
                  </a:schemeClr>
                </a:solidFill>
                <a:latin typeface="Arial"/>
                <a:ea typeface="ＭＳ Ｐゴシック"/>
                <a:cs typeface="Arial"/>
              </a:rPr>
              <a:t>|  </a:t>
            </a:r>
            <a:fld id="{DE87642C-B7C1-4B57-8C95-0170592CB734}" type="slidenum">
              <a:rPr lang="en-US" sz="800" b="1" i="0" smtClean="0">
                <a:solidFill>
                  <a:schemeClr val="tx1">
                    <a:lumMod val="50000"/>
                    <a:lumOff val="50000"/>
                  </a:schemeClr>
                </a:solidFill>
                <a:latin typeface="Arial"/>
                <a:ea typeface="ＭＳ Ｐゴシック"/>
                <a:cs typeface="Arial"/>
              </a:rPr>
              <a:pPr algn="r" defTabSz="914400" fontAlgn="base">
                <a:spcBef>
                  <a:spcPct val="0"/>
                </a:spcBef>
                <a:spcAft>
                  <a:spcPct val="0"/>
                </a:spcAft>
                <a:defRPr/>
              </a:pPr>
              <a:t>‹#›</a:t>
            </a:fld>
            <a:endParaRPr lang="en-US" sz="800" b="1" dirty="0">
              <a:solidFill>
                <a:schemeClr val="tx1">
                  <a:lumMod val="50000"/>
                  <a:lumOff val="50000"/>
                </a:schemeClr>
              </a:solidFill>
              <a:latin typeface="Arial"/>
              <a:ea typeface="ＭＳ Ｐゴシック"/>
              <a:cs typeface="Arial"/>
            </a:endParaRPr>
          </a:p>
        </p:txBody>
      </p:sp>
      <p:pic>
        <p:nvPicPr>
          <p:cNvPr id="5" name="Picture 4">
            <a:extLst>
              <a:ext uri="{FF2B5EF4-FFF2-40B4-BE49-F238E27FC236}">
                <a16:creationId xmlns:a16="http://schemas.microsoft.com/office/drawing/2014/main" id="{A221EA8F-680D-4359-984A-658EE5CBF7E1}"/>
              </a:ext>
            </a:extLst>
          </p:cNvPr>
          <p:cNvPicPr>
            <a:picLocks noChangeAspect="1" noChangeArrowheads="1"/>
          </p:cNvPicPr>
          <p:nvPr userDrawn="1"/>
        </p:nvPicPr>
        <p:blipFill>
          <a:blip r:embed="rId33"/>
          <a:stretch>
            <a:fillRect/>
          </a:stretch>
        </p:blipFill>
        <p:spPr bwMode="auto">
          <a:xfrm>
            <a:off x="7787484" y="4588041"/>
            <a:ext cx="942070" cy="388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3816266"/>
      </p:ext>
    </p:extLst>
  </p:cSld>
  <p:clrMap bg1="lt1" tx1="dk1" bg2="lt2" tx2="dk2" accent1="accent1" accent2="accent2" accent3="accent3" accent4="accent4" accent5="accent5" accent6="accent6" hlink="hlink" folHlink="folHlink"/>
  <p:sldLayoutIdLst>
    <p:sldLayoutId id="2147483707" r:id="rId1"/>
    <p:sldLayoutId id="2147483729" r:id="rId2"/>
    <p:sldLayoutId id="2147483704" r:id="rId3"/>
    <p:sldLayoutId id="2147483706" r:id="rId4"/>
    <p:sldLayoutId id="2147483716" r:id="rId5"/>
    <p:sldLayoutId id="2147483717" r:id="rId6"/>
    <p:sldLayoutId id="2147483824" r:id="rId7"/>
    <p:sldLayoutId id="2147483789" r:id="rId8"/>
    <p:sldLayoutId id="2147483825" r:id="rId9"/>
    <p:sldLayoutId id="2147483784" r:id="rId10"/>
    <p:sldLayoutId id="2147483718" r:id="rId11"/>
    <p:sldLayoutId id="2147483777" r:id="rId12"/>
    <p:sldLayoutId id="2147483785" r:id="rId13"/>
    <p:sldLayoutId id="2147483778" r:id="rId14"/>
    <p:sldLayoutId id="2147483780" r:id="rId15"/>
    <p:sldLayoutId id="2147483787" r:id="rId16"/>
    <p:sldLayoutId id="2147483790" r:id="rId17"/>
    <p:sldLayoutId id="2147483830" r:id="rId18"/>
    <p:sldLayoutId id="2147483837" r:id="rId19"/>
    <p:sldLayoutId id="2147483831" r:id="rId20"/>
    <p:sldLayoutId id="2147483832" r:id="rId21"/>
    <p:sldLayoutId id="2147483833" r:id="rId22"/>
    <p:sldLayoutId id="2147483834" r:id="rId23"/>
    <p:sldLayoutId id="2147483835" r:id="rId24"/>
    <p:sldLayoutId id="2147483836" r:id="rId25"/>
    <p:sldLayoutId id="2147483845" r:id="rId26"/>
    <p:sldLayoutId id="2147483850" r:id="rId27"/>
    <p:sldLayoutId id="2147483853" r:id="rId28"/>
    <p:sldLayoutId id="2147483856" r:id="rId29"/>
    <p:sldLayoutId id="2147483857" r:id="rId30"/>
    <p:sldLayoutId id="2147483858" r:id="rId3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4C2F253-D90F-1142-A21B-3EF2A926311B}"/>
              </a:ext>
            </a:extLst>
          </p:cNvPr>
          <p:cNvSpPr/>
          <p:nvPr userDrawn="1"/>
        </p:nvSpPr>
        <p:spPr>
          <a:xfrm>
            <a:off x="515655" y="526869"/>
            <a:ext cx="4056345" cy="38119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C38C326-EF33-704E-A4EB-EBE1FFE9E9AD}"/>
              </a:ext>
            </a:extLst>
          </p:cNvPr>
          <p:cNvSpPr/>
          <p:nvPr userDrawn="1"/>
        </p:nvSpPr>
        <p:spPr>
          <a:xfrm>
            <a:off x="4572000" y="526869"/>
            <a:ext cx="4056345" cy="3811968"/>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DA3C6F81-DB01-FA44-903E-D7689CA4F8EA}"/>
              </a:ext>
            </a:extLst>
          </p:cNvPr>
          <p:cNvSpPr txBox="1"/>
          <p:nvPr userDrawn="1"/>
        </p:nvSpPr>
        <p:spPr>
          <a:xfrm>
            <a:off x="826393" y="4684671"/>
            <a:ext cx="6921070" cy="215444"/>
          </a:xfrm>
          <a:prstGeom prst="rect">
            <a:avLst/>
          </a:prstGeom>
          <a:noFill/>
        </p:spPr>
        <p:txBody>
          <a:bodyPr wrap="square">
            <a:spAutoFit/>
          </a:bodyPr>
          <a:lstStyle/>
          <a:p>
            <a:pPr algn="r" defTabSz="914400" fontAlgn="base">
              <a:spcBef>
                <a:spcPct val="0"/>
              </a:spcBef>
              <a:spcAft>
                <a:spcPct val="0"/>
              </a:spcAft>
              <a:defRPr/>
            </a:pPr>
            <a:r>
              <a:rPr lang="en-US" sz="800" b="1" i="0" dirty="0">
                <a:solidFill>
                  <a:schemeClr val="tx1">
                    <a:lumMod val="50000"/>
                    <a:lumOff val="50000"/>
                  </a:schemeClr>
                </a:solidFill>
                <a:latin typeface="Arial"/>
                <a:ea typeface="ＭＳ Ｐゴシック"/>
                <a:cs typeface="Arial"/>
              </a:rPr>
              <a:t>|  </a:t>
            </a:r>
            <a:fld id="{DE87642C-B7C1-4B57-8C95-0170592CB734}" type="slidenum">
              <a:rPr lang="en-US" sz="800" b="1" i="0" smtClean="0">
                <a:solidFill>
                  <a:schemeClr val="tx1">
                    <a:lumMod val="50000"/>
                    <a:lumOff val="50000"/>
                  </a:schemeClr>
                </a:solidFill>
                <a:latin typeface="Arial"/>
                <a:ea typeface="ＭＳ Ｐゴシック"/>
                <a:cs typeface="Arial"/>
              </a:rPr>
              <a:pPr algn="r" defTabSz="914400" fontAlgn="base">
                <a:spcBef>
                  <a:spcPct val="0"/>
                </a:spcBef>
                <a:spcAft>
                  <a:spcPct val="0"/>
                </a:spcAft>
                <a:defRPr/>
              </a:pPr>
              <a:t>‹#›</a:t>
            </a:fld>
            <a:endParaRPr lang="en-US" sz="800" b="1" dirty="0">
              <a:solidFill>
                <a:schemeClr val="tx1">
                  <a:lumMod val="50000"/>
                  <a:lumOff val="50000"/>
                </a:schemeClr>
              </a:solidFill>
              <a:latin typeface="Arial"/>
              <a:ea typeface="ＭＳ Ｐゴシック"/>
              <a:cs typeface="Arial"/>
            </a:endParaRPr>
          </a:p>
        </p:txBody>
      </p:sp>
      <p:pic>
        <p:nvPicPr>
          <p:cNvPr id="9" name="Picture 8">
            <a:extLst>
              <a:ext uri="{FF2B5EF4-FFF2-40B4-BE49-F238E27FC236}">
                <a16:creationId xmlns:a16="http://schemas.microsoft.com/office/drawing/2014/main" id="{85E0B7EA-9D26-4899-BF5C-06115F5103B7}"/>
              </a:ext>
            </a:extLst>
          </p:cNvPr>
          <p:cNvPicPr>
            <a:picLocks noChangeAspect="1" noChangeArrowheads="1"/>
          </p:cNvPicPr>
          <p:nvPr userDrawn="1"/>
        </p:nvPicPr>
        <p:blipFill>
          <a:blip r:embed="rId4"/>
          <a:stretch>
            <a:fillRect/>
          </a:stretch>
        </p:blipFill>
        <p:spPr bwMode="auto">
          <a:xfrm>
            <a:off x="7787484" y="4588041"/>
            <a:ext cx="942070" cy="388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2491420"/>
      </p:ext>
    </p:extLst>
  </p:cSld>
  <p:clrMap bg1="lt1" tx1="dk1" bg2="lt2" tx2="dk2" accent1="accent1" accent2="accent2" accent3="accent3" accent4="accent4" accent5="accent5" accent6="accent6" hlink="hlink" folHlink="folHlink"/>
  <p:sldLayoutIdLst>
    <p:sldLayoutId id="2147483735" r:id="rId1"/>
    <p:sldLayoutId id="214748378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4C2F253-D90F-1142-A21B-3EF2A926311B}"/>
              </a:ext>
            </a:extLst>
          </p:cNvPr>
          <p:cNvSpPr/>
          <p:nvPr userDrawn="1"/>
        </p:nvSpPr>
        <p:spPr>
          <a:xfrm>
            <a:off x="515655" y="526869"/>
            <a:ext cx="4056345" cy="38119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C38C326-EF33-704E-A4EB-EBE1FFE9E9AD}"/>
              </a:ext>
            </a:extLst>
          </p:cNvPr>
          <p:cNvSpPr/>
          <p:nvPr userDrawn="1"/>
        </p:nvSpPr>
        <p:spPr>
          <a:xfrm>
            <a:off x="4572000" y="526869"/>
            <a:ext cx="4056345" cy="38119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DA3C6F81-DB01-FA44-903E-D7689CA4F8EA}"/>
              </a:ext>
            </a:extLst>
          </p:cNvPr>
          <p:cNvSpPr txBox="1"/>
          <p:nvPr userDrawn="1"/>
        </p:nvSpPr>
        <p:spPr>
          <a:xfrm>
            <a:off x="826393" y="4684671"/>
            <a:ext cx="6921070" cy="215444"/>
          </a:xfrm>
          <a:prstGeom prst="rect">
            <a:avLst/>
          </a:prstGeom>
          <a:noFill/>
        </p:spPr>
        <p:txBody>
          <a:bodyPr wrap="square">
            <a:spAutoFit/>
          </a:bodyPr>
          <a:lstStyle/>
          <a:p>
            <a:pPr algn="r" defTabSz="914400" fontAlgn="base">
              <a:spcBef>
                <a:spcPct val="0"/>
              </a:spcBef>
              <a:spcAft>
                <a:spcPct val="0"/>
              </a:spcAft>
              <a:defRPr/>
            </a:pPr>
            <a:r>
              <a:rPr lang="en-US" sz="800" b="1" i="0" dirty="0">
                <a:solidFill>
                  <a:schemeClr val="tx1">
                    <a:lumMod val="50000"/>
                    <a:lumOff val="50000"/>
                  </a:schemeClr>
                </a:solidFill>
                <a:latin typeface="Arial"/>
                <a:ea typeface="ＭＳ Ｐゴシック"/>
                <a:cs typeface="Arial"/>
              </a:rPr>
              <a:t>|  </a:t>
            </a:r>
            <a:fld id="{DE87642C-B7C1-4B57-8C95-0170592CB734}" type="slidenum">
              <a:rPr lang="en-US" sz="800" b="1" i="0" smtClean="0">
                <a:solidFill>
                  <a:schemeClr val="tx1">
                    <a:lumMod val="50000"/>
                    <a:lumOff val="50000"/>
                  </a:schemeClr>
                </a:solidFill>
                <a:latin typeface="Arial"/>
                <a:ea typeface="ＭＳ Ｐゴシック"/>
                <a:cs typeface="Arial"/>
              </a:rPr>
              <a:pPr algn="r" defTabSz="914400" fontAlgn="base">
                <a:spcBef>
                  <a:spcPct val="0"/>
                </a:spcBef>
                <a:spcAft>
                  <a:spcPct val="0"/>
                </a:spcAft>
                <a:defRPr/>
              </a:pPr>
              <a:t>‹#›</a:t>
            </a:fld>
            <a:endParaRPr lang="en-US" sz="800" b="1" dirty="0">
              <a:solidFill>
                <a:schemeClr val="tx1">
                  <a:lumMod val="50000"/>
                  <a:lumOff val="50000"/>
                </a:schemeClr>
              </a:solidFill>
              <a:latin typeface="Arial"/>
              <a:ea typeface="ＭＳ Ｐゴシック"/>
              <a:cs typeface="Arial"/>
            </a:endParaRPr>
          </a:p>
        </p:txBody>
      </p:sp>
      <p:pic>
        <p:nvPicPr>
          <p:cNvPr id="9" name="Picture 8">
            <a:extLst>
              <a:ext uri="{FF2B5EF4-FFF2-40B4-BE49-F238E27FC236}">
                <a16:creationId xmlns:a16="http://schemas.microsoft.com/office/drawing/2014/main" id="{A7D8E496-3E98-4C66-A884-9B0575FAFFFA}"/>
              </a:ext>
            </a:extLst>
          </p:cNvPr>
          <p:cNvPicPr>
            <a:picLocks noChangeAspect="1" noChangeArrowheads="1"/>
          </p:cNvPicPr>
          <p:nvPr userDrawn="1"/>
        </p:nvPicPr>
        <p:blipFill>
          <a:blip r:embed="rId4"/>
          <a:stretch>
            <a:fillRect/>
          </a:stretch>
        </p:blipFill>
        <p:spPr bwMode="auto">
          <a:xfrm>
            <a:off x="7787484" y="4588041"/>
            <a:ext cx="942070" cy="388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8401618"/>
      </p:ext>
    </p:extLst>
  </p:cSld>
  <p:clrMap bg1="lt1" tx1="dk1" bg2="lt2" tx2="dk2" accent1="accent1" accent2="accent2" accent3="accent3" accent4="accent4" accent5="accent5" accent6="accent6" hlink="hlink" folHlink="folHlink"/>
  <p:sldLayoutIdLst>
    <p:sldLayoutId id="2147483811" r:id="rId1"/>
    <p:sldLayoutId id="214748381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4C2F253-D90F-1142-A21B-3EF2A926311B}"/>
              </a:ext>
            </a:extLst>
          </p:cNvPr>
          <p:cNvSpPr/>
          <p:nvPr userDrawn="1"/>
        </p:nvSpPr>
        <p:spPr>
          <a:xfrm>
            <a:off x="515655" y="526869"/>
            <a:ext cx="4056345" cy="38119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C38C326-EF33-704E-A4EB-EBE1FFE9E9AD}"/>
              </a:ext>
            </a:extLst>
          </p:cNvPr>
          <p:cNvSpPr/>
          <p:nvPr userDrawn="1"/>
        </p:nvSpPr>
        <p:spPr>
          <a:xfrm>
            <a:off x="4572000" y="526869"/>
            <a:ext cx="4056345" cy="38119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DA3C6F81-DB01-FA44-903E-D7689CA4F8EA}"/>
              </a:ext>
            </a:extLst>
          </p:cNvPr>
          <p:cNvSpPr txBox="1"/>
          <p:nvPr userDrawn="1"/>
        </p:nvSpPr>
        <p:spPr>
          <a:xfrm>
            <a:off x="826393" y="4684671"/>
            <a:ext cx="6921070" cy="215444"/>
          </a:xfrm>
          <a:prstGeom prst="rect">
            <a:avLst/>
          </a:prstGeom>
          <a:noFill/>
        </p:spPr>
        <p:txBody>
          <a:bodyPr wrap="square">
            <a:spAutoFit/>
          </a:bodyPr>
          <a:lstStyle/>
          <a:p>
            <a:pPr algn="r" defTabSz="914400" fontAlgn="base">
              <a:spcBef>
                <a:spcPct val="0"/>
              </a:spcBef>
              <a:spcAft>
                <a:spcPct val="0"/>
              </a:spcAft>
              <a:defRPr/>
            </a:pPr>
            <a:r>
              <a:rPr lang="en-US" sz="800" b="1" i="0" dirty="0">
                <a:solidFill>
                  <a:schemeClr val="tx1">
                    <a:lumMod val="50000"/>
                    <a:lumOff val="50000"/>
                  </a:schemeClr>
                </a:solidFill>
                <a:latin typeface="Arial"/>
                <a:ea typeface="ＭＳ Ｐゴシック"/>
                <a:cs typeface="Arial"/>
              </a:rPr>
              <a:t>|  </a:t>
            </a:r>
            <a:fld id="{DE87642C-B7C1-4B57-8C95-0170592CB734}" type="slidenum">
              <a:rPr lang="en-US" sz="800" b="1" i="0" smtClean="0">
                <a:solidFill>
                  <a:schemeClr val="tx1">
                    <a:lumMod val="50000"/>
                    <a:lumOff val="50000"/>
                  </a:schemeClr>
                </a:solidFill>
                <a:latin typeface="Arial"/>
                <a:ea typeface="ＭＳ Ｐゴシック"/>
                <a:cs typeface="Arial"/>
              </a:rPr>
              <a:pPr algn="r" defTabSz="914400" fontAlgn="base">
                <a:spcBef>
                  <a:spcPct val="0"/>
                </a:spcBef>
                <a:spcAft>
                  <a:spcPct val="0"/>
                </a:spcAft>
                <a:defRPr/>
              </a:pPr>
              <a:t>‹#›</a:t>
            </a:fld>
            <a:endParaRPr lang="en-US" sz="800" b="1" dirty="0">
              <a:solidFill>
                <a:schemeClr val="tx1">
                  <a:lumMod val="50000"/>
                  <a:lumOff val="50000"/>
                </a:schemeClr>
              </a:solidFill>
              <a:latin typeface="Arial"/>
              <a:ea typeface="ＭＳ Ｐゴシック"/>
              <a:cs typeface="Arial"/>
            </a:endParaRPr>
          </a:p>
        </p:txBody>
      </p:sp>
      <p:pic>
        <p:nvPicPr>
          <p:cNvPr id="6" name="Picture 5">
            <a:extLst>
              <a:ext uri="{FF2B5EF4-FFF2-40B4-BE49-F238E27FC236}">
                <a16:creationId xmlns:a16="http://schemas.microsoft.com/office/drawing/2014/main" id="{49B4782A-6824-467C-852A-5B4144394423}"/>
              </a:ext>
            </a:extLst>
          </p:cNvPr>
          <p:cNvPicPr>
            <a:picLocks noChangeAspect="1" noChangeArrowheads="1"/>
          </p:cNvPicPr>
          <p:nvPr userDrawn="1"/>
        </p:nvPicPr>
        <p:blipFill>
          <a:blip r:embed="rId4"/>
          <a:stretch>
            <a:fillRect/>
          </a:stretch>
        </p:blipFill>
        <p:spPr bwMode="auto">
          <a:xfrm>
            <a:off x="7787484" y="4588041"/>
            <a:ext cx="942070" cy="388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1908119"/>
      </p:ext>
    </p:extLst>
  </p:cSld>
  <p:clrMap bg1="lt1" tx1="dk1" bg2="lt2" tx2="dk2" accent1="accent1" accent2="accent2" accent3="accent3" accent4="accent4" accent5="accent5" accent6="accent6" hlink="hlink" folHlink="folHlink"/>
  <p:sldLayoutIdLst>
    <p:sldLayoutId id="2147483773" r:id="rId1"/>
    <p:sldLayoutId id="214748378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4C2F253-D90F-1142-A21B-3EF2A926311B}"/>
              </a:ext>
            </a:extLst>
          </p:cNvPr>
          <p:cNvSpPr/>
          <p:nvPr userDrawn="1"/>
        </p:nvSpPr>
        <p:spPr>
          <a:xfrm>
            <a:off x="515655" y="526869"/>
            <a:ext cx="4056345" cy="38119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C38C326-EF33-704E-A4EB-EBE1FFE9E9AD}"/>
              </a:ext>
            </a:extLst>
          </p:cNvPr>
          <p:cNvSpPr/>
          <p:nvPr userDrawn="1"/>
        </p:nvSpPr>
        <p:spPr>
          <a:xfrm>
            <a:off x="4572000" y="526869"/>
            <a:ext cx="4056345" cy="38119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DA3C6F81-DB01-FA44-903E-D7689CA4F8EA}"/>
              </a:ext>
            </a:extLst>
          </p:cNvPr>
          <p:cNvSpPr txBox="1"/>
          <p:nvPr userDrawn="1"/>
        </p:nvSpPr>
        <p:spPr>
          <a:xfrm>
            <a:off x="826393" y="4684671"/>
            <a:ext cx="6921070" cy="215444"/>
          </a:xfrm>
          <a:prstGeom prst="rect">
            <a:avLst/>
          </a:prstGeom>
          <a:noFill/>
        </p:spPr>
        <p:txBody>
          <a:bodyPr wrap="square">
            <a:spAutoFit/>
          </a:bodyPr>
          <a:lstStyle/>
          <a:p>
            <a:pPr algn="r" defTabSz="914400" fontAlgn="base">
              <a:spcBef>
                <a:spcPct val="0"/>
              </a:spcBef>
              <a:spcAft>
                <a:spcPct val="0"/>
              </a:spcAft>
              <a:defRPr/>
            </a:pPr>
            <a:r>
              <a:rPr lang="en-US" sz="800" b="1" i="0" dirty="0">
                <a:solidFill>
                  <a:schemeClr val="tx1">
                    <a:lumMod val="50000"/>
                    <a:lumOff val="50000"/>
                  </a:schemeClr>
                </a:solidFill>
                <a:latin typeface="Arial"/>
                <a:ea typeface="ＭＳ Ｐゴシック"/>
                <a:cs typeface="Arial"/>
              </a:rPr>
              <a:t>|  </a:t>
            </a:r>
            <a:fld id="{DE87642C-B7C1-4B57-8C95-0170592CB734}" type="slidenum">
              <a:rPr lang="en-US" sz="800" b="1" i="0" smtClean="0">
                <a:solidFill>
                  <a:schemeClr val="tx1">
                    <a:lumMod val="50000"/>
                    <a:lumOff val="50000"/>
                  </a:schemeClr>
                </a:solidFill>
                <a:latin typeface="Arial"/>
                <a:ea typeface="ＭＳ Ｐゴシック"/>
                <a:cs typeface="Arial"/>
              </a:rPr>
              <a:pPr algn="r" defTabSz="914400" fontAlgn="base">
                <a:spcBef>
                  <a:spcPct val="0"/>
                </a:spcBef>
                <a:spcAft>
                  <a:spcPct val="0"/>
                </a:spcAft>
                <a:defRPr/>
              </a:pPr>
              <a:t>‹#›</a:t>
            </a:fld>
            <a:endParaRPr lang="en-US" sz="800" b="1" dirty="0">
              <a:solidFill>
                <a:schemeClr val="tx1">
                  <a:lumMod val="50000"/>
                  <a:lumOff val="50000"/>
                </a:schemeClr>
              </a:solidFill>
              <a:latin typeface="Arial"/>
              <a:ea typeface="ＭＳ Ｐゴシック"/>
              <a:cs typeface="Arial"/>
            </a:endParaRPr>
          </a:p>
        </p:txBody>
      </p:sp>
      <p:pic>
        <p:nvPicPr>
          <p:cNvPr id="6" name="Picture 5">
            <a:extLst>
              <a:ext uri="{FF2B5EF4-FFF2-40B4-BE49-F238E27FC236}">
                <a16:creationId xmlns:a16="http://schemas.microsoft.com/office/drawing/2014/main" id="{795C9DFF-12DF-46C5-9DA2-3B0E4AF4345F}"/>
              </a:ext>
            </a:extLst>
          </p:cNvPr>
          <p:cNvPicPr>
            <a:picLocks noChangeAspect="1" noChangeArrowheads="1"/>
          </p:cNvPicPr>
          <p:nvPr userDrawn="1"/>
        </p:nvPicPr>
        <p:blipFill>
          <a:blip r:embed="rId4"/>
          <a:stretch>
            <a:fillRect/>
          </a:stretch>
        </p:blipFill>
        <p:spPr bwMode="auto">
          <a:xfrm>
            <a:off x="7787484" y="4588041"/>
            <a:ext cx="942070" cy="388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5438292"/>
      </p:ext>
    </p:extLst>
  </p:cSld>
  <p:clrMap bg1="lt1" tx1="dk1" bg2="lt2" tx2="dk2" accent1="accent1" accent2="accent2" accent3="accent3" accent4="accent4" accent5="accent5" accent6="accent6" hlink="hlink" folHlink="folHlink"/>
  <p:sldLayoutIdLst>
    <p:sldLayoutId id="2147483808" r:id="rId1"/>
    <p:sldLayoutId id="214748380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47F60801-F490-A24B-B9C4-407165A98EAF}"/>
              </a:ext>
            </a:extLst>
          </p:cNvPr>
          <p:cNvPicPr>
            <a:picLocks noChangeAspect="1" noChangeArrowheads="1"/>
          </p:cNvPicPr>
          <p:nvPr userDrawn="1"/>
        </p:nvPicPr>
        <p:blipFill>
          <a:blip r:embed="rId3"/>
          <a:stretch>
            <a:fillRect/>
          </a:stretch>
        </p:blipFill>
        <p:spPr bwMode="auto">
          <a:xfrm>
            <a:off x="2581140" y="1751587"/>
            <a:ext cx="3981719" cy="1640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154198"/>
      </p:ext>
    </p:extLst>
  </p:cSld>
  <p:clrMap bg1="lt1" tx1="dk1" bg2="lt2" tx2="dk2" accent1="accent1" accent2="accent2" accent3="accent3" accent4="accent4" accent5="accent5" accent6="accent6" hlink="hlink" folHlink="folHlink"/>
  <p:sldLayoutIdLst>
    <p:sldLayoutId id="214748374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009B28-9B15-2E4D-8370-DBE21E9A2F16}"/>
              </a:ext>
            </a:extLst>
          </p:cNvPr>
          <p:cNvSpPr txBox="1"/>
          <p:nvPr userDrawn="1"/>
        </p:nvSpPr>
        <p:spPr>
          <a:xfrm>
            <a:off x="826393" y="4684671"/>
            <a:ext cx="6921070" cy="215444"/>
          </a:xfrm>
          <a:prstGeom prst="rect">
            <a:avLst/>
          </a:prstGeom>
          <a:noFill/>
        </p:spPr>
        <p:txBody>
          <a:bodyPr wrap="square">
            <a:spAutoFit/>
          </a:bodyPr>
          <a:lstStyle/>
          <a:p>
            <a:pPr algn="r" defTabSz="914400" fontAlgn="base">
              <a:spcBef>
                <a:spcPct val="0"/>
              </a:spcBef>
              <a:spcAft>
                <a:spcPct val="0"/>
              </a:spcAft>
              <a:defRPr/>
            </a:pPr>
            <a:r>
              <a:rPr lang="en-US" sz="800" b="1" i="0" dirty="0">
                <a:solidFill>
                  <a:schemeClr val="bg1"/>
                </a:solidFill>
                <a:latin typeface="Arial"/>
                <a:ea typeface="ＭＳ Ｐゴシック"/>
                <a:cs typeface="Arial"/>
              </a:rPr>
              <a:t>|  </a:t>
            </a:r>
            <a:fld id="{DE87642C-B7C1-4B57-8C95-0170592CB734}" type="slidenum">
              <a:rPr lang="en-US" sz="800" b="1" i="0" smtClean="0">
                <a:solidFill>
                  <a:schemeClr val="bg1"/>
                </a:solidFill>
                <a:latin typeface="Arial"/>
                <a:ea typeface="ＭＳ Ｐゴシック"/>
                <a:cs typeface="Arial"/>
              </a:rPr>
              <a:pPr algn="r" defTabSz="914400" fontAlgn="base">
                <a:spcBef>
                  <a:spcPct val="0"/>
                </a:spcBef>
                <a:spcAft>
                  <a:spcPct val="0"/>
                </a:spcAft>
                <a:defRPr/>
              </a:pPr>
              <a:t>‹#›</a:t>
            </a:fld>
            <a:endParaRPr lang="en-US" sz="800" b="1" dirty="0">
              <a:solidFill>
                <a:schemeClr val="bg1"/>
              </a:solidFill>
              <a:latin typeface="Arial"/>
              <a:ea typeface="ＭＳ Ｐゴシック"/>
              <a:cs typeface="Arial"/>
            </a:endParaRPr>
          </a:p>
        </p:txBody>
      </p:sp>
      <p:pic>
        <p:nvPicPr>
          <p:cNvPr id="5" name="Picture 4">
            <a:extLst>
              <a:ext uri="{FF2B5EF4-FFF2-40B4-BE49-F238E27FC236}">
                <a16:creationId xmlns:a16="http://schemas.microsoft.com/office/drawing/2014/main" id="{57F3FA50-2CD6-466B-85F1-82CD254130A1}"/>
              </a:ext>
            </a:extLst>
          </p:cNvPr>
          <p:cNvPicPr>
            <a:picLocks noChangeAspect="1" noChangeArrowheads="1"/>
          </p:cNvPicPr>
          <p:nvPr userDrawn="1"/>
        </p:nvPicPr>
        <p:blipFill>
          <a:blip r:embed="rId3"/>
          <a:stretch>
            <a:fillRect/>
          </a:stretch>
        </p:blipFill>
        <p:spPr bwMode="auto">
          <a:xfrm>
            <a:off x="7787484" y="4588041"/>
            <a:ext cx="942071" cy="388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6175163"/>
      </p:ext>
    </p:extLst>
  </p:cSld>
  <p:clrMap bg1="lt1" tx1="dk1" bg2="lt2" tx2="dk2" accent1="accent1" accent2="accent2" accent3="accent3" accent4="accent4" accent5="accent5" accent6="accent6" hlink="hlink" folHlink="folHlink"/>
  <p:sldLayoutIdLst>
    <p:sldLayoutId id="214748376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8725732"/>
      </p:ext>
    </p:extLst>
  </p:cSld>
  <p:clrMap bg1="lt1" tx1="dk1" bg2="lt2" tx2="dk2" accent1="accent1" accent2="accent2" accent3="accent3" accent4="accent4" accent5="accent5" accent6="accent6" hlink="hlink" folHlink="folHlink"/>
  <p:sldLayoutIdLst>
    <p:sldLayoutId id="2147483771" r:id="rId1"/>
    <p:sldLayoutId id="2147483732" r:id="rId2"/>
    <p:sldLayoutId id="2147483748" r:id="rId3"/>
    <p:sldLayoutId id="2147483719" r:id="rId4"/>
    <p:sldLayoutId id="2147483749"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4" name="Rectangle 20">
            <a:extLst>
              <a:ext uri="{FF2B5EF4-FFF2-40B4-BE49-F238E27FC236}">
                <a16:creationId xmlns:a16="http://schemas.microsoft.com/office/drawing/2014/main" id="{BBB96F37-5B54-4222-B586-30EBFBCF7814}"/>
              </a:ext>
            </a:extLst>
          </p:cNvPr>
          <p:cNvSpPr>
            <a:spLocks noChangeAspect="1"/>
          </p:cNvSpPr>
          <p:nvPr userDrawn="1"/>
        </p:nvSpPr>
        <p:spPr>
          <a:xfrm>
            <a:off x="751795" y="787401"/>
            <a:ext cx="4029382" cy="4356100"/>
          </a:xfrm>
          <a:prstGeom prst="rect">
            <a:avLst/>
          </a:prstGeom>
          <a:solidFill>
            <a:srgbClr val="A6192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F3AC0990-1522-42E6-A417-4E1E6D336D9E}"/>
              </a:ext>
            </a:extLst>
          </p:cNvPr>
          <p:cNvPicPr>
            <a:picLocks noChangeAspect="1" noChangeArrowheads="1"/>
          </p:cNvPicPr>
          <p:nvPr userDrawn="1"/>
        </p:nvPicPr>
        <p:blipFill>
          <a:blip r:embed="rId8"/>
          <a:stretch>
            <a:fillRect/>
          </a:stretch>
        </p:blipFill>
        <p:spPr bwMode="auto">
          <a:xfrm>
            <a:off x="7787484" y="4588041"/>
            <a:ext cx="942070" cy="388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962674"/>
      </p:ext>
    </p:extLst>
  </p:cSld>
  <p:clrMap bg1="lt1" tx1="dk1" bg2="lt2" tx2="dk2" accent1="accent1" accent2="accent2" accent3="accent3" accent4="accent4" accent5="accent5" accent6="accent6" hlink="hlink" folHlink="folHlink"/>
  <p:sldLayoutIdLst>
    <p:sldLayoutId id="2147483711" r:id="rId1"/>
    <p:sldLayoutId id="2147483775" r:id="rId2"/>
    <p:sldLayoutId id="2147483829" r:id="rId3"/>
    <p:sldLayoutId id="2147483801" r:id="rId4"/>
    <p:sldLayoutId id="2147483851" r:id="rId5"/>
    <p:sldLayoutId id="2147483852"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41B8BA-1079-47FB-B34E-4DB9B5EF8146}"/>
              </a:ext>
            </a:extLst>
          </p:cNvPr>
          <p:cNvPicPr>
            <a:picLocks noChangeAspect="1" noChangeArrowheads="1"/>
          </p:cNvPicPr>
          <p:nvPr userDrawn="1"/>
        </p:nvPicPr>
        <p:blipFill>
          <a:blip r:embed="rId3"/>
          <a:stretch>
            <a:fillRect/>
          </a:stretch>
        </p:blipFill>
        <p:spPr bwMode="auto">
          <a:xfrm>
            <a:off x="7787484" y="4588041"/>
            <a:ext cx="942071" cy="388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0494212"/>
      </p:ext>
    </p:extLst>
  </p:cSld>
  <p:clrMap bg1="lt1" tx1="dk1" bg2="lt2" tx2="dk2" accent1="accent1" accent2="accent2" accent3="accent3" accent4="accent4" accent5="accent5" accent6="accent6" hlink="hlink" folHlink="folHlink"/>
  <p:sldLayoutIdLst>
    <p:sldLayoutId id="214748382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4" name="Rectangle 20">
            <a:extLst>
              <a:ext uri="{FF2B5EF4-FFF2-40B4-BE49-F238E27FC236}">
                <a16:creationId xmlns:a16="http://schemas.microsoft.com/office/drawing/2014/main" id="{BBB96F37-5B54-4222-B586-30EBFBCF7814}"/>
              </a:ext>
            </a:extLst>
          </p:cNvPr>
          <p:cNvSpPr>
            <a:spLocks noChangeAspect="1"/>
          </p:cNvSpPr>
          <p:nvPr userDrawn="1"/>
        </p:nvSpPr>
        <p:spPr>
          <a:xfrm>
            <a:off x="751795" y="787401"/>
            <a:ext cx="4029382" cy="4356100"/>
          </a:xfrm>
          <a:prstGeom prst="rect">
            <a:avLst/>
          </a:prstGeom>
          <a:solidFill>
            <a:srgbClr val="A6192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3B0A18EA-B81A-964E-8078-D5A207FA96EE}"/>
              </a:ext>
            </a:extLst>
          </p:cNvPr>
          <p:cNvSpPr txBox="1"/>
          <p:nvPr userDrawn="1"/>
        </p:nvSpPr>
        <p:spPr>
          <a:xfrm>
            <a:off x="826393" y="4684671"/>
            <a:ext cx="6921070" cy="215444"/>
          </a:xfrm>
          <a:prstGeom prst="rect">
            <a:avLst/>
          </a:prstGeom>
          <a:noFill/>
        </p:spPr>
        <p:txBody>
          <a:bodyPr wrap="square">
            <a:spAutoFit/>
          </a:bodyPr>
          <a:lstStyle/>
          <a:p>
            <a:pPr algn="r" defTabSz="914400" fontAlgn="base">
              <a:spcBef>
                <a:spcPct val="0"/>
              </a:spcBef>
              <a:spcAft>
                <a:spcPct val="0"/>
              </a:spcAft>
              <a:defRPr/>
            </a:pPr>
            <a:r>
              <a:rPr lang="en-US" sz="800" b="1" i="0" dirty="0">
                <a:solidFill>
                  <a:schemeClr val="tx1">
                    <a:lumMod val="50000"/>
                    <a:lumOff val="50000"/>
                  </a:schemeClr>
                </a:solidFill>
                <a:latin typeface="Arial"/>
                <a:ea typeface="ＭＳ Ｐゴシック"/>
                <a:cs typeface="Arial"/>
              </a:rPr>
              <a:t>|  </a:t>
            </a:r>
            <a:fld id="{DE87642C-B7C1-4B57-8C95-0170592CB734}" type="slidenum">
              <a:rPr lang="en-US" sz="800" b="1" i="0" smtClean="0">
                <a:solidFill>
                  <a:schemeClr val="tx1">
                    <a:lumMod val="50000"/>
                    <a:lumOff val="50000"/>
                  </a:schemeClr>
                </a:solidFill>
                <a:latin typeface="Arial"/>
                <a:ea typeface="ＭＳ Ｐゴシック"/>
                <a:cs typeface="Arial"/>
              </a:rPr>
              <a:pPr algn="r" defTabSz="914400" fontAlgn="base">
                <a:spcBef>
                  <a:spcPct val="0"/>
                </a:spcBef>
                <a:spcAft>
                  <a:spcPct val="0"/>
                </a:spcAft>
                <a:defRPr/>
              </a:pPr>
              <a:t>‹#›</a:t>
            </a:fld>
            <a:endParaRPr lang="en-US" sz="800" b="1" dirty="0">
              <a:solidFill>
                <a:schemeClr val="tx1">
                  <a:lumMod val="50000"/>
                  <a:lumOff val="50000"/>
                </a:schemeClr>
              </a:solidFill>
              <a:latin typeface="Arial"/>
              <a:ea typeface="ＭＳ Ｐゴシック"/>
              <a:cs typeface="Arial"/>
            </a:endParaRPr>
          </a:p>
        </p:txBody>
      </p:sp>
      <p:pic>
        <p:nvPicPr>
          <p:cNvPr id="8" name="Picture 7">
            <a:extLst>
              <a:ext uri="{FF2B5EF4-FFF2-40B4-BE49-F238E27FC236}">
                <a16:creationId xmlns:a16="http://schemas.microsoft.com/office/drawing/2014/main" id="{E719B8AC-82AF-43DF-9437-DF29EE0879DE}"/>
              </a:ext>
            </a:extLst>
          </p:cNvPr>
          <p:cNvPicPr>
            <a:picLocks noChangeAspect="1" noChangeArrowheads="1"/>
          </p:cNvPicPr>
          <p:nvPr userDrawn="1"/>
        </p:nvPicPr>
        <p:blipFill>
          <a:blip r:embed="rId5"/>
          <a:stretch>
            <a:fillRect/>
          </a:stretch>
        </p:blipFill>
        <p:spPr bwMode="auto">
          <a:xfrm>
            <a:off x="7787484" y="4588041"/>
            <a:ext cx="942070" cy="388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1094028"/>
      </p:ext>
    </p:extLst>
  </p:cSld>
  <p:clrMap bg1="lt1" tx1="dk1" bg2="lt2" tx2="dk2" accent1="accent1" accent2="accent2" accent3="accent3" accent4="accent4" accent5="accent5" accent6="accent6" hlink="hlink" folHlink="folHlink"/>
  <p:sldLayoutIdLst>
    <p:sldLayoutId id="2147483759" r:id="rId1"/>
    <p:sldLayoutId id="2147483776" r:id="rId2"/>
    <p:sldLayoutId id="2147483779"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4" name="Rectangle 20">
            <a:extLst>
              <a:ext uri="{FF2B5EF4-FFF2-40B4-BE49-F238E27FC236}">
                <a16:creationId xmlns:a16="http://schemas.microsoft.com/office/drawing/2014/main" id="{BBB96F37-5B54-4222-B586-30EBFBCF7814}"/>
              </a:ext>
            </a:extLst>
          </p:cNvPr>
          <p:cNvSpPr>
            <a:spLocks noChangeAspect="1"/>
          </p:cNvSpPr>
          <p:nvPr userDrawn="1"/>
        </p:nvSpPr>
        <p:spPr>
          <a:xfrm>
            <a:off x="751795" y="787401"/>
            <a:ext cx="4029382" cy="4356100"/>
          </a:xfrm>
          <a:prstGeom prst="rect">
            <a:avLst/>
          </a:prstGeom>
          <a:solidFill>
            <a:schemeClr val="tx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3B0A18EA-B81A-964E-8078-D5A207FA96EE}"/>
              </a:ext>
            </a:extLst>
          </p:cNvPr>
          <p:cNvSpPr txBox="1"/>
          <p:nvPr userDrawn="1"/>
        </p:nvSpPr>
        <p:spPr>
          <a:xfrm>
            <a:off x="826393" y="4684671"/>
            <a:ext cx="6921070" cy="215444"/>
          </a:xfrm>
          <a:prstGeom prst="rect">
            <a:avLst/>
          </a:prstGeom>
          <a:noFill/>
        </p:spPr>
        <p:txBody>
          <a:bodyPr wrap="square">
            <a:spAutoFit/>
          </a:bodyPr>
          <a:lstStyle/>
          <a:p>
            <a:pPr algn="r" defTabSz="914400" fontAlgn="base">
              <a:spcBef>
                <a:spcPct val="0"/>
              </a:spcBef>
              <a:spcAft>
                <a:spcPct val="0"/>
              </a:spcAft>
              <a:defRPr/>
            </a:pPr>
            <a:r>
              <a:rPr lang="en-US" sz="800" b="1" i="0" dirty="0">
                <a:solidFill>
                  <a:schemeClr val="tx1">
                    <a:lumMod val="50000"/>
                    <a:lumOff val="50000"/>
                  </a:schemeClr>
                </a:solidFill>
                <a:latin typeface="Arial"/>
                <a:ea typeface="ＭＳ Ｐゴシック"/>
                <a:cs typeface="Arial"/>
              </a:rPr>
              <a:t>|  </a:t>
            </a:r>
            <a:fld id="{DE87642C-B7C1-4B57-8C95-0170592CB734}" type="slidenum">
              <a:rPr lang="en-US" sz="800" b="1" i="0" smtClean="0">
                <a:solidFill>
                  <a:schemeClr val="tx1">
                    <a:lumMod val="50000"/>
                    <a:lumOff val="50000"/>
                  </a:schemeClr>
                </a:solidFill>
                <a:latin typeface="Arial"/>
                <a:ea typeface="ＭＳ Ｐゴシック"/>
                <a:cs typeface="Arial"/>
              </a:rPr>
              <a:pPr algn="r" defTabSz="914400" fontAlgn="base">
                <a:spcBef>
                  <a:spcPct val="0"/>
                </a:spcBef>
                <a:spcAft>
                  <a:spcPct val="0"/>
                </a:spcAft>
                <a:defRPr/>
              </a:pPr>
              <a:t>‹#›</a:t>
            </a:fld>
            <a:endParaRPr lang="en-US" sz="800" b="1" dirty="0">
              <a:solidFill>
                <a:schemeClr val="tx1">
                  <a:lumMod val="50000"/>
                  <a:lumOff val="50000"/>
                </a:schemeClr>
              </a:solidFill>
              <a:latin typeface="Arial"/>
              <a:ea typeface="ＭＳ Ｐゴシック"/>
              <a:cs typeface="Arial"/>
            </a:endParaRPr>
          </a:p>
        </p:txBody>
      </p:sp>
      <p:pic>
        <p:nvPicPr>
          <p:cNvPr id="8" name="Picture 7">
            <a:extLst>
              <a:ext uri="{FF2B5EF4-FFF2-40B4-BE49-F238E27FC236}">
                <a16:creationId xmlns:a16="http://schemas.microsoft.com/office/drawing/2014/main" id="{C1D442BB-7F55-4B3C-B5AA-556188717E6A}"/>
              </a:ext>
            </a:extLst>
          </p:cNvPr>
          <p:cNvPicPr>
            <a:picLocks noChangeAspect="1" noChangeArrowheads="1"/>
          </p:cNvPicPr>
          <p:nvPr userDrawn="1"/>
        </p:nvPicPr>
        <p:blipFill>
          <a:blip r:embed="rId4"/>
          <a:stretch>
            <a:fillRect/>
          </a:stretch>
        </p:blipFill>
        <p:spPr bwMode="auto">
          <a:xfrm>
            <a:off x="7787484" y="4588041"/>
            <a:ext cx="942070" cy="388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8219350"/>
      </p:ext>
    </p:extLst>
  </p:cSld>
  <p:clrMap bg1="lt1" tx1="dk1" bg2="lt2" tx2="dk2" accent1="accent1" accent2="accent2" accent3="accent3" accent4="accent4" accent5="accent5" accent6="accent6" hlink="hlink" folHlink="folHlink"/>
  <p:sldLayoutIdLst>
    <p:sldLayoutId id="2147483805" r:id="rId1"/>
    <p:sldLayoutId id="214748380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4" name="Rectangle 20">
            <a:extLst>
              <a:ext uri="{FF2B5EF4-FFF2-40B4-BE49-F238E27FC236}">
                <a16:creationId xmlns:a16="http://schemas.microsoft.com/office/drawing/2014/main" id="{BBB96F37-5B54-4222-B586-30EBFBCF7814}"/>
              </a:ext>
            </a:extLst>
          </p:cNvPr>
          <p:cNvSpPr>
            <a:spLocks noChangeAspect="1"/>
          </p:cNvSpPr>
          <p:nvPr userDrawn="1"/>
        </p:nvSpPr>
        <p:spPr>
          <a:xfrm>
            <a:off x="751795" y="787401"/>
            <a:ext cx="4029382" cy="4356100"/>
          </a:xfrm>
          <a:prstGeom prst="rect">
            <a:avLst/>
          </a:prstGeom>
          <a:solidFill>
            <a:srgbClr val="A6192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FF0552A-6562-49CB-A592-77EF1F36987E}"/>
              </a:ext>
            </a:extLst>
          </p:cNvPr>
          <p:cNvSpPr txBox="1"/>
          <p:nvPr userDrawn="1"/>
        </p:nvSpPr>
        <p:spPr>
          <a:xfrm>
            <a:off x="826393" y="4684671"/>
            <a:ext cx="6921070" cy="215444"/>
          </a:xfrm>
          <a:prstGeom prst="rect">
            <a:avLst/>
          </a:prstGeom>
          <a:noFill/>
        </p:spPr>
        <p:txBody>
          <a:bodyPr wrap="square">
            <a:spAutoFit/>
          </a:bodyPr>
          <a:lstStyle/>
          <a:p>
            <a:pPr algn="r" defTabSz="914400" fontAlgn="base">
              <a:spcBef>
                <a:spcPct val="0"/>
              </a:spcBef>
              <a:spcAft>
                <a:spcPct val="0"/>
              </a:spcAft>
              <a:defRPr/>
            </a:pPr>
            <a:r>
              <a:rPr lang="en-US" sz="800" b="1" i="0" dirty="0">
                <a:solidFill>
                  <a:schemeClr val="tx1">
                    <a:lumMod val="50000"/>
                    <a:lumOff val="50000"/>
                  </a:schemeClr>
                </a:solidFill>
                <a:latin typeface="Arial"/>
                <a:ea typeface="ＭＳ Ｐゴシック"/>
                <a:cs typeface="Arial"/>
              </a:rPr>
              <a:t>|  </a:t>
            </a:r>
            <a:fld id="{DE87642C-B7C1-4B57-8C95-0170592CB734}" type="slidenum">
              <a:rPr lang="en-US" sz="800" b="1" i="0" smtClean="0">
                <a:solidFill>
                  <a:schemeClr val="tx1">
                    <a:lumMod val="50000"/>
                    <a:lumOff val="50000"/>
                  </a:schemeClr>
                </a:solidFill>
                <a:latin typeface="Arial"/>
                <a:ea typeface="ＭＳ Ｐゴシック"/>
                <a:cs typeface="Arial"/>
              </a:rPr>
              <a:pPr algn="r" defTabSz="914400" fontAlgn="base">
                <a:spcBef>
                  <a:spcPct val="0"/>
                </a:spcBef>
                <a:spcAft>
                  <a:spcPct val="0"/>
                </a:spcAft>
                <a:defRPr/>
              </a:pPr>
              <a:t>‹#›</a:t>
            </a:fld>
            <a:endParaRPr lang="en-US" sz="800" b="1" dirty="0">
              <a:solidFill>
                <a:schemeClr val="tx1">
                  <a:lumMod val="50000"/>
                  <a:lumOff val="50000"/>
                </a:schemeClr>
              </a:solidFill>
              <a:latin typeface="Arial"/>
              <a:ea typeface="ＭＳ Ｐゴシック"/>
              <a:cs typeface="Arial"/>
            </a:endParaRPr>
          </a:p>
        </p:txBody>
      </p:sp>
      <p:pic>
        <p:nvPicPr>
          <p:cNvPr id="6" name="Picture 5">
            <a:extLst>
              <a:ext uri="{FF2B5EF4-FFF2-40B4-BE49-F238E27FC236}">
                <a16:creationId xmlns:a16="http://schemas.microsoft.com/office/drawing/2014/main" id="{78EAEB0C-8523-45A3-B747-8C84006DF296}"/>
              </a:ext>
            </a:extLst>
          </p:cNvPr>
          <p:cNvPicPr>
            <a:picLocks noChangeAspect="1" noChangeArrowheads="1"/>
          </p:cNvPicPr>
          <p:nvPr userDrawn="1"/>
        </p:nvPicPr>
        <p:blipFill>
          <a:blip r:embed="rId6"/>
          <a:stretch>
            <a:fillRect/>
          </a:stretch>
        </p:blipFill>
        <p:spPr bwMode="auto">
          <a:xfrm>
            <a:off x="7787484" y="4588041"/>
            <a:ext cx="942070" cy="388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6130759"/>
      </p:ext>
    </p:extLst>
  </p:cSld>
  <p:clrMap bg1="lt1" tx1="dk1" bg2="lt2" tx2="dk2" accent1="accent1" accent2="accent2" accent3="accent3" accent4="accent4" accent5="accent5" accent6="accent6" hlink="hlink" folHlink="folHlink"/>
  <p:sldLayoutIdLst>
    <p:sldLayoutId id="2147483753" r:id="rId1"/>
    <p:sldLayoutId id="2147483755" r:id="rId2"/>
    <p:sldLayoutId id="2147483756" r:id="rId3"/>
    <p:sldLayoutId id="2147483757"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4" name="Rectangle 20">
            <a:extLst>
              <a:ext uri="{FF2B5EF4-FFF2-40B4-BE49-F238E27FC236}">
                <a16:creationId xmlns:a16="http://schemas.microsoft.com/office/drawing/2014/main" id="{BBB96F37-5B54-4222-B586-30EBFBCF7814}"/>
              </a:ext>
            </a:extLst>
          </p:cNvPr>
          <p:cNvSpPr>
            <a:spLocks noChangeAspect="1"/>
          </p:cNvSpPr>
          <p:nvPr userDrawn="1"/>
        </p:nvSpPr>
        <p:spPr>
          <a:xfrm>
            <a:off x="751795" y="787401"/>
            <a:ext cx="4029382" cy="4356100"/>
          </a:xfrm>
          <a:prstGeom prst="rect">
            <a:avLst/>
          </a:prstGeom>
          <a:solidFill>
            <a:schemeClr val="tx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FF0552A-6562-49CB-A592-77EF1F36987E}"/>
              </a:ext>
            </a:extLst>
          </p:cNvPr>
          <p:cNvSpPr txBox="1"/>
          <p:nvPr userDrawn="1"/>
        </p:nvSpPr>
        <p:spPr>
          <a:xfrm>
            <a:off x="826393" y="4684671"/>
            <a:ext cx="6921070" cy="215444"/>
          </a:xfrm>
          <a:prstGeom prst="rect">
            <a:avLst/>
          </a:prstGeom>
          <a:noFill/>
        </p:spPr>
        <p:txBody>
          <a:bodyPr wrap="square">
            <a:spAutoFit/>
          </a:bodyPr>
          <a:lstStyle/>
          <a:p>
            <a:pPr algn="r" defTabSz="914400" fontAlgn="base">
              <a:spcBef>
                <a:spcPct val="0"/>
              </a:spcBef>
              <a:spcAft>
                <a:spcPct val="0"/>
              </a:spcAft>
              <a:defRPr/>
            </a:pPr>
            <a:r>
              <a:rPr lang="en-US" sz="800" b="1" i="0" dirty="0">
                <a:solidFill>
                  <a:schemeClr val="tx1">
                    <a:lumMod val="50000"/>
                    <a:lumOff val="50000"/>
                  </a:schemeClr>
                </a:solidFill>
                <a:latin typeface="Arial"/>
                <a:ea typeface="ＭＳ Ｐゴシック"/>
                <a:cs typeface="Arial"/>
              </a:rPr>
              <a:t>|  </a:t>
            </a:r>
            <a:fld id="{DE87642C-B7C1-4B57-8C95-0170592CB734}" type="slidenum">
              <a:rPr lang="en-US" sz="800" b="1" i="0" smtClean="0">
                <a:solidFill>
                  <a:schemeClr val="tx1">
                    <a:lumMod val="50000"/>
                    <a:lumOff val="50000"/>
                  </a:schemeClr>
                </a:solidFill>
                <a:latin typeface="Arial"/>
                <a:ea typeface="ＭＳ Ｐゴシック"/>
                <a:cs typeface="Arial"/>
              </a:rPr>
              <a:pPr algn="r" defTabSz="914400" fontAlgn="base">
                <a:spcBef>
                  <a:spcPct val="0"/>
                </a:spcBef>
                <a:spcAft>
                  <a:spcPct val="0"/>
                </a:spcAft>
                <a:defRPr/>
              </a:pPr>
              <a:t>‹#›</a:t>
            </a:fld>
            <a:endParaRPr lang="en-US" sz="800" b="1" dirty="0">
              <a:solidFill>
                <a:schemeClr val="tx1">
                  <a:lumMod val="50000"/>
                  <a:lumOff val="50000"/>
                </a:schemeClr>
              </a:solidFill>
              <a:latin typeface="Arial"/>
              <a:ea typeface="ＭＳ Ｐゴシック"/>
              <a:cs typeface="Arial"/>
            </a:endParaRPr>
          </a:p>
        </p:txBody>
      </p:sp>
      <p:pic>
        <p:nvPicPr>
          <p:cNvPr id="6" name="Picture 5">
            <a:extLst>
              <a:ext uri="{FF2B5EF4-FFF2-40B4-BE49-F238E27FC236}">
                <a16:creationId xmlns:a16="http://schemas.microsoft.com/office/drawing/2014/main" id="{6903D11C-D300-46E2-9292-216EC6C13B31}"/>
              </a:ext>
            </a:extLst>
          </p:cNvPr>
          <p:cNvPicPr>
            <a:picLocks noChangeAspect="1" noChangeArrowheads="1"/>
          </p:cNvPicPr>
          <p:nvPr userDrawn="1"/>
        </p:nvPicPr>
        <p:blipFill>
          <a:blip r:embed="rId5"/>
          <a:stretch>
            <a:fillRect/>
          </a:stretch>
        </p:blipFill>
        <p:spPr bwMode="auto">
          <a:xfrm>
            <a:off x="7787484" y="4588041"/>
            <a:ext cx="942070" cy="388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9887549"/>
      </p:ext>
    </p:extLst>
  </p:cSld>
  <p:clrMap bg1="lt1" tx1="dk1" bg2="lt2" tx2="dk2" accent1="accent1" accent2="accent2" accent3="accent3" accent4="accent4" accent5="accent5" accent6="accent6" hlink="hlink" folHlink="folHlink"/>
  <p:sldLayoutIdLst>
    <p:sldLayoutId id="2147483815" r:id="rId1"/>
    <p:sldLayoutId id="2147483817" r:id="rId2"/>
    <p:sldLayoutId id="2147483818"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5.xml" /></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5.xml" /></Relationships>
</file>

<file path=ppt/slides/_rels/slide11.xml.rels><?xml version="1.0" encoding="UTF-8" standalone="yes"?>
<Relationships xmlns="http://schemas.openxmlformats.org/package/2006/relationships"><Relationship Id="rId2" Type="http://schemas.openxmlformats.org/officeDocument/2006/relationships/image" Target="../media/image31.png" /><Relationship Id="rId1" Type="http://schemas.openxmlformats.org/officeDocument/2006/relationships/slideLayout" Target="../slideLayouts/slideLayout66.xml" /></Relationships>
</file>

<file path=ppt/slides/_rels/slide12.xml.rels><?xml version="1.0" encoding="UTF-8" standalone="yes"?>
<Relationships xmlns="http://schemas.openxmlformats.org/package/2006/relationships"><Relationship Id="rId2" Type="http://schemas.openxmlformats.org/officeDocument/2006/relationships/image" Target="../media/image32.jpeg" /><Relationship Id="rId1" Type="http://schemas.openxmlformats.org/officeDocument/2006/relationships/slideLayout" Target="../slideLayouts/slideLayout66.xml" /></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8.xml" /></Relationships>
</file>

<file path=ppt/slides/_rels/slide14.xml.rels><?xml version="1.0" encoding="UTF-8" standalone="yes"?>
<Relationships xmlns="http://schemas.openxmlformats.org/package/2006/relationships"><Relationship Id="rId2" Type="http://schemas.openxmlformats.org/officeDocument/2006/relationships/image" Target="../media/image33.png" /><Relationship Id="rId1" Type="http://schemas.openxmlformats.org/officeDocument/2006/relationships/slideLayout" Target="../slideLayouts/slideLayout66.xml" /></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5.xml" /></Relationships>
</file>

<file path=ppt/slides/_rels/slide16.xml.rels><?xml version="1.0" encoding="UTF-8" standalone="yes"?>
<Relationships xmlns="http://schemas.openxmlformats.org/package/2006/relationships"><Relationship Id="rId2" Type="http://schemas.openxmlformats.org/officeDocument/2006/relationships/image" Target="../media/image34.png" /><Relationship Id="rId1" Type="http://schemas.openxmlformats.org/officeDocument/2006/relationships/slideLayout" Target="../slideLayouts/slideLayout55.xml" /></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5.xml" /></Relationships>
</file>

<file path=ppt/slides/_rels/slide18.xml.rels><?xml version="1.0" encoding="UTF-8" standalone="yes"?>
<Relationships xmlns="http://schemas.openxmlformats.org/package/2006/relationships"><Relationship Id="rId2" Type="http://schemas.openxmlformats.org/officeDocument/2006/relationships/image" Target="../media/image35.png" /><Relationship Id="rId1" Type="http://schemas.openxmlformats.org/officeDocument/2006/relationships/slideLayout" Target="../slideLayouts/slideLayout55.xml" /></Relationships>
</file>

<file path=ppt/slides/_rels/slide19.xml.rels><?xml version="1.0" encoding="UTF-8" standalone="yes"?>
<Relationships xmlns="http://schemas.openxmlformats.org/package/2006/relationships"><Relationship Id="rId2" Type="http://schemas.openxmlformats.org/officeDocument/2006/relationships/image" Target="../media/image36.png" /><Relationship Id="rId1" Type="http://schemas.openxmlformats.org/officeDocument/2006/relationships/slideLayout" Target="../slideLayouts/slideLayout55.xml" /></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5.xml" /></Relationships>
</file>

<file path=ppt/slides/_rels/slide20.xml.rels><?xml version="1.0" encoding="UTF-8" standalone="yes"?>
<Relationships xmlns="http://schemas.openxmlformats.org/package/2006/relationships"><Relationship Id="rId2" Type="http://schemas.openxmlformats.org/officeDocument/2006/relationships/image" Target="../media/image37.png" /><Relationship Id="rId1" Type="http://schemas.openxmlformats.org/officeDocument/2006/relationships/slideLayout" Target="../slideLayouts/slideLayout65.xml" /></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5.xml" /></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5.xml" /></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5.xml" /></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5.xml" /></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5.xml" /></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5.xml" /></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5.xml" /></Relationships>
</file>

<file path=ppt/slides/_rels/slide28.xml.rels><?xml version="1.0" encoding="UTF-8" standalone="yes"?>
<Relationships xmlns="http://schemas.openxmlformats.org/package/2006/relationships"><Relationship Id="rId2" Type="http://schemas.openxmlformats.org/officeDocument/2006/relationships/image" Target="../media/image38.png" /><Relationship Id="rId1" Type="http://schemas.openxmlformats.org/officeDocument/2006/relationships/slideLayout" Target="../slideLayouts/slideLayout55.xml" /></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5.xml" /></Relationships>
</file>

<file path=ppt/slides/_rels/slide3.xml.rels><?xml version="1.0" encoding="UTF-8" standalone="yes"?>
<Relationships xmlns="http://schemas.openxmlformats.org/package/2006/relationships"><Relationship Id="rId8" Type="http://schemas.openxmlformats.org/officeDocument/2006/relationships/image" Target="../media/image19.emf" /><Relationship Id="rId3" Type="http://schemas.openxmlformats.org/officeDocument/2006/relationships/image" Target="../media/image14.emf" /><Relationship Id="rId7" Type="http://schemas.openxmlformats.org/officeDocument/2006/relationships/image" Target="../media/image18.emf" /><Relationship Id="rId2" Type="http://schemas.openxmlformats.org/officeDocument/2006/relationships/image" Target="../media/image13.emf" /><Relationship Id="rId1" Type="http://schemas.openxmlformats.org/officeDocument/2006/relationships/slideLayout" Target="../slideLayouts/slideLayout70.xml" /><Relationship Id="rId6" Type="http://schemas.openxmlformats.org/officeDocument/2006/relationships/image" Target="../media/image17.emf" /><Relationship Id="rId11" Type="http://schemas.openxmlformats.org/officeDocument/2006/relationships/image" Target="../media/image22.emf" /><Relationship Id="rId5" Type="http://schemas.openxmlformats.org/officeDocument/2006/relationships/image" Target="../media/image16.emf" /><Relationship Id="rId10" Type="http://schemas.openxmlformats.org/officeDocument/2006/relationships/image" Target="../media/image21.emf" /><Relationship Id="rId4" Type="http://schemas.openxmlformats.org/officeDocument/2006/relationships/image" Target="../media/image15.emf" /><Relationship Id="rId9" Type="http://schemas.openxmlformats.org/officeDocument/2006/relationships/image" Target="../media/image20.emf" /></Relationships>
</file>

<file path=ppt/slides/_rels/slide30.xml.rels><?xml version="1.0" encoding="UTF-8" standalone="yes"?>
<Relationships xmlns="http://schemas.openxmlformats.org/package/2006/relationships"><Relationship Id="rId2" Type="http://schemas.openxmlformats.org/officeDocument/2006/relationships/image" Target="../media/image39.png" /><Relationship Id="rId1" Type="http://schemas.openxmlformats.org/officeDocument/2006/relationships/slideLayout" Target="../slideLayouts/slideLayout55.xml" /></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5.xml" /></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5.xml" /></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5.xml" /></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5.xml" /></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6.xml" /></Relationships>
</file>

<file path=ppt/slides/_rels/slide36.xml.rels><?xml version="1.0" encoding="UTF-8" standalone="yes"?>
<Relationships xmlns="http://schemas.openxmlformats.org/package/2006/relationships"><Relationship Id="rId2" Type="http://schemas.openxmlformats.org/officeDocument/2006/relationships/image" Target="../media/image40.png" /><Relationship Id="rId1" Type="http://schemas.openxmlformats.org/officeDocument/2006/relationships/slideLayout" Target="../slideLayouts/slideLayout66.xml" /></Relationships>
</file>

<file path=ppt/slides/_rels/slide37.xml.rels><?xml version="1.0" encoding="UTF-8" standalone="yes"?>
<Relationships xmlns="http://schemas.openxmlformats.org/package/2006/relationships"><Relationship Id="rId2" Type="http://schemas.openxmlformats.org/officeDocument/2006/relationships/image" Target="../media/image41.png" /><Relationship Id="rId1" Type="http://schemas.openxmlformats.org/officeDocument/2006/relationships/slideLayout" Target="../slideLayouts/slideLayout69.xml" /></Relationships>
</file>

<file path=ppt/slides/_rels/slide38.xml.rels><?xml version="1.0" encoding="UTF-8" standalone="yes"?>
<Relationships xmlns="http://schemas.openxmlformats.org/package/2006/relationships"><Relationship Id="rId2" Type="http://schemas.openxmlformats.org/officeDocument/2006/relationships/image" Target="../media/image42.gif" /><Relationship Id="rId1" Type="http://schemas.openxmlformats.org/officeDocument/2006/relationships/slideLayout" Target="../slideLayouts/slideLayout66.xml" /></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5.xml" /></Relationships>
</file>

<file path=ppt/slides/_rels/slide4.xml.rels><?xml version="1.0" encoding="UTF-8" standalone="yes"?>
<Relationships xmlns="http://schemas.openxmlformats.org/package/2006/relationships"><Relationship Id="rId2" Type="http://schemas.openxmlformats.org/officeDocument/2006/relationships/image" Target="../media/image23.jpeg" /><Relationship Id="rId1" Type="http://schemas.openxmlformats.org/officeDocument/2006/relationships/slideLayout" Target="../slideLayouts/slideLayout65.xml" /></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5.xml" /></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5.xml" /></Relationships>
</file>

<file path=ppt/slides/_rels/slide42.xml.rels><?xml version="1.0" encoding="UTF-8" standalone="yes"?>
<Relationships xmlns="http://schemas.openxmlformats.org/package/2006/relationships"><Relationship Id="rId2" Type="http://schemas.openxmlformats.org/officeDocument/2006/relationships/image" Target="../media/image43.png" /><Relationship Id="rId1" Type="http://schemas.openxmlformats.org/officeDocument/2006/relationships/slideLayout" Target="../slideLayouts/slideLayout66.xml" /></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5.xml" /></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5.xml" /></Relationships>
</file>

<file path=ppt/slides/_rels/slide45.xml.rels><?xml version="1.0" encoding="UTF-8" standalone="yes"?>
<Relationships xmlns="http://schemas.openxmlformats.org/package/2006/relationships"><Relationship Id="rId2" Type="http://schemas.openxmlformats.org/officeDocument/2006/relationships/image" Target="../media/image44.png" /><Relationship Id="rId1" Type="http://schemas.openxmlformats.org/officeDocument/2006/relationships/slideLayout" Target="../slideLayouts/slideLayout55.xml" /></Relationships>
</file>

<file path=ppt/slides/_rels/slide46.xml.rels><?xml version="1.0" encoding="UTF-8" standalone="yes"?>
<Relationships xmlns="http://schemas.openxmlformats.org/package/2006/relationships"><Relationship Id="rId2" Type="http://schemas.openxmlformats.org/officeDocument/2006/relationships/image" Target="../media/image45.png" /><Relationship Id="rId1" Type="http://schemas.openxmlformats.org/officeDocument/2006/relationships/slideLayout" Target="../slideLayouts/slideLayout56.xml" /></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5.xml" /></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5.xml" /></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5.xml" /></Relationships>
</file>

<file path=ppt/slides/_rels/slide5.xml.rels><?xml version="1.0" encoding="UTF-8" standalone="yes"?>
<Relationships xmlns="http://schemas.openxmlformats.org/package/2006/relationships"><Relationship Id="rId3" Type="http://schemas.openxmlformats.org/officeDocument/2006/relationships/image" Target="../media/image24.wmf" /><Relationship Id="rId2" Type="http://schemas.openxmlformats.org/officeDocument/2006/relationships/notesSlide" Target="../notesSlides/notesSlide1.xml" /><Relationship Id="rId1" Type="http://schemas.openxmlformats.org/officeDocument/2006/relationships/slideLayout" Target="../slideLayouts/slideLayout67.xml" /><Relationship Id="rId5" Type="http://schemas.openxmlformats.org/officeDocument/2006/relationships/image" Target="../media/image26.wmf" /><Relationship Id="rId4" Type="http://schemas.openxmlformats.org/officeDocument/2006/relationships/image" Target="../media/image25.wmf" /></Relationships>
</file>

<file path=ppt/slides/_rels/slide50.xml.rels><?xml version="1.0" encoding="UTF-8" standalone="yes"?>
<Relationships xmlns="http://schemas.openxmlformats.org/package/2006/relationships"><Relationship Id="rId2" Type="http://schemas.openxmlformats.org/officeDocument/2006/relationships/image" Target="../media/image46.png" /><Relationship Id="rId1" Type="http://schemas.openxmlformats.org/officeDocument/2006/relationships/slideLayout" Target="../slideLayouts/slideLayout66.xml" /></Relationships>
</file>

<file path=ppt/slides/_rels/slide51.xml.rels><?xml version="1.0" encoding="UTF-8" standalone="yes"?>
<Relationships xmlns="http://schemas.openxmlformats.org/package/2006/relationships"><Relationship Id="rId2" Type="http://schemas.openxmlformats.org/officeDocument/2006/relationships/image" Target="../media/image47.jpeg" /><Relationship Id="rId1" Type="http://schemas.openxmlformats.org/officeDocument/2006/relationships/slideLayout" Target="../slideLayouts/slideLayout66.xml" /></Relationships>
</file>

<file path=ppt/slides/_rels/slide52.xml.rels><?xml version="1.0" encoding="UTF-8" standalone="yes"?>
<Relationships xmlns="http://schemas.openxmlformats.org/package/2006/relationships"><Relationship Id="rId2" Type="http://schemas.openxmlformats.org/officeDocument/2006/relationships/image" Target="../media/image48.jpeg" /><Relationship Id="rId1" Type="http://schemas.openxmlformats.org/officeDocument/2006/relationships/slideLayout" Target="../slideLayouts/slideLayout66.xml" /></Relationships>
</file>

<file path=ppt/slides/_rels/slide53.xml.rels><?xml version="1.0" encoding="UTF-8" standalone="yes"?>
<Relationships xmlns="http://schemas.openxmlformats.org/package/2006/relationships"><Relationship Id="rId2" Type="http://schemas.openxmlformats.org/officeDocument/2006/relationships/image" Target="../media/image49.png" /><Relationship Id="rId1" Type="http://schemas.openxmlformats.org/officeDocument/2006/relationships/slideLayout" Target="../slideLayouts/slideLayout66.xml" /></Relationships>
</file>

<file path=ppt/slides/_rels/slide6.xml.rels><?xml version="1.0" encoding="UTF-8" standalone="yes"?>
<Relationships xmlns="http://schemas.openxmlformats.org/package/2006/relationships"><Relationship Id="rId2" Type="http://schemas.openxmlformats.org/officeDocument/2006/relationships/image" Target="../media/image27.jpeg" /><Relationship Id="rId1" Type="http://schemas.openxmlformats.org/officeDocument/2006/relationships/slideLayout" Target="../slideLayouts/slideLayout66.xml" /></Relationships>
</file>

<file path=ppt/slides/_rels/slide7.xml.rels><?xml version="1.0" encoding="UTF-8" standalone="yes"?>
<Relationships xmlns="http://schemas.openxmlformats.org/package/2006/relationships"><Relationship Id="rId2" Type="http://schemas.openxmlformats.org/officeDocument/2006/relationships/image" Target="../media/image28.png" /><Relationship Id="rId1" Type="http://schemas.openxmlformats.org/officeDocument/2006/relationships/slideLayout" Target="../slideLayouts/slideLayout66.xml" /></Relationships>
</file>

<file path=ppt/slides/_rels/slide8.xml.rels><?xml version="1.0" encoding="UTF-8" standalone="yes"?>
<Relationships xmlns="http://schemas.openxmlformats.org/package/2006/relationships"><Relationship Id="rId3" Type="http://schemas.openxmlformats.org/officeDocument/2006/relationships/image" Target="../media/image29.png" /><Relationship Id="rId2" Type="http://schemas.openxmlformats.org/officeDocument/2006/relationships/notesSlide" Target="../notesSlides/notesSlide2.xml" /><Relationship Id="rId1" Type="http://schemas.openxmlformats.org/officeDocument/2006/relationships/slideLayout" Target="../slideLayouts/slideLayout66.xml" /></Relationships>
</file>

<file path=ppt/slides/_rels/slide9.xml.rels><?xml version="1.0" encoding="UTF-8" standalone="yes"?>
<Relationships xmlns="http://schemas.openxmlformats.org/package/2006/relationships"><Relationship Id="rId2" Type="http://schemas.openxmlformats.org/officeDocument/2006/relationships/image" Target="../media/image30.png" /><Relationship Id="rId1" Type="http://schemas.openxmlformats.org/officeDocument/2006/relationships/slideLayout" Target="../slideLayouts/slideLayout66.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449421" y="809093"/>
            <a:ext cx="6459165" cy="857250"/>
          </a:xfrm>
        </p:spPr>
        <p:txBody>
          <a:bodyPr/>
          <a:lstStyle/>
          <a:p>
            <a:pPr algn="ctr"/>
            <a:r>
              <a:rPr lang="en-US" sz="6000" b="1" dirty="0">
                <a:effectLst>
                  <a:outerShdw blurRad="38100" dist="38100" dir="2700000" algn="tl">
                    <a:srgbClr val="000000">
                      <a:alpha val="43137"/>
                    </a:srgbClr>
                  </a:outerShdw>
                </a:effectLst>
              </a:rPr>
              <a:t>DIABETES  MELLITUS </a:t>
            </a:r>
            <a:endParaRPr lang="ar-EG" sz="6000" b="1" dirty="0">
              <a:effectLst>
                <a:outerShdw blurRad="38100" dist="38100" dir="2700000" algn="tl">
                  <a:srgbClr val="000000">
                    <a:alpha val="43137"/>
                  </a:srgbClr>
                </a:outerShdw>
              </a:effectLst>
            </a:endParaRPr>
          </a:p>
        </p:txBody>
      </p:sp>
      <p:sp>
        <p:nvSpPr>
          <p:cNvPr id="3" name="عنصر نائب للمحتوى 2"/>
          <p:cNvSpPr>
            <a:spLocks noGrp="1"/>
          </p:cNvSpPr>
          <p:nvPr>
            <p:ph idx="1"/>
          </p:nvPr>
        </p:nvSpPr>
        <p:spPr>
          <a:xfrm>
            <a:off x="1503702" y="1994171"/>
            <a:ext cx="6657805" cy="2169268"/>
          </a:xfrm>
        </p:spPr>
        <p:txBody>
          <a:bodyPr/>
          <a:lstStyle/>
          <a:p>
            <a:pPr>
              <a:buNone/>
            </a:pPr>
            <a:r>
              <a:rPr lang="en-US" b="1" dirty="0">
                <a:latin typeface="Bahnschrift Condensed" pitchFamily="34" charset="0"/>
              </a:rPr>
              <a:t>Dr. Ahmad </a:t>
            </a:r>
            <a:r>
              <a:rPr lang="en-US" b="1" dirty="0" err="1">
                <a:latin typeface="Bahnschrift Condensed" pitchFamily="34" charset="0"/>
              </a:rPr>
              <a:t>Tarawneh</a:t>
            </a:r>
            <a:endParaRPr lang="en-US" b="1" dirty="0">
              <a:latin typeface="Bahnschrift Condensed" pitchFamily="34" charset="0"/>
            </a:endParaRPr>
          </a:p>
          <a:p>
            <a:pPr>
              <a:buNone/>
            </a:pPr>
            <a:r>
              <a:rPr lang="en-US" dirty="0">
                <a:latin typeface="Bahnschrift Condensed" pitchFamily="34" charset="0"/>
              </a:rPr>
              <a:t>-Jordanian Board  Of Internal Medicine</a:t>
            </a:r>
          </a:p>
          <a:p>
            <a:pPr>
              <a:buNone/>
            </a:pPr>
            <a:r>
              <a:rPr lang="en-US" dirty="0">
                <a:latin typeface="Bahnschrift Condensed" pitchFamily="34" charset="0"/>
              </a:rPr>
              <a:t>-Endocrine Fellow at JUH </a:t>
            </a:r>
          </a:p>
          <a:p>
            <a:pPr>
              <a:buNone/>
            </a:pPr>
            <a:r>
              <a:rPr lang="en-US" dirty="0">
                <a:latin typeface="Bahnschrift Condensed" pitchFamily="34" charset="0"/>
              </a:rPr>
              <a:t>-MRCP </a:t>
            </a:r>
          </a:p>
          <a:p>
            <a:endParaRPr lang="ar-EG"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1830599" y="258136"/>
            <a:ext cx="4856804" cy="387798"/>
          </a:xfrm>
        </p:spPr>
        <p:txBody>
          <a:bodyPr/>
          <a:lstStyle/>
          <a:p>
            <a:pPr algn="ctr"/>
            <a:r>
              <a:rPr lang="en-US" dirty="0"/>
              <a:t>Classification of Diabetes</a:t>
            </a:r>
            <a:endParaRPr lang="en-US" dirty="0">
              <a:solidFill>
                <a:srgbClr val="A6192E"/>
              </a:solidFill>
            </a:endParaRP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411613" y="968500"/>
            <a:ext cx="7930382" cy="3693319"/>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en-US" sz="1600" dirty="0"/>
              <a:t>Diabetes can be classified into the following general categories:</a:t>
            </a:r>
          </a:p>
          <a:p>
            <a:pPr marL="457200" indent="-288925">
              <a:spcBef>
                <a:spcPts val="1200"/>
              </a:spcBef>
              <a:buClr>
                <a:srgbClr val="C92600"/>
              </a:buClr>
              <a:buFont typeface="+mj-lt"/>
              <a:buAutoNum type="arabicPeriod"/>
            </a:pPr>
            <a:r>
              <a:rPr lang="en-US" sz="1800" b="1" dirty="0"/>
              <a:t>Type 1 diabetes </a:t>
            </a:r>
            <a:r>
              <a:rPr lang="en-US" sz="1600" dirty="0"/>
              <a:t>(due to autoimmune ß-cell destruction, usually leading to absolute insulin deficiency, including latent autoimmune diabetes of adulthood)</a:t>
            </a:r>
          </a:p>
          <a:p>
            <a:pPr marL="457200" indent="-288925">
              <a:spcBef>
                <a:spcPts val="1200"/>
              </a:spcBef>
              <a:buClr>
                <a:srgbClr val="C92600"/>
              </a:buClr>
              <a:buFont typeface="+mj-lt"/>
              <a:buAutoNum type="arabicPeriod"/>
            </a:pPr>
            <a:r>
              <a:rPr lang="en-US" sz="1800" b="1" dirty="0"/>
              <a:t>Type 2 diabetes </a:t>
            </a:r>
            <a:r>
              <a:rPr lang="en-US" sz="1600" dirty="0"/>
              <a:t>(due to a non-autoimmune progressive loss of adequate ß-cell insulin secretion frequently on the background of insulin resistance and metabolic syndrome)</a:t>
            </a:r>
          </a:p>
          <a:p>
            <a:pPr marL="457200" indent="-288925">
              <a:spcBef>
                <a:spcPts val="1200"/>
              </a:spcBef>
              <a:buClr>
                <a:srgbClr val="C92600"/>
              </a:buClr>
              <a:buFont typeface="+mj-lt"/>
              <a:buAutoNum type="arabicPeriod"/>
            </a:pPr>
            <a:r>
              <a:rPr lang="en-US" sz="1800" b="1" dirty="0"/>
              <a:t>Specific types of diabetes due to other causes</a:t>
            </a:r>
            <a:r>
              <a:rPr lang="en-US" sz="1600" dirty="0"/>
              <a:t>, e.g., </a:t>
            </a:r>
            <a:r>
              <a:rPr lang="en-US" sz="1600" b="1" dirty="0"/>
              <a:t>monogenic diabetes syndromes</a:t>
            </a:r>
            <a:r>
              <a:rPr lang="en-US" sz="1600" dirty="0"/>
              <a:t> (such as neonatal diabetes and maturity-onset diabetes of the young), </a:t>
            </a:r>
            <a:r>
              <a:rPr lang="en-US" sz="1600" b="1" dirty="0"/>
              <a:t>diseases of the  pancreas </a:t>
            </a:r>
            <a:r>
              <a:rPr lang="en-US" sz="1600" dirty="0"/>
              <a:t>(such as cystic fibrosis and pancreatitis), and </a:t>
            </a:r>
            <a:r>
              <a:rPr lang="en-US" sz="1600" b="1" dirty="0"/>
              <a:t>drug- or chemical-induced diabetes</a:t>
            </a:r>
            <a:r>
              <a:rPr lang="en-US" sz="1600" dirty="0"/>
              <a:t> (such as with </a:t>
            </a:r>
            <a:r>
              <a:rPr lang="en-US" sz="1600" dirty="0" err="1"/>
              <a:t>glucocorticoid</a:t>
            </a:r>
            <a:r>
              <a:rPr lang="en-US" sz="1600" dirty="0"/>
              <a:t> use)</a:t>
            </a:r>
          </a:p>
          <a:p>
            <a:pPr marL="457200" indent="-288925">
              <a:spcBef>
                <a:spcPts val="1200"/>
              </a:spcBef>
              <a:buClr>
                <a:srgbClr val="C92600"/>
              </a:buClr>
              <a:buFont typeface="+mj-lt"/>
              <a:buAutoNum type="arabicPeriod"/>
            </a:pPr>
            <a:r>
              <a:rPr lang="en-US" sz="1800" b="1" dirty="0"/>
              <a:t>Gestational diabetes mellitus </a:t>
            </a:r>
            <a:r>
              <a:rPr lang="en-US" sz="1600" dirty="0"/>
              <a:t>(diabetes diagnosed in the second or third trimester of pregnancy that was not clearly overt diabetes prior to gestation)</a:t>
            </a:r>
          </a:p>
        </p:txBody>
      </p:sp>
    </p:spTree>
    <p:extLst>
      <p:ext uri="{BB962C8B-B14F-4D97-AF65-F5344CB8AC3E}">
        <p14:creationId xmlns:p14="http://schemas.microsoft.com/office/powerpoint/2010/main" val="26484132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C:\Users\ahmad\Desktop\diabetes-mellitus-slide2.png"/>
          <p:cNvPicPr>
            <a:picLocks noGrp="1" noChangeAspect="1" noChangeArrowheads="1"/>
          </p:cNvPicPr>
          <p:nvPr>
            <p:ph idx="1"/>
          </p:nvPr>
        </p:nvPicPr>
        <p:blipFill>
          <a:blip r:embed="rId2">
            <a:clrChange>
              <a:clrFrom>
                <a:srgbClr val="FFFFFF"/>
              </a:clrFrom>
              <a:clrTo>
                <a:srgbClr val="FFFFFF">
                  <a:alpha val="0"/>
                </a:srgbClr>
              </a:clrTo>
            </a:clrChange>
            <a:lum bright="-10000" contrast="30000"/>
          </a:blip>
          <a:srcRect l="1370" t="13418" r="1671" b="6023"/>
          <a:stretch>
            <a:fillRect/>
          </a:stretch>
        </p:blipFill>
        <p:spPr bwMode="auto">
          <a:xfrm>
            <a:off x="859809" y="968992"/>
            <a:ext cx="7724633" cy="3411940"/>
          </a:xfrm>
          <a:prstGeom prst="rect">
            <a:avLst/>
          </a:prstGeom>
          <a:noFill/>
        </p:spPr>
      </p:pic>
      <p:sp>
        <p:nvSpPr>
          <p:cNvPr id="3" name="مستطيل 2"/>
          <p:cNvSpPr/>
          <p:nvPr/>
        </p:nvSpPr>
        <p:spPr>
          <a:xfrm>
            <a:off x="2948035" y="210743"/>
            <a:ext cx="4129977" cy="646331"/>
          </a:xfrm>
          <a:prstGeom prst="rect">
            <a:avLst/>
          </a:prstGeom>
        </p:spPr>
        <p:txBody>
          <a:bodyPr wrap="none">
            <a:spAutoFit/>
          </a:bodyPr>
          <a:lstStyle/>
          <a:p>
            <a:r>
              <a:rPr lang="en-US" sz="3600" b="1" dirty="0"/>
              <a:t>DIABETES MELLITUS </a:t>
            </a:r>
            <a:endParaRPr lang="ar-EG" sz="3600" dirty="0"/>
          </a:p>
        </p:txBody>
      </p:sp>
      <p:sp>
        <p:nvSpPr>
          <p:cNvPr id="4" name="مربع نص 3"/>
          <p:cNvSpPr txBox="1"/>
          <p:nvPr/>
        </p:nvSpPr>
        <p:spPr>
          <a:xfrm>
            <a:off x="1073888" y="1403497"/>
            <a:ext cx="1052624" cy="369332"/>
          </a:xfrm>
          <a:prstGeom prst="rect">
            <a:avLst/>
          </a:prstGeom>
          <a:solidFill>
            <a:schemeClr val="bg1"/>
          </a:solidFill>
        </p:spPr>
        <p:txBody>
          <a:bodyPr wrap="square" rtlCol="1">
            <a:spAutoFit/>
          </a:bodyPr>
          <a:lstStyle/>
          <a:p>
            <a:pPr algn="ctr"/>
            <a:r>
              <a:rPr lang="en-US" dirty="0"/>
              <a:t>Healthy</a:t>
            </a:r>
            <a:endParaRPr lang="ar-EG" dirty="0"/>
          </a:p>
        </p:txBody>
      </p:sp>
      <p:sp>
        <p:nvSpPr>
          <p:cNvPr id="6" name="مربع نص 5"/>
          <p:cNvSpPr txBox="1"/>
          <p:nvPr/>
        </p:nvSpPr>
        <p:spPr>
          <a:xfrm>
            <a:off x="1045534" y="2512828"/>
            <a:ext cx="1052624" cy="369332"/>
          </a:xfrm>
          <a:prstGeom prst="rect">
            <a:avLst/>
          </a:prstGeom>
          <a:solidFill>
            <a:schemeClr val="bg1"/>
          </a:solidFill>
        </p:spPr>
        <p:txBody>
          <a:bodyPr wrap="square" rtlCol="1">
            <a:spAutoFit/>
          </a:bodyPr>
          <a:lstStyle/>
          <a:p>
            <a:pPr algn="ctr"/>
            <a:r>
              <a:rPr lang="en-US" dirty="0"/>
              <a:t>Type 1</a:t>
            </a:r>
            <a:endParaRPr lang="ar-EG" dirty="0"/>
          </a:p>
        </p:txBody>
      </p:sp>
      <p:sp>
        <p:nvSpPr>
          <p:cNvPr id="7" name="مربع نص 6"/>
          <p:cNvSpPr txBox="1"/>
          <p:nvPr/>
        </p:nvSpPr>
        <p:spPr>
          <a:xfrm>
            <a:off x="1017180" y="3600894"/>
            <a:ext cx="1052624" cy="369332"/>
          </a:xfrm>
          <a:prstGeom prst="rect">
            <a:avLst/>
          </a:prstGeom>
          <a:solidFill>
            <a:schemeClr val="bg1"/>
          </a:solidFill>
        </p:spPr>
        <p:txBody>
          <a:bodyPr wrap="square" rtlCol="1">
            <a:spAutoFit/>
          </a:bodyPr>
          <a:lstStyle/>
          <a:p>
            <a:pPr algn="ctr"/>
            <a:r>
              <a:rPr lang="en-US" dirty="0"/>
              <a:t>Type 2</a:t>
            </a:r>
            <a:endParaRPr lang="ar-EG"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C:\Users\ahmad\Desktop\diabetes-mellitus-type-2-pathophysiology-causes.jpeg"/>
          <p:cNvPicPr>
            <a:picLocks noGrp="1" noChangeAspect="1" noChangeArrowheads="1"/>
          </p:cNvPicPr>
          <p:nvPr>
            <p:ph idx="1"/>
          </p:nvPr>
        </p:nvPicPr>
        <p:blipFill>
          <a:blip r:embed="rId2">
            <a:clrChange>
              <a:clrFrom>
                <a:srgbClr val="FFFFFF"/>
              </a:clrFrom>
              <a:clrTo>
                <a:srgbClr val="FFFFFF">
                  <a:alpha val="0"/>
                </a:srgbClr>
              </a:clrTo>
            </a:clrChange>
            <a:lum contrast="10000"/>
          </a:blip>
          <a:srcRect/>
          <a:stretch>
            <a:fillRect/>
          </a:stretch>
        </p:blipFill>
        <p:spPr bwMode="auto">
          <a:xfrm>
            <a:off x="661481" y="297712"/>
            <a:ext cx="8025319" cy="4253023"/>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ChangeArrowheads="1"/>
          </p:cNvSpPr>
          <p:nvPr/>
        </p:nvSpPr>
        <p:spPr bwMode="auto">
          <a:xfrm>
            <a:off x="467832" y="138223"/>
            <a:ext cx="8229600" cy="857250"/>
          </a:xfrm>
          <a:prstGeom prst="rect">
            <a:avLst/>
          </a:prstGeom>
          <a:noFill/>
          <a:ln w="9525">
            <a:noFill/>
            <a:miter lim="800000"/>
            <a:headEnd/>
            <a:tailEnd/>
          </a:ln>
        </p:spPr>
        <p:txBody>
          <a:bodyPr lIns="91430" tIns="91430" rIns="91430" bIns="91430" anchor="ctr" anchorCtr="1"/>
          <a:lstStyle/>
          <a:p>
            <a:r>
              <a:rPr lang="en-US" sz="3600" dirty="0">
                <a:latin typeface="Constantia" pitchFamily="18" charset="0"/>
                <a:cs typeface="Majalla UI"/>
              </a:rPr>
              <a:t>Natural History of DM 2</a:t>
            </a:r>
          </a:p>
        </p:txBody>
      </p:sp>
      <p:sp>
        <p:nvSpPr>
          <p:cNvPr id="27652" name="Freeform 4"/>
          <p:cNvSpPr>
            <a:spLocks/>
          </p:cNvSpPr>
          <p:nvPr/>
        </p:nvSpPr>
        <p:spPr bwMode="auto">
          <a:xfrm>
            <a:off x="3683000" y="1371600"/>
            <a:ext cx="1588" cy="2614613"/>
          </a:xfrm>
          <a:custGeom>
            <a:avLst/>
            <a:gdLst>
              <a:gd name="T0" fmla="*/ 0 w 1"/>
              <a:gd name="T1" fmla="*/ 0 h 2419"/>
              <a:gd name="T2" fmla="*/ 2521744 w 1"/>
              <a:gd name="T3" fmla="*/ 2147483647 h 2419"/>
              <a:gd name="T4" fmla="*/ 0 60000 65536"/>
              <a:gd name="T5" fmla="*/ 0 60000 65536"/>
              <a:gd name="T6" fmla="*/ 0 w 1"/>
              <a:gd name="T7" fmla="*/ 0 h 2419"/>
              <a:gd name="T8" fmla="*/ 1 w 1"/>
              <a:gd name="T9" fmla="*/ 2419 h 2419"/>
            </a:gdLst>
            <a:ahLst/>
            <a:cxnLst>
              <a:cxn ang="T4">
                <a:pos x="T0" y="T1"/>
              </a:cxn>
              <a:cxn ang="T5">
                <a:pos x="T2" y="T3"/>
              </a:cxn>
            </a:cxnLst>
            <a:rect l="T6" t="T7" r="T8" b="T9"/>
            <a:pathLst>
              <a:path w="1" h="2419">
                <a:moveTo>
                  <a:pt x="0" y="0"/>
                </a:moveTo>
                <a:lnTo>
                  <a:pt x="1" y="2419"/>
                </a:lnTo>
              </a:path>
            </a:pathLst>
          </a:custGeom>
          <a:noFill/>
          <a:ln w="28575" cap="rnd">
            <a:solidFill>
              <a:srgbClr val="FFFFFF"/>
            </a:solidFill>
            <a:prstDash val="sysDot"/>
            <a:round/>
            <a:headEnd/>
            <a:tailEnd/>
          </a:ln>
        </p:spPr>
        <p:txBody>
          <a:bodyPr/>
          <a:lstStyle/>
          <a:p>
            <a:endParaRPr lang="ar-EG">
              <a:latin typeface="Constantia" pitchFamily="18" charset="0"/>
              <a:cs typeface="Majalla UI"/>
            </a:endParaRPr>
          </a:p>
        </p:txBody>
      </p:sp>
      <p:sp>
        <p:nvSpPr>
          <p:cNvPr id="27653" name="Line 5"/>
          <p:cNvSpPr>
            <a:spLocks noChangeShapeType="1"/>
          </p:cNvSpPr>
          <p:nvPr/>
        </p:nvSpPr>
        <p:spPr bwMode="auto">
          <a:xfrm flipH="1">
            <a:off x="2576513" y="1353742"/>
            <a:ext cx="12700" cy="2744390"/>
          </a:xfrm>
          <a:prstGeom prst="line">
            <a:avLst/>
          </a:prstGeom>
          <a:noFill/>
          <a:ln w="28575" cap="rnd">
            <a:solidFill>
              <a:schemeClr val="bg1"/>
            </a:solidFill>
            <a:prstDash val="sysDot"/>
            <a:round/>
            <a:headEnd/>
            <a:tailEnd/>
          </a:ln>
        </p:spPr>
        <p:txBody>
          <a:bodyPr/>
          <a:lstStyle/>
          <a:p>
            <a:endParaRPr lang="ar-EG"/>
          </a:p>
        </p:txBody>
      </p:sp>
      <p:sp>
        <p:nvSpPr>
          <p:cNvPr id="27654" name="Line 6"/>
          <p:cNvSpPr>
            <a:spLocks noChangeShapeType="1"/>
          </p:cNvSpPr>
          <p:nvPr/>
        </p:nvSpPr>
        <p:spPr bwMode="auto">
          <a:xfrm>
            <a:off x="5695950" y="1339454"/>
            <a:ext cx="0" cy="2758678"/>
          </a:xfrm>
          <a:prstGeom prst="line">
            <a:avLst/>
          </a:prstGeom>
          <a:noFill/>
          <a:ln w="28575" cap="rnd">
            <a:solidFill>
              <a:srgbClr val="FFFFFF"/>
            </a:solidFill>
            <a:prstDash val="sysDot"/>
            <a:round/>
            <a:headEnd/>
            <a:tailEnd/>
          </a:ln>
        </p:spPr>
        <p:txBody>
          <a:bodyPr/>
          <a:lstStyle/>
          <a:p>
            <a:endParaRPr lang="ar-EG"/>
          </a:p>
        </p:txBody>
      </p:sp>
      <p:sp>
        <p:nvSpPr>
          <p:cNvPr id="27655" name="Line 7"/>
          <p:cNvSpPr>
            <a:spLocks noChangeShapeType="1"/>
          </p:cNvSpPr>
          <p:nvPr/>
        </p:nvSpPr>
        <p:spPr bwMode="auto">
          <a:xfrm flipH="1">
            <a:off x="6751638" y="1333501"/>
            <a:ext cx="23812" cy="2764631"/>
          </a:xfrm>
          <a:prstGeom prst="line">
            <a:avLst/>
          </a:prstGeom>
          <a:noFill/>
          <a:ln w="28575" cap="rnd">
            <a:solidFill>
              <a:srgbClr val="FFFFFF"/>
            </a:solidFill>
            <a:prstDash val="sysDot"/>
            <a:round/>
            <a:headEnd/>
            <a:tailEnd/>
          </a:ln>
        </p:spPr>
        <p:txBody>
          <a:bodyPr/>
          <a:lstStyle/>
          <a:p>
            <a:endParaRPr lang="ar-EG"/>
          </a:p>
        </p:txBody>
      </p:sp>
      <p:sp>
        <p:nvSpPr>
          <p:cNvPr id="27656" name="Line 8"/>
          <p:cNvSpPr>
            <a:spLocks noChangeShapeType="1"/>
          </p:cNvSpPr>
          <p:nvPr/>
        </p:nvSpPr>
        <p:spPr bwMode="auto">
          <a:xfrm>
            <a:off x="7743825" y="1325167"/>
            <a:ext cx="0" cy="2772965"/>
          </a:xfrm>
          <a:prstGeom prst="line">
            <a:avLst/>
          </a:prstGeom>
          <a:noFill/>
          <a:ln w="28575" cap="rnd">
            <a:solidFill>
              <a:schemeClr val="tx1"/>
            </a:solidFill>
            <a:prstDash val="sysDot"/>
            <a:round/>
            <a:headEnd/>
            <a:tailEnd/>
          </a:ln>
        </p:spPr>
        <p:txBody>
          <a:bodyPr/>
          <a:lstStyle/>
          <a:p>
            <a:endParaRPr lang="ar-EG"/>
          </a:p>
        </p:txBody>
      </p:sp>
      <p:sp>
        <p:nvSpPr>
          <p:cNvPr id="27657" name="Line 9"/>
          <p:cNvSpPr>
            <a:spLocks noChangeShapeType="1"/>
          </p:cNvSpPr>
          <p:nvPr/>
        </p:nvSpPr>
        <p:spPr bwMode="auto">
          <a:xfrm>
            <a:off x="4733925" y="1357313"/>
            <a:ext cx="0" cy="2706291"/>
          </a:xfrm>
          <a:prstGeom prst="line">
            <a:avLst/>
          </a:prstGeom>
          <a:noFill/>
          <a:ln w="38100">
            <a:solidFill>
              <a:srgbClr val="FFFFFF"/>
            </a:solidFill>
            <a:prstDash val="sysDot"/>
            <a:round/>
            <a:headEnd/>
            <a:tailEnd/>
          </a:ln>
        </p:spPr>
        <p:txBody>
          <a:bodyPr/>
          <a:lstStyle/>
          <a:p>
            <a:endParaRPr lang="ar-EG"/>
          </a:p>
        </p:txBody>
      </p:sp>
      <p:sp>
        <p:nvSpPr>
          <p:cNvPr id="27658" name="Text Box 10"/>
          <p:cNvSpPr txBox="1">
            <a:spLocks noChangeArrowheads="1"/>
          </p:cNvSpPr>
          <p:nvPr/>
        </p:nvSpPr>
        <p:spPr bwMode="invGray">
          <a:xfrm>
            <a:off x="3683001" y="4251723"/>
            <a:ext cx="4843463" cy="400110"/>
          </a:xfrm>
          <a:prstGeom prst="rect">
            <a:avLst/>
          </a:prstGeom>
          <a:solidFill>
            <a:srgbClr val="A2DC00"/>
          </a:solidFill>
          <a:ln w="9525">
            <a:noFill/>
            <a:miter lim="800000"/>
            <a:headEnd/>
            <a:tailEnd/>
          </a:ln>
        </p:spPr>
        <p:txBody>
          <a:bodyPr>
            <a:spAutoFit/>
          </a:bodyPr>
          <a:lstStyle/>
          <a:p>
            <a:pPr algn="l"/>
            <a:r>
              <a:rPr lang="en-US" sz="2000">
                <a:latin typeface="Constantia" pitchFamily="18" charset="0"/>
                <a:cs typeface="Majalla UI"/>
              </a:rPr>
              <a:t>	         Type 2 diabetes</a:t>
            </a:r>
          </a:p>
        </p:txBody>
      </p:sp>
      <p:sp>
        <p:nvSpPr>
          <p:cNvPr id="27659" name="Text Box 11"/>
          <p:cNvSpPr txBox="1">
            <a:spLocks noChangeArrowheads="1"/>
          </p:cNvSpPr>
          <p:nvPr/>
        </p:nvSpPr>
        <p:spPr bwMode="auto">
          <a:xfrm>
            <a:off x="931863" y="1046560"/>
            <a:ext cx="2098416" cy="707886"/>
          </a:xfrm>
          <a:prstGeom prst="rect">
            <a:avLst/>
          </a:prstGeom>
          <a:noFill/>
          <a:ln w="9525">
            <a:noFill/>
            <a:miter lim="800000"/>
            <a:headEnd/>
            <a:tailEnd/>
          </a:ln>
        </p:spPr>
        <p:txBody>
          <a:bodyPr wrap="square">
            <a:spAutoFit/>
          </a:bodyPr>
          <a:lstStyle/>
          <a:p>
            <a:pPr algn="l"/>
            <a:r>
              <a:rPr lang="en-US" sz="2000" dirty="0">
                <a:latin typeface="Constantia" pitchFamily="18" charset="0"/>
                <a:cs typeface="Majalla UI"/>
              </a:rPr>
              <a:t>Years from </a:t>
            </a:r>
          </a:p>
          <a:p>
            <a:pPr algn="l"/>
            <a:r>
              <a:rPr lang="en-US" sz="2000" dirty="0">
                <a:latin typeface="Constantia" pitchFamily="18" charset="0"/>
                <a:cs typeface="Majalla UI"/>
              </a:rPr>
              <a:t>diagnosis</a:t>
            </a:r>
          </a:p>
        </p:txBody>
      </p:sp>
      <p:sp>
        <p:nvSpPr>
          <p:cNvPr id="27660" name="Text Box 12"/>
          <p:cNvSpPr txBox="1">
            <a:spLocks noChangeArrowheads="1"/>
          </p:cNvSpPr>
          <p:nvPr/>
        </p:nvSpPr>
        <p:spPr bwMode="auto">
          <a:xfrm>
            <a:off x="4621214" y="1060847"/>
            <a:ext cx="293687" cy="369332"/>
          </a:xfrm>
          <a:prstGeom prst="rect">
            <a:avLst/>
          </a:prstGeom>
          <a:noFill/>
          <a:ln w="9525">
            <a:noFill/>
            <a:miter lim="800000"/>
            <a:headEnd/>
            <a:tailEnd/>
          </a:ln>
        </p:spPr>
        <p:txBody>
          <a:bodyPr>
            <a:spAutoFit/>
          </a:bodyPr>
          <a:lstStyle/>
          <a:p>
            <a:pPr algn="l"/>
            <a:r>
              <a:rPr lang="en-US">
                <a:solidFill>
                  <a:srgbClr val="FFFFFF"/>
                </a:solidFill>
                <a:latin typeface="Constantia" pitchFamily="18" charset="0"/>
                <a:cs typeface="Majalla UI"/>
              </a:rPr>
              <a:t>0</a:t>
            </a:r>
          </a:p>
        </p:txBody>
      </p:sp>
      <p:sp>
        <p:nvSpPr>
          <p:cNvPr id="27661" name="Text Box 13"/>
          <p:cNvSpPr txBox="1">
            <a:spLocks noChangeArrowheads="1"/>
          </p:cNvSpPr>
          <p:nvPr/>
        </p:nvSpPr>
        <p:spPr bwMode="auto">
          <a:xfrm>
            <a:off x="5575300" y="1081088"/>
            <a:ext cx="293670" cy="369332"/>
          </a:xfrm>
          <a:prstGeom prst="rect">
            <a:avLst/>
          </a:prstGeom>
          <a:noFill/>
          <a:ln w="9525">
            <a:noFill/>
            <a:miter lim="800000"/>
            <a:headEnd/>
            <a:tailEnd/>
          </a:ln>
        </p:spPr>
        <p:txBody>
          <a:bodyPr wrap="none">
            <a:spAutoFit/>
          </a:bodyPr>
          <a:lstStyle/>
          <a:p>
            <a:pPr algn="l"/>
            <a:r>
              <a:rPr lang="en-US">
                <a:solidFill>
                  <a:srgbClr val="FFFFFF"/>
                </a:solidFill>
                <a:latin typeface="Constantia" pitchFamily="18" charset="0"/>
                <a:cs typeface="Majalla UI"/>
              </a:rPr>
              <a:t>5</a:t>
            </a:r>
          </a:p>
        </p:txBody>
      </p:sp>
      <p:sp>
        <p:nvSpPr>
          <p:cNvPr id="27662" name="Text Box 14"/>
          <p:cNvSpPr txBox="1">
            <a:spLocks noChangeArrowheads="1"/>
          </p:cNvSpPr>
          <p:nvPr/>
        </p:nvSpPr>
        <p:spPr bwMode="auto">
          <a:xfrm>
            <a:off x="2368550" y="1088232"/>
            <a:ext cx="465192" cy="369332"/>
          </a:xfrm>
          <a:prstGeom prst="rect">
            <a:avLst/>
          </a:prstGeom>
          <a:noFill/>
          <a:ln w="9525">
            <a:noFill/>
            <a:miter lim="800000"/>
            <a:headEnd/>
            <a:tailEnd/>
          </a:ln>
        </p:spPr>
        <p:txBody>
          <a:bodyPr wrap="none">
            <a:spAutoFit/>
          </a:bodyPr>
          <a:lstStyle/>
          <a:p>
            <a:pPr algn="l"/>
            <a:r>
              <a:rPr lang="en-US">
                <a:solidFill>
                  <a:srgbClr val="FFFFFF"/>
                </a:solidFill>
                <a:latin typeface="Constantia" pitchFamily="18" charset="0"/>
                <a:cs typeface="Majalla UI"/>
              </a:rPr>
              <a:t>-10</a:t>
            </a:r>
          </a:p>
        </p:txBody>
      </p:sp>
      <p:sp>
        <p:nvSpPr>
          <p:cNvPr id="27663" name="Text Box 15"/>
          <p:cNvSpPr txBox="1">
            <a:spLocks noChangeArrowheads="1"/>
          </p:cNvSpPr>
          <p:nvPr/>
        </p:nvSpPr>
        <p:spPr bwMode="auto">
          <a:xfrm>
            <a:off x="3503613" y="1088232"/>
            <a:ext cx="377026" cy="369332"/>
          </a:xfrm>
          <a:prstGeom prst="rect">
            <a:avLst/>
          </a:prstGeom>
          <a:noFill/>
          <a:ln w="9525">
            <a:noFill/>
            <a:miter lim="800000"/>
            <a:headEnd/>
            <a:tailEnd/>
          </a:ln>
        </p:spPr>
        <p:txBody>
          <a:bodyPr wrap="none">
            <a:spAutoFit/>
          </a:bodyPr>
          <a:lstStyle/>
          <a:p>
            <a:pPr algn="l"/>
            <a:r>
              <a:rPr lang="en-US">
                <a:solidFill>
                  <a:srgbClr val="FFFFFF"/>
                </a:solidFill>
                <a:latin typeface="Constantia" pitchFamily="18" charset="0"/>
                <a:cs typeface="Majalla UI"/>
              </a:rPr>
              <a:t>-5</a:t>
            </a:r>
          </a:p>
        </p:txBody>
      </p:sp>
      <p:sp>
        <p:nvSpPr>
          <p:cNvPr id="27664" name="Text Box 16"/>
          <p:cNvSpPr txBox="1">
            <a:spLocks noChangeArrowheads="1"/>
          </p:cNvSpPr>
          <p:nvPr/>
        </p:nvSpPr>
        <p:spPr bwMode="auto">
          <a:xfrm>
            <a:off x="6589713" y="1072754"/>
            <a:ext cx="381836" cy="369332"/>
          </a:xfrm>
          <a:prstGeom prst="rect">
            <a:avLst/>
          </a:prstGeom>
          <a:noFill/>
          <a:ln w="9525">
            <a:noFill/>
            <a:miter lim="800000"/>
            <a:headEnd/>
            <a:tailEnd/>
          </a:ln>
        </p:spPr>
        <p:txBody>
          <a:bodyPr wrap="none">
            <a:spAutoFit/>
          </a:bodyPr>
          <a:lstStyle/>
          <a:p>
            <a:pPr algn="l"/>
            <a:r>
              <a:rPr lang="en-US">
                <a:solidFill>
                  <a:srgbClr val="FFFFFF"/>
                </a:solidFill>
                <a:latin typeface="Constantia" pitchFamily="18" charset="0"/>
                <a:cs typeface="Majalla UI"/>
              </a:rPr>
              <a:t>10</a:t>
            </a:r>
          </a:p>
        </p:txBody>
      </p:sp>
      <p:sp>
        <p:nvSpPr>
          <p:cNvPr id="27665" name="Text Box 17"/>
          <p:cNvSpPr txBox="1">
            <a:spLocks noChangeArrowheads="1"/>
          </p:cNvSpPr>
          <p:nvPr/>
        </p:nvSpPr>
        <p:spPr bwMode="auto">
          <a:xfrm>
            <a:off x="7570788" y="1027923"/>
            <a:ext cx="362407" cy="369332"/>
          </a:xfrm>
          <a:prstGeom prst="rect">
            <a:avLst/>
          </a:prstGeom>
          <a:noFill/>
          <a:ln w="9525">
            <a:noFill/>
            <a:miter lim="800000"/>
            <a:headEnd/>
            <a:tailEnd/>
          </a:ln>
        </p:spPr>
        <p:txBody>
          <a:bodyPr wrap="none">
            <a:spAutoFit/>
          </a:bodyPr>
          <a:lstStyle/>
          <a:p>
            <a:pPr algn="l"/>
            <a:r>
              <a:rPr lang="en-US">
                <a:latin typeface="Constantia" pitchFamily="18" charset="0"/>
                <a:cs typeface="Majalla UI"/>
              </a:rPr>
              <a:t>15</a:t>
            </a:r>
          </a:p>
        </p:txBody>
      </p:sp>
      <p:sp>
        <p:nvSpPr>
          <p:cNvPr id="27666" name="Text Box 18"/>
          <p:cNvSpPr txBox="1">
            <a:spLocks noChangeArrowheads="1"/>
          </p:cNvSpPr>
          <p:nvPr/>
        </p:nvSpPr>
        <p:spPr bwMode="invGray">
          <a:xfrm>
            <a:off x="1760538" y="4251723"/>
            <a:ext cx="1922462" cy="400110"/>
          </a:xfrm>
          <a:prstGeom prst="rect">
            <a:avLst/>
          </a:prstGeom>
          <a:solidFill>
            <a:srgbClr val="3B9DFF"/>
          </a:solidFill>
          <a:ln w="9525">
            <a:noFill/>
            <a:miter lim="800000"/>
            <a:headEnd/>
            <a:tailEnd/>
          </a:ln>
        </p:spPr>
        <p:txBody>
          <a:bodyPr>
            <a:spAutoFit/>
          </a:bodyPr>
          <a:lstStyle/>
          <a:p>
            <a:r>
              <a:rPr lang="en-US" sz="2000" dirty="0">
                <a:latin typeface="Constantia" pitchFamily="18" charset="0"/>
                <a:cs typeface="Majalla UI"/>
              </a:rPr>
              <a:t>Pre-diabetes</a:t>
            </a:r>
          </a:p>
        </p:txBody>
      </p:sp>
      <p:sp>
        <p:nvSpPr>
          <p:cNvPr id="27669" name="Text Box 21"/>
          <p:cNvSpPr txBox="1">
            <a:spLocks noChangeArrowheads="1"/>
          </p:cNvSpPr>
          <p:nvPr/>
        </p:nvSpPr>
        <p:spPr bwMode="auto">
          <a:xfrm>
            <a:off x="2560638" y="2247901"/>
            <a:ext cx="184731" cy="400110"/>
          </a:xfrm>
          <a:prstGeom prst="rect">
            <a:avLst/>
          </a:prstGeom>
          <a:noFill/>
          <a:ln w="9525">
            <a:noFill/>
            <a:miter lim="800000"/>
            <a:headEnd/>
            <a:tailEnd/>
          </a:ln>
        </p:spPr>
        <p:txBody>
          <a:bodyPr wrap="none">
            <a:spAutoFit/>
          </a:bodyPr>
          <a:lstStyle/>
          <a:p>
            <a:pPr algn="l"/>
            <a:endParaRPr lang="ar-EG" sz="2000" noProof="1">
              <a:solidFill>
                <a:srgbClr val="FBC93D"/>
              </a:solidFill>
              <a:latin typeface="Constantia" pitchFamily="18" charset="0"/>
              <a:cs typeface="Majalla UI"/>
            </a:endParaRPr>
          </a:p>
        </p:txBody>
      </p:sp>
      <p:sp>
        <p:nvSpPr>
          <p:cNvPr id="27670" name="Text Box 22"/>
          <p:cNvSpPr txBox="1">
            <a:spLocks noChangeArrowheads="1"/>
          </p:cNvSpPr>
          <p:nvPr/>
        </p:nvSpPr>
        <p:spPr bwMode="auto">
          <a:xfrm>
            <a:off x="2066925" y="2351485"/>
            <a:ext cx="184731" cy="400110"/>
          </a:xfrm>
          <a:prstGeom prst="rect">
            <a:avLst/>
          </a:prstGeom>
          <a:noFill/>
          <a:ln w="9525">
            <a:noFill/>
            <a:miter lim="800000"/>
            <a:headEnd/>
            <a:tailEnd/>
          </a:ln>
        </p:spPr>
        <p:txBody>
          <a:bodyPr wrap="none">
            <a:spAutoFit/>
          </a:bodyPr>
          <a:lstStyle/>
          <a:p>
            <a:pPr algn="l"/>
            <a:endParaRPr lang="ar-EG" sz="2000" noProof="1">
              <a:solidFill>
                <a:srgbClr val="FBC93D"/>
              </a:solidFill>
              <a:latin typeface="Constantia" pitchFamily="18" charset="0"/>
              <a:cs typeface="Majalla UI"/>
            </a:endParaRPr>
          </a:p>
        </p:txBody>
      </p:sp>
      <p:grpSp>
        <p:nvGrpSpPr>
          <p:cNvPr id="2" name="Group 23"/>
          <p:cNvGrpSpPr>
            <a:grpSpLocks/>
          </p:cNvGrpSpPr>
          <p:nvPr/>
        </p:nvGrpSpPr>
        <p:grpSpPr bwMode="auto">
          <a:xfrm>
            <a:off x="842964" y="1825230"/>
            <a:ext cx="6911975" cy="905951"/>
            <a:chOff x="101" y="1716"/>
            <a:chExt cx="4796" cy="838"/>
          </a:xfrm>
        </p:grpSpPr>
        <p:sp>
          <p:nvSpPr>
            <p:cNvPr id="27685" name="Freeform 24"/>
            <p:cNvSpPr>
              <a:spLocks/>
            </p:cNvSpPr>
            <p:nvPr/>
          </p:nvSpPr>
          <p:spPr bwMode="black">
            <a:xfrm>
              <a:off x="1311" y="1716"/>
              <a:ext cx="3586" cy="533"/>
            </a:xfrm>
            <a:custGeom>
              <a:avLst/>
              <a:gdLst>
                <a:gd name="T0" fmla="*/ 0 w 3512"/>
                <a:gd name="T1" fmla="*/ 326 h 844"/>
                <a:gd name="T2" fmla="*/ 519 w 3512"/>
                <a:gd name="T3" fmla="*/ 205 h 844"/>
                <a:gd name="T4" fmla="*/ 1556 w 3512"/>
                <a:gd name="T5" fmla="*/ 10 h 844"/>
                <a:gd name="T6" fmla="*/ 2957 w 3512"/>
                <a:gd name="T7" fmla="*/ 251 h 844"/>
                <a:gd name="T8" fmla="*/ 3662 w 3512"/>
                <a:gd name="T9" fmla="*/ 333 h 844"/>
                <a:gd name="T10" fmla="*/ 0 60000 65536"/>
                <a:gd name="T11" fmla="*/ 0 60000 65536"/>
                <a:gd name="T12" fmla="*/ 0 60000 65536"/>
                <a:gd name="T13" fmla="*/ 0 60000 65536"/>
                <a:gd name="T14" fmla="*/ 0 60000 65536"/>
                <a:gd name="T15" fmla="*/ 0 w 3512"/>
                <a:gd name="T16" fmla="*/ 0 h 844"/>
                <a:gd name="T17" fmla="*/ 3512 w 3512"/>
                <a:gd name="T18" fmla="*/ 844 h 844"/>
              </a:gdLst>
              <a:ahLst/>
              <a:cxnLst>
                <a:cxn ang="T10">
                  <a:pos x="T0" y="T1"/>
                </a:cxn>
                <a:cxn ang="T11">
                  <a:pos x="T2" y="T3"/>
                </a:cxn>
                <a:cxn ang="T12">
                  <a:pos x="T4" y="T5"/>
                </a:cxn>
                <a:cxn ang="T13">
                  <a:pos x="T6" y="T7"/>
                </a:cxn>
                <a:cxn ang="T14">
                  <a:pos x="T8" y="T9"/>
                </a:cxn>
              </a:cxnLst>
              <a:rect l="T15" t="T16" r="T17" b="T18"/>
              <a:pathLst>
                <a:path w="3512" h="844">
                  <a:moveTo>
                    <a:pt x="0" y="817"/>
                  </a:moveTo>
                  <a:cubicBezTo>
                    <a:pt x="83" y="767"/>
                    <a:pt x="249" y="647"/>
                    <a:pt x="498" y="515"/>
                  </a:cubicBezTo>
                  <a:cubicBezTo>
                    <a:pt x="747" y="383"/>
                    <a:pt x="1021" y="43"/>
                    <a:pt x="1493" y="26"/>
                  </a:cubicBezTo>
                  <a:cubicBezTo>
                    <a:pt x="2205" y="0"/>
                    <a:pt x="2445" y="471"/>
                    <a:pt x="2836" y="631"/>
                  </a:cubicBezTo>
                  <a:cubicBezTo>
                    <a:pt x="3147" y="844"/>
                    <a:pt x="3502" y="826"/>
                    <a:pt x="3512" y="835"/>
                  </a:cubicBezTo>
                </a:path>
              </a:pathLst>
            </a:custGeom>
            <a:noFill/>
            <a:ln w="57150">
              <a:solidFill>
                <a:srgbClr val="FBC93D"/>
              </a:solidFill>
              <a:round/>
              <a:headEnd/>
              <a:tailEnd/>
            </a:ln>
          </p:spPr>
          <p:txBody>
            <a:bodyPr/>
            <a:lstStyle/>
            <a:p>
              <a:endParaRPr lang="ar-EG">
                <a:latin typeface="Constantia" pitchFamily="18" charset="0"/>
                <a:cs typeface="Majalla UI"/>
              </a:endParaRPr>
            </a:p>
          </p:txBody>
        </p:sp>
        <p:sp>
          <p:nvSpPr>
            <p:cNvPr id="27686" name="Text Box 25"/>
            <p:cNvSpPr txBox="1">
              <a:spLocks noChangeArrowheads="1"/>
            </p:cNvSpPr>
            <p:nvPr/>
          </p:nvSpPr>
          <p:spPr bwMode="black">
            <a:xfrm>
              <a:off x="101" y="2212"/>
              <a:ext cx="1283" cy="342"/>
            </a:xfrm>
            <a:prstGeom prst="rect">
              <a:avLst/>
            </a:prstGeom>
            <a:noFill/>
            <a:ln w="9525">
              <a:noFill/>
              <a:miter lim="800000"/>
              <a:headEnd/>
              <a:tailEnd/>
            </a:ln>
          </p:spPr>
          <p:txBody>
            <a:bodyPr wrap="none">
              <a:spAutoFit/>
            </a:bodyPr>
            <a:lstStyle/>
            <a:p>
              <a:pPr algn="l"/>
              <a:r>
                <a:rPr lang="en-US">
                  <a:solidFill>
                    <a:srgbClr val="FBC93D"/>
                  </a:solidFill>
                  <a:latin typeface="Constantia" pitchFamily="18" charset="0"/>
                  <a:cs typeface="Majalla UI"/>
                </a:rPr>
                <a:t>Insulin secretion</a:t>
              </a:r>
            </a:p>
          </p:txBody>
        </p:sp>
      </p:grpSp>
      <p:sp>
        <p:nvSpPr>
          <p:cNvPr id="27672" name="Freeform 26"/>
          <p:cNvSpPr>
            <a:spLocks/>
          </p:cNvSpPr>
          <p:nvPr/>
        </p:nvSpPr>
        <p:spPr bwMode="gray">
          <a:xfrm>
            <a:off x="2601913" y="1601391"/>
            <a:ext cx="5167312" cy="775097"/>
          </a:xfrm>
          <a:custGeom>
            <a:avLst/>
            <a:gdLst>
              <a:gd name="T0" fmla="*/ 0 w 3932"/>
              <a:gd name="T1" fmla="*/ 1487525906 h 718"/>
              <a:gd name="T2" fmla="*/ 2147483647 w 3932"/>
              <a:gd name="T3" fmla="*/ 242395785 h 718"/>
              <a:gd name="T4" fmla="*/ 2147483647 w 3932"/>
              <a:gd name="T5" fmla="*/ 29004587 h 718"/>
              <a:gd name="T6" fmla="*/ 2147483647 w 3932"/>
              <a:gd name="T7" fmla="*/ 132592599 h 718"/>
              <a:gd name="T8" fmla="*/ 0 60000 65536"/>
              <a:gd name="T9" fmla="*/ 0 60000 65536"/>
              <a:gd name="T10" fmla="*/ 0 60000 65536"/>
              <a:gd name="T11" fmla="*/ 0 60000 65536"/>
              <a:gd name="T12" fmla="*/ 0 w 3932"/>
              <a:gd name="T13" fmla="*/ 0 h 718"/>
              <a:gd name="T14" fmla="*/ 3932 w 3932"/>
              <a:gd name="T15" fmla="*/ 718 h 718"/>
            </a:gdLst>
            <a:ahLst/>
            <a:cxnLst>
              <a:cxn ang="T8">
                <a:pos x="T0" y="T1"/>
              </a:cxn>
              <a:cxn ang="T9">
                <a:pos x="T2" y="T3"/>
              </a:cxn>
              <a:cxn ang="T10">
                <a:pos x="T4" y="T5"/>
              </a:cxn>
              <a:cxn ang="T11">
                <a:pos x="T6" y="T7"/>
              </a:cxn>
            </a:cxnLst>
            <a:rect l="T12" t="T13" r="T14" b="T15"/>
            <a:pathLst>
              <a:path w="3932" h="718">
                <a:moveTo>
                  <a:pt x="0" y="718"/>
                </a:moveTo>
                <a:cubicBezTo>
                  <a:pt x="512" y="471"/>
                  <a:pt x="1151" y="234"/>
                  <a:pt x="1680" y="117"/>
                </a:cubicBezTo>
                <a:cubicBezTo>
                  <a:pt x="2209" y="0"/>
                  <a:pt x="2797" y="23"/>
                  <a:pt x="3172" y="14"/>
                </a:cubicBezTo>
                <a:cubicBezTo>
                  <a:pt x="3547" y="5"/>
                  <a:pt x="3774" y="54"/>
                  <a:pt x="3932" y="64"/>
                </a:cubicBezTo>
              </a:path>
            </a:pathLst>
          </a:custGeom>
          <a:noFill/>
          <a:ln w="57150">
            <a:solidFill>
              <a:srgbClr val="C54EFA"/>
            </a:solidFill>
            <a:round/>
            <a:headEnd/>
            <a:tailEnd/>
          </a:ln>
        </p:spPr>
        <p:txBody>
          <a:bodyPr/>
          <a:lstStyle/>
          <a:p>
            <a:endParaRPr lang="ar-EG">
              <a:latin typeface="Constantia" pitchFamily="18" charset="0"/>
              <a:cs typeface="Majalla UI"/>
            </a:endParaRPr>
          </a:p>
        </p:txBody>
      </p:sp>
      <p:sp>
        <p:nvSpPr>
          <p:cNvPr id="27673" name="Text Box 27"/>
          <p:cNvSpPr txBox="1">
            <a:spLocks noChangeArrowheads="1"/>
          </p:cNvSpPr>
          <p:nvPr/>
        </p:nvSpPr>
        <p:spPr bwMode="gray">
          <a:xfrm>
            <a:off x="781050" y="2019300"/>
            <a:ext cx="1923668" cy="369332"/>
          </a:xfrm>
          <a:prstGeom prst="rect">
            <a:avLst/>
          </a:prstGeom>
          <a:noFill/>
          <a:ln w="9525">
            <a:noFill/>
            <a:miter lim="800000"/>
            <a:headEnd/>
            <a:tailEnd/>
          </a:ln>
        </p:spPr>
        <p:txBody>
          <a:bodyPr wrap="none">
            <a:spAutoFit/>
          </a:bodyPr>
          <a:lstStyle/>
          <a:p>
            <a:pPr algn="l"/>
            <a:r>
              <a:rPr lang="en-US">
                <a:solidFill>
                  <a:srgbClr val="C54EFA"/>
                </a:solidFill>
                <a:latin typeface="Constantia" pitchFamily="18" charset="0"/>
                <a:cs typeface="Majalla UI"/>
              </a:rPr>
              <a:t>Insulin resistance</a:t>
            </a:r>
          </a:p>
        </p:txBody>
      </p:sp>
      <p:grpSp>
        <p:nvGrpSpPr>
          <p:cNvPr id="3" name="Group 28"/>
          <p:cNvGrpSpPr>
            <a:grpSpLocks/>
          </p:cNvGrpSpPr>
          <p:nvPr/>
        </p:nvGrpSpPr>
        <p:grpSpPr bwMode="auto">
          <a:xfrm>
            <a:off x="620713" y="2501503"/>
            <a:ext cx="7034212" cy="1129489"/>
            <a:chOff x="-53" y="2342"/>
            <a:chExt cx="4880" cy="1045"/>
          </a:xfrm>
        </p:grpSpPr>
        <p:sp>
          <p:nvSpPr>
            <p:cNvPr id="1189917" name="Text Box 29"/>
            <p:cNvSpPr txBox="1">
              <a:spLocks noChangeArrowheads="1"/>
            </p:cNvSpPr>
            <p:nvPr/>
          </p:nvSpPr>
          <p:spPr bwMode="gray">
            <a:xfrm>
              <a:off x="-53" y="3045"/>
              <a:ext cx="1850" cy="342"/>
            </a:xfrm>
            <a:prstGeom prst="rect">
              <a:avLst/>
            </a:prstGeom>
            <a:noFill/>
            <a:ln w="12700">
              <a:noFill/>
              <a:miter lim="800000"/>
              <a:headEnd/>
              <a:tailEnd/>
            </a:ln>
            <a:effectLst/>
          </p:spPr>
          <p:txBody>
            <a:bodyPr lIns="91430" tIns="45715" rIns="91430" bIns="45715">
              <a:spAutoFit/>
            </a:bodyPr>
            <a:lstStyle/>
            <a:p>
              <a:pPr algn="l" eaLnBrk="0" fontAlgn="auto" hangingPunct="0">
                <a:spcBef>
                  <a:spcPct val="100000"/>
                </a:spcBef>
                <a:spcAft>
                  <a:spcPts val="0"/>
                </a:spcAft>
                <a:defRPr/>
              </a:pPr>
              <a:r>
                <a:rPr lang="en-US">
                  <a:solidFill>
                    <a:srgbClr val="70C10D"/>
                  </a:solidFill>
                  <a:effectLst>
                    <a:outerShdw blurRad="38100" dist="38100" dir="2700000" algn="tl">
                      <a:srgbClr val="000000"/>
                    </a:outerShdw>
                  </a:effectLst>
                  <a:latin typeface="Arial" charset="0"/>
                  <a:ea typeface="+mn-ea"/>
                  <a:cs typeface="+mn-cs"/>
                </a:rPr>
                <a:t> </a:t>
              </a:r>
              <a:r>
                <a:rPr lang="en-US">
                  <a:solidFill>
                    <a:srgbClr val="70C10D"/>
                  </a:solidFill>
                  <a:latin typeface="Arial" charset="0"/>
                  <a:ea typeface="+mn-ea"/>
                  <a:cs typeface="+mn-cs"/>
                </a:rPr>
                <a:t>Postprandial glucose</a:t>
              </a:r>
              <a:endParaRPr lang="en-US">
                <a:solidFill>
                  <a:srgbClr val="9966FF"/>
                </a:solidFill>
                <a:effectLst>
                  <a:outerShdw blurRad="38100" dist="38100" dir="2700000" algn="tl">
                    <a:srgbClr val="000000"/>
                  </a:outerShdw>
                </a:effectLst>
                <a:latin typeface="Arial" charset="0"/>
                <a:ea typeface="+mn-ea"/>
                <a:cs typeface="+mn-cs"/>
              </a:endParaRPr>
            </a:p>
          </p:txBody>
        </p:sp>
        <p:sp>
          <p:nvSpPr>
            <p:cNvPr id="27684" name="Freeform 30"/>
            <p:cNvSpPr>
              <a:spLocks/>
            </p:cNvSpPr>
            <p:nvPr/>
          </p:nvSpPr>
          <p:spPr bwMode="gray">
            <a:xfrm>
              <a:off x="1336" y="2342"/>
              <a:ext cx="3491" cy="987"/>
            </a:xfrm>
            <a:custGeom>
              <a:avLst/>
              <a:gdLst>
                <a:gd name="T0" fmla="*/ 0 w 3024"/>
                <a:gd name="T1" fmla="*/ 895 h 1072"/>
                <a:gd name="T2" fmla="*/ 831 w 3024"/>
                <a:gd name="T3" fmla="*/ 854 h 1072"/>
                <a:gd name="T4" fmla="*/ 2111 w 3024"/>
                <a:gd name="T5" fmla="*/ 570 h 1072"/>
                <a:gd name="T6" fmla="*/ 4030 w 3024"/>
                <a:gd name="T7" fmla="*/ 0 h 1072"/>
                <a:gd name="T8" fmla="*/ 0 60000 65536"/>
                <a:gd name="T9" fmla="*/ 0 60000 65536"/>
                <a:gd name="T10" fmla="*/ 0 60000 65536"/>
                <a:gd name="T11" fmla="*/ 0 60000 65536"/>
                <a:gd name="T12" fmla="*/ 0 w 3024"/>
                <a:gd name="T13" fmla="*/ 0 h 1072"/>
                <a:gd name="T14" fmla="*/ 3024 w 3024"/>
                <a:gd name="T15" fmla="*/ 1072 h 1072"/>
              </a:gdLst>
              <a:ahLst/>
              <a:cxnLst>
                <a:cxn ang="T8">
                  <a:pos x="T0" y="T1"/>
                </a:cxn>
                <a:cxn ang="T9">
                  <a:pos x="T2" y="T3"/>
                </a:cxn>
                <a:cxn ang="T10">
                  <a:pos x="T4" y="T5"/>
                </a:cxn>
                <a:cxn ang="T11">
                  <a:pos x="T6" y="T7"/>
                </a:cxn>
              </a:cxnLst>
              <a:rect l="T12" t="T13" r="T14" b="T15"/>
              <a:pathLst>
                <a:path w="3024" h="1072">
                  <a:moveTo>
                    <a:pt x="0" y="1056"/>
                  </a:moveTo>
                  <a:cubicBezTo>
                    <a:pt x="180" y="1064"/>
                    <a:pt x="360" y="1072"/>
                    <a:pt x="624" y="1008"/>
                  </a:cubicBezTo>
                  <a:cubicBezTo>
                    <a:pt x="888" y="944"/>
                    <a:pt x="1184" y="840"/>
                    <a:pt x="1584" y="672"/>
                  </a:cubicBezTo>
                  <a:cubicBezTo>
                    <a:pt x="1984" y="504"/>
                    <a:pt x="2784" y="112"/>
                    <a:pt x="3024" y="0"/>
                  </a:cubicBezTo>
                </a:path>
              </a:pathLst>
            </a:custGeom>
            <a:noFill/>
            <a:ln w="57150">
              <a:solidFill>
                <a:srgbClr val="70C10D"/>
              </a:solidFill>
              <a:round/>
              <a:headEnd/>
              <a:tailEnd/>
            </a:ln>
          </p:spPr>
          <p:txBody>
            <a:bodyPr/>
            <a:lstStyle/>
            <a:p>
              <a:endParaRPr lang="ar-EG">
                <a:latin typeface="Constantia" pitchFamily="18" charset="0"/>
                <a:cs typeface="Majalla UI"/>
              </a:endParaRPr>
            </a:p>
          </p:txBody>
        </p:sp>
      </p:grpSp>
      <p:sp>
        <p:nvSpPr>
          <p:cNvPr id="27675" name="Text Box 31"/>
          <p:cNvSpPr txBox="1">
            <a:spLocks noChangeArrowheads="1"/>
          </p:cNvSpPr>
          <p:nvPr/>
        </p:nvSpPr>
        <p:spPr bwMode="gray">
          <a:xfrm>
            <a:off x="3095625" y="3979069"/>
            <a:ext cx="5430838" cy="252413"/>
          </a:xfrm>
          <a:prstGeom prst="rect">
            <a:avLst/>
          </a:prstGeom>
          <a:solidFill>
            <a:srgbClr val="FF6699"/>
          </a:solidFill>
          <a:ln w="9525">
            <a:noFill/>
            <a:miter lim="800000"/>
            <a:headEnd/>
            <a:tailEnd/>
          </a:ln>
        </p:spPr>
        <p:txBody>
          <a:bodyPr/>
          <a:lstStyle/>
          <a:p>
            <a:endParaRPr lang="ar-EG" sz="2000" noProof="1">
              <a:latin typeface="Constantia" pitchFamily="18" charset="0"/>
              <a:cs typeface="Majalla UI"/>
            </a:endParaRPr>
          </a:p>
        </p:txBody>
      </p:sp>
      <p:sp>
        <p:nvSpPr>
          <p:cNvPr id="27676" name="Text Box 32"/>
          <p:cNvSpPr txBox="1">
            <a:spLocks noChangeArrowheads="1"/>
          </p:cNvSpPr>
          <p:nvPr/>
        </p:nvSpPr>
        <p:spPr bwMode="auto">
          <a:xfrm>
            <a:off x="3994150" y="3898602"/>
            <a:ext cx="4540250" cy="248841"/>
          </a:xfrm>
          <a:prstGeom prst="rect">
            <a:avLst/>
          </a:prstGeom>
          <a:noFill/>
          <a:ln w="9525">
            <a:noFill/>
            <a:miter lim="800000"/>
            <a:headEnd/>
            <a:tailEnd/>
          </a:ln>
        </p:spPr>
        <p:txBody>
          <a:bodyPr/>
          <a:lstStyle/>
          <a:p>
            <a:pPr>
              <a:spcBef>
                <a:spcPct val="50000"/>
              </a:spcBef>
            </a:pPr>
            <a:r>
              <a:rPr lang="en-US" sz="2000" dirty="0" err="1">
                <a:latin typeface="Constantia" pitchFamily="18" charset="0"/>
                <a:cs typeface="Majalla UI"/>
              </a:rPr>
              <a:t>Macrovascular</a:t>
            </a:r>
            <a:r>
              <a:rPr lang="en-US" sz="2000" dirty="0">
                <a:latin typeface="Constantia" pitchFamily="18" charset="0"/>
                <a:cs typeface="Majalla UI"/>
              </a:rPr>
              <a:t> complications</a:t>
            </a:r>
          </a:p>
        </p:txBody>
      </p:sp>
      <p:grpSp>
        <p:nvGrpSpPr>
          <p:cNvPr id="4" name="Group 33"/>
          <p:cNvGrpSpPr>
            <a:grpSpLocks/>
          </p:cNvGrpSpPr>
          <p:nvPr/>
        </p:nvGrpSpPr>
        <p:grpSpPr bwMode="auto">
          <a:xfrm>
            <a:off x="906464" y="2965846"/>
            <a:ext cx="6823075" cy="979686"/>
            <a:chOff x="145" y="2771"/>
            <a:chExt cx="4734" cy="907"/>
          </a:xfrm>
        </p:grpSpPr>
        <p:sp>
          <p:nvSpPr>
            <p:cNvPr id="27681" name="Text Box 34"/>
            <p:cNvSpPr txBox="1">
              <a:spLocks noChangeArrowheads="1"/>
            </p:cNvSpPr>
            <p:nvPr/>
          </p:nvSpPr>
          <p:spPr bwMode="black">
            <a:xfrm>
              <a:off x="145" y="3336"/>
              <a:ext cx="1424" cy="342"/>
            </a:xfrm>
            <a:prstGeom prst="rect">
              <a:avLst/>
            </a:prstGeom>
            <a:noFill/>
            <a:ln w="12700">
              <a:noFill/>
              <a:miter lim="800000"/>
              <a:headEnd/>
              <a:tailEnd/>
            </a:ln>
          </p:spPr>
          <p:txBody>
            <a:bodyPr lIns="91430" tIns="45715" rIns="91430" bIns="45715">
              <a:spAutoFit/>
            </a:bodyPr>
            <a:lstStyle/>
            <a:p>
              <a:pPr algn="l" eaLnBrk="0" hangingPunct="0">
                <a:spcBef>
                  <a:spcPct val="100000"/>
                </a:spcBef>
              </a:pPr>
              <a:r>
                <a:rPr lang="en-US" dirty="0">
                  <a:ln>
                    <a:solidFill>
                      <a:srgbClr val="00B0F0"/>
                    </a:solidFill>
                  </a:ln>
                  <a:solidFill>
                    <a:srgbClr val="00B0F0"/>
                  </a:solidFill>
                  <a:latin typeface="Constantia" pitchFamily="18" charset="0"/>
                  <a:cs typeface="Majalla UI"/>
                </a:rPr>
                <a:t>Fasting glucose</a:t>
              </a:r>
            </a:p>
          </p:txBody>
        </p:sp>
        <p:sp>
          <p:nvSpPr>
            <p:cNvPr id="27682" name="Freeform 35"/>
            <p:cNvSpPr>
              <a:spLocks/>
            </p:cNvSpPr>
            <p:nvPr/>
          </p:nvSpPr>
          <p:spPr bwMode="black">
            <a:xfrm>
              <a:off x="1336" y="2771"/>
              <a:ext cx="3543" cy="601"/>
            </a:xfrm>
            <a:custGeom>
              <a:avLst/>
              <a:gdLst>
                <a:gd name="T0" fmla="*/ 0 w 2976"/>
                <a:gd name="T1" fmla="*/ 538 h 672"/>
                <a:gd name="T2" fmla="*/ 2381 w 2976"/>
                <a:gd name="T3" fmla="*/ 422 h 672"/>
                <a:gd name="T4" fmla="*/ 4218 w 2976"/>
                <a:gd name="T5" fmla="*/ 0 h 672"/>
                <a:gd name="T6" fmla="*/ 0 60000 65536"/>
                <a:gd name="T7" fmla="*/ 0 60000 65536"/>
                <a:gd name="T8" fmla="*/ 0 60000 65536"/>
                <a:gd name="T9" fmla="*/ 0 w 2976"/>
                <a:gd name="T10" fmla="*/ 0 h 672"/>
                <a:gd name="T11" fmla="*/ 2976 w 2976"/>
                <a:gd name="T12" fmla="*/ 672 h 672"/>
              </a:gdLst>
              <a:ahLst/>
              <a:cxnLst>
                <a:cxn ang="T6">
                  <a:pos x="T0" y="T1"/>
                </a:cxn>
                <a:cxn ang="T7">
                  <a:pos x="T2" y="T3"/>
                </a:cxn>
                <a:cxn ang="T8">
                  <a:pos x="T4" y="T5"/>
                </a:cxn>
              </a:cxnLst>
              <a:rect l="T9" t="T10" r="T11" b="T12"/>
              <a:pathLst>
                <a:path w="2976" h="672">
                  <a:moveTo>
                    <a:pt x="0" y="672"/>
                  </a:moveTo>
                  <a:cubicBezTo>
                    <a:pt x="592" y="656"/>
                    <a:pt x="1184" y="640"/>
                    <a:pt x="1680" y="528"/>
                  </a:cubicBezTo>
                  <a:cubicBezTo>
                    <a:pt x="2176" y="416"/>
                    <a:pt x="2576" y="208"/>
                    <a:pt x="2976" y="0"/>
                  </a:cubicBezTo>
                </a:path>
              </a:pathLst>
            </a:custGeom>
            <a:noFill/>
            <a:ln w="57150">
              <a:solidFill>
                <a:srgbClr val="00B0F0"/>
              </a:solidFill>
              <a:round/>
              <a:headEnd/>
              <a:tailEnd/>
            </a:ln>
          </p:spPr>
          <p:txBody>
            <a:bodyPr/>
            <a:lstStyle/>
            <a:p>
              <a:endParaRPr lang="ar-EG">
                <a:latin typeface="Constantia" pitchFamily="18" charset="0"/>
                <a:cs typeface="Majalla UI"/>
              </a:endParaRPr>
            </a:p>
          </p:txBody>
        </p:sp>
      </p:grpSp>
      <p:grpSp>
        <p:nvGrpSpPr>
          <p:cNvPr id="5" name="Group 36"/>
          <p:cNvGrpSpPr>
            <a:grpSpLocks/>
          </p:cNvGrpSpPr>
          <p:nvPr/>
        </p:nvGrpSpPr>
        <p:grpSpPr bwMode="auto">
          <a:xfrm>
            <a:off x="3708400" y="3611968"/>
            <a:ext cx="4826000" cy="400110"/>
            <a:chOff x="2085" y="3101"/>
            <a:chExt cx="3348" cy="371"/>
          </a:xfrm>
        </p:grpSpPr>
        <p:sp>
          <p:nvSpPr>
            <p:cNvPr id="27679" name="Text Box 37"/>
            <p:cNvSpPr txBox="1">
              <a:spLocks noChangeArrowheads="1"/>
            </p:cNvSpPr>
            <p:nvPr/>
          </p:nvSpPr>
          <p:spPr bwMode="gray">
            <a:xfrm>
              <a:off x="2085" y="3177"/>
              <a:ext cx="3348" cy="237"/>
            </a:xfrm>
            <a:prstGeom prst="rect">
              <a:avLst/>
            </a:prstGeom>
            <a:solidFill>
              <a:srgbClr val="FF6600"/>
            </a:solidFill>
            <a:ln w="9525">
              <a:noFill/>
              <a:miter lim="800000"/>
              <a:headEnd/>
              <a:tailEnd/>
            </a:ln>
          </p:spPr>
          <p:txBody>
            <a:bodyPr/>
            <a:lstStyle/>
            <a:p>
              <a:endParaRPr lang="ar-EG" sz="2000" noProof="1">
                <a:latin typeface="Constantia" pitchFamily="18" charset="0"/>
                <a:cs typeface="Majalla UI"/>
              </a:endParaRPr>
            </a:p>
          </p:txBody>
        </p:sp>
        <p:sp>
          <p:nvSpPr>
            <p:cNvPr id="27680" name="Text Box 38"/>
            <p:cNvSpPr txBox="1">
              <a:spLocks noChangeArrowheads="1"/>
            </p:cNvSpPr>
            <p:nvPr/>
          </p:nvSpPr>
          <p:spPr bwMode="auto">
            <a:xfrm>
              <a:off x="2491" y="3101"/>
              <a:ext cx="2615" cy="371"/>
            </a:xfrm>
            <a:prstGeom prst="rect">
              <a:avLst/>
            </a:prstGeom>
            <a:noFill/>
            <a:ln w="9525">
              <a:noFill/>
              <a:miter lim="800000"/>
              <a:headEnd/>
              <a:tailEnd/>
            </a:ln>
          </p:spPr>
          <p:txBody>
            <a:bodyPr>
              <a:spAutoFit/>
            </a:bodyPr>
            <a:lstStyle/>
            <a:p>
              <a:pPr>
                <a:spcBef>
                  <a:spcPct val="50000"/>
                </a:spcBef>
              </a:pPr>
              <a:r>
                <a:rPr lang="en-US" sz="2000" dirty="0" err="1">
                  <a:latin typeface="Constantia" pitchFamily="18" charset="0"/>
                  <a:cs typeface="Majalla UI"/>
                </a:rPr>
                <a:t>Microvascular</a:t>
              </a:r>
              <a:r>
                <a:rPr lang="en-US" sz="2000" dirty="0">
                  <a:latin typeface="Constantia" pitchFamily="18" charset="0"/>
                  <a:cs typeface="Majalla UI"/>
                </a:rPr>
                <a:t> complications</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descr="Comparison chart of type 1 and type 2 diabetes"/>
          <p:cNvPicPr>
            <a:picLocks noChangeAspect="1" noChangeArrowheads="1"/>
          </p:cNvPicPr>
          <p:nvPr/>
        </p:nvPicPr>
        <p:blipFill>
          <a:blip r:embed="rId2"/>
          <a:srcRect/>
          <a:stretch>
            <a:fillRect/>
          </a:stretch>
        </p:blipFill>
        <p:spPr bwMode="auto">
          <a:xfrm>
            <a:off x="2349537" y="227713"/>
            <a:ext cx="4657725" cy="4724401"/>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pPr algn="ctr"/>
            <a:r>
              <a:rPr lang="en-US" dirty="0"/>
              <a:t>Autoimmune Diseases</a:t>
            </a:r>
            <a:endParaRPr lang="en-US" dirty="0">
              <a:solidFill>
                <a:srgbClr val="A6192E"/>
              </a:solidFill>
            </a:endParaRP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537367" y="1610157"/>
            <a:ext cx="7930382" cy="210314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AdvOT8eb9eec2.B"/>
              </a:rPr>
              <a:t> </a:t>
            </a:r>
            <a:r>
              <a:rPr lang="en-US" sz="2000" dirty="0">
                <a:latin typeface="AdvOT7b515deb"/>
              </a:rPr>
              <a:t>People with type 1 diabetes should be screened for autoimmune thyroid disease soon after diagnosis and periodically thereafter.</a:t>
            </a:r>
            <a:endParaRPr lang="en-US" sz="2000" dirty="0">
              <a:solidFill>
                <a:schemeClr val="accent1"/>
              </a:solidFill>
              <a:latin typeface="AdvOT7b515deb"/>
            </a:endParaRPr>
          </a:p>
          <a:p>
            <a:endParaRPr lang="en-US" sz="2000" dirty="0">
              <a:latin typeface="AdvOT7b515deb"/>
            </a:endParaRPr>
          </a:p>
          <a:p>
            <a:r>
              <a:rPr lang="en-US" sz="2000" dirty="0">
                <a:latin typeface="AdvOT7b515deb"/>
              </a:rPr>
              <a:t>Adults with type 1 diabetes should be screened for celiac disease in the presence of gastrointestinal symptoms, signs, laboratory manifestations, or clinical suspicion suggestive of celiac 	disease. </a:t>
            </a:r>
            <a:endParaRPr lang="en-US" sz="2000" dirty="0">
              <a:solidFill>
                <a:schemeClr val="accent1"/>
              </a:solidFill>
              <a:latin typeface="AdvOT7b515deb"/>
            </a:endParaRPr>
          </a:p>
        </p:txBody>
      </p:sp>
    </p:spTree>
    <p:extLst>
      <p:ext uri="{BB962C8B-B14F-4D97-AF65-F5344CB8AC3E}">
        <p14:creationId xmlns:p14="http://schemas.microsoft.com/office/powerpoint/2010/main" val="11621974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E57519-5685-CD3A-2D5D-1B6E4566C467}"/>
              </a:ext>
            </a:extLst>
          </p:cNvPr>
          <p:cNvPicPr>
            <a:picLocks noChangeAspect="1"/>
          </p:cNvPicPr>
          <p:nvPr/>
        </p:nvPicPr>
        <p:blipFill>
          <a:blip r:embed="rId2"/>
          <a:stretch>
            <a:fillRect/>
          </a:stretch>
        </p:blipFill>
        <p:spPr>
          <a:xfrm>
            <a:off x="1697599" y="954546"/>
            <a:ext cx="5794979" cy="4068815"/>
          </a:xfrm>
          <a:prstGeom prst="rect">
            <a:avLst/>
          </a:prstGeom>
        </p:spPr>
      </p:pic>
      <p:sp>
        <p:nvSpPr>
          <p:cNvPr id="8" name="سهم إلى اليمين 7"/>
          <p:cNvSpPr/>
          <p:nvPr/>
        </p:nvSpPr>
        <p:spPr>
          <a:xfrm>
            <a:off x="2295728" y="2327829"/>
            <a:ext cx="291830" cy="94358"/>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9" name="سهم إلى اليمين 8"/>
          <p:cNvSpPr/>
          <p:nvPr/>
        </p:nvSpPr>
        <p:spPr>
          <a:xfrm>
            <a:off x="2363822" y="1371599"/>
            <a:ext cx="252920" cy="107005"/>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10" name="Title 1">
            <a:extLst>
              <a:ext uri="{FF2B5EF4-FFF2-40B4-BE49-F238E27FC236}">
                <a16:creationId xmlns:a16="http://schemas.microsoft.com/office/drawing/2014/main" id="{DEA0445C-9FA4-DF4A-BDF0-0EDAB7D8D2F0}"/>
              </a:ext>
            </a:extLst>
          </p:cNvPr>
          <p:cNvSpPr>
            <a:spLocks noGrp="1"/>
          </p:cNvSpPr>
          <p:nvPr>
            <p:ph type="title"/>
          </p:nvPr>
        </p:nvSpPr>
        <p:spPr>
          <a:xfrm>
            <a:off x="674459" y="148373"/>
            <a:ext cx="7775110" cy="387798"/>
          </a:xfrm>
        </p:spPr>
        <p:txBody>
          <a:bodyPr/>
          <a:lstStyle/>
          <a:p>
            <a:r>
              <a:rPr lang="en-US" dirty="0"/>
              <a:t>Monogenic Diabetes Syndromes</a:t>
            </a:r>
            <a:endParaRPr lang="en-US" dirty="0">
              <a:solidFill>
                <a:srgbClr val="A6192E"/>
              </a:solidFill>
            </a:endParaRPr>
          </a:p>
        </p:txBody>
      </p:sp>
    </p:spTree>
    <p:extLst>
      <p:ext uri="{BB962C8B-B14F-4D97-AF65-F5344CB8AC3E}">
        <p14:creationId xmlns:p14="http://schemas.microsoft.com/office/powerpoint/2010/main" val="9276570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35992" y="979912"/>
            <a:ext cx="7930382" cy="3770263"/>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AdvOT7b515deb"/>
              </a:rPr>
              <a:t>The diagnosis of monogenic diabetes should be considered in children and adults diagnosed with diabetes in early adulthood with the following findings:</a:t>
            </a:r>
          </a:p>
          <a:p>
            <a:pPr marL="342900" indent="-342900">
              <a:buFont typeface="Arial" panose="020B0604020202020204" pitchFamily="34" charset="0"/>
              <a:buChar char="•"/>
            </a:pPr>
            <a:r>
              <a:rPr lang="en-US" sz="2000" dirty="0">
                <a:latin typeface="AdvOT7b515deb"/>
              </a:rPr>
              <a:t>Diabetes diagnosed within the first 6 months of life</a:t>
            </a:r>
          </a:p>
          <a:p>
            <a:pPr marL="342900" indent="-342900">
              <a:buFont typeface="Arial" panose="020B0604020202020204" pitchFamily="34" charset="0"/>
              <a:buChar char="•"/>
            </a:pPr>
            <a:r>
              <a:rPr lang="en-US" sz="2000" dirty="0">
                <a:latin typeface="AdvOT7b515deb"/>
              </a:rPr>
              <a:t>Diabetes without typical features of type 1 or type 2 diabetes (negative diabetes-associated autoantibodies, no obesity, lacking other metabolic features, especially with strong family history of diabetes)</a:t>
            </a:r>
          </a:p>
          <a:p>
            <a:pPr marL="342900" indent="-342900">
              <a:buFont typeface="Arial" panose="020B0604020202020204" pitchFamily="34" charset="0"/>
              <a:buChar char="•"/>
            </a:pPr>
            <a:r>
              <a:rPr lang="en-US" sz="2000" dirty="0">
                <a:latin typeface="AdvOT7b515deb"/>
              </a:rPr>
              <a:t>Stable, mild fasting hyperglycemia (100–150 mg/dL [5.5–8.5 mmol/L]), stable A1C between 5.6% and 7.6% (between 38 and 60 mmol/mol), especially if no obesity</a:t>
            </a:r>
          </a:p>
        </p:txBody>
      </p:sp>
    </p:spTree>
    <p:extLst>
      <p:ext uri="{BB962C8B-B14F-4D97-AF65-F5344CB8AC3E}">
        <p14:creationId xmlns:p14="http://schemas.microsoft.com/office/powerpoint/2010/main" val="9903037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5016219-367F-473E-9673-B013481024EE}"/>
              </a:ext>
            </a:extLst>
          </p:cNvPr>
          <p:cNvSpPr txBox="1">
            <a:spLocks noChangeArrowheads="1"/>
          </p:cNvSpPr>
          <p:nvPr/>
        </p:nvSpPr>
        <p:spPr bwMode="auto">
          <a:xfrm>
            <a:off x="869031" y="6497719"/>
            <a:ext cx="563816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a:r>
              <a:rPr lang="en-US" sz="1200" dirty="0">
                <a:solidFill>
                  <a:prstClr val="white"/>
                </a:solidFill>
                <a:latin typeface="Helvetica" pitchFamily="34" charset="0"/>
                <a:ea typeface="ヒラギノ角ゴ Pro W3" charset="-128"/>
              </a:rPr>
              <a:t>Introduction and Methodology: </a:t>
            </a:r>
            <a:br>
              <a:rPr lang="en-US" sz="1200" dirty="0">
                <a:solidFill>
                  <a:prstClr val="white"/>
                </a:solidFill>
                <a:latin typeface="Helvetica" pitchFamily="34" charset="0"/>
                <a:ea typeface="ヒラギノ角ゴ Pro W3" charset="-128"/>
              </a:rPr>
            </a:br>
            <a:r>
              <a:rPr lang="en-US" sz="1200" dirty="0" err="1">
                <a:solidFill>
                  <a:prstClr val="white"/>
                </a:solidFill>
                <a:latin typeface="Helvetica" pitchFamily="34" charset="0"/>
                <a:ea typeface="ヒラギノ角ゴ Pro W3" charset="-128"/>
              </a:rPr>
              <a:t>ElSayed</a:t>
            </a:r>
            <a:r>
              <a:rPr lang="en-US" sz="1200" dirty="0">
                <a:solidFill>
                  <a:prstClr val="white"/>
                </a:solidFill>
                <a:latin typeface="Helvetica" pitchFamily="34" charset="0"/>
                <a:ea typeface="ヒラギノ角ゴ Pro W3" charset="-128"/>
              </a:rPr>
              <a:t> NA, Aleppo G, Aroda VR, et al., American Diabetes Association. Introduction and methodology: Standards of Care in </a:t>
            </a:r>
            <a:r>
              <a:rPr lang="pt-BR" sz="1200" dirty="0">
                <a:solidFill>
                  <a:prstClr val="white"/>
                </a:solidFill>
                <a:latin typeface="Helvetica" pitchFamily="34" charset="0"/>
                <a:ea typeface="ヒラギノ角ゴ Pro W3" charset="-128"/>
              </a:rPr>
              <a:t>Diabetes—2023. Diabetes Care 2023;46(Suppl. 1):S1–S4</a:t>
            </a:r>
            <a:endParaRPr lang="en-US" sz="1200" dirty="0">
              <a:solidFill>
                <a:prstClr val="white"/>
              </a:solidFill>
              <a:latin typeface="Helvetica" pitchFamily="34" charset="0"/>
              <a:ea typeface="ヒラギノ角ゴ Pro W3" charset="-128"/>
            </a:endParaRPr>
          </a:p>
        </p:txBody>
      </p:sp>
      <p:sp>
        <p:nvSpPr>
          <p:cNvPr id="6" name="Slide Number Placeholder 1">
            <a:extLst>
              <a:ext uri="{FF2B5EF4-FFF2-40B4-BE49-F238E27FC236}">
                <a16:creationId xmlns:a16="http://schemas.microsoft.com/office/drawing/2014/main" id="{E3C71F95-0789-4BBD-A469-ECB382AC65FA}"/>
              </a:ext>
            </a:extLst>
          </p:cNvPr>
          <p:cNvSpPr txBox="1">
            <a:spLocks/>
          </p:cNvSpPr>
          <p:nvPr/>
        </p:nvSpPr>
        <p:spPr>
          <a:xfrm>
            <a:off x="235873" y="6468763"/>
            <a:ext cx="400127" cy="17727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8D877B3-D348-4611-9BDB-C5374591D951}" type="slidenum">
              <a:rPr lang="en-US" smtClean="0"/>
              <a:pPr/>
              <a:t>18</a:t>
            </a:fld>
            <a:endParaRPr lang="en-US" dirty="0"/>
          </a:p>
        </p:txBody>
      </p:sp>
      <p:sp>
        <p:nvSpPr>
          <p:cNvPr id="2" name="TextBox 1">
            <a:extLst>
              <a:ext uri="{FF2B5EF4-FFF2-40B4-BE49-F238E27FC236}">
                <a16:creationId xmlns:a16="http://schemas.microsoft.com/office/drawing/2014/main" id="{0573FB40-34C1-4837-96C6-95D35189EAEA}"/>
              </a:ext>
            </a:extLst>
          </p:cNvPr>
          <p:cNvSpPr txBox="1"/>
          <p:nvPr/>
        </p:nvSpPr>
        <p:spPr>
          <a:xfrm>
            <a:off x="4699322" y="2384385"/>
            <a:ext cx="1024255" cy="369332"/>
          </a:xfrm>
          <a:prstGeom prst="rect">
            <a:avLst/>
          </a:prstGeom>
          <a:noFill/>
        </p:spPr>
        <p:txBody>
          <a:bodyPr wrap="none" rtlCol="0">
            <a:spAutoFit/>
          </a:bodyPr>
          <a:lstStyle/>
          <a:p>
            <a:r>
              <a:rPr lang="en-US" dirty="0"/>
              <a:t>Table 2.2</a:t>
            </a:r>
          </a:p>
        </p:txBody>
      </p:sp>
      <p:sp>
        <p:nvSpPr>
          <p:cNvPr id="8" name="TextBox 7">
            <a:extLst>
              <a:ext uri="{FF2B5EF4-FFF2-40B4-BE49-F238E27FC236}">
                <a16:creationId xmlns:a16="http://schemas.microsoft.com/office/drawing/2014/main" id="{C2CD97A2-FDA7-4943-AF79-4A1231BC7529}"/>
              </a:ext>
            </a:extLst>
          </p:cNvPr>
          <p:cNvSpPr txBox="1">
            <a:spLocks noChangeArrowheads="1"/>
          </p:cNvSpPr>
          <p:nvPr/>
        </p:nvSpPr>
        <p:spPr bwMode="auto">
          <a:xfrm>
            <a:off x="700983" y="140076"/>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2400" dirty="0">
                <a:latin typeface="Helvetica" pitchFamily="34" charset="0"/>
                <a:ea typeface="ヒラギノ角ゴ Pro W3" charset="-128"/>
              </a:rPr>
              <a:t> Diagnosis of Diabetes: </a:t>
            </a:r>
            <a:br>
              <a:rPr lang="en-US" sz="1200" dirty="0">
                <a:solidFill>
                  <a:srgbClr val="A6192E"/>
                </a:solidFill>
                <a:latin typeface="Helvetica" pitchFamily="34" charset="0"/>
                <a:ea typeface="ヒラギノ角ゴ Pro W3" charset="-128"/>
              </a:rPr>
            </a:br>
            <a:endParaRPr lang="en-US" sz="1200" dirty="0">
              <a:solidFill>
                <a:srgbClr val="A6192E"/>
              </a:solidFill>
              <a:latin typeface="Helvetica" pitchFamily="34" charset="0"/>
              <a:ea typeface="ヒラギノ角ゴ Pro W3" charset="-128"/>
            </a:endParaRPr>
          </a:p>
        </p:txBody>
      </p:sp>
      <p:pic>
        <p:nvPicPr>
          <p:cNvPr id="7" name="Picture 6">
            <a:extLst>
              <a:ext uri="{FF2B5EF4-FFF2-40B4-BE49-F238E27FC236}">
                <a16:creationId xmlns:a16="http://schemas.microsoft.com/office/drawing/2014/main" id="{A928E55A-4DA7-E373-599A-F76D4359E4D9}"/>
              </a:ext>
            </a:extLst>
          </p:cNvPr>
          <p:cNvPicPr>
            <a:picLocks noChangeAspect="1"/>
          </p:cNvPicPr>
          <p:nvPr/>
        </p:nvPicPr>
        <p:blipFill>
          <a:blip r:embed="rId2"/>
          <a:stretch>
            <a:fillRect/>
          </a:stretch>
        </p:blipFill>
        <p:spPr>
          <a:xfrm>
            <a:off x="1843314" y="812572"/>
            <a:ext cx="5119461" cy="3518355"/>
          </a:xfrm>
          <a:prstGeom prst="rect">
            <a:avLst/>
          </a:prstGeom>
        </p:spPr>
      </p:pic>
    </p:spTree>
    <p:extLst>
      <p:ext uri="{BB962C8B-B14F-4D97-AF65-F5344CB8AC3E}">
        <p14:creationId xmlns:p14="http://schemas.microsoft.com/office/powerpoint/2010/main" val="28053399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dirty="0"/>
              <a:t>Gestational Diabetes Mellitus</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11"/>
          </p:nvPr>
        </p:nvSpPr>
        <p:spPr/>
        <p:txBody>
          <a:bodyPr/>
          <a:lstStyle/>
          <a:p>
            <a:r>
              <a:rPr lang="en-US" dirty="0"/>
              <a:t>Classification and Diagnosis of Diabetes</a:t>
            </a:r>
          </a:p>
        </p:txBody>
      </p:sp>
      <p:pic>
        <p:nvPicPr>
          <p:cNvPr id="1026" name="Picture 2" descr="C:\Users\ahmad\Pictures\Screenshots\Screenshot (89).png"/>
          <p:cNvPicPr>
            <a:picLocks noChangeAspect="1" noChangeArrowheads="1"/>
          </p:cNvPicPr>
          <p:nvPr/>
        </p:nvPicPr>
        <p:blipFill>
          <a:blip r:embed="rId2"/>
          <a:srcRect/>
          <a:stretch>
            <a:fillRect/>
          </a:stretch>
        </p:blipFill>
        <p:spPr bwMode="auto">
          <a:xfrm>
            <a:off x="466929" y="1547813"/>
            <a:ext cx="8180960" cy="2673991"/>
          </a:xfrm>
          <a:prstGeom prst="rect">
            <a:avLst/>
          </a:prstGeom>
          <a:noFill/>
        </p:spPr>
      </p:pic>
    </p:spTree>
    <p:extLst>
      <p:ext uri="{BB962C8B-B14F-4D97-AF65-F5344CB8AC3E}">
        <p14:creationId xmlns:p14="http://schemas.microsoft.com/office/powerpoint/2010/main" val="41466707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1"/>
          <p:cNvSpPr>
            <a:spLocks noGrp="1"/>
          </p:cNvSpPr>
          <p:nvPr>
            <p:ph type="title"/>
          </p:nvPr>
        </p:nvSpPr>
        <p:spPr>
          <a:xfrm>
            <a:off x="1312329" y="437632"/>
            <a:ext cx="6459165" cy="857250"/>
          </a:xfrm>
        </p:spPr>
        <p:txBody>
          <a:bodyPr/>
          <a:lstStyle/>
          <a:p>
            <a:pPr algn="ctr"/>
            <a:r>
              <a:rPr lang="en-GB" sz="6000" b="1" dirty="0">
                <a:latin typeface="Bahnschrift Condensed" pitchFamily="34" charset="0"/>
              </a:rPr>
              <a:t>Definition</a:t>
            </a:r>
            <a:endParaRPr lang="ar-EG" sz="6000" b="1" dirty="0">
              <a:effectLst>
                <a:outerShdw blurRad="38100" dist="38100" dir="2700000" algn="tl">
                  <a:srgbClr val="000000">
                    <a:alpha val="43137"/>
                  </a:srgbClr>
                </a:outerShdw>
              </a:effectLst>
            </a:endParaRPr>
          </a:p>
        </p:txBody>
      </p:sp>
      <p:sp>
        <p:nvSpPr>
          <p:cNvPr id="6" name="عنصر نائب للمحتوى 8"/>
          <p:cNvSpPr txBox="1">
            <a:spLocks noGrp="1"/>
          </p:cNvSpPr>
          <p:nvPr>
            <p:ph idx="1"/>
          </p:nvPr>
        </p:nvSpPr>
        <p:spPr>
          <a:xfrm>
            <a:off x="1073658" y="1543050"/>
            <a:ext cx="7498080" cy="3600450"/>
          </a:xfrm>
          <a:prstGeom prst="rect">
            <a:avLst/>
          </a:prstGeom>
          <a:noFill/>
        </p:spPr>
        <p:txBody>
          <a:bodyPr wrap="square" rtlCol="1">
            <a:spAutoFit/>
          </a:bodyPr>
          <a:lstStyle/>
          <a:p>
            <a:r>
              <a:rPr lang="en-US" dirty="0"/>
              <a:t>Diabetes is a Chronic, metabolic disease characterized by elevated levels of blood glucose (or blood sugar), which leads over time to serious damage to the heart, blood vessels, eyes, kidneys and nerves.</a:t>
            </a:r>
            <a:endParaRPr lang="ar-EG"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0582B1-A218-3543-6644-75D23242C599}"/>
              </a:ext>
            </a:extLst>
          </p:cNvPr>
          <p:cNvPicPr>
            <a:picLocks noChangeAspect="1"/>
          </p:cNvPicPr>
          <p:nvPr/>
        </p:nvPicPr>
        <p:blipFill>
          <a:blip r:embed="rId2"/>
          <a:stretch>
            <a:fillRect/>
          </a:stretch>
        </p:blipFill>
        <p:spPr>
          <a:xfrm>
            <a:off x="1314148" y="1064532"/>
            <a:ext cx="6185655" cy="2772455"/>
          </a:xfrm>
          <a:prstGeom prst="rect">
            <a:avLst/>
          </a:prstGeom>
        </p:spPr>
      </p:pic>
      <p:sp>
        <p:nvSpPr>
          <p:cNvPr id="6" name="عنوان 5"/>
          <p:cNvSpPr>
            <a:spLocks noGrp="1"/>
          </p:cNvSpPr>
          <p:nvPr>
            <p:ph type="title"/>
          </p:nvPr>
        </p:nvSpPr>
        <p:spPr/>
        <p:txBody>
          <a:bodyPr/>
          <a:lstStyle/>
          <a:p>
            <a:r>
              <a:rPr lang="en-US" dirty="0" err="1"/>
              <a:t>Prediabetes</a:t>
            </a:r>
            <a:endParaRPr lang="ar-EG" dirty="0"/>
          </a:p>
        </p:txBody>
      </p:sp>
    </p:spTree>
    <p:extLst>
      <p:ext uri="{BB962C8B-B14F-4D97-AF65-F5344CB8AC3E}">
        <p14:creationId xmlns:p14="http://schemas.microsoft.com/office/powerpoint/2010/main" val="20412916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dirty="0"/>
              <a:t>Prediabetes and Type 2 Diabetes screening </a:t>
            </a:r>
            <a:endParaRPr lang="en-US" dirty="0">
              <a:solidFill>
                <a:srgbClr val="A6192E"/>
              </a:solidFill>
            </a:endParaRP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18780"/>
            <a:ext cx="7930382" cy="1641475"/>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dirty="0">
                <a:solidFill>
                  <a:srgbClr val="A6192E"/>
                </a:solidFill>
              </a:rPr>
              <a:t> </a:t>
            </a:r>
            <a:r>
              <a:rPr lang="en-US" sz="1800" dirty="0"/>
              <a:t>	</a:t>
            </a:r>
            <a:endParaRPr lang="en-US" sz="1800" dirty="0">
              <a:solidFill>
                <a:srgbClr val="A6192E"/>
              </a:solidFill>
            </a:endParaRPr>
          </a:p>
          <a:p>
            <a:pPr algn="l"/>
            <a:r>
              <a:rPr lang="en-US" sz="1800" dirty="0"/>
              <a:t>	*</a:t>
            </a:r>
            <a:r>
              <a:rPr lang="en-US" sz="1800" b="0" i="0" u="none" strike="noStrike" baseline="0" dirty="0"/>
              <a:t>Testing for prediabetes and/or type 2 diabetes in asymptomatic 	people should be considered in adults of any age with overweight or 	obesity (BMI </a:t>
            </a:r>
            <a:r>
              <a:rPr lang="en-US" sz="1800" dirty="0">
                <a:effectLst/>
                <a:ea typeface="Calibri" panose="020F0502020204030204" pitchFamily="34" charset="0"/>
              </a:rPr>
              <a:t>≥</a:t>
            </a:r>
            <a:r>
              <a:rPr lang="en-US" sz="1800" b="0" i="0" u="none" strike="noStrike" baseline="0" dirty="0"/>
              <a:t>25 kg/m2 )	who have one or 	more risk factors </a:t>
            </a:r>
            <a:r>
              <a:rPr lang="en-US" sz="1800" b="0" dirty="0"/>
              <a:t>.</a:t>
            </a:r>
            <a:endParaRPr lang="en-US" sz="1800" dirty="0">
              <a:solidFill>
                <a:srgbClr val="A6192E"/>
              </a:solidFill>
            </a:endParaRPr>
          </a:p>
          <a:p>
            <a:pPr algn="l"/>
            <a:r>
              <a:rPr lang="en-US" sz="1800" dirty="0"/>
              <a:t>	*</a:t>
            </a:r>
            <a:r>
              <a:rPr lang="en-US" sz="1800" b="0" i="0" u="none" strike="noStrike" baseline="0" dirty="0"/>
              <a:t>For all people, screening should begin at age 35 years</a:t>
            </a:r>
            <a:r>
              <a:rPr lang="en-US" sz="1800" dirty="0"/>
              <a:t>. </a:t>
            </a:r>
            <a:endParaRPr lang="en-US" sz="1800" dirty="0">
              <a:solidFill>
                <a:srgbClr val="A6192E"/>
              </a:solidFill>
            </a:endParaRPr>
          </a:p>
        </p:txBody>
      </p:sp>
    </p:spTree>
    <p:extLst>
      <p:ext uri="{BB962C8B-B14F-4D97-AF65-F5344CB8AC3E}">
        <p14:creationId xmlns:p14="http://schemas.microsoft.com/office/powerpoint/2010/main" val="30096313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dirty="0"/>
              <a:t>A1C (continued)</a:t>
            </a:r>
            <a:endParaRPr lang="en-US" dirty="0">
              <a:solidFill>
                <a:srgbClr val="A6192E"/>
              </a:solidFill>
            </a:endParaRP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18780"/>
            <a:ext cx="7930382" cy="1328569"/>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dirty="0">
                <a:latin typeface="AdvOT7b515deb"/>
              </a:rPr>
              <a:t>In conditions associated with an altered relationship between A1C and </a:t>
            </a:r>
            <a:r>
              <a:rPr lang="en-US" sz="1800" b="0" i="0" u="none" strike="noStrike" baseline="0" dirty="0" err="1">
                <a:latin typeface="AdvOT7b515deb"/>
              </a:rPr>
              <a:t>glycemia</a:t>
            </a:r>
            <a:r>
              <a:rPr lang="en-US" sz="1800" b="0" i="0" u="none" strike="noStrike" baseline="0" dirty="0">
                <a:latin typeface="AdvOT7b515deb"/>
              </a:rPr>
              <a:t>, only plasma blood glucose criteria should be used to diagnose diabetes</a:t>
            </a:r>
            <a:r>
              <a:rPr lang="en-US" sz="2000" dirty="0">
                <a:latin typeface="AdvOT7b515deb"/>
              </a:rPr>
              <a:t>. </a:t>
            </a:r>
            <a:endParaRPr lang="en-US" sz="2000" dirty="0">
              <a:solidFill>
                <a:srgbClr val="A6192E"/>
              </a:solidFill>
              <a:latin typeface="AdvOT8eb9eec2.B"/>
            </a:endParaRPr>
          </a:p>
          <a:p>
            <a:endParaRPr lang="en-US" sz="2000" dirty="0">
              <a:solidFill>
                <a:srgbClr val="A6192E"/>
              </a:solidFill>
            </a:endParaRPr>
          </a:p>
        </p:txBody>
      </p:sp>
    </p:spTree>
    <p:extLst>
      <p:ext uri="{BB962C8B-B14F-4D97-AF65-F5344CB8AC3E}">
        <p14:creationId xmlns:p14="http://schemas.microsoft.com/office/powerpoint/2010/main" val="8959520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CASE 1 </a:t>
            </a:r>
            <a:endParaRPr lang="ar-EG" dirty="0"/>
          </a:p>
        </p:txBody>
      </p:sp>
      <p:sp>
        <p:nvSpPr>
          <p:cNvPr id="3" name="عنصر نائب للمحتوى 2"/>
          <p:cNvSpPr>
            <a:spLocks noGrp="1"/>
          </p:cNvSpPr>
          <p:nvPr>
            <p:ph idx="1"/>
          </p:nvPr>
        </p:nvSpPr>
        <p:spPr/>
        <p:txBody>
          <a:bodyPr/>
          <a:lstStyle/>
          <a:p>
            <a:r>
              <a:rPr lang="en-US" sz="1800" dirty="0"/>
              <a:t>MUSTAFA  45 yrs old male  , presented with serum glucose reading of 220 mg/dl 1 hour after eating </a:t>
            </a:r>
            <a:r>
              <a:rPr lang="en-US" sz="1800" dirty="0" err="1"/>
              <a:t>mansaf</a:t>
            </a:r>
            <a:r>
              <a:rPr lang="en-US" sz="1800" dirty="0"/>
              <a:t> and </a:t>
            </a:r>
            <a:r>
              <a:rPr lang="en-US" sz="1800" dirty="0" err="1"/>
              <a:t>konafah</a:t>
            </a:r>
            <a:r>
              <a:rPr lang="en-US" sz="1800" dirty="0"/>
              <a:t> , he reports no symptoms , how would you advise this gentleman ??</a:t>
            </a:r>
          </a:p>
          <a:p>
            <a:r>
              <a:rPr lang="en-US" sz="1800" dirty="0"/>
              <a:t>A. he has diabetes </a:t>
            </a:r>
          </a:p>
          <a:p>
            <a:r>
              <a:rPr lang="en-US" sz="1800" dirty="0"/>
              <a:t>B. he has impaired glucose tolerance </a:t>
            </a:r>
          </a:p>
          <a:p>
            <a:r>
              <a:rPr lang="en-US" sz="1800" dirty="0"/>
              <a:t>C he needs more testing before making a diagnosis of diabetes </a:t>
            </a:r>
          </a:p>
          <a:p>
            <a:r>
              <a:rPr lang="en-US" sz="1800" dirty="0"/>
              <a:t>D. his reading is normal after big meal </a:t>
            </a:r>
          </a:p>
          <a:p>
            <a:endParaRPr lang="en-US" sz="18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Case 1 </a:t>
            </a:r>
            <a:endParaRPr lang="ar-EG" dirty="0"/>
          </a:p>
        </p:txBody>
      </p:sp>
      <p:sp>
        <p:nvSpPr>
          <p:cNvPr id="3" name="عنصر نائب للمحتوى 2"/>
          <p:cNvSpPr>
            <a:spLocks noGrp="1"/>
          </p:cNvSpPr>
          <p:nvPr>
            <p:ph idx="1"/>
          </p:nvPr>
        </p:nvSpPr>
        <p:spPr/>
        <p:txBody>
          <a:bodyPr/>
          <a:lstStyle/>
          <a:p>
            <a:r>
              <a:rPr lang="en-US" sz="1800" dirty="0"/>
              <a:t>Two weeks later </a:t>
            </a:r>
            <a:r>
              <a:rPr lang="en-US" sz="1800" dirty="0" err="1"/>
              <a:t>mustafa</a:t>
            </a:r>
            <a:r>
              <a:rPr lang="en-US" sz="1800" dirty="0"/>
              <a:t> came to clinic ,labs results : fasting glucose 120 , hba1c 5.9 what would you tell him regarding his concerns about diabetes ??</a:t>
            </a:r>
          </a:p>
          <a:p>
            <a:r>
              <a:rPr lang="en-US" sz="1800" dirty="0"/>
              <a:t>A he has diabetes and should start  </a:t>
            </a:r>
            <a:r>
              <a:rPr lang="en-US" sz="1800" dirty="0" err="1"/>
              <a:t>metformin</a:t>
            </a:r>
            <a:r>
              <a:rPr lang="en-US" sz="1800" dirty="0"/>
              <a:t> </a:t>
            </a:r>
          </a:p>
          <a:p>
            <a:r>
              <a:rPr lang="en-US" sz="1800" dirty="0"/>
              <a:t>B his results within normal range </a:t>
            </a:r>
          </a:p>
          <a:p>
            <a:r>
              <a:rPr lang="en-US" sz="1800" dirty="0"/>
              <a:t>C he should do further labs to make diagnosis </a:t>
            </a:r>
          </a:p>
          <a:p>
            <a:r>
              <a:rPr lang="en-US" sz="1800" dirty="0"/>
              <a:t>D he has </a:t>
            </a:r>
            <a:r>
              <a:rPr lang="en-US" sz="1800" dirty="0" err="1"/>
              <a:t>prediabetes</a:t>
            </a:r>
            <a:r>
              <a:rPr lang="en-US" sz="1800" dirty="0"/>
              <a:t> and should start life style modification  </a:t>
            </a:r>
          </a:p>
          <a:p>
            <a:pPr>
              <a:buNone/>
            </a:pPr>
            <a:endParaRPr lang="ar-EG"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CASE 2 </a:t>
            </a:r>
            <a:br>
              <a:rPr lang="en-US" dirty="0"/>
            </a:br>
            <a:endParaRPr lang="ar-EG" dirty="0"/>
          </a:p>
        </p:txBody>
      </p:sp>
      <p:sp>
        <p:nvSpPr>
          <p:cNvPr id="3" name="عنصر نائب للمحتوى 2"/>
          <p:cNvSpPr>
            <a:spLocks noGrp="1"/>
          </p:cNvSpPr>
          <p:nvPr>
            <p:ph idx="1"/>
          </p:nvPr>
        </p:nvSpPr>
        <p:spPr/>
        <p:txBody>
          <a:bodyPr/>
          <a:lstStyle/>
          <a:p>
            <a:r>
              <a:rPr lang="en-US" sz="2000" dirty="0"/>
              <a:t>22  old male pt , previously healthy , presented with new onset unintentional weigh loss , </a:t>
            </a:r>
            <a:r>
              <a:rPr lang="en-US" sz="2000" dirty="0" err="1"/>
              <a:t>polyurea</a:t>
            </a:r>
            <a:r>
              <a:rPr lang="en-US" sz="2000" dirty="0"/>
              <a:t> , he had random serum glucose of 350 mg/dl , on P/E he had stable vital sings , BMI 20 , otherwise </a:t>
            </a:r>
            <a:r>
              <a:rPr lang="en-US" sz="2000" dirty="0" err="1"/>
              <a:t>unreamrkable</a:t>
            </a:r>
            <a:r>
              <a:rPr lang="en-US" sz="2000" dirty="0"/>
              <a:t> physical examination , what is the best next step ???</a:t>
            </a:r>
          </a:p>
          <a:p>
            <a:r>
              <a:rPr lang="en-US" sz="2000" dirty="0"/>
              <a:t>A, advise he has type 2 diabetes , start </a:t>
            </a:r>
            <a:r>
              <a:rPr lang="en-US" sz="2000" dirty="0" err="1"/>
              <a:t>metformin</a:t>
            </a:r>
            <a:r>
              <a:rPr lang="en-US" sz="2000" dirty="0"/>
              <a:t> and </a:t>
            </a:r>
            <a:r>
              <a:rPr lang="en-US" sz="2000" dirty="0" err="1"/>
              <a:t>solfonylurea</a:t>
            </a:r>
            <a:r>
              <a:rPr lang="en-US" sz="2000" dirty="0"/>
              <a:t> </a:t>
            </a:r>
          </a:p>
          <a:p>
            <a:r>
              <a:rPr lang="en-US" sz="2000" dirty="0" err="1"/>
              <a:t>B.Admit</a:t>
            </a:r>
            <a:r>
              <a:rPr lang="en-US" sz="2000" dirty="0"/>
              <a:t> pt and start insulin drip </a:t>
            </a:r>
          </a:p>
          <a:p>
            <a:r>
              <a:rPr lang="en-US" sz="2000" dirty="0" err="1"/>
              <a:t>C.Check</a:t>
            </a:r>
            <a:r>
              <a:rPr lang="en-US" sz="2000" dirty="0"/>
              <a:t> serum c peptide , anti GAD , anti insulin and anti isle cell antibodies </a:t>
            </a:r>
          </a:p>
          <a:p>
            <a:r>
              <a:rPr lang="en-US" sz="2000" dirty="0" err="1"/>
              <a:t>D.Pancreas</a:t>
            </a:r>
            <a:r>
              <a:rPr lang="en-US" sz="2000" dirty="0"/>
              <a:t> ct </a:t>
            </a:r>
            <a:endParaRPr lang="ar-EG" sz="20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CASE 3 </a:t>
            </a:r>
            <a:endParaRPr lang="ar-EG" dirty="0"/>
          </a:p>
        </p:txBody>
      </p:sp>
      <p:sp>
        <p:nvSpPr>
          <p:cNvPr id="3" name="عنصر نائب للمحتوى 2"/>
          <p:cNvSpPr>
            <a:spLocks noGrp="1"/>
          </p:cNvSpPr>
          <p:nvPr>
            <p:ph idx="1"/>
          </p:nvPr>
        </p:nvSpPr>
        <p:spPr/>
        <p:txBody>
          <a:bodyPr/>
          <a:lstStyle/>
          <a:p>
            <a:r>
              <a:rPr lang="en-US" sz="2000" dirty="0"/>
              <a:t>A 33-year-old w male attends his GP with a eight  month history of , lethargy and </a:t>
            </a:r>
            <a:r>
              <a:rPr lang="en-US" sz="2000" dirty="0" err="1"/>
              <a:t>polydipsia</a:t>
            </a:r>
            <a:r>
              <a:rPr lang="en-US" sz="2000" dirty="0"/>
              <a:t>., his mother has diabetes that is diagnosed at age of 45 , 290,his </a:t>
            </a:r>
            <a:r>
              <a:rPr lang="en-US" sz="2000" dirty="0" err="1"/>
              <a:t>bmi</a:t>
            </a:r>
            <a:r>
              <a:rPr lang="en-US" sz="2000" dirty="0"/>
              <a:t> 38 , What is the most likely diagnosis?</a:t>
            </a:r>
          </a:p>
          <a:p>
            <a:pPr>
              <a:buNone/>
            </a:pPr>
            <a:r>
              <a:rPr lang="en-US" sz="2000" dirty="0" err="1"/>
              <a:t>A.Type</a:t>
            </a:r>
            <a:r>
              <a:rPr lang="en-US" sz="2000" dirty="0"/>
              <a:t> 2 diabetes mellitus</a:t>
            </a:r>
          </a:p>
          <a:p>
            <a:pPr>
              <a:buNone/>
            </a:pPr>
            <a:r>
              <a:rPr lang="en-US" sz="2000" dirty="0" err="1"/>
              <a:t>B.Type</a:t>
            </a:r>
            <a:r>
              <a:rPr lang="en-US" sz="2000" dirty="0"/>
              <a:t> 1 diabetes mellitus</a:t>
            </a:r>
          </a:p>
          <a:p>
            <a:pPr>
              <a:buNone/>
            </a:pPr>
            <a:r>
              <a:rPr lang="en-US" sz="2000" dirty="0" err="1"/>
              <a:t>C.Latent</a:t>
            </a:r>
            <a:r>
              <a:rPr lang="en-US" sz="2000" dirty="0"/>
              <a:t> Autoimmune Diabetes of Adulthood</a:t>
            </a:r>
          </a:p>
          <a:p>
            <a:pPr>
              <a:buNone/>
            </a:pPr>
            <a:r>
              <a:rPr lang="en-US" sz="2000" dirty="0" err="1"/>
              <a:t>D.Maturity</a:t>
            </a:r>
            <a:r>
              <a:rPr lang="en-US" sz="2000" dirty="0"/>
              <a:t> Onset Diabetes of the Young</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CASE 4 </a:t>
            </a:r>
            <a:endParaRPr lang="ar-EG" dirty="0"/>
          </a:p>
        </p:txBody>
      </p:sp>
      <p:sp>
        <p:nvSpPr>
          <p:cNvPr id="3" name="عنصر نائب للمحتوى 2"/>
          <p:cNvSpPr>
            <a:spLocks noGrp="1"/>
          </p:cNvSpPr>
          <p:nvPr>
            <p:ph idx="1"/>
          </p:nvPr>
        </p:nvSpPr>
        <p:spPr/>
        <p:txBody>
          <a:bodyPr/>
          <a:lstStyle/>
          <a:p>
            <a:r>
              <a:rPr lang="en-US" sz="1800" dirty="0"/>
              <a:t>An 18-year-old man presents to the clinic  as he </a:t>
            </a:r>
            <a:r>
              <a:rPr lang="en-US" sz="1800" dirty="0" err="1"/>
              <a:t>incidently</a:t>
            </a:r>
            <a:r>
              <a:rPr lang="en-US" sz="1800" dirty="0"/>
              <a:t> found that his fasting  blood sugar around  140 on repeated occasions  . His father and grandfather were diagnosed with type 1 diabetes  at the beginning of their 20 s and take a basal-bolus insulin regimen. He is slim with a body mass index of 20 kg/m2 , he reports no symptoms </a:t>
            </a:r>
          </a:p>
          <a:p>
            <a:r>
              <a:rPr lang="en-US" sz="1800" b="1" dirty="0"/>
              <a:t>Which of the following is the most likely diagnosis?</a:t>
            </a:r>
          </a:p>
          <a:p>
            <a:pPr>
              <a:buNone/>
            </a:pPr>
            <a:r>
              <a:rPr lang="en-US" sz="1800" dirty="0" err="1"/>
              <a:t>A.Latent</a:t>
            </a:r>
            <a:r>
              <a:rPr lang="en-US" sz="1800" dirty="0"/>
              <a:t> autoimmune diabetes of adults (LADA)</a:t>
            </a:r>
          </a:p>
          <a:p>
            <a:pPr>
              <a:buNone/>
            </a:pPr>
            <a:r>
              <a:rPr lang="en-US" sz="1800" dirty="0" err="1"/>
              <a:t>B.Maturity</a:t>
            </a:r>
            <a:r>
              <a:rPr lang="en-US" sz="1800" dirty="0"/>
              <a:t> onset diabetes of the young (MODY)</a:t>
            </a:r>
          </a:p>
          <a:p>
            <a:pPr>
              <a:buNone/>
            </a:pPr>
            <a:r>
              <a:rPr lang="en-US" sz="1800" dirty="0" err="1"/>
              <a:t>C.Type</a:t>
            </a:r>
            <a:r>
              <a:rPr lang="en-US" sz="1800" dirty="0"/>
              <a:t> 1 diabetes</a:t>
            </a:r>
          </a:p>
          <a:p>
            <a:pPr>
              <a:buNone/>
            </a:pPr>
            <a:r>
              <a:rPr lang="en-US" sz="1800" dirty="0" err="1"/>
              <a:t>D.Type</a:t>
            </a:r>
            <a:r>
              <a:rPr lang="en-US" sz="1800" dirty="0"/>
              <a:t> 2 diabetes</a:t>
            </a:r>
            <a:endParaRPr lang="ar-EG" sz="18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dirty="0"/>
              <a:t>Estimated Average Glucose</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11"/>
          </p:nvPr>
        </p:nvSpPr>
        <p:spPr>
          <a:xfrm>
            <a:off x="136779" y="161681"/>
            <a:ext cx="7883271" cy="181219"/>
          </a:xfrm>
        </p:spPr>
        <p:txBody>
          <a:bodyPr/>
          <a:lstStyle/>
          <a:p>
            <a:r>
              <a:rPr lang="en-US" dirty="0"/>
              <a:t>Glycemic targets</a:t>
            </a:r>
          </a:p>
        </p:txBody>
      </p:sp>
      <p:pic>
        <p:nvPicPr>
          <p:cNvPr id="7" name="Picture 6">
            <a:extLst>
              <a:ext uri="{FF2B5EF4-FFF2-40B4-BE49-F238E27FC236}">
                <a16:creationId xmlns:a16="http://schemas.microsoft.com/office/drawing/2014/main" id="{A72A261E-E32B-C709-8E56-587D365E48B9}"/>
              </a:ext>
            </a:extLst>
          </p:cNvPr>
          <p:cNvPicPr>
            <a:picLocks noChangeAspect="1"/>
          </p:cNvPicPr>
          <p:nvPr/>
        </p:nvPicPr>
        <p:blipFill>
          <a:blip r:embed="rId2"/>
          <a:stretch>
            <a:fillRect/>
          </a:stretch>
        </p:blipFill>
        <p:spPr>
          <a:xfrm>
            <a:off x="2937753" y="1189396"/>
            <a:ext cx="2820109" cy="3406416"/>
          </a:xfrm>
          <a:prstGeom prst="rect">
            <a:avLst/>
          </a:prstGeom>
        </p:spPr>
      </p:pic>
    </p:spTree>
    <p:extLst>
      <p:ext uri="{BB962C8B-B14F-4D97-AF65-F5344CB8AC3E}">
        <p14:creationId xmlns:p14="http://schemas.microsoft.com/office/powerpoint/2010/main" val="40334289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445" y="776416"/>
            <a:ext cx="7775110" cy="276999"/>
          </a:xfrm>
        </p:spPr>
        <p:txBody>
          <a:bodyPr/>
          <a:lstStyle/>
          <a:p>
            <a:r>
              <a:rPr lang="en-US" sz="2000" dirty="0"/>
              <a:t>Glycemic Goals</a:t>
            </a:r>
            <a:endParaRPr lang="en-US" sz="2000"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11"/>
          </p:nvPr>
        </p:nvSpPr>
        <p:spPr>
          <a:xfrm>
            <a:off x="136779" y="161681"/>
            <a:ext cx="7883271" cy="181219"/>
          </a:xfrm>
        </p:spPr>
        <p:txBody>
          <a:bodyPr/>
          <a:lstStyle/>
          <a:p>
            <a:r>
              <a:rPr lang="en-US" dirty="0"/>
              <a:t>Glycemic targets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30355"/>
            <a:ext cx="7930382" cy="1918474"/>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dirty="0">
                <a:latin typeface="AdvOT7b515deb"/>
              </a:rPr>
              <a:t>An A1C goal for many nonpregnant adults of </a:t>
            </a:r>
            <a:r>
              <a:rPr lang="en-US" sz="1800" b="0" i="0" u="none" strike="noStrike" baseline="0" dirty="0">
                <a:latin typeface="AdvP4C4E51"/>
              </a:rPr>
              <a:t>&lt;</a:t>
            </a:r>
            <a:r>
              <a:rPr lang="en-US" sz="1800" b="0" i="0" u="none" strike="noStrike" baseline="0" dirty="0">
                <a:latin typeface="AdvOT7b515deb"/>
              </a:rPr>
              <a:t>7% (53 mmol/mol) without signi</a:t>
            </a:r>
            <a:r>
              <a:rPr lang="en-US" sz="1800" b="0" i="0" u="none" strike="noStrike" baseline="0" dirty="0">
                <a:latin typeface="AdvOT7b515deb+fb"/>
              </a:rPr>
              <a:t>fi</a:t>
            </a:r>
            <a:r>
              <a:rPr lang="en-US" sz="1800" b="0" i="0" u="none" strike="noStrike" baseline="0" dirty="0">
                <a:latin typeface="AdvOT7b515deb"/>
              </a:rPr>
              <a:t>cant hypoglycemia is appropriate</a:t>
            </a:r>
          </a:p>
          <a:p>
            <a:r>
              <a:rPr lang="en-US" sz="1800" dirty="0">
                <a:latin typeface="AdvOT7b515deb"/>
              </a:rPr>
              <a:t>Less stringent A1C goals (such as </a:t>
            </a:r>
            <a:r>
              <a:rPr lang="en-US" sz="1800" dirty="0">
                <a:latin typeface="AdvP4C4E51"/>
              </a:rPr>
              <a:t>&lt;</a:t>
            </a:r>
            <a:r>
              <a:rPr lang="en-US" sz="1800" dirty="0">
                <a:latin typeface="AdvOT7b515deb"/>
              </a:rPr>
              <a:t>8% [64 </a:t>
            </a:r>
            <a:r>
              <a:rPr lang="en-US" sz="1800" dirty="0" err="1">
                <a:latin typeface="AdvOT7b515deb"/>
              </a:rPr>
              <a:t>mmol</a:t>
            </a:r>
            <a:r>
              <a:rPr lang="en-US" sz="1800" dirty="0">
                <a:latin typeface="AdvOT7b515deb"/>
              </a:rPr>
              <a:t>/mol]) may be appropriate for patients with limited life expectancy or where the harms of treatment are greater than the bene</a:t>
            </a:r>
            <a:r>
              <a:rPr lang="en-US" sz="1800" dirty="0">
                <a:latin typeface="AdvOT7b515deb+fb"/>
              </a:rPr>
              <a:t>fi</a:t>
            </a:r>
            <a:r>
              <a:rPr lang="en-US" sz="1800" dirty="0">
                <a:latin typeface="AdvOT7b515deb"/>
              </a:rPr>
              <a:t>ts. </a:t>
            </a:r>
            <a:endParaRPr lang="en-US" sz="1800" dirty="0">
              <a:solidFill>
                <a:srgbClr val="A6192E"/>
              </a:solidFill>
              <a:latin typeface="AdvOT8eb9eec2.B"/>
            </a:endParaRPr>
          </a:p>
          <a:p>
            <a:pPr algn="l"/>
            <a:endParaRPr lang="en-US" sz="1800" dirty="0">
              <a:solidFill>
                <a:srgbClr val="A6192E"/>
              </a:solidFill>
              <a:latin typeface="AdvOT8eb9eec2.B"/>
            </a:endParaRPr>
          </a:p>
        </p:txBody>
      </p:sp>
    </p:spTree>
    <p:extLst>
      <p:ext uri="{BB962C8B-B14F-4D97-AF65-F5344CB8AC3E}">
        <p14:creationId xmlns:p14="http://schemas.microsoft.com/office/powerpoint/2010/main" val="29941664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3">
            <a:extLst>
              <a:ext uri="{FF2B5EF4-FFF2-40B4-BE49-F238E27FC236}">
                <a16:creationId xmlns:a16="http://schemas.microsoft.com/office/drawing/2014/main" id="{79884199-05A3-814C-BF0A-09DBD2B3B69B}"/>
              </a:ext>
            </a:extLst>
          </p:cNvPr>
          <p:cNvSpPr txBox="1">
            <a:spLocks/>
          </p:cNvSpPr>
          <p:nvPr/>
        </p:nvSpPr>
        <p:spPr>
          <a:xfrm>
            <a:off x="782657" y="-2381"/>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2000" b="0" i="0" kern="1200">
                <a:solidFill>
                  <a:srgbClr val="332F4F"/>
                </a:solidFill>
                <a:latin typeface="MetaSerifPro-Medium" panose="02010604050101020102" pitchFamily="2" charset="0"/>
                <a:ea typeface="+mj-ea"/>
                <a:cs typeface="MetaSerifPro-Medium" panose="02010604050101020102" pitchFamily="2" charset="0"/>
              </a:defRPr>
            </a:lvl1pPr>
          </a:lstStyle>
          <a:p>
            <a:pPr>
              <a:lnSpc>
                <a:spcPct val="100000"/>
              </a:lnSpc>
            </a:pPr>
            <a:r>
              <a:rPr lang="en-US" b="1" dirty="0">
                <a:latin typeface="Cambria" panose="02040503050406030204" pitchFamily="18" charset="0"/>
              </a:rPr>
              <a:t>Highlights</a:t>
            </a:r>
            <a:br>
              <a:rPr lang="en-US" dirty="0"/>
            </a:br>
            <a:r>
              <a:rPr lang="en-US" sz="1100" dirty="0">
                <a:latin typeface="+mn-lt"/>
                <a:cs typeface="Arial" panose="020B0604020202020204" pitchFamily="34" charset="0"/>
              </a:rPr>
              <a:t> 2021 </a:t>
            </a:r>
            <a:r>
              <a:rPr lang="en-US" sz="1100" dirty="0"/>
              <a:t>International Diabetes Federation IDF’s</a:t>
            </a:r>
            <a:r>
              <a:rPr lang="en-US" sz="1100" dirty="0">
                <a:latin typeface="+mn-lt"/>
                <a:cs typeface="Arial" panose="020B0604020202020204" pitchFamily="34" charset="0"/>
              </a:rPr>
              <a:t> estimates show that:</a:t>
            </a:r>
            <a:endParaRPr lang="en-US" sz="1800" dirty="0">
              <a:latin typeface="+mn-lt"/>
              <a:cs typeface="Arial" panose="020B0604020202020204" pitchFamily="34" charset="0"/>
            </a:endParaRPr>
          </a:p>
        </p:txBody>
      </p:sp>
      <p:grpSp>
        <p:nvGrpSpPr>
          <p:cNvPr id="2" name="Group 4">
            <a:extLst>
              <a:ext uri="{FF2B5EF4-FFF2-40B4-BE49-F238E27FC236}">
                <a16:creationId xmlns:a16="http://schemas.microsoft.com/office/drawing/2014/main" id="{9D470AD4-2CA6-6F4E-9662-9525B5304FBC}"/>
              </a:ext>
            </a:extLst>
          </p:cNvPr>
          <p:cNvGrpSpPr/>
          <p:nvPr/>
        </p:nvGrpSpPr>
        <p:grpSpPr>
          <a:xfrm>
            <a:off x="815611" y="2186070"/>
            <a:ext cx="1843481" cy="863742"/>
            <a:chOff x="1087482" y="2914760"/>
            <a:chExt cx="2457974" cy="1151656"/>
          </a:xfrm>
        </p:grpSpPr>
        <p:sp>
          <p:nvSpPr>
            <p:cNvPr id="48" name="Title 3">
              <a:extLst>
                <a:ext uri="{FF2B5EF4-FFF2-40B4-BE49-F238E27FC236}">
                  <a16:creationId xmlns:a16="http://schemas.microsoft.com/office/drawing/2014/main" id="{57C15610-A544-624A-B722-4115200E98F4}"/>
                </a:ext>
              </a:extLst>
            </p:cNvPr>
            <p:cNvSpPr txBox="1">
              <a:spLocks/>
            </p:cNvSpPr>
            <p:nvPr/>
          </p:nvSpPr>
          <p:spPr>
            <a:xfrm>
              <a:off x="1779298" y="2914760"/>
              <a:ext cx="1766158" cy="1151656"/>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2000" b="0" i="0" kern="1200">
                  <a:solidFill>
                    <a:srgbClr val="332F4F"/>
                  </a:solidFill>
                  <a:latin typeface="MetaSerifPro-Medium" panose="02010604050101020102" pitchFamily="2" charset="0"/>
                  <a:ea typeface="+mj-ea"/>
                  <a:cs typeface="MetaSerifPro-Medium" panose="02010604050101020102" pitchFamily="2" charset="0"/>
                </a:defRPr>
              </a:lvl1pPr>
            </a:lstStyle>
            <a:p>
              <a:pPr>
                <a:lnSpc>
                  <a:spcPct val="150000"/>
                </a:lnSpc>
              </a:pPr>
              <a:r>
                <a:rPr lang="en-US" sz="2300" b="1" dirty="0">
                  <a:latin typeface="Cambria" panose="02040503050406030204" pitchFamily="18" charset="0"/>
                </a:rPr>
                <a:t>1 in 2</a:t>
              </a:r>
            </a:p>
            <a:p>
              <a:pPr>
                <a:lnSpc>
                  <a:spcPct val="100000"/>
                </a:lnSpc>
              </a:pPr>
              <a:r>
                <a:rPr lang="en-US" sz="900" dirty="0">
                  <a:latin typeface="+mn-lt"/>
                  <a:cs typeface="Arial" panose="020B0604020202020204" pitchFamily="34" charset="0"/>
                </a:rPr>
                <a:t>Adults is undiagnosed </a:t>
              </a:r>
              <a:br>
                <a:rPr lang="en-US" sz="900" dirty="0">
                  <a:latin typeface="+mn-lt"/>
                  <a:cs typeface="Arial" panose="020B0604020202020204" pitchFamily="34" charset="0"/>
                </a:rPr>
              </a:br>
              <a:r>
                <a:rPr lang="en-US" sz="900" dirty="0">
                  <a:solidFill>
                    <a:srgbClr val="E94575"/>
                  </a:solidFill>
                  <a:latin typeface="+mn-lt"/>
                  <a:cs typeface="Arial" panose="020B0604020202020204" pitchFamily="34" charset="0"/>
                </a:rPr>
                <a:t>240 million people</a:t>
              </a:r>
            </a:p>
          </p:txBody>
        </p:sp>
        <p:pic>
          <p:nvPicPr>
            <p:cNvPr id="57" name="Picture 56">
              <a:extLst>
                <a:ext uri="{FF2B5EF4-FFF2-40B4-BE49-F238E27FC236}">
                  <a16:creationId xmlns:a16="http://schemas.microsoft.com/office/drawing/2014/main" id="{D247EB32-9EB5-CE4B-84A4-CDBF8CA480E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6474" t="37713" r="37819" b="37140"/>
            <a:stretch/>
          </p:blipFill>
          <p:spPr>
            <a:xfrm>
              <a:off x="1087482" y="3461305"/>
              <a:ext cx="426562" cy="417248"/>
            </a:xfrm>
            <a:prstGeom prst="rect">
              <a:avLst/>
            </a:prstGeom>
          </p:spPr>
        </p:pic>
      </p:grpSp>
      <p:grpSp>
        <p:nvGrpSpPr>
          <p:cNvPr id="3" name="Group 6">
            <a:extLst>
              <a:ext uri="{FF2B5EF4-FFF2-40B4-BE49-F238E27FC236}">
                <a16:creationId xmlns:a16="http://schemas.microsoft.com/office/drawing/2014/main" id="{2F9E2C1A-80D2-5948-A8B8-AE641A0AF7E1}"/>
              </a:ext>
            </a:extLst>
          </p:cNvPr>
          <p:cNvGrpSpPr/>
          <p:nvPr/>
        </p:nvGrpSpPr>
        <p:grpSpPr>
          <a:xfrm>
            <a:off x="5913118" y="2199664"/>
            <a:ext cx="2400593" cy="836555"/>
            <a:chOff x="7884157" y="2932885"/>
            <a:chExt cx="3200791" cy="1115406"/>
          </a:xfrm>
        </p:grpSpPr>
        <p:sp>
          <p:nvSpPr>
            <p:cNvPr id="55" name="Title 3">
              <a:extLst>
                <a:ext uri="{FF2B5EF4-FFF2-40B4-BE49-F238E27FC236}">
                  <a16:creationId xmlns:a16="http://schemas.microsoft.com/office/drawing/2014/main" id="{FC7FE4C7-6E36-D04F-8C89-1F07F120232D}"/>
                </a:ext>
              </a:extLst>
            </p:cNvPr>
            <p:cNvSpPr txBox="1">
              <a:spLocks/>
            </p:cNvSpPr>
            <p:nvPr/>
          </p:nvSpPr>
          <p:spPr>
            <a:xfrm>
              <a:off x="8603682" y="2932885"/>
              <a:ext cx="2481266" cy="1115406"/>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2000" b="0" i="0" kern="1200">
                  <a:solidFill>
                    <a:srgbClr val="332F4F"/>
                  </a:solidFill>
                  <a:latin typeface="MetaSerifPro-Medium" panose="02010604050101020102" pitchFamily="2" charset="0"/>
                  <a:ea typeface="+mj-ea"/>
                  <a:cs typeface="MetaSerifPro-Medium" panose="02010604050101020102" pitchFamily="2" charset="0"/>
                </a:defRPr>
              </a:lvl1pPr>
            </a:lstStyle>
            <a:p>
              <a:pPr>
                <a:lnSpc>
                  <a:spcPct val="150000"/>
                </a:lnSpc>
              </a:pPr>
              <a:r>
                <a:rPr lang="en-US" sz="2300" b="1" dirty="0">
                  <a:latin typeface="Cambria" panose="02040503050406030204" pitchFamily="18" charset="0"/>
                </a:rPr>
                <a:t>11.5%</a:t>
              </a:r>
            </a:p>
            <a:p>
              <a:pPr>
                <a:lnSpc>
                  <a:spcPct val="100000"/>
                </a:lnSpc>
              </a:pPr>
              <a:r>
                <a:rPr lang="en-US" sz="900" dirty="0">
                  <a:latin typeface="+mn-lt"/>
                  <a:cs typeface="Arial" panose="020B0604020202020204" pitchFamily="34" charset="0"/>
                </a:rPr>
                <a:t>Of global health expenditure spent </a:t>
              </a:r>
              <a:br>
                <a:rPr lang="en-US" sz="900" dirty="0">
                  <a:latin typeface="+mn-lt"/>
                  <a:cs typeface="Arial" panose="020B0604020202020204" pitchFamily="34" charset="0"/>
                </a:rPr>
              </a:br>
              <a:r>
                <a:rPr lang="en-US" sz="900" dirty="0">
                  <a:latin typeface="+mn-lt"/>
                  <a:cs typeface="Arial" panose="020B0604020202020204" pitchFamily="34" charset="0"/>
                </a:rPr>
                <a:t>on diabetes (</a:t>
              </a:r>
              <a:r>
                <a:rPr lang="en-US" sz="900" dirty="0">
                  <a:solidFill>
                    <a:srgbClr val="E94575"/>
                  </a:solidFill>
                  <a:latin typeface="+mn-lt"/>
                  <a:cs typeface="Arial" panose="020B0604020202020204" pitchFamily="34" charset="0"/>
                </a:rPr>
                <a:t>USD 966 billion</a:t>
              </a:r>
              <a:r>
                <a:rPr lang="en-US" sz="900" dirty="0">
                  <a:latin typeface="+mn-lt"/>
                  <a:cs typeface="Arial" panose="020B0604020202020204" pitchFamily="34" charset="0"/>
                </a:rPr>
                <a:t>)</a:t>
              </a:r>
            </a:p>
          </p:txBody>
        </p:sp>
        <p:pic>
          <p:nvPicPr>
            <p:cNvPr id="58" name="Picture 57">
              <a:extLst>
                <a:ext uri="{FF2B5EF4-FFF2-40B4-BE49-F238E27FC236}">
                  <a16:creationId xmlns:a16="http://schemas.microsoft.com/office/drawing/2014/main" id="{D9EA8508-9BC7-D240-9CB7-56B868DDD44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8317" t="38268" r="38012" b="37317"/>
            <a:stretch/>
          </p:blipFill>
          <p:spPr>
            <a:xfrm>
              <a:off x="7884157" y="3467369"/>
              <a:ext cx="392761" cy="405120"/>
            </a:xfrm>
            <a:prstGeom prst="rect">
              <a:avLst/>
            </a:prstGeom>
          </p:spPr>
        </p:pic>
      </p:grpSp>
      <p:grpSp>
        <p:nvGrpSpPr>
          <p:cNvPr id="4" name="Group 1">
            <a:extLst>
              <a:ext uri="{FF2B5EF4-FFF2-40B4-BE49-F238E27FC236}">
                <a16:creationId xmlns:a16="http://schemas.microsoft.com/office/drawing/2014/main" id="{0B36CD6B-EF06-4440-9B7C-23B4C5C12DEF}"/>
              </a:ext>
            </a:extLst>
          </p:cNvPr>
          <p:cNvGrpSpPr/>
          <p:nvPr/>
        </p:nvGrpSpPr>
        <p:grpSpPr>
          <a:xfrm>
            <a:off x="815613" y="1042531"/>
            <a:ext cx="1688204" cy="994172"/>
            <a:chOff x="1087483" y="1390041"/>
            <a:chExt cx="2250939" cy="1325563"/>
          </a:xfrm>
        </p:grpSpPr>
        <p:sp>
          <p:nvSpPr>
            <p:cNvPr id="38" name="Title 3">
              <a:extLst>
                <a:ext uri="{FF2B5EF4-FFF2-40B4-BE49-F238E27FC236}">
                  <a16:creationId xmlns:a16="http://schemas.microsoft.com/office/drawing/2014/main" id="{4B5E6596-0900-5745-A03A-7B15338C4D26}"/>
                </a:ext>
              </a:extLst>
            </p:cNvPr>
            <p:cNvSpPr txBox="1">
              <a:spLocks/>
            </p:cNvSpPr>
            <p:nvPr/>
          </p:nvSpPr>
          <p:spPr>
            <a:xfrm>
              <a:off x="1779298" y="1390041"/>
              <a:ext cx="155912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b="0" i="0" kern="1200">
                  <a:solidFill>
                    <a:srgbClr val="332F4F"/>
                  </a:solidFill>
                  <a:latin typeface="MetaSerifPro-Medium" panose="02010604050101020102" pitchFamily="2" charset="0"/>
                  <a:ea typeface="+mj-ea"/>
                  <a:cs typeface="MetaSerifPro-Medium" panose="02010604050101020102" pitchFamily="2" charset="0"/>
                </a:defRPr>
              </a:lvl1pPr>
            </a:lstStyle>
            <a:p>
              <a:pPr>
                <a:lnSpc>
                  <a:spcPct val="150000"/>
                </a:lnSpc>
              </a:pPr>
              <a:r>
                <a:rPr lang="en-US" sz="2100" b="1" dirty="0">
                  <a:latin typeface="Cambria" panose="02040503050406030204" pitchFamily="18" charset="0"/>
                </a:rPr>
                <a:t>1 in 10</a:t>
              </a:r>
            </a:p>
            <a:p>
              <a:pPr>
                <a:lnSpc>
                  <a:spcPct val="100000"/>
                </a:lnSpc>
              </a:pPr>
              <a:r>
                <a:rPr lang="en-US" sz="900" dirty="0">
                  <a:latin typeface="+mn-lt"/>
                  <a:cs typeface="Arial" panose="020B0604020202020204" pitchFamily="34" charset="0"/>
                </a:rPr>
                <a:t>Adults (20-79 years) </a:t>
              </a:r>
              <a:br>
                <a:rPr lang="en-US" sz="900" dirty="0">
                  <a:latin typeface="+mn-lt"/>
                  <a:cs typeface="Arial" panose="020B0604020202020204" pitchFamily="34" charset="0"/>
                </a:rPr>
              </a:br>
              <a:r>
                <a:rPr lang="en-US" sz="900" dirty="0">
                  <a:latin typeface="+mn-lt"/>
                  <a:cs typeface="Arial" panose="020B0604020202020204" pitchFamily="34" charset="0"/>
                </a:rPr>
                <a:t>has diabetes </a:t>
              </a:r>
              <a:br>
                <a:rPr lang="en-US" sz="900" dirty="0">
                  <a:latin typeface="+mn-lt"/>
                  <a:cs typeface="Arial" panose="020B0604020202020204" pitchFamily="34" charset="0"/>
                </a:rPr>
              </a:br>
              <a:r>
                <a:rPr lang="en-US" sz="900" dirty="0">
                  <a:solidFill>
                    <a:srgbClr val="E94575"/>
                  </a:solidFill>
                  <a:latin typeface="+mn-lt"/>
                  <a:cs typeface="Arial" panose="020B0604020202020204" pitchFamily="34" charset="0"/>
                </a:rPr>
                <a:t>537 million people</a:t>
              </a:r>
            </a:p>
          </p:txBody>
        </p:sp>
        <p:pic>
          <p:nvPicPr>
            <p:cNvPr id="59" name="Picture 58">
              <a:extLst>
                <a:ext uri="{FF2B5EF4-FFF2-40B4-BE49-F238E27FC236}">
                  <a16:creationId xmlns:a16="http://schemas.microsoft.com/office/drawing/2014/main" id="{C8B9B5D5-280D-5240-B0B9-6D848A1357A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6759" t="35620" r="37533" b="34848"/>
            <a:stretch/>
          </p:blipFill>
          <p:spPr>
            <a:xfrm>
              <a:off x="1087483" y="1836224"/>
              <a:ext cx="426561" cy="490024"/>
            </a:xfrm>
            <a:prstGeom prst="rect">
              <a:avLst/>
            </a:prstGeom>
          </p:spPr>
        </p:pic>
      </p:grpSp>
      <p:grpSp>
        <p:nvGrpSpPr>
          <p:cNvPr id="5" name="Group 5">
            <a:extLst>
              <a:ext uri="{FF2B5EF4-FFF2-40B4-BE49-F238E27FC236}">
                <a16:creationId xmlns:a16="http://schemas.microsoft.com/office/drawing/2014/main" id="{000B3490-F28B-B040-94C1-C2987E47DF6A}"/>
              </a:ext>
            </a:extLst>
          </p:cNvPr>
          <p:cNvGrpSpPr/>
          <p:nvPr/>
        </p:nvGrpSpPr>
        <p:grpSpPr>
          <a:xfrm>
            <a:off x="3272685" y="2196567"/>
            <a:ext cx="2280980" cy="998020"/>
            <a:chOff x="4363579" y="2928755"/>
            <a:chExt cx="3041307" cy="1330693"/>
          </a:xfrm>
        </p:grpSpPr>
        <p:sp>
          <p:nvSpPr>
            <p:cNvPr id="52" name="Title 3">
              <a:extLst>
                <a:ext uri="{FF2B5EF4-FFF2-40B4-BE49-F238E27FC236}">
                  <a16:creationId xmlns:a16="http://schemas.microsoft.com/office/drawing/2014/main" id="{C313876A-F945-4E42-B215-1A1749AA2FD7}"/>
                </a:ext>
              </a:extLst>
            </p:cNvPr>
            <p:cNvSpPr txBox="1">
              <a:spLocks/>
            </p:cNvSpPr>
            <p:nvPr/>
          </p:nvSpPr>
          <p:spPr>
            <a:xfrm>
              <a:off x="5012809" y="2928755"/>
              <a:ext cx="2392077" cy="13306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b="0" i="0" kern="1200">
                  <a:solidFill>
                    <a:srgbClr val="332F4F"/>
                  </a:solidFill>
                  <a:latin typeface="MetaSerifPro-Medium" panose="02010604050101020102" pitchFamily="2" charset="0"/>
                  <a:ea typeface="+mj-ea"/>
                  <a:cs typeface="MetaSerifPro-Medium" panose="02010604050101020102" pitchFamily="2" charset="0"/>
                </a:defRPr>
              </a:lvl1pPr>
            </a:lstStyle>
            <a:p>
              <a:pPr>
                <a:lnSpc>
                  <a:spcPct val="150000"/>
                </a:lnSpc>
              </a:pPr>
              <a:r>
                <a:rPr lang="en-US" sz="2100" b="1" dirty="0">
                  <a:latin typeface="Cambria" panose="02040503050406030204" pitchFamily="18" charset="0"/>
                </a:rPr>
                <a:t>1 in 6</a:t>
              </a:r>
            </a:p>
            <a:p>
              <a:pPr>
                <a:lnSpc>
                  <a:spcPct val="100000"/>
                </a:lnSpc>
              </a:pPr>
              <a:r>
                <a:rPr lang="en-US" sz="900" dirty="0">
                  <a:latin typeface="+mn-lt"/>
                  <a:cs typeface="Arial" panose="020B0604020202020204" pitchFamily="34" charset="0"/>
                </a:rPr>
                <a:t>Live births (</a:t>
              </a:r>
              <a:r>
                <a:rPr lang="en-US" sz="900" dirty="0">
                  <a:solidFill>
                    <a:srgbClr val="E94575"/>
                  </a:solidFill>
                  <a:latin typeface="+mn-lt"/>
                  <a:cs typeface="Arial" panose="020B0604020202020204" pitchFamily="34" charset="0"/>
                </a:rPr>
                <a:t>21 million</a:t>
              </a:r>
              <a:r>
                <a:rPr lang="en-US" sz="900" dirty="0">
                  <a:latin typeface="+mn-lt"/>
                  <a:cs typeface="Arial" panose="020B0604020202020204" pitchFamily="34" charset="0"/>
                </a:rPr>
                <a:t>) affected </a:t>
              </a:r>
              <a:br>
                <a:rPr lang="en-US" sz="900" dirty="0">
                  <a:latin typeface="+mn-lt"/>
                  <a:cs typeface="Arial" panose="020B0604020202020204" pitchFamily="34" charset="0"/>
                </a:rPr>
              </a:br>
              <a:r>
                <a:rPr lang="en-US" sz="900" dirty="0">
                  <a:latin typeface="+mn-lt"/>
                  <a:cs typeface="Arial" panose="020B0604020202020204" pitchFamily="34" charset="0"/>
                </a:rPr>
                <a:t>by hyperglycaemia in pregnancy, </a:t>
              </a:r>
              <a:br>
                <a:rPr lang="en-US" sz="900" dirty="0">
                  <a:latin typeface="+mn-lt"/>
                  <a:cs typeface="Arial" panose="020B0604020202020204" pitchFamily="34" charset="0"/>
                </a:rPr>
              </a:br>
              <a:r>
                <a:rPr lang="en-US" sz="900" dirty="0">
                  <a:latin typeface="+mn-lt"/>
                  <a:cs typeface="Arial" panose="020B0604020202020204" pitchFamily="34" charset="0"/>
                </a:rPr>
                <a:t>80% have mothers with GDM</a:t>
              </a:r>
            </a:p>
          </p:txBody>
        </p:sp>
        <p:pic>
          <p:nvPicPr>
            <p:cNvPr id="60" name="Picture 59">
              <a:extLst>
                <a:ext uri="{FF2B5EF4-FFF2-40B4-BE49-F238E27FC236}">
                  <a16:creationId xmlns:a16="http://schemas.microsoft.com/office/drawing/2014/main" id="{8FD6D0EE-CFD1-D64B-A03A-39FD2BD9D77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9681" t="33102" r="39997" b="32395"/>
            <a:stretch/>
          </p:blipFill>
          <p:spPr>
            <a:xfrm>
              <a:off x="4363579" y="3383677"/>
              <a:ext cx="337195" cy="572504"/>
            </a:xfrm>
            <a:prstGeom prst="rect">
              <a:avLst/>
            </a:prstGeom>
          </p:spPr>
        </p:pic>
      </p:grpSp>
      <p:grpSp>
        <p:nvGrpSpPr>
          <p:cNvPr id="6" name="Group 20">
            <a:extLst>
              <a:ext uri="{FF2B5EF4-FFF2-40B4-BE49-F238E27FC236}">
                <a16:creationId xmlns:a16="http://schemas.microsoft.com/office/drawing/2014/main" id="{A81503BA-DEA4-E04C-86F7-B715D62749DD}"/>
              </a:ext>
            </a:extLst>
          </p:cNvPr>
          <p:cNvGrpSpPr/>
          <p:nvPr/>
        </p:nvGrpSpPr>
        <p:grpSpPr>
          <a:xfrm>
            <a:off x="5913118" y="3293328"/>
            <a:ext cx="2174149" cy="726553"/>
            <a:chOff x="7884157" y="4391103"/>
            <a:chExt cx="2898865" cy="968737"/>
          </a:xfrm>
        </p:grpSpPr>
        <p:sp>
          <p:nvSpPr>
            <p:cNvPr id="56" name="Title 3">
              <a:extLst>
                <a:ext uri="{FF2B5EF4-FFF2-40B4-BE49-F238E27FC236}">
                  <a16:creationId xmlns:a16="http://schemas.microsoft.com/office/drawing/2014/main" id="{917717CF-C659-0047-BDFA-DE871AC3DBAF}"/>
                </a:ext>
              </a:extLst>
            </p:cNvPr>
            <p:cNvSpPr txBox="1">
              <a:spLocks/>
            </p:cNvSpPr>
            <p:nvPr/>
          </p:nvSpPr>
          <p:spPr>
            <a:xfrm>
              <a:off x="8603681" y="4391103"/>
              <a:ext cx="2179341" cy="9687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b="0" i="0" kern="1200">
                  <a:solidFill>
                    <a:srgbClr val="332F4F"/>
                  </a:solidFill>
                  <a:latin typeface="MetaSerifPro-Medium" panose="02010604050101020102" pitchFamily="2" charset="0"/>
                  <a:ea typeface="+mj-ea"/>
                  <a:cs typeface="MetaSerifPro-Medium" panose="02010604050101020102" pitchFamily="2" charset="0"/>
                </a:defRPr>
              </a:lvl1pPr>
            </a:lstStyle>
            <a:p>
              <a:pPr>
                <a:lnSpc>
                  <a:spcPct val="150000"/>
                </a:lnSpc>
              </a:pPr>
              <a:r>
                <a:rPr lang="en-US" sz="2100" b="1" dirty="0">
                  <a:latin typeface="Cambria" panose="02040503050406030204" pitchFamily="18" charset="0"/>
                </a:rPr>
                <a:t>6.7 million</a:t>
              </a:r>
            </a:p>
            <a:p>
              <a:r>
                <a:rPr lang="en-US" sz="900" dirty="0">
                  <a:latin typeface="+mn-lt"/>
                  <a:cs typeface="Arial" panose="020B0604020202020204" pitchFamily="34" charset="0"/>
                </a:rPr>
                <a:t>Deaths attributed to diabetes</a:t>
              </a:r>
            </a:p>
          </p:txBody>
        </p:sp>
        <p:pic>
          <p:nvPicPr>
            <p:cNvPr id="61" name="Picture 60">
              <a:extLst>
                <a:ext uri="{FF2B5EF4-FFF2-40B4-BE49-F238E27FC236}">
                  <a16:creationId xmlns:a16="http://schemas.microsoft.com/office/drawing/2014/main" id="{F2CAE8AC-092F-3643-B1D3-6F702F70EB2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38317" t="41318" r="39455" b="40553"/>
            <a:stretch/>
          </p:blipFill>
          <p:spPr>
            <a:xfrm>
              <a:off x="7884157" y="4886288"/>
              <a:ext cx="510019" cy="415969"/>
            </a:xfrm>
            <a:prstGeom prst="rect">
              <a:avLst/>
            </a:prstGeom>
          </p:spPr>
        </p:pic>
      </p:grpSp>
      <p:grpSp>
        <p:nvGrpSpPr>
          <p:cNvPr id="7" name="Group 2">
            <a:extLst>
              <a:ext uri="{FF2B5EF4-FFF2-40B4-BE49-F238E27FC236}">
                <a16:creationId xmlns:a16="http://schemas.microsoft.com/office/drawing/2014/main" id="{FB4E1FBC-AE47-1C45-B1FD-73330888ED11}"/>
              </a:ext>
            </a:extLst>
          </p:cNvPr>
          <p:cNvGrpSpPr/>
          <p:nvPr/>
        </p:nvGrpSpPr>
        <p:grpSpPr>
          <a:xfrm>
            <a:off x="3241037" y="1093957"/>
            <a:ext cx="2289276" cy="998020"/>
            <a:chOff x="4321382" y="1458609"/>
            <a:chExt cx="3052368" cy="1330693"/>
          </a:xfrm>
        </p:grpSpPr>
        <p:sp>
          <p:nvSpPr>
            <p:cNvPr id="50" name="Title 3">
              <a:extLst>
                <a:ext uri="{FF2B5EF4-FFF2-40B4-BE49-F238E27FC236}">
                  <a16:creationId xmlns:a16="http://schemas.microsoft.com/office/drawing/2014/main" id="{031AA246-2750-D543-B2A5-4F1FF95832A0}"/>
                </a:ext>
              </a:extLst>
            </p:cNvPr>
            <p:cNvSpPr txBox="1">
              <a:spLocks/>
            </p:cNvSpPr>
            <p:nvPr/>
          </p:nvSpPr>
          <p:spPr>
            <a:xfrm>
              <a:off x="5012809" y="1458609"/>
              <a:ext cx="2360941" cy="13306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b="0" i="0" kern="1200">
                  <a:solidFill>
                    <a:srgbClr val="332F4F"/>
                  </a:solidFill>
                  <a:latin typeface="MetaSerifPro-Medium" panose="02010604050101020102" pitchFamily="2" charset="0"/>
                  <a:ea typeface="+mj-ea"/>
                  <a:cs typeface="MetaSerifPro-Medium" panose="02010604050101020102" pitchFamily="2" charset="0"/>
                </a:defRPr>
              </a:lvl1pPr>
            </a:lstStyle>
            <a:p>
              <a:pPr>
                <a:lnSpc>
                  <a:spcPct val="150000"/>
                </a:lnSpc>
              </a:pPr>
              <a:r>
                <a:rPr lang="en-US" sz="2100" b="1" dirty="0">
                  <a:latin typeface="Cambria" panose="02040503050406030204" pitchFamily="18" charset="0"/>
                </a:rPr>
                <a:t>1 in 18</a:t>
              </a:r>
            </a:p>
            <a:p>
              <a:pPr>
                <a:lnSpc>
                  <a:spcPct val="100000"/>
                </a:lnSpc>
              </a:pPr>
              <a:r>
                <a:rPr lang="en-US" sz="900" dirty="0">
                  <a:latin typeface="+mn-lt"/>
                  <a:cs typeface="Arial" panose="020B0604020202020204" pitchFamily="34" charset="0"/>
                </a:rPr>
                <a:t>Adults (20-79 years) has </a:t>
              </a:r>
              <a:br>
                <a:rPr lang="en-US" sz="900" dirty="0">
                  <a:latin typeface="+mn-lt"/>
                  <a:cs typeface="Arial" panose="020B0604020202020204" pitchFamily="34" charset="0"/>
                </a:rPr>
              </a:br>
              <a:r>
                <a:rPr lang="en-US" sz="900" dirty="0">
                  <a:latin typeface="+mn-lt"/>
                  <a:cs typeface="Arial" panose="020B0604020202020204" pitchFamily="34" charset="0"/>
                </a:rPr>
                <a:t>impaired fasting glucose </a:t>
              </a:r>
              <a:br>
                <a:rPr lang="en-US" sz="900" dirty="0">
                  <a:latin typeface="+mn-lt"/>
                  <a:cs typeface="Arial" panose="020B0604020202020204" pitchFamily="34" charset="0"/>
                </a:rPr>
              </a:br>
              <a:r>
                <a:rPr lang="en-US" sz="900" dirty="0">
                  <a:solidFill>
                    <a:srgbClr val="E94575"/>
                  </a:solidFill>
                  <a:latin typeface="+mn-lt"/>
                  <a:cs typeface="Arial" panose="020B0604020202020204" pitchFamily="34" charset="0"/>
                </a:rPr>
                <a:t>319 million people</a:t>
              </a:r>
            </a:p>
          </p:txBody>
        </p:sp>
        <p:grpSp>
          <p:nvGrpSpPr>
            <p:cNvPr id="8" name="Group 61">
              <a:extLst>
                <a:ext uri="{FF2B5EF4-FFF2-40B4-BE49-F238E27FC236}">
                  <a16:creationId xmlns:a16="http://schemas.microsoft.com/office/drawing/2014/main" id="{83588AD2-1EFE-4F4D-892A-6622AC7C0D8D}"/>
                </a:ext>
              </a:extLst>
            </p:cNvPr>
            <p:cNvGrpSpPr/>
            <p:nvPr/>
          </p:nvGrpSpPr>
          <p:grpSpPr>
            <a:xfrm>
              <a:off x="4321382" y="1825403"/>
              <a:ext cx="421588" cy="511666"/>
              <a:chOff x="4507544" y="1874519"/>
              <a:chExt cx="421588" cy="511666"/>
            </a:xfrm>
          </p:grpSpPr>
          <p:pic>
            <p:nvPicPr>
              <p:cNvPr id="63" name="Picture 62">
                <a:extLst>
                  <a:ext uri="{FF2B5EF4-FFF2-40B4-BE49-F238E27FC236}">
                    <a16:creationId xmlns:a16="http://schemas.microsoft.com/office/drawing/2014/main" id="{6901B6FF-A81D-2246-A3B4-AF0C9650481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507544" y="1874519"/>
                <a:ext cx="181594" cy="241773"/>
              </a:xfrm>
              <a:prstGeom prst="rect">
                <a:avLst/>
              </a:prstGeom>
            </p:spPr>
          </p:pic>
          <p:pic>
            <p:nvPicPr>
              <p:cNvPr id="64" name="Picture 63">
                <a:extLst>
                  <a:ext uri="{FF2B5EF4-FFF2-40B4-BE49-F238E27FC236}">
                    <a16:creationId xmlns:a16="http://schemas.microsoft.com/office/drawing/2014/main" id="{71F68050-23DF-E041-96C0-EA846301907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40148" t="36927" r="40700" b="35916"/>
              <a:stretch/>
            </p:blipFill>
            <p:spPr>
              <a:xfrm>
                <a:off x="4611344" y="1935574"/>
                <a:ext cx="317788" cy="450611"/>
              </a:xfrm>
              <a:prstGeom prst="rect">
                <a:avLst/>
              </a:prstGeom>
            </p:spPr>
          </p:pic>
        </p:grpSp>
      </p:grpSp>
      <p:grpSp>
        <p:nvGrpSpPr>
          <p:cNvPr id="9" name="Group 16">
            <a:extLst>
              <a:ext uri="{FF2B5EF4-FFF2-40B4-BE49-F238E27FC236}">
                <a16:creationId xmlns:a16="http://schemas.microsoft.com/office/drawing/2014/main" id="{331B4CCF-C9E4-1542-A3A5-5262BD04DF07}"/>
              </a:ext>
            </a:extLst>
          </p:cNvPr>
          <p:cNvGrpSpPr/>
          <p:nvPr/>
        </p:nvGrpSpPr>
        <p:grpSpPr>
          <a:xfrm>
            <a:off x="858037" y="3338614"/>
            <a:ext cx="2046908" cy="931639"/>
            <a:chOff x="1144050" y="4451485"/>
            <a:chExt cx="2729210" cy="1242185"/>
          </a:xfrm>
        </p:grpSpPr>
        <p:sp>
          <p:nvSpPr>
            <p:cNvPr id="49" name="Title 3">
              <a:extLst>
                <a:ext uri="{FF2B5EF4-FFF2-40B4-BE49-F238E27FC236}">
                  <a16:creationId xmlns:a16="http://schemas.microsoft.com/office/drawing/2014/main" id="{A2549517-AA40-6E46-BE36-0A0A9777B92A}"/>
                </a:ext>
              </a:extLst>
            </p:cNvPr>
            <p:cNvSpPr txBox="1">
              <a:spLocks/>
            </p:cNvSpPr>
            <p:nvPr/>
          </p:nvSpPr>
          <p:spPr>
            <a:xfrm>
              <a:off x="1779298" y="4451485"/>
              <a:ext cx="2093962" cy="1242185"/>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2000" b="0" i="0" kern="1200">
                  <a:solidFill>
                    <a:srgbClr val="332F4F"/>
                  </a:solidFill>
                  <a:latin typeface="MetaSerifPro-Medium" panose="02010604050101020102" pitchFamily="2" charset="0"/>
                  <a:ea typeface="+mj-ea"/>
                  <a:cs typeface="MetaSerifPro-Medium" panose="02010604050101020102" pitchFamily="2" charset="0"/>
                </a:defRPr>
              </a:lvl1pPr>
            </a:lstStyle>
            <a:p>
              <a:pPr>
                <a:lnSpc>
                  <a:spcPct val="150000"/>
                </a:lnSpc>
              </a:pPr>
              <a:r>
                <a:rPr lang="en-US" sz="2300" b="1" dirty="0">
                  <a:latin typeface="Cambria" panose="02040503050406030204" pitchFamily="18" charset="0"/>
                </a:rPr>
                <a:t>1 in 9</a:t>
              </a:r>
            </a:p>
            <a:p>
              <a:pPr>
                <a:lnSpc>
                  <a:spcPct val="110000"/>
                </a:lnSpc>
              </a:pPr>
              <a:r>
                <a:rPr lang="en-US" sz="1000" dirty="0">
                  <a:latin typeface="+mn-lt"/>
                  <a:cs typeface="Arial" panose="020B0604020202020204" pitchFamily="34" charset="0"/>
                </a:rPr>
                <a:t>Adults (20-79 years) has </a:t>
              </a:r>
              <a:br>
                <a:rPr lang="en-US" sz="1000" dirty="0">
                  <a:latin typeface="+mn-lt"/>
                  <a:cs typeface="Arial" panose="020B0604020202020204" pitchFamily="34" charset="0"/>
                </a:rPr>
              </a:br>
              <a:r>
                <a:rPr lang="en-US" sz="1000" dirty="0">
                  <a:latin typeface="+mn-lt"/>
                  <a:cs typeface="Arial" panose="020B0604020202020204" pitchFamily="34" charset="0"/>
                </a:rPr>
                <a:t>impaired glucose tolerance </a:t>
              </a:r>
              <a:br>
                <a:rPr lang="en-US" sz="1000" dirty="0">
                  <a:latin typeface="+mn-lt"/>
                  <a:cs typeface="Arial" panose="020B0604020202020204" pitchFamily="34" charset="0"/>
                </a:rPr>
              </a:br>
              <a:r>
                <a:rPr lang="en-US" sz="1000" dirty="0">
                  <a:solidFill>
                    <a:srgbClr val="E94575"/>
                  </a:solidFill>
                  <a:latin typeface="+mn-lt"/>
                  <a:cs typeface="Arial" panose="020B0604020202020204" pitchFamily="34" charset="0"/>
                </a:rPr>
                <a:t>541 million people</a:t>
              </a:r>
            </a:p>
          </p:txBody>
        </p:sp>
        <p:pic>
          <p:nvPicPr>
            <p:cNvPr id="65" name="Picture 64">
              <a:extLst>
                <a:ext uri="{FF2B5EF4-FFF2-40B4-BE49-F238E27FC236}">
                  <a16:creationId xmlns:a16="http://schemas.microsoft.com/office/drawing/2014/main" id="{C4CE43B1-8E8E-3A41-84F2-5D9764E97B7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44050" y="4809144"/>
              <a:ext cx="313426" cy="570261"/>
            </a:xfrm>
            <a:prstGeom prst="rect">
              <a:avLst/>
            </a:prstGeom>
          </p:spPr>
        </p:pic>
      </p:grpSp>
      <p:sp>
        <p:nvSpPr>
          <p:cNvPr id="53" name="Title 3">
            <a:extLst>
              <a:ext uri="{FF2B5EF4-FFF2-40B4-BE49-F238E27FC236}">
                <a16:creationId xmlns:a16="http://schemas.microsoft.com/office/drawing/2014/main" id="{406D89C7-4120-0548-A47B-0748E68FF785}"/>
              </a:ext>
            </a:extLst>
          </p:cNvPr>
          <p:cNvSpPr txBox="1">
            <a:spLocks/>
          </p:cNvSpPr>
          <p:nvPr/>
        </p:nvSpPr>
        <p:spPr>
          <a:xfrm>
            <a:off x="3759607" y="3267449"/>
            <a:ext cx="1770706" cy="931639"/>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2000" b="0" i="0" kern="1200">
                <a:solidFill>
                  <a:srgbClr val="332F4F"/>
                </a:solidFill>
                <a:latin typeface="MetaSerifPro-Medium" panose="02010604050101020102" pitchFamily="2" charset="0"/>
                <a:ea typeface="+mj-ea"/>
                <a:cs typeface="MetaSerifPro-Medium" panose="02010604050101020102" pitchFamily="2" charset="0"/>
              </a:defRPr>
            </a:lvl1pPr>
          </a:lstStyle>
          <a:p>
            <a:pPr>
              <a:lnSpc>
                <a:spcPct val="150000"/>
              </a:lnSpc>
            </a:pPr>
            <a:r>
              <a:rPr lang="en-US" sz="2100" b="1" dirty="0">
                <a:latin typeface="Cambria" panose="02040503050406030204" pitchFamily="18" charset="0"/>
              </a:rPr>
              <a:t>1.2 million</a:t>
            </a:r>
          </a:p>
          <a:p>
            <a:pPr>
              <a:lnSpc>
                <a:spcPct val="100000"/>
              </a:lnSpc>
            </a:pPr>
            <a:r>
              <a:rPr lang="en-US" sz="900" dirty="0">
                <a:latin typeface="+mn-lt"/>
                <a:cs typeface="Arial" panose="020B0604020202020204" pitchFamily="34" charset="0"/>
              </a:rPr>
              <a:t>Children and adolescents below </a:t>
            </a:r>
            <a:br>
              <a:rPr lang="en-US" sz="900" dirty="0">
                <a:latin typeface="+mn-lt"/>
                <a:cs typeface="Arial" panose="020B0604020202020204" pitchFamily="34" charset="0"/>
              </a:rPr>
            </a:br>
            <a:r>
              <a:rPr lang="en-US" sz="900" dirty="0">
                <a:latin typeface="+mn-lt"/>
                <a:cs typeface="Arial" panose="020B0604020202020204" pitchFamily="34" charset="0"/>
              </a:rPr>
              <a:t>20 years have type 1 diabetes</a:t>
            </a:r>
          </a:p>
        </p:txBody>
      </p:sp>
      <p:grpSp>
        <p:nvGrpSpPr>
          <p:cNvPr id="10" name="Group 3">
            <a:extLst>
              <a:ext uri="{FF2B5EF4-FFF2-40B4-BE49-F238E27FC236}">
                <a16:creationId xmlns:a16="http://schemas.microsoft.com/office/drawing/2014/main" id="{611C52FE-2441-B840-85D1-FDB055BDB249}"/>
              </a:ext>
            </a:extLst>
          </p:cNvPr>
          <p:cNvGrpSpPr/>
          <p:nvPr/>
        </p:nvGrpSpPr>
        <p:grpSpPr>
          <a:xfrm>
            <a:off x="5866233" y="1056501"/>
            <a:ext cx="2357234" cy="836555"/>
            <a:chOff x="7821644" y="1408669"/>
            <a:chExt cx="3142978" cy="1115406"/>
          </a:xfrm>
        </p:grpSpPr>
        <p:sp>
          <p:nvSpPr>
            <p:cNvPr id="54" name="Title 3">
              <a:extLst>
                <a:ext uri="{FF2B5EF4-FFF2-40B4-BE49-F238E27FC236}">
                  <a16:creationId xmlns:a16="http://schemas.microsoft.com/office/drawing/2014/main" id="{2AC86066-98F0-DE40-863B-D4E2263240A1}"/>
                </a:ext>
              </a:extLst>
            </p:cNvPr>
            <p:cNvSpPr txBox="1">
              <a:spLocks/>
            </p:cNvSpPr>
            <p:nvPr/>
          </p:nvSpPr>
          <p:spPr>
            <a:xfrm>
              <a:off x="8603681" y="1408669"/>
              <a:ext cx="2360941" cy="1115406"/>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2000" b="0" i="0" kern="1200">
                  <a:solidFill>
                    <a:srgbClr val="332F4F"/>
                  </a:solidFill>
                  <a:latin typeface="MetaSerifPro-Medium" panose="02010604050101020102" pitchFamily="2" charset="0"/>
                  <a:ea typeface="+mj-ea"/>
                  <a:cs typeface="MetaSerifPro-Medium" panose="02010604050101020102" pitchFamily="2" charset="0"/>
                </a:defRPr>
              </a:lvl1pPr>
            </a:lstStyle>
            <a:p>
              <a:pPr>
                <a:lnSpc>
                  <a:spcPct val="150000"/>
                </a:lnSpc>
              </a:pPr>
              <a:r>
                <a:rPr lang="en-US" sz="2300" b="1" dirty="0">
                  <a:latin typeface="Cambria" panose="02040503050406030204" pitchFamily="18" charset="0"/>
                </a:rPr>
                <a:t>3 in 4</a:t>
              </a:r>
            </a:p>
            <a:p>
              <a:pPr>
                <a:lnSpc>
                  <a:spcPct val="100000"/>
                </a:lnSpc>
              </a:pPr>
              <a:r>
                <a:rPr lang="en-US" sz="900" dirty="0">
                  <a:latin typeface="+mn-lt"/>
                  <a:cs typeface="Arial" panose="020B0604020202020204" pitchFamily="34" charset="0"/>
                </a:rPr>
                <a:t>People with diabetes live in </a:t>
              </a:r>
              <a:br>
                <a:rPr lang="en-US" sz="900" dirty="0">
                  <a:latin typeface="+mn-lt"/>
                  <a:cs typeface="Arial" panose="020B0604020202020204" pitchFamily="34" charset="0"/>
                </a:rPr>
              </a:br>
              <a:r>
                <a:rPr lang="en-US" sz="900" dirty="0">
                  <a:latin typeface="+mn-lt"/>
                  <a:cs typeface="Arial" panose="020B0604020202020204" pitchFamily="34" charset="0"/>
                </a:rPr>
                <a:t>low and middle-income countries</a:t>
              </a:r>
            </a:p>
          </p:txBody>
        </p:sp>
        <p:pic>
          <p:nvPicPr>
            <p:cNvPr id="67" name="Picture 66">
              <a:extLst>
                <a:ext uri="{FF2B5EF4-FFF2-40B4-BE49-F238E27FC236}">
                  <a16:creationId xmlns:a16="http://schemas.microsoft.com/office/drawing/2014/main" id="{45F23B0A-FFD3-3245-8123-178FC5F9F038}"/>
                </a:ext>
              </a:extLst>
            </p:cNvPr>
            <p:cNvPicPr>
              <a:picLocks noChangeAspect="1"/>
            </p:cNvPicPr>
            <p:nvPr/>
          </p:nvPicPr>
          <p:blipFill>
            <a:blip r:embed="rId10"/>
            <a:stretch>
              <a:fillRect/>
            </a:stretch>
          </p:blipFill>
          <p:spPr>
            <a:xfrm>
              <a:off x="7821644" y="1791364"/>
              <a:ext cx="517785" cy="517785"/>
            </a:xfrm>
            <a:prstGeom prst="rect">
              <a:avLst/>
            </a:prstGeom>
          </p:spPr>
        </p:pic>
      </p:grpSp>
      <p:pic>
        <p:nvPicPr>
          <p:cNvPr id="33" name="Picture 32">
            <a:extLst>
              <a:ext uri="{FF2B5EF4-FFF2-40B4-BE49-F238E27FC236}">
                <a16:creationId xmlns:a16="http://schemas.microsoft.com/office/drawing/2014/main" id="{E4ADC687-E18C-C846-B9ED-084D24E73C8E}"/>
              </a:ext>
            </a:extLst>
          </p:cNvPr>
          <p:cNvPicPr>
            <a:picLocks noChangeAspect="1"/>
          </p:cNvPicPr>
          <p:nvPr/>
        </p:nvPicPr>
        <p:blipFill>
          <a:blip r:embed="rId11"/>
          <a:stretch>
            <a:fillRect/>
          </a:stretch>
        </p:blipFill>
        <p:spPr>
          <a:xfrm>
            <a:off x="3219891" y="3664716"/>
            <a:ext cx="382587" cy="387758"/>
          </a:xfrm>
          <a:prstGeom prst="rect">
            <a:avLst/>
          </a:prstGeom>
        </p:spPr>
      </p:pic>
    </p:spTree>
    <p:extLst>
      <p:ext uri="{BB962C8B-B14F-4D97-AF65-F5344CB8AC3E}">
        <p14:creationId xmlns:p14="http://schemas.microsoft.com/office/powerpoint/2010/main" val="3062708062"/>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11"/>
          </p:nvPr>
        </p:nvSpPr>
        <p:spPr>
          <a:xfrm>
            <a:off x="136779" y="161681"/>
            <a:ext cx="7883271" cy="181219"/>
          </a:xfrm>
        </p:spPr>
        <p:txBody>
          <a:bodyPr/>
          <a:lstStyle/>
          <a:p>
            <a:r>
              <a:rPr lang="en-US" dirty="0"/>
              <a:t>Glycemic targets</a:t>
            </a:r>
          </a:p>
        </p:txBody>
      </p:sp>
      <p:pic>
        <p:nvPicPr>
          <p:cNvPr id="8" name="Picture 7">
            <a:extLst>
              <a:ext uri="{FF2B5EF4-FFF2-40B4-BE49-F238E27FC236}">
                <a16:creationId xmlns:a16="http://schemas.microsoft.com/office/drawing/2014/main" id="{33744D3C-E672-27FE-B1B7-963DB67D2F2B}"/>
              </a:ext>
            </a:extLst>
          </p:cNvPr>
          <p:cNvPicPr>
            <a:picLocks noChangeAspect="1"/>
          </p:cNvPicPr>
          <p:nvPr/>
        </p:nvPicPr>
        <p:blipFill>
          <a:blip r:embed="rId2"/>
          <a:stretch>
            <a:fillRect/>
          </a:stretch>
        </p:blipFill>
        <p:spPr>
          <a:xfrm>
            <a:off x="1401917" y="1025366"/>
            <a:ext cx="5973862" cy="3092767"/>
          </a:xfrm>
          <a:prstGeom prst="rect">
            <a:avLst/>
          </a:prstGeom>
        </p:spPr>
      </p:pic>
    </p:spTree>
    <p:extLst>
      <p:ext uri="{BB962C8B-B14F-4D97-AF65-F5344CB8AC3E}">
        <p14:creationId xmlns:p14="http://schemas.microsoft.com/office/powerpoint/2010/main" val="767508351"/>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775597"/>
          </a:xfrm>
        </p:spPr>
        <p:txBody>
          <a:bodyPr/>
          <a:lstStyle/>
          <a:p>
            <a:r>
              <a:rPr lang="en-US" dirty="0"/>
              <a:t>Pharmacologic Therapy for Adults With Type 1 Diabetes</a:t>
            </a:r>
            <a:endParaRPr lang="en-US" dirty="0">
              <a:solidFill>
                <a:srgbClr val="A6192E"/>
              </a:solidFill>
            </a:endParaRP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91791" y="1761429"/>
            <a:ext cx="7930382" cy="959237"/>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AdvOT7b515deb"/>
              </a:rPr>
              <a:t> individuals with type 1 diabetes should be treated with multiple daily injections of prandial and basal insulin, or continuous subcutaneous insulin infusion</a:t>
            </a:r>
            <a:endParaRPr lang="en-US" sz="1800" dirty="0">
              <a:solidFill>
                <a:srgbClr val="A6192E"/>
              </a:solidFill>
              <a:latin typeface="AdvOT8eb9eec2.B"/>
            </a:endParaRPr>
          </a:p>
          <a:p>
            <a:r>
              <a:rPr lang="en-US" sz="1800" dirty="0">
                <a:latin typeface="AdvOT8eb9eec2.B"/>
              </a:rPr>
              <a:t>	</a:t>
            </a:r>
            <a:endParaRPr lang="en-US" sz="1800" dirty="0">
              <a:solidFill>
                <a:srgbClr val="A6192E"/>
              </a:solidFill>
              <a:latin typeface="Open Sans"/>
              <a:cs typeface="+mn-cs"/>
            </a:endParaRPr>
          </a:p>
        </p:txBody>
      </p:sp>
    </p:spTree>
    <p:extLst>
      <p:ext uri="{BB962C8B-B14F-4D97-AF65-F5344CB8AC3E}">
        <p14:creationId xmlns:p14="http://schemas.microsoft.com/office/powerpoint/2010/main" val="42912134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775597"/>
          </a:xfrm>
        </p:spPr>
        <p:txBody>
          <a:bodyPr/>
          <a:lstStyle/>
          <a:p>
            <a:r>
              <a:rPr lang="en-US" dirty="0"/>
              <a:t>Pharmacologic Therapy for Adults With Type 2 Diabetes</a:t>
            </a:r>
            <a:endParaRPr lang="en-US" dirty="0">
              <a:solidFill>
                <a:srgbClr val="A6192E"/>
              </a:solidFill>
            </a:endParaRP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91791" y="1565996"/>
            <a:ext cx="7930382" cy="2472472"/>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dirty="0">
                <a:latin typeface="AdvOT7b515deb"/>
              </a:rPr>
              <a:t>Healthy lifestyle behaviors, diabetes self-management education and support Pharmacologic therapy should be guided by person-centered treatment factors, including comorbidities and treatment goals</a:t>
            </a:r>
            <a:r>
              <a:rPr lang="en-US" sz="1800" dirty="0">
                <a:latin typeface="AdvOT7b515deb"/>
              </a:rPr>
              <a:t>.</a:t>
            </a:r>
          </a:p>
          <a:p>
            <a:r>
              <a:rPr lang="en-US" sz="1800" dirty="0">
                <a:latin typeface="AdvOT8eb9eec2.B"/>
              </a:rPr>
              <a:t> </a:t>
            </a:r>
            <a:r>
              <a:rPr lang="en-US" sz="1800" dirty="0">
                <a:latin typeface="AdvOT7b515deb"/>
              </a:rPr>
              <a:t>A person-centered approach should guide the choice of pharmacologic agents. Consider the effects on cardiovascular and renal </a:t>
            </a:r>
            <a:r>
              <a:rPr lang="en-US" sz="1800" dirty="0" err="1">
                <a:latin typeface="AdvOT7b515deb"/>
              </a:rPr>
              <a:t>comorbidities</a:t>
            </a:r>
            <a:r>
              <a:rPr lang="en-US" sz="1800" dirty="0">
                <a:latin typeface="AdvOT7b515deb"/>
              </a:rPr>
              <a:t>, ef</a:t>
            </a:r>
            <a:r>
              <a:rPr lang="en-US" sz="1800" dirty="0">
                <a:latin typeface="AdvOT7b515deb+fb"/>
              </a:rPr>
              <a:t>fi</a:t>
            </a:r>
            <a:r>
              <a:rPr lang="en-US" sz="1800" dirty="0">
                <a:latin typeface="AdvOT7b515deb"/>
              </a:rPr>
              <a:t>cacy, hypoglycemia risk, impact on weight, cost and access, risk for side effects, and individual preferences </a:t>
            </a:r>
            <a:endParaRPr lang="en-US" sz="1800" b="1" dirty="0">
              <a:solidFill>
                <a:srgbClr val="A6192E"/>
              </a:solidFill>
              <a:latin typeface="AdvOT8eb9eec2.B"/>
            </a:endParaRPr>
          </a:p>
          <a:p>
            <a:pPr algn="l"/>
            <a:endParaRPr lang="en-US" sz="1800" dirty="0">
              <a:solidFill>
                <a:srgbClr val="A6192E"/>
              </a:solidFill>
              <a:latin typeface="AdvOT8eb9eec2.B"/>
            </a:endParaRPr>
          </a:p>
        </p:txBody>
      </p:sp>
    </p:spTree>
    <p:extLst>
      <p:ext uri="{BB962C8B-B14F-4D97-AF65-F5344CB8AC3E}">
        <p14:creationId xmlns:p14="http://schemas.microsoft.com/office/powerpoint/2010/main" val="8843918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775597"/>
          </a:xfrm>
        </p:spPr>
        <p:txBody>
          <a:bodyPr/>
          <a:lstStyle/>
          <a:p>
            <a:r>
              <a:rPr lang="en-US" dirty="0"/>
              <a:t>Pharmacologic Therapy for Adults With Type 2 Diabetes (continued)</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11"/>
          </p:nvPr>
        </p:nvSpPr>
        <p:spPr>
          <a:xfrm>
            <a:off x="136779" y="161681"/>
            <a:ext cx="7883271" cy="181219"/>
          </a:xfrm>
        </p:spPr>
        <p:txBody>
          <a:bodyPr/>
          <a:lstStyle/>
          <a:p>
            <a:r>
              <a:rPr lang="en-US" dirty="0"/>
              <a:t>Pharmacologic Approaches to Glycemic Treatment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628066"/>
            <a:ext cx="7930382" cy="1482457"/>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dirty="0">
                <a:latin typeface="AdvOT7b515deb"/>
              </a:rPr>
              <a:t> early introduction of insulin  should be considered if there is evidence of ongoing catabolism (weight loss), if symptoms of hyperglycemia are present, or when A1C levels (</a:t>
            </a:r>
            <a:r>
              <a:rPr lang="en-US" sz="1800" b="0" i="0" u="none" strike="noStrike" baseline="0" dirty="0">
                <a:latin typeface="AdvP4C4E51"/>
              </a:rPr>
              <a:t>&gt;</a:t>
            </a:r>
            <a:r>
              <a:rPr lang="en-US" sz="1800" b="0" i="0" u="none" strike="noStrike" baseline="0" dirty="0">
                <a:latin typeface="AdvOT7b515deb"/>
              </a:rPr>
              <a:t>10% [86 mmol/mol]) or blood glucose levels (</a:t>
            </a:r>
            <a:r>
              <a:rPr lang="en-US" sz="1800" b="0" i="0" u="none" strike="noStrike" baseline="0" dirty="0">
                <a:latin typeface="AdvOT8817665d"/>
              </a:rPr>
              <a:t>≥</a:t>
            </a:r>
            <a:r>
              <a:rPr lang="en-US" sz="1800" b="0" i="0" u="none" strike="noStrike" baseline="0" dirty="0">
                <a:latin typeface="AdvOT7b515deb"/>
              </a:rPr>
              <a:t>300mg/dL [16.7mmol/L]) </a:t>
            </a:r>
            <a:r>
              <a:rPr lang="en-US" sz="1800" dirty="0">
                <a:latin typeface="AdvOT7b515deb"/>
              </a:rPr>
              <a:t>.</a:t>
            </a:r>
            <a:endParaRPr lang="en-US" sz="1400" dirty="0">
              <a:solidFill>
                <a:srgbClr val="A6192E"/>
              </a:solidFill>
              <a:latin typeface="AdvOT8eb9eec2.B"/>
            </a:endParaRPr>
          </a:p>
          <a:p>
            <a:pPr algn="l"/>
            <a:endParaRPr lang="en-US" sz="1600" dirty="0">
              <a:solidFill>
                <a:srgbClr val="A6192E"/>
              </a:solidFill>
              <a:latin typeface="AdvOT8eb9eec2.B"/>
            </a:endParaRPr>
          </a:p>
        </p:txBody>
      </p:sp>
    </p:spTree>
    <p:extLst>
      <p:ext uri="{BB962C8B-B14F-4D97-AF65-F5344CB8AC3E}">
        <p14:creationId xmlns:p14="http://schemas.microsoft.com/office/powerpoint/2010/main" val="16946892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775597"/>
          </a:xfrm>
        </p:spPr>
        <p:txBody>
          <a:bodyPr/>
          <a:lstStyle/>
          <a:p>
            <a:r>
              <a:rPr lang="en-US" dirty="0"/>
              <a:t>Pharmacologic Therapy for Adults With Type 2 Diabetes (continued)</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11"/>
          </p:nvPr>
        </p:nvSpPr>
        <p:spPr>
          <a:xfrm>
            <a:off x="136779" y="161681"/>
            <a:ext cx="7883271" cy="181219"/>
          </a:xfrm>
        </p:spPr>
        <p:txBody>
          <a:bodyPr/>
          <a:lstStyle/>
          <a:p>
            <a:r>
              <a:rPr lang="en-US" dirty="0"/>
              <a:t>Pharmacologic Approaches to Glycemic Treatment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628066"/>
            <a:ext cx="7930382" cy="2046714"/>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dirty="0">
                <a:latin typeface="AdvOT7b515deb"/>
              </a:rPr>
              <a:t>Medication regimen and medication-taking behavior should be reevaluated at regular intervals (every 3</a:t>
            </a:r>
            <a:r>
              <a:rPr lang="en-US" sz="1800" b="0" i="0" u="none" strike="noStrike" baseline="0" dirty="0">
                <a:latin typeface="AdvOT7b515deb+20"/>
              </a:rPr>
              <a:t>–</a:t>
            </a:r>
            <a:r>
              <a:rPr lang="en-US" sz="1800" b="0" i="0" u="none" strike="noStrike" baseline="0" dirty="0">
                <a:latin typeface="AdvOT7b515deb"/>
              </a:rPr>
              <a:t>6 months) and adjusted as needed to incorporate speci</a:t>
            </a:r>
            <a:r>
              <a:rPr lang="en-US" sz="1800" b="0" i="0" u="none" strike="noStrike" baseline="0" dirty="0">
                <a:latin typeface="AdvOT7b515deb+fb"/>
              </a:rPr>
              <a:t>fi</a:t>
            </a:r>
            <a:r>
              <a:rPr lang="en-US" sz="1800" b="0" i="0" u="none" strike="noStrike" baseline="0" dirty="0">
                <a:latin typeface="AdvOT7b515deb"/>
              </a:rPr>
              <a:t>c factors that impact choice of treatment </a:t>
            </a:r>
            <a:endParaRPr lang="en-US" sz="1800" b="1" dirty="0">
              <a:solidFill>
                <a:srgbClr val="A6192E"/>
              </a:solidFill>
              <a:latin typeface="AdvOT8eb9eec2.B"/>
            </a:endParaRPr>
          </a:p>
          <a:p>
            <a:pPr algn="l"/>
            <a:endParaRPr lang="en-US" sz="1800" b="1" dirty="0">
              <a:solidFill>
                <a:srgbClr val="A6192E"/>
              </a:solidFill>
              <a:latin typeface="AdvOT8eb9eec2.B"/>
            </a:endParaRPr>
          </a:p>
          <a:p>
            <a:endParaRPr lang="en-US" sz="1800" b="1" dirty="0">
              <a:solidFill>
                <a:srgbClr val="A6192E"/>
              </a:solidFill>
              <a:latin typeface="Open Sans"/>
              <a:cs typeface="+mn-cs"/>
            </a:endParaRPr>
          </a:p>
          <a:p>
            <a:endParaRPr lang="en-US" sz="1800" b="1" dirty="0">
              <a:solidFill>
                <a:srgbClr val="A6192E"/>
              </a:solidFill>
              <a:latin typeface="Open Sans"/>
              <a:cs typeface="+mn-cs"/>
            </a:endParaRPr>
          </a:p>
        </p:txBody>
      </p:sp>
    </p:spTree>
    <p:extLst>
      <p:ext uri="{BB962C8B-B14F-4D97-AF65-F5344CB8AC3E}">
        <p14:creationId xmlns:p14="http://schemas.microsoft.com/office/powerpoint/2010/main" val="4980913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583660" y="204788"/>
            <a:ext cx="8103140" cy="4389835"/>
          </a:xfrm>
        </p:spPr>
        <p:txBody>
          <a:bodyPr/>
          <a:lstStyle/>
          <a:p>
            <a:pPr>
              <a:buNone/>
            </a:pPr>
            <a:r>
              <a:rPr lang="en-US" sz="3600" b="1" dirty="0"/>
              <a:t> Diabetes Medications </a:t>
            </a:r>
            <a:endParaRPr lang="en-US" sz="3600" dirty="0"/>
          </a:p>
          <a:p>
            <a:r>
              <a:rPr lang="en-US" sz="1200" dirty="0"/>
              <a:t>Oral diabetes medications are routinely used before insulin for the treatment of type 2 diabetes. </a:t>
            </a:r>
          </a:p>
          <a:p>
            <a:r>
              <a:rPr lang="en-US" sz="1200" dirty="0"/>
              <a:t>Examples of oral diabetes medications include:</a:t>
            </a:r>
          </a:p>
          <a:p>
            <a:r>
              <a:rPr lang="en-US" sz="1200" b="1" dirty="0" err="1"/>
              <a:t>Biguanides</a:t>
            </a:r>
            <a:r>
              <a:rPr lang="en-US" sz="1200" dirty="0"/>
              <a:t> (</a:t>
            </a:r>
            <a:r>
              <a:rPr lang="en-US" sz="1200" dirty="0" err="1"/>
              <a:t>metformin</a:t>
            </a:r>
            <a:r>
              <a:rPr lang="en-US" sz="1200" dirty="0"/>
              <a:t>)</a:t>
            </a:r>
          </a:p>
          <a:p>
            <a:r>
              <a:rPr lang="en-US" sz="1200" b="1" dirty="0" err="1"/>
              <a:t>Thiazolidinediones</a:t>
            </a:r>
            <a:r>
              <a:rPr lang="en-US" sz="1200" dirty="0"/>
              <a:t> (</a:t>
            </a:r>
            <a:r>
              <a:rPr lang="en-US" sz="1200" dirty="0" err="1"/>
              <a:t>pioglitazone</a:t>
            </a:r>
            <a:r>
              <a:rPr lang="en-US" sz="1200" dirty="0"/>
              <a:t>, </a:t>
            </a:r>
            <a:r>
              <a:rPr lang="en-US" sz="1200" dirty="0" err="1"/>
              <a:t>rosiglitazone</a:t>
            </a:r>
            <a:r>
              <a:rPr lang="en-US" sz="1200" dirty="0"/>
              <a:t>)</a:t>
            </a:r>
          </a:p>
          <a:p>
            <a:r>
              <a:rPr lang="en-US" sz="1200" b="1" dirty="0" err="1"/>
              <a:t>Sulfonylureas</a:t>
            </a:r>
            <a:r>
              <a:rPr lang="en-US" sz="1200" dirty="0"/>
              <a:t> (</a:t>
            </a:r>
            <a:r>
              <a:rPr lang="en-US" sz="1200" dirty="0" err="1"/>
              <a:t>glimepiride</a:t>
            </a:r>
            <a:r>
              <a:rPr lang="en-US" sz="1200" dirty="0"/>
              <a:t>, </a:t>
            </a:r>
            <a:r>
              <a:rPr lang="en-US" sz="1200" dirty="0" err="1"/>
              <a:t>glyburide</a:t>
            </a:r>
            <a:r>
              <a:rPr lang="en-US" sz="1200" dirty="0"/>
              <a:t>, </a:t>
            </a:r>
            <a:r>
              <a:rPr lang="en-US" sz="1200" dirty="0" err="1"/>
              <a:t>glipizide</a:t>
            </a:r>
            <a:r>
              <a:rPr lang="en-US" sz="1200" dirty="0"/>
              <a:t>) </a:t>
            </a:r>
          </a:p>
          <a:p>
            <a:r>
              <a:rPr lang="en-US" sz="1200" b="1" dirty="0"/>
              <a:t>SGLT-2 Inhibitors</a:t>
            </a:r>
            <a:r>
              <a:rPr lang="en-US" sz="1200" dirty="0"/>
              <a:t> (</a:t>
            </a:r>
            <a:r>
              <a:rPr lang="en-US" sz="1200" dirty="0" err="1"/>
              <a:t>dapagliflozin</a:t>
            </a:r>
            <a:r>
              <a:rPr lang="en-US" sz="1200" dirty="0"/>
              <a:t>, </a:t>
            </a:r>
            <a:r>
              <a:rPr lang="en-US" sz="1200" dirty="0" err="1"/>
              <a:t>canagliflozin</a:t>
            </a:r>
            <a:r>
              <a:rPr lang="en-US" sz="1200" dirty="0"/>
              <a:t>, </a:t>
            </a:r>
            <a:r>
              <a:rPr lang="en-US" sz="1200" dirty="0" err="1"/>
              <a:t>empagliflozin</a:t>
            </a:r>
            <a:r>
              <a:rPr lang="en-US" sz="1200" dirty="0"/>
              <a:t>)</a:t>
            </a:r>
          </a:p>
          <a:p>
            <a:r>
              <a:rPr lang="en-US" sz="1200" b="1" dirty="0"/>
              <a:t>DPP-4 Inhibitors</a:t>
            </a:r>
            <a:r>
              <a:rPr lang="en-US" sz="1200" dirty="0"/>
              <a:t> (</a:t>
            </a:r>
            <a:r>
              <a:rPr lang="en-US" sz="1200" dirty="0" err="1"/>
              <a:t>alogliptin</a:t>
            </a:r>
            <a:r>
              <a:rPr lang="en-US" sz="1200" dirty="0"/>
              <a:t>, </a:t>
            </a:r>
            <a:r>
              <a:rPr lang="en-US" sz="1200" dirty="0" err="1"/>
              <a:t>linagliptin</a:t>
            </a:r>
            <a:r>
              <a:rPr lang="en-US" sz="1200" dirty="0"/>
              <a:t>, </a:t>
            </a:r>
            <a:r>
              <a:rPr lang="en-US" sz="1200" dirty="0" err="1"/>
              <a:t>saxagliptin</a:t>
            </a:r>
            <a:r>
              <a:rPr lang="en-US" sz="1200" dirty="0"/>
              <a:t>, </a:t>
            </a:r>
            <a:r>
              <a:rPr lang="en-US" sz="1200" dirty="0" err="1"/>
              <a:t>sitagliptin</a:t>
            </a:r>
            <a:r>
              <a:rPr lang="en-US" sz="1200" dirty="0"/>
              <a:t>)</a:t>
            </a:r>
          </a:p>
          <a:p>
            <a:r>
              <a:rPr lang="en-US" sz="1200" b="1" dirty="0"/>
              <a:t>GLP-1 </a:t>
            </a:r>
            <a:r>
              <a:rPr lang="en-US" sz="1200" b="1" dirty="0" err="1"/>
              <a:t>Mimetics</a:t>
            </a:r>
            <a:r>
              <a:rPr lang="en-US" sz="1200" b="1" dirty="0"/>
              <a:t>/Agonists</a:t>
            </a:r>
            <a:r>
              <a:rPr lang="en-US" sz="1200" dirty="0"/>
              <a:t> (</a:t>
            </a:r>
            <a:r>
              <a:rPr lang="en-US" sz="1200" dirty="0" err="1"/>
              <a:t>exenatide</a:t>
            </a:r>
            <a:r>
              <a:rPr lang="en-US" sz="1200" dirty="0"/>
              <a:t>, </a:t>
            </a:r>
            <a:r>
              <a:rPr lang="en-US" sz="1200" dirty="0" err="1"/>
              <a:t>liraglutide</a:t>
            </a:r>
            <a:r>
              <a:rPr lang="en-US" sz="1200" dirty="0"/>
              <a:t>)</a:t>
            </a:r>
          </a:p>
          <a:p>
            <a:r>
              <a:rPr lang="en-US" sz="1200" b="1" dirty="0" err="1"/>
              <a:t>Meglitinides</a:t>
            </a:r>
            <a:r>
              <a:rPr lang="en-US" sz="1200" b="1" dirty="0"/>
              <a:t>/</a:t>
            </a:r>
            <a:r>
              <a:rPr lang="en-US" sz="1200" b="1" dirty="0" err="1"/>
              <a:t>Glinides</a:t>
            </a:r>
            <a:r>
              <a:rPr lang="en-US" sz="1200" dirty="0"/>
              <a:t> (</a:t>
            </a:r>
            <a:r>
              <a:rPr lang="en-US" sz="1200" dirty="0" err="1"/>
              <a:t>nateglinide</a:t>
            </a:r>
            <a:r>
              <a:rPr lang="en-US" sz="1200" dirty="0"/>
              <a:t>, </a:t>
            </a:r>
            <a:r>
              <a:rPr lang="en-US" sz="1200" dirty="0" err="1"/>
              <a:t>repaglinide</a:t>
            </a:r>
            <a:r>
              <a:rPr lang="en-US" sz="1200" dirty="0"/>
              <a:t>)</a:t>
            </a:r>
          </a:p>
          <a:p>
            <a:pPr lvl="1"/>
            <a:r>
              <a:rPr lang="en-US" sz="1200" dirty="0"/>
              <a:t>Similar to </a:t>
            </a:r>
            <a:r>
              <a:rPr lang="en-US" sz="1200" dirty="0" err="1"/>
              <a:t>sulfonylureas</a:t>
            </a:r>
            <a:r>
              <a:rPr lang="en-US" sz="1200" dirty="0"/>
              <a:t> but act more quickly</a:t>
            </a:r>
          </a:p>
          <a:p>
            <a:r>
              <a:rPr lang="en-US" sz="1200" b="1" dirty="0"/>
              <a:t>Alpha-</a:t>
            </a:r>
            <a:r>
              <a:rPr lang="en-US" sz="1200" b="1" dirty="0" err="1"/>
              <a:t>Glucosidase</a:t>
            </a:r>
            <a:r>
              <a:rPr lang="en-US" sz="1200" b="1" dirty="0"/>
              <a:t> Inhibitors</a:t>
            </a:r>
            <a:r>
              <a:rPr lang="en-US" sz="1200" dirty="0"/>
              <a:t> (</a:t>
            </a:r>
            <a:r>
              <a:rPr lang="en-US" sz="1200" dirty="0" err="1"/>
              <a:t>acarbose</a:t>
            </a:r>
            <a:r>
              <a:rPr lang="en-US" sz="1200" dirty="0"/>
              <a:t>, </a:t>
            </a:r>
            <a:r>
              <a:rPr lang="en-US" sz="1200" dirty="0" err="1"/>
              <a:t>miglitol</a:t>
            </a:r>
            <a:r>
              <a:rPr lang="en-US" sz="1200" dirty="0"/>
              <a:t>)</a:t>
            </a:r>
          </a:p>
          <a:p>
            <a:endParaRPr lang="ar-EG" sz="12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hmad\Desktop\Advantages-and-Disadvantages-of-Antidiabetic-Drugs-for-the-Inpatient-Management-of.png"/>
          <p:cNvPicPr>
            <a:picLocks noGrp="1" noChangeAspect="1" noChangeArrowheads="1"/>
          </p:cNvPicPr>
          <p:nvPr>
            <p:ph idx="1"/>
          </p:nvPr>
        </p:nvPicPr>
        <p:blipFill>
          <a:blip r:embed="rId2"/>
          <a:srcRect/>
          <a:stretch>
            <a:fillRect/>
          </a:stretch>
        </p:blipFill>
        <p:spPr bwMode="auto">
          <a:xfrm>
            <a:off x="632298" y="324737"/>
            <a:ext cx="8054502" cy="4548820"/>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179389" y="195263"/>
            <a:ext cx="8713787" cy="513160"/>
          </a:xfrm>
        </p:spPr>
        <p:txBody>
          <a:bodyPr/>
          <a:lstStyle/>
          <a:p>
            <a:pPr algn="l"/>
            <a:r>
              <a:rPr lang="en-US" b="1">
                <a:solidFill>
                  <a:srgbClr val="FF0000"/>
                </a:solidFill>
              </a:rPr>
              <a:t>Pharmacologic Therapy</a:t>
            </a:r>
          </a:p>
        </p:txBody>
      </p:sp>
      <p:sp>
        <p:nvSpPr>
          <p:cNvPr id="44035" name="Content Placeholder 2"/>
          <p:cNvSpPr>
            <a:spLocks noGrp="1"/>
          </p:cNvSpPr>
          <p:nvPr>
            <p:ph sz="half" idx="1"/>
          </p:nvPr>
        </p:nvSpPr>
        <p:spPr>
          <a:xfrm>
            <a:off x="250826" y="735807"/>
            <a:ext cx="4284663" cy="4131469"/>
          </a:xfrm>
        </p:spPr>
        <p:txBody>
          <a:bodyPr/>
          <a:lstStyle/>
          <a:p>
            <a:pPr algn="l" rtl="0">
              <a:buClr>
                <a:srgbClr val="FF0000"/>
              </a:buClr>
              <a:buFont typeface="Wingdings" pitchFamily="2" charset="2"/>
              <a:buChar char="§"/>
            </a:pPr>
            <a:r>
              <a:rPr lang="en-US" b="1" dirty="0">
                <a:solidFill>
                  <a:srgbClr val="0070C0"/>
                </a:solidFill>
              </a:rPr>
              <a:t>Insulin Therapy and </a:t>
            </a:r>
          </a:p>
          <a:p>
            <a:pPr algn="l" rtl="0">
              <a:buFontTx/>
              <a:buNone/>
            </a:pPr>
            <a:r>
              <a:rPr lang="en-US" b="1" dirty="0">
                <a:solidFill>
                  <a:srgbClr val="0070C0"/>
                </a:solidFill>
              </a:rPr>
              <a:t>   Insulin Preparations</a:t>
            </a:r>
          </a:p>
          <a:p>
            <a:pPr algn="l" rtl="0">
              <a:buClr>
                <a:srgbClr val="FF0000"/>
              </a:buClr>
              <a:buFont typeface="Wingdings" pitchFamily="2" charset="2"/>
              <a:buChar char="§"/>
            </a:pPr>
            <a:r>
              <a:rPr lang="en-US" b="1" dirty="0">
                <a:solidFill>
                  <a:srgbClr val="0070C0"/>
                </a:solidFill>
              </a:rPr>
              <a:t>Insulin preparations vary according to three main characteristics:</a:t>
            </a:r>
          </a:p>
          <a:p>
            <a:pPr algn="l" rtl="0">
              <a:buClr>
                <a:srgbClr val="FF0000"/>
              </a:buClr>
              <a:buFont typeface="Wingdings" pitchFamily="2" charset="2"/>
              <a:buChar char="Ø"/>
            </a:pPr>
            <a:r>
              <a:rPr lang="en-US" dirty="0"/>
              <a:t>Time course of action</a:t>
            </a:r>
          </a:p>
          <a:p>
            <a:pPr algn="l" rtl="0">
              <a:buClr>
                <a:srgbClr val="FF0000"/>
              </a:buClr>
              <a:buFont typeface="Wingdings" pitchFamily="2" charset="2"/>
              <a:buChar char="Ø"/>
            </a:pPr>
            <a:r>
              <a:rPr lang="en-US" dirty="0"/>
              <a:t>Species ( source)</a:t>
            </a:r>
          </a:p>
          <a:p>
            <a:pPr algn="l" rtl="0">
              <a:buClr>
                <a:srgbClr val="FF0000"/>
              </a:buClr>
              <a:buFont typeface="Wingdings" pitchFamily="2" charset="2"/>
              <a:buChar char="Ø"/>
            </a:pPr>
            <a:r>
              <a:rPr lang="en-US" dirty="0"/>
              <a:t>Manufacturer</a:t>
            </a:r>
          </a:p>
        </p:txBody>
      </p:sp>
      <p:pic>
        <p:nvPicPr>
          <p:cNvPr id="7" name="Content Placeholder 6" descr="NIH_insulin_shot_diagram.gif"/>
          <p:cNvPicPr>
            <a:picLocks noGrp="1" noChangeAspect="1"/>
          </p:cNvPicPr>
          <p:nvPr>
            <p:ph sz="half" idx="2"/>
          </p:nvPr>
        </p:nvPicPr>
        <p:blipFill>
          <a:blip r:embed="rId2"/>
          <a:srcRect/>
          <a:stretch>
            <a:fillRect/>
          </a:stretch>
        </p:blipFill>
        <p:spPr>
          <a:xfrm>
            <a:off x="4500563" y="925116"/>
            <a:ext cx="4464050" cy="40767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anim calcmode="lin" valueType="num">
                                      <p:cBhvr>
                                        <p:cTn id="7" dur="1000" fill="hold"/>
                                        <p:tgtEl>
                                          <p:spTgt spid="44035">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44035">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4035">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44035">
                                            <p:txEl>
                                              <p:pRg st="1" end="1"/>
                                            </p:txEl>
                                          </p:spTgt>
                                        </p:tgtEl>
                                        <p:attrNameLst>
                                          <p:attrName>style.visibility</p:attrName>
                                        </p:attrNameLst>
                                      </p:cBhvr>
                                      <p:to>
                                        <p:strVal val="visible"/>
                                      </p:to>
                                    </p:set>
                                    <p:anim calcmode="lin" valueType="num">
                                      <p:cBhvr>
                                        <p:cTn id="14" dur="1000" fill="hold"/>
                                        <p:tgtEl>
                                          <p:spTgt spid="44035">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44035">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44035">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44035">
                                            <p:txEl>
                                              <p:pRg st="2" end="2"/>
                                            </p:txEl>
                                          </p:spTgt>
                                        </p:tgtEl>
                                        <p:attrNameLst>
                                          <p:attrName>style.visibility</p:attrName>
                                        </p:attrNameLst>
                                      </p:cBhvr>
                                      <p:to>
                                        <p:strVal val="visible"/>
                                      </p:to>
                                    </p:set>
                                    <p:anim calcmode="lin" valueType="num">
                                      <p:cBhvr>
                                        <p:cTn id="21" dur="1000" fill="hold"/>
                                        <p:tgtEl>
                                          <p:spTgt spid="44035">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44035">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44035">
                                            <p:txEl>
                                              <p:pRg st="2" end="2"/>
                                            </p:txEl>
                                          </p:spTgt>
                                        </p:tgtEl>
                                      </p:cBhvr>
                                    </p:animEffect>
                                  </p:childTnLst>
                                </p:cTn>
                              </p:par>
                              <p:par>
                                <p:cTn id="24" presetID="55" presetClass="entr" presetSubtype="0" fill="hold" nodeType="withEffect">
                                  <p:stCondLst>
                                    <p:cond delay="0"/>
                                  </p:stCondLst>
                                  <p:childTnLst>
                                    <p:set>
                                      <p:cBhvr>
                                        <p:cTn id="25" dur="1" fill="hold">
                                          <p:stCondLst>
                                            <p:cond delay="0"/>
                                          </p:stCondLst>
                                        </p:cTn>
                                        <p:tgtEl>
                                          <p:spTgt spid="44035">
                                            <p:txEl>
                                              <p:pRg st="3" end="3"/>
                                            </p:txEl>
                                          </p:spTgt>
                                        </p:tgtEl>
                                        <p:attrNameLst>
                                          <p:attrName>style.visibility</p:attrName>
                                        </p:attrNameLst>
                                      </p:cBhvr>
                                      <p:to>
                                        <p:strVal val="visible"/>
                                      </p:to>
                                    </p:set>
                                    <p:anim calcmode="lin" valueType="num">
                                      <p:cBhvr>
                                        <p:cTn id="26" dur="1000" fill="hold"/>
                                        <p:tgtEl>
                                          <p:spTgt spid="44035">
                                            <p:txEl>
                                              <p:pRg st="3" end="3"/>
                                            </p:txEl>
                                          </p:spTgt>
                                        </p:tgtEl>
                                        <p:attrNameLst>
                                          <p:attrName>ppt_w</p:attrName>
                                        </p:attrNameLst>
                                      </p:cBhvr>
                                      <p:tavLst>
                                        <p:tav tm="0">
                                          <p:val>
                                            <p:strVal val="#ppt_w*0.70"/>
                                          </p:val>
                                        </p:tav>
                                        <p:tav tm="100000">
                                          <p:val>
                                            <p:strVal val="#ppt_w"/>
                                          </p:val>
                                        </p:tav>
                                      </p:tavLst>
                                    </p:anim>
                                    <p:anim calcmode="lin" valueType="num">
                                      <p:cBhvr>
                                        <p:cTn id="27" dur="1000" fill="hold"/>
                                        <p:tgtEl>
                                          <p:spTgt spid="44035">
                                            <p:txEl>
                                              <p:pRg st="3" end="3"/>
                                            </p:txEl>
                                          </p:spTgt>
                                        </p:tgtEl>
                                        <p:attrNameLst>
                                          <p:attrName>ppt_h</p:attrName>
                                        </p:attrNameLst>
                                      </p:cBhvr>
                                      <p:tavLst>
                                        <p:tav tm="0">
                                          <p:val>
                                            <p:strVal val="#ppt_h"/>
                                          </p:val>
                                        </p:tav>
                                        <p:tav tm="100000">
                                          <p:val>
                                            <p:strVal val="#ppt_h"/>
                                          </p:val>
                                        </p:tav>
                                      </p:tavLst>
                                    </p:anim>
                                    <p:animEffect transition="in" filter="fade">
                                      <p:cBhvr>
                                        <p:cTn id="28" dur="1000"/>
                                        <p:tgtEl>
                                          <p:spTgt spid="44035">
                                            <p:txEl>
                                              <p:pRg st="3" end="3"/>
                                            </p:txEl>
                                          </p:spTgt>
                                        </p:tgtEl>
                                      </p:cBhvr>
                                    </p:animEffect>
                                  </p:childTnLst>
                                </p:cTn>
                              </p:par>
                              <p:par>
                                <p:cTn id="29" presetID="55" presetClass="entr" presetSubtype="0" fill="hold" nodeType="withEffect">
                                  <p:stCondLst>
                                    <p:cond delay="0"/>
                                  </p:stCondLst>
                                  <p:childTnLst>
                                    <p:set>
                                      <p:cBhvr>
                                        <p:cTn id="30" dur="1" fill="hold">
                                          <p:stCondLst>
                                            <p:cond delay="0"/>
                                          </p:stCondLst>
                                        </p:cTn>
                                        <p:tgtEl>
                                          <p:spTgt spid="44035">
                                            <p:txEl>
                                              <p:pRg st="4" end="4"/>
                                            </p:txEl>
                                          </p:spTgt>
                                        </p:tgtEl>
                                        <p:attrNameLst>
                                          <p:attrName>style.visibility</p:attrName>
                                        </p:attrNameLst>
                                      </p:cBhvr>
                                      <p:to>
                                        <p:strVal val="visible"/>
                                      </p:to>
                                    </p:set>
                                    <p:anim calcmode="lin" valueType="num">
                                      <p:cBhvr>
                                        <p:cTn id="31" dur="1000" fill="hold"/>
                                        <p:tgtEl>
                                          <p:spTgt spid="44035">
                                            <p:txEl>
                                              <p:pRg st="4" end="4"/>
                                            </p:txEl>
                                          </p:spTgt>
                                        </p:tgtEl>
                                        <p:attrNameLst>
                                          <p:attrName>ppt_w</p:attrName>
                                        </p:attrNameLst>
                                      </p:cBhvr>
                                      <p:tavLst>
                                        <p:tav tm="0">
                                          <p:val>
                                            <p:strVal val="#ppt_w*0.70"/>
                                          </p:val>
                                        </p:tav>
                                        <p:tav tm="100000">
                                          <p:val>
                                            <p:strVal val="#ppt_w"/>
                                          </p:val>
                                        </p:tav>
                                      </p:tavLst>
                                    </p:anim>
                                    <p:anim calcmode="lin" valueType="num">
                                      <p:cBhvr>
                                        <p:cTn id="32" dur="1000" fill="hold"/>
                                        <p:tgtEl>
                                          <p:spTgt spid="44035">
                                            <p:txEl>
                                              <p:pRg st="4" end="4"/>
                                            </p:txEl>
                                          </p:spTgt>
                                        </p:tgtEl>
                                        <p:attrNameLst>
                                          <p:attrName>ppt_h</p:attrName>
                                        </p:attrNameLst>
                                      </p:cBhvr>
                                      <p:tavLst>
                                        <p:tav tm="0">
                                          <p:val>
                                            <p:strVal val="#ppt_h"/>
                                          </p:val>
                                        </p:tav>
                                        <p:tav tm="100000">
                                          <p:val>
                                            <p:strVal val="#ppt_h"/>
                                          </p:val>
                                        </p:tav>
                                      </p:tavLst>
                                    </p:anim>
                                    <p:animEffect transition="in" filter="fade">
                                      <p:cBhvr>
                                        <p:cTn id="33" dur="1000"/>
                                        <p:tgtEl>
                                          <p:spTgt spid="44035">
                                            <p:txEl>
                                              <p:pRg st="4" end="4"/>
                                            </p:txEl>
                                          </p:spTgt>
                                        </p:tgtEl>
                                      </p:cBhvr>
                                    </p:animEffect>
                                  </p:childTnLst>
                                </p:cTn>
                              </p:par>
                              <p:par>
                                <p:cTn id="34" presetID="55" presetClass="entr" presetSubtype="0" fill="hold" nodeType="withEffect">
                                  <p:stCondLst>
                                    <p:cond delay="0"/>
                                  </p:stCondLst>
                                  <p:childTnLst>
                                    <p:set>
                                      <p:cBhvr>
                                        <p:cTn id="35" dur="1" fill="hold">
                                          <p:stCondLst>
                                            <p:cond delay="0"/>
                                          </p:stCondLst>
                                        </p:cTn>
                                        <p:tgtEl>
                                          <p:spTgt spid="44035">
                                            <p:txEl>
                                              <p:pRg st="5" end="5"/>
                                            </p:txEl>
                                          </p:spTgt>
                                        </p:tgtEl>
                                        <p:attrNameLst>
                                          <p:attrName>style.visibility</p:attrName>
                                        </p:attrNameLst>
                                      </p:cBhvr>
                                      <p:to>
                                        <p:strVal val="visible"/>
                                      </p:to>
                                    </p:set>
                                    <p:anim calcmode="lin" valueType="num">
                                      <p:cBhvr>
                                        <p:cTn id="36" dur="1000" fill="hold"/>
                                        <p:tgtEl>
                                          <p:spTgt spid="44035">
                                            <p:txEl>
                                              <p:pRg st="5" end="5"/>
                                            </p:txEl>
                                          </p:spTgt>
                                        </p:tgtEl>
                                        <p:attrNameLst>
                                          <p:attrName>ppt_w</p:attrName>
                                        </p:attrNameLst>
                                      </p:cBhvr>
                                      <p:tavLst>
                                        <p:tav tm="0">
                                          <p:val>
                                            <p:strVal val="#ppt_w*0.70"/>
                                          </p:val>
                                        </p:tav>
                                        <p:tav tm="100000">
                                          <p:val>
                                            <p:strVal val="#ppt_w"/>
                                          </p:val>
                                        </p:tav>
                                      </p:tavLst>
                                    </p:anim>
                                    <p:anim calcmode="lin" valueType="num">
                                      <p:cBhvr>
                                        <p:cTn id="37" dur="1000" fill="hold"/>
                                        <p:tgtEl>
                                          <p:spTgt spid="44035">
                                            <p:txEl>
                                              <p:pRg st="5" end="5"/>
                                            </p:txEl>
                                          </p:spTgt>
                                        </p:tgtEl>
                                        <p:attrNameLst>
                                          <p:attrName>ppt_h</p:attrName>
                                        </p:attrNameLst>
                                      </p:cBhvr>
                                      <p:tavLst>
                                        <p:tav tm="0">
                                          <p:val>
                                            <p:strVal val="#ppt_h"/>
                                          </p:val>
                                        </p:tav>
                                        <p:tav tm="100000">
                                          <p:val>
                                            <p:strVal val="#ppt_h"/>
                                          </p:val>
                                        </p:tav>
                                      </p:tavLst>
                                    </p:anim>
                                    <p:animEffect transition="in" filter="fade">
                                      <p:cBhvr>
                                        <p:cTn id="38" dur="1000"/>
                                        <p:tgtEl>
                                          <p:spTgt spid="44035">
                                            <p:txEl>
                                              <p:pRg st="5" end="5"/>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45" presetClass="entr" presetSubtype="0" fill="hold" nodeType="clickEffect">
                                  <p:stCondLst>
                                    <p:cond delay="0"/>
                                  </p:stCondLst>
                                  <p:iterate type="lt">
                                    <p:tmPct val="10000"/>
                                  </p:iterate>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ppt_w</p:attrName>
                                        </p:attrNameLst>
                                      </p:cBhvr>
                                      <p:tavLst>
                                        <p:tav tm="0" fmla="#ppt_w*sin(2.5*pi*$)">
                                          <p:val>
                                            <p:fltVal val="0"/>
                                          </p:val>
                                        </p:tav>
                                        <p:tav tm="100000">
                                          <p:val>
                                            <p:fltVal val="1"/>
                                          </p:val>
                                        </p:tav>
                                      </p:tavLst>
                                    </p:anim>
                                    <p:anim calcmode="lin" valueType="num">
                                      <p:cBhvr>
                                        <p:cTn id="45" dur="1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ahmad\Desktop\insulin_preparation.gif"/>
          <p:cNvPicPr>
            <a:picLocks noGrp="1" noChangeAspect="1" noChangeArrowheads="1"/>
          </p:cNvPicPr>
          <p:nvPr>
            <p:ph idx="1"/>
          </p:nvPr>
        </p:nvPicPr>
        <p:blipFill>
          <a:blip r:embed="rId2"/>
          <a:srcRect/>
          <a:stretch>
            <a:fillRect/>
          </a:stretch>
        </p:blipFill>
        <p:spPr bwMode="auto">
          <a:xfrm>
            <a:off x="972766" y="505838"/>
            <a:ext cx="7714034" cy="4192621"/>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4"/>
          <p:cNvSpPr>
            <a:spLocks noGrp="1"/>
          </p:cNvSpPr>
          <p:nvPr>
            <p:ph type="title"/>
          </p:nvPr>
        </p:nvSpPr>
        <p:spPr/>
        <p:txBody>
          <a:bodyPr/>
          <a:lstStyle/>
          <a:p>
            <a:r>
              <a:rPr lang="en-US" dirty="0"/>
              <a:t>CASE 5</a:t>
            </a:r>
            <a:endParaRPr lang="ar-EG" dirty="0"/>
          </a:p>
        </p:txBody>
      </p:sp>
      <p:sp>
        <p:nvSpPr>
          <p:cNvPr id="6" name="عنصر نائب للمحتوى 5"/>
          <p:cNvSpPr>
            <a:spLocks noGrp="1"/>
          </p:cNvSpPr>
          <p:nvPr>
            <p:ph idx="1"/>
          </p:nvPr>
        </p:nvSpPr>
        <p:spPr/>
        <p:txBody>
          <a:bodyPr/>
          <a:lstStyle/>
          <a:p>
            <a:r>
              <a:rPr lang="en-US" dirty="0"/>
              <a:t> a 49-year-old HGV driver, uses </a:t>
            </a:r>
            <a:r>
              <a:rPr lang="en-US" dirty="0" err="1"/>
              <a:t>metformin</a:t>
            </a:r>
            <a:r>
              <a:rPr lang="en-US" dirty="0"/>
              <a:t>, </a:t>
            </a:r>
            <a:r>
              <a:rPr lang="en-US" dirty="0" err="1"/>
              <a:t>glimperide</a:t>
            </a:r>
            <a:r>
              <a:rPr lang="en-US" dirty="0"/>
              <a:t> and </a:t>
            </a:r>
            <a:r>
              <a:rPr lang="en-US" dirty="0" err="1"/>
              <a:t>linagliptin</a:t>
            </a:r>
            <a:r>
              <a:rPr lang="en-US" dirty="0"/>
              <a:t> for his type 2 diabetes., he experiences frequent  symptoms of </a:t>
            </a:r>
            <a:r>
              <a:rPr lang="en-US" dirty="0" err="1"/>
              <a:t>hypoglycaemia</a:t>
            </a:r>
            <a:r>
              <a:rPr lang="en-US" dirty="0"/>
              <a:t>.</a:t>
            </a:r>
          </a:p>
          <a:p>
            <a:r>
              <a:rPr lang="en-US" b="1" dirty="0"/>
              <a:t>Would you make any changes to his medication?</a:t>
            </a:r>
            <a:endParaRPr lang="en-US" dirty="0"/>
          </a:p>
          <a:p>
            <a:endParaRPr lang="ar-EG"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3530009" y="431716"/>
            <a:ext cx="5475919" cy="3600450"/>
          </a:xfrm>
        </p:spPr>
        <p:txBody>
          <a:bodyPr/>
          <a:lstStyle/>
          <a:p>
            <a:pPr marL="285750" lvl="0" indent="-285750">
              <a:lnSpc>
                <a:spcPct val="100000"/>
              </a:lnSpc>
              <a:spcBef>
                <a:spcPts val="0"/>
              </a:spcBef>
              <a:buFont typeface="Wingdings" pitchFamily="2" charset="2"/>
              <a:buChar char="§"/>
              <a:defRPr/>
            </a:pPr>
            <a:r>
              <a:rPr lang="en-US" sz="2400" dirty="0">
                <a:latin typeface="Arial" pitchFamily="34" charset="0"/>
                <a:cs typeface="Arial" pitchFamily="34" charset="0"/>
              </a:rPr>
              <a:t>In 2021, the IDF 10 Edition of the Atlas estimates that 1/10 people aged 20-79 have diabetes.</a:t>
            </a:r>
          </a:p>
          <a:p>
            <a:pPr marL="285750" lvl="0" indent="-285750">
              <a:lnSpc>
                <a:spcPct val="100000"/>
              </a:lnSpc>
              <a:spcBef>
                <a:spcPts val="0"/>
              </a:spcBef>
              <a:buFont typeface="Wingdings" pitchFamily="2" charset="2"/>
              <a:buChar char="§"/>
              <a:defRPr/>
            </a:pPr>
            <a:endParaRPr lang="en-US" sz="2400" dirty="0">
              <a:latin typeface="Arial" pitchFamily="34" charset="0"/>
              <a:cs typeface="Arial" pitchFamily="34" charset="0"/>
            </a:endParaRPr>
          </a:p>
          <a:p>
            <a:pPr marL="285750" lvl="0" indent="-285750">
              <a:lnSpc>
                <a:spcPct val="100000"/>
              </a:lnSpc>
              <a:spcBef>
                <a:spcPts val="0"/>
              </a:spcBef>
              <a:buFont typeface="Wingdings" pitchFamily="2" charset="2"/>
              <a:buChar char="§"/>
              <a:defRPr/>
            </a:pPr>
            <a:r>
              <a:rPr lang="en-US" sz="2400" dirty="0">
                <a:latin typeface="Arial" pitchFamily="34" charset="0"/>
                <a:cs typeface="Arial" pitchFamily="34" charset="0"/>
              </a:rPr>
              <a:t>This equates to </a:t>
            </a:r>
            <a:r>
              <a:rPr lang="en-US" sz="2400" b="1" dirty="0">
                <a:latin typeface="Arial" pitchFamily="34" charset="0"/>
                <a:cs typeface="Arial" pitchFamily="34" charset="0"/>
              </a:rPr>
              <a:t>537 million </a:t>
            </a:r>
            <a:r>
              <a:rPr lang="en-US" sz="2400" dirty="0">
                <a:latin typeface="Arial" pitchFamily="34" charset="0"/>
                <a:cs typeface="Arial" pitchFamily="34" charset="0"/>
              </a:rPr>
              <a:t>people in the world</a:t>
            </a:r>
          </a:p>
          <a:p>
            <a:pPr marL="285750" lvl="0" indent="-285750">
              <a:lnSpc>
                <a:spcPct val="100000"/>
              </a:lnSpc>
              <a:spcBef>
                <a:spcPts val="0"/>
              </a:spcBef>
              <a:buFont typeface="Wingdings" pitchFamily="2" charset="2"/>
              <a:buChar char="§"/>
              <a:defRPr/>
            </a:pPr>
            <a:endParaRPr lang="en-US" sz="2400" dirty="0">
              <a:latin typeface="Arial" pitchFamily="34" charset="0"/>
              <a:cs typeface="Arial" pitchFamily="34" charset="0"/>
            </a:endParaRPr>
          </a:p>
          <a:p>
            <a:pPr marL="285750" lvl="0" indent="-285750">
              <a:lnSpc>
                <a:spcPct val="100000"/>
              </a:lnSpc>
              <a:spcBef>
                <a:spcPts val="0"/>
              </a:spcBef>
              <a:buFont typeface="Wingdings" pitchFamily="2" charset="2"/>
              <a:buChar char="§"/>
              <a:defRPr/>
            </a:pPr>
            <a:r>
              <a:rPr lang="en-US" sz="2400" dirty="0">
                <a:latin typeface="Arial" pitchFamily="34" charset="0"/>
                <a:cs typeface="Arial" pitchFamily="34" charset="0"/>
              </a:rPr>
              <a:t>By 2045, this number will increase to </a:t>
            </a:r>
            <a:r>
              <a:rPr lang="en-US" sz="2400" b="1" dirty="0">
                <a:latin typeface="Arial" pitchFamily="34" charset="0"/>
                <a:cs typeface="Arial" pitchFamily="34" charset="0"/>
              </a:rPr>
              <a:t>784 million </a:t>
            </a:r>
          </a:p>
          <a:p>
            <a:pPr marL="285750" lvl="0" indent="-285750">
              <a:lnSpc>
                <a:spcPct val="100000"/>
              </a:lnSpc>
              <a:spcBef>
                <a:spcPts val="0"/>
              </a:spcBef>
              <a:buNone/>
              <a:defRPr/>
            </a:pPr>
            <a:r>
              <a:rPr lang="en-US" sz="2400" dirty="0">
                <a:latin typeface="Arial" pitchFamily="34" charset="0"/>
                <a:cs typeface="Arial" pitchFamily="34" charset="0"/>
              </a:rPr>
              <a:t>  </a:t>
            </a:r>
          </a:p>
          <a:p>
            <a:pPr marL="285750" lvl="0" indent="-285750">
              <a:lnSpc>
                <a:spcPct val="100000"/>
              </a:lnSpc>
              <a:spcBef>
                <a:spcPts val="0"/>
              </a:spcBef>
              <a:buFont typeface="Wingdings" pitchFamily="2" charset="2"/>
              <a:buChar char="§"/>
              <a:defRPr/>
            </a:pPr>
            <a:r>
              <a:rPr lang="en-US" sz="2400" dirty="0">
                <a:latin typeface="Arial" pitchFamily="34" charset="0"/>
                <a:cs typeface="Arial" pitchFamily="34" charset="0"/>
              </a:rPr>
              <a:t>Prevalence of Diabetes in Jordan </a:t>
            </a:r>
            <a:r>
              <a:rPr lang="en-US" sz="2400" b="1" dirty="0">
                <a:solidFill>
                  <a:srgbClr val="C00000"/>
                </a:solidFill>
                <a:latin typeface="Arial" pitchFamily="34" charset="0"/>
                <a:cs typeface="Arial" pitchFamily="34" charset="0"/>
              </a:rPr>
              <a:t>14.8 %.</a:t>
            </a:r>
            <a:endParaRPr lang="ar-EG" sz="2400" b="1" dirty="0">
              <a:solidFill>
                <a:srgbClr val="C00000"/>
              </a:solidFill>
              <a:latin typeface="Arial" pitchFamily="34" charset="0"/>
              <a:cs typeface="Arial" pitchFamily="34" charset="0"/>
            </a:endParaRPr>
          </a:p>
          <a:p>
            <a:endParaRPr lang="ar-EG" dirty="0">
              <a:latin typeface="Arial" pitchFamily="34" charset="0"/>
              <a:cs typeface="Arial" pitchFamily="34" charset="0"/>
            </a:endParaRPr>
          </a:p>
        </p:txBody>
      </p:sp>
      <p:pic>
        <p:nvPicPr>
          <p:cNvPr id="4" name="Picture 2" descr="Graphical user interface, text, application&#10;&#10;Description automatically generated">
            <a:extLst>
              <a:ext uri="{FF2B5EF4-FFF2-40B4-BE49-F238E27FC236}">
                <a16:creationId xmlns:a16="http://schemas.microsoft.com/office/drawing/2014/main" id="{C463EC0E-2847-324F-B5B8-9C98BE3A3DE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7833" y="516622"/>
            <a:ext cx="2883446" cy="4087309"/>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CASE 6</a:t>
            </a:r>
            <a:endParaRPr lang="ar-EG" dirty="0"/>
          </a:p>
        </p:txBody>
      </p:sp>
      <p:sp>
        <p:nvSpPr>
          <p:cNvPr id="3" name="عنصر نائب للمحتوى 2"/>
          <p:cNvSpPr>
            <a:spLocks noGrp="1"/>
          </p:cNvSpPr>
          <p:nvPr>
            <p:ph idx="1"/>
          </p:nvPr>
        </p:nvSpPr>
        <p:spPr/>
        <p:txBody>
          <a:bodyPr/>
          <a:lstStyle/>
          <a:p>
            <a:r>
              <a:rPr lang="en-US" sz="1800" dirty="0"/>
              <a:t>45 YRS old male pt , known to have DM Type 2 , HF with of 45% , came to clinic as regular follow up visit ,Hba1c 7.6, </a:t>
            </a:r>
            <a:r>
              <a:rPr lang="en-US" sz="1800" dirty="0" err="1"/>
              <a:t>protien</a:t>
            </a:r>
            <a:r>
              <a:rPr lang="en-US" sz="1800" dirty="0"/>
              <a:t> </a:t>
            </a:r>
            <a:r>
              <a:rPr lang="en-US" sz="1800" dirty="0" err="1"/>
              <a:t>creatinie</a:t>
            </a:r>
            <a:r>
              <a:rPr lang="en-US" sz="1800" dirty="0"/>
              <a:t>  by spot urine 380 mg/day  , BMI 25 ,  He is on </a:t>
            </a:r>
            <a:r>
              <a:rPr lang="en-US" sz="1800" dirty="0" err="1"/>
              <a:t>metformin</a:t>
            </a:r>
            <a:r>
              <a:rPr lang="en-US" sz="1800" dirty="0"/>
              <a:t> 850 1*3 , </a:t>
            </a:r>
            <a:r>
              <a:rPr lang="en-US" sz="1800" dirty="0" err="1"/>
              <a:t>concor</a:t>
            </a:r>
            <a:r>
              <a:rPr lang="en-US" sz="1800" dirty="0"/>
              <a:t> 5 1*1 , </a:t>
            </a:r>
            <a:r>
              <a:rPr lang="en-US" sz="1800" dirty="0" err="1"/>
              <a:t>angiotic</a:t>
            </a:r>
            <a:r>
              <a:rPr lang="en-US" sz="1800" dirty="0"/>
              <a:t>  1*1 , </a:t>
            </a:r>
            <a:r>
              <a:rPr lang="en-US" sz="1800" dirty="0" err="1"/>
              <a:t>atorvastatin</a:t>
            </a:r>
            <a:r>
              <a:rPr lang="en-US" sz="1800" dirty="0"/>
              <a:t> 20 1*1  </a:t>
            </a:r>
          </a:p>
          <a:p>
            <a:pPr>
              <a:buNone/>
            </a:pPr>
            <a:r>
              <a:rPr lang="en-US" sz="1800" dirty="0"/>
              <a:t>What medication should be added next  ???</a:t>
            </a:r>
          </a:p>
          <a:p>
            <a:r>
              <a:rPr lang="en-US" sz="1800" dirty="0"/>
              <a:t>A.GLIMPERIDE (SOLFONYLUREA )</a:t>
            </a:r>
          </a:p>
          <a:p>
            <a:r>
              <a:rPr lang="en-US" sz="1800" dirty="0"/>
              <a:t>B.PIOGLITASONE </a:t>
            </a:r>
          </a:p>
          <a:p>
            <a:r>
              <a:rPr lang="en-US" sz="1800" dirty="0"/>
              <a:t>C.EMPAGLIFLOZIN (SGLT2 INHIBITOR )</a:t>
            </a:r>
          </a:p>
          <a:p>
            <a:r>
              <a:rPr lang="en-US" sz="1800" dirty="0"/>
              <a:t>D. MEGLITINIDES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250826" y="195263"/>
            <a:ext cx="8677275" cy="702469"/>
          </a:xfrm>
        </p:spPr>
        <p:txBody>
          <a:bodyPr/>
          <a:lstStyle/>
          <a:p>
            <a:pPr eaLnBrk="1" hangingPunct="1"/>
            <a:r>
              <a:rPr lang="en-US" sz="4000" b="1">
                <a:solidFill>
                  <a:srgbClr val="FF0000"/>
                </a:solidFill>
              </a:rPr>
              <a:t>Acute Complications of</a:t>
            </a:r>
            <a:r>
              <a:rPr lang="en-US" sz="4000"/>
              <a:t> </a:t>
            </a:r>
            <a:r>
              <a:rPr lang="en-US" sz="4000" b="1">
                <a:solidFill>
                  <a:srgbClr val="FF0000"/>
                </a:solidFill>
              </a:rPr>
              <a:t>Diabetes</a:t>
            </a:r>
          </a:p>
        </p:txBody>
      </p:sp>
      <p:sp>
        <p:nvSpPr>
          <p:cNvPr id="76803" name="Rectangle 3"/>
          <p:cNvSpPr>
            <a:spLocks noGrp="1" noChangeArrowheads="1"/>
          </p:cNvSpPr>
          <p:nvPr>
            <p:ph idx="1"/>
          </p:nvPr>
        </p:nvSpPr>
        <p:spPr>
          <a:xfrm>
            <a:off x="250826" y="816769"/>
            <a:ext cx="8893175" cy="4104085"/>
          </a:xfrm>
        </p:spPr>
        <p:txBody>
          <a:bodyPr/>
          <a:lstStyle/>
          <a:p>
            <a:pPr algn="l" rtl="0" eaLnBrk="1" hangingPunct="1">
              <a:lnSpc>
                <a:spcPct val="90000"/>
              </a:lnSpc>
              <a:buFontTx/>
              <a:buNone/>
            </a:pPr>
            <a:r>
              <a:rPr lang="en-US" sz="2800" b="1" dirty="0">
                <a:solidFill>
                  <a:srgbClr val="0070C0"/>
                </a:solidFill>
              </a:rPr>
              <a:t>There are three major acute complications of diabetes</a:t>
            </a:r>
          </a:p>
          <a:p>
            <a:pPr algn="l" rtl="0" eaLnBrk="1" hangingPunct="1">
              <a:lnSpc>
                <a:spcPct val="90000"/>
              </a:lnSpc>
              <a:buFontTx/>
              <a:buNone/>
            </a:pPr>
            <a:r>
              <a:rPr lang="en-US" sz="2800" b="1" dirty="0">
                <a:solidFill>
                  <a:srgbClr val="0070C0"/>
                </a:solidFill>
              </a:rPr>
              <a:t>related to short-term imbalances in blood glucose levels:</a:t>
            </a:r>
          </a:p>
          <a:p>
            <a:pPr algn="l" rtl="0" eaLnBrk="1" hangingPunct="1">
              <a:lnSpc>
                <a:spcPct val="90000"/>
              </a:lnSpc>
              <a:buNone/>
            </a:pPr>
            <a:r>
              <a:rPr lang="en-US" dirty="0"/>
              <a:t>Hypoglycemia</a:t>
            </a:r>
          </a:p>
          <a:p>
            <a:pPr algn="l" rtl="0" eaLnBrk="1" hangingPunct="1">
              <a:lnSpc>
                <a:spcPct val="90000"/>
              </a:lnSpc>
              <a:buFontTx/>
              <a:buNone/>
            </a:pPr>
            <a:endParaRPr lang="en-US" dirty="0"/>
          </a:p>
          <a:p>
            <a:pPr algn="l" rtl="0" eaLnBrk="1" hangingPunct="1">
              <a:lnSpc>
                <a:spcPct val="90000"/>
              </a:lnSpc>
              <a:buNone/>
            </a:pPr>
            <a:r>
              <a:rPr lang="en-US" dirty="0"/>
              <a:t>Diabetic </a:t>
            </a:r>
            <a:r>
              <a:rPr lang="en-US" dirty="0" err="1"/>
              <a:t>ketoacidosis</a:t>
            </a:r>
            <a:r>
              <a:rPr lang="en-US" dirty="0"/>
              <a:t> (DKA)</a:t>
            </a:r>
          </a:p>
          <a:p>
            <a:pPr algn="l" rtl="0" eaLnBrk="1" hangingPunct="1">
              <a:lnSpc>
                <a:spcPct val="90000"/>
              </a:lnSpc>
              <a:buFontTx/>
              <a:buNone/>
            </a:pPr>
            <a:endParaRPr lang="en-US" dirty="0"/>
          </a:p>
          <a:p>
            <a:pPr algn="l" rtl="0" eaLnBrk="1" hangingPunct="1">
              <a:lnSpc>
                <a:spcPct val="90000"/>
              </a:lnSpc>
              <a:buNone/>
            </a:pPr>
            <a:r>
              <a:rPr lang="en-US" dirty="0"/>
              <a:t>Hyperglycemic </a:t>
            </a:r>
            <a:r>
              <a:rPr lang="en-US" dirty="0" err="1"/>
              <a:t>hyperosmolar</a:t>
            </a:r>
            <a:r>
              <a:rPr lang="en-US" dirty="0"/>
              <a:t>  </a:t>
            </a:r>
            <a:r>
              <a:rPr lang="en-US" dirty="0" err="1"/>
              <a:t>nonketotic</a:t>
            </a:r>
            <a:r>
              <a:rPr lang="en-US" dirty="0"/>
              <a:t> syndrome (HHNS)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76802"/>
                                        </p:tgtEl>
                                        <p:attrNameLst>
                                          <p:attrName>style.visibility</p:attrName>
                                        </p:attrNameLst>
                                      </p:cBhvr>
                                      <p:to>
                                        <p:strVal val="visible"/>
                                      </p:to>
                                    </p:set>
                                    <p:animEffect transition="in" filter="fade">
                                      <p:cBhvr>
                                        <p:cTn id="7" dur="1000"/>
                                        <p:tgtEl>
                                          <p:spTgt spid="76802"/>
                                        </p:tgtEl>
                                      </p:cBhvr>
                                    </p:animEffect>
                                    <p:anim calcmode="lin" valueType="num">
                                      <p:cBhvr>
                                        <p:cTn id="8" dur="1000" fill="hold"/>
                                        <p:tgtEl>
                                          <p:spTgt spid="76802"/>
                                        </p:tgtEl>
                                        <p:attrNameLst>
                                          <p:attrName>ppt_w</p:attrName>
                                        </p:attrNameLst>
                                      </p:cBhvr>
                                      <p:tavLst>
                                        <p:tav tm="0" fmla="#ppt_w*sin(2.5*pi*$)">
                                          <p:val>
                                            <p:fltVal val="0"/>
                                          </p:val>
                                        </p:tav>
                                        <p:tav tm="100000">
                                          <p:val>
                                            <p:fltVal val="1"/>
                                          </p:val>
                                        </p:tav>
                                      </p:tavLst>
                                    </p:anim>
                                    <p:anim calcmode="lin" valueType="num">
                                      <p:cBhvr>
                                        <p:cTn id="9" dur="1000" fill="hold"/>
                                        <p:tgtEl>
                                          <p:spTgt spid="76802"/>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76803">
                                            <p:txEl>
                                              <p:pRg st="0" end="0"/>
                                            </p:txEl>
                                          </p:spTgt>
                                        </p:tgtEl>
                                        <p:attrNameLst>
                                          <p:attrName>style.visibility</p:attrName>
                                        </p:attrNameLst>
                                      </p:cBhvr>
                                      <p:to>
                                        <p:strVal val="visible"/>
                                      </p:to>
                                    </p:set>
                                    <p:anim calcmode="lin" valueType="num">
                                      <p:cBhvr>
                                        <p:cTn id="14" dur="1000" fill="hold"/>
                                        <p:tgtEl>
                                          <p:spTgt spid="76803">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76803">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76803">
                                            <p:txEl>
                                              <p:pRg st="0" end="0"/>
                                            </p:txEl>
                                          </p:spTgt>
                                        </p:tgtEl>
                                      </p:cBhvr>
                                    </p:animEffect>
                                  </p:childTnLst>
                                </p:cTn>
                              </p:par>
                              <p:par>
                                <p:cTn id="17" presetID="55" presetClass="entr" presetSubtype="0" fill="hold" nodeType="withEffect">
                                  <p:stCondLst>
                                    <p:cond delay="0"/>
                                  </p:stCondLst>
                                  <p:childTnLst>
                                    <p:set>
                                      <p:cBhvr>
                                        <p:cTn id="18" dur="1" fill="hold">
                                          <p:stCondLst>
                                            <p:cond delay="0"/>
                                          </p:stCondLst>
                                        </p:cTn>
                                        <p:tgtEl>
                                          <p:spTgt spid="76803">
                                            <p:txEl>
                                              <p:pRg st="1" end="1"/>
                                            </p:txEl>
                                          </p:spTgt>
                                        </p:tgtEl>
                                        <p:attrNameLst>
                                          <p:attrName>style.visibility</p:attrName>
                                        </p:attrNameLst>
                                      </p:cBhvr>
                                      <p:to>
                                        <p:strVal val="visible"/>
                                      </p:to>
                                    </p:set>
                                    <p:anim calcmode="lin" valueType="num">
                                      <p:cBhvr>
                                        <p:cTn id="19" dur="1000" fill="hold"/>
                                        <p:tgtEl>
                                          <p:spTgt spid="76803">
                                            <p:txEl>
                                              <p:pRg st="1" end="1"/>
                                            </p:txEl>
                                          </p:spTgt>
                                        </p:tgtEl>
                                        <p:attrNameLst>
                                          <p:attrName>ppt_w</p:attrName>
                                        </p:attrNameLst>
                                      </p:cBhvr>
                                      <p:tavLst>
                                        <p:tav tm="0">
                                          <p:val>
                                            <p:strVal val="#ppt_w*0.70"/>
                                          </p:val>
                                        </p:tav>
                                        <p:tav tm="100000">
                                          <p:val>
                                            <p:strVal val="#ppt_w"/>
                                          </p:val>
                                        </p:tav>
                                      </p:tavLst>
                                    </p:anim>
                                    <p:anim calcmode="lin" valueType="num">
                                      <p:cBhvr>
                                        <p:cTn id="20" dur="1000" fill="hold"/>
                                        <p:tgtEl>
                                          <p:spTgt spid="76803">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76803">
                                            <p:txEl>
                                              <p:pRg st="1" end="1"/>
                                            </p:txEl>
                                          </p:spTgt>
                                        </p:tgtEl>
                                      </p:cBhvr>
                                    </p:animEffect>
                                  </p:childTnLst>
                                </p:cTn>
                              </p:par>
                              <p:par>
                                <p:cTn id="22" presetID="55" presetClass="entr" presetSubtype="0" fill="hold" nodeType="withEffect">
                                  <p:stCondLst>
                                    <p:cond delay="0"/>
                                  </p:stCondLst>
                                  <p:childTnLst>
                                    <p:set>
                                      <p:cBhvr>
                                        <p:cTn id="23" dur="1" fill="hold">
                                          <p:stCondLst>
                                            <p:cond delay="0"/>
                                          </p:stCondLst>
                                        </p:cTn>
                                        <p:tgtEl>
                                          <p:spTgt spid="76803">
                                            <p:txEl>
                                              <p:pRg st="2" end="2"/>
                                            </p:txEl>
                                          </p:spTgt>
                                        </p:tgtEl>
                                        <p:attrNameLst>
                                          <p:attrName>style.visibility</p:attrName>
                                        </p:attrNameLst>
                                      </p:cBhvr>
                                      <p:to>
                                        <p:strVal val="visible"/>
                                      </p:to>
                                    </p:set>
                                    <p:anim calcmode="lin" valueType="num">
                                      <p:cBhvr>
                                        <p:cTn id="24" dur="1000" fill="hold"/>
                                        <p:tgtEl>
                                          <p:spTgt spid="76803">
                                            <p:txEl>
                                              <p:pRg st="2" end="2"/>
                                            </p:txEl>
                                          </p:spTgt>
                                        </p:tgtEl>
                                        <p:attrNameLst>
                                          <p:attrName>ppt_w</p:attrName>
                                        </p:attrNameLst>
                                      </p:cBhvr>
                                      <p:tavLst>
                                        <p:tav tm="0">
                                          <p:val>
                                            <p:strVal val="#ppt_w*0.70"/>
                                          </p:val>
                                        </p:tav>
                                        <p:tav tm="100000">
                                          <p:val>
                                            <p:strVal val="#ppt_w"/>
                                          </p:val>
                                        </p:tav>
                                      </p:tavLst>
                                    </p:anim>
                                    <p:anim calcmode="lin" valueType="num">
                                      <p:cBhvr>
                                        <p:cTn id="25" dur="1000" fill="hold"/>
                                        <p:tgtEl>
                                          <p:spTgt spid="76803">
                                            <p:txEl>
                                              <p:pRg st="2" end="2"/>
                                            </p:txEl>
                                          </p:spTgt>
                                        </p:tgtEl>
                                        <p:attrNameLst>
                                          <p:attrName>ppt_h</p:attrName>
                                        </p:attrNameLst>
                                      </p:cBhvr>
                                      <p:tavLst>
                                        <p:tav tm="0">
                                          <p:val>
                                            <p:strVal val="#ppt_h"/>
                                          </p:val>
                                        </p:tav>
                                        <p:tav tm="100000">
                                          <p:val>
                                            <p:strVal val="#ppt_h"/>
                                          </p:val>
                                        </p:tav>
                                      </p:tavLst>
                                    </p:anim>
                                    <p:animEffect transition="in" filter="fade">
                                      <p:cBhvr>
                                        <p:cTn id="26" dur="1000"/>
                                        <p:tgtEl>
                                          <p:spTgt spid="76803">
                                            <p:txEl>
                                              <p:pRg st="2" end="2"/>
                                            </p:txEl>
                                          </p:spTgt>
                                        </p:tgtEl>
                                      </p:cBhvr>
                                    </p:animEffect>
                                  </p:childTnLst>
                                </p:cTn>
                              </p:par>
                              <p:par>
                                <p:cTn id="27" presetID="55" presetClass="entr" presetSubtype="0" fill="hold" nodeType="withEffect">
                                  <p:stCondLst>
                                    <p:cond delay="0"/>
                                  </p:stCondLst>
                                  <p:childTnLst>
                                    <p:set>
                                      <p:cBhvr>
                                        <p:cTn id="28" dur="1" fill="hold">
                                          <p:stCondLst>
                                            <p:cond delay="0"/>
                                          </p:stCondLst>
                                        </p:cTn>
                                        <p:tgtEl>
                                          <p:spTgt spid="76803">
                                            <p:txEl>
                                              <p:pRg st="4" end="4"/>
                                            </p:txEl>
                                          </p:spTgt>
                                        </p:tgtEl>
                                        <p:attrNameLst>
                                          <p:attrName>style.visibility</p:attrName>
                                        </p:attrNameLst>
                                      </p:cBhvr>
                                      <p:to>
                                        <p:strVal val="visible"/>
                                      </p:to>
                                    </p:set>
                                    <p:anim calcmode="lin" valueType="num">
                                      <p:cBhvr>
                                        <p:cTn id="29" dur="1000" fill="hold"/>
                                        <p:tgtEl>
                                          <p:spTgt spid="76803">
                                            <p:txEl>
                                              <p:pRg st="4" end="4"/>
                                            </p:txEl>
                                          </p:spTgt>
                                        </p:tgtEl>
                                        <p:attrNameLst>
                                          <p:attrName>ppt_w</p:attrName>
                                        </p:attrNameLst>
                                      </p:cBhvr>
                                      <p:tavLst>
                                        <p:tav tm="0">
                                          <p:val>
                                            <p:strVal val="#ppt_w*0.70"/>
                                          </p:val>
                                        </p:tav>
                                        <p:tav tm="100000">
                                          <p:val>
                                            <p:strVal val="#ppt_w"/>
                                          </p:val>
                                        </p:tav>
                                      </p:tavLst>
                                    </p:anim>
                                    <p:anim calcmode="lin" valueType="num">
                                      <p:cBhvr>
                                        <p:cTn id="30" dur="1000" fill="hold"/>
                                        <p:tgtEl>
                                          <p:spTgt spid="76803">
                                            <p:txEl>
                                              <p:pRg st="4" end="4"/>
                                            </p:txEl>
                                          </p:spTgt>
                                        </p:tgtEl>
                                        <p:attrNameLst>
                                          <p:attrName>ppt_h</p:attrName>
                                        </p:attrNameLst>
                                      </p:cBhvr>
                                      <p:tavLst>
                                        <p:tav tm="0">
                                          <p:val>
                                            <p:strVal val="#ppt_h"/>
                                          </p:val>
                                        </p:tav>
                                        <p:tav tm="100000">
                                          <p:val>
                                            <p:strVal val="#ppt_h"/>
                                          </p:val>
                                        </p:tav>
                                      </p:tavLst>
                                    </p:anim>
                                    <p:animEffect transition="in" filter="fade">
                                      <p:cBhvr>
                                        <p:cTn id="31" dur="1000"/>
                                        <p:tgtEl>
                                          <p:spTgt spid="76803">
                                            <p:txEl>
                                              <p:pRg st="4" end="4"/>
                                            </p:txEl>
                                          </p:spTgt>
                                        </p:tgtEl>
                                      </p:cBhvr>
                                    </p:animEffect>
                                  </p:childTnLst>
                                </p:cTn>
                              </p:par>
                              <p:par>
                                <p:cTn id="32" presetID="55" presetClass="entr" presetSubtype="0" fill="hold" nodeType="withEffect">
                                  <p:stCondLst>
                                    <p:cond delay="0"/>
                                  </p:stCondLst>
                                  <p:childTnLst>
                                    <p:set>
                                      <p:cBhvr>
                                        <p:cTn id="33" dur="1" fill="hold">
                                          <p:stCondLst>
                                            <p:cond delay="0"/>
                                          </p:stCondLst>
                                        </p:cTn>
                                        <p:tgtEl>
                                          <p:spTgt spid="76803">
                                            <p:txEl>
                                              <p:pRg st="6" end="6"/>
                                            </p:txEl>
                                          </p:spTgt>
                                        </p:tgtEl>
                                        <p:attrNameLst>
                                          <p:attrName>style.visibility</p:attrName>
                                        </p:attrNameLst>
                                      </p:cBhvr>
                                      <p:to>
                                        <p:strVal val="visible"/>
                                      </p:to>
                                    </p:set>
                                    <p:anim calcmode="lin" valueType="num">
                                      <p:cBhvr>
                                        <p:cTn id="34" dur="1000" fill="hold"/>
                                        <p:tgtEl>
                                          <p:spTgt spid="76803">
                                            <p:txEl>
                                              <p:pRg st="6" end="6"/>
                                            </p:txEl>
                                          </p:spTgt>
                                        </p:tgtEl>
                                        <p:attrNameLst>
                                          <p:attrName>ppt_w</p:attrName>
                                        </p:attrNameLst>
                                      </p:cBhvr>
                                      <p:tavLst>
                                        <p:tav tm="0">
                                          <p:val>
                                            <p:strVal val="#ppt_w*0.70"/>
                                          </p:val>
                                        </p:tav>
                                        <p:tav tm="100000">
                                          <p:val>
                                            <p:strVal val="#ppt_w"/>
                                          </p:val>
                                        </p:tav>
                                      </p:tavLst>
                                    </p:anim>
                                    <p:anim calcmode="lin" valueType="num">
                                      <p:cBhvr>
                                        <p:cTn id="35" dur="1000" fill="hold"/>
                                        <p:tgtEl>
                                          <p:spTgt spid="76803">
                                            <p:txEl>
                                              <p:pRg st="6" end="6"/>
                                            </p:txEl>
                                          </p:spTgt>
                                        </p:tgtEl>
                                        <p:attrNameLst>
                                          <p:attrName>ppt_h</p:attrName>
                                        </p:attrNameLst>
                                      </p:cBhvr>
                                      <p:tavLst>
                                        <p:tav tm="0">
                                          <p:val>
                                            <p:strVal val="#ppt_h"/>
                                          </p:val>
                                        </p:tav>
                                        <p:tav tm="100000">
                                          <p:val>
                                            <p:strVal val="#ppt_h"/>
                                          </p:val>
                                        </p:tav>
                                      </p:tavLst>
                                    </p:anim>
                                    <p:animEffect transition="in" filter="fade">
                                      <p:cBhvr>
                                        <p:cTn id="36" dur="1000"/>
                                        <p:tgtEl>
                                          <p:spTgt spid="7680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Users\ahmad\Desktop\DKA-vs-HHS-1536x864.png"/>
          <p:cNvPicPr>
            <a:picLocks noGrp="1" noChangeAspect="1" noChangeArrowheads="1"/>
          </p:cNvPicPr>
          <p:nvPr>
            <p:ph idx="1"/>
          </p:nvPr>
        </p:nvPicPr>
        <p:blipFill>
          <a:blip r:embed="rId2"/>
          <a:srcRect/>
          <a:stretch>
            <a:fillRect/>
          </a:stretch>
        </p:blipFill>
        <p:spPr bwMode="auto">
          <a:xfrm>
            <a:off x="532563" y="492369"/>
            <a:ext cx="8154237" cy="4340888"/>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CASE 7 </a:t>
            </a:r>
            <a:endParaRPr lang="ar-EG" dirty="0"/>
          </a:p>
        </p:txBody>
      </p:sp>
      <p:sp>
        <p:nvSpPr>
          <p:cNvPr id="3" name="عنصر نائب للمحتوى 2"/>
          <p:cNvSpPr>
            <a:spLocks noGrp="1"/>
          </p:cNvSpPr>
          <p:nvPr>
            <p:ph idx="1"/>
          </p:nvPr>
        </p:nvSpPr>
        <p:spPr/>
        <p:txBody>
          <a:bodyPr/>
          <a:lstStyle/>
          <a:p>
            <a:pPr>
              <a:buNone/>
            </a:pPr>
            <a:r>
              <a:rPr lang="en-US" sz="2000" dirty="0"/>
              <a:t>13 yrs old male pt , known to have type 1 diabetes </a:t>
            </a:r>
          </a:p>
          <a:p>
            <a:pPr>
              <a:buNone/>
            </a:pPr>
            <a:r>
              <a:rPr lang="en-US" sz="2000" dirty="0"/>
              <a:t>Presented to ER for the third time this month c/o </a:t>
            </a:r>
            <a:r>
              <a:rPr lang="en-US" sz="2000" dirty="0" err="1"/>
              <a:t>epigastric</a:t>
            </a:r>
            <a:r>
              <a:rPr lang="en-US" sz="2000" dirty="0"/>
              <a:t> pain , </a:t>
            </a:r>
            <a:r>
              <a:rPr lang="en-US" sz="2000" dirty="0" err="1"/>
              <a:t>vomotting</a:t>
            </a:r>
            <a:r>
              <a:rPr lang="en-US" sz="2000" dirty="0"/>
              <a:t> , </a:t>
            </a:r>
            <a:r>
              <a:rPr lang="en-US" sz="2000" dirty="0" err="1"/>
              <a:t>polyurea</a:t>
            </a:r>
            <a:r>
              <a:rPr lang="en-US" sz="2000" dirty="0"/>
              <a:t> , and </a:t>
            </a:r>
            <a:r>
              <a:rPr lang="en-US" sz="2000" dirty="0" err="1"/>
              <a:t>polydypsia</a:t>
            </a:r>
            <a:r>
              <a:rPr lang="en-US" sz="2000" dirty="0"/>
              <a:t>  ,you find that he has acetone breath , BG 450 , on the previous two visits he was admitted to critical care unit </a:t>
            </a:r>
          </a:p>
          <a:p>
            <a:pPr>
              <a:buNone/>
            </a:pPr>
            <a:r>
              <a:rPr lang="en-US" sz="2000" dirty="0"/>
              <a:t>History ????</a:t>
            </a:r>
          </a:p>
          <a:p>
            <a:pPr>
              <a:buNone/>
            </a:pPr>
            <a:r>
              <a:rPr lang="en-US" sz="2000" dirty="0"/>
              <a:t>Labs ???</a:t>
            </a:r>
          </a:p>
          <a:p>
            <a:pPr>
              <a:buNone/>
            </a:pPr>
            <a:endParaRPr lang="ar-EG"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Case 7 </a:t>
            </a:r>
            <a:endParaRPr lang="ar-EG" dirty="0"/>
          </a:p>
        </p:txBody>
      </p:sp>
      <p:sp>
        <p:nvSpPr>
          <p:cNvPr id="3" name="عنصر نائب للمحتوى 2"/>
          <p:cNvSpPr>
            <a:spLocks noGrp="1"/>
          </p:cNvSpPr>
          <p:nvPr>
            <p:ph idx="1"/>
          </p:nvPr>
        </p:nvSpPr>
        <p:spPr/>
        <p:txBody>
          <a:bodyPr/>
          <a:lstStyle/>
          <a:p>
            <a:r>
              <a:rPr lang="en-US" dirty="0"/>
              <a:t>This pt was suspected to have DKA  ,lab results was delayed ,  ER  doctor started insulin infusion and normal saline  , two hours later pt started to have muscle cramps , and irregular heart beats , shortly after the pt starts to deteriorate ???????</a:t>
            </a:r>
          </a:p>
          <a:p>
            <a:pPr>
              <a:buNone/>
            </a:pPr>
            <a:endParaRPr lang="en-US" dirty="0"/>
          </a:p>
          <a:p>
            <a:pPr>
              <a:buNone/>
            </a:pPr>
            <a:endParaRPr lang="ar-EG"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dirty="0"/>
              <a:t>Hypoglycemia</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11"/>
          </p:nvPr>
        </p:nvSpPr>
        <p:spPr>
          <a:xfrm>
            <a:off x="136779" y="161681"/>
            <a:ext cx="7883271" cy="181219"/>
          </a:xfrm>
        </p:spPr>
        <p:txBody>
          <a:bodyPr/>
          <a:lstStyle/>
          <a:p>
            <a:r>
              <a:rPr lang="en-US" dirty="0"/>
              <a:t>Glycemic targets</a:t>
            </a:r>
          </a:p>
        </p:txBody>
      </p:sp>
      <p:pic>
        <p:nvPicPr>
          <p:cNvPr id="5" name="Picture 3">
            <a:extLst>
              <a:ext uri="{FF2B5EF4-FFF2-40B4-BE49-F238E27FC236}">
                <a16:creationId xmlns:a16="http://schemas.microsoft.com/office/drawing/2014/main" id="{B4170476-E5FA-0DAC-82B1-3DC0504F52BF}"/>
              </a:ext>
            </a:extLst>
          </p:cNvPr>
          <p:cNvPicPr>
            <a:picLocks noChangeAspect="1"/>
          </p:cNvPicPr>
          <p:nvPr/>
        </p:nvPicPr>
        <p:blipFill>
          <a:blip r:embed="rId2"/>
          <a:stretch>
            <a:fillRect/>
          </a:stretch>
        </p:blipFill>
        <p:spPr>
          <a:xfrm>
            <a:off x="855664" y="1582829"/>
            <a:ext cx="6985362" cy="2425473"/>
          </a:xfrm>
          <a:prstGeom prst="rect">
            <a:avLst/>
          </a:prstGeom>
        </p:spPr>
      </p:pic>
    </p:spTree>
    <p:extLst>
      <p:ext uri="{BB962C8B-B14F-4D97-AF65-F5344CB8AC3E}">
        <p14:creationId xmlns:p14="http://schemas.microsoft.com/office/powerpoint/2010/main" val="2782492915"/>
      </p:ext>
    </p:extLst>
  </p:cSld>
  <p:clrMapOvr>
    <a:overrideClrMapping bg1="lt1" tx1="dk1" bg2="lt2" tx2="dk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a:off x="651753" y="359923"/>
            <a:ext cx="7928043" cy="4173165"/>
          </a:xfrm>
          <a:prstGeom prst="rect">
            <a:avLst/>
          </a:prstGeom>
          <a:noFill/>
          <a:ln w="9525">
            <a:noFill/>
            <a:miter lim="800000"/>
            <a:headEnd/>
            <a:tailEnd/>
          </a:ln>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Hypoglycemia Unawareness</a:t>
            </a:r>
            <a:br>
              <a:rPr lang="en-US" dirty="0"/>
            </a:br>
            <a:endParaRPr lang="ar-EG" dirty="0"/>
          </a:p>
        </p:txBody>
      </p:sp>
      <p:sp>
        <p:nvSpPr>
          <p:cNvPr id="3" name="عنصر نائب للمحتوى 2"/>
          <p:cNvSpPr>
            <a:spLocks noGrp="1"/>
          </p:cNvSpPr>
          <p:nvPr>
            <p:ph idx="1"/>
          </p:nvPr>
        </p:nvSpPr>
        <p:spPr/>
        <p:txBody>
          <a:bodyPr>
            <a:normAutofit/>
          </a:bodyPr>
          <a:lstStyle/>
          <a:p>
            <a:pPr algn="l" rtl="0"/>
            <a:r>
              <a:rPr lang="en-US" dirty="0"/>
              <a:t>The defense mechanisms may be impaired by repeated hypoglycemia events, physical exercise, and sleep thus contributing to the development of hypoglycemia.</a:t>
            </a:r>
          </a:p>
          <a:p>
            <a:pPr algn="l" rtl="0"/>
            <a:endParaRPr lang="ar-EG"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normAutofit/>
          </a:bodyPr>
          <a:lstStyle/>
          <a:p>
            <a:r>
              <a:rPr lang="en-US" dirty="0"/>
              <a:t> Patients with symptomatic hypoglycemia should ingest 15 to 20 grams of fast-acting carbohydrate </a:t>
            </a:r>
          </a:p>
          <a:p>
            <a:r>
              <a:rPr lang="en-US" dirty="0"/>
              <a:t> Patients should be instructed to retest after 15 minutes. If the glucose remains ≤70 mg/</a:t>
            </a:r>
            <a:r>
              <a:rPr lang="en-US" dirty="0" err="1"/>
              <a:t>dL</a:t>
            </a:r>
            <a:r>
              <a:rPr lang="en-US" dirty="0"/>
              <a:t> (3.9 </a:t>
            </a:r>
            <a:r>
              <a:rPr lang="en-US" dirty="0" err="1"/>
              <a:t>mmol</a:t>
            </a:r>
            <a:r>
              <a:rPr lang="en-US" dirty="0"/>
              <a:t>/L), repeat treatment may be necessary. This can be followed by long-acting carbohydrate (a meal or a snack) to prevent recurrent symptoms.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lstStyle/>
          <a:p>
            <a:r>
              <a:rPr lang="en-US" sz="2000" b="1" dirty="0"/>
              <a:t>Severe</a:t>
            </a:r>
            <a:r>
              <a:rPr lang="en-US" sz="2000" dirty="0"/>
              <a:t> — Severe hypoglycemia requires the assistance of another person to actively administer carbohydrate, glucagon, or other resuscitative actions.</a:t>
            </a:r>
          </a:p>
          <a:p>
            <a:r>
              <a:rPr lang="en-US" sz="2000" b="1" dirty="0"/>
              <a:t>With IV access</a:t>
            </a:r>
            <a:r>
              <a:rPr lang="en-US" sz="2000" dirty="0"/>
              <a:t> — Patients already in the hospital can usually be treated quickly by giving 25 g of 50 percent glucose (dextrose) intravenously (IV).</a:t>
            </a:r>
          </a:p>
          <a:p>
            <a:r>
              <a:rPr lang="en-US" sz="2000" b="1" dirty="0"/>
              <a:t>Without IV access</a:t>
            </a:r>
            <a:r>
              <a:rPr lang="ar-EG" sz="2000" b="1" dirty="0"/>
              <a:t>:</a:t>
            </a:r>
            <a:r>
              <a:rPr lang="en-US" sz="2000" b="1" dirty="0"/>
              <a:t>Glucagon </a:t>
            </a:r>
            <a:r>
              <a:rPr lang="en-US" sz="2000" dirty="0"/>
              <a:t>(subcutaneous, intramuscular, or nasal) </a:t>
            </a:r>
            <a:endParaRPr lang="en-US" sz="2000" b="1" dirty="0"/>
          </a:p>
          <a:p>
            <a:endParaRPr lang="en-US" dirty="0"/>
          </a:p>
          <a:p>
            <a:endParaRPr lang="ar-EG"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84" name="Freeform 12"/>
          <p:cNvSpPr>
            <a:spLocks/>
          </p:cNvSpPr>
          <p:nvPr/>
        </p:nvSpPr>
        <p:spPr bwMode="auto">
          <a:xfrm>
            <a:off x="1077914" y="1348978"/>
            <a:ext cx="7018337" cy="1298972"/>
          </a:xfrm>
          <a:custGeom>
            <a:avLst/>
            <a:gdLst>
              <a:gd name="T0" fmla="*/ 2147483647 w 5334"/>
              <a:gd name="T1" fmla="*/ 2147483647 h 1420"/>
              <a:gd name="T2" fmla="*/ 2147483647 w 5334"/>
              <a:gd name="T3" fmla="*/ 2147483647 h 1420"/>
              <a:gd name="T4" fmla="*/ 2147483647 w 5334"/>
              <a:gd name="T5" fmla="*/ 2147483647 h 1420"/>
              <a:gd name="T6" fmla="*/ 2147483647 w 5334"/>
              <a:gd name="T7" fmla="*/ 2147483647 h 1420"/>
              <a:gd name="T8" fmla="*/ 2147483647 w 5334"/>
              <a:gd name="T9" fmla="*/ 2147483647 h 1420"/>
              <a:gd name="T10" fmla="*/ 2147483647 w 5334"/>
              <a:gd name="T11" fmla="*/ 2147483647 h 1420"/>
              <a:gd name="T12" fmla="*/ 2147483647 w 5334"/>
              <a:gd name="T13" fmla="*/ 2147483647 h 1420"/>
              <a:gd name="T14" fmla="*/ 2147483647 w 5334"/>
              <a:gd name="T15" fmla="*/ 2147483647 h 1420"/>
              <a:gd name="T16" fmla="*/ 2147483647 w 5334"/>
              <a:gd name="T17" fmla="*/ 2147483647 h 1420"/>
              <a:gd name="T18" fmla="*/ 2147483647 w 5334"/>
              <a:gd name="T19" fmla="*/ 2147483647 h 1420"/>
              <a:gd name="T20" fmla="*/ 2147483647 w 5334"/>
              <a:gd name="T21" fmla="*/ 2147483647 h 1420"/>
              <a:gd name="T22" fmla="*/ 2147483647 w 5334"/>
              <a:gd name="T23" fmla="*/ 2147483647 h 1420"/>
              <a:gd name="T24" fmla="*/ 2147483647 w 5334"/>
              <a:gd name="T25" fmla="*/ 2147483647 h 1420"/>
              <a:gd name="T26" fmla="*/ 2147483647 w 5334"/>
              <a:gd name="T27" fmla="*/ 2147483647 h 1420"/>
              <a:gd name="T28" fmla="*/ 2147483647 w 5334"/>
              <a:gd name="T29" fmla="*/ 2147483647 h 1420"/>
              <a:gd name="T30" fmla="*/ 2147483647 w 5334"/>
              <a:gd name="T31" fmla="*/ 2147483647 h 1420"/>
              <a:gd name="T32" fmla="*/ 2147483647 w 5334"/>
              <a:gd name="T33" fmla="*/ 2147483647 h 1420"/>
              <a:gd name="T34" fmla="*/ 2147483647 w 5334"/>
              <a:gd name="T35" fmla="*/ 2147483647 h 1420"/>
              <a:gd name="T36" fmla="*/ 2147483647 w 5334"/>
              <a:gd name="T37" fmla="*/ 2147483647 h 1420"/>
              <a:gd name="T38" fmla="*/ 2147483647 w 5334"/>
              <a:gd name="T39" fmla="*/ 2147483647 h 1420"/>
              <a:gd name="T40" fmla="*/ 2147483647 w 5334"/>
              <a:gd name="T41" fmla="*/ 2147483647 h 1420"/>
              <a:gd name="T42" fmla="*/ 2147483647 w 5334"/>
              <a:gd name="T43" fmla="*/ 2147483647 h 1420"/>
              <a:gd name="T44" fmla="*/ 2147483647 w 5334"/>
              <a:gd name="T45" fmla="*/ 2147483647 h 1420"/>
              <a:gd name="T46" fmla="*/ 2147483647 w 5334"/>
              <a:gd name="T47" fmla="*/ 2147483647 h 1420"/>
              <a:gd name="T48" fmla="*/ 2147483647 w 5334"/>
              <a:gd name="T49" fmla="*/ 2147483647 h 1420"/>
              <a:gd name="T50" fmla="*/ 2147483647 w 5334"/>
              <a:gd name="T51" fmla="*/ 2147483647 h 1420"/>
              <a:gd name="T52" fmla="*/ 2147483647 w 5334"/>
              <a:gd name="T53" fmla="*/ 2147483647 h 1420"/>
              <a:gd name="T54" fmla="*/ 2147483647 w 5334"/>
              <a:gd name="T55" fmla="*/ 2147483647 h 1420"/>
              <a:gd name="T56" fmla="*/ 2147483647 w 5334"/>
              <a:gd name="T57" fmla="*/ 2147483647 h 1420"/>
              <a:gd name="T58" fmla="*/ 2147483647 w 5334"/>
              <a:gd name="T59" fmla="*/ 2147483647 h 1420"/>
              <a:gd name="T60" fmla="*/ 2147483647 w 5334"/>
              <a:gd name="T61" fmla="*/ 2147483647 h 1420"/>
              <a:gd name="T62" fmla="*/ 2147483647 w 5334"/>
              <a:gd name="T63" fmla="*/ 2147483647 h 1420"/>
              <a:gd name="T64" fmla="*/ 2147483647 w 5334"/>
              <a:gd name="T65" fmla="*/ 2147483647 h 1420"/>
              <a:gd name="T66" fmla="*/ 2147483647 w 5334"/>
              <a:gd name="T67" fmla="*/ 2147483647 h 1420"/>
              <a:gd name="T68" fmla="*/ 2147483647 w 5334"/>
              <a:gd name="T69" fmla="*/ 2147483647 h 1420"/>
              <a:gd name="T70" fmla="*/ 2147483647 w 5334"/>
              <a:gd name="T71" fmla="*/ 2147483647 h 1420"/>
              <a:gd name="T72" fmla="*/ 2147483647 w 5334"/>
              <a:gd name="T73" fmla="*/ 2147483647 h 1420"/>
              <a:gd name="T74" fmla="*/ 2147483647 w 5334"/>
              <a:gd name="T75" fmla="*/ 2147483647 h 1420"/>
              <a:gd name="T76" fmla="*/ 2147483647 w 5334"/>
              <a:gd name="T77" fmla="*/ 2147483647 h 1420"/>
              <a:gd name="T78" fmla="*/ 2147483647 w 5334"/>
              <a:gd name="T79" fmla="*/ 2147483647 h 1420"/>
              <a:gd name="T80" fmla="*/ 2147483647 w 5334"/>
              <a:gd name="T81" fmla="*/ 2147483647 h 1420"/>
              <a:gd name="T82" fmla="*/ 2147483647 w 5334"/>
              <a:gd name="T83" fmla="*/ 2147483647 h 1420"/>
              <a:gd name="T84" fmla="*/ 2147483647 w 5334"/>
              <a:gd name="T85" fmla="*/ 2147483647 h 1420"/>
              <a:gd name="T86" fmla="*/ 2147483647 w 5334"/>
              <a:gd name="T87" fmla="*/ 2147483647 h 1420"/>
              <a:gd name="T88" fmla="*/ 2147483647 w 5334"/>
              <a:gd name="T89" fmla="*/ 2147483647 h 1420"/>
              <a:gd name="T90" fmla="*/ 2147483647 w 5334"/>
              <a:gd name="T91" fmla="*/ 2147483647 h 1420"/>
              <a:gd name="T92" fmla="*/ 2147483647 w 5334"/>
              <a:gd name="T93" fmla="*/ 2147483647 h 1420"/>
              <a:gd name="T94" fmla="*/ 2147483647 w 5334"/>
              <a:gd name="T95" fmla="*/ 2147483647 h 1420"/>
              <a:gd name="T96" fmla="*/ 2147483647 w 5334"/>
              <a:gd name="T97" fmla="*/ 2147483647 h 1420"/>
              <a:gd name="T98" fmla="*/ 2147483647 w 5334"/>
              <a:gd name="T99" fmla="*/ 2147483647 h 1420"/>
              <a:gd name="T100" fmla="*/ 0 w 5334"/>
              <a:gd name="T101" fmla="*/ 2147483647 h 1420"/>
              <a:gd name="T102" fmla="*/ 2147483647 w 5334"/>
              <a:gd name="T103" fmla="*/ 2147483647 h 1420"/>
              <a:gd name="T104" fmla="*/ 2147483647 w 5334"/>
              <a:gd name="T105" fmla="*/ 2147483647 h 1420"/>
              <a:gd name="T106" fmla="*/ 2147483647 w 5334"/>
              <a:gd name="T107" fmla="*/ 2147483647 h 1420"/>
              <a:gd name="T108" fmla="*/ 2147483647 w 5334"/>
              <a:gd name="T109" fmla="*/ 2147483647 h 1420"/>
              <a:gd name="T110" fmla="*/ 2147483647 w 5334"/>
              <a:gd name="T111" fmla="*/ 2147483647 h 1420"/>
              <a:gd name="T112" fmla="*/ 2147483647 w 5334"/>
              <a:gd name="T113" fmla="*/ 2147483647 h 142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34"/>
              <a:gd name="T172" fmla="*/ 0 h 1420"/>
              <a:gd name="T173" fmla="*/ 5334 w 5334"/>
              <a:gd name="T174" fmla="*/ 1420 h 142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34" h="1420">
                <a:moveTo>
                  <a:pt x="504" y="370"/>
                </a:moveTo>
                <a:lnTo>
                  <a:pt x="2567" y="370"/>
                </a:lnTo>
                <a:lnTo>
                  <a:pt x="2567" y="0"/>
                </a:lnTo>
                <a:lnTo>
                  <a:pt x="2822" y="0"/>
                </a:lnTo>
                <a:lnTo>
                  <a:pt x="2822" y="370"/>
                </a:lnTo>
                <a:lnTo>
                  <a:pt x="4818" y="370"/>
                </a:lnTo>
                <a:lnTo>
                  <a:pt x="4835" y="372"/>
                </a:lnTo>
                <a:lnTo>
                  <a:pt x="4853" y="372"/>
                </a:lnTo>
                <a:lnTo>
                  <a:pt x="4870" y="376"/>
                </a:lnTo>
                <a:lnTo>
                  <a:pt x="4887" y="378"/>
                </a:lnTo>
                <a:lnTo>
                  <a:pt x="4903" y="382"/>
                </a:lnTo>
                <a:lnTo>
                  <a:pt x="4920" y="386"/>
                </a:lnTo>
                <a:lnTo>
                  <a:pt x="4935" y="391"/>
                </a:lnTo>
                <a:lnTo>
                  <a:pt x="4951" y="397"/>
                </a:lnTo>
                <a:lnTo>
                  <a:pt x="4966" y="405"/>
                </a:lnTo>
                <a:lnTo>
                  <a:pt x="4979" y="412"/>
                </a:lnTo>
                <a:lnTo>
                  <a:pt x="4995" y="420"/>
                </a:lnTo>
                <a:lnTo>
                  <a:pt x="5008" y="430"/>
                </a:lnTo>
                <a:lnTo>
                  <a:pt x="5022" y="439"/>
                </a:lnTo>
                <a:lnTo>
                  <a:pt x="5035" y="449"/>
                </a:lnTo>
                <a:lnTo>
                  <a:pt x="5047" y="459"/>
                </a:lnTo>
                <a:lnTo>
                  <a:pt x="5058" y="470"/>
                </a:lnTo>
                <a:lnTo>
                  <a:pt x="5070" y="482"/>
                </a:lnTo>
                <a:lnTo>
                  <a:pt x="5081" y="495"/>
                </a:lnTo>
                <a:lnTo>
                  <a:pt x="5091" y="507"/>
                </a:lnTo>
                <a:lnTo>
                  <a:pt x="5100" y="520"/>
                </a:lnTo>
                <a:lnTo>
                  <a:pt x="5108" y="533"/>
                </a:lnTo>
                <a:lnTo>
                  <a:pt x="5118" y="549"/>
                </a:lnTo>
                <a:lnTo>
                  <a:pt x="5125" y="562"/>
                </a:lnTo>
                <a:lnTo>
                  <a:pt x="5131" y="578"/>
                </a:lnTo>
                <a:lnTo>
                  <a:pt x="5137" y="593"/>
                </a:lnTo>
                <a:lnTo>
                  <a:pt x="5143" y="608"/>
                </a:lnTo>
                <a:lnTo>
                  <a:pt x="5148" y="624"/>
                </a:lnTo>
                <a:lnTo>
                  <a:pt x="5152" y="641"/>
                </a:lnTo>
                <a:lnTo>
                  <a:pt x="5154" y="656"/>
                </a:lnTo>
                <a:lnTo>
                  <a:pt x="5156" y="674"/>
                </a:lnTo>
                <a:lnTo>
                  <a:pt x="5158" y="691"/>
                </a:lnTo>
                <a:lnTo>
                  <a:pt x="5158" y="708"/>
                </a:lnTo>
                <a:lnTo>
                  <a:pt x="5158" y="1013"/>
                </a:lnTo>
                <a:lnTo>
                  <a:pt x="5334" y="910"/>
                </a:lnTo>
                <a:lnTo>
                  <a:pt x="5041" y="1420"/>
                </a:lnTo>
                <a:lnTo>
                  <a:pt x="4747" y="910"/>
                </a:lnTo>
                <a:lnTo>
                  <a:pt x="4914" y="1006"/>
                </a:lnTo>
                <a:lnTo>
                  <a:pt x="4914" y="802"/>
                </a:lnTo>
                <a:lnTo>
                  <a:pt x="4914" y="791"/>
                </a:lnTo>
                <a:lnTo>
                  <a:pt x="4912" y="781"/>
                </a:lnTo>
                <a:lnTo>
                  <a:pt x="4912" y="770"/>
                </a:lnTo>
                <a:lnTo>
                  <a:pt x="4910" y="758"/>
                </a:lnTo>
                <a:lnTo>
                  <a:pt x="4908" y="748"/>
                </a:lnTo>
                <a:lnTo>
                  <a:pt x="4905" y="739"/>
                </a:lnTo>
                <a:lnTo>
                  <a:pt x="4903" y="727"/>
                </a:lnTo>
                <a:lnTo>
                  <a:pt x="4899" y="718"/>
                </a:lnTo>
                <a:lnTo>
                  <a:pt x="4895" y="708"/>
                </a:lnTo>
                <a:lnTo>
                  <a:pt x="4889" y="698"/>
                </a:lnTo>
                <a:lnTo>
                  <a:pt x="4885" y="691"/>
                </a:lnTo>
                <a:lnTo>
                  <a:pt x="4880" y="681"/>
                </a:lnTo>
                <a:lnTo>
                  <a:pt x="4874" y="674"/>
                </a:lnTo>
                <a:lnTo>
                  <a:pt x="4868" y="664"/>
                </a:lnTo>
                <a:lnTo>
                  <a:pt x="4862" y="656"/>
                </a:lnTo>
                <a:lnTo>
                  <a:pt x="4855" y="649"/>
                </a:lnTo>
                <a:lnTo>
                  <a:pt x="4849" y="643"/>
                </a:lnTo>
                <a:lnTo>
                  <a:pt x="4841" y="635"/>
                </a:lnTo>
                <a:lnTo>
                  <a:pt x="4834" y="629"/>
                </a:lnTo>
                <a:lnTo>
                  <a:pt x="4826" y="624"/>
                </a:lnTo>
                <a:lnTo>
                  <a:pt x="4818" y="618"/>
                </a:lnTo>
                <a:lnTo>
                  <a:pt x="4809" y="612"/>
                </a:lnTo>
                <a:lnTo>
                  <a:pt x="4801" y="606"/>
                </a:lnTo>
                <a:lnTo>
                  <a:pt x="4791" y="602"/>
                </a:lnTo>
                <a:lnTo>
                  <a:pt x="4784" y="599"/>
                </a:lnTo>
                <a:lnTo>
                  <a:pt x="4774" y="597"/>
                </a:lnTo>
                <a:lnTo>
                  <a:pt x="4764" y="593"/>
                </a:lnTo>
                <a:lnTo>
                  <a:pt x="4755" y="591"/>
                </a:lnTo>
                <a:lnTo>
                  <a:pt x="4745" y="589"/>
                </a:lnTo>
                <a:lnTo>
                  <a:pt x="4736" y="587"/>
                </a:lnTo>
                <a:lnTo>
                  <a:pt x="4724" y="585"/>
                </a:lnTo>
                <a:lnTo>
                  <a:pt x="4715" y="585"/>
                </a:lnTo>
                <a:lnTo>
                  <a:pt x="3782" y="585"/>
                </a:lnTo>
                <a:lnTo>
                  <a:pt x="3772" y="585"/>
                </a:lnTo>
                <a:lnTo>
                  <a:pt x="3763" y="587"/>
                </a:lnTo>
                <a:lnTo>
                  <a:pt x="3753" y="589"/>
                </a:lnTo>
                <a:lnTo>
                  <a:pt x="3744" y="591"/>
                </a:lnTo>
                <a:lnTo>
                  <a:pt x="3734" y="593"/>
                </a:lnTo>
                <a:lnTo>
                  <a:pt x="3722" y="597"/>
                </a:lnTo>
                <a:lnTo>
                  <a:pt x="3715" y="599"/>
                </a:lnTo>
                <a:lnTo>
                  <a:pt x="3705" y="602"/>
                </a:lnTo>
                <a:lnTo>
                  <a:pt x="3696" y="606"/>
                </a:lnTo>
                <a:lnTo>
                  <a:pt x="3688" y="612"/>
                </a:lnTo>
                <a:lnTo>
                  <a:pt x="3680" y="618"/>
                </a:lnTo>
                <a:lnTo>
                  <a:pt x="3671" y="624"/>
                </a:lnTo>
                <a:lnTo>
                  <a:pt x="3663" y="629"/>
                </a:lnTo>
                <a:lnTo>
                  <a:pt x="3655" y="635"/>
                </a:lnTo>
                <a:lnTo>
                  <a:pt x="3650" y="643"/>
                </a:lnTo>
                <a:lnTo>
                  <a:pt x="3642" y="649"/>
                </a:lnTo>
                <a:lnTo>
                  <a:pt x="3636" y="656"/>
                </a:lnTo>
                <a:lnTo>
                  <a:pt x="3628" y="664"/>
                </a:lnTo>
                <a:lnTo>
                  <a:pt x="3623" y="674"/>
                </a:lnTo>
                <a:lnTo>
                  <a:pt x="3617" y="681"/>
                </a:lnTo>
                <a:lnTo>
                  <a:pt x="3613" y="691"/>
                </a:lnTo>
                <a:lnTo>
                  <a:pt x="3607" y="698"/>
                </a:lnTo>
                <a:lnTo>
                  <a:pt x="3603" y="708"/>
                </a:lnTo>
                <a:lnTo>
                  <a:pt x="3600" y="718"/>
                </a:lnTo>
                <a:lnTo>
                  <a:pt x="3596" y="727"/>
                </a:lnTo>
                <a:lnTo>
                  <a:pt x="3592" y="739"/>
                </a:lnTo>
                <a:lnTo>
                  <a:pt x="3590" y="748"/>
                </a:lnTo>
                <a:lnTo>
                  <a:pt x="3588" y="758"/>
                </a:lnTo>
                <a:lnTo>
                  <a:pt x="3586" y="770"/>
                </a:lnTo>
                <a:lnTo>
                  <a:pt x="3584" y="781"/>
                </a:lnTo>
                <a:lnTo>
                  <a:pt x="3584" y="791"/>
                </a:lnTo>
                <a:lnTo>
                  <a:pt x="3582" y="802"/>
                </a:lnTo>
                <a:lnTo>
                  <a:pt x="3582" y="1011"/>
                </a:lnTo>
                <a:lnTo>
                  <a:pt x="3759" y="910"/>
                </a:lnTo>
                <a:lnTo>
                  <a:pt x="3463" y="1420"/>
                </a:lnTo>
                <a:lnTo>
                  <a:pt x="3170" y="910"/>
                </a:lnTo>
                <a:lnTo>
                  <a:pt x="3327" y="1002"/>
                </a:lnTo>
                <a:lnTo>
                  <a:pt x="3327" y="802"/>
                </a:lnTo>
                <a:lnTo>
                  <a:pt x="3327" y="791"/>
                </a:lnTo>
                <a:lnTo>
                  <a:pt x="3325" y="781"/>
                </a:lnTo>
                <a:lnTo>
                  <a:pt x="3325" y="770"/>
                </a:lnTo>
                <a:lnTo>
                  <a:pt x="3323" y="758"/>
                </a:lnTo>
                <a:lnTo>
                  <a:pt x="3321" y="748"/>
                </a:lnTo>
                <a:lnTo>
                  <a:pt x="3318" y="739"/>
                </a:lnTo>
                <a:lnTo>
                  <a:pt x="3316" y="727"/>
                </a:lnTo>
                <a:lnTo>
                  <a:pt x="3312" y="718"/>
                </a:lnTo>
                <a:lnTo>
                  <a:pt x="3308" y="708"/>
                </a:lnTo>
                <a:lnTo>
                  <a:pt x="3302" y="698"/>
                </a:lnTo>
                <a:lnTo>
                  <a:pt x="3298" y="691"/>
                </a:lnTo>
                <a:lnTo>
                  <a:pt x="3293" y="681"/>
                </a:lnTo>
                <a:lnTo>
                  <a:pt x="3287" y="674"/>
                </a:lnTo>
                <a:lnTo>
                  <a:pt x="3281" y="664"/>
                </a:lnTo>
                <a:lnTo>
                  <a:pt x="3275" y="656"/>
                </a:lnTo>
                <a:lnTo>
                  <a:pt x="3270" y="649"/>
                </a:lnTo>
                <a:lnTo>
                  <a:pt x="3262" y="643"/>
                </a:lnTo>
                <a:lnTo>
                  <a:pt x="3254" y="635"/>
                </a:lnTo>
                <a:lnTo>
                  <a:pt x="3247" y="629"/>
                </a:lnTo>
                <a:lnTo>
                  <a:pt x="3239" y="624"/>
                </a:lnTo>
                <a:lnTo>
                  <a:pt x="3231" y="618"/>
                </a:lnTo>
                <a:lnTo>
                  <a:pt x="3224" y="612"/>
                </a:lnTo>
                <a:lnTo>
                  <a:pt x="3214" y="606"/>
                </a:lnTo>
                <a:lnTo>
                  <a:pt x="3204" y="602"/>
                </a:lnTo>
                <a:lnTo>
                  <a:pt x="3197" y="599"/>
                </a:lnTo>
                <a:lnTo>
                  <a:pt x="3187" y="597"/>
                </a:lnTo>
                <a:lnTo>
                  <a:pt x="3177" y="593"/>
                </a:lnTo>
                <a:lnTo>
                  <a:pt x="3168" y="591"/>
                </a:lnTo>
                <a:lnTo>
                  <a:pt x="3158" y="589"/>
                </a:lnTo>
                <a:lnTo>
                  <a:pt x="3149" y="587"/>
                </a:lnTo>
                <a:lnTo>
                  <a:pt x="3137" y="585"/>
                </a:lnTo>
                <a:lnTo>
                  <a:pt x="3128" y="585"/>
                </a:lnTo>
                <a:lnTo>
                  <a:pt x="2195" y="585"/>
                </a:lnTo>
                <a:lnTo>
                  <a:pt x="2185" y="585"/>
                </a:lnTo>
                <a:lnTo>
                  <a:pt x="2176" y="587"/>
                </a:lnTo>
                <a:lnTo>
                  <a:pt x="2166" y="589"/>
                </a:lnTo>
                <a:lnTo>
                  <a:pt x="2157" y="591"/>
                </a:lnTo>
                <a:lnTo>
                  <a:pt x="2147" y="593"/>
                </a:lnTo>
                <a:lnTo>
                  <a:pt x="2137" y="597"/>
                </a:lnTo>
                <a:lnTo>
                  <a:pt x="2128" y="599"/>
                </a:lnTo>
                <a:lnTo>
                  <a:pt x="2118" y="602"/>
                </a:lnTo>
                <a:lnTo>
                  <a:pt x="2110" y="606"/>
                </a:lnTo>
                <a:lnTo>
                  <a:pt x="2101" y="612"/>
                </a:lnTo>
                <a:lnTo>
                  <a:pt x="2093" y="618"/>
                </a:lnTo>
                <a:lnTo>
                  <a:pt x="2086" y="624"/>
                </a:lnTo>
                <a:lnTo>
                  <a:pt x="2076" y="629"/>
                </a:lnTo>
                <a:lnTo>
                  <a:pt x="2070" y="635"/>
                </a:lnTo>
                <a:lnTo>
                  <a:pt x="2063" y="643"/>
                </a:lnTo>
                <a:lnTo>
                  <a:pt x="2055" y="649"/>
                </a:lnTo>
                <a:lnTo>
                  <a:pt x="2049" y="656"/>
                </a:lnTo>
                <a:lnTo>
                  <a:pt x="2041" y="664"/>
                </a:lnTo>
                <a:lnTo>
                  <a:pt x="2036" y="674"/>
                </a:lnTo>
                <a:lnTo>
                  <a:pt x="2030" y="681"/>
                </a:lnTo>
                <a:lnTo>
                  <a:pt x="2026" y="691"/>
                </a:lnTo>
                <a:lnTo>
                  <a:pt x="2020" y="698"/>
                </a:lnTo>
                <a:lnTo>
                  <a:pt x="2016" y="708"/>
                </a:lnTo>
                <a:lnTo>
                  <a:pt x="2013" y="718"/>
                </a:lnTo>
                <a:lnTo>
                  <a:pt x="2009" y="727"/>
                </a:lnTo>
                <a:lnTo>
                  <a:pt x="2005" y="739"/>
                </a:lnTo>
                <a:lnTo>
                  <a:pt x="2003" y="748"/>
                </a:lnTo>
                <a:lnTo>
                  <a:pt x="2001" y="758"/>
                </a:lnTo>
                <a:lnTo>
                  <a:pt x="1999" y="770"/>
                </a:lnTo>
                <a:lnTo>
                  <a:pt x="1997" y="781"/>
                </a:lnTo>
                <a:lnTo>
                  <a:pt x="1997" y="791"/>
                </a:lnTo>
                <a:lnTo>
                  <a:pt x="1995" y="802"/>
                </a:lnTo>
                <a:lnTo>
                  <a:pt x="1995" y="1009"/>
                </a:lnTo>
                <a:lnTo>
                  <a:pt x="2168" y="910"/>
                </a:lnTo>
                <a:lnTo>
                  <a:pt x="1874" y="1420"/>
                </a:lnTo>
                <a:lnTo>
                  <a:pt x="1581" y="910"/>
                </a:lnTo>
                <a:lnTo>
                  <a:pt x="1740" y="1002"/>
                </a:lnTo>
                <a:lnTo>
                  <a:pt x="1740" y="802"/>
                </a:lnTo>
                <a:lnTo>
                  <a:pt x="1740" y="791"/>
                </a:lnTo>
                <a:lnTo>
                  <a:pt x="1740" y="781"/>
                </a:lnTo>
                <a:lnTo>
                  <a:pt x="1738" y="770"/>
                </a:lnTo>
                <a:lnTo>
                  <a:pt x="1736" y="758"/>
                </a:lnTo>
                <a:lnTo>
                  <a:pt x="1734" y="748"/>
                </a:lnTo>
                <a:lnTo>
                  <a:pt x="1731" y="739"/>
                </a:lnTo>
                <a:lnTo>
                  <a:pt x="1729" y="727"/>
                </a:lnTo>
                <a:lnTo>
                  <a:pt x="1725" y="718"/>
                </a:lnTo>
                <a:lnTo>
                  <a:pt x="1721" y="708"/>
                </a:lnTo>
                <a:lnTo>
                  <a:pt x="1715" y="698"/>
                </a:lnTo>
                <a:lnTo>
                  <a:pt x="1711" y="691"/>
                </a:lnTo>
                <a:lnTo>
                  <a:pt x="1706" y="681"/>
                </a:lnTo>
                <a:lnTo>
                  <a:pt x="1700" y="674"/>
                </a:lnTo>
                <a:lnTo>
                  <a:pt x="1694" y="664"/>
                </a:lnTo>
                <a:lnTo>
                  <a:pt x="1688" y="656"/>
                </a:lnTo>
                <a:lnTo>
                  <a:pt x="1683" y="649"/>
                </a:lnTo>
                <a:lnTo>
                  <a:pt x="1675" y="643"/>
                </a:lnTo>
                <a:lnTo>
                  <a:pt x="1667" y="635"/>
                </a:lnTo>
                <a:lnTo>
                  <a:pt x="1660" y="629"/>
                </a:lnTo>
                <a:lnTo>
                  <a:pt x="1652" y="624"/>
                </a:lnTo>
                <a:lnTo>
                  <a:pt x="1644" y="618"/>
                </a:lnTo>
                <a:lnTo>
                  <a:pt x="1636" y="612"/>
                </a:lnTo>
                <a:lnTo>
                  <a:pt x="1627" y="606"/>
                </a:lnTo>
                <a:lnTo>
                  <a:pt x="1619" y="602"/>
                </a:lnTo>
                <a:lnTo>
                  <a:pt x="1610" y="599"/>
                </a:lnTo>
                <a:lnTo>
                  <a:pt x="1600" y="597"/>
                </a:lnTo>
                <a:lnTo>
                  <a:pt x="1590" y="593"/>
                </a:lnTo>
                <a:lnTo>
                  <a:pt x="1581" y="591"/>
                </a:lnTo>
                <a:lnTo>
                  <a:pt x="1571" y="589"/>
                </a:lnTo>
                <a:lnTo>
                  <a:pt x="1562" y="587"/>
                </a:lnTo>
                <a:lnTo>
                  <a:pt x="1552" y="585"/>
                </a:lnTo>
                <a:lnTo>
                  <a:pt x="1541" y="585"/>
                </a:lnTo>
                <a:lnTo>
                  <a:pt x="610" y="585"/>
                </a:lnTo>
                <a:lnTo>
                  <a:pt x="598" y="585"/>
                </a:lnTo>
                <a:lnTo>
                  <a:pt x="589" y="587"/>
                </a:lnTo>
                <a:lnTo>
                  <a:pt x="579" y="589"/>
                </a:lnTo>
                <a:lnTo>
                  <a:pt x="570" y="591"/>
                </a:lnTo>
                <a:lnTo>
                  <a:pt x="560" y="593"/>
                </a:lnTo>
                <a:lnTo>
                  <a:pt x="550" y="597"/>
                </a:lnTo>
                <a:lnTo>
                  <a:pt x="541" y="599"/>
                </a:lnTo>
                <a:lnTo>
                  <a:pt x="531" y="602"/>
                </a:lnTo>
                <a:lnTo>
                  <a:pt x="523" y="606"/>
                </a:lnTo>
                <a:lnTo>
                  <a:pt x="514" y="612"/>
                </a:lnTo>
                <a:lnTo>
                  <a:pt x="506" y="618"/>
                </a:lnTo>
                <a:lnTo>
                  <a:pt x="499" y="624"/>
                </a:lnTo>
                <a:lnTo>
                  <a:pt x="491" y="629"/>
                </a:lnTo>
                <a:lnTo>
                  <a:pt x="483" y="635"/>
                </a:lnTo>
                <a:lnTo>
                  <a:pt x="476" y="643"/>
                </a:lnTo>
                <a:lnTo>
                  <a:pt x="468" y="649"/>
                </a:lnTo>
                <a:lnTo>
                  <a:pt x="462" y="656"/>
                </a:lnTo>
                <a:lnTo>
                  <a:pt x="454" y="664"/>
                </a:lnTo>
                <a:lnTo>
                  <a:pt x="449" y="674"/>
                </a:lnTo>
                <a:lnTo>
                  <a:pt x="443" y="681"/>
                </a:lnTo>
                <a:lnTo>
                  <a:pt x="439" y="691"/>
                </a:lnTo>
                <a:lnTo>
                  <a:pt x="433" y="698"/>
                </a:lnTo>
                <a:lnTo>
                  <a:pt x="429" y="708"/>
                </a:lnTo>
                <a:lnTo>
                  <a:pt x="426" y="718"/>
                </a:lnTo>
                <a:lnTo>
                  <a:pt x="422" y="727"/>
                </a:lnTo>
                <a:lnTo>
                  <a:pt x="418" y="739"/>
                </a:lnTo>
                <a:lnTo>
                  <a:pt x="416" y="748"/>
                </a:lnTo>
                <a:lnTo>
                  <a:pt x="414" y="758"/>
                </a:lnTo>
                <a:lnTo>
                  <a:pt x="412" y="770"/>
                </a:lnTo>
                <a:lnTo>
                  <a:pt x="410" y="781"/>
                </a:lnTo>
                <a:lnTo>
                  <a:pt x="410" y="791"/>
                </a:lnTo>
                <a:lnTo>
                  <a:pt x="410" y="802"/>
                </a:lnTo>
                <a:lnTo>
                  <a:pt x="410" y="1013"/>
                </a:lnTo>
                <a:lnTo>
                  <a:pt x="587" y="910"/>
                </a:lnTo>
                <a:lnTo>
                  <a:pt x="293" y="1420"/>
                </a:lnTo>
                <a:lnTo>
                  <a:pt x="0" y="910"/>
                </a:lnTo>
                <a:lnTo>
                  <a:pt x="165" y="1006"/>
                </a:lnTo>
                <a:lnTo>
                  <a:pt x="165" y="708"/>
                </a:lnTo>
                <a:lnTo>
                  <a:pt x="167" y="691"/>
                </a:lnTo>
                <a:lnTo>
                  <a:pt x="167" y="674"/>
                </a:lnTo>
                <a:lnTo>
                  <a:pt x="168" y="656"/>
                </a:lnTo>
                <a:lnTo>
                  <a:pt x="172" y="641"/>
                </a:lnTo>
                <a:lnTo>
                  <a:pt x="176" y="624"/>
                </a:lnTo>
                <a:lnTo>
                  <a:pt x="180" y="608"/>
                </a:lnTo>
                <a:lnTo>
                  <a:pt x="186" y="593"/>
                </a:lnTo>
                <a:lnTo>
                  <a:pt x="191" y="578"/>
                </a:lnTo>
                <a:lnTo>
                  <a:pt x="199" y="562"/>
                </a:lnTo>
                <a:lnTo>
                  <a:pt x="207" y="549"/>
                </a:lnTo>
                <a:lnTo>
                  <a:pt x="215" y="533"/>
                </a:lnTo>
                <a:lnTo>
                  <a:pt x="224" y="520"/>
                </a:lnTo>
                <a:lnTo>
                  <a:pt x="234" y="507"/>
                </a:lnTo>
                <a:lnTo>
                  <a:pt x="243" y="495"/>
                </a:lnTo>
                <a:lnTo>
                  <a:pt x="253" y="482"/>
                </a:lnTo>
                <a:lnTo>
                  <a:pt x="264" y="470"/>
                </a:lnTo>
                <a:lnTo>
                  <a:pt x="276" y="459"/>
                </a:lnTo>
                <a:lnTo>
                  <a:pt x="289" y="449"/>
                </a:lnTo>
                <a:lnTo>
                  <a:pt x="303" y="439"/>
                </a:lnTo>
                <a:lnTo>
                  <a:pt x="316" y="430"/>
                </a:lnTo>
                <a:lnTo>
                  <a:pt x="330" y="420"/>
                </a:lnTo>
                <a:lnTo>
                  <a:pt x="343" y="412"/>
                </a:lnTo>
                <a:lnTo>
                  <a:pt x="358" y="405"/>
                </a:lnTo>
                <a:lnTo>
                  <a:pt x="374" y="397"/>
                </a:lnTo>
                <a:lnTo>
                  <a:pt x="389" y="391"/>
                </a:lnTo>
                <a:lnTo>
                  <a:pt x="405" y="386"/>
                </a:lnTo>
                <a:lnTo>
                  <a:pt x="420" y="382"/>
                </a:lnTo>
                <a:lnTo>
                  <a:pt x="437" y="378"/>
                </a:lnTo>
                <a:lnTo>
                  <a:pt x="452" y="376"/>
                </a:lnTo>
                <a:lnTo>
                  <a:pt x="470" y="372"/>
                </a:lnTo>
                <a:lnTo>
                  <a:pt x="487" y="372"/>
                </a:lnTo>
                <a:lnTo>
                  <a:pt x="504" y="370"/>
                </a:lnTo>
                <a:close/>
              </a:path>
            </a:pathLst>
          </a:custGeom>
          <a:gradFill rotWithShape="0">
            <a:gsLst>
              <a:gs pos="0">
                <a:srgbClr val="009900"/>
              </a:gs>
              <a:gs pos="100000">
                <a:schemeClr val="tx2"/>
              </a:gs>
            </a:gsLst>
            <a:lin ang="5400000" scaled="1"/>
          </a:gradFill>
          <a:ln w="9525">
            <a:miter lim="800000"/>
            <a:headEnd/>
            <a:tailEnd/>
          </a:ln>
          <a:scene3d>
            <a:camera prst="legacyPerspectiveTop"/>
            <a:lightRig rig="legacyFlat3" dir="b"/>
          </a:scene3d>
          <a:sp3d extrusionH="227000" prstMaterial="legacyMatte">
            <a:bevelT w="13500" h="13500" prst="angle"/>
            <a:bevelB w="13500" h="13500" prst="angle"/>
            <a:extrusionClr>
              <a:schemeClr val="bg2"/>
            </a:extrusionClr>
          </a:sp3d>
        </p:spPr>
        <p:txBody>
          <a:bodyPr>
            <a:flatTx/>
          </a:bodyPr>
          <a:lstStyle/>
          <a:p>
            <a:endParaRPr lang="ar-EG">
              <a:latin typeface="Constantia" pitchFamily="18" charset="0"/>
              <a:cs typeface="Majalla UI"/>
            </a:endParaRPr>
          </a:p>
        </p:txBody>
      </p:sp>
      <p:sp>
        <p:nvSpPr>
          <p:cNvPr id="28674" name="Oval 2"/>
          <p:cNvSpPr>
            <a:spLocks noChangeArrowheads="1"/>
          </p:cNvSpPr>
          <p:nvPr/>
        </p:nvSpPr>
        <p:spPr bwMode="auto">
          <a:xfrm>
            <a:off x="669926" y="1995487"/>
            <a:ext cx="1546225" cy="1225154"/>
          </a:xfrm>
          <a:prstGeom prst="ellipse">
            <a:avLst/>
          </a:prstGeom>
          <a:solidFill>
            <a:srgbClr val="00007E"/>
          </a:solidFill>
          <a:ln w="28575">
            <a:noFill/>
            <a:round/>
            <a:headEnd/>
            <a:tailEnd/>
          </a:ln>
        </p:spPr>
        <p:txBody>
          <a:bodyPr wrap="none" anchor="ctr"/>
          <a:lstStyle/>
          <a:p>
            <a:endParaRPr lang="ru-RU">
              <a:latin typeface="Constantia" pitchFamily="18" charset="0"/>
              <a:cs typeface="Majalla UI"/>
            </a:endParaRPr>
          </a:p>
        </p:txBody>
      </p:sp>
      <p:sp>
        <p:nvSpPr>
          <p:cNvPr id="28675" name="Oval 3"/>
          <p:cNvSpPr>
            <a:spLocks noChangeArrowheads="1"/>
          </p:cNvSpPr>
          <p:nvPr/>
        </p:nvSpPr>
        <p:spPr bwMode="auto">
          <a:xfrm>
            <a:off x="2759076" y="1995487"/>
            <a:ext cx="1546225" cy="1225154"/>
          </a:xfrm>
          <a:prstGeom prst="ellipse">
            <a:avLst/>
          </a:prstGeom>
          <a:solidFill>
            <a:srgbClr val="00007E"/>
          </a:solidFill>
          <a:ln w="28575">
            <a:noFill/>
            <a:round/>
            <a:headEnd/>
            <a:tailEnd/>
          </a:ln>
        </p:spPr>
        <p:txBody>
          <a:bodyPr wrap="none" anchor="ctr"/>
          <a:lstStyle/>
          <a:p>
            <a:endParaRPr lang="ru-RU">
              <a:latin typeface="Constantia" pitchFamily="18" charset="0"/>
              <a:cs typeface="Majalla UI"/>
            </a:endParaRPr>
          </a:p>
        </p:txBody>
      </p:sp>
      <p:sp>
        <p:nvSpPr>
          <p:cNvPr id="28676" name="Oval 4"/>
          <p:cNvSpPr>
            <a:spLocks noChangeArrowheads="1"/>
          </p:cNvSpPr>
          <p:nvPr/>
        </p:nvSpPr>
        <p:spPr bwMode="auto">
          <a:xfrm>
            <a:off x="4846638" y="1995487"/>
            <a:ext cx="1547812" cy="1225154"/>
          </a:xfrm>
          <a:prstGeom prst="ellipse">
            <a:avLst/>
          </a:prstGeom>
          <a:solidFill>
            <a:srgbClr val="00007E"/>
          </a:solidFill>
          <a:ln w="28575">
            <a:noFill/>
            <a:round/>
            <a:headEnd/>
            <a:tailEnd/>
          </a:ln>
        </p:spPr>
        <p:txBody>
          <a:bodyPr wrap="none" anchor="ctr"/>
          <a:lstStyle/>
          <a:p>
            <a:endParaRPr lang="ru-RU">
              <a:latin typeface="Constantia" pitchFamily="18" charset="0"/>
              <a:cs typeface="Majalla UI"/>
            </a:endParaRPr>
          </a:p>
        </p:txBody>
      </p:sp>
      <p:sp>
        <p:nvSpPr>
          <p:cNvPr id="28677" name="Oval 5"/>
          <p:cNvSpPr>
            <a:spLocks noChangeArrowheads="1"/>
          </p:cNvSpPr>
          <p:nvPr/>
        </p:nvSpPr>
        <p:spPr bwMode="auto">
          <a:xfrm>
            <a:off x="6934201" y="1995487"/>
            <a:ext cx="1546225" cy="1225154"/>
          </a:xfrm>
          <a:prstGeom prst="ellipse">
            <a:avLst/>
          </a:prstGeom>
          <a:solidFill>
            <a:srgbClr val="00007E"/>
          </a:solidFill>
          <a:ln w="28575">
            <a:noFill/>
            <a:round/>
            <a:headEnd/>
            <a:tailEnd/>
          </a:ln>
        </p:spPr>
        <p:txBody>
          <a:bodyPr wrap="none" anchor="ctr"/>
          <a:lstStyle/>
          <a:p>
            <a:endParaRPr lang="ru-RU">
              <a:latin typeface="Constantia" pitchFamily="18" charset="0"/>
              <a:cs typeface="Majalla UI"/>
            </a:endParaRPr>
          </a:p>
        </p:txBody>
      </p:sp>
      <p:sp>
        <p:nvSpPr>
          <p:cNvPr id="28678" name="Rectangle 6"/>
          <p:cNvSpPr>
            <a:spLocks noChangeArrowheads="1"/>
          </p:cNvSpPr>
          <p:nvPr/>
        </p:nvSpPr>
        <p:spPr bwMode="auto">
          <a:xfrm>
            <a:off x="2305050" y="914400"/>
            <a:ext cx="4603750" cy="595313"/>
          </a:xfrm>
          <a:prstGeom prst="rect">
            <a:avLst/>
          </a:prstGeom>
          <a:solidFill>
            <a:srgbClr val="00007E"/>
          </a:solidFill>
          <a:ln w="12700">
            <a:noFill/>
            <a:miter lim="800000"/>
            <a:headEnd/>
            <a:tailEnd/>
          </a:ln>
        </p:spPr>
        <p:txBody>
          <a:bodyPr wrap="none" anchor="ctr"/>
          <a:lstStyle/>
          <a:p>
            <a:endParaRPr lang="ru-RU">
              <a:latin typeface="Constantia" pitchFamily="18" charset="0"/>
              <a:cs typeface="Majalla UI"/>
            </a:endParaRPr>
          </a:p>
        </p:txBody>
      </p:sp>
      <p:sp>
        <p:nvSpPr>
          <p:cNvPr id="28679" name="AutoShape 7"/>
          <p:cNvSpPr>
            <a:spLocks noChangeArrowheads="1"/>
          </p:cNvSpPr>
          <p:nvPr/>
        </p:nvSpPr>
        <p:spPr bwMode="auto">
          <a:xfrm>
            <a:off x="477838" y="2913460"/>
            <a:ext cx="1905000" cy="2230040"/>
          </a:xfrm>
          <a:prstGeom prst="roundRect">
            <a:avLst>
              <a:gd name="adj" fmla="val 13852"/>
            </a:avLst>
          </a:prstGeom>
          <a:solidFill>
            <a:schemeClr val="bg1"/>
          </a:solidFill>
          <a:ln w="9525">
            <a:solidFill>
              <a:srgbClr val="00B050"/>
            </a:solidFill>
            <a:round/>
            <a:headEnd/>
            <a:tailEnd/>
          </a:ln>
        </p:spPr>
        <p:txBody>
          <a:bodyPr wrap="none" anchor="ctr"/>
          <a:lstStyle/>
          <a:p>
            <a:endParaRPr lang="ru-RU">
              <a:latin typeface="Constantia" pitchFamily="18" charset="0"/>
              <a:cs typeface="Majalla UI"/>
            </a:endParaRPr>
          </a:p>
        </p:txBody>
      </p:sp>
      <p:sp>
        <p:nvSpPr>
          <p:cNvPr id="28680" name="AutoShape 8"/>
          <p:cNvSpPr>
            <a:spLocks noChangeArrowheads="1"/>
          </p:cNvSpPr>
          <p:nvPr/>
        </p:nvSpPr>
        <p:spPr bwMode="auto">
          <a:xfrm>
            <a:off x="2563813" y="2913460"/>
            <a:ext cx="1905000" cy="2230040"/>
          </a:xfrm>
          <a:prstGeom prst="roundRect">
            <a:avLst>
              <a:gd name="adj" fmla="val 13852"/>
            </a:avLst>
          </a:prstGeom>
          <a:solidFill>
            <a:schemeClr val="bg1"/>
          </a:solidFill>
          <a:ln w="9525">
            <a:solidFill>
              <a:srgbClr val="00B050"/>
            </a:solidFill>
            <a:round/>
            <a:headEnd/>
            <a:tailEnd/>
          </a:ln>
        </p:spPr>
        <p:txBody>
          <a:bodyPr wrap="none" anchor="ctr"/>
          <a:lstStyle/>
          <a:p>
            <a:endParaRPr lang="ru-RU" sz="1400">
              <a:latin typeface="Constantia" pitchFamily="18" charset="0"/>
              <a:cs typeface="Majalla UI"/>
            </a:endParaRPr>
          </a:p>
        </p:txBody>
      </p:sp>
      <p:sp>
        <p:nvSpPr>
          <p:cNvPr id="28681" name="AutoShape 9"/>
          <p:cNvSpPr>
            <a:spLocks noChangeArrowheads="1"/>
          </p:cNvSpPr>
          <p:nvPr/>
        </p:nvSpPr>
        <p:spPr bwMode="auto">
          <a:xfrm>
            <a:off x="4651375" y="2913460"/>
            <a:ext cx="1905000" cy="2230040"/>
          </a:xfrm>
          <a:prstGeom prst="roundRect">
            <a:avLst>
              <a:gd name="adj" fmla="val 13852"/>
            </a:avLst>
          </a:prstGeom>
          <a:solidFill>
            <a:schemeClr val="bg1"/>
          </a:solidFill>
          <a:ln w="9525">
            <a:solidFill>
              <a:srgbClr val="00B050"/>
            </a:solidFill>
            <a:round/>
            <a:headEnd/>
            <a:tailEnd/>
          </a:ln>
        </p:spPr>
        <p:txBody>
          <a:bodyPr wrap="none" anchor="ctr"/>
          <a:lstStyle/>
          <a:p>
            <a:endParaRPr lang="ru-RU">
              <a:latin typeface="Constantia" pitchFamily="18" charset="0"/>
              <a:cs typeface="Majalla UI"/>
            </a:endParaRPr>
          </a:p>
        </p:txBody>
      </p:sp>
      <p:sp>
        <p:nvSpPr>
          <p:cNvPr id="28682" name="AutoShape 10"/>
          <p:cNvSpPr>
            <a:spLocks noChangeArrowheads="1"/>
          </p:cNvSpPr>
          <p:nvPr/>
        </p:nvSpPr>
        <p:spPr bwMode="auto">
          <a:xfrm>
            <a:off x="6737350" y="2913460"/>
            <a:ext cx="1905000" cy="2230040"/>
          </a:xfrm>
          <a:prstGeom prst="roundRect">
            <a:avLst>
              <a:gd name="adj" fmla="val 13852"/>
            </a:avLst>
          </a:prstGeom>
          <a:solidFill>
            <a:schemeClr val="bg1"/>
          </a:solidFill>
          <a:ln w="9525">
            <a:solidFill>
              <a:srgbClr val="00B050"/>
            </a:solidFill>
            <a:round/>
            <a:headEnd/>
            <a:tailEnd/>
          </a:ln>
        </p:spPr>
        <p:txBody>
          <a:bodyPr wrap="none" anchor="ctr"/>
          <a:lstStyle/>
          <a:p>
            <a:endParaRPr lang="ru-RU">
              <a:latin typeface="Constantia" pitchFamily="18" charset="0"/>
              <a:cs typeface="Majalla UI"/>
            </a:endParaRPr>
          </a:p>
        </p:txBody>
      </p:sp>
      <p:sp>
        <p:nvSpPr>
          <p:cNvPr id="41995" name="Rectangle 11"/>
          <p:cNvSpPr>
            <a:spLocks noGrp="1" noChangeArrowheads="1"/>
          </p:cNvSpPr>
          <p:nvPr>
            <p:ph type="title"/>
          </p:nvPr>
        </p:nvSpPr>
        <p:spPr>
          <a:xfrm>
            <a:off x="685800" y="0"/>
            <a:ext cx="7772400" cy="857250"/>
          </a:xfrm>
        </p:spPr>
        <p:txBody>
          <a:bodyPr lIns="91440" rIns="91440" bIns="45720" anchor="t">
            <a:normAutofit/>
          </a:bodyPr>
          <a:lstStyle/>
          <a:p>
            <a:pPr algn="ctr" fontAlgn="auto">
              <a:spcAft>
                <a:spcPts val="0"/>
              </a:spcAft>
              <a:defRPr/>
            </a:pPr>
            <a:r>
              <a:rPr lang="en-US" altLang="en-US" sz="4400" b="1" dirty="0">
                <a:solidFill>
                  <a:schemeClr val="tx1"/>
                </a:solidFill>
                <a:latin typeface="Bahnschrift Condensed" pitchFamily="34" charset="0"/>
              </a:rPr>
              <a:t>Impact of Diabetes Mellitus</a:t>
            </a:r>
          </a:p>
        </p:txBody>
      </p:sp>
      <p:sp>
        <p:nvSpPr>
          <p:cNvPr id="971789" name="AutoShape 13"/>
          <p:cNvSpPr>
            <a:spLocks noChangeArrowheads="1"/>
          </p:cNvSpPr>
          <p:nvPr/>
        </p:nvSpPr>
        <p:spPr bwMode="auto">
          <a:xfrm>
            <a:off x="2389189" y="972741"/>
            <a:ext cx="4452937" cy="445294"/>
          </a:xfrm>
          <a:prstGeom prst="bevel">
            <a:avLst>
              <a:gd name="adj" fmla="val 6921"/>
            </a:avLst>
          </a:prstGeom>
          <a:solidFill>
            <a:srgbClr val="009900"/>
          </a:solidFill>
          <a:ln w="12700">
            <a:noFill/>
            <a:miter lim="800000"/>
            <a:headEnd/>
            <a:tailEnd/>
          </a:ln>
          <a:effectLst/>
        </p:spPr>
        <p:txBody>
          <a:bodyPr wrap="none" anchor="ctr"/>
          <a:lstStyle/>
          <a:p>
            <a:pPr algn="ctr" fontAlgn="auto">
              <a:lnSpc>
                <a:spcPct val="90000"/>
              </a:lnSpc>
              <a:spcBef>
                <a:spcPts val="0"/>
              </a:spcBef>
              <a:spcAft>
                <a:spcPts val="0"/>
              </a:spcAft>
              <a:defRPr/>
            </a:pPr>
            <a:r>
              <a:rPr lang="en-US" sz="3600" b="1" dirty="0">
                <a:solidFill>
                  <a:srgbClr val="FFFFFF"/>
                </a:solidFill>
                <a:effectLst>
                  <a:outerShdw blurRad="38100" dist="38100" dir="2700000" algn="tl">
                    <a:srgbClr val="000000"/>
                  </a:outerShdw>
                </a:effectLst>
                <a:latin typeface="Swis721 Md BT" pitchFamily="34" charset="0"/>
                <a:ea typeface="+mn-ea"/>
                <a:cs typeface="+mn-cs"/>
              </a:rPr>
              <a:t>Diabetes</a:t>
            </a:r>
          </a:p>
        </p:txBody>
      </p:sp>
      <p:sp>
        <p:nvSpPr>
          <p:cNvPr id="28686" name="Oval 14"/>
          <p:cNvSpPr>
            <a:spLocks noChangeArrowheads="1"/>
          </p:cNvSpPr>
          <p:nvPr/>
        </p:nvSpPr>
        <p:spPr bwMode="auto">
          <a:xfrm>
            <a:off x="766764" y="2094310"/>
            <a:ext cx="1354137" cy="1027509"/>
          </a:xfrm>
          <a:prstGeom prst="ellipse">
            <a:avLst/>
          </a:prstGeom>
          <a:gradFill rotWithShape="0">
            <a:gsLst>
              <a:gs pos="0">
                <a:srgbClr val="009900"/>
              </a:gs>
              <a:gs pos="50000">
                <a:srgbClr val="004700"/>
              </a:gs>
              <a:gs pos="100000">
                <a:srgbClr val="009900"/>
              </a:gs>
            </a:gsLst>
            <a:lin ang="18900000" scaled="1"/>
          </a:gradFill>
          <a:ln w="28575">
            <a:solidFill>
              <a:schemeClr val="tx1"/>
            </a:solidFill>
            <a:round/>
            <a:headEnd/>
            <a:tailEnd/>
          </a:ln>
        </p:spPr>
        <p:txBody>
          <a:bodyPr wrap="none" anchor="ctr"/>
          <a:lstStyle/>
          <a:p>
            <a:endParaRPr lang="ru-RU">
              <a:latin typeface="Constantia" pitchFamily="18" charset="0"/>
              <a:cs typeface="Majalla UI"/>
            </a:endParaRPr>
          </a:p>
        </p:txBody>
      </p:sp>
      <p:sp>
        <p:nvSpPr>
          <p:cNvPr id="28687" name="Rectangle 15"/>
          <p:cNvSpPr>
            <a:spLocks noChangeArrowheads="1"/>
          </p:cNvSpPr>
          <p:nvPr/>
        </p:nvSpPr>
        <p:spPr bwMode="auto">
          <a:xfrm>
            <a:off x="2709863" y="3245644"/>
            <a:ext cx="1668462" cy="1733550"/>
          </a:xfrm>
          <a:prstGeom prst="rect">
            <a:avLst/>
          </a:prstGeom>
          <a:noFill/>
          <a:ln w="9525">
            <a:noFill/>
            <a:miter lim="800000"/>
            <a:headEnd/>
            <a:tailEnd/>
          </a:ln>
        </p:spPr>
        <p:txBody>
          <a:bodyPr lIns="0" tIns="0" rIns="0" bIns="0"/>
          <a:lstStyle/>
          <a:p>
            <a:pPr algn="ctr">
              <a:spcBef>
                <a:spcPct val="100000"/>
              </a:spcBef>
              <a:buClr>
                <a:srgbClr val="F9E697"/>
              </a:buClr>
              <a:buSzPct val="85000"/>
              <a:buFont typeface="Wingdings" pitchFamily="2" charset="2"/>
              <a:buNone/>
            </a:pPr>
            <a:r>
              <a:rPr lang="en-US" b="1" dirty="0">
                <a:latin typeface="Verdana" pitchFamily="34" charset="0"/>
                <a:cs typeface="Majalla UI"/>
              </a:rPr>
              <a:t>The leading cause of new cases of end stage renal disease</a:t>
            </a:r>
          </a:p>
        </p:txBody>
      </p:sp>
      <p:sp>
        <p:nvSpPr>
          <p:cNvPr id="28688" name="Rectangle 16"/>
          <p:cNvSpPr>
            <a:spLocks noChangeArrowheads="1"/>
          </p:cNvSpPr>
          <p:nvPr/>
        </p:nvSpPr>
        <p:spPr bwMode="auto">
          <a:xfrm>
            <a:off x="4808538" y="3257550"/>
            <a:ext cx="1585912" cy="1733550"/>
          </a:xfrm>
          <a:prstGeom prst="rect">
            <a:avLst/>
          </a:prstGeom>
          <a:noFill/>
          <a:ln w="9525">
            <a:noFill/>
            <a:miter lim="800000"/>
            <a:headEnd/>
            <a:tailEnd/>
          </a:ln>
        </p:spPr>
        <p:txBody>
          <a:bodyPr lIns="0" tIns="0" rIns="0" bIns="0"/>
          <a:lstStyle/>
          <a:p>
            <a:pPr algn="ctr">
              <a:spcBef>
                <a:spcPct val="100000"/>
              </a:spcBef>
              <a:buClr>
                <a:srgbClr val="F9E697"/>
              </a:buClr>
              <a:buSzPct val="85000"/>
              <a:buFont typeface="Wingdings" pitchFamily="2" charset="2"/>
              <a:buNone/>
            </a:pPr>
            <a:r>
              <a:rPr lang="en-US" b="1" dirty="0">
                <a:latin typeface="Verdana" pitchFamily="34" charset="0"/>
                <a:cs typeface="Majalla UI"/>
              </a:rPr>
              <a:t>A 2- to 4-fold increase in cardio-vascular mortality</a:t>
            </a:r>
          </a:p>
        </p:txBody>
      </p:sp>
      <p:sp>
        <p:nvSpPr>
          <p:cNvPr id="28689" name="Rectangle 17"/>
          <p:cNvSpPr>
            <a:spLocks noChangeArrowheads="1"/>
          </p:cNvSpPr>
          <p:nvPr/>
        </p:nvSpPr>
        <p:spPr bwMode="auto">
          <a:xfrm>
            <a:off x="6840538" y="3257550"/>
            <a:ext cx="1744662" cy="1676400"/>
          </a:xfrm>
          <a:prstGeom prst="rect">
            <a:avLst/>
          </a:prstGeom>
          <a:noFill/>
          <a:ln w="9525">
            <a:noFill/>
            <a:miter lim="800000"/>
            <a:headEnd/>
            <a:tailEnd/>
          </a:ln>
        </p:spPr>
        <p:txBody>
          <a:bodyPr lIns="0" tIns="0" rIns="0" bIns="0"/>
          <a:lstStyle/>
          <a:p>
            <a:pPr algn="ctr">
              <a:spcBef>
                <a:spcPct val="100000"/>
              </a:spcBef>
              <a:buClr>
                <a:srgbClr val="F9E697"/>
              </a:buClr>
              <a:buSzPct val="85000"/>
              <a:buFont typeface="Wingdings" pitchFamily="2" charset="2"/>
              <a:buNone/>
            </a:pPr>
            <a:r>
              <a:rPr lang="en-US" b="1" dirty="0">
                <a:latin typeface="Verdana" pitchFamily="34" charset="0"/>
                <a:cs typeface="Majalla UI"/>
              </a:rPr>
              <a:t>The leading cause of new cases of blindness in working-aged adults</a:t>
            </a:r>
          </a:p>
        </p:txBody>
      </p:sp>
      <p:sp>
        <p:nvSpPr>
          <p:cNvPr id="28690" name="Rectangle 18"/>
          <p:cNvSpPr>
            <a:spLocks noChangeArrowheads="1"/>
          </p:cNvSpPr>
          <p:nvPr/>
        </p:nvSpPr>
        <p:spPr bwMode="auto">
          <a:xfrm>
            <a:off x="496111" y="3189457"/>
            <a:ext cx="1848255" cy="1619250"/>
          </a:xfrm>
          <a:prstGeom prst="rect">
            <a:avLst/>
          </a:prstGeom>
          <a:noFill/>
          <a:ln w="9525">
            <a:noFill/>
            <a:miter lim="800000"/>
            <a:headEnd/>
            <a:tailEnd/>
          </a:ln>
        </p:spPr>
        <p:txBody>
          <a:bodyPr lIns="0" tIns="0" rIns="0" bIns="0"/>
          <a:lstStyle/>
          <a:p>
            <a:pPr algn="ctr">
              <a:spcBef>
                <a:spcPct val="100000"/>
              </a:spcBef>
              <a:buClr>
                <a:srgbClr val="F9E697"/>
              </a:buClr>
              <a:buSzPct val="85000"/>
              <a:buFont typeface="Wingdings" pitchFamily="2" charset="2"/>
              <a:buNone/>
            </a:pPr>
            <a:r>
              <a:rPr lang="en-US" b="1" dirty="0">
                <a:latin typeface="Verdana" pitchFamily="34" charset="0"/>
                <a:cs typeface="Akhbar MT" pitchFamily="2" charset="-78"/>
              </a:rPr>
              <a:t>The leading cause of </a:t>
            </a:r>
            <a:r>
              <a:rPr lang="en-US" b="1" dirty="0" err="1">
                <a:latin typeface="Verdana" pitchFamily="34" charset="0"/>
                <a:cs typeface="Akhbar MT" pitchFamily="2" charset="-78"/>
              </a:rPr>
              <a:t>nontraumatic</a:t>
            </a:r>
            <a:r>
              <a:rPr lang="en-US" b="1" dirty="0">
                <a:latin typeface="Verdana" pitchFamily="34" charset="0"/>
                <a:cs typeface="Akhbar MT" pitchFamily="2" charset="-78"/>
              </a:rPr>
              <a:t> lower extremity amputations    </a:t>
            </a:r>
          </a:p>
        </p:txBody>
      </p:sp>
      <p:sp>
        <p:nvSpPr>
          <p:cNvPr id="28691" name="Oval 19"/>
          <p:cNvSpPr>
            <a:spLocks noChangeArrowheads="1"/>
          </p:cNvSpPr>
          <p:nvPr/>
        </p:nvSpPr>
        <p:spPr bwMode="auto">
          <a:xfrm>
            <a:off x="2854326" y="2094310"/>
            <a:ext cx="1355725" cy="1027509"/>
          </a:xfrm>
          <a:prstGeom prst="ellipse">
            <a:avLst/>
          </a:prstGeom>
          <a:gradFill rotWithShape="0">
            <a:gsLst>
              <a:gs pos="0">
                <a:srgbClr val="009900"/>
              </a:gs>
              <a:gs pos="50000">
                <a:srgbClr val="004700"/>
              </a:gs>
              <a:gs pos="100000">
                <a:srgbClr val="009900"/>
              </a:gs>
            </a:gsLst>
            <a:lin ang="18900000" scaled="1"/>
          </a:gradFill>
          <a:ln w="28575">
            <a:solidFill>
              <a:schemeClr val="tx1"/>
            </a:solidFill>
            <a:round/>
            <a:headEnd/>
            <a:tailEnd/>
          </a:ln>
        </p:spPr>
        <p:txBody>
          <a:bodyPr wrap="none" anchor="ctr"/>
          <a:lstStyle/>
          <a:p>
            <a:endParaRPr lang="ru-RU">
              <a:latin typeface="Constantia" pitchFamily="18" charset="0"/>
              <a:cs typeface="Majalla UI"/>
            </a:endParaRPr>
          </a:p>
        </p:txBody>
      </p:sp>
      <p:sp>
        <p:nvSpPr>
          <p:cNvPr id="28692" name="Oval 20"/>
          <p:cNvSpPr>
            <a:spLocks noChangeArrowheads="1"/>
          </p:cNvSpPr>
          <p:nvPr/>
        </p:nvSpPr>
        <p:spPr bwMode="auto">
          <a:xfrm>
            <a:off x="4943475" y="2094310"/>
            <a:ext cx="1354138" cy="1027509"/>
          </a:xfrm>
          <a:prstGeom prst="ellipse">
            <a:avLst/>
          </a:prstGeom>
          <a:gradFill rotWithShape="0">
            <a:gsLst>
              <a:gs pos="0">
                <a:srgbClr val="009900"/>
              </a:gs>
              <a:gs pos="50000">
                <a:srgbClr val="004700"/>
              </a:gs>
              <a:gs pos="100000">
                <a:srgbClr val="009900"/>
              </a:gs>
            </a:gsLst>
            <a:lin ang="18900000" scaled="1"/>
          </a:gradFill>
          <a:ln w="28575">
            <a:solidFill>
              <a:schemeClr val="tx1"/>
            </a:solidFill>
            <a:round/>
            <a:headEnd/>
            <a:tailEnd/>
          </a:ln>
        </p:spPr>
        <p:txBody>
          <a:bodyPr wrap="none" anchor="ctr"/>
          <a:lstStyle/>
          <a:p>
            <a:endParaRPr lang="ru-RU">
              <a:latin typeface="Constantia" pitchFamily="18" charset="0"/>
              <a:cs typeface="Majalla UI"/>
            </a:endParaRPr>
          </a:p>
        </p:txBody>
      </p:sp>
      <p:sp>
        <p:nvSpPr>
          <p:cNvPr id="28693" name="Oval 21"/>
          <p:cNvSpPr>
            <a:spLocks noChangeArrowheads="1"/>
          </p:cNvSpPr>
          <p:nvPr/>
        </p:nvSpPr>
        <p:spPr bwMode="auto">
          <a:xfrm>
            <a:off x="7029451" y="2094310"/>
            <a:ext cx="1355725" cy="1027509"/>
          </a:xfrm>
          <a:prstGeom prst="ellipse">
            <a:avLst/>
          </a:prstGeom>
          <a:gradFill rotWithShape="0">
            <a:gsLst>
              <a:gs pos="0">
                <a:srgbClr val="009900"/>
              </a:gs>
              <a:gs pos="50000">
                <a:srgbClr val="004700"/>
              </a:gs>
              <a:gs pos="100000">
                <a:srgbClr val="009900"/>
              </a:gs>
            </a:gsLst>
            <a:lin ang="18900000" scaled="1"/>
          </a:gradFill>
          <a:ln w="28575">
            <a:solidFill>
              <a:schemeClr val="tx1"/>
            </a:solidFill>
            <a:round/>
            <a:headEnd/>
            <a:tailEnd/>
          </a:ln>
        </p:spPr>
        <p:txBody>
          <a:bodyPr wrap="none" anchor="ctr"/>
          <a:lstStyle/>
          <a:p>
            <a:endParaRPr lang="ru-RU">
              <a:latin typeface="Constantia" pitchFamily="18" charset="0"/>
              <a:cs typeface="Majalla UI"/>
            </a:endParaRPr>
          </a:p>
        </p:txBody>
      </p:sp>
      <p:pic>
        <p:nvPicPr>
          <p:cNvPr id="28694" name="Picture 22" descr="herat for tonya"/>
          <p:cNvPicPr>
            <a:picLocks noChangeAspect="1" noChangeArrowheads="1"/>
          </p:cNvPicPr>
          <p:nvPr/>
        </p:nvPicPr>
        <p:blipFill>
          <a:blip r:embed="rId3"/>
          <a:srcRect/>
          <a:stretch>
            <a:fillRect/>
          </a:stretch>
        </p:blipFill>
        <p:spPr bwMode="auto">
          <a:xfrm>
            <a:off x="5214939" y="2171701"/>
            <a:ext cx="769937" cy="821531"/>
          </a:xfrm>
          <a:prstGeom prst="rect">
            <a:avLst/>
          </a:prstGeom>
          <a:noFill/>
          <a:ln w="9525">
            <a:noFill/>
            <a:miter lim="800000"/>
            <a:headEnd/>
            <a:tailEnd/>
          </a:ln>
        </p:spPr>
      </p:pic>
      <p:pic>
        <p:nvPicPr>
          <p:cNvPr id="28695" name="Picture 23" descr="eyeball tonya"/>
          <p:cNvPicPr>
            <a:picLocks noChangeAspect="1" noChangeArrowheads="1"/>
          </p:cNvPicPr>
          <p:nvPr/>
        </p:nvPicPr>
        <p:blipFill>
          <a:blip r:embed="rId4"/>
          <a:srcRect/>
          <a:stretch>
            <a:fillRect/>
          </a:stretch>
        </p:blipFill>
        <p:spPr bwMode="auto">
          <a:xfrm>
            <a:off x="7180263" y="2171700"/>
            <a:ext cx="1066800" cy="856060"/>
          </a:xfrm>
          <a:prstGeom prst="rect">
            <a:avLst/>
          </a:prstGeom>
          <a:noFill/>
          <a:ln w="9525">
            <a:noFill/>
            <a:miter lim="800000"/>
            <a:headEnd/>
            <a:tailEnd/>
          </a:ln>
        </p:spPr>
      </p:pic>
      <p:grpSp>
        <p:nvGrpSpPr>
          <p:cNvPr id="2" name="Group 24"/>
          <p:cNvGrpSpPr>
            <a:grpSpLocks/>
          </p:cNvGrpSpPr>
          <p:nvPr/>
        </p:nvGrpSpPr>
        <p:grpSpPr bwMode="auto">
          <a:xfrm>
            <a:off x="3094039" y="2172891"/>
            <a:ext cx="795337" cy="808434"/>
            <a:chOff x="1298" y="3599"/>
            <a:chExt cx="482" cy="461"/>
          </a:xfrm>
        </p:grpSpPr>
        <p:sp>
          <p:nvSpPr>
            <p:cNvPr id="28699" name="Freeform 25"/>
            <p:cNvSpPr>
              <a:spLocks/>
            </p:cNvSpPr>
            <p:nvPr/>
          </p:nvSpPr>
          <p:spPr bwMode="auto">
            <a:xfrm>
              <a:off x="1447" y="3599"/>
              <a:ext cx="333" cy="461"/>
            </a:xfrm>
            <a:custGeom>
              <a:avLst/>
              <a:gdLst>
                <a:gd name="T0" fmla="*/ 0 w 9669"/>
                <a:gd name="T1" fmla="*/ 0 h 13384"/>
                <a:gd name="T2" fmla="*/ 0 w 9669"/>
                <a:gd name="T3" fmla="*/ 0 h 13384"/>
                <a:gd name="T4" fmla="*/ 0 w 9669"/>
                <a:gd name="T5" fmla="*/ 0 h 13384"/>
                <a:gd name="T6" fmla="*/ 0 w 9669"/>
                <a:gd name="T7" fmla="*/ 0 h 13384"/>
                <a:gd name="T8" fmla="*/ 0 w 9669"/>
                <a:gd name="T9" fmla="*/ 0 h 13384"/>
                <a:gd name="T10" fmla="*/ 0 w 9669"/>
                <a:gd name="T11" fmla="*/ 0 h 13384"/>
                <a:gd name="T12" fmla="*/ 0 w 9669"/>
                <a:gd name="T13" fmla="*/ 0 h 13384"/>
                <a:gd name="T14" fmla="*/ 0 w 9669"/>
                <a:gd name="T15" fmla="*/ 0 h 13384"/>
                <a:gd name="T16" fmla="*/ 0 w 9669"/>
                <a:gd name="T17" fmla="*/ 0 h 13384"/>
                <a:gd name="T18" fmla="*/ 0 w 9669"/>
                <a:gd name="T19" fmla="*/ 0 h 13384"/>
                <a:gd name="T20" fmla="*/ 0 w 9669"/>
                <a:gd name="T21" fmla="*/ 0 h 13384"/>
                <a:gd name="T22" fmla="*/ 0 w 9669"/>
                <a:gd name="T23" fmla="*/ 0 h 13384"/>
                <a:gd name="T24" fmla="*/ 0 w 9669"/>
                <a:gd name="T25" fmla="*/ 0 h 13384"/>
                <a:gd name="T26" fmla="*/ 0 w 9669"/>
                <a:gd name="T27" fmla="*/ 0 h 13384"/>
                <a:gd name="T28" fmla="*/ 0 w 9669"/>
                <a:gd name="T29" fmla="*/ 0 h 13384"/>
                <a:gd name="T30" fmla="*/ 0 w 9669"/>
                <a:gd name="T31" fmla="*/ 0 h 13384"/>
                <a:gd name="T32" fmla="*/ 0 w 9669"/>
                <a:gd name="T33" fmla="*/ 0 h 13384"/>
                <a:gd name="T34" fmla="*/ 0 w 9669"/>
                <a:gd name="T35" fmla="*/ 0 h 13384"/>
                <a:gd name="T36" fmla="*/ 0 w 9669"/>
                <a:gd name="T37" fmla="*/ 0 h 13384"/>
                <a:gd name="T38" fmla="*/ 0 w 9669"/>
                <a:gd name="T39" fmla="*/ 0 h 13384"/>
                <a:gd name="T40" fmla="*/ 0 w 9669"/>
                <a:gd name="T41" fmla="*/ 0 h 13384"/>
                <a:gd name="T42" fmla="*/ 0 w 9669"/>
                <a:gd name="T43" fmla="*/ 0 h 13384"/>
                <a:gd name="T44" fmla="*/ 0 w 9669"/>
                <a:gd name="T45" fmla="*/ 0 h 13384"/>
                <a:gd name="T46" fmla="*/ 0 w 9669"/>
                <a:gd name="T47" fmla="*/ 0 h 13384"/>
                <a:gd name="T48" fmla="*/ 0 w 9669"/>
                <a:gd name="T49" fmla="*/ 0 h 13384"/>
                <a:gd name="T50" fmla="*/ 0 w 9669"/>
                <a:gd name="T51" fmla="*/ 0 h 13384"/>
                <a:gd name="T52" fmla="*/ 0 w 9669"/>
                <a:gd name="T53" fmla="*/ 0 h 13384"/>
                <a:gd name="T54" fmla="*/ 0 w 9669"/>
                <a:gd name="T55" fmla="*/ 0 h 13384"/>
                <a:gd name="T56" fmla="*/ 0 w 9669"/>
                <a:gd name="T57" fmla="*/ 0 h 13384"/>
                <a:gd name="T58" fmla="*/ 0 w 9669"/>
                <a:gd name="T59" fmla="*/ 0 h 13384"/>
                <a:gd name="T60" fmla="*/ 0 w 9669"/>
                <a:gd name="T61" fmla="*/ 0 h 13384"/>
                <a:gd name="T62" fmla="*/ 0 w 9669"/>
                <a:gd name="T63" fmla="*/ 0 h 13384"/>
                <a:gd name="T64" fmla="*/ 0 w 9669"/>
                <a:gd name="T65" fmla="*/ 0 h 13384"/>
                <a:gd name="T66" fmla="*/ 0 w 9669"/>
                <a:gd name="T67" fmla="*/ 0 h 13384"/>
                <a:gd name="T68" fmla="*/ 0 w 9669"/>
                <a:gd name="T69" fmla="*/ 0 h 13384"/>
                <a:gd name="T70" fmla="*/ 0 w 9669"/>
                <a:gd name="T71" fmla="*/ 0 h 13384"/>
                <a:gd name="T72" fmla="*/ 0 w 9669"/>
                <a:gd name="T73" fmla="*/ 0 h 13384"/>
                <a:gd name="T74" fmla="*/ 0 w 9669"/>
                <a:gd name="T75" fmla="*/ 0 h 13384"/>
                <a:gd name="T76" fmla="*/ 0 w 9669"/>
                <a:gd name="T77" fmla="*/ 0 h 13384"/>
                <a:gd name="T78" fmla="*/ 0 w 9669"/>
                <a:gd name="T79" fmla="*/ 0 h 13384"/>
                <a:gd name="T80" fmla="*/ 0 w 9669"/>
                <a:gd name="T81" fmla="*/ 0 h 13384"/>
                <a:gd name="T82" fmla="*/ 0 w 9669"/>
                <a:gd name="T83" fmla="*/ 0 h 13384"/>
                <a:gd name="T84" fmla="*/ 0 w 9669"/>
                <a:gd name="T85" fmla="*/ 0 h 13384"/>
                <a:gd name="T86" fmla="*/ 0 w 9669"/>
                <a:gd name="T87" fmla="*/ 0 h 13384"/>
                <a:gd name="T88" fmla="*/ 0 w 9669"/>
                <a:gd name="T89" fmla="*/ 0 h 13384"/>
                <a:gd name="T90" fmla="*/ 0 w 9669"/>
                <a:gd name="T91" fmla="*/ 0 h 13384"/>
                <a:gd name="T92" fmla="*/ 0 w 9669"/>
                <a:gd name="T93" fmla="*/ 0 h 13384"/>
                <a:gd name="T94" fmla="*/ 0 w 9669"/>
                <a:gd name="T95" fmla="*/ 0 h 13384"/>
                <a:gd name="T96" fmla="*/ 0 w 9669"/>
                <a:gd name="T97" fmla="*/ 0 h 13384"/>
                <a:gd name="T98" fmla="*/ 0 w 9669"/>
                <a:gd name="T99" fmla="*/ 0 h 13384"/>
                <a:gd name="T100" fmla="*/ 0 w 9669"/>
                <a:gd name="T101" fmla="*/ 0 h 13384"/>
                <a:gd name="T102" fmla="*/ 0 w 9669"/>
                <a:gd name="T103" fmla="*/ 0 h 13384"/>
                <a:gd name="T104" fmla="*/ 0 w 9669"/>
                <a:gd name="T105" fmla="*/ 0 h 13384"/>
                <a:gd name="T106" fmla="*/ 0 w 9669"/>
                <a:gd name="T107" fmla="*/ 0 h 13384"/>
                <a:gd name="T108" fmla="*/ 0 w 9669"/>
                <a:gd name="T109" fmla="*/ 0 h 13384"/>
                <a:gd name="T110" fmla="*/ 0 w 9669"/>
                <a:gd name="T111" fmla="*/ 0 h 13384"/>
                <a:gd name="T112" fmla="*/ 0 w 9669"/>
                <a:gd name="T113" fmla="*/ 0 h 13384"/>
                <a:gd name="T114" fmla="*/ 0 w 9669"/>
                <a:gd name="T115" fmla="*/ 0 h 13384"/>
                <a:gd name="T116" fmla="*/ 0 w 9669"/>
                <a:gd name="T117" fmla="*/ 0 h 13384"/>
                <a:gd name="T118" fmla="*/ 0 w 9669"/>
                <a:gd name="T119" fmla="*/ 0 h 13384"/>
                <a:gd name="T120" fmla="*/ 0 w 9669"/>
                <a:gd name="T121" fmla="*/ 0 h 13384"/>
                <a:gd name="T122" fmla="*/ 0 w 9669"/>
                <a:gd name="T123" fmla="*/ 0 h 1338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9669"/>
                <a:gd name="T187" fmla="*/ 0 h 13384"/>
                <a:gd name="T188" fmla="*/ 9669 w 9669"/>
                <a:gd name="T189" fmla="*/ 13384 h 1338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9669" h="13384">
                  <a:moveTo>
                    <a:pt x="1507" y="5242"/>
                  </a:moveTo>
                  <a:lnTo>
                    <a:pt x="1433" y="5121"/>
                  </a:lnTo>
                  <a:lnTo>
                    <a:pt x="1357" y="5005"/>
                  </a:lnTo>
                  <a:lnTo>
                    <a:pt x="1280" y="4891"/>
                  </a:lnTo>
                  <a:lnTo>
                    <a:pt x="1202" y="4780"/>
                  </a:lnTo>
                  <a:lnTo>
                    <a:pt x="1122" y="4673"/>
                  </a:lnTo>
                  <a:lnTo>
                    <a:pt x="1043" y="4567"/>
                  </a:lnTo>
                  <a:lnTo>
                    <a:pt x="963" y="4462"/>
                  </a:lnTo>
                  <a:lnTo>
                    <a:pt x="884" y="4360"/>
                  </a:lnTo>
                  <a:lnTo>
                    <a:pt x="805" y="4260"/>
                  </a:lnTo>
                  <a:lnTo>
                    <a:pt x="728" y="4160"/>
                  </a:lnTo>
                  <a:lnTo>
                    <a:pt x="652" y="4062"/>
                  </a:lnTo>
                  <a:lnTo>
                    <a:pt x="579" y="3963"/>
                  </a:lnTo>
                  <a:lnTo>
                    <a:pt x="508" y="3865"/>
                  </a:lnTo>
                  <a:lnTo>
                    <a:pt x="440" y="3767"/>
                  </a:lnTo>
                  <a:lnTo>
                    <a:pt x="375" y="3669"/>
                  </a:lnTo>
                  <a:lnTo>
                    <a:pt x="314" y="3570"/>
                  </a:lnTo>
                  <a:lnTo>
                    <a:pt x="258" y="3471"/>
                  </a:lnTo>
                  <a:lnTo>
                    <a:pt x="205" y="3370"/>
                  </a:lnTo>
                  <a:lnTo>
                    <a:pt x="157" y="3267"/>
                  </a:lnTo>
                  <a:lnTo>
                    <a:pt x="116" y="3163"/>
                  </a:lnTo>
                  <a:lnTo>
                    <a:pt x="80" y="3056"/>
                  </a:lnTo>
                  <a:lnTo>
                    <a:pt x="50" y="2947"/>
                  </a:lnTo>
                  <a:lnTo>
                    <a:pt x="26" y="2836"/>
                  </a:lnTo>
                  <a:lnTo>
                    <a:pt x="11" y="2721"/>
                  </a:lnTo>
                  <a:lnTo>
                    <a:pt x="1" y="2605"/>
                  </a:lnTo>
                  <a:lnTo>
                    <a:pt x="0" y="2483"/>
                  </a:lnTo>
                  <a:lnTo>
                    <a:pt x="8" y="2358"/>
                  </a:lnTo>
                  <a:lnTo>
                    <a:pt x="24" y="2229"/>
                  </a:lnTo>
                  <a:lnTo>
                    <a:pt x="49" y="2095"/>
                  </a:lnTo>
                  <a:lnTo>
                    <a:pt x="84" y="1957"/>
                  </a:lnTo>
                  <a:lnTo>
                    <a:pt x="128" y="1813"/>
                  </a:lnTo>
                  <a:lnTo>
                    <a:pt x="183" y="1665"/>
                  </a:lnTo>
                  <a:lnTo>
                    <a:pt x="214" y="1613"/>
                  </a:lnTo>
                  <a:lnTo>
                    <a:pt x="259" y="1545"/>
                  </a:lnTo>
                  <a:lnTo>
                    <a:pt x="314" y="1461"/>
                  </a:lnTo>
                  <a:lnTo>
                    <a:pt x="381" y="1365"/>
                  </a:lnTo>
                  <a:lnTo>
                    <a:pt x="455" y="1258"/>
                  </a:lnTo>
                  <a:lnTo>
                    <a:pt x="537" y="1145"/>
                  </a:lnTo>
                  <a:lnTo>
                    <a:pt x="579" y="1087"/>
                  </a:lnTo>
                  <a:lnTo>
                    <a:pt x="623" y="1028"/>
                  </a:lnTo>
                  <a:lnTo>
                    <a:pt x="668" y="969"/>
                  </a:lnTo>
                  <a:lnTo>
                    <a:pt x="714" y="911"/>
                  </a:lnTo>
                  <a:lnTo>
                    <a:pt x="761" y="852"/>
                  </a:lnTo>
                  <a:lnTo>
                    <a:pt x="807" y="794"/>
                  </a:lnTo>
                  <a:lnTo>
                    <a:pt x="854" y="737"/>
                  </a:lnTo>
                  <a:lnTo>
                    <a:pt x="901" y="682"/>
                  </a:lnTo>
                  <a:lnTo>
                    <a:pt x="948" y="628"/>
                  </a:lnTo>
                  <a:lnTo>
                    <a:pt x="994" y="576"/>
                  </a:lnTo>
                  <a:lnTo>
                    <a:pt x="1040" y="527"/>
                  </a:lnTo>
                  <a:lnTo>
                    <a:pt x="1085" y="481"/>
                  </a:lnTo>
                  <a:lnTo>
                    <a:pt x="1130" y="437"/>
                  </a:lnTo>
                  <a:lnTo>
                    <a:pt x="1172" y="398"/>
                  </a:lnTo>
                  <a:lnTo>
                    <a:pt x="1214" y="362"/>
                  </a:lnTo>
                  <a:lnTo>
                    <a:pt x="1255" y="330"/>
                  </a:lnTo>
                  <a:lnTo>
                    <a:pt x="1293" y="303"/>
                  </a:lnTo>
                  <a:lnTo>
                    <a:pt x="1329" y="280"/>
                  </a:lnTo>
                  <a:lnTo>
                    <a:pt x="1364" y="264"/>
                  </a:lnTo>
                  <a:lnTo>
                    <a:pt x="1396" y="253"/>
                  </a:lnTo>
                  <a:lnTo>
                    <a:pt x="1540" y="204"/>
                  </a:lnTo>
                  <a:lnTo>
                    <a:pt x="1686" y="161"/>
                  </a:lnTo>
                  <a:lnTo>
                    <a:pt x="1836" y="123"/>
                  </a:lnTo>
                  <a:lnTo>
                    <a:pt x="1990" y="91"/>
                  </a:lnTo>
                  <a:lnTo>
                    <a:pt x="2146" y="64"/>
                  </a:lnTo>
                  <a:lnTo>
                    <a:pt x="2305" y="41"/>
                  </a:lnTo>
                  <a:lnTo>
                    <a:pt x="2466" y="25"/>
                  </a:lnTo>
                  <a:lnTo>
                    <a:pt x="2629" y="11"/>
                  </a:lnTo>
                  <a:lnTo>
                    <a:pt x="2794" y="4"/>
                  </a:lnTo>
                  <a:lnTo>
                    <a:pt x="2960" y="0"/>
                  </a:lnTo>
                  <a:lnTo>
                    <a:pt x="3128" y="0"/>
                  </a:lnTo>
                  <a:lnTo>
                    <a:pt x="3295" y="5"/>
                  </a:lnTo>
                  <a:lnTo>
                    <a:pt x="3464" y="13"/>
                  </a:lnTo>
                  <a:lnTo>
                    <a:pt x="3633" y="25"/>
                  </a:lnTo>
                  <a:lnTo>
                    <a:pt x="3802" y="41"/>
                  </a:lnTo>
                  <a:lnTo>
                    <a:pt x="3971" y="60"/>
                  </a:lnTo>
                  <a:lnTo>
                    <a:pt x="4138" y="82"/>
                  </a:lnTo>
                  <a:lnTo>
                    <a:pt x="4305" y="107"/>
                  </a:lnTo>
                  <a:lnTo>
                    <a:pt x="4472" y="135"/>
                  </a:lnTo>
                  <a:lnTo>
                    <a:pt x="4636" y="166"/>
                  </a:lnTo>
                  <a:lnTo>
                    <a:pt x="4799" y="200"/>
                  </a:lnTo>
                  <a:lnTo>
                    <a:pt x="4959" y="236"/>
                  </a:lnTo>
                  <a:lnTo>
                    <a:pt x="5118" y="274"/>
                  </a:lnTo>
                  <a:lnTo>
                    <a:pt x="5274" y="314"/>
                  </a:lnTo>
                  <a:lnTo>
                    <a:pt x="5427" y="357"/>
                  </a:lnTo>
                  <a:lnTo>
                    <a:pt x="5577" y="400"/>
                  </a:lnTo>
                  <a:lnTo>
                    <a:pt x="5723" y="446"/>
                  </a:lnTo>
                  <a:lnTo>
                    <a:pt x="5865" y="493"/>
                  </a:lnTo>
                  <a:lnTo>
                    <a:pt x="6005" y="541"/>
                  </a:lnTo>
                  <a:lnTo>
                    <a:pt x="6139" y="591"/>
                  </a:lnTo>
                  <a:lnTo>
                    <a:pt x="6268" y="641"/>
                  </a:lnTo>
                  <a:lnTo>
                    <a:pt x="6393" y="692"/>
                  </a:lnTo>
                  <a:lnTo>
                    <a:pt x="6535" y="747"/>
                  </a:lnTo>
                  <a:lnTo>
                    <a:pt x="6673" y="809"/>
                  </a:lnTo>
                  <a:lnTo>
                    <a:pt x="6808" y="879"/>
                  </a:lnTo>
                  <a:lnTo>
                    <a:pt x="6940" y="955"/>
                  </a:lnTo>
                  <a:lnTo>
                    <a:pt x="7068" y="1040"/>
                  </a:lnTo>
                  <a:lnTo>
                    <a:pt x="7194" y="1129"/>
                  </a:lnTo>
                  <a:lnTo>
                    <a:pt x="7316" y="1226"/>
                  </a:lnTo>
                  <a:lnTo>
                    <a:pt x="7436" y="1328"/>
                  </a:lnTo>
                  <a:lnTo>
                    <a:pt x="7552" y="1437"/>
                  </a:lnTo>
                  <a:lnTo>
                    <a:pt x="7665" y="1549"/>
                  </a:lnTo>
                  <a:lnTo>
                    <a:pt x="7776" y="1667"/>
                  </a:lnTo>
                  <a:lnTo>
                    <a:pt x="7883" y="1790"/>
                  </a:lnTo>
                  <a:lnTo>
                    <a:pt x="7987" y="1915"/>
                  </a:lnTo>
                  <a:lnTo>
                    <a:pt x="8089" y="2045"/>
                  </a:lnTo>
                  <a:lnTo>
                    <a:pt x="8188" y="2177"/>
                  </a:lnTo>
                  <a:lnTo>
                    <a:pt x="8284" y="2314"/>
                  </a:lnTo>
                  <a:lnTo>
                    <a:pt x="8376" y="2452"/>
                  </a:lnTo>
                  <a:lnTo>
                    <a:pt x="8467" y="2592"/>
                  </a:lnTo>
                  <a:lnTo>
                    <a:pt x="8554" y="2734"/>
                  </a:lnTo>
                  <a:lnTo>
                    <a:pt x="8638" y="2879"/>
                  </a:lnTo>
                  <a:lnTo>
                    <a:pt x="8720" y="3023"/>
                  </a:lnTo>
                  <a:lnTo>
                    <a:pt x="8798" y="3169"/>
                  </a:lnTo>
                  <a:lnTo>
                    <a:pt x="8875" y="3315"/>
                  </a:lnTo>
                  <a:lnTo>
                    <a:pt x="8948" y="3461"/>
                  </a:lnTo>
                  <a:lnTo>
                    <a:pt x="9020" y="3606"/>
                  </a:lnTo>
                  <a:lnTo>
                    <a:pt x="9088" y="3751"/>
                  </a:lnTo>
                  <a:lnTo>
                    <a:pt x="9154" y="3894"/>
                  </a:lnTo>
                  <a:lnTo>
                    <a:pt x="9217" y="4036"/>
                  </a:lnTo>
                  <a:lnTo>
                    <a:pt x="9277" y="4177"/>
                  </a:lnTo>
                  <a:lnTo>
                    <a:pt x="9335" y="4314"/>
                  </a:lnTo>
                  <a:lnTo>
                    <a:pt x="9390" y="4449"/>
                  </a:lnTo>
                  <a:lnTo>
                    <a:pt x="9443" y="4581"/>
                  </a:lnTo>
                  <a:lnTo>
                    <a:pt x="9483" y="4771"/>
                  </a:lnTo>
                  <a:lnTo>
                    <a:pt x="9521" y="4971"/>
                  </a:lnTo>
                  <a:lnTo>
                    <a:pt x="9555" y="5181"/>
                  </a:lnTo>
                  <a:lnTo>
                    <a:pt x="9586" y="5400"/>
                  </a:lnTo>
                  <a:lnTo>
                    <a:pt x="9613" y="5627"/>
                  </a:lnTo>
                  <a:lnTo>
                    <a:pt x="9634" y="5862"/>
                  </a:lnTo>
                  <a:lnTo>
                    <a:pt x="9652" y="6104"/>
                  </a:lnTo>
                  <a:lnTo>
                    <a:pt x="9663" y="6351"/>
                  </a:lnTo>
                  <a:lnTo>
                    <a:pt x="9669" y="6605"/>
                  </a:lnTo>
                  <a:lnTo>
                    <a:pt x="9668" y="6862"/>
                  </a:lnTo>
                  <a:lnTo>
                    <a:pt x="9661" y="7124"/>
                  </a:lnTo>
                  <a:lnTo>
                    <a:pt x="9647" y="7389"/>
                  </a:lnTo>
                  <a:lnTo>
                    <a:pt x="9625" y="7656"/>
                  </a:lnTo>
                  <a:lnTo>
                    <a:pt x="9594" y="7924"/>
                  </a:lnTo>
                  <a:lnTo>
                    <a:pt x="9556" y="8193"/>
                  </a:lnTo>
                  <a:lnTo>
                    <a:pt x="9507" y="8464"/>
                  </a:lnTo>
                  <a:lnTo>
                    <a:pt x="9450" y="8733"/>
                  </a:lnTo>
                  <a:lnTo>
                    <a:pt x="9383" y="9000"/>
                  </a:lnTo>
                  <a:lnTo>
                    <a:pt x="9305" y="9266"/>
                  </a:lnTo>
                  <a:lnTo>
                    <a:pt x="9217" y="9529"/>
                  </a:lnTo>
                  <a:lnTo>
                    <a:pt x="9117" y="9788"/>
                  </a:lnTo>
                  <a:lnTo>
                    <a:pt x="9005" y="10044"/>
                  </a:lnTo>
                  <a:lnTo>
                    <a:pt x="8882" y="10294"/>
                  </a:lnTo>
                  <a:lnTo>
                    <a:pt x="8746" y="10538"/>
                  </a:lnTo>
                  <a:lnTo>
                    <a:pt x="8596" y="10775"/>
                  </a:lnTo>
                  <a:lnTo>
                    <a:pt x="8434" y="11005"/>
                  </a:lnTo>
                  <a:lnTo>
                    <a:pt x="8256" y="11228"/>
                  </a:lnTo>
                  <a:lnTo>
                    <a:pt x="8065" y="11442"/>
                  </a:lnTo>
                  <a:lnTo>
                    <a:pt x="7859" y="11646"/>
                  </a:lnTo>
                  <a:lnTo>
                    <a:pt x="7637" y="11840"/>
                  </a:lnTo>
                  <a:lnTo>
                    <a:pt x="7401" y="12023"/>
                  </a:lnTo>
                  <a:lnTo>
                    <a:pt x="7146" y="12194"/>
                  </a:lnTo>
                  <a:lnTo>
                    <a:pt x="6967" y="12305"/>
                  </a:lnTo>
                  <a:lnTo>
                    <a:pt x="6776" y="12414"/>
                  </a:lnTo>
                  <a:lnTo>
                    <a:pt x="6574" y="12520"/>
                  </a:lnTo>
                  <a:lnTo>
                    <a:pt x="6363" y="12622"/>
                  </a:lnTo>
                  <a:lnTo>
                    <a:pt x="6145" y="12720"/>
                  </a:lnTo>
                  <a:lnTo>
                    <a:pt x="5919" y="12814"/>
                  </a:lnTo>
                  <a:lnTo>
                    <a:pt x="5688" y="12903"/>
                  </a:lnTo>
                  <a:lnTo>
                    <a:pt x="5451" y="12985"/>
                  </a:lnTo>
                  <a:lnTo>
                    <a:pt x="5209" y="13062"/>
                  </a:lnTo>
                  <a:lnTo>
                    <a:pt x="4967" y="13132"/>
                  </a:lnTo>
                  <a:lnTo>
                    <a:pt x="4721" y="13194"/>
                  </a:lnTo>
                  <a:lnTo>
                    <a:pt x="4474" y="13249"/>
                  </a:lnTo>
                  <a:lnTo>
                    <a:pt x="4228" y="13296"/>
                  </a:lnTo>
                  <a:lnTo>
                    <a:pt x="3982" y="13333"/>
                  </a:lnTo>
                  <a:lnTo>
                    <a:pt x="3739" y="13361"/>
                  </a:lnTo>
                  <a:lnTo>
                    <a:pt x="3500" y="13377"/>
                  </a:lnTo>
                  <a:lnTo>
                    <a:pt x="3264" y="13384"/>
                  </a:lnTo>
                  <a:lnTo>
                    <a:pt x="3035" y="13379"/>
                  </a:lnTo>
                  <a:lnTo>
                    <a:pt x="2810" y="13363"/>
                  </a:lnTo>
                  <a:lnTo>
                    <a:pt x="2595" y="13334"/>
                  </a:lnTo>
                  <a:lnTo>
                    <a:pt x="2387" y="13291"/>
                  </a:lnTo>
                  <a:lnTo>
                    <a:pt x="2189" y="13236"/>
                  </a:lnTo>
                  <a:lnTo>
                    <a:pt x="2000" y="13167"/>
                  </a:lnTo>
                  <a:lnTo>
                    <a:pt x="1825" y="13082"/>
                  </a:lnTo>
                  <a:lnTo>
                    <a:pt x="1661" y="12982"/>
                  </a:lnTo>
                  <a:lnTo>
                    <a:pt x="1511" y="12866"/>
                  </a:lnTo>
                  <a:lnTo>
                    <a:pt x="1375" y="12734"/>
                  </a:lnTo>
                  <a:lnTo>
                    <a:pt x="1256" y="12586"/>
                  </a:lnTo>
                  <a:lnTo>
                    <a:pt x="1153" y="12419"/>
                  </a:lnTo>
                  <a:lnTo>
                    <a:pt x="1068" y="12234"/>
                  </a:lnTo>
                  <a:lnTo>
                    <a:pt x="1001" y="12031"/>
                  </a:lnTo>
                  <a:lnTo>
                    <a:pt x="955" y="11809"/>
                  </a:lnTo>
                  <a:lnTo>
                    <a:pt x="936" y="11669"/>
                  </a:lnTo>
                  <a:lnTo>
                    <a:pt x="922" y="11534"/>
                  </a:lnTo>
                  <a:lnTo>
                    <a:pt x="911" y="11404"/>
                  </a:lnTo>
                  <a:lnTo>
                    <a:pt x="902" y="11279"/>
                  </a:lnTo>
                  <a:lnTo>
                    <a:pt x="898" y="11157"/>
                  </a:lnTo>
                  <a:lnTo>
                    <a:pt x="897" y="11041"/>
                  </a:lnTo>
                  <a:lnTo>
                    <a:pt x="899" y="10927"/>
                  </a:lnTo>
                  <a:lnTo>
                    <a:pt x="905" y="10817"/>
                  </a:lnTo>
                  <a:lnTo>
                    <a:pt x="914" y="10709"/>
                  </a:lnTo>
                  <a:lnTo>
                    <a:pt x="925" y="10605"/>
                  </a:lnTo>
                  <a:lnTo>
                    <a:pt x="939" y="10503"/>
                  </a:lnTo>
                  <a:lnTo>
                    <a:pt x="956" y="10404"/>
                  </a:lnTo>
                  <a:lnTo>
                    <a:pt x="976" y="10306"/>
                  </a:lnTo>
                  <a:lnTo>
                    <a:pt x="998" y="10210"/>
                  </a:lnTo>
                  <a:lnTo>
                    <a:pt x="1022" y="10114"/>
                  </a:lnTo>
                  <a:lnTo>
                    <a:pt x="1049" y="10020"/>
                  </a:lnTo>
                  <a:lnTo>
                    <a:pt x="1078" y="9928"/>
                  </a:lnTo>
                  <a:lnTo>
                    <a:pt x="1110" y="9834"/>
                  </a:lnTo>
                  <a:lnTo>
                    <a:pt x="1143" y="9741"/>
                  </a:lnTo>
                  <a:lnTo>
                    <a:pt x="1178" y="9648"/>
                  </a:lnTo>
                  <a:lnTo>
                    <a:pt x="1214" y="9554"/>
                  </a:lnTo>
                  <a:lnTo>
                    <a:pt x="1254" y="9459"/>
                  </a:lnTo>
                  <a:lnTo>
                    <a:pt x="1294" y="9363"/>
                  </a:lnTo>
                  <a:lnTo>
                    <a:pt x="1335" y="9265"/>
                  </a:lnTo>
                  <a:lnTo>
                    <a:pt x="1422" y="9065"/>
                  </a:lnTo>
                  <a:lnTo>
                    <a:pt x="1514" y="8855"/>
                  </a:lnTo>
                  <a:lnTo>
                    <a:pt x="1561" y="8746"/>
                  </a:lnTo>
                  <a:lnTo>
                    <a:pt x="1610" y="8633"/>
                  </a:lnTo>
                  <a:lnTo>
                    <a:pt x="1659" y="8517"/>
                  </a:lnTo>
                  <a:lnTo>
                    <a:pt x="1708" y="8397"/>
                  </a:lnTo>
                  <a:lnTo>
                    <a:pt x="1749" y="8296"/>
                  </a:lnTo>
                  <a:lnTo>
                    <a:pt x="1790" y="8196"/>
                  </a:lnTo>
                  <a:lnTo>
                    <a:pt x="1828" y="8095"/>
                  </a:lnTo>
                  <a:lnTo>
                    <a:pt x="1865" y="7995"/>
                  </a:lnTo>
                  <a:lnTo>
                    <a:pt x="1901" y="7895"/>
                  </a:lnTo>
                  <a:lnTo>
                    <a:pt x="1935" y="7796"/>
                  </a:lnTo>
                  <a:lnTo>
                    <a:pt x="1967" y="7698"/>
                  </a:lnTo>
                  <a:lnTo>
                    <a:pt x="1997" y="7599"/>
                  </a:lnTo>
                  <a:lnTo>
                    <a:pt x="2024" y="7501"/>
                  </a:lnTo>
                  <a:lnTo>
                    <a:pt x="2049" y="7403"/>
                  </a:lnTo>
                  <a:lnTo>
                    <a:pt x="2071" y="7306"/>
                  </a:lnTo>
                  <a:lnTo>
                    <a:pt x="2090" y="7208"/>
                  </a:lnTo>
                  <a:lnTo>
                    <a:pt x="2106" y="7111"/>
                  </a:lnTo>
                  <a:lnTo>
                    <a:pt x="2118" y="7013"/>
                  </a:lnTo>
                  <a:lnTo>
                    <a:pt x="2127" y="6916"/>
                  </a:lnTo>
                  <a:lnTo>
                    <a:pt x="2131" y="6819"/>
                  </a:lnTo>
                  <a:lnTo>
                    <a:pt x="2132" y="6722"/>
                  </a:lnTo>
                  <a:lnTo>
                    <a:pt x="2128" y="6626"/>
                  </a:lnTo>
                  <a:lnTo>
                    <a:pt x="2119" y="6528"/>
                  </a:lnTo>
                  <a:lnTo>
                    <a:pt x="2107" y="6431"/>
                  </a:lnTo>
                  <a:lnTo>
                    <a:pt x="2088" y="6333"/>
                  </a:lnTo>
                  <a:lnTo>
                    <a:pt x="2066" y="6236"/>
                  </a:lnTo>
                  <a:lnTo>
                    <a:pt x="2037" y="6138"/>
                  </a:lnTo>
                  <a:lnTo>
                    <a:pt x="2003" y="6040"/>
                  </a:lnTo>
                  <a:lnTo>
                    <a:pt x="1963" y="5941"/>
                  </a:lnTo>
                  <a:lnTo>
                    <a:pt x="1918" y="5843"/>
                  </a:lnTo>
                  <a:lnTo>
                    <a:pt x="1866" y="5744"/>
                  </a:lnTo>
                  <a:lnTo>
                    <a:pt x="1807" y="5643"/>
                  </a:lnTo>
                  <a:lnTo>
                    <a:pt x="1742" y="5544"/>
                  </a:lnTo>
                  <a:lnTo>
                    <a:pt x="1671" y="5443"/>
                  </a:lnTo>
                  <a:lnTo>
                    <a:pt x="1592" y="5343"/>
                  </a:lnTo>
                  <a:lnTo>
                    <a:pt x="1507" y="5242"/>
                  </a:lnTo>
                  <a:close/>
                </a:path>
              </a:pathLst>
            </a:custGeom>
            <a:solidFill>
              <a:srgbClr val="EA8973"/>
            </a:solidFill>
            <a:ln w="9525">
              <a:noFill/>
              <a:round/>
              <a:headEnd/>
              <a:tailEnd/>
            </a:ln>
          </p:spPr>
          <p:txBody>
            <a:bodyPr/>
            <a:lstStyle/>
            <a:p>
              <a:endParaRPr lang="ar-EG">
                <a:latin typeface="Constantia" pitchFamily="18" charset="0"/>
                <a:cs typeface="Majalla UI"/>
              </a:endParaRPr>
            </a:p>
          </p:txBody>
        </p:sp>
        <p:sp>
          <p:nvSpPr>
            <p:cNvPr id="28700" name="Freeform 26"/>
            <p:cNvSpPr>
              <a:spLocks/>
            </p:cNvSpPr>
            <p:nvPr/>
          </p:nvSpPr>
          <p:spPr bwMode="auto">
            <a:xfrm>
              <a:off x="1447" y="3599"/>
              <a:ext cx="333" cy="461"/>
            </a:xfrm>
            <a:custGeom>
              <a:avLst/>
              <a:gdLst>
                <a:gd name="T0" fmla="*/ 0 w 9669"/>
                <a:gd name="T1" fmla="*/ 0 h 13384"/>
                <a:gd name="T2" fmla="*/ 0 w 9669"/>
                <a:gd name="T3" fmla="*/ 0 h 13384"/>
                <a:gd name="T4" fmla="*/ 0 w 9669"/>
                <a:gd name="T5" fmla="*/ 0 h 13384"/>
                <a:gd name="T6" fmla="*/ 0 w 9669"/>
                <a:gd name="T7" fmla="*/ 0 h 13384"/>
                <a:gd name="T8" fmla="*/ 0 w 9669"/>
                <a:gd name="T9" fmla="*/ 0 h 13384"/>
                <a:gd name="T10" fmla="*/ 0 w 9669"/>
                <a:gd name="T11" fmla="*/ 0 h 13384"/>
                <a:gd name="T12" fmla="*/ 0 w 9669"/>
                <a:gd name="T13" fmla="*/ 0 h 13384"/>
                <a:gd name="T14" fmla="*/ 0 w 9669"/>
                <a:gd name="T15" fmla="*/ 0 h 13384"/>
                <a:gd name="T16" fmla="*/ 0 w 9669"/>
                <a:gd name="T17" fmla="*/ 0 h 13384"/>
                <a:gd name="T18" fmla="*/ 0 w 9669"/>
                <a:gd name="T19" fmla="*/ 0 h 13384"/>
                <a:gd name="T20" fmla="*/ 0 w 9669"/>
                <a:gd name="T21" fmla="*/ 0 h 13384"/>
                <a:gd name="T22" fmla="*/ 0 w 9669"/>
                <a:gd name="T23" fmla="*/ 0 h 13384"/>
                <a:gd name="T24" fmla="*/ 0 w 9669"/>
                <a:gd name="T25" fmla="*/ 0 h 13384"/>
                <a:gd name="T26" fmla="*/ 0 w 9669"/>
                <a:gd name="T27" fmla="*/ 0 h 13384"/>
                <a:gd name="T28" fmla="*/ 0 w 9669"/>
                <a:gd name="T29" fmla="*/ 0 h 13384"/>
                <a:gd name="T30" fmla="*/ 0 w 9669"/>
                <a:gd name="T31" fmla="*/ 0 h 13384"/>
                <a:gd name="T32" fmla="*/ 0 w 9669"/>
                <a:gd name="T33" fmla="*/ 0 h 13384"/>
                <a:gd name="T34" fmla="*/ 0 w 9669"/>
                <a:gd name="T35" fmla="*/ 0 h 13384"/>
                <a:gd name="T36" fmla="*/ 0 w 9669"/>
                <a:gd name="T37" fmla="*/ 0 h 13384"/>
                <a:gd name="T38" fmla="*/ 0 w 9669"/>
                <a:gd name="T39" fmla="*/ 0 h 13384"/>
                <a:gd name="T40" fmla="*/ 0 w 9669"/>
                <a:gd name="T41" fmla="*/ 0 h 13384"/>
                <a:gd name="T42" fmla="*/ 0 w 9669"/>
                <a:gd name="T43" fmla="*/ 0 h 13384"/>
                <a:gd name="T44" fmla="*/ 0 w 9669"/>
                <a:gd name="T45" fmla="*/ 0 h 13384"/>
                <a:gd name="T46" fmla="*/ 0 w 9669"/>
                <a:gd name="T47" fmla="*/ 0 h 13384"/>
                <a:gd name="T48" fmla="*/ 0 w 9669"/>
                <a:gd name="T49" fmla="*/ 0 h 13384"/>
                <a:gd name="T50" fmla="*/ 0 w 9669"/>
                <a:gd name="T51" fmla="*/ 0 h 13384"/>
                <a:gd name="T52" fmla="*/ 0 w 9669"/>
                <a:gd name="T53" fmla="*/ 0 h 13384"/>
                <a:gd name="T54" fmla="*/ 0 w 9669"/>
                <a:gd name="T55" fmla="*/ 0 h 13384"/>
                <a:gd name="T56" fmla="*/ 0 w 9669"/>
                <a:gd name="T57" fmla="*/ 0 h 13384"/>
                <a:gd name="T58" fmla="*/ 0 w 9669"/>
                <a:gd name="T59" fmla="*/ 0 h 13384"/>
                <a:gd name="T60" fmla="*/ 0 w 9669"/>
                <a:gd name="T61" fmla="*/ 0 h 13384"/>
                <a:gd name="T62" fmla="*/ 0 w 9669"/>
                <a:gd name="T63" fmla="*/ 0 h 13384"/>
                <a:gd name="T64" fmla="*/ 0 w 9669"/>
                <a:gd name="T65" fmla="*/ 0 h 13384"/>
                <a:gd name="T66" fmla="*/ 0 w 9669"/>
                <a:gd name="T67" fmla="*/ 0 h 13384"/>
                <a:gd name="T68" fmla="*/ 0 w 9669"/>
                <a:gd name="T69" fmla="*/ 0 h 13384"/>
                <a:gd name="T70" fmla="*/ 0 w 9669"/>
                <a:gd name="T71" fmla="*/ 0 h 13384"/>
                <a:gd name="T72" fmla="*/ 0 w 9669"/>
                <a:gd name="T73" fmla="*/ 0 h 13384"/>
                <a:gd name="T74" fmla="*/ 0 w 9669"/>
                <a:gd name="T75" fmla="*/ 0 h 13384"/>
                <a:gd name="T76" fmla="*/ 0 w 9669"/>
                <a:gd name="T77" fmla="*/ 0 h 13384"/>
                <a:gd name="T78" fmla="*/ 0 w 9669"/>
                <a:gd name="T79" fmla="*/ 0 h 13384"/>
                <a:gd name="T80" fmla="*/ 0 w 9669"/>
                <a:gd name="T81" fmla="*/ 0 h 13384"/>
                <a:gd name="T82" fmla="*/ 0 w 9669"/>
                <a:gd name="T83" fmla="*/ 0 h 13384"/>
                <a:gd name="T84" fmla="*/ 0 w 9669"/>
                <a:gd name="T85" fmla="*/ 0 h 13384"/>
                <a:gd name="T86" fmla="*/ 0 w 9669"/>
                <a:gd name="T87" fmla="*/ 0 h 13384"/>
                <a:gd name="T88" fmla="*/ 0 w 9669"/>
                <a:gd name="T89" fmla="*/ 0 h 13384"/>
                <a:gd name="T90" fmla="*/ 0 w 9669"/>
                <a:gd name="T91" fmla="*/ 0 h 13384"/>
                <a:gd name="T92" fmla="*/ 0 w 9669"/>
                <a:gd name="T93" fmla="*/ 0 h 13384"/>
                <a:gd name="T94" fmla="*/ 0 w 9669"/>
                <a:gd name="T95" fmla="*/ 0 h 13384"/>
                <a:gd name="T96" fmla="*/ 0 w 9669"/>
                <a:gd name="T97" fmla="*/ 0 h 13384"/>
                <a:gd name="T98" fmla="*/ 0 w 9669"/>
                <a:gd name="T99" fmla="*/ 0 h 13384"/>
                <a:gd name="T100" fmla="*/ 0 w 9669"/>
                <a:gd name="T101" fmla="*/ 0 h 13384"/>
                <a:gd name="T102" fmla="*/ 0 w 9669"/>
                <a:gd name="T103" fmla="*/ 0 h 13384"/>
                <a:gd name="T104" fmla="*/ 0 w 9669"/>
                <a:gd name="T105" fmla="*/ 0 h 13384"/>
                <a:gd name="T106" fmla="*/ 0 w 9669"/>
                <a:gd name="T107" fmla="*/ 0 h 13384"/>
                <a:gd name="T108" fmla="*/ 0 w 9669"/>
                <a:gd name="T109" fmla="*/ 0 h 13384"/>
                <a:gd name="T110" fmla="*/ 0 w 9669"/>
                <a:gd name="T111" fmla="*/ 0 h 13384"/>
                <a:gd name="T112" fmla="*/ 0 w 9669"/>
                <a:gd name="T113" fmla="*/ 0 h 13384"/>
                <a:gd name="T114" fmla="*/ 0 w 9669"/>
                <a:gd name="T115" fmla="*/ 0 h 13384"/>
                <a:gd name="T116" fmla="*/ 0 w 9669"/>
                <a:gd name="T117" fmla="*/ 0 h 13384"/>
                <a:gd name="T118" fmla="*/ 0 w 9669"/>
                <a:gd name="T119" fmla="*/ 0 h 13384"/>
                <a:gd name="T120" fmla="*/ 0 w 9669"/>
                <a:gd name="T121" fmla="*/ 0 h 13384"/>
                <a:gd name="T122" fmla="*/ 0 w 9669"/>
                <a:gd name="T123" fmla="*/ 0 h 1338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9669"/>
                <a:gd name="T187" fmla="*/ 0 h 13384"/>
                <a:gd name="T188" fmla="*/ 9669 w 9669"/>
                <a:gd name="T189" fmla="*/ 13384 h 1338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9669" h="13384">
                  <a:moveTo>
                    <a:pt x="1507" y="5242"/>
                  </a:moveTo>
                  <a:lnTo>
                    <a:pt x="1433" y="5121"/>
                  </a:lnTo>
                  <a:lnTo>
                    <a:pt x="1357" y="5005"/>
                  </a:lnTo>
                  <a:lnTo>
                    <a:pt x="1280" y="4891"/>
                  </a:lnTo>
                  <a:lnTo>
                    <a:pt x="1202" y="4780"/>
                  </a:lnTo>
                  <a:lnTo>
                    <a:pt x="1122" y="4673"/>
                  </a:lnTo>
                  <a:lnTo>
                    <a:pt x="1043" y="4567"/>
                  </a:lnTo>
                  <a:lnTo>
                    <a:pt x="963" y="4462"/>
                  </a:lnTo>
                  <a:lnTo>
                    <a:pt x="884" y="4360"/>
                  </a:lnTo>
                  <a:lnTo>
                    <a:pt x="805" y="4260"/>
                  </a:lnTo>
                  <a:lnTo>
                    <a:pt x="728" y="4160"/>
                  </a:lnTo>
                  <a:lnTo>
                    <a:pt x="652" y="4062"/>
                  </a:lnTo>
                  <a:lnTo>
                    <a:pt x="579" y="3963"/>
                  </a:lnTo>
                  <a:lnTo>
                    <a:pt x="508" y="3865"/>
                  </a:lnTo>
                  <a:lnTo>
                    <a:pt x="440" y="3767"/>
                  </a:lnTo>
                  <a:lnTo>
                    <a:pt x="375" y="3669"/>
                  </a:lnTo>
                  <a:lnTo>
                    <a:pt x="314" y="3570"/>
                  </a:lnTo>
                  <a:lnTo>
                    <a:pt x="258" y="3471"/>
                  </a:lnTo>
                  <a:lnTo>
                    <a:pt x="205" y="3370"/>
                  </a:lnTo>
                  <a:lnTo>
                    <a:pt x="157" y="3267"/>
                  </a:lnTo>
                  <a:lnTo>
                    <a:pt x="116" y="3163"/>
                  </a:lnTo>
                  <a:lnTo>
                    <a:pt x="80" y="3056"/>
                  </a:lnTo>
                  <a:lnTo>
                    <a:pt x="50" y="2947"/>
                  </a:lnTo>
                  <a:lnTo>
                    <a:pt x="26" y="2836"/>
                  </a:lnTo>
                  <a:lnTo>
                    <a:pt x="11" y="2721"/>
                  </a:lnTo>
                  <a:lnTo>
                    <a:pt x="1" y="2605"/>
                  </a:lnTo>
                  <a:lnTo>
                    <a:pt x="0" y="2483"/>
                  </a:lnTo>
                  <a:lnTo>
                    <a:pt x="8" y="2358"/>
                  </a:lnTo>
                  <a:lnTo>
                    <a:pt x="24" y="2229"/>
                  </a:lnTo>
                  <a:lnTo>
                    <a:pt x="49" y="2095"/>
                  </a:lnTo>
                  <a:lnTo>
                    <a:pt x="84" y="1957"/>
                  </a:lnTo>
                  <a:lnTo>
                    <a:pt x="128" y="1813"/>
                  </a:lnTo>
                  <a:lnTo>
                    <a:pt x="183" y="1665"/>
                  </a:lnTo>
                  <a:lnTo>
                    <a:pt x="214" y="1613"/>
                  </a:lnTo>
                  <a:lnTo>
                    <a:pt x="259" y="1545"/>
                  </a:lnTo>
                  <a:lnTo>
                    <a:pt x="314" y="1461"/>
                  </a:lnTo>
                  <a:lnTo>
                    <a:pt x="381" y="1365"/>
                  </a:lnTo>
                  <a:lnTo>
                    <a:pt x="455" y="1258"/>
                  </a:lnTo>
                  <a:lnTo>
                    <a:pt x="537" y="1145"/>
                  </a:lnTo>
                  <a:lnTo>
                    <a:pt x="579" y="1087"/>
                  </a:lnTo>
                  <a:lnTo>
                    <a:pt x="623" y="1028"/>
                  </a:lnTo>
                  <a:lnTo>
                    <a:pt x="668" y="969"/>
                  </a:lnTo>
                  <a:lnTo>
                    <a:pt x="714" y="911"/>
                  </a:lnTo>
                  <a:lnTo>
                    <a:pt x="761" y="852"/>
                  </a:lnTo>
                  <a:lnTo>
                    <a:pt x="807" y="794"/>
                  </a:lnTo>
                  <a:lnTo>
                    <a:pt x="854" y="737"/>
                  </a:lnTo>
                  <a:lnTo>
                    <a:pt x="901" y="682"/>
                  </a:lnTo>
                  <a:lnTo>
                    <a:pt x="948" y="628"/>
                  </a:lnTo>
                  <a:lnTo>
                    <a:pt x="994" y="576"/>
                  </a:lnTo>
                  <a:lnTo>
                    <a:pt x="1040" y="527"/>
                  </a:lnTo>
                  <a:lnTo>
                    <a:pt x="1085" y="481"/>
                  </a:lnTo>
                  <a:lnTo>
                    <a:pt x="1130" y="437"/>
                  </a:lnTo>
                  <a:lnTo>
                    <a:pt x="1172" y="398"/>
                  </a:lnTo>
                  <a:lnTo>
                    <a:pt x="1214" y="362"/>
                  </a:lnTo>
                  <a:lnTo>
                    <a:pt x="1255" y="330"/>
                  </a:lnTo>
                  <a:lnTo>
                    <a:pt x="1293" y="303"/>
                  </a:lnTo>
                  <a:lnTo>
                    <a:pt x="1329" y="280"/>
                  </a:lnTo>
                  <a:lnTo>
                    <a:pt x="1364" y="264"/>
                  </a:lnTo>
                  <a:lnTo>
                    <a:pt x="1396" y="253"/>
                  </a:lnTo>
                  <a:lnTo>
                    <a:pt x="1540" y="204"/>
                  </a:lnTo>
                  <a:lnTo>
                    <a:pt x="1686" y="161"/>
                  </a:lnTo>
                  <a:lnTo>
                    <a:pt x="1836" y="123"/>
                  </a:lnTo>
                  <a:lnTo>
                    <a:pt x="1990" y="91"/>
                  </a:lnTo>
                  <a:lnTo>
                    <a:pt x="2146" y="64"/>
                  </a:lnTo>
                  <a:lnTo>
                    <a:pt x="2305" y="41"/>
                  </a:lnTo>
                  <a:lnTo>
                    <a:pt x="2466" y="25"/>
                  </a:lnTo>
                  <a:lnTo>
                    <a:pt x="2629" y="11"/>
                  </a:lnTo>
                  <a:lnTo>
                    <a:pt x="2794" y="4"/>
                  </a:lnTo>
                  <a:lnTo>
                    <a:pt x="2960" y="0"/>
                  </a:lnTo>
                  <a:lnTo>
                    <a:pt x="3128" y="0"/>
                  </a:lnTo>
                  <a:lnTo>
                    <a:pt x="3295" y="5"/>
                  </a:lnTo>
                  <a:lnTo>
                    <a:pt x="3464" y="13"/>
                  </a:lnTo>
                  <a:lnTo>
                    <a:pt x="3633" y="25"/>
                  </a:lnTo>
                  <a:lnTo>
                    <a:pt x="3802" y="41"/>
                  </a:lnTo>
                  <a:lnTo>
                    <a:pt x="3971" y="60"/>
                  </a:lnTo>
                  <a:lnTo>
                    <a:pt x="4138" y="82"/>
                  </a:lnTo>
                  <a:lnTo>
                    <a:pt x="4305" y="107"/>
                  </a:lnTo>
                  <a:lnTo>
                    <a:pt x="4472" y="135"/>
                  </a:lnTo>
                  <a:lnTo>
                    <a:pt x="4636" y="166"/>
                  </a:lnTo>
                  <a:lnTo>
                    <a:pt x="4799" y="200"/>
                  </a:lnTo>
                  <a:lnTo>
                    <a:pt x="4959" y="236"/>
                  </a:lnTo>
                  <a:lnTo>
                    <a:pt x="5118" y="274"/>
                  </a:lnTo>
                  <a:lnTo>
                    <a:pt x="5274" y="314"/>
                  </a:lnTo>
                  <a:lnTo>
                    <a:pt x="5427" y="357"/>
                  </a:lnTo>
                  <a:lnTo>
                    <a:pt x="5577" y="400"/>
                  </a:lnTo>
                  <a:lnTo>
                    <a:pt x="5723" y="446"/>
                  </a:lnTo>
                  <a:lnTo>
                    <a:pt x="5865" y="493"/>
                  </a:lnTo>
                  <a:lnTo>
                    <a:pt x="6005" y="541"/>
                  </a:lnTo>
                  <a:lnTo>
                    <a:pt x="6139" y="591"/>
                  </a:lnTo>
                  <a:lnTo>
                    <a:pt x="6268" y="641"/>
                  </a:lnTo>
                  <a:lnTo>
                    <a:pt x="6393" y="692"/>
                  </a:lnTo>
                  <a:lnTo>
                    <a:pt x="6535" y="747"/>
                  </a:lnTo>
                  <a:lnTo>
                    <a:pt x="6673" y="809"/>
                  </a:lnTo>
                  <a:lnTo>
                    <a:pt x="6808" y="879"/>
                  </a:lnTo>
                  <a:lnTo>
                    <a:pt x="6940" y="955"/>
                  </a:lnTo>
                  <a:lnTo>
                    <a:pt x="7068" y="1040"/>
                  </a:lnTo>
                  <a:lnTo>
                    <a:pt x="7194" y="1129"/>
                  </a:lnTo>
                  <a:lnTo>
                    <a:pt x="7316" y="1226"/>
                  </a:lnTo>
                  <a:lnTo>
                    <a:pt x="7436" y="1328"/>
                  </a:lnTo>
                  <a:lnTo>
                    <a:pt x="7552" y="1437"/>
                  </a:lnTo>
                  <a:lnTo>
                    <a:pt x="7665" y="1549"/>
                  </a:lnTo>
                  <a:lnTo>
                    <a:pt x="7776" y="1667"/>
                  </a:lnTo>
                  <a:lnTo>
                    <a:pt x="7883" y="1790"/>
                  </a:lnTo>
                  <a:lnTo>
                    <a:pt x="7987" y="1915"/>
                  </a:lnTo>
                  <a:lnTo>
                    <a:pt x="8089" y="2045"/>
                  </a:lnTo>
                  <a:lnTo>
                    <a:pt x="8188" y="2177"/>
                  </a:lnTo>
                  <a:lnTo>
                    <a:pt x="8284" y="2314"/>
                  </a:lnTo>
                  <a:lnTo>
                    <a:pt x="8376" y="2452"/>
                  </a:lnTo>
                  <a:lnTo>
                    <a:pt x="8467" y="2592"/>
                  </a:lnTo>
                  <a:lnTo>
                    <a:pt x="8554" y="2734"/>
                  </a:lnTo>
                  <a:lnTo>
                    <a:pt x="8638" y="2879"/>
                  </a:lnTo>
                  <a:lnTo>
                    <a:pt x="8720" y="3023"/>
                  </a:lnTo>
                  <a:lnTo>
                    <a:pt x="8798" y="3169"/>
                  </a:lnTo>
                  <a:lnTo>
                    <a:pt x="8875" y="3315"/>
                  </a:lnTo>
                  <a:lnTo>
                    <a:pt x="8948" y="3461"/>
                  </a:lnTo>
                  <a:lnTo>
                    <a:pt x="9020" y="3606"/>
                  </a:lnTo>
                  <a:lnTo>
                    <a:pt x="9088" y="3751"/>
                  </a:lnTo>
                  <a:lnTo>
                    <a:pt x="9154" y="3894"/>
                  </a:lnTo>
                  <a:lnTo>
                    <a:pt x="9217" y="4036"/>
                  </a:lnTo>
                  <a:lnTo>
                    <a:pt x="9277" y="4177"/>
                  </a:lnTo>
                  <a:lnTo>
                    <a:pt x="9335" y="4314"/>
                  </a:lnTo>
                  <a:lnTo>
                    <a:pt x="9390" y="4449"/>
                  </a:lnTo>
                  <a:lnTo>
                    <a:pt x="9443" y="4581"/>
                  </a:lnTo>
                  <a:lnTo>
                    <a:pt x="9483" y="4771"/>
                  </a:lnTo>
                  <a:lnTo>
                    <a:pt x="9521" y="4971"/>
                  </a:lnTo>
                  <a:lnTo>
                    <a:pt x="9555" y="5181"/>
                  </a:lnTo>
                  <a:lnTo>
                    <a:pt x="9586" y="5400"/>
                  </a:lnTo>
                  <a:lnTo>
                    <a:pt x="9613" y="5627"/>
                  </a:lnTo>
                  <a:lnTo>
                    <a:pt x="9634" y="5862"/>
                  </a:lnTo>
                  <a:lnTo>
                    <a:pt x="9652" y="6104"/>
                  </a:lnTo>
                  <a:lnTo>
                    <a:pt x="9663" y="6351"/>
                  </a:lnTo>
                  <a:lnTo>
                    <a:pt x="9669" y="6605"/>
                  </a:lnTo>
                  <a:lnTo>
                    <a:pt x="9668" y="6862"/>
                  </a:lnTo>
                  <a:lnTo>
                    <a:pt x="9661" y="7124"/>
                  </a:lnTo>
                  <a:lnTo>
                    <a:pt x="9647" y="7389"/>
                  </a:lnTo>
                  <a:lnTo>
                    <a:pt x="9625" y="7656"/>
                  </a:lnTo>
                  <a:lnTo>
                    <a:pt x="9594" y="7924"/>
                  </a:lnTo>
                  <a:lnTo>
                    <a:pt x="9556" y="8193"/>
                  </a:lnTo>
                  <a:lnTo>
                    <a:pt x="9507" y="8464"/>
                  </a:lnTo>
                  <a:lnTo>
                    <a:pt x="9450" y="8733"/>
                  </a:lnTo>
                  <a:lnTo>
                    <a:pt x="9383" y="9000"/>
                  </a:lnTo>
                  <a:lnTo>
                    <a:pt x="9305" y="9266"/>
                  </a:lnTo>
                  <a:lnTo>
                    <a:pt x="9217" y="9529"/>
                  </a:lnTo>
                  <a:lnTo>
                    <a:pt x="9117" y="9788"/>
                  </a:lnTo>
                  <a:lnTo>
                    <a:pt x="9005" y="10044"/>
                  </a:lnTo>
                  <a:lnTo>
                    <a:pt x="8882" y="10294"/>
                  </a:lnTo>
                  <a:lnTo>
                    <a:pt x="8746" y="10538"/>
                  </a:lnTo>
                  <a:lnTo>
                    <a:pt x="8596" y="10775"/>
                  </a:lnTo>
                  <a:lnTo>
                    <a:pt x="8434" y="11005"/>
                  </a:lnTo>
                  <a:lnTo>
                    <a:pt x="8256" y="11228"/>
                  </a:lnTo>
                  <a:lnTo>
                    <a:pt x="8065" y="11442"/>
                  </a:lnTo>
                  <a:lnTo>
                    <a:pt x="7859" y="11646"/>
                  </a:lnTo>
                  <a:lnTo>
                    <a:pt x="7637" y="11840"/>
                  </a:lnTo>
                  <a:lnTo>
                    <a:pt x="7401" y="12023"/>
                  </a:lnTo>
                  <a:lnTo>
                    <a:pt x="7146" y="12194"/>
                  </a:lnTo>
                  <a:lnTo>
                    <a:pt x="6967" y="12305"/>
                  </a:lnTo>
                  <a:lnTo>
                    <a:pt x="6776" y="12414"/>
                  </a:lnTo>
                  <a:lnTo>
                    <a:pt x="6574" y="12520"/>
                  </a:lnTo>
                  <a:lnTo>
                    <a:pt x="6363" y="12622"/>
                  </a:lnTo>
                  <a:lnTo>
                    <a:pt x="6145" y="12720"/>
                  </a:lnTo>
                  <a:lnTo>
                    <a:pt x="5919" y="12814"/>
                  </a:lnTo>
                  <a:lnTo>
                    <a:pt x="5688" y="12903"/>
                  </a:lnTo>
                  <a:lnTo>
                    <a:pt x="5451" y="12985"/>
                  </a:lnTo>
                  <a:lnTo>
                    <a:pt x="5209" y="13062"/>
                  </a:lnTo>
                  <a:lnTo>
                    <a:pt x="4967" y="13132"/>
                  </a:lnTo>
                  <a:lnTo>
                    <a:pt x="4721" y="13194"/>
                  </a:lnTo>
                  <a:lnTo>
                    <a:pt x="4474" y="13249"/>
                  </a:lnTo>
                  <a:lnTo>
                    <a:pt x="4228" y="13296"/>
                  </a:lnTo>
                  <a:lnTo>
                    <a:pt x="3982" y="13333"/>
                  </a:lnTo>
                  <a:lnTo>
                    <a:pt x="3739" y="13361"/>
                  </a:lnTo>
                  <a:lnTo>
                    <a:pt x="3500" y="13377"/>
                  </a:lnTo>
                  <a:lnTo>
                    <a:pt x="3264" y="13384"/>
                  </a:lnTo>
                  <a:lnTo>
                    <a:pt x="3035" y="13379"/>
                  </a:lnTo>
                  <a:lnTo>
                    <a:pt x="2810" y="13363"/>
                  </a:lnTo>
                  <a:lnTo>
                    <a:pt x="2595" y="13334"/>
                  </a:lnTo>
                  <a:lnTo>
                    <a:pt x="2387" y="13291"/>
                  </a:lnTo>
                  <a:lnTo>
                    <a:pt x="2189" y="13236"/>
                  </a:lnTo>
                  <a:lnTo>
                    <a:pt x="2000" y="13167"/>
                  </a:lnTo>
                  <a:lnTo>
                    <a:pt x="1825" y="13082"/>
                  </a:lnTo>
                  <a:lnTo>
                    <a:pt x="1661" y="12982"/>
                  </a:lnTo>
                  <a:lnTo>
                    <a:pt x="1511" y="12866"/>
                  </a:lnTo>
                  <a:lnTo>
                    <a:pt x="1375" y="12734"/>
                  </a:lnTo>
                  <a:lnTo>
                    <a:pt x="1256" y="12586"/>
                  </a:lnTo>
                  <a:lnTo>
                    <a:pt x="1153" y="12419"/>
                  </a:lnTo>
                  <a:lnTo>
                    <a:pt x="1068" y="12234"/>
                  </a:lnTo>
                  <a:lnTo>
                    <a:pt x="1001" y="12031"/>
                  </a:lnTo>
                  <a:lnTo>
                    <a:pt x="955" y="11809"/>
                  </a:lnTo>
                  <a:lnTo>
                    <a:pt x="936" y="11669"/>
                  </a:lnTo>
                  <a:lnTo>
                    <a:pt x="922" y="11534"/>
                  </a:lnTo>
                  <a:lnTo>
                    <a:pt x="911" y="11404"/>
                  </a:lnTo>
                  <a:lnTo>
                    <a:pt x="902" y="11279"/>
                  </a:lnTo>
                  <a:lnTo>
                    <a:pt x="898" y="11157"/>
                  </a:lnTo>
                  <a:lnTo>
                    <a:pt x="897" y="11041"/>
                  </a:lnTo>
                  <a:lnTo>
                    <a:pt x="899" y="10927"/>
                  </a:lnTo>
                  <a:lnTo>
                    <a:pt x="905" y="10817"/>
                  </a:lnTo>
                  <a:lnTo>
                    <a:pt x="914" y="10709"/>
                  </a:lnTo>
                  <a:lnTo>
                    <a:pt x="925" y="10605"/>
                  </a:lnTo>
                  <a:lnTo>
                    <a:pt x="939" y="10503"/>
                  </a:lnTo>
                  <a:lnTo>
                    <a:pt x="956" y="10404"/>
                  </a:lnTo>
                  <a:lnTo>
                    <a:pt x="976" y="10306"/>
                  </a:lnTo>
                  <a:lnTo>
                    <a:pt x="998" y="10210"/>
                  </a:lnTo>
                  <a:lnTo>
                    <a:pt x="1022" y="10114"/>
                  </a:lnTo>
                  <a:lnTo>
                    <a:pt x="1049" y="10020"/>
                  </a:lnTo>
                  <a:lnTo>
                    <a:pt x="1078" y="9928"/>
                  </a:lnTo>
                  <a:lnTo>
                    <a:pt x="1110" y="9834"/>
                  </a:lnTo>
                  <a:lnTo>
                    <a:pt x="1143" y="9741"/>
                  </a:lnTo>
                  <a:lnTo>
                    <a:pt x="1178" y="9648"/>
                  </a:lnTo>
                  <a:lnTo>
                    <a:pt x="1214" y="9554"/>
                  </a:lnTo>
                  <a:lnTo>
                    <a:pt x="1254" y="9459"/>
                  </a:lnTo>
                  <a:lnTo>
                    <a:pt x="1294" y="9363"/>
                  </a:lnTo>
                  <a:lnTo>
                    <a:pt x="1335" y="9265"/>
                  </a:lnTo>
                  <a:lnTo>
                    <a:pt x="1422" y="9065"/>
                  </a:lnTo>
                  <a:lnTo>
                    <a:pt x="1514" y="8855"/>
                  </a:lnTo>
                  <a:lnTo>
                    <a:pt x="1561" y="8746"/>
                  </a:lnTo>
                  <a:lnTo>
                    <a:pt x="1610" y="8633"/>
                  </a:lnTo>
                  <a:lnTo>
                    <a:pt x="1659" y="8517"/>
                  </a:lnTo>
                  <a:lnTo>
                    <a:pt x="1708" y="8397"/>
                  </a:lnTo>
                  <a:lnTo>
                    <a:pt x="1749" y="8296"/>
                  </a:lnTo>
                  <a:lnTo>
                    <a:pt x="1790" y="8196"/>
                  </a:lnTo>
                  <a:lnTo>
                    <a:pt x="1828" y="8095"/>
                  </a:lnTo>
                  <a:lnTo>
                    <a:pt x="1865" y="7995"/>
                  </a:lnTo>
                  <a:lnTo>
                    <a:pt x="1901" y="7895"/>
                  </a:lnTo>
                  <a:lnTo>
                    <a:pt x="1935" y="7796"/>
                  </a:lnTo>
                  <a:lnTo>
                    <a:pt x="1967" y="7698"/>
                  </a:lnTo>
                  <a:lnTo>
                    <a:pt x="1997" y="7599"/>
                  </a:lnTo>
                  <a:lnTo>
                    <a:pt x="2024" y="7501"/>
                  </a:lnTo>
                  <a:lnTo>
                    <a:pt x="2049" y="7403"/>
                  </a:lnTo>
                  <a:lnTo>
                    <a:pt x="2071" y="7306"/>
                  </a:lnTo>
                  <a:lnTo>
                    <a:pt x="2090" y="7208"/>
                  </a:lnTo>
                  <a:lnTo>
                    <a:pt x="2106" y="7111"/>
                  </a:lnTo>
                  <a:lnTo>
                    <a:pt x="2118" y="7013"/>
                  </a:lnTo>
                  <a:lnTo>
                    <a:pt x="2127" y="6916"/>
                  </a:lnTo>
                  <a:lnTo>
                    <a:pt x="2131" y="6819"/>
                  </a:lnTo>
                  <a:lnTo>
                    <a:pt x="2132" y="6722"/>
                  </a:lnTo>
                  <a:lnTo>
                    <a:pt x="2128" y="6626"/>
                  </a:lnTo>
                  <a:lnTo>
                    <a:pt x="2119" y="6528"/>
                  </a:lnTo>
                  <a:lnTo>
                    <a:pt x="2107" y="6431"/>
                  </a:lnTo>
                  <a:lnTo>
                    <a:pt x="2088" y="6333"/>
                  </a:lnTo>
                  <a:lnTo>
                    <a:pt x="2066" y="6236"/>
                  </a:lnTo>
                  <a:lnTo>
                    <a:pt x="2037" y="6138"/>
                  </a:lnTo>
                  <a:lnTo>
                    <a:pt x="2003" y="6040"/>
                  </a:lnTo>
                  <a:lnTo>
                    <a:pt x="1963" y="5941"/>
                  </a:lnTo>
                  <a:lnTo>
                    <a:pt x="1918" y="5843"/>
                  </a:lnTo>
                  <a:lnTo>
                    <a:pt x="1866" y="5744"/>
                  </a:lnTo>
                  <a:lnTo>
                    <a:pt x="1807" y="5643"/>
                  </a:lnTo>
                  <a:lnTo>
                    <a:pt x="1742" y="5544"/>
                  </a:lnTo>
                  <a:lnTo>
                    <a:pt x="1671" y="5443"/>
                  </a:lnTo>
                  <a:lnTo>
                    <a:pt x="1592" y="5343"/>
                  </a:lnTo>
                  <a:lnTo>
                    <a:pt x="1507" y="5242"/>
                  </a:lnTo>
                </a:path>
              </a:pathLst>
            </a:custGeom>
            <a:noFill/>
            <a:ln w="0">
              <a:solidFill>
                <a:srgbClr val="25221E"/>
              </a:solidFill>
              <a:round/>
              <a:headEnd/>
              <a:tailEnd/>
            </a:ln>
          </p:spPr>
          <p:txBody>
            <a:bodyPr/>
            <a:lstStyle/>
            <a:p>
              <a:endParaRPr lang="ar-EG">
                <a:latin typeface="Constantia" pitchFamily="18" charset="0"/>
                <a:cs typeface="Majalla UI"/>
              </a:endParaRPr>
            </a:p>
          </p:txBody>
        </p:sp>
        <p:sp>
          <p:nvSpPr>
            <p:cNvPr id="28701" name="Freeform 27"/>
            <p:cNvSpPr>
              <a:spLocks/>
            </p:cNvSpPr>
            <p:nvPr/>
          </p:nvSpPr>
          <p:spPr bwMode="auto">
            <a:xfrm>
              <a:off x="1302" y="3750"/>
              <a:ext cx="400" cy="226"/>
            </a:xfrm>
            <a:custGeom>
              <a:avLst/>
              <a:gdLst>
                <a:gd name="T0" fmla="*/ 0 w 11612"/>
                <a:gd name="T1" fmla="*/ 0 h 6568"/>
                <a:gd name="T2" fmla="*/ 0 w 11612"/>
                <a:gd name="T3" fmla="*/ 0 h 6568"/>
                <a:gd name="T4" fmla="*/ 0 w 11612"/>
                <a:gd name="T5" fmla="*/ 0 h 6568"/>
                <a:gd name="T6" fmla="*/ 0 w 11612"/>
                <a:gd name="T7" fmla="*/ 0 h 6568"/>
                <a:gd name="T8" fmla="*/ 0 w 11612"/>
                <a:gd name="T9" fmla="*/ 0 h 6568"/>
                <a:gd name="T10" fmla="*/ 0 w 11612"/>
                <a:gd name="T11" fmla="*/ 0 h 6568"/>
                <a:gd name="T12" fmla="*/ 0 w 11612"/>
                <a:gd name="T13" fmla="*/ 0 h 6568"/>
                <a:gd name="T14" fmla="*/ 0 w 11612"/>
                <a:gd name="T15" fmla="*/ 0 h 6568"/>
                <a:gd name="T16" fmla="*/ 0 w 11612"/>
                <a:gd name="T17" fmla="*/ 0 h 6568"/>
                <a:gd name="T18" fmla="*/ 0 w 11612"/>
                <a:gd name="T19" fmla="*/ 0 h 6568"/>
                <a:gd name="T20" fmla="*/ 0 w 11612"/>
                <a:gd name="T21" fmla="*/ 0 h 6568"/>
                <a:gd name="T22" fmla="*/ 0 w 11612"/>
                <a:gd name="T23" fmla="*/ 0 h 6568"/>
                <a:gd name="T24" fmla="*/ 0 w 11612"/>
                <a:gd name="T25" fmla="*/ 0 h 6568"/>
                <a:gd name="T26" fmla="*/ 0 w 11612"/>
                <a:gd name="T27" fmla="*/ 0 h 6568"/>
                <a:gd name="T28" fmla="*/ 0 w 11612"/>
                <a:gd name="T29" fmla="*/ 0 h 6568"/>
                <a:gd name="T30" fmla="*/ 0 w 11612"/>
                <a:gd name="T31" fmla="*/ 0 h 6568"/>
                <a:gd name="T32" fmla="*/ 0 w 11612"/>
                <a:gd name="T33" fmla="*/ 0 h 6568"/>
                <a:gd name="T34" fmla="*/ 0 w 11612"/>
                <a:gd name="T35" fmla="*/ 0 h 6568"/>
                <a:gd name="T36" fmla="*/ 0 w 11612"/>
                <a:gd name="T37" fmla="*/ 0 h 6568"/>
                <a:gd name="T38" fmla="*/ 0 w 11612"/>
                <a:gd name="T39" fmla="*/ 0 h 6568"/>
                <a:gd name="T40" fmla="*/ 0 w 11612"/>
                <a:gd name="T41" fmla="*/ 0 h 6568"/>
                <a:gd name="T42" fmla="*/ 0 w 11612"/>
                <a:gd name="T43" fmla="*/ 0 h 6568"/>
                <a:gd name="T44" fmla="*/ 0 w 11612"/>
                <a:gd name="T45" fmla="*/ 0 h 6568"/>
                <a:gd name="T46" fmla="*/ 0 w 11612"/>
                <a:gd name="T47" fmla="*/ 0 h 6568"/>
                <a:gd name="T48" fmla="*/ 0 w 11612"/>
                <a:gd name="T49" fmla="*/ 0 h 6568"/>
                <a:gd name="T50" fmla="*/ 0 w 11612"/>
                <a:gd name="T51" fmla="*/ 0 h 6568"/>
                <a:gd name="T52" fmla="*/ 0 w 11612"/>
                <a:gd name="T53" fmla="*/ 0 h 6568"/>
                <a:gd name="T54" fmla="*/ 0 w 11612"/>
                <a:gd name="T55" fmla="*/ 0 h 6568"/>
                <a:gd name="T56" fmla="*/ 0 w 11612"/>
                <a:gd name="T57" fmla="*/ 0 h 6568"/>
                <a:gd name="T58" fmla="*/ 0 w 11612"/>
                <a:gd name="T59" fmla="*/ 0 h 6568"/>
                <a:gd name="T60" fmla="*/ 0 w 11612"/>
                <a:gd name="T61" fmla="*/ 0 h 6568"/>
                <a:gd name="T62" fmla="*/ 0 w 11612"/>
                <a:gd name="T63" fmla="*/ 0 h 6568"/>
                <a:gd name="T64" fmla="*/ 0 w 11612"/>
                <a:gd name="T65" fmla="*/ 0 h 6568"/>
                <a:gd name="T66" fmla="*/ 0 w 11612"/>
                <a:gd name="T67" fmla="*/ 0 h 6568"/>
                <a:gd name="T68" fmla="*/ 0 w 11612"/>
                <a:gd name="T69" fmla="*/ 0 h 6568"/>
                <a:gd name="T70" fmla="*/ 0 w 11612"/>
                <a:gd name="T71" fmla="*/ 0 h 6568"/>
                <a:gd name="T72" fmla="*/ 0 w 11612"/>
                <a:gd name="T73" fmla="*/ 0 h 6568"/>
                <a:gd name="T74" fmla="*/ 0 w 11612"/>
                <a:gd name="T75" fmla="*/ 0 h 6568"/>
                <a:gd name="T76" fmla="*/ 0 w 11612"/>
                <a:gd name="T77" fmla="*/ 0 h 6568"/>
                <a:gd name="T78" fmla="*/ 0 w 11612"/>
                <a:gd name="T79" fmla="*/ 0 h 6568"/>
                <a:gd name="T80" fmla="*/ 0 w 11612"/>
                <a:gd name="T81" fmla="*/ 0 h 6568"/>
                <a:gd name="T82" fmla="*/ 0 w 11612"/>
                <a:gd name="T83" fmla="*/ 0 h 6568"/>
                <a:gd name="T84" fmla="*/ 0 w 11612"/>
                <a:gd name="T85" fmla="*/ 0 h 6568"/>
                <a:gd name="T86" fmla="*/ 0 w 11612"/>
                <a:gd name="T87" fmla="*/ 0 h 6568"/>
                <a:gd name="T88" fmla="*/ 0 w 11612"/>
                <a:gd name="T89" fmla="*/ 0 h 6568"/>
                <a:gd name="T90" fmla="*/ 0 w 11612"/>
                <a:gd name="T91" fmla="*/ 0 h 6568"/>
                <a:gd name="T92" fmla="*/ 0 w 11612"/>
                <a:gd name="T93" fmla="*/ 0 h 6568"/>
                <a:gd name="T94" fmla="*/ 0 w 11612"/>
                <a:gd name="T95" fmla="*/ 0 h 6568"/>
                <a:gd name="T96" fmla="*/ 0 w 11612"/>
                <a:gd name="T97" fmla="*/ 0 h 6568"/>
                <a:gd name="T98" fmla="*/ 0 w 11612"/>
                <a:gd name="T99" fmla="*/ 0 h 6568"/>
                <a:gd name="T100" fmla="*/ 0 w 11612"/>
                <a:gd name="T101" fmla="*/ 0 h 6568"/>
                <a:gd name="T102" fmla="*/ 0 w 11612"/>
                <a:gd name="T103" fmla="*/ 0 h 6568"/>
                <a:gd name="T104" fmla="*/ 0 w 11612"/>
                <a:gd name="T105" fmla="*/ 0 h 6568"/>
                <a:gd name="T106" fmla="*/ 0 w 11612"/>
                <a:gd name="T107" fmla="*/ 0 h 6568"/>
                <a:gd name="T108" fmla="*/ 0 w 11612"/>
                <a:gd name="T109" fmla="*/ 0 h 6568"/>
                <a:gd name="T110" fmla="*/ 0 w 11612"/>
                <a:gd name="T111" fmla="*/ 0 h 6568"/>
                <a:gd name="T112" fmla="*/ 0 w 11612"/>
                <a:gd name="T113" fmla="*/ 0 h 6568"/>
                <a:gd name="T114" fmla="*/ 0 w 11612"/>
                <a:gd name="T115" fmla="*/ 0 h 6568"/>
                <a:gd name="T116" fmla="*/ 0 w 11612"/>
                <a:gd name="T117" fmla="*/ 0 h 6568"/>
                <a:gd name="T118" fmla="*/ 0 w 11612"/>
                <a:gd name="T119" fmla="*/ 0 h 6568"/>
                <a:gd name="T120" fmla="*/ 0 w 11612"/>
                <a:gd name="T121" fmla="*/ 0 h 656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612"/>
                <a:gd name="T184" fmla="*/ 0 h 6568"/>
                <a:gd name="T185" fmla="*/ 11612 w 11612"/>
                <a:gd name="T186" fmla="*/ 6568 h 656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612" h="6568">
                  <a:moveTo>
                    <a:pt x="0" y="696"/>
                  </a:moveTo>
                  <a:lnTo>
                    <a:pt x="142" y="695"/>
                  </a:lnTo>
                  <a:lnTo>
                    <a:pt x="284" y="695"/>
                  </a:lnTo>
                  <a:lnTo>
                    <a:pt x="425" y="696"/>
                  </a:lnTo>
                  <a:lnTo>
                    <a:pt x="567" y="698"/>
                  </a:lnTo>
                  <a:lnTo>
                    <a:pt x="708" y="702"/>
                  </a:lnTo>
                  <a:lnTo>
                    <a:pt x="850" y="707"/>
                  </a:lnTo>
                  <a:lnTo>
                    <a:pt x="990" y="714"/>
                  </a:lnTo>
                  <a:lnTo>
                    <a:pt x="1132" y="722"/>
                  </a:lnTo>
                  <a:lnTo>
                    <a:pt x="1273" y="731"/>
                  </a:lnTo>
                  <a:lnTo>
                    <a:pt x="1415" y="742"/>
                  </a:lnTo>
                  <a:lnTo>
                    <a:pt x="1555" y="756"/>
                  </a:lnTo>
                  <a:lnTo>
                    <a:pt x="1697" y="769"/>
                  </a:lnTo>
                  <a:lnTo>
                    <a:pt x="1837" y="786"/>
                  </a:lnTo>
                  <a:lnTo>
                    <a:pt x="1979" y="804"/>
                  </a:lnTo>
                  <a:lnTo>
                    <a:pt x="2120" y="824"/>
                  </a:lnTo>
                  <a:lnTo>
                    <a:pt x="2261" y="846"/>
                  </a:lnTo>
                  <a:lnTo>
                    <a:pt x="2402" y="869"/>
                  </a:lnTo>
                  <a:lnTo>
                    <a:pt x="2543" y="895"/>
                  </a:lnTo>
                  <a:lnTo>
                    <a:pt x="2684" y="923"/>
                  </a:lnTo>
                  <a:lnTo>
                    <a:pt x="2825" y="954"/>
                  </a:lnTo>
                  <a:lnTo>
                    <a:pt x="2967" y="986"/>
                  </a:lnTo>
                  <a:lnTo>
                    <a:pt x="3107" y="1020"/>
                  </a:lnTo>
                  <a:lnTo>
                    <a:pt x="3249" y="1057"/>
                  </a:lnTo>
                  <a:lnTo>
                    <a:pt x="3390" y="1096"/>
                  </a:lnTo>
                  <a:lnTo>
                    <a:pt x="3531" y="1139"/>
                  </a:lnTo>
                  <a:lnTo>
                    <a:pt x="3672" y="1183"/>
                  </a:lnTo>
                  <a:lnTo>
                    <a:pt x="3814" y="1229"/>
                  </a:lnTo>
                  <a:lnTo>
                    <a:pt x="3954" y="1279"/>
                  </a:lnTo>
                  <a:lnTo>
                    <a:pt x="4096" y="1332"/>
                  </a:lnTo>
                  <a:lnTo>
                    <a:pt x="4237" y="1386"/>
                  </a:lnTo>
                  <a:lnTo>
                    <a:pt x="4379" y="1444"/>
                  </a:lnTo>
                  <a:lnTo>
                    <a:pt x="4520" y="1505"/>
                  </a:lnTo>
                  <a:lnTo>
                    <a:pt x="4610" y="1548"/>
                  </a:lnTo>
                  <a:lnTo>
                    <a:pt x="4701" y="1595"/>
                  </a:lnTo>
                  <a:lnTo>
                    <a:pt x="4792" y="1645"/>
                  </a:lnTo>
                  <a:lnTo>
                    <a:pt x="4884" y="1699"/>
                  </a:lnTo>
                  <a:lnTo>
                    <a:pt x="4976" y="1754"/>
                  </a:lnTo>
                  <a:lnTo>
                    <a:pt x="5070" y="1813"/>
                  </a:lnTo>
                  <a:lnTo>
                    <a:pt x="5163" y="1875"/>
                  </a:lnTo>
                  <a:lnTo>
                    <a:pt x="5257" y="1938"/>
                  </a:lnTo>
                  <a:lnTo>
                    <a:pt x="5352" y="2003"/>
                  </a:lnTo>
                  <a:lnTo>
                    <a:pt x="5447" y="2070"/>
                  </a:lnTo>
                  <a:lnTo>
                    <a:pt x="5542" y="2139"/>
                  </a:lnTo>
                  <a:lnTo>
                    <a:pt x="5637" y="2208"/>
                  </a:lnTo>
                  <a:lnTo>
                    <a:pt x="5829" y="2350"/>
                  </a:lnTo>
                  <a:lnTo>
                    <a:pt x="6023" y="2493"/>
                  </a:lnTo>
                  <a:lnTo>
                    <a:pt x="6215" y="2636"/>
                  </a:lnTo>
                  <a:lnTo>
                    <a:pt x="6408" y="2778"/>
                  </a:lnTo>
                  <a:lnTo>
                    <a:pt x="6505" y="2847"/>
                  </a:lnTo>
                  <a:lnTo>
                    <a:pt x="6601" y="2914"/>
                  </a:lnTo>
                  <a:lnTo>
                    <a:pt x="6697" y="2981"/>
                  </a:lnTo>
                  <a:lnTo>
                    <a:pt x="6794" y="3045"/>
                  </a:lnTo>
                  <a:lnTo>
                    <a:pt x="6889" y="3108"/>
                  </a:lnTo>
                  <a:lnTo>
                    <a:pt x="6985" y="3168"/>
                  </a:lnTo>
                  <a:lnTo>
                    <a:pt x="7080" y="3225"/>
                  </a:lnTo>
                  <a:lnTo>
                    <a:pt x="7175" y="3280"/>
                  </a:lnTo>
                  <a:lnTo>
                    <a:pt x="7271" y="3333"/>
                  </a:lnTo>
                  <a:lnTo>
                    <a:pt x="7365" y="3381"/>
                  </a:lnTo>
                  <a:lnTo>
                    <a:pt x="7459" y="3427"/>
                  </a:lnTo>
                  <a:lnTo>
                    <a:pt x="7552" y="3468"/>
                  </a:lnTo>
                  <a:lnTo>
                    <a:pt x="7553" y="3510"/>
                  </a:lnTo>
                  <a:lnTo>
                    <a:pt x="7555" y="3555"/>
                  </a:lnTo>
                  <a:lnTo>
                    <a:pt x="7559" y="3602"/>
                  </a:lnTo>
                  <a:lnTo>
                    <a:pt x="7565" y="3650"/>
                  </a:lnTo>
                  <a:lnTo>
                    <a:pt x="7571" y="3701"/>
                  </a:lnTo>
                  <a:lnTo>
                    <a:pt x="7578" y="3753"/>
                  </a:lnTo>
                  <a:lnTo>
                    <a:pt x="7587" y="3806"/>
                  </a:lnTo>
                  <a:lnTo>
                    <a:pt x="7596" y="3861"/>
                  </a:lnTo>
                  <a:lnTo>
                    <a:pt x="7616" y="3972"/>
                  </a:lnTo>
                  <a:lnTo>
                    <a:pt x="7637" y="4087"/>
                  </a:lnTo>
                  <a:lnTo>
                    <a:pt x="7657" y="4202"/>
                  </a:lnTo>
                  <a:lnTo>
                    <a:pt x="7676" y="4316"/>
                  </a:lnTo>
                  <a:lnTo>
                    <a:pt x="7684" y="4373"/>
                  </a:lnTo>
                  <a:lnTo>
                    <a:pt x="7691" y="4428"/>
                  </a:lnTo>
                  <a:lnTo>
                    <a:pt x="7697" y="4483"/>
                  </a:lnTo>
                  <a:lnTo>
                    <a:pt x="7702" y="4537"/>
                  </a:lnTo>
                  <a:lnTo>
                    <a:pt x="7705" y="4589"/>
                  </a:lnTo>
                  <a:lnTo>
                    <a:pt x="7708" y="4640"/>
                  </a:lnTo>
                  <a:lnTo>
                    <a:pt x="7709" y="4689"/>
                  </a:lnTo>
                  <a:lnTo>
                    <a:pt x="7707" y="4737"/>
                  </a:lnTo>
                  <a:lnTo>
                    <a:pt x="7703" y="4782"/>
                  </a:lnTo>
                  <a:lnTo>
                    <a:pt x="7697" y="4825"/>
                  </a:lnTo>
                  <a:lnTo>
                    <a:pt x="7689" y="4867"/>
                  </a:lnTo>
                  <a:lnTo>
                    <a:pt x="7679" y="4904"/>
                  </a:lnTo>
                  <a:lnTo>
                    <a:pt x="7665" y="4940"/>
                  </a:lnTo>
                  <a:lnTo>
                    <a:pt x="7649" y="4972"/>
                  </a:lnTo>
                  <a:lnTo>
                    <a:pt x="7629" y="5001"/>
                  </a:lnTo>
                  <a:lnTo>
                    <a:pt x="7606" y="5027"/>
                  </a:lnTo>
                  <a:lnTo>
                    <a:pt x="7586" y="5050"/>
                  </a:lnTo>
                  <a:lnTo>
                    <a:pt x="7560" y="5075"/>
                  </a:lnTo>
                  <a:lnTo>
                    <a:pt x="7529" y="5102"/>
                  </a:lnTo>
                  <a:lnTo>
                    <a:pt x="7495" y="5130"/>
                  </a:lnTo>
                  <a:lnTo>
                    <a:pt x="7415" y="5192"/>
                  </a:lnTo>
                  <a:lnTo>
                    <a:pt x="7325" y="5260"/>
                  </a:lnTo>
                  <a:lnTo>
                    <a:pt x="7224" y="5335"/>
                  </a:lnTo>
                  <a:lnTo>
                    <a:pt x="7118" y="5416"/>
                  </a:lnTo>
                  <a:lnTo>
                    <a:pt x="7063" y="5460"/>
                  </a:lnTo>
                  <a:lnTo>
                    <a:pt x="7007" y="5504"/>
                  </a:lnTo>
                  <a:lnTo>
                    <a:pt x="6951" y="5551"/>
                  </a:lnTo>
                  <a:lnTo>
                    <a:pt x="6894" y="5598"/>
                  </a:lnTo>
                  <a:lnTo>
                    <a:pt x="6839" y="5648"/>
                  </a:lnTo>
                  <a:lnTo>
                    <a:pt x="6784" y="5698"/>
                  </a:lnTo>
                  <a:lnTo>
                    <a:pt x="6730" y="5751"/>
                  </a:lnTo>
                  <a:lnTo>
                    <a:pt x="6676" y="5804"/>
                  </a:lnTo>
                  <a:lnTo>
                    <a:pt x="6626" y="5860"/>
                  </a:lnTo>
                  <a:lnTo>
                    <a:pt x="6576" y="5917"/>
                  </a:lnTo>
                  <a:lnTo>
                    <a:pt x="6530" y="5976"/>
                  </a:lnTo>
                  <a:lnTo>
                    <a:pt x="6485" y="6035"/>
                  </a:lnTo>
                  <a:lnTo>
                    <a:pt x="6444" y="6097"/>
                  </a:lnTo>
                  <a:lnTo>
                    <a:pt x="6406" y="6160"/>
                  </a:lnTo>
                  <a:lnTo>
                    <a:pt x="6372" y="6224"/>
                  </a:lnTo>
                  <a:lnTo>
                    <a:pt x="6341" y="6290"/>
                  </a:lnTo>
                  <a:lnTo>
                    <a:pt x="6315" y="6357"/>
                  </a:lnTo>
                  <a:lnTo>
                    <a:pt x="6293" y="6426"/>
                  </a:lnTo>
                  <a:lnTo>
                    <a:pt x="6277" y="6497"/>
                  </a:lnTo>
                  <a:lnTo>
                    <a:pt x="6265" y="6568"/>
                  </a:lnTo>
                  <a:lnTo>
                    <a:pt x="6287" y="6504"/>
                  </a:lnTo>
                  <a:lnTo>
                    <a:pt x="6312" y="6442"/>
                  </a:lnTo>
                  <a:lnTo>
                    <a:pt x="6339" y="6382"/>
                  </a:lnTo>
                  <a:lnTo>
                    <a:pt x="6368" y="6325"/>
                  </a:lnTo>
                  <a:lnTo>
                    <a:pt x="6399" y="6270"/>
                  </a:lnTo>
                  <a:lnTo>
                    <a:pt x="6432" y="6216"/>
                  </a:lnTo>
                  <a:lnTo>
                    <a:pt x="6467" y="6164"/>
                  </a:lnTo>
                  <a:lnTo>
                    <a:pt x="6504" y="6114"/>
                  </a:lnTo>
                  <a:lnTo>
                    <a:pt x="6542" y="6065"/>
                  </a:lnTo>
                  <a:lnTo>
                    <a:pt x="6584" y="6018"/>
                  </a:lnTo>
                  <a:lnTo>
                    <a:pt x="6626" y="5971"/>
                  </a:lnTo>
                  <a:lnTo>
                    <a:pt x="6669" y="5927"/>
                  </a:lnTo>
                  <a:lnTo>
                    <a:pt x="6715" y="5883"/>
                  </a:lnTo>
                  <a:lnTo>
                    <a:pt x="6762" y="5839"/>
                  </a:lnTo>
                  <a:lnTo>
                    <a:pt x="6811" y="5798"/>
                  </a:lnTo>
                  <a:lnTo>
                    <a:pt x="6860" y="5756"/>
                  </a:lnTo>
                  <a:lnTo>
                    <a:pt x="6911" y="5716"/>
                  </a:lnTo>
                  <a:lnTo>
                    <a:pt x="6964" y="5674"/>
                  </a:lnTo>
                  <a:lnTo>
                    <a:pt x="7016" y="5634"/>
                  </a:lnTo>
                  <a:lnTo>
                    <a:pt x="7071" y="5594"/>
                  </a:lnTo>
                  <a:lnTo>
                    <a:pt x="7182" y="5513"/>
                  </a:lnTo>
                  <a:lnTo>
                    <a:pt x="7296" y="5433"/>
                  </a:lnTo>
                  <a:lnTo>
                    <a:pt x="7413" y="5350"/>
                  </a:lnTo>
                  <a:lnTo>
                    <a:pt x="7532" y="5265"/>
                  </a:lnTo>
                  <a:lnTo>
                    <a:pt x="7592" y="5220"/>
                  </a:lnTo>
                  <a:lnTo>
                    <a:pt x="7652" y="5176"/>
                  </a:lnTo>
                  <a:lnTo>
                    <a:pt x="7712" y="5130"/>
                  </a:lnTo>
                  <a:lnTo>
                    <a:pt x="7773" y="5082"/>
                  </a:lnTo>
                  <a:lnTo>
                    <a:pt x="7802" y="5057"/>
                  </a:lnTo>
                  <a:lnTo>
                    <a:pt x="7827" y="5031"/>
                  </a:lnTo>
                  <a:lnTo>
                    <a:pt x="7850" y="5003"/>
                  </a:lnTo>
                  <a:lnTo>
                    <a:pt x="7871" y="4973"/>
                  </a:lnTo>
                  <a:lnTo>
                    <a:pt x="7888" y="4942"/>
                  </a:lnTo>
                  <a:lnTo>
                    <a:pt x="7903" y="4910"/>
                  </a:lnTo>
                  <a:lnTo>
                    <a:pt x="7915" y="4877"/>
                  </a:lnTo>
                  <a:lnTo>
                    <a:pt x="7926" y="4842"/>
                  </a:lnTo>
                  <a:lnTo>
                    <a:pt x="7934" y="4807"/>
                  </a:lnTo>
                  <a:lnTo>
                    <a:pt x="7940" y="4771"/>
                  </a:lnTo>
                  <a:lnTo>
                    <a:pt x="7944" y="4734"/>
                  </a:lnTo>
                  <a:lnTo>
                    <a:pt x="7946" y="4696"/>
                  </a:lnTo>
                  <a:lnTo>
                    <a:pt x="7947" y="4658"/>
                  </a:lnTo>
                  <a:lnTo>
                    <a:pt x="7947" y="4619"/>
                  </a:lnTo>
                  <a:lnTo>
                    <a:pt x="7945" y="4580"/>
                  </a:lnTo>
                  <a:lnTo>
                    <a:pt x="7942" y="4541"/>
                  </a:lnTo>
                  <a:lnTo>
                    <a:pt x="7938" y="4501"/>
                  </a:lnTo>
                  <a:lnTo>
                    <a:pt x="7934" y="4461"/>
                  </a:lnTo>
                  <a:lnTo>
                    <a:pt x="7928" y="4422"/>
                  </a:lnTo>
                  <a:lnTo>
                    <a:pt x="7922" y="4382"/>
                  </a:lnTo>
                  <a:lnTo>
                    <a:pt x="7909" y="4303"/>
                  </a:lnTo>
                  <a:lnTo>
                    <a:pt x="7897" y="4225"/>
                  </a:lnTo>
                  <a:lnTo>
                    <a:pt x="7884" y="4151"/>
                  </a:lnTo>
                  <a:lnTo>
                    <a:pt x="7874" y="4078"/>
                  </a:lnTo>
                  <a:lnTo>
                    <a:pt x="7870" y="4042"/>
                  </a:lnTo>
                  <a:lnTo>
                    <a:pt x="7867" y="4009"/>
                  </a:lnTo>
                  <a:lnTo>
                    <a:pt x="7865" y="3976"/>
                  </a:lnTo>
                  <a:lnTo>
                    <a:pt x="7864" y="3944"/>
                  </a:lnTo>
                  <a:lnTo>
                    <a:pt x="7909" y="4022"/>
                  </a:lnTo>
                  <a:lnTo>
                    <a:pt x="7953" y="4097"/>
                  </a:lnTo>
                  <a:lnTo>
                    <a:pt x="7999" y="4172"/>
                  </a:lnTo>
                  <a:lnTo>
                    <a:pt x="8044" y="4247"/>
                  </a:lnTo>
                  <a:lnTo>
                    <a:pt x="8090" y="4321"/>
                  </a:lnTo>
                  <a:lnTo>
                    <a:pt x="8136" y="4394"/>
                  </a:lnTo>
                  <a:lnTo>
                    <a:pt x="8183" y="4466"/>
                  </a:lnTo>
                  <a:lnTo>
                    <a:pt x="8231" y="4539"/>
                  </a:lnTo>
                  <a:lnTo>
                    <a:pt x="8279" y="4610"/>
                  </a:lnTo>
                  <a:lnTo>
                    <a:pt x="8328" y="4681"/>
                  </a:lnTo>
                  <a:lnTo>
                    <a:pt x="8379" y="4752"/>
                  </a:lnTo>
                  <a:lnTo>
                    <a:pt x="8431" y="4823"/>
                  </a:lnTo>
                  <a:lnTo>
                    <a:pt x="8483" y="4893"/>
                  </a:lnTo>
                  <a:lnTo>
                    <a:pt x="8537" y="4964"/>
                  </a:lnTo>
                  <a:lnTo>
                    <a:pt x="8592" y="5035"/>
                  </a:lnTo>
                  <a:lnTo>
                    <a:pt x="8650" y="5105"/>
                  </a:lnTo>
                  <a:lnTo>
                    <a:pt x="8708" y="5175"/>
                  </a:lnTo>
                  <a:lnTo>
                    <a:pt x="8769" y="5246"/>
                  </a:lnTo>
                  <a:lnTo>
                    <a:pt x="8831" y="5317"/>
                  </a:lnTo>
                  <a:lnTo>
                    <a:pt x="8895" y="5389"/>
                  </a:lnTo>
                  <a:lnTo>
                    <a:pt x="8960" y="5460"/>
                  </a:lnTo>
                  <a:lnTo>
                    <a:pt x="9028" y="5532"/>
                  </a:lnTo>
                  <a:lnTo>
                    <a:pt x="9098" y="5605"/>
                  </a:lnTo>
                  <a:lnTo>
                    <a:pt x="9171" y="5678"/>
                  </a:lnTo>
                  <a:lnTo>
                    <a:pt x="9246" y="5752"/>
                  </a:lnTo>
                  <a:lnTo>
                    <a:pt x="9324" y="5827"/>
                  </a:lnTo>
                  <a:lnTo>
                    <a:pt x="9404" y="5902"/>
                  </a:lnTo>
                  <a:lnTo>
                    <a:pt x="9487" y="5978"/>
                  </a:lnTo>
                  <a:lnTo>
                    <a:pt x="9572" y="6055"/>
                  </a:lnTo>
                  <a:lnTo>
                    <a:pt x="9661" y="6133"/>
                  </a:lnTo>
                  <a:lnTo>
                    <a:pt x="9753" y="6213"/>
                  </a:lnTo>
                  <a:lnTo>
                    <a:pt x="9848" y="6292"/>
                  </a:lnTo>
                  <a:lnTo>
                    <a:pt x="9784" y="6225"/>
                  </a:lnTo>
                  <a:lnTo>
                    <a:pt x="9722" y="6157"/>
                  </a:lnTo>
                  <a:lnTo>
                    <a:pt x="9659" y="6088"/>
                  </a:lnTo>
                  <a:lnTo>
                    <a:pt x="9598" y="6019"/>
                  </a:lnTo>
                  <a:lnTo>
                    <a:pt x="9537" y="5950"/>
                  </a:lnTo>
                  <a:lnTo>
                    <a:pt x="9477" y="5880"/>
                  </a:lnTo>
                  <a:lnTo>
                    <a:pt x="9418" y="5809"/>
                  </a:lnTo>
                  <a:lnTo>
                    <a:pt x="9361" y="5739"/>
                  </a:lnTo>
                  <a:lnTo>
                    <a:pt x="9303" y="5669"/>
                  </a:lnTo>
                  <a:lnTo>
                    <a:pt x="9247" y="5599"/>
                  </a:lnTo>
                  <a:lnTo>
                    <a:pt x="9191" y="5529"/>
                  </a:lnTo>
                  <a:lnTo>
                    <a:pt x="9137" y="5459"/>
                  </a:lnTo>
                  <a:lnTo>
                    <a:pt x="9085" y="5390"/>
                  </a:lnTo>
                  <a:lnTo>
                    <a:pt x="9033" y="5320"/>
                  </a:lnTo>
                  <a:lnTo>
                    <a:pt x="8983" y="5251"/>
                  </a:lnTo>
                  <a:lnTo>
                    <a:pt x="8934" y="5183"/>
                  </a:lnTo>
                  <a:lnTo>
                    <a:pt x="8886" y="5115"/>
                  </a:lnTo>
                  <a:lnTo>
                    <a:pt x="8841" y="5048"/>
                  </a:lnTo>
                  <a:lnTo>
                    <a:pt x="8795" y="4982"/>
                  </a:lnTo>
                  <a:lnTo>
                    <a:pt x="8753" y="4917"/>
                  </a:lnTo>
                  <a:lnTo>
                    <a:pt x="8712" y="4853"/>
                  </a:lnTo>
                  <a:lnTo>
                    <a:pt x="8671" y="4790"/>
                  </a:lnTo>
                  <a:lnTo>
                    <a:pt x="8634" y="4728"/>
                  </a:lnTo>
                  <a:lnTo>
                    <a:pt x="8598" y="4668"/>
                  </a:lnTo>
                  <a:lnTo>
                    <a:pt x="8563" y="4609"/>
                  </a:lnTo>
                  <a:lnTo>
                    <a:pt x="8531" y="4550"/>
                  </a:lnTo>
                  <a:lnTo>
                    <a:pt x="8500" y="4494"/>
                  </a:lnTo>
                  <a:lnTo>
                    <a:pt x="8472" y="4440"/>
                  </a:lnTo>
                  <a:lnTo>
                    <a:pt x="8445" y="4386"/>
                  </a:lnTo>
                  <a:lnTo>
                    <a:pt x="8420" y="4335"/>
                  </a:lnTo>
                  <a:lnTo>
                    <a:pt x="8399" y="4286"/>
                  </a:lnTo>
                  <a:lnTo>
                    <a:pt x="8378" y="4238"/>
                  </a:lnTo>
                  <a:lnTo>
                    <a:pt x="8362" y="4191"/>
                  </a:lnTo>
                  <a:lnTo>
                    <a:pt x="8347" y="4146"/>
                  </a:lnTo>
                  <a:lnTo>
                    <a:pt x="8334" y="4101"/>
                  </a:lnTo>
                  <a:lnTo>
                    <a:pt x="8323" y="4060"/>
                  </a:lnTo>
                  <a:lnTo>
                    <a:pt x="8313" y="4020"/>
                  </a:lnTo>
                  <a:lnTo>
                    <a:pt x="8306" y="3982"/>
                  </a:lnTo>
                  <a:lnTo>
                    <a:pt x="8300" y="3945"/>
                  </a:lnTo>
                  <a:lnTo>
                    <a:pt x="8296" y="3911"/>
                  </a:lnTo>
                  <a:lnTo>
                    <a:pt x="8294" y="3879"/>
                  </a:lnTo>
                  <a:lnTo>
                    <a:pt x="8294" y="3850"/>
                  </a:lnTo>
                  <a:lnTo>
                    <a:pt x="8296" y="3822"/>
                  </a:lnTo>
                  <a:lnTo>
                    <a:pt x="8301" y="3796"/>
                  </a:lnTo>
                  <a:lnTo>
                    <a:pt x="8307" y="3772"/>
                  </a:lnTo>
                  <a:lnTo>
                    <a:pt x="8315" y="3752"/>
                  </a:lnTo>
                  <a:lnTo>
                    <a:pt x="8326" y="3732"/>
                  </a:lnTo>
                  <a:lnTo>
                    <a:pt x="8339" y="3715"/>
                  </a:lnTo>
                  <a:lnTo>
                    <a:pt x="8354" y="3701"/>
                  </a:lnTo>
                  <a:lnTo>
                    <a:pt x="8373" y="3690"/>
                  </a:lnTo>
                  <a:lnTo>
                    <a:pt x="8393" y="3679"/>
                  </a:lnTo>
                  <a:lnTo>
                    <a:pt x="8415" y="3673"/>
                  </a:lnTo>
                  <a:lnTo>
                    <a:pt x="8440" y="3668"/>
                  </a:lnTo>
                  <a:lnTo>
                    <a:pt x="8468" y="3667"/>
                  </a:lnTo>
                  <a:lnTo>
                    <a:pt x="8498" y="3667"/>
                  </a:lnTo>
                  <a:lnTo>
                    <a:pt x="8531" y="3671"/>
                  </a:lnTo>
                  <a:lnTo>
                    <a:pt x="8566" y="3676"/>
                  </a:lnTo>
                  <a:lnTo>
                    <a:pt x="8604" y="3686"/>
                  </a:lnTo>
                  <a:lnTo>
                    <a:pt x="8646" y="3697"/>
                  </a:lnTo>
                  <a:lnTo>
                    <a:pt x="8689" y="3711"/>
                  </a:lnTo>
                  <a:lnTo>
                    <a:pt x="8736" y="3729"/>
                  </a:lnTo>
                  <a:lnTo>
                    <a:pt x="8785" y="3748"/>
                  </a:lnTo>
                  <a:lnTo>
                    <a:pt x="8838" y="3772"/>
                  </a:lnTo>
                  <a:lnTo>
                    <a:pt x="8893" y="3798"/>
                  </a:lnTo>
                  <a:lnTo>
                    <a:pt x="8965" y="3833"/>
                  </a:lnTo>
                  <a:lnTo>
                    <a:pt x="9038" y="3871"/>
                  </a:lnTo>
                  <a:lnTo>
                    <a:pt x="9114" y="3911"/>
                  </a:lnTo>
                  <a:lnTo>
                    <a:pt x="9190" y="3954"/>
                  </a:lnTo>
                  <a:lnTo>
                    <a:pt x="9270" y="3998"/>
                  </a:lnTo>
                  <a:lnTo>
                    <a:pt x="9349" y="4045"/>
                  </a:lnTo>
                  <a:lnTo>
                    <a:pt x="9431" y="4093"/>
                  </a:lnTo>
                  <a:lnTo>
                    <a:pt x="9514" y="4143"/>
                  </a:lnTo>
                  <a:lnTo>
                    <a:pt x="9598" y="4194"/>
                  </a:lnTo>
                  <a:lnTo>
                    <a:pt x="9683" y="4247"/>
                  </a:lnTo>
                  <a:lnTo>
                    <a:pt x="9770" y="4301"/>
                  </a:lnTo>
                  <a:lnTo>
                    <a:pt x="9856" y="4357"/>
                  </a:lnTo>
                  <a:lnTo>
                    <a:pt x="10033" y="4472"/>
                  </a:lnTo>
                  <a:lnTo>
                    <a:pt x="10211" y="4589"/>
                  </a:lnTo>
                  <a:lnTo>
                    <a:pt x="10391" y="4710"/>
                  </a:lnTo>
                  <a:lnTo>
                    <a:pt x="10570" y="4833"/>
                  </a:lnTo>
                  <a:lnTo>
                    <a:pt x="10750" y="4956"/>
                  </a:lnTo>
                  <a:lnTo>
                    <a:pt x="10929" y="5080"/>
                  </a:lnTo>
                  <a:lnTo>
                    <a:pt x="11104" y="5203"/>
                  </a:lnTo>
                  <a:lnTo>
                    <a:pt x="11278" y="5325"/>
                  </a:lnTo>
                  <a:lnTo>
                    <a:pt x="11447" y="5443"/>
                  </a:lnTo>
                  <a:lnTo>
                    <a:pt x="11612" y="5559"/>
                  </a:lnTo>
                  <a:lnTo>
                    <a:pt x="11396" y="5373"/>
                  </a:lnTo>
                  <a:lnTo>
                    <a:pt x="11189" y="5197"/>
                  </a:lnTo>
                  <a:lnTo>
                    <a:pt x="10991" y="5029"/>
                  </a:lnTo>
                  <a:lnTo>
                    <a:pt x="10800" y="4870"/>
                  </a:lnTo>
                  <a:lnTo>
                    <a:pt x="10615" y="4718"/>
                  </a:lnTo>
                  <a:lnTo>
                    <a:pt x="10437" y="4575"/>
                  </a:lnTo>
                  <a:lnTo>
                    <a:pt x="10265" y="4439"/>
                  </a:lnTo>
                  <a:lnTo>
                    <a:pt x="10097" y="4309"/>
                  </a:lnTo>
                  <a:lnTo>
                    <a:pt x="9934" y="4186"/>
                  </a:lnTo>
                  <a:lnTo>
                    <a:pt x="9775" y="4068"/>
                  </a:lnTo>
                  <a:lnTo>
                    <a:pt x="9618" y="3956"/>
                  </a:lnTo>
                  <a:lnTo>
                    <a:pt x="9463" y="3847"/>
                  </a:lnTo>
                  <a:lnTo>
                    <a:pt x="9310" y="3744"/>
                  </a:lnTo>
                  <a:lnTo>
                    <a:pt x="9158" y="3645"/>
                  </a:lnTo>
                  <a:lnTo>
                    <a:pt x="9006" y="3549"/>
                  </a:lnTo>
                  <a:lnTo>
                    <a:pt x="8853" y="3457"/>
                  </a:lnTo>
                  <a:lnTo>
                    <a:pt x="8700" y="3366"/>
                  </a:lnTo>
                  <a:lnTo>
                    <a:pt x="8544" y="3278"/>
                  </a:lnTo>
                  <a:lnTo>
                    <a:pt x="8387" y="3190"/>
                  </a:lnTo>
                  <a:lnTo>
                    <a:pt x="8226" y="3105"/>
                  </a:lnTo>
                  <a:lnTo>
                    <a:pt x="8061" y="3020"/>
                  </a:lnTo>
                  <a:lnTo>
                    <a:pt x="7892" y="2936"/>
                  </a:lnTo>
                  <a:lnTo>
                    <a:pt x="7718" y="2851"/>
                  </a:lnTo>
                  <a:lnTo>
                    <a:pt x="7537" y="2765"/>
                  </a:lnTo>
                  <a:lnTo>
                    <a:pt x="7351" y="2679"/>
                  </a:lnTo>
                  <a:lnTo>
                    <a:pt x="7157" y="2590"/>
                  </a:lnTo>
                  <a:lnTo>
                    <a:pt x="6955" y="2499"/>
                  </a:lnTo>
                  <a:lnTo>
                    <a:pt x="6745" y="2406"/>
                  </a:lnTo>
                  <a:lnTo>
                    <a:pt x="6526" y="2310"/>
                  </a:lnTo>
                  <a:lnTo>
                    <a:pt x="6296" y="2211"/>
                  </a:lnTo>
                  <a:lnTo>
                    <a:pt x="6057" y="2108"/>
                  </a:lnTo>
                  <a:lnTo>
                    <a:pt x="5807" y="2000"/>
                  </a:lnTo>
                  <a:lnTo>
                    <a:pt x="5791" y="1993"/>
                  </a:lnTo>
                  <a:lnTo>
                    <a:pt x="5777" y="1986"/>
                  </a:lnTo>
                  <a:lnTo>
                    <a:pt x="5764" y="1978"/>
                  </a:lnTo>
                  <a:lnTo>
                    <a:pt x="5752" y="1970"/>
                  </a:lnTo>
                  <a:lnTo>
                    <a:pt x="5740" y="1962"/>
                  </a:lnTo>
                  <a:lnTo>
                    <a:pt x="5730" y="1953"/>
                  </a:lnTo>
                  <a:lnTo>
                    <a:pt x="5721" y="1944"/>
                  </a:lnTo>
                  <a:lnTo>
                    <a:pt x="5714" y="1935"/>
                  </a:lnTo>
                  <a:lnTo>
                    <a:pt x="5705" y="1926"/>
                  </a:lnTo>
                  <a:lnTo>
                    <a:pt x="5699" y="1916"/>
                  </a:lnTo>
                  <a:lnTo>
                    <a:pt x="5694" y="1907"/>
                  </a:lnTo>
                  <a:lnTo>
                    <a:pt x="5690" y="1898"/>
                  </a:lnTo>
                  <a:lnTo>
                    <a:pt x="5687" y="1890"/>
                  </a:lnTo>
                  <a:lnTo>
                    <a:pt x="5684" y="1880"/>
                  </a:lnTo>
                  <a:lnTo>
                    <a:pt x="5683" y="1871"/>
                  </a:lnTo>
                  <a:lnTo>
                    <a:pt x="5683" y="1863"/>
                  </a:lnTo>
                  <a:lnTo>
                    <a:pt x="5683" y="1855"/>
                  </a:lnTo>
                  <a:lnTo>
                    <a:pt x="5684" y="1846"/>
                  </a:lnTo>
                  <a:lnTo>
                    <a:pt x="5687" y="1838"/>
                  </a:lnTo>
                  <a:lnTo>
                    <a:pt x="5690" y="1831"/>
                  </a:lnTo>
                  <a:lnTo>
                    <a:pt x="5694" y="1824"/>
                  </a:lnTo>
                  <a:lnTo>
                    <a:pt x="5699" y="1816"/>
                  </a:lnTo>
                  <a:lnTo>
                    <a:pt x="5705" y="1810"/>
                  </a:lnTo>
                  <a:lnTo>
                    <a:pt x="5714" y="1804"/>
                  </a:lnTo>
                  <a:lnTo>
                    <a:pt x="5721" y="1799"/>
                  </a:lnTo>
                  <a:lnTo>
                    <a:pt x="5730" y="1794"/>
                  </a:lnTo>
                  <a:lnTo>
                    <a:pt x="5740" y="1790"/>
                  </a:lnTo>
                  <a:lnTo>
                    <a:pt x="5752" y="1786"/>
                  </a:lnTo>
                  <a:lnTo>
                    <a:pt x="5764" y="1783"/>
                  </a:lnTo>
                  <a:lnTo>
                    <a:pt x="5777" y="1781"/>
                  </a:lnTo>
                  <a:lnTo>
                    <a:pt x="5791" y="1780"/>
                  </a:lnTo>
                  <a:lnTo>
                    <a:pt x="5807" y="1780"/>
                  </a:lnTo>
                  <a:lnTo>
                    <a:pt x="5946" y="1784"/>
                  </a:lnTo>
                  <a:lnTo>
                    <a:pt x="6087" y="1798"/>
                  </a:lnTo>
                  <a:lnTo>
                    <a:pt x="6228" y="1819"/>
                  </a:lnTo>
                  <a:lnTo>
                    <a:pt x="6371" y="1848"/>
                  </a:lnTo>
                  <a:lnTo>
                    <a:pt x="6513" y="1883"/>
                  </a:lnTo>
                  <a:lnTo>
                    <a:pt x="6656" y="1926"/>
                  </a:lnTo>
                  <a:lnTo>
                    <a:pt x="6799" y="1972"/>
                  </a:lnTo>
                  <a:lnTo>
                    <a:pt x="6943" y="2023"/>
                  </a:lnTo>
                  <a:lnTo>
                    <a:pt x="7088" y="2078"/>
                  </a:lnTo>
                  <a:lnTo>
                    <a:pt x="7231" y="2136"/>
                  </a:lnTo>
                  <a:lnTo>
                    <a:pt x="7376" y="2197"/>
                  </a:lnTo>
                  <a:lnTo>
                    <a:pt x="7521" y="2260"/>
                  </a:lnTo>
                  <a:lnTo>
                    <a:pt x="7809" y="2388"/>
                  </a:lnTo>
                  <a:lnTo>
                    <a:pt x="8096" y="2514"/>
                  </a:lnTo>
                  <a:lnTo>
                    <a:pt x="8239" y="2575"/>
                  </a:lnTo>
                  <a:lnTo>
                    <a:pt x="8382" y="2633"/>
                  </a:lnTo>
                  <a:lnTo>
                    <a:pt x="8524" y="2689"/>
                  </a:lnTo>
                  <a:lnTo>
                    <a:pt x="8665" y="2741"/>
                  </a:lnTo>
                  <a:lnTo>
                    <a:pt x="8807" y="2787"/>
                  </a:lnTo>
                  <a:lnTo>
                    <a:pt x="8946" y="2829"/>
                  </a:lnTo>
                  <a:lnTo>
                    <a:pt x="9086" y="2865"/>
                  </a:lnTo>
                  <a:lnTo>
                    <a:pt x="9224" y="2894"/>
                  </a:lnTo>
                  <a:lnTo>
                    <a:pt x="9362" y="2917"/>
                  </a:lnTo>
                  <a:lnTo>
                    <a:pt x="9498" y="2930"/>
                  </a:lnTo>
                  <a:lnTo>
                    <a:pt x="9633" y="2936"/>
                  </a:lnTo>
                  <a:lnTo>
                    <a:pt x="9768" y="2931"/>
                  </a:lnTo>
                  <a:lnTo>
                    <a:pt x="9900" y="2918"/>
                  </a:lnTo>
                  <a:lnTo>
                    <a:pt x="10031" y="2892"/>
                  </a:lnTo>
                  <a:lnTo>
                    <a:pt x="10161" y="2856"/>
                  </a:lnTo>
                  <a:lnTo>
                    <a:pt x="10289" y="2808"/>
                  </a:lnTo>
                  <a:lnTo>
                    <a:pt x="10113" y="2821"/>
                  </a:lnTo>
                  <a:lnTo>
                    <a:pt x="9940" y="2824"/>
                  </a:lnTo>
                  <a:lnTo>
                    <a:pt x="9773" y="2817"/>
                  </a:lnTo>
                  <a:lnTo>
                    <a:pt x="9608" y="2801"/>
                  </a:lnTo>
                  <a:lnTo>
                    <a:pt x="9448" y="2778"/>
                  </a:lnTo>
                  <a:lnTo>
                    <a:pt x="9292" y="2746"/>
                  </a:lnTo>
                  <a:lnTo>
                    <a:pt x="9139" y="2707"/>
                  </a:lnTo>
                  <a:lnTo>
                    <a:pt x="8990" y="2661"/>
                  </a:lnTo>
                  <a:lnTo>
                    <a:pt x="8843" y="2611"/>
                  </a:lnTo>
                  <a:lnTo>
                    <a:pt x="8699" y="2555"/>
                  </a:lnTo>
                  <a:lnTo>
                    <a:pt x="8557" y="2494"/>
                  </a:lnTo>
                  <a:lnTo>
                    <a:pt x="8417" y="2430"/>
                  </a:lnTo>
                  <a:lnTo>
                    <a:pt x="8280" y="2363"/>
                  </a:lnTo>
                  <a:lnTo>
                    <a:pt x="8144" y="2293"/>
                  </a:lnTo>
                  <a:lnTo>
                    <a:pt x="8009" y="2222"/>
                  </a:lnTo>
                  <a:lnTo>
                    <a:pt x="7876" y="2150"/>
                  </a:lnTo>
                  <a:lnTo>
                    <a:pt x="7743" y="2076"/>
                  </a:lnTo>
                  <a:lnTo>
                    <a:pt x="7610" y="2004"/>
                  </a:lnTo>
                  <a:lnTo>
                    <a:pt x="7479" y="1933"/>
                  </a:lnTo>
                  <a:lnTo>
                    <a:pt x="7348" y="1863"/>
                  </a:lnTo>
                  <a:lnTo>
                    <a:pt x="7217" y="1796"/>
                  </a:lnTo>
                  <a:lnTo>
                    <a:pt x="7085" y="1731"/>
                  </a:lnTo>
                  <a:lnTo>
                    <a:pt x="6952" y="1670"/>
                  </a:lnTo>
                  <a:lnTo>
                    <a:pt x="6819" y="1613"/>
                  </a:lnTo>
                  <a:lnTo>
                    <a:pt x="6685" y="1562"/>
                  </a:lnTo>
                  <a:lnTo>
                    <a:pt x="6549" y="1515"/>
                  </a:lnTo>
                  <a:lnTo>
                    <a:pt x="6413" y="1476"/>
                  </a:lnTo>
                  <a:lnTo>
                    <a:pt x="6274" y="1443"/>
                  </a:lnTo>
                  <a:lnTo>
                    <a:pt x="6133" y="1418"/>
                  </a:lnTo>
                  <a:lnTo>
                    <a:pt x="5989" y="1401"/>
                  </a:lnTo>
                  <a:lnTo>
                    <a:pt x="5844" y="1393"/>
                  </a:lnTo>
                  <a:lnTo>
                    <a:pt x="5696" y="1394"/>
                  </a:lnTo>
                  <a:lnTo>
                    <a:pt x="5838" y="1303"/>
                  </a:lnTo>
                  <a:lnTo>
                    <a:pt x="5977" y="1215"/>
                  </a:lnTo>
                  <a:lnTo>
                    <a:pt x="6114" y="1131"/>
                  </a:lnTo>
                  <a:lnTo>
                    <a:pt x="6251" y="1051"/>
                  </a:lnTo>
                  <a:lnTo>
                    <a:pt x="6385" y="976"/>
                  </a:lnTo>
                  <a:lnTo>
                    <a:pt x="6518" y="904"/>
                  </a:lnTo>
                  <a:lnTo>
                    <a:pt x="6651" y="836"/>
                  </a:lnTo>
                  <a:lnTo>
                    <a:pt x="6783" y="772"/>
                  </a:lnTo>
                  <a:lnTo>
                    <a:pt x="6915" y="712"/>
                  </a:lnTo>
                  <a:lnTo>
                    <a:pt x="7046" y="654"/>
                  </a:lnTo>
                  <a:lnTo>
                    <a:pt x="7180" y="600"/>
                  </a:lnTo>
                  <a:lnTo>
                    <a:pt x="7313" y="549"/>
                  </a:lnTo>
                  <a:lnTo>
                    <a:pt x="7447" y="501"/>
                  </a:lnTo>
                  <a:lnTo>
                    <a:pt x="7583" y="456"/>
                  </a:lnTo>
                  <a:lnTo>
                    <a:pt x="7720" y="414"/>
                  </a:lnTo>
                  <a:lnTo>
                    <a:pt x="7859" y="374"/>
                  </a:lnTo>
                  <a:lnTo>
                    <a:pt x="8001" y="337"/>
                  </a:lnTo>
                  <a:lnTo>
                    <a:pt x="8145" y="303"/>
                  </a:lnTo>
                  <a:lnTo>
                    <a:pt x="8292" y="270"/>
                  </a:lnTo>
                  <a:lnTo>
                    <a:pt x="8442" y="240"/>
                  </a:lnTo>
                  <a:lnTo>
                    <a:pt x="8596" y="212"/>
                  </a:lnTo>
                  <a:lnTo>
                    <a:pt x="8753" y="185"/>
                  </a:lnTo>
                  <a:lnTo>
                    <a:pt x="8914" y="162"/>
                  </a:lnTo>
                  <a:lnTo>
                    <a:pt x="9081" y="139"/>
                  </a:lnTo>
                  <a:lnTo>
                    <a:pt x="9251" y="117"/>
                  </a:lnTo>
                  <a:lnTo>
                    <a:pt x="9427" y="98"/>
                  </a:lnTo>
                  <a:lnTo>
                    <a:pt x="9607" y="79"/>
                  </a:lnTo>
                  <a:lnTo>
                    <a:pt x="9793" y="62"/>
                  </a:lnTo>
                  <a:lnTo>
                    <a:pt x="9986" y="45"/>
                  </a:lnTo>
                  <a:lnTo>
                    <a:pt x="10185" y="30"/>
                  </a:lnTo>
                  <a:lnTo>
                    <a:pt x="10390" y="14"/>
                  </a:lnTo>
                  <a:lnTo>
                    <a:pt x="10601" y="1"/>
                  </a:lnTo>
                  <a:lnTo>
                    <a:pt x="10313" y="0"/>
                  </a:lnTo>
                  <a:lnTo>
                    <a:pt x="10028" y="0"/>
                  </a:lnTo>
                  <a:lnTo>
                    <a:pt x="9745" y="0"/>
                  </a:lnTo>
                  <a:lnTo>
                    <a:pt x="9466" y="2"/>
                  </a:lnTo>
                  <a:lnTo>
                    <a:pt x="9326" y="4"/>
                  </a:lnTo>
                  <a:lnTo>
                    <a:pt x="9188" y="6"/>
                  </a:lnTo>
                  <a:lnTo>
                    <a:pt x="9051" y="10"/>
                  </a:lnTo>
                  <a:lnTo>
                    <a:pt x="8914" y="15"/>
                  </a:lnTo>
                  <a:lnTo>
                    <a:pt x="8779" y="21"/>
                  </a:lnTo>
                  <a:lnTo>
                    <a:pt x="8644" y="29"/>
                  </a:lnTo>
                  <a:lnTo>
                    <a:pt x="8509" y="38"/>
                  </a:lnTo>
                  <a:lnTo>
                    <a:pt x="8376" y="48"/>
                  </a:lnTo>
                  <a:lnTo>
                    <a:pt x="8244" y="62"/>
                  </a:lnTo>
                  <a:lnTo>
                    <a:pt x="8111" y="76"/>
                  </a:lnTo>
                  <a:lnTo>
                    <a:pt x="7980" y="93"/>
                  </a:lnTo>
                  <a:lnTo>
                    <a:pt x="7850" y="111"/>
                  </a:lnTo>
                  <a:lnTo>
                    <a:pt x="7721" y="132"/>
                  </a:lnTo>
                  <a:lnTo>
                    <a:pt x="7593" y="156"/>
                  </a:lnTo>
                  <a:lnTo>
                    <a:pt x="7465" y="181"/>
                  </a:lnTo>
                  <a:lnTo>
                    <a:pt x="7339" y="209"/>
                  </a:lnTo>
                  <a:lnTo>
                    <a:pt x="7213" y="241"/>
                  </a:lnTo>
                  <a:lnTo>
                    <a:pt x="7088" y="275"/>
                  </a:lnTo>
                  <a:lnTo>
                    <a:pt x="6964" y="313"/>
                  </a:lnTo>
                  <a:lnTo>
                    <a:pt x="6841" y="354"/>
                  </a:lnTo>
                  <a:lnTo>
                    <a:pt x="6718" y="398"/>
                  </a:lnTo>
                  <a:lnTo>
                    <a:pt x="6597" y="445"/>
                  </a:lnTo>
                  <a:lnTo>
                    <a:pt x="6477" y="496"/>
                  </a:lnTo>
                  <a:lnTo>
                    <a:pt x="6357" y="551"/>
                  </a:lnTo>
                  <a:lnTo>
                    <a:pt x="6251" y="601"/>
                  </a:lnTo>
                  <a:lnTo>
                    <a:pt x="6146" y="648"/>
                  </a:lnTo>
                  <a:lnTo>
                    <a:pt x="6045" y="692"/>
                  </a:lnTo>
                  <a:lnTo>
                    <a:pt x="5946" y="732"/>
                  </a:lnTo>
                  <a:lnTo>
                    <a:pt x="5850" y="770"/>
                  </a:lnTo>
                  <a:lnTo>
                    <a:pt x="5755" y="805"/>
                  </a:lnTo>
                  <a:lnTo>
                    <a:pt x="5663" y="836"/>
                  </a:lnTo>
                  <a:lnTo>
                    <a:pt x="5572" y="865"/>
                  </a:lnTo>
                  <a:lnTo>
                    <a:pt x="5482" y="891"/>
                  </a:lnTo>
                  <a:lnTo>
                    <a:pt x="5394" y="914"/>
                  </a:lnTo>
                  <a:lnTo>
                    <a:pt x="5308" y="933"/>
                  </a:lnTo>
                  <a:lnTo>
                    <a:pt x="5222" y="951"/>
                  </a:lnTo>
                  <a:lnTo>
                    <a:pt x="5136" y="964"/>
                  </a:lnTo>
                  <a:lnTo>
                    <a:pt x="5051" y="976"/>
                  </a:lnTo>
                  <a:lnTo>
                    <a:pt x="4968" y="984"/>
                  </a:lnTo>
                  <a:lnTo>
                    <a:pt x="4883" y="989"/>
                  </a:lnTo>
                  <a:lnTo>
                    <a:pt x="4798" y="991"/>
                  </a:lnTo>
                  <a:lnTo>
                    <a:pt x="4714" y="991"/>
                  </a:lnTo>
                  <a:lnTo>
                    <a:pt x="4628" y="988"/>
                  </a:lnTo>
                  <a:lnTo>
                    <a:pt x="4542" y="982"/>
                  </a:lnTo>
                  <a:lnTo>
                    <a:pt x="4455" y="974"/>
                  </a:lnTo>
                  <a:lnTo>
                    <a:pt x="4367" y="961"/>
                  </a:lnTo>
                  <a:lnTo>
                    <a:pt x="4278" y="948"/>
                  </a:lnTo>
                  <a:lnTo>
                    <a:pt x="4187" y="930"/>
                  </a:lnTo>
                  <a:lnTo>
                    <a:pt x="4095" y="911"/>
                  </a:lnTo>
                  <a:lnTo>
                    <a:pt x="4000" y="888"/>
                  </a:lnTo>
                  <a:lnTo>
                    <a:pt x="3904" y="863"/>
                  </a:lnTo>
                  <a:lnTo>
                    <a:pt x="3804" y="835"/>
                  </a:lnTo>
                  <a:lnTo>
                    <a:pt x="3703" y="804"/>
                  </a:lnTo>
                  <a:lnTo>
                    <a:pt x="3599" y="771"/>
                  </a:lnTo>
                  <a:lnTo>
                    <a:pt x="3491" y="736"/>
                  </a:lnTo>
                  <a:lnTo>
                    <a:pt x="3381" y="698"/>
                  </a:lnTo>
                  <a:lnTo>
                    <a:pt x="3296" y="662"/>
                  </a:lnTo>
                  <a:lnTo>
                    <a:pt x="3209" y="628"/>
                  </a:lnTo>
                  <a:lnTo>
                    <a:pt x="3120" y="596"/>
                  </a:lnTo>
                  <a:lnTo>
                    <a:pt x="3030" y="565"/>
                  </a:lnTo>
                  <a:lnTo>
                    <a:pt x="2937" y="535"/>
                  </a:lnTo>
                  <a:lnTo>
                    <a:pt x="2843" y="507"/>
                  </a:lnTo>
                  <a:lnTo>
                    <a:pt x="2746" y="480"/>
                  </a:lnTo>
                  <a:lnTo>
                    <a:pt x="2649" y="455"/>
                  </a:lnTo>
                  <a:lnTo>
                    <a:pt x="2550" y="431"/>
                  </a:lnTo>
                  <a:lnTo>
                    <a:pt x="2449" y="407"/>
                  </a:lnTo>
                  <a:lnTo>
                    <a:pt x="2348" y="386"/>
                  </a:lnTo>
                  <a:lnTo>
                    <a:pt x="2245" y="365"/>
                  </a:lnTo>
                  <a:lnTo>
                    <a:pt x="2141" y="345"/>
                  </a:lnTo>
                  <a:lnTo>
                    <a:pt x="2037" y="328"/>
                  </a:lnTo>
                  <a:lnTo>
                    <a:pt x="1931" y="310"/>
                  </a:lnTo>
                  <a:lnTo>
                    <a:pt x="1825" y="294"/>
                  </a:lnTo>
                  <a:lnTo>
                    <a:pt x="1717" y="279"/>
                  </a:lnTo>
                  <a:lnTo>
                    <a:pt x="1610" y="265"/>
                  </a:lnTo>
                  <a:lnTo>
                    <a:pt x="1503" y="251"/>
                  </a:lnTo>
                  <a:lnTo>
                    <a:pt x="1394" y="239"/>
                  </a:lnTo>
                  <a:lnTo>
                    <a:pt x="1286" y="229"/>
                  </a:lnTo>
                  <a:lnTo>
                    <a:pt x="1177" y="217"/>
                  </a:lnTo>
                  <a:lnTo>
                    <a:pt x="1069" y="208"/>
                  </a:lnTo>
                  <a:lnTo>
                    <a:pt x="960" y="199"/>
                  </a:lnTo>
                  <a:lnTo>
                    <a:pt x="852" y="192"/>
                  </a:lnTo>
                  <a:lnTo>
                    <a:pt x="743" y="184"/>
                  </a:lnTo>
                  <a:lnTo>
                    <a:pt x="636" y="177"/>
                  </a:lnTo>
                  <a:lnTo>
                    <a:pt x="528" y="171"/>
                  </a:lnTo>
                  <a:lnTo>
                    <a:pt x="422" y="166"/>
                  </a:lnTo>
                  <a:lnTo>
                    <a:pt x="317" y="162"/>
                  </a:lnTo>
                  <a:lnTo>
                    <a:pt x="211" y="158"/>
                  </a:lnTo>
                  <a:lnTo>
                    <a:pt x="107" y="153"/>
                  </a:lnTo>
                  <a:lnTo>
                    <a:pt x="91" y="221"/>
                  </a:lnTo>
                  <a:lnTo>
                    <a:pt x="77" y="288"/>
                  </a:lnTo>
                  <a:lnTo>
                    <a:pt x="62" y="356"/>
                  </a:lnTo>
                  <a:lnTo>
                    <a:pt x="49" y="423"/>
                  </a:lnTo>
                  <a:lnTo>
                    <a:pt x="36" y="491"/>
                  </a:lnTo>
                  <a:lnTo>
                    <a:pt x="23" y="559"/>
                  </a:lnTo>
                  <a:lnTo>
                    <a:pt x="12" y="627"/>
                  </a:lnTo>
                  <a:lnTo>
                    <a:pt x="0" y="696"/>
                  </a:lnTo>
                  <a:close/>
                </a:path>
              </a:pathLst>
            </a:custGeom>
            <a:solidFill>
              <a:srgbClr val="E35E47"/>
            </a:solidFill>
            <a:ln w="9525">
              <a:noFill/>
              <a:round/>
              <a:headEnd/>
              <a:tailEnd/>
            </a:ln>
          </p:spPr>
          <p:txBody>
            <a:bodyPr/>
            <a:lstStyle/>
            <a:p>
              <a:endParaRPr lang="ar-EG">
                <a:latin typeface="Constantia" pitchFamily="18" charset="0"/>
                <a:cs typeface="Majalla UI"/>
              </a:endParaRPr>
            </a:p>
          </p:txBody>
        </p:sp>
        <p:sp>
          <p:nvSpPr>
            <p:cNvPr id="28702" name="Freeform 28"/>
            <p:cNvSpPr>
              <a:spLocks/>
            </p:cNvSpPr>
            <p:nvPr/>
          </p:nvSpPr>
          <p:spPr bwMode="auto">
            <a:xfrm>
              <a:off x="1302" y="3750"/>
              <a:ext cx="400" cy="226"/>
            </a:xfrm>
            <a:custGeom>
              <a:avLst/>
              <a:gdLst>
                <a:gd name="T0" fmla="*/ 0 w 11612"/>
                <a:gd name="T1" fmla="*/ 0 h 6568"/>
                <a:gd name="T2" fmla="*/ 0 w 11612"/>
                <a:gd name="T3" fmla="*/ 0 h 6568"/>
                <a:gd name="T4" fmla="*/ 0 w 11612"/>
                <a:gd name="T5" fmla="*/ 0 h 6568"/>
                <a:gd name="T6" fmla="*/ 0 w 11612"/>
                <a:gd name="T7" fmla="*/ 0 h 6568"/>
                <a:gd name="T8" fmla="*/ 0 w 11612"/>
                <a:gd name="T9" fmla="*/ 0 h 6568"/>
                <a:gd name="T10" fmla="*/ 0 w 11612"/>
                <a:gd name="T11" fmla="*/ 0 h 6568"/>
                <a:gd name="T12" fmla="*/ 0 w 11612"/>
                <a:gd name="T13" fmla="*/ 0 h 6568"/>
                <a:gd name="T14" fmla="*/ 0 w 11612"/>
                <a:gd name="T15" fmla="*/ 0 h 6568"/>
                <a:gd name="T16" fmla="*/ 0 w 11612"/>
                <a:gd name="T17" fmla="*/ 0 h 6568"/>
                <a:gd name="T18" fmla="*/ 0 w 11612"/>
                <a:gd name="T19" fmla="*/ 0 h 6568"/>
                <a:gd name="T20" fmla="*/ 0 w 11612"/>
                <a:gd name="T21" fmla="*/ 0 h 6568"/>
                <a:gd name="T22" fmla="*/ 0 w 11612"/>
                <a:gd name="T23" fmla="*/ 0 h 6568"/>
                <a:gd name="T24" fmla="*/ 0 w 11612"/>
                <a:gd name="T25" fmla="*/ 0 h 6568"/>
                <a:gd name="T26" fmla="*/ 0 w 11612"/>
                <a:gd name="T27" fmla="*/ 0 h 6568"/>
                <a:gd name="T28" fmla="*/ 0 w 11612"/>
                <a:gd name="T29" fmla="*/ 0 h 6568"/>
                <a:gd name="T30" fmla="*/ 0 w 11612"/>
                <a:gd name="T31" fmla="*/ 0 h 6568"/>
                <a:gd name="T32" fmla="*/ 0 w 11612"/>
                <a:gd name="T33" fmla="*/ 0 h 6568"/>
                <a:gd name="T34" fmla="*/ 0 w 11612"/>
                <a:gd name="T35" fmla="*/ 0 h 6568"/>
                <a:gd name="T36" fmla="*/ 0 w 11612"/>
                <a:gd name="T37" fmla="*/ 0 h 6568"/>
                <a:gd name="T38" fmla="*/ 0 w 11612"/>
                <a:gd name="T39" fmla="*/ 0 h 6568"/>
                <a:gd name="T40" fmla="*/ 0 w 11612"/>
                <a:gd name="T41" fmla="*/ 0 h 6568"/>
                <a:gd name="T42" fmla="*/ 0 w 11612"/>
                <a:gd name="T43" fmla="*/ 0 h 6568"/>
                <a:gd name="T44" fmla="*/ 0 w 11612"/>
                <a:gd name="T45" fmla="*/ 0 h 6568"/>
                <a:gd name="T46" fmla="*/ 0 w 11612"/>
                <a:gd name="T47" fmla="*/ 0 h 6568"/>
                <a:gd name="T48" fmla="*/ 0 w 11612"/>
                <a:gd name="T49" fmla="*/ 0 h 6568"/>
                <a:gd name="T50" fmla="*/ 0 w 11612"/>
                <a:gd name="T51" fmla="*/ 0 h 6568"/>
                <a:gd name="T52" fmla="*/ 0 w 11612"/>
                <a:gd name="T53" fmla="*/ 0 h 6568"/>
                <a:gd name="T54" fmla="*/ 0 w 11612"/>
                <a:gd name="T55" fmla="*/ 0 h 6568"/>
                <a:gd name="T56" fmla="*/ 0 w 11612"/>
                <a:gd name="T57" fmla="*/ 0 h 6568"/>
                <a:gd name="T58" fmla="*/ 0 w 11612"/>
                <a:gd name="T59" fmla="*/ 0 h 6568"/>
                <a:gd name="T60" fmla="*/ 0 w 11612"/>
                <a:gd name="T61" fmla="*/ 0 h 6568"/>
                <a:gd name="T62" fmla="*/ 0 w 11612"/>
                <a:gd name="T63" fmla="*/ 0 h 6568"/>
                <a:gd name="T64" fmla="*/ 0 w 11612"/>
                <a:gd name="T65" fmla="*/ 0 h 6568"/>
                <a:gd name="T66" fmla="*/ 0 w 11612"/>
                <a:gd name="T67" fmla="*/ 0 h 6568"/>
                <a:gd name="T68" fmla="*/ 0 w 11612"/>
                <a:gd name="T69" fmla="*/ 0 h 6568"/>
                <a:gd name="T70" fmla="*/ 0 w 11612"/>
                <a:gd name="T71" fmla="*/ 0 h 6568"/>
                <a:gd name="T72" fmla="*/ 0 w 11612"/>
                <a:gd name="T73" fmla="*/ 0 h 6568"/>
                <a:gd name="T74" fmla="*/ 0 w 11612"/>
                <a:gd name="T75" fmla="*/ 0 h 6568"/>
                <a:gd name="T76" fmla="*/ 0 w 11612"/>
                <a:gd name="T77" fmla="*/ 0 h 6568"/>
                <a:gd name="T78" fmla="*/ 0 w 11612"/>
                <a:gd name="T79" fmla="*/ 0 h 6568"/>
                <a:gd name="T80" fmla="*/ 0 w 11612"/>
                <a:gd name="T81" fmla="*/ 0 h 6568"/>
                <a:gd name="T82" fmla="*/ 0 w 11612"/>
                <a:gd name="T83" fmla="*/ 0 h 6568"/>
                <a:gd name="T84" fmla="*/ 0 w 11612"/>
                <a:gd name="T85" fmla="*/ 0 h 6568"/>
                <a:gd name="T86" fmla="*/ 0 w 11612"/>
                <a:gd name="T87" fmla="*/ 0 h 6568"/>
                <a:gd name="T88" fmla="*/ 0 w 11612"/>
                <a:gd name="T89" fmla="*/ 0 h 6568"/>
                <a:gd name="T90" fmla="*/ 0 w 11612"/>
                <a:gd name="T91" fmla="*/ 0 h 6568"/>
                <a:gd name="T92" fmla="*/ 0 w 11612"/>
                <a:gd name="T93" fmla="*/ 0 h 6568"/>
                <a:gd name="T94" fmla="*/ 0 w 11612"/>
                <a:gd name="T95" fmla="*/ 0 h 6568"/>
                <a:gd name="T96" fmla="*/ 0 w 11612"/>
                <a:gd name="T97" fmla="*/ 0 h 6568"/>
                <a:gd name="T98" fmla="*/ 0 w 11612"/>
                <a:gd name="T99" fmla="*/ 0 h 6568"/>
                <a:gd name="T100" fmla="*/ 0 w 11612"/>
                <a:gd name="T101" fmla="*/ 0 h 6568"/>
                <a:gd name="T102" fmla="*/ 0 w 11612"/>
                <a:gd name="T103" fmla="*/ 0 h 6568"/>
                <a:gd name="T104" fmla="*/ 0 w 11612"/>
                <a:gd name="T105" fmla="*/ 0 h 6568"/>
                <a:gd name="T106" fmla="*/ 0 w 11612"/>
                <a:gd name="T107" fmla="*/ 0 h 6568"/>
                <a:gd name="T108" fmla="*/ 0 w 11612"/>
                <a:gd name="T109" fmla="*/ 0 h 6568"/>
                <a:gd name="T110" fmla="*/ 0 w 11612"/>
                <a:gd name="T111" fmla="*/ 0 h 6568"/>
                <a:gd name="T112" fmla="*/ 0 w 11612"/>
                <a:gd name="T113" fmla="*/ 0 h 6568"/>
                <a:gd name="T114" fmla="*/ 0 w 11612"/>
                <a:gd name="T115" fmla="*/ 0 h 6568"/>
                <a:gd name="T116" fmla="*/ 0 w 11612"/>
                <a:gd name="T117" fmla="*/ 0 h 6568"/>
                <a:gd name="T118" fmla="*/ 0 w 11612"/>
                <a:gd name="T119" fmla="*/ 0 h 656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612"/>
                <a:gd name="T181" fmla="*/ 0 h 6568"/>
                <a:gd name="T182" fmla="*/ 11612 w 11612"/>
                <a:gd name="T183" fmla="*/ 6568 h 656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612" h="6568">
                  <a:moveTo>
                    <a:pt x="0" y="696"/>
                  </a:moveTo>
                  <a:lnTo>
                    <a:pt x="142" y="695"/>
                  </a:lnTo>
                  <a:lnTo>
                    <a:pt x="284" y="695"/>
                  </a:lnTo>
                  <a:lnTo>
                    <a:pt x="425" y="696"/>
                  </a:lnTo>
                  <a:lnTo>
                    <a:pt x="567" y="698"/>
                  </a:lnTo>
                  <a:lnTo>
                    <a:pt x="708" y="702"/>
                  </a:lnTo>
                  <a:lnTo>
                    <a:pt x="850" y="707"/>
                  </a:lnTo>
                  <a:lnTo>
                    <a:pt x="990" y="714"/>
                  </a:lnTo>
                  <a:lnTo>
                    <a:pt x="1132" y="722"/>
                  </a:lnTo>
                  <a:lnTo>
                    <a:pt x="1273" y="731"/>
                  </a:lnTo>
                  <a:lnTo>
                    <a:pt x="1415" y="742"/>
                  </a:lnTo>
                  <a:lnTo>
                    <a:pt x="1555" y="756"/>
                  </a:lnTo>
                  <a:lnTo>
                    <a:pt x="1697" y="769"/>
                  </a:lnTo>
                  <a:lnTo>
                    <a:pt x="1837" y="786"/>
                  </a:lnTo>
                  <a:lnTo>
                    <a:pt x="1979" y="804"/>
                  </a:lnTo>
                  <a:lnTo>
                    <a:pt x="2120" y="824"/>
                  </a:lnTo>
                  <a:lnTo>
                    <a:pt x="2261" y="846"/>
                  </a:lnTo>
                  <a:lnTo>
                    <a:pt x="2402" y="869"/>
                  </a:lnTo>
                  <a:lnTo>
                    <a:pt x="2543" y="895"/>
                  </a:lnTo>
                  <a:lnTo>
                    <a:pt x="2684" y="923"/>
                  </a:lnTo>
                  <a:lnTo>
                    <a:pt x="2825" y="954"/>
                  </a:lnTo>
                  <a:lnTo>
                    <a:pt x="2967" y="986"/>
                  </a:lnTo>
                  <a:lnTo>
                    <a:pt x="3107" y="1020"/>
                  </a:lnTo>
                  <a:lnTo>
                    <a:pt x="3249" y="1057"/>
                  </a:lnTo>
                  <a:lnTo>
                    <a:pt x="3390" y="1096"/>
                  </a:lnTo>
                  <a:lnTo>
                    <a:pt x="3531" y="1139"/>
                  </a:lnTo>
                  <a:lnTo>
                    <a:pt x="3672" y="1183"/>
                  </a:lnTo>
                  <a:lnTo>
                    <a:pt x="3814" y="1229"/>
                  </a:lnTo>
                  <a:lnTo>
                    <a:pt x="3954" y="1279"/>
                  </a:lnTo>
                  <a:lnTo>
                    <a:pt x="4096" y="1332"/>
                  </a:lnTo>
                  <a:lnTo>
                    <a:pt x="4237" y="1386"/>
                  </a:lnTo>
                  <a:lnTo>
                    <a:pt x="4379" y="1444"/>
                  </a:lnTo>
                  <a:lnTo>
                    <a:pt x="4520" y="1505"/>
                  </a:lnTo>
                  <a:lnTo>
                    <a:pt x="4610" y="1548"/>
                  </a:lnTo>
                  <a:lnTo>
                    <a:pt x="4701" y="1595"/>
                  </a:lnTo>
                  <a:lnTo>
                    <a:pt x="4792" y="1645"/>
                  </a:lnTo>
                  <a:lnTo>
                    <a:pt x="4884" y="1699"/>
                  </a:lnTo>
                  <a:lnTo>
                    <a:pt x="4976" y="1754"/>
                  </a:lnTo>
                  <a:lnTo>
                    <a:pt x="5070" y="1813"/>
                  </a:lnTo>
                  <a:lnTo>
                    <a:pt x="5163" y="1875"/>
                  </a:lnTo>
                  <a:lnTo>
                    <a:pt x="5257" y="1938"/>
                  </a:lnTo>
                  <a:lnTo>
                    <a:pt x="5352" y="2003"/>
                  </a:lnTo>
                  <a:lnTo>
                    <a:pt x="5447" y="2070"/>
                  </a:lnTo>
                  <a:lnTo>
                    <a:pt x="5542" y="2139"/>
                  </a:lnTo>
                  <a:lnTo>
                    <a:pt x="5637" y="2208"/>
                  </a:lnTo>
                  <a:lnTo>
                    <a:pt x="5829" y="2350"/>
                  </a:lnTo>
                  <a:lnTo>
                    <a:pt x="6023" y="2493"/>
                  </a:lnTo>
                  <a:lnTo>
                    <a:pt x="6215" y="2636"/>
                  </a:lnTo>
                  <a:lnTo>
                    <a:pt x="6408" y="2778"/>
                  </a:lnTo>
                  <a:lnTo>
                    <a:pt x="6505" y="2847"/>
                  </a:lnTo>
                  <a:lnTo>
                    <a:pt x="6601" y="2914"/>
                  </a:lnTo>
                  <a:lnTo>
                    <a:pt x="6697" y="2981"/>
                  </a:lnTo>
                  <a:lnTo>
                    <a:pt x="6794" y="3045"/>
                  </a:lnTo>
                  <a:lnTo>
                    <a:pt x="6889" y="3108"/>
                  </a:lnTo>
                  <a:lnTo>
                    <a:pt x="6985" y="3168"/>
                  </a:lnTo>
                  <a:lnTo>
                    <a:pt x="7080" y="3225"/>
                  </a:lnTo>
                  <a:lnTo>
                    <a:pt x="7175" y="3280"/>
                  </a:lnTo>
                  <a:lnTo>
                    <a:pt x="7271" y="3333"/>
                  </a:lnTo>
                  <a:lnTo>
                    <a:pt x="7365" y="3381"/>
                  </a:lnTo>
                  <a:lnTo>
                    <a:pt x="7459" y="3427"/>
                  </a:lnTo>
                  <a:lnTo>
                    <a:pt x="7552" y="3468"/>
                  </a:lnTo>
                  <a:lnTo>
                    <a:pt x="7553" y="3510"/>
                  </a:lnTo>
                  <a:lnTo>
                    <a:pt x="7555" y="3555"/>
                  </a:lnTo>
                  <a:lnTo>
                    <a:pt x="7559" y="3602"/>
                  </a:lnTo>
                  <a:lnTo>
                    <a:pt x="7565" y="3650"/>
                  </a:lnTo>
                  <a:lnTo>
                    <a:pt x="7571" y="3701"/>
                  </a:lnTo>
                  <a:lnTo>
                    <a:pt x="7578" y="3753"/>
                  </a:lnTo>
                  <a:lnTo>
                    <a:pt x="7587" y="3806"/>
                  </a:lnTo>
                  <a:lnTo>
                    <a:pt x="7596" y="3861"/>
                  </a:lnTo>
                  <a:lnTo>
                    <a:pt x="7616" y="3972"/>
                  </a:lnTo>
                  <a:lnTo>
                    <a:pt x="7637" y="4087"/>
                  </a:lnTo>
                  <a:lnTo>
                    <a:pt x="7657" y="4202"/>
                  </a:lnTo>
                  <a:lnTo>
                    <a:pt x="7676" y="4316"/>
                  </a:lnTo>
                  <a:lnTo>
                    <a:pt x="7684" y="4373"/>
                  </a:lnTo>
                  <a:lnTo>
                    <a:pt x="7691" y="4428"/>
                  </a:lnTo>
                  <a:lnTo>
                    <a:pt x="7697" y="4483"/>
                  </a:lnTo>
                  <a:lnTo>
                    <a:pt x="7702" y="4537"/>
                  </a:lnTo>
                  <a:lnTo>
                    <a:pt x="7705" y="4589"/>
                  </a:lnTo>
                  <a:lnTo>
                    <a:pt x="7708" y="4640"/>
                  </a:lnTo>
                  <a:lnTo>
                    <a:pt x="7709" y="4689"/>
                  </a:lnTo>
                  <a:lnTo>
                    <a:pt x="7707" y="4737"/>
                  </a:lnTo>
                  <a:lnTo>
                    <a:pt x="7703" y="4782"/>
                  </a:lnTo>
                  <a:lnTo>
                    <a:pt x="7697" y="4825"/>
                  </a:lnTo>
                  <a:lnTo>
                    <a:pt x="7689" y="4867"/>
                  </a:lnTo>
                  <a:lnTo>
                    <a:pt x="7679" y="4904"/>
                  </a:lnTo>
                  <a:lnTo>
                    <a:pt x="7665" y="4940"/>
                  </a:lnTo>
                  <a:lnTo>
                    <a:pt x="7649" y="4972"/>
                  </a:lnTo>
                  <a:lnTo>
                    <a:pt x="7629" y="5001"/>
                  </a:lnTo>
                  <a:lnTo>
                    <a:pt x="7606" y="5027"/>
                  </a:lnTo>
                  <a:lnTo>
                    <a:pt x="7586" y="5050"/>
                  </a:lnTo>
                  <a:lnTo>
                    <a:pt x="7560" y="5075"/>
                  </a:lnTo>
                  <a:lnTo>
                    <a:pt x="7529" y="5102"/>
                  </a:lnTo>
                  <a:lnTo>
                    <a:pt x="7495" y="5130"/>
                  </a:lnTo>
                  <a:lnTo>
                    <a:pt x="7415" y="5192"/>
                  </a:lnTo>
                  <a:lnTo>
                    <a:pt x="7325" y="5260"/>
                  </a:lnTo>
                  <a:lnTo>
                    <a:pt x="7224" y="5335"/>
                  </a:lnTo>
                  <a:lnTo>
                    <a:pt x="7118" y="5416"/>
                  </a:lnTo>
                  <a:lnTo>
                    <a:pt x="7063" y="5460"/>
                  </a:lnTo>
                  <a:lnTo>
                    <a:pt x="7007" y="5504"/>
                  </a:lnTo>
                  <a:lnTo>
                    <a:pt x="6951" y="5551"/>
                  </a:lnTo>
                  <a:lnTo>
                    <a:pt x="6894" y="5598"/>
                  </a:lnTo>
                  <a:lnTo>
                    <a:pt x="6839" y="5648"/>
                  </a:lnTo>
                  <a:lnTo>
                    <a:pt x="6784" y="5698"/>
                  </a:lnTo>
                  <a:lnTo>
                    <a:pt x="6730" y="5751"/>
                  </a:lnTo>
                  <a:lnTo>
                    <a:pt x="6676" y="5804"/>
                  </a:lnTo>
                  <a:lnTo>
                    <a:pt x="6626" y="5860"/>
                  </a:lnTo>
                  <a:lnTo>
                    <a:pt x="6576" y="5917"/>
                  </a:lnTo>
                  <a:lnTo>
                    <a:pt x="6530" y="5976"/>
                  </a:lnTo>
                  <a:lnTo>
                    <a:pt x="6485" y="6035"/>
                  </a:lnTo>
                  <a:lnTo>
                    <a:pt x="6444" y="6097"/>
                  </a:lnTo>
                  <a:lnTo>
                    <a:pt x="6406" y="6160"/>
                  </a:lnTo>
                  <a:lnTo>
                    <a:pt x="6372" y="6224"/>
                  </a:lnTo>
                  <a:lnTo>
                    <a:pt x="6341" y="6290"/>
                  </a:lnTo>
                  <a:lnTo>
                    <a:pt x="6315" y="6357"/>
                  </a:lnTo>
                  <a:lnTo>
                    <a:pt x="6293" y="6426"/>
                  </a:lnTo>
                  <a:lnTo>
                    <a:pt x="6277" y="6497"/>
                  </a:lnTo>
                  <a:lnTo>
                    <a:pt x="6265" y="6568"/>
                  </a:lnTo>
                  <a:lnTo>
                    <a:pt x="6287" y="6504"/>
                  </a:lnTo>
                  <a:lnTo>
                    <a:pt x="6312" y="6442"/>
                  </a:lnTo>
                  <a:lnTo>
                    <a:pt x="6339" y="6382"/>
                  </a:lnTo>
                  <a:lnTo>
                    <a:pt x="6368" y="6325"/>
                  </a:lnTo>
                  <a:lnTo>
                    <a:pt x="6399" y="6270"/>
                  </a:lnTo>
                  <a:lnTo>
                    <a:pt x="6432" y="6216"/>
                  </a:lnTo>
                  <a:lnTo>
                    <a:pt x="6467" y="6164"/>
                  </a:lnTo>
                  <a:lnTo>
                    <a:pt x="6504" y="6114"/>
                  </a:lnTo>
                  <a:lnTo>
                    <a:pt x="6542" y="6065"/>
                  </a:lnTo>
                  <a:lnTo>
                    <a:pt x="6584" y="6018"/>
                  </a:lnTo>
                  <a:lnTo>
                    <a:pt x="6626" y="5971"/>
                  </a:lnTo>
                  <a:lnTo>
                    <a:pt x="6669" y="5927"/>
                  </a:lnTo>
                  <a:lnTo>
                    <a:pt x="6715" y="5883"/>
                  </a:lnTo>
                  <a:lnTo>
                    <a:pt x="6762" y="5839"/>
                  </a:lnTo>
                  <a:lnTo>
                    <a:pt x="6811" y="5798"/>
                  </a:lnTo>
                  <a:lnTo>
                    <a:pt x="6860" y="5756"/>
                  </a:lnTo>
                  <a:lnTo>
                    <a:pt x="6911" y="5716"/>
                  </a:lnTo>
                  <a:lnTo>
                    <a:pt x="6964" y="5674"/>
                  </a:lnTo>
                  <a:lnTo>
                    <a:pt x="7016" y="5634"/>
                  </a:lnTo>
                  <a:lnTo>
                    <a:pt x="7071" y="5594"/>
                  </a:lnTo>
                  <a:lnTo>
                    <a:pt x="7182" y="5513"/>
                  </a:lnTo>
                  <a:lnTo>
                    <a:pt x="7296" y="5433"/>
                  </a:lnTo>
                  <a:lnTo>
                    <a:pt x="7413" y="5350"/>
                  </a:lnTo>
                  <a:lnTo>
                    <a:pt x="7532" y="5265"/>
                  </a:lnTo>
                  <a:lnTo>
                    <a:pt x="7592" y="5220"/>
                  </a:lnTo>
                  <a:lnTo>
                    <a:pt x="7652" y="5176"/>
                  </a:lnTo>
                  <a:lnTo>
                    <a:pt x="7712" y="5130"/>
                  </a:lnTo>
                  <a:lnTo>
                    <a:pt x="7773" y="5082"/>
                  </a:lnTo>
                  <a:lnTo>
                    <a:pt x="7802" y="5057"/>
                  </a:lnTo>
                  <a:lnTo>
                    <a:pt x="7827" y="5031"/>
                  </a:lnTo>
                  <a:lnTo>
                    <a:pt x="7850" y="5003"/>
                  </a:lnTo>
                  <a:lnTo>
                    <a:pt x="7871" y="4973"/>
                  </a:lnTo>
                  <a:lnTo>
                    <a:pt x="7888" y="4942"/>
                  </a:lnTo>
                  <a:lnTo>
                    <a:pt x="7903" y="4910"/>
                  </a:lnTo>
                  <a:lnTo>
                    <a:pt x="7915" y="4877"/>
                  </a:lnTo>
                  <a:lnTo>
                    <a:pt x="7926" y="4842"/>
                  </a:lnTo>
                  <a:lnTo>
                    <a:pt x="7934" y="4807"/>
                  </a:lnTo>
                  <a:lnTo>
                    <a:pt x="7940" y="4771"/>
                  </a:lnTo>
                  <a:lnTo>
                    <a:pt x="7944" y="4734"/>
                  </a:lnTo>
                  <a:lnTo>
                    <a:pt x="7946" y="4696"/>
                  </a:lnTo>
                  <a:lnTo>
                    <a:pt x="7947" y="4658"/>
                  </a:lnTo>
                  <a:lnTo>
                    <a:pt x="7947" y="4619"/>
                  </a:lnTo>
                  <a:lnTo>
                    <a:pt x="7945" y="4580"/>
                  </a:lnTo>
                  <a:lnTo>
                    <a:pt x="7942" y="4541"/>
                  </a:lnTo>
                  <a:lnTo>
                    <a:pt x="7938" y="4501"/>
                  </a:lnTo>
                  <a:lnTo>
                    <a:pt x="7934" y="4461"/>
                  </a:lnTo>
                  <a:lnTo>
                    <a:pt x="7928" y="4422"/>
                  </a:lnTo>
                  <a:lnTo>
                    <a:pt x="7922" y="4382"/>
                  </a:lnTo>
                  <a:lnTo>
                    <a:pt x="7909" y="4303"/>
                  </a:lnTo>
                  <a:lnTo>
                    <a:pt x="7897" y="4225"/>
                  </a:lnTo>
                  <a:lnTo>
                    <a:pt x="7884" y="4151"/>
                  </a:lnTo>
                  <a:lnTo>
                    <a:pt x="7874" y="4078"/>
                  </a:lnTo>
                  <a:lnTo>
                    <a:pt x="7870" y="4042"/>
                  </a:lnTo>
                  <a:lnTo>
                    <a:pt x="7867" y="4009"/>
                  </a:lnTo>
                  <a:lnTo>
                    <a:pt x="7865" y="3976"/>
                  </a:lnTo>
                  <a:lnTo>
                    <a:pt x="7864" y="3944"/>
                  </a:lnTo>
                  <a:lnTo>
                    <a:pt x="7909" y="4022"/>
                  </a:lnTo>
                  <a:lnTo>
                    <a:pt x="7953" y="4097"/>
                  </a:lnTo>
                  <a:lnTo>
                    <a:pt x="7999" y="4172"/>
                  </a:lnTo>
                  <a:lnTo>
                    <a:pt x="8044" y="4247"/>
                  </a:lnTo>
                  <a:lnTo>
                    <a:pt x="8090" y="4321"/>
                  </a:lnTo>
                  <a:lnTo>
                    <a:pt x="8136" y="4394"/>
                  </a:lnTo>
                  <a:lnTo>
                    <a:pt x="8183" y="4466"/>
                  </a:lnTo>
                  <a:lnTo>
                    <a:pt x="8231" y="4539"/>
                  </a:lnTo>
                  <a:lnTo>
                    <a:pt x="8279" y="4610"/>
                  </a:lnTo>
                  <a:lnTo>
                    <a:pt x="8328" y="4681"/>
                  </a:lnTo>
                  <a:lnTo>
                    <a:pt x="8379" y="4752"/>
                  </a:lnTo>
                  <a:lnTo>
                    <a:pt x="8431" y="4823"/>
                  </a:lnTo>
                  <a:lnTo>
                    <a:pt x="8483" y="4893"/>
                  </a:lnTo>
                  <a:lnTo>
                    <a:pt x="8537" y="4964"/>
                  </a:lnTo>
                  <a:lnTo>
                    <a:pt x="8592" y="5035"/>
                  </a:lnTo>
                  <a:lnTo>
                    <a:pt x="8650" y="5105"/>
                  </a:lnTo>
                  <a:lnTo>
                    <a:pt x="8708" y="5175"/>
                  </a:lnTo>
                  <a:lnTo>
                    <a:pt x="8769" y="5246"/>
                  </a:lnTo>
                  <a:lnTo>
                    <a:pt x="8831" y="5317"/>
                  </a:lnTo>
                  <a:lnTo>
                    <a:pt x="8895" y="5389"/>
                  </a:lnTo>
                  <a:lnTo>
                    <a:pt x="8960" y="5460"/>
                  </a:lnTo>
                  <a:lnTo>
                    <a:pt x="9028" y="5532"/>
                  </a:lnTo>
                  <a:lnTo>
                    <a:pt x="9098" y="5605"/>
                  </a:lnTo>
                  <a:lnTo>
                    <a:pt x="9171" y="5678"/>
                  </a:lnTo>
                  <a:lnTo>
                    <a:pt x="9246" y="5752"/>
                  </a:lnTo>
                  <a:lnTo>
                    <a:pt x="9324" y="5827"/>
                  </a:lnTo>
                  <a:lnTo>
                    <a:pt x="9404" y="5902"/>
                  </a:lnTo>
                  <a:lnTo>
                    <a:pt x="9487" y="5978"/>
                  </a:lnTo>
                  <a:lnTo>
                    <a:pt x="9572" y="6055"/>
                  </a:lnTo>
                  <a:lnTo>
                    <a:pt x="9661" y="6133"/>
                  </a:lnTo>
                  <a:lnTo>
                    <a:pt x="9753" y="6213"/>
                  </a:lnTo>
                  <a:lnTo>
                    <a:pt x="9848" y="6292"/>
                  </a:lnTo>
                  <a:lnTo>
                    <a:pt x="9784" y="6225"/>
                  </a:lnTo>
                  <a:lnTo>
                    <a:pt x="9722" y="6157"/>
                  </a:lnTo>
                  <a:lnTo>
                    <a:pt x="9659" y="6088"/>
                  </a:lnTo>
                  <a:lnTo>
                    <a:pt x="9598" y="6019"/>
                  </a:lnTo>
                  <a:lnTo>
                    <a:pt x="9537" y="5950"/>
                  </a:lnTo>
                  <a:lnTo>
                    <a:pt x="9477" y="5880"/>
                  </a:lnTo>
                  <a:lnTo>
                    <a:pt x="9418" y="5809"/>
                  </a:lnTo>
                  <a:lnTo>
                    <a:pt x="9361" y="5739"/>
                  </a:lnTo>
                  <a:lnTo>
                    <a:pt x="9303" y="5669"/>
                  </a:lnTo>
                  <a:lnTo>
                    <a:pt x="9247" y="5599"/>
                  </a:lnTo>
                  <a:lnTo>
                    <a:pt x="9191" y="5529"/>
                  </a:lnTo>
                  <a:lnTo>
                    <a:pt x="9137" y="5459"/>
                  </a:lnTo>
                  <a:lnTo>
                    <a:pt x="9085" y="5390"/>
                  </a:lnTo>
                  <a:lnTo>
                    <a:pt x="9033" y="5320"/>
                  </a:lnTo>
                  <a:lnTo>
                    <a:pt x="8983" y="5251"/>
                  </a:lnTo>
                  <a:lnTo>
                    <a:pt x="8934" y="5183"/>
                  </a:lnTo>
                  <a:lnTo>
                    <a:pt x="8886" y="5115"/>
                  </a:lnTo>
                  <a:lnTo>
                    <a:pt x="8841" y="5048"/>
                  </a:lnTo>
                  <a:lnTo>
                    <a:pt x="8795" y="4982"/>
                  </a:lnTo>
                  <a:lnTo>
                    <a:pt x="8753" y="4917"/>
                  </a:lnTo>
                  <a:lnTo>
                    <a:pt x="8712" y="4853"/>
                  </a:lnTo>
                  <a:lnTo>
                    <a:pt x="8671" y="4790"/>
                  </a:lnTo>
                  <a:lnTo>
                    <a:pt x="8634" y="4728"/>
                  </a:lnTo>
                  <a:lnTo>
                    <a:pt x="8598" y="4668"/>
                  </a:lnTo>
                  <a:lnTo>
                    <a:pt x="8563" y="4609"/>
                  </a:lnTo>
                  <a:lnTo>
                    <a:pt x="8531" y="4550"/>
                  </a:lnTo>
                  <a:lnTo>
                    <a:pt x="8500" y="4494"/>
                  </a:lnTo>
                  <a:lnTo>
                    <a:pt x="8472" y="4440"/>
                  </a:lnTo>
                  <a:lnTo>
                    <a:pt x="8445" y="4386"/>
                  </a:lnTo>
                  <a:lnTo>
                    <a:pt x="8420" y="4335"/>
                  </a:lnTo>
                  <a:lnTo>
                    <a:pt x="8399" y="4286"/>
                  </a:lnTo>
                  <a:lnTo>
                    <a:pt x="8378" y="4238"/>
                  </a:lnTo>
                  <a:lnTo>
                    <a:pt x="8362" y="4191"/>
                  </a:lnTo>
                  <a:lnTo>
                    <a:pt x="8347" y="4146"/>
                  </a:lnTo>
                  <a:lnTo>
                    <a:pt x="8334" y="4101"/>
                  </a:lnTo>
                  <a:lnTo>
                    <a:pt x="8323" y="4060"/>
                  </a:lnTo>
                  <a:lnTo>
                    <a:pt x="8313" y="4020"/>
                  </a:lnTo>
                  <a:lnTo>
                    <a:pt x="8306" y="3982"/>
                  </a:lnTo>
                  <a:lnTo>
                    <a:pt x="8300" y="3945"/>
                  </a:lnTo>
                  <a:lnTo>
                    <a:pt x="8296" y="3911"/>
                  </a:lnTo>
                  <a:lnTo>
                    <a:pt x="8294" y="3879"/>
                  </a:lnTo>
                  <a:lnTo>
                    <a:pt x="8294" y="3850"/>
                  </a:lnTo>
                  <a:lnTo>
                    <a:pt x="8296" y="3822"/>
                  </a:lnTo>
                  <a:lnTo>
                    <a:pt x="8301" y="3796"/>
                  </a:lnTo>
                  <a:lnTo>
                    <a:pt x="8307" y="3772"/>
                  </a:lnTo>
                  <a:lnTo>
                    <a:pt x="8315" y="3752"/>
                  </a:lnTo>
                  <a:lnTo>
                    <a:pt x="8326" y="3732"/>
                  </a:lnTo>
                  <a:lnTo>
                    <a:pt x="8339" y="3715"/>
                  </a:lnTo>
                  <a:lnTo>
                    <a:pt x="8354" y="3701"/>
                  </a:lnTo>
                  <a:lnTo>
                    <a:pt x="8373" y="3690"/>
                  </a:lnTo>
                  <a:lnTo>
                    <a:pt x="8393" y="3679"/>
                  </a:lnTo>
                  <a:lnTo>
                    <a:pt x="8415" y="3673"/>
                  </a:lnTo>
                  <a:lnTo>
                    <a:pt x="8440" y="3668"/>
                  </a:lnTo>
                  <a:lnTo>
                    <a:pt x="8468" y="3667"/>
                  </a:lnTo>
                  <a:lnTo>
                    <a:pt x="8498" y="3667"/>
                  </a:lnTo>
                  <a:lnTo>
                    <a:pt x="8531" y="3671"/>
                  </a:lnTo>
                  <a:lnTo>
                    <a:pt x="8566" y="3676"/>
                  </a:lnTo>
                  <a:lnTo>
                    <a:pt x="8604" y="3686"/>
                  </a:lnTo>
                  <a:lnTo>
                    <a:pt x="8646" y="3697"/>
                  </a:lnTo>
                  <a:lnTo>
                    <a:pt x="8689" y="3711"/>
                  </a:lnTo>
                  <a:lnTo>
                    <a:pt x="8736" y="3729"/>
                  </a:lnTo>
                  <a:lnTo>
                    <a:pt x="8785" y="3748"/>
                  </a:lnTo>
                  <a:lnTo>
                    <a:pt x="8838" y="3772"/>
                  </a:lnTo>
                  <a:lnTo>
                    <a:pt x="8893" y="3798"/>
                  </a:lnTo>
                  <a:lnTo>
                    <a:pt x="8965" y="3833"/>
                  </a:lnTo>
                  <a:lnTo>
                    <a:pt x="9038" y="3871"/>
                  </a:lnTo>
                  <a:lnTo>
                    <a:pt x="9114" y="3911"/>
                  </a:lnTo>
                  <a:lnTo>
                    <a:pt x="9190" y="3954"/>
                  </a:lnTo>
                  <a:lnTo>
                    <a:pt x="9270" y="3998"/>
                  </a:lnTo>
                  <a:lnTo>
                    <a:pt x="9349" y="4045"/>
                  </a:lnTo>
                  <a:lnTo>
                    <a:pt x="9431" y="4093"/>
                  </a:lnTo>
                  <a:lnTo>
                    <a:pt x="9514" y="4143"/>
                  </a:lnTo>
                  <a:lnTo>
                    <a:pt x="9598" y="4194"/>
                  </a:lnTo>
                  <a:lnTo>
                    <a:pt x="9683" y="4247"/>
                  </a:lnTo>
                  <a:lnTo>
                    <a:pt x="9770" y="4301"/>
                  </a:lnTo>
                  <a:lnTo>
                    <a:pt x="9856" y="4357"/>
                  </a:lnTo>
                  <a:lnTo>
                    <a:pt x="10033" y="4472"/>
                  </a:lnTo>
                  <a:lnTo>
                    <a:pt x="10211" y="4589"/>
                  </a:lnTo>
                  <a:lnTo>
                    <a:pt x="10391" y="4710"/>
                  </a:lnTo>
                  <a:lnTo>
                    <a:pt x="10570" y="4833"/>
                  </a:lnTo>
                  <a:lnTo>
                    <a:pt x="10750" y="4956"/>
                  </a:lnTo>
                  <a:lnTo>
                    <a:pt x="10929" y="5080"/>
                  </a:lnTo>
                  <a:lnTo>
                    <a:pt x="11104" y="5203"/>
                  </a:lnTo>
                  <a:lnTo>
                    <a:pt x="11278" y="5325"/>
                  </a:lnTo>
                  <a:lnTo>
                    <a:pt x="11447" y="5443"/>
                  </a:lnTo>
                  <a:lnTo>
                    <a:pt x="11612" y="5559"/>
                  </a:lnTo>
                  <a:lnTo>
                    <a:pt x="11396" y="5373"/>
                  </a:lnTo>
                  <a:lnTo>
                    <a:pt x="11189" y="5197"/>
                  </a:lnTo>
                  <a:lnTo>
                    <a:pt x="10991" y="5029"/>
                  </a:lnTo>
                  <a:lnTo>
                    <a:pt x="10800" y="4870"/>
                  </a:lnTo>
                  <a:lnTo>
                    <a:pt x="10615" y="4718"/>
                  </a:lnTo>
                  <a:lnTo>
                    <a:pt x="10437" y="4575"/>
                  </a:lnTo>
                  <a:lnTo>
                    <a:pt x="10265" y="4439"/>
                  </a:lnTo>
                  <a:lnTo>
                    <a:pt x="10097" y="4309"/>
                  </a:lnTo>
                  <a:lnTo>
                    <a:pt x="9934" y="4186"/>
                  </a:lnTo>
                  <a:lnTo>
                    <a:pt x="9775" y="4068"/>
                  </a:lnTo>
                  <a:lnTo>
                    <a:pt x="9618" y="3956"/>
                  </a:lnTo>
                  <a:lnTo>
                    <a:pt x="9463" y="3847"/>
                  </a:lnTo>
                  <a:lnTo>
                    <a:pt x="9310" y="3744"/>
                  </a:lnTo>
                  <a:lnTo>
                    <a:pt x="9158" y="3645"/>
                  </a:lnTo>
                  <a:lnTo>
                    <a:pt x="9006" y="3549"/>
                  </a:lnTo>
                  <a:lnTo>
                    <a:pt x="8853" y="3457"/>
                  </a:lnTo>
                  <a:lnTo>
                    <a:pt x="8700" y="3366"/>
                  </a:lnTo>
                  <a:lnTo>
                    <a:pt x="8544" y="3278"/>
                  </a:lnTo>
                  <a:lnTo>
                    <a:pt x="8387" y="3190"/>
                  </a:lnTo>
                  <a:lnTo>
                    <a:pt x="8226" y="3105"/>
                  </a:lnTo>
                  <a:lnTo>
                    <a:pt x="8061" y="3020"/>
                  </a:lnTo>
                  <a:lnTo>
                    <a:pt x="7892" y="2936"/>
                  </a:lnTo>
                  <a:lnTo>
                    <a:pt x="7718" y="2851"/>
                  </a:lnTo>
                  <a:lnTo>
                    <a:pt x="7537" y="2765"/>
                  </a:lnTo>
                  <a:lnTo>
                    <a:pt x="7351" y="2679"/>
                  </a:lnTo>
                  <a:lnTo>
                    <a:pt x="7157" y="2590"/>
                  </a:lnTo>
                  <a:lnTo>
                    <a:pt x="6955" y="2499"/>
                  </a:lnTo>
                  <a:lnTo>
                    <a:pt x="6745" y="2406"/>
                  </a:lnTo>
                  <a:lnTo>
                    <a:pt x="6526" y="2310"/>
                  </a:lnTo>
                  <a:lnTo>
                    <a:pt x="6296" y="2211"/>
                  </a:lnTo>
                  <a:lnTo>
                    <a:pt x="6057" y="2108"/>
                  </a:lnTo>
                  <a:lnTo>
                    <a:pt x="5807" y="2000"/>
                  </a:lnTo>
                  <a:lnTo>
                    <a:pt x="5791" y="1993"/>
                  </a:lnTo>
                  <a:lnTo>
                    <a:pt x="5777" y="1986"/>
                  </a:lnTo>
                  <a:lnTo>
                    <a:pt x="5764" y="1978"/>
                  </a:lnTo>
                  <a:lnTo>
                    <a:pt x="5752" y="1970"/>
                  </a:lnTo>
                  <a:lnTo>
                    <a:pt x="5740" y="1962"/>
                  </a:lnTo>
                  <a:lnTo>
                    <a:pt x="5730" y="1953"/>
                  </a:lnTo>
                  <a:lnTo>
                    <a:pt x="5721" y="1944"/>
                  </a:lnTo>
                  <a:lnTo>
                    <a:pt x="5714" y="1935"/>
                  </a:lnTo>
                  <a:lnTo>
                    <a:pt x="5705" y="1926"/>
                  </a:lnTo>
                  <a:lnTo>
                    <a:pt x="5699" y="1916"/>
                  </a:lnTo>
                  <a:lnTo>
                    <a:pt x="5694" y="1907"/>
                  </a:lnTo>
                  <a:lnTo>
                    <a:pt x="5690" y="1898"/>
                  </a:lnTo>
                  <a:lnTo>
                    <a:pt x="5687" y="1890"/>
                  </a:lnTo>
                  <a:lnTo>
                    <a:pt x="5684" y="1880"/>
                  </a:lnTo>
                  <a:lnTo>
                    <a:pt x="5683" y="1871"/>
                  </a:lnTo>
                  <a:lnTo>
                    <a:pt x="5683" y="1863"/>
                  </a:lnTo>
                  <a:lnTo>
                    <a:pt x="5683" y="1855"/>
                  </a:lnTo>
                  <a:lnTo>
                    <a:pt x="5684" y="1846"/>
                  </a:lnTo>
                  <a:lnTo>
                    <a:pt x="5687" y="1838"/>
                  </a:lnTo>
                  <a:lnTo>
                    <a:pt x="5690" y="1831"/>
                  </a:lnTo>
                  <a:lnTo>
                    <a:pt x="5694" y="1824"/>
                  </a:lnTo>
                  <a:lnTo>
                    <a:pt x="5699" y="1816"/>
                  </a:lnTo>
                  <a:lnTo>
                    <a:pt x="5705" y="1810"/>
                  </a:lnTo>
                  <a:lnTo>
                    <a:pt x="5714" y="1804"/>
                  </a:lnTo>
                  <a:lnTo>
                    <a:pt x="5721" y="1799"/>
                  </a:lnTo>
                  <a:lnTo>
                    <a:pt x="5730" y="1794"/>
                  </a:lnTo>
                  <a:lnTo>
                    <a:pt x="5740" y="1790"/>
                  </a:lnTo>
                  <a:lnTo>
                    <a:pt x="5752" y="1786"/>
                  </a:lnTo>
                  <a:lnTo>
                    <a:pt x="5764" y="1783"/>
                  </a:lnTo>
                  <a:lnTo>
                    <a:pt x="5777" y="1781"/>
                  </a:lnTo>
                  <a:lnTo>
                    <a:pt x="5791" y="1780"/>
                  </a:lnTo>
                  <a:lnTo>
                    <a:pt x="5807" y="1780"/>
                  </a:lnTo>
                  <a:lnTo>
                    <a:pt x="5946" y="1784"/>
                  </a:lnTo>
                  <a:lnTo>
                    <a:pt x="6087" y="1798"/>
                  </a:lnTo>
                  <a:lnTo>
                    <a:pt x="6228" y="1819"/>
                  </a:lnTo>
                  <a:lnTo>
                    <a:pt x="6371" y="1848"/>
                  </a:lnTo>
                  <a:lnTo>
                    <a:pt x="6513" y="1883"/>
                  </a:lnTo>
                  <a:lnTo>
                    <a:pt x="6656" y="1926"/>
                  </a:lnTo>
                  <a:lnTo>
                    <a:pt x="6799" y="1972"/>
                  </a:lnTo>
                  <a:lnTo>
                    <a:pt x="6943" y="2023"/>
                  </a:lnTo>
                  <a:lnTo>
                    <a:pt x="7088" y="2078"/>
                  </a:lnTo>
                  <a:lnTo>
                    <a:pt x="7231" y="2136"/>
                  </a:lnTo>
                  <a:lnTo>
                    <a:pt x="7376" y="2197"/>
                  </a:lnTo>
                  <a:lnTo>
                    <a:pt x="7521" y="2260"/>
                  </a:lnTo>
                  <a:lnTo>
                    <a:pt x="7809" y="2388"/>
                  </a:lnTo>
                  <a:lnTo>
                    <a:pt x="8096" y="2514"/>
                  </a:lnTo>
                  <a:lnTo>
                    <a:pt x="8239" y="2575"/>
                  </a:lnTo>
                  <a:lnTo>
                    <a:pt x="8382" y="2633"/>
                  </a:lnTo>
                  <a:lnTo>
                    <a:pt x="8524" y="2689"/>
                  </a:lnTo>
                  <a:lnTo>
                    <a:pt x="8665" y="2741"/>
                  </a:lnTo>
                  <a:lnTo>
                    <a:pt x="8807" y="2787"/>
                  </a:lnTo>
                  <a:lnTo>
                    <a:pt x="8946" y="2829"/>
                  </a:lnTo>
                  <a:lnTo>
                    <a:pt x="9086" y="2865"/>
                  </a:lnTo>
                  <a:lnTo>
                    <a:pt x="9224" y="2894"/>
                  </a:lnTo>
                  <a:lnTo>
                    <a:pt x="9362" y="2917"/>
                  </a:lnTo>
                  <a:lnTo>
                    <a:pt x="9498" y="2930"/>
                  </a:lnTo>
                  <a:lnTo>
                    <a:pt x="9633" y="2936"/>
                  </a:lnTo>
                  <a:lnTo>
                    <a:pt x="9768" y="2931"/>
                  </a:lnTo>
                  <a:lnTo>
                    <a:pt x="9900" y="2918"/>
                  </a:lnTo>
                  <a:lnTo>
                    <a:pt x="10031" y="2892"/>
                  </a:lnTo>
                  <a:lnTo>
                    <a:pt x="10161" y="2856"/>
                  </a:lnTo>
                  <a:lnTo>
                    <a:pt x="10289" y="2808"/>
                  </a:lnTo>
                  <a:lnTo>
                    <a:pt x="10113" y="2821"/>
                  </a:lnTo>
                  <a:lnTo>
                    <a:pt x="9940" y="2824"/>
                  </a:lnTo>
                  <a:lnTo>
                    <a:pt x="9773" y="2817"/>
                  </a:lnTo>
                  <a:lnTo>
                    <a:pt x="9608" y="2801"/>
                  </a:lnTo>
                  <a:lnTo>
                    <a:pt x="9448" y="2778"/>
                  </a:lnTo>
                  <a:lnTo>
                    <a:pt x="9292" y="2746"/>
                  </a:lnTo>
                  <a:lnTo>
                    <a:pt x="9139" y="2707"/>
                  </a:lnTo>
                  <a:lnTo>
                    <a:pt x="8990" y="2661"/>
                  </a:lnTo>
                  <a:lnTo>
                    <a:pt x="8843" y="2611"/>
                  </a:lnTo>
                  <a:lnTo>
                    <a:pt x="8699" y="2555"/>
                  </a:lnTo>
                  <a:lnTo>
                    <a:pt x="8557" y="2494"/>
                  </a:lnTo>
                  <a:lnTo>
                    <a:pt x="8417" y="2430"/>
                  </a:lnTo>
                  <a:lnTo>
                    <a:pt x="8280" y="2363"/>
                  </a:lnTo>
                  <a:lnTo>
                    <a:pt x="8144" y="2293"/>
                  </a:lnTo>
                  <a:lnTo>
                    <a:pt x="8009" y="2222"/>
                  </a:lnTo>
                  <a:lnTo>
                    <a:pt x="7876" y="2150"/>
                  </a:lnTo>
                  <a:lnTo>
                    <a:pt x="7743" y="2076"/>
                  </a:lnTo>
                  <a:lnTo>
                    <a:pt x="7610" y="2004"/>
                  </a:lnTo>
                  <a:lnTo>
                    <a:pt x="7479" y="1933"/>
                  </a:lnTo>
                  <a:lnTo>
                    <a:pt x="7348" y="1863"/>
                  </a:lnTo>
                  <a:lnTo>
                    <a:pt x="7217" y="1796"/>
                  </a:lnTo>
                  <a:lnTo>
                    <a:pt x="7085" y="1731"/>
                  </a:lnTo>
                  <a:lnTo>
                    <a:pt x="6952" y="1670"/>
                  </a:lnTo>
                  <a:lnTo>
                    <a:pt x="6819" y="1613"/>
                  </a:lnTo>
                  <a:lnTo>
                    <a:pt x="6685" y="1562"/>
                  </a:lnTo>
                  <a:lnTo>
                    <a:pt x="6549" y="1515"/>
                  </a:lnTo>
                  <a:lnTo>
                    <a:pt x="6413" y="1476"/>
                  </a:lnTo>
                  <a:lnTo>
                    <a:pt x="6274" y="1443"/>
                  </a:lnTo>
                  <a:lnTo>
                    <a:pt x="6133" y="1418"/>
                  </a:lnTo>
                  <a:lnTo>
                    <a:pt x="5989" y="1401"/>
                  </a:lnTo>
                  <a:lnTo>
                    <a:pt x="5844" y="1393"/>
                  </a:lnTo>
                  <a:lnTo>
                    <a:pt x="5696" y="1394"/>
                  </a:lnTo>
                  <a:lnTo>
                    <a:pt x="5838" y="1303"/>
                  </a:lnTo>
                  <a:lnTo>
                    <a:pt x="5977" y="1215"/>
                  </a:lnTo>
                  <a:lnTo>
                    <a:pt x="6114" y="1131"/>
                  </a:lnTo>
                  <a:lnTo>
                    <a:pt x="6251" y="1051"/>
                  </a:lnTo>
                  <a:lnTo>
                    <a:pt x="6385" y="976"/>
                  </a:lnTo>
                  <a:lnTo>
                    <a:pt x="6518" y="904"/>
                  </a:lnTo>
                  <a:lnTo>
                    <a:pt x="6651" y="836"/>
                  </a:lnTo>
                  <a:lnTo>
                    <a:pt x="6783" y="772"/>
                  </a:lnTo>
                  <a:lnTo>
                    <a:pt x="6915" y="712"/>
                  </a:lnTo>
                  <a:lnTo>
                    <a:pt x="7046" y="654"/>
                  </a:lnTo>
                  <a:lnTo>
                    <a:pt x="7180" y="600"/>
                  </a:lnTo>
                  <a:lnTo>
                    <a:pt x="7313" y="549"/>
                  </a:lnTo>
                  <a:lnTo>
                    <a:pt x="7447" y="501"/>
                  </a:lnTo>
                  <a:lnTo>
                    <a:pt x="7583" y="456"/>
                  </a:lnTo>
                  <a:lnTo>
                    <a:pt x="7720" y="414"/>
                  </a:lnTo>
                  <a:lnTo>
                    <a:pt x="7859" y="374"/>
                  </a:lnTo>
                  <a:lnTo>
                    <a:pt x="8001" y="337"/>
                  </a:lnTo>
                  <a:lnTo>
                    <a:pt x="8145" y="303"/>
                  </a:lnTo>
                  <a:lnTo>
                    <a:pt x="8292" y="270"/>
                  </a:lnTo>
                  <a:lnTo>
                    <a:pt x="8442" y="240"/>
                  </a:lnTo>
                  <a:lnTo>
                    <a:pt x="8596" y="212"/>
                  </a:lnTo>
                  <a:lnTo>
                    <a:pt x="8753" y="185"/>
                  </a:lnTo>
                  <a:lnTo>
                    <a:pt x="8914" y="162"/>
                  </a:lnTo>
                  <a:lnTo>
                    <a:pt x="9081" y="139"/>
                  </a:lnTo>
                  <a:lnTo>
                    <a:pt x="9251" y="117"/>
                  </a:lnTo>
                  <a:lnTo>
                    <a:pt x="9427" y="98"/>
                  </a:lnTo>
                  <a:lnTo>
                    <a:pt x="9607" y="79"/>
                  </a:lnTo>
                  <a:lnTo>
                    <a:pt x="9793" y="62"/>
                  </a:lnTo>
                  <a:lnTo>
                    <a:pt x="9986" y="45"/>
                  </a:lnTo>
                  <a:lnTo>
                    <a:pt x="10185" y="30"/>
                  </a:lnTo>
                  <a:lnTo>
                    <a:pt x="10390" y="14"/>
                  </a:lnTo>
                  <a:lnTo>
                    <a:pt x="10601" y="1"/>
                  </a:lnTo>
                  <a:lnTo>
                    <a:pt x="10313" y="0"/>
                  </a:lnTo>
                  <a:lnTo>
                    <a:pt x="10028" y="0"/>
                  </a:lnTo>
                  <a:lnTo>
                    <a:pt x="9745" y="0"/>
                  </a:lnTo>
                  <a:lnTo>
                    <a:pt x="9466" y="2"/>
                  </a:lnTo>
                  <a:lnTo>
                    <a:pt x="9326" y="4"/>
                  </a:lnTo>
                  <a:lnTo>
                    <a:pt x="9188" y="6"/>
                  </a:lnTo>
                  <a:lnTo>
                    <a:pt x="9051" y="10"/>
                  </a:lnTo>
                  <a:lnTo>
                    <a:pt x="8914" y="15"/>
                  </a:lnTo>
                  <a:lnTo>
                    <a:pt x="8779" y="21"/>
                  </a:lnTo>
                  <a:lnTo>
                    <a:pt x="8644" y="29"/>
                  </a:lnTo>
                  <a:lnTo>
                    <a:pt x="8509" y="38"/>
                  </a:lnTo>
                  <a:lnTo>
                    <a:pt x="8376" y="48"/>
                  </a:lnTo>
                  <a:lnTo>
                    <a:pt x="8244" y="62"/>
                  </a:lnTo>
                  <a:lnTo>
                    <a:pt x="8111" y="76"/>
                  </a:lnTo>
                  <a:lnTo>
                    <a:pt x="7980" y="93"/>
                  </a:lnTo>
                  <a:lnTo>
                    <a:pt x="7850" y="111"/>
                  </a:lnTo>
                  <a:lnTo>
                    <a:pt x="7721" y="132"/>
                  </a:lnTo>
                  <a:lnTo>
                    <a:pt x="7593" y="156"/>
                  </a:lnTo>
                  <a:lnTo>
                    <a:pt x="7465" y="181"/>
                  </a:lnTo>
                  <a:lnTo>
                    <a:pt x="7339" y="209"/>
                  </a:lnTo>
                  <a:lnTo>
                    <a:pt x="7213" y="241"/>
                  </a:lnTo>
                  <a:lnTo>
                    <a:pt x="7088" y="275"/>
                  </a:lnTo>
                  <a:lnTo>
                    <a:pt x="6964" y="313"/>
                  </a:lnTo>
                  <a:lnTo>
                    <a:pt x="6841" y="354"/>
                  </a:lnTo>
                  <a:lnTo>
                    <a:pt x="6718" y="398"/>
                  </a:lnTo>
                  <a:lnTo>
                    <a:pt x="6597" y="445"/>
                  </a:lnTo>
                  <a:lnTo>
                    <a:pt x="6477" y="496"/>
                  </a:lnTo>
                  <a:lnTo>
                    <a:pt x="6357" y="551"/>
                  </a:lnTo>
                  <a:lnTo>
                    <a:pt x="6251" y="601"/>
                  </a:lnTo>
                  <a:lnTo>
                    <a:pt x="6146" y="648"/>
                  </a:lnTo>
                  <a:lnTo>
                    <a:pt x="6045" y="692"/>
                  </a:lnTo>
                  <a:lnTo>
                    <a:pt x="5946" y="732"/>
                  </a:lnTo>
                  <a:lnTo>
                    <a:pt x="5850" y="770"/>
                  </a:lnTo>
                  <a:lnTo>
                    <a:pt x="5755" y="805"/>
                  </a:lnTo>
                  <a:lnTo>
                    <a:pt x="5663" y="836"/>
                  </a:lnTo>
                  <a:lnTo>
                    <a:pt x="5572" y="865"/>
                  </a:lnTo>
                  <a:lnTo>
                    <a:pt x="5482" y="891"/>
                  </a:lnTo>
                  <a:lnTo>
                    <a:pt x="5394" y="914"/>
                  </a:lnTo>
                  <a:lnTo>
                    <a:pt x="5308" y="933"/>
                  </a:lnTo>
                  <a:lnTo>
                    <a:pt x="5222" y="951"/>
                  </a:lnTo>
                  <a:lnTo>
                    <a:pt x="5136" y="964"/>
                  </a:lnTo>
                  <a:lnTo>
                    <a:pt x="5051" y="976"/>
                  </a:lnTo>
                  <a:lnTo>
                    <a:pt x="4968" y="984"/>
                  </a:lnTo>
                  <a:lnTo>
                    <a:pt x="4883" y="989"/>
                  </a:lnTo>
                  <a:lnTo>
                    <a:pt x="4798" y="991"/>
                  </a:lnTo>
                  <a:lnTo>
                    <a:pt x="4714" y="991"/>
                  </a:lnTo>
                  <a:lnTo>
                    <a:pt x="4628" y="988"/>
                  </a:lnTo>
                  <a:lnTo>
                    <a:pt x="4542" y="982"/>
                  </a:lnTo>
                  <a:lnTo>
                    <a:pt x="4455" y="974"/>
                  </a:lnTo>
                  <a:lnTo>
                    <a:pt x="4367" y="961"/>
                  </a:lnTo>
                  <a:lnTo>
                    <a:pt x="4278" y="948"/>
                  </a:lnTo>
                  <a:lnTo>
                    <a:pt x="4187" y="930"/>
                  </a:lnTo>
                  <a:lnTo>
                    <a:pt x="4095" y="911"/>
                  </a:lnTo>
                  <a:lnTo>
                    <a:pt x="4000" y="888"/>
                  </a:lnTo>
                  <a:lnTo>
                    <a:pt x="3904" y="863"/>
                  </a:lnTo>
                  <a:lnTo>
                    <a:pt x="3804" y="835"/>
                  </a:lnTo>
                  <a:lnTo>
                    <a:pt x="3703" y="804"/>
                  </a:lnTo>
                  <a:lnTo>
                    <a:pt x="3599" y="771"/>
                  </a:lnTo>
                  <a:lnTo>
                    <a:pt x="3491" y="736"/>
                  </a:lnTo>
                  <a:lnTo>
                    <a:pt x="3381" y="698"/>
                  </a:lnTo>
                  <a:lnTo>
                    <a:pt x="3296" y="662"/>
                  </a:lnTo>
                  <a:lnTo>
                    <a:pt x="3209" y="628"/>
                  </a:lnTo>
                  <a:lnTo>
                    <a:pt x="3120" y="596"/>
                  </a:lnTo>
                  <a:lnTo>
                    <a:pt x="3030" y="565"/>
                  </a:lnTo>
                  <a:lnTo>
                    <a:pt x="2937" y="535"/>
                  </a:lnTo>
                  <a:lnTo>
                    <a:pt x="2843" y="507"/>
                  </a:lnTo>
                  <a:lnTo>
                    <a:pt x="2746" y="480"/>
                  </a:lnTo>
                  <a:lnTo>
                    <a:pt x="2649" y="455"/>
                  </a:lnTo>
                  <a:lnTo>
                    <a:pt x="2550" y="431"/>
                  </a:lnTo>
                  <a:lnTo>
                    <a:pt x="2449" y="407"/>
                  </a:lnTo>
                  <a:lnTo>
                    <a:pt x="2348" y="386"/>
                  </a:lnTo>
                  <a:lnTo>
                    <a:pt x="2245" y="365"/>
                  </a:lnTo>
                  <a:lnTo>
                    <a:pt x="2141" y="345"/>
                  </a:lnTo>
                  <a:lnTo>
                    <a:pt x="2037" y="328"/>
                  </a:lnTo>
                  <a:lnTo>
                    <a:pt x="1931" y="310"/>
                  </a:lnTo>
                  <a:lnTo>
                    <a:pt x="1825" y="294"/>
                  </a:lnTo>
                  <a:lnTo>
                    <a:pt x="1717" y="279"/>
                  </a:lnTo>
                  <a:lnTo>
                    <a:pt x="1610" y="265"/>
                  </a:lnTo>
                  <a:lnTo>
                    <a:pt x="1503" y="251"/>
                  </a:lnTo>
                  <a:lnTo>
                    <a:pt x="1394" y="239"/>
                  </a:lnTo>
                  <a:lnTo>
                    <a:pt x="1286" y="229"/>
                  </a:lnTo>
                  <a:lnTo>
                    <a:pt x="1177" y="217"/>
                  </a:lnTo>
                  <a:lnTo>
                    <a:pt x="1069" y="208"/>
                  </a:lnTo>
                  <a:lnTo>
                    <a:pt x="960" y="199"/>
                  </a:lnTo>
                  <a:lnTo>
                    <a:pt x="852" y="192"/>
                  </a:lnTo>
                  <a:lnTo>
                    <a:pt x="743" y="184"/>
                  </a:lnTo>
                  <a:lnTo>
                    <a:pt x="636" y="177"/>
                  </a:lnTo>
                  <a:lnTo>
                    <a:pt x="528" y="171"/>
                  </a:lnTo>
                  <a:lnTo>
                    <a:pt x="422" y="166"/>
                  </a:lnTo>
                  <a:lnTo>
                    <a:pt x="317" y="162"/>
                  </a:lnTo>
                  <a:lnTo>
                    <a:pt x="211" y="158"/>
                  </a:lnTo>
                  <a:lnTo>
                    <a:pt x="107" y="153"/>
                  </a:lnTo>
                </a:path>
              </a:pathLst>
            </a:custGeom>
            <a:noFill/>
            <a:ln w="6350">
              <a:solidFill>
                <a:srgbClr val="1F1A17"/>
              </a:solidFill>
              <a:round/>
              <a:headEnd/>
              <a:tailEnd/>
            </a:ln>
          </p:spPr>
          <p:txBody>
            <a:bodyPr/>
            <a:lstStyle/>
            <a:p>
              <a:endParaRPr lang="ar-EG">
                <a:latin typeface="Constantia" pitchFamily="18" charset="0"/>
                <a:cs typeface="Majalla UI"/>
              </a:endParaRPr>
            </a:p>
          </p:txBody>
        </p:sp>
        <p:sp>
          <p:nvSpPr>
            <p:cNvPr id="28703" name="Freeform 29"/>
            <p:cNvSpPr>
              <a:spLocks/>
            </p:cNvSpPr>
            <p:nvPr/>
          </p:nvSpPr>
          <p:spPr bwMode="auto">
            <a:xfrm>
              <a:off x="1298" y="3764"/>
              <a:ext cx="383" cy="211"/>
            </a:xfrm>
            <a:custGeom>
              <a:avLst/>
              <a:gdLst>
                <a:gd name="T0" fmla="*/ 0 w 11093"/>
                <a:gd name="T1" fmla="*/ 0 h 6109"/>
                <a:gd name="T2" fmla="*/ 0 w 11093"/>
                <a:gd name="T3" fmla="*/ 0 h 6109"/>
                <a:gd name="T4" fmla="*/ 0 w 11093"/>
                <a:gd name="T5" fmla="*/ 0 h 6109"/>
                <a:gd name="T6" fmla="*/ 0 w 11093"/>
                <a:gd name="T7" fmla="*/ 0 h 6109"/>
                <a:gd name="T8" fmla="*/ 0 w 11093"/>
                <a:gd name="T9" fmla="*/ 0 h 6109"/>
                <a:gd name="T10" fmla="*/ 0 w 11093"/>
                <a:gd name="T11" fmla="*/ 0 h 6109"/>
                <a:gd name="T12" fmla="*/ 0 w 11093"/>
                <a:gd name="T13" fmla="*/ 0 h 6109"/>
                <a:gd name="T14" fmla="*/ 0 w 11093"/>
                <a:gd name="T15" fmla="*/ 0 h 6109"/>
                <a:gd name="T16" fmla="*/ 0 w 11093"/>
                <a:gd name="T17" fmla="*/ 0 h 6109"/>
                <a:gd name="T18" fmla="*/ 0 w 11093"/>
                <a:gd name="T19" fmla="*/ 0 h 6109"/>
                <a:gd name="T20" fmla="*/ 0 w 11093"/>
                <a:gd name="T21" fmla="*/ 0 h 6109"/>
                <a:gd name="T22" fmla="*/ 0 w 11093"/>
                <a:gd name="T23" fmla="*/ 0 h 6109"/>
                <a:gd name="T24" fmla="*/ 0 w 11093"/>
                <a:gd name="T25" fmla="*/ 0 h 6109"/>
                <a:gd name="T26" fmla="*/ 0 w 11093"/>
                <a:gd name="T27" fmla="*/ 0 h 6109"/>
                <a:gd name="T28" fmla="*/ 0 w 11093"/>
                <a:gd name="T29" fmla="*/ 0 h 6109"/>
                <a:gd name="T30" fmla="*/ 0 w 11093"/>
                <a:gd name="T31" fmla="*/ 0 h 6109"/>
                <a:gd name="T32" fmla="*/ 0 w 11093"/>
                <a:gd name="T33" fmla="*/ 0 h 6109"/>
                <a:gd name="T34" fmla="*/ 0 w 11093"/>
                <a:gd name="T35" fmla="*/ 0 h 6109"/>
                <a:gd name="T36" fmla="*/ 0 w 11093"/>
                <a:gd name="T37" fmla="*/ 0 h 6109"/>
                <a:gd name="T38" fmla="*/ 0 w 11093"/>
                <a:gd name="T39" fmla="*/ 0 h 6109"/>
                <a:gd name="T40" fmla="*/ 0 w 11093"/>
                <a:gd name="T41" fmla="*/ 0 h 6109"/>
                <a:gd name="T42" fmla="*/ 0 w 11093"/>
                <a:gd name="T43" fmla="*/ 0 h 6109"/>
                <a:gd name="T44" fmla="*/ 0 w 11093"/>
                <a:gd name="T45" fmla="*/ 0 h 6109"/>
                <a:gd name="T46" fmla="*/ 0 w 11093"/>
                <a:gd name="T47" fmla="*/ 0 h 6109"/>
                <a:gd name="T48" fmla="*/ 0 w 11093"/>
                <a:gd name="T49" fmla="*/ 0 h 6109"/>
                <a:gd name="T50" fmla="*/ 0 w 11093"/>
                <a:gd name="T51" fmla="*/ 0 h 6109"/>
                <a:gd name="T52" fmla="*/ 0 w 11093"/>
                <a:gd name="T53" fmla="*/ 0 h 6109"/>
                <a:gd name="T54" fmla="*/ 0 w 11093"/>
                <a:gd name="T55" fmla="*/ 0 h 6109"/>
                <a:gd name="T56" fmla="*/ 0 w 11093"/>
                <a:gd name="T57" fmla="*/ 0 h 6109"/>
                <a:gd name="T58" fmla="*/ 0 w 11093"/>
                <a:gd name="T59" fmla="*/ 0 h 6109"/>
                <a:gd name="T60" fmla="*/ 0 w 11093"/>
                <a:gd name="T61" fmla="*/ 0 h 6109"/>
                <a:gd name="T62" fmla="*/ 0 w 11093"/>
                <a:gd name="T63" fmla="*/ 0 h 6109"/>
                <a:gd name="T64" fmla="*/ 0 w 11093"/>
                <a:gd name="T65" fmla="*/ 0 h 6109"/>
                <a:gd name="T66" fmla="*/ 0 w 11093"/>
                <a:gd name="T67" fmla="*/ 0 h 6109"/>
                <a:gd name="T68" fmla="*/ 0 w 11093"/>
                <a:gd name="T69" fmla="*/ 0 h 6109"/>
                <a:gd name="T70" fmla="*/ 0 w 11093"/>
                <a:gd name="T71" fmla="*/ 0 h 6109"/>
                <a:gd name="T72" fmla="*/ 0 w 11093"/>
                <a:gd name="T73" fmla="*/ 0 h 6109"/>
                <a:gd name="T74" fmla="*/ 0 w 11093"/>
                <a:gd name="T75" fmla="*/ 0 h 6109"/>
                <a:gd name="T76" fmla="*/ 0 w 11093"/>
                <a:gd name="T77" fmla="*/ 0 h 6109"/>
                <a:gd name="T78" fmla="*/ 0 w 11093"/>
                <a:gd name="T79" fmla="*/ 0 h 6109"/>
                <a:gd name="T80" fmla="*/ 0 w 11093"/>
                <a:gd name="T81" fmla="*/ 0 h 6109"/>
                <a:gd name="T82" fmla="*/ 0 w 11093"/>
                <a:gd name="T83" fmla="*/ 0 h 6109"/>
                <a:gd name="T84" fmla="*/ 0 w 11093"/>
                <a:gd name="T85" fmla="*/ 0 h 6109"/>
                <a:gd name="T86" fmla="*/ 0 w 11093"/>
                <a:gd name="T87" fmla="*/ 0 h 6109"/>
                <a:gd name="T88" fmla="*/ 0 w 11093"/>
                <a:gd name="T89" fmla="*/ 0 h 6109"/>
                <a:gd name="T90" fmla="*/ 0 w 11093"/>
                <a:gd name="T91" fmla="*/ 0 h 6109"/>
                <a:gd name="T92" fmla="*/ 0 w 11093"/>
                <a:gd name="T93" fmla="*/ 0 h 6109"/>
                <a:gd name="T94" fmla="*/ 0 w 11093"/>
                <a:gd name="T95" fmla="*/ 0 h 6109"/>
                <a:gd name="T96" fmla="*/ 0 w 11093"/>
                <a:gd name="T97" fmla="*/ 0 h 6109"/>
                <a:gd name="T98" fmla="*/ 0 w 11093"/>
                <a:gd name="T99" fmla="*/ 0 h 6109"/>
                <a:gd name="T100" fmla="*/ 0 w 11093"/>
                <a:gd name="T101" fmla="*/ 0 h 6109"/>
                <a:gd name="T102" fmla="*/ 0 w 11093"/>
                <a:gd name="T103" fmla="*/ 0 h 6109"/>
                <a:gd name="T104" fmla="*/ 0 w 11093"/>
                <a:gd name="T105" fmla="*/ 0 h 6109"/>
                <a:gd name="T106" fmla="*/ 0 w 11093"/>
                <a:gd name="T107" fmla="*/ 0 h 6109"/>
                <a:gd name="T108" fmla="*/ 0 w 11093"/>
                <a:gd name="T109" fmla="*/ 0 h 6109"/>
                <a:gd name="T110" fmla="*/ 0 w 11093"/>
                <a:gd name="T111" fmla="*/ 0 h 6109"/>
                <a:gd name="T112" fmla="*/ 0 w 11093"/>
                <a:gd name="T113" fmla="*/ 0 h 6109"/>
                <a:gd name="T114" fmla="*/ 0 w 11093"/>
                <a:gd name="T115" fmla="*/ 0 h 6109"/>
                <a:gd name="T116" fmla="*/ 0 w 11093"/>
                <a:gd name="T117" fmla="*/ 0 h 6109"/>
                <a:gd name="T118" fmla="*/ 0 w 11093"/>
                <a:gd name="T119" fmla="*/ 0 h 6109"/>
                <a:gd name="T120" fmla="*/ 0 w 11093"/>
                <a:gd name="T121" fmla="*/ 0 h 6109"/>
                <a:gd name="T122" fmla="*/ 0 w 11093"/>
                <a:gd name="T123" fmla="*/ 0 h 6109"/>
                <a:gd name="T124" fmla="*/ 0 w 11093"/>
                <a:gd name="T125" fmla="*/ 0 h 610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093"/>
                <a:gd name="T190" fmla="*/ 0 h 6109"/>
                <a:gd name="T191" fmla="*/ 11093 w 11093"/>
                <a:gd name="T192" fmla="*/ 6109 h 610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093" h="6109">
                  <a:moveTo>
                    <a:pt x="0" y="1427"/>
                  </a:moveTo>
                  <a:lnTo>
                    <a:pt x="85" y="1425"/>
                  </a:lnTo>
                  <a:lnTo>
                    <a:pt x="168" y="1423"/>
                  </a:lnTo>
                  <a:lnTo>
                    <a:pt x="250" y="1422"/>
                  </a:lnTo>
                  <a:lnTo>
                    <a:pt x="332" y="1421"/>
                  </a:lnTo>
                  <a:lnTo>
                    <a:pt x="411" y="1422"/>
                  </a:lnTo>
                  <a:lnTo>
                    <a:pt x="491" y="1422"/>
                  </a:lnTo>
                  <a:lnTo>
                    <a:pt x="568" y="1424"/>
                  </a:lnTo>
                  <a:lnTo>
                    <a:pt x="646" y="1425"/>
                  </a:lnTo>
                  <a:lnTo>
                    <a:pt x="722" y="1428"/>
                  </a:lnTo>
                  <a:lnTo>
                    <a:pt x="799" y="1432"/>
                  </a:lnTo>
                  <a:lnTo>
                    <a:pt x="874" y="1436"/>
                  </a:lnTo>
                  <a:lnTo>
                    <a:pt x="948" y="1440"/>
                  </a:lnTo>
                  <a:lnTo>
                    <a:pt x="1023" y="1446"/>
                  </a:lnTo>
                  <a:lnTo>
                    <a:pt x="1097" y="1453"/>
                  </a:lnTo>
                  <a:lnTo>
                    <a:pt x="1171" y="1460"/>
                  </a:lnTo>
                  <a:lnTo>
                    <a:pt x="1244" y="1468"/>
                  </a:lnTo>
                  <a:lnTo>
                    <a:pt x="1317" y="1477"/>
                  </a:lnTo>
                  <a:lnTo>
                    <a:pt x="1391" y="1487"/>
                  </a:lnTo>
                  <a:lnTo>
                    <a:pt x="1464" y="1498"/>
                  </a:lnTo>
                  <a:lnTo>
                    <a:pt x="1538" y="1509"/>
                  </a:lnTo>
                  <a:lnTo>
                    <a:pt x="1612" y="1522"/>
                  </a:lnTo>
                  <a:lnTo>
                    <a:pt x="1686" y="1535"/>
                  </a:lnTo>
                  <a:lnTo>
                    <a:pt x="1759" y="1550"/>
                  </a:lnTo>
                  <a:lnTo>
                    <a:pt x="1835" y="1565"/>
                  </a:lnTo>
                  <a:lnTo>
                    <a:pt x="1910" y="1582"/>
                  </a:lnTo>
                  <a:lnTo>
                    <a:pt x="1986" y="1599"/>
                  </a:lnTo>
                  <a:lnTo>
                    <a:pt x="2062" y="1617"/>
                  </a:lnTo>
                  <a:lnTo>
                    <a:pt x="2140" y="1636"/>
                  </a:lnTo>
                  <a:lnTo>
                    <a:pt x="2217" y="1657"/>
                  </a:lnTo>
                  <a:lnTo>
                    <a:pt x="2297" y="1678"/>
                  </a:lnTo>
                  <a:lnTo>
                    <a:pt x="2376" y="1701"/>
                  </a:lnTo>
                  <a:lnTo>
                    <a:pt x="2457" y="1725"/>
                  </a:lnTo>
                  <a:lnTo>
                    <a:pt x="2537" y="1749"/>
                  </a:lnTo>
                  <a:lnTo>
                    <a:pt x="2623" y="1774"/>
                  </a:lnTo>
                  <a:lnTo>
                    <a:pt x="2714" y="1802"/>
                  </a:lnTo>
                  <a:lnTo>
                    <a:pt x="2810" y="1832"/>
                  </a:lnTo>
                  <a:lnTo>
                    <a:pt x="3015" y="1899"/>
                  </a:lnTo>
                  <a:lnTo>
                    <a:pt x="3235" y="1972"/>
                  </a:lnTo>
                  <a:lnTo>
                    <a:pt x="3468" y="2053"/>
                  </a:lnTo>
                  <a:lnTo>
                    <a:pt x="3713" y="2138"/>
                  </a:lnTo>
                  <a:lnTo>
                    <a:pt x="3966" y="2227"/>
                  </a:lnTo>
                  <a:lnTo>
                    <a:pt x="4226" y="2321"/>
                  </a:lnTo>
                  <a:lnTo>
                    <a:pt x="4489" y="2416"/>
                  </a:lnTo>
                  <a:lnTo>
                    <a:pt x="4753" y="2514"/>
                  </a:lnTo>
                  <a:lnTo>
                    <a:pt x="5018" y="2612"/>
                  </a:lnTo>
                  <a:lnTo>
                    <a:pt x="5278" y="2710"/>
                  </a:lnTo>
                  <a:lnTo>
                    <a:pt x="5533" y="2807"/>
                  </a:lnTo>
                  <a:lnTo>
                    <a:pt x="5780" y="2902"/>
                  </a:lnTo>
                  <a:lnTo>
                    <a:pt x="6018" y="2994"/>
                  </a:lnTo>
                  <a:lnTo>
                    <a:pt x="6242" y="3082"/>
                  </a:lnTo>
                  <a:lnTo>
                    <a:pt x="6349" y="3124"/>
                  </a:lnTo>
                  <a:lnTo>
                    <a:pt x="6452" y="3164"/>
                  </a:lnTo>
                  <a:lnTo>
                    <a:pt x="6550" y="3205"/>
                  </a:lnTo>
                  <a:lnTo>
                    <a:pt x="6645" y="3247"/>
                  </a:lnTo>
                  <a:lnTo>
                    <a:pt x="6736" y="3289"/>
                  </a:lnTo>
                  <a:lnTo>
                    <a:pt x="6823" y="3331"/>
                  </a:lnTo>
                  <a:lnTo>
                    <a:pt x="6903" y="3374"/>
                  </a:lnTo>
                  <a:lnTo>
                    <a:pt x="6981" y="3418"/>
                  </a:lnTo>
                  <a:lnTo>
                    <a:pt x="7052" y="3463"/>
                  </a:lnTo>
                  <a:lnTo>
                    <a:pt x="7118" y="3508"/>
                  </a:lnTo>
                  <a:lnTo>
                    <a:pt x="7179" y="3556"/>
                  </a:lnTo>
                  <a:lnTo>
                    <a:pt x="7235" y="3604"/>
                  </a:lnTo>
                  <a:lnTo>
                    <a:pt x="7285" y="3655"/>
                  </a:lnTo>
                  <a:lnTo>
                    <a:pt x="7328" y="3707"/>
                  </a:lnTo>
                  <a:lnTo>
                    <a:pt x="7366" y="3760"/>
                  </a:lnTo>
                  <a:lnTo>
                    <a:pt x="7397" y="3816"/>
                  </a:lnTo>
                  <a:lnTo>
                    <a:pt x="7422" y="3874"/>
                  </a:lnTo>
                  <a:lnTo>
                    <a:pt x="7440" y="3933"/>
                  </a:lnTo>
                  <a:lnTo>
                    <a:pt x="7451" y="3996"/>
                  </a:lnTo>
                  <a:lnTo>
                    <a:pt x="7455" y="4061"/>
                  </a:lnTo>
                  <a:lnTo>
                    <a:pt x="7452" y="4129"/>
                  </a:lnTo>
                  <a:lnTo>
                    <a:pt x="7441" y="4201"/>
                  </a:lnTo>
                  <a:lnTo>
                    <a:pt x="7423" y="4274"/>
                  </a:lnTo>
                  <a:lnTo>
                    <a:pt x="7397" y="4351"/>
                  </a:lnTo>
                  <a:lnTo>
                    <a:pt x="7363" y="4432"/>
                  </a:lnTo>
                  <a:lnTo>
                    <a:pt x="7321" y="4515"/>
                  </a:lnTo>
                  <a:lnTo>
                    <a:pt x="7270" y="4603"/>
                  </a:lnTo>
                  <a:lnTo>
                    <a:pt x="7210" y="4694"/>
                  </a:lnTo>
                  <a:lnTo>
                    <a:pt x="7143" y="4790"/>
                  </a:lnTo>
                  <a:lnTo>
                    <a:pt x="7066" y="4889"/>
                  </a:lnTo>
                  <a:lnTo>
                    <a:pt x="6980" y="4992"/>
                  </a:lnTo>
                  <a:lnTo>
                    <a:pt x="6885" y="5100"/>
                  </a:lnTo>
                  <a:lnTo>
                    <a:pt x="6916" y="5077"/>
                  </a:lnTo>
                  <a:lnTo>
                    <a:pt x="6945" y="5055"/>
                  </a:lnTo>
                  <a:lnTo>
                    <a:pt x="6974" y="5032"/>
                  </a:lnTo>
                  <a:lnTo>
                    <a:pt x="7002" y="5009"/>
                  </a:lnTo>
                  <a:lnTo>
                    <a:pt x="7028" y="4987"/>
                  </a:lnTo>
                  <a:lnTo>
                    <a:pt x="7055" y="4964"/>
                  </a:lnTo>
                  <a:lnTo>
                    <a:pt x="7081" y="4940"/>
                  </a:lnTo>
                  <a:lnTo>
                    <a:pt x="7106" y="4917"/>
                  </a:lnTo>
                  <a:lnTo>
                    <a:pt x="7153" y="4870"/>
                  </a:lnTo>
                  <a:lnTo>
                    <a:pt x="7200" y="4822"/>
                  </a:lnTo>
                  <a:lnTo>
                    <a:pt x="7244" y="4773"/>
                  </a:lnTo>
                  <a:lnTo>
                    <a:pt x="7287" y="4724"/>
                  </a:lnTo>
                  <a:lnTo>
                    <a:pt x="7329" y="4673"/>
                  </a:lnTo>
                  <a:lnTo>
                    <a:pt x="7369" y="4623"/>
                  </a:lnTo>
                  <a:lnTo>
                    <a:pt x="7410" y="4570"/>
                  </a:lnTo>
                  <a:lnTo>
                    <a:pt x="7451" y="4517"/>
                  </a:lnTo>
                  <a:lnTo>
                    <a:pt x="7491" y="4463"/>
                  </a:lnTo>
                  <a:lnTo>
                    <a:pt x="7534" y="4407"/>
                  </a:lnTo>
                  <a:lnTo>
                    <a:pt x="7576" y="4350"/>
                  </a:lnTo>
                  <a:lnTo>
                    <a:pt x="7620" y="4292"/>
                  </a:lnTo>
                  <a:lnTo>
                    <a:pt x="7688" y="4319"/>
                  </a:lnTo>
                  <a:lnTo>
                    <a:pt x="7755" y="4348"/>
                  </a:lnTo>
                  <a:lnTo>
                    <a:pt x="7820" y="4379"/>
                  </a:lnTo>
                  <a:lnTo>
                    <a:pt x="7883" y="4411"/>
                  </a:lnTo>
                  <a:lnTo>
                    <a:pt x="7945" y="4446"/>
                  </a:lnTo>
                  <a:lnTo>
                    <a:pt x="8005" y="4482"/>
                  </a:lnTo>
                  <a:lnTo>
                    <a:pt x="8063" y="4520"/>
                  </a:lnTo>
                  <a:lnTo>
                    <a:pt x="8119" y="4561"/>
                  </a:lnTo>
                  <a:lnTo>
                    <a:pt x="8174" y="4603"/>
                  </a:lnTo>
                  <a:lnTo>
                    <a:pt x="8227" y="4647"/>
                  </a:lnTo>
                  <a:lnTo>
                    <a:pt x="8278" y="4694"/>
                  </a:lnTo>
                  <a:lnTo>
                    <a:pt x="8327" y="4741"/>
                  </a:lnTo>
                  <a:lnTo>
                    <a:pt x="8375" y="4792"/>
                  </a:lnTo>
                  <a:lnTo>
                    <a:pt x="8420" y="4843"/>
                  </a:lnTo>
                  <a:lnTo>
                    <a:pt x="8463" y="4897"/>
                  </a:lnTo>
                  <a:lnTo>
                    <a:pt x="8504" y="4953"/>
                  </a:lnTo>
                  <a:lnTo>
                    <a:pt x="8543" y="5010"/>
                  </a:lnTo>
                  <a:lnTo>
                    <a:pt x="8580" y="5070"/>
                  </a:lnTo>
                  <a:lnTo>
                    <a:pt x="8614" y="5132"/>
                  </a:lnTo>
                  <a:lnTo>
                    <a:pt x="8647" y="5196"/>
                  </a:lnTo>
                  <a:lnTo>
                    <a:pt x="8677" y="5261"/>
                  </a:lnTo>
                  <a:lnTo>
                    <a:pt x="8705" y="5328"/>
                  </a:lnTo>
                  <a:lnTo>
                    <a:pt x="8731" y="5398"/>
                  </a:lnTo>
                  <a:lnTo>
                    <a:pt x="8754" y="5469"/>
                  </a:lnTo>
                  <a:lnTo>
                    <a:pt x="8774" y="5543"/>
                  </a:lnTo>
                  <a:lnTo>
                    <a:pt x="8793" y="5617"/>
                  </a:lnTo>
                  <a:lnTo>
                    <a:pt x="8810" y="5694"/>
                  </a:lnTo>
                  <a:lnTo>
                    <a:pt x="8823" y="5774"/>
                  </a:lnTo>
                  <a:lnTo>
                    <a:pt x="8833" y="5854"/>
                  </a:lnTo>
                  <a:lnTo>
                    <a:pt x="8842" y="5937"/>
                  </a:lnTo>
                  <a:lnTo>
                    <a:pt x="8848" y="6022"/>
                  </a:lnTo>
                  <a:lnTo>
                    <a:pt x="8851" y="6109"/>
                  </a:lnTo>
                  <a:lnTo>
                    <a:pt x="8861" y="6071"/>
                  </a:lnTo>
                  <a:lnTo>
                    <a:pt x="8869" y="6038"/>
                  </a:lnTo>
                  <a:lnTo>
                    <a:pt x="8879" y="6010"/>
                  </a:lnTo>
                  <a:lnTo>
                    <a:pt x="8886" y="5986"/>
                  </a:lnTo>
                  <a:lnTo>
                    <a:pt x="8893" y="5966"/>
                  </a:lnTo>
                  <a:lnTo>
                    <a:pt x="8900" y="5949"/>
                  </a:lnTo>
                  <a:lnTo>
                    <a:pt x="8907" y="5935"/>
                  </a:lnTo>
                  <a:lnTo>
                    <a:pt x="8913" y="5923"/>
                  </a:lnTo>
                  <a:lnTo>
                    <a:pt x="8924" y="5903"/>
                  </a:lnTo>
                  <a:lnTo>
                    <a:pt x="8937" y="5884"/>
                  </a:lnTo>
                  <a:lnTo>
                    <a:pt x="8942" y="5874"/>
                  </a:lnTo>
                  <a:lnTo>
                    <a:pt x="8948" y="5862"/>
                  </a:lnTo>
                  <a:lnTo>
                    <a:pt x="8954" y="5849"/>
                  </a:lnTo>
                  <a:lnTo>
                    <a:pt x="8961" y="5834"/>
                  </a:lnTo>
                  <a:lnTo>
                    <a:pt x="8971" y="5860"/>
                  </a:lnTo>
                  <a:lnTo>
                    <a:pt x="8981" y="5884"/>
                  </a:lnTo>
                  <a:lnTo>
                    <a:pt x="8990" y="5906"/>
                  </a:lnTo>
                  <a:lnTo>
                    <a:pt x="9001" y="5925"/>
                  </a:lnTo>
                  <a:lnTo>
                    <a:pt x="9011" y="5944"/>
                  </a:lnTo>
                  <a:lnTo>
                    <a:pt x="9021" y="5962"/>
                  </a:lnTo>
                  <a:lnTo>
                    <a:pt x="9032" y="5977"/>
                  </a:lnTo>
                  <a:lnTo>
                    <a:pt x="9044" y="5991"/>
                  </a:lnTo>
                  <a:lnTo>
                    <a:pt x="9056" y="6006"/>
                  </a:lnTo>
                  <a:lnTo>
                    <a:pt x="9070" y="6020"/>
                  </a:lnTo>
                  <a:lnTo>
                    <a:pt x="9084" y="6034"/>
                  </a:lnTo>
                  <a:lnTo>
                    <a:pt x="9101" y="6048"/>
                  </a:lnTo>
                  <a:lnTo>
                    <a:pt x="9137" y="6077"/>
                  </a:lnTo>
                  <a:lnTo>
                    <a:pt x="9181" y="6109"/>
                  </a:lnTo>
                  <a:lnTo>
                    <a:pt x="9149" y="6023"/>
                  </a:lnTo>
                  <a:lnTo>
                    <a:pt x="9116" y="5938"/>
                  </a:lnTo>
                  <a:lnTo>
                    <a:pt x="9080" y="5853"/>
                  </a:lnTo>
                  <a:lnTo>
                    <a:pt x="9043" y="5769"/>
                  </a:lnTo>
                  <a:lnTo>
                    <a:pt x="9005" y="5685"/>
                  </a:lnTo>
                  <a:lnTo>
                    <a:pt x="8964" y="5603"/>
                  </a:lnTo>
                  <a:lnTo>
                    <a:pt x="8922" y="5520"/>
                  </a:lnTo>
                  <a:lnTo>
                    <a:pt x="8879" y="5439"/>
                  </a:lnTo>
                  <a:lnTo>
                    <a:pt x="8834" y="5357"/>
                  </a:lnTo>
                  <a:lnTo>
                    <a:pt x="8788" y="5278"/>
                  </a:lnTo>
                  <a:lnTo>
                    <a:pt x="8740" y="5198"/>
                  </a:lnTo>
                  <a:lnTo>
                    <a:pt x="8692" y="5120"/>
                  </a:lnTo>
                  <a:lnTo>
                    <a:pt x="8642" y="5042"/>
                  </a:lnTo>
                  <a:lnTo>
                    <a:pt x="8592" y="4966"/>
                  </a:lnTo>
                  <a:lnTo>
                    <a:pt x="8539" y="4890"/>
                  </a:lnTo>
                  <a:lnTo>
                    <a:pt x="8486" y="4815"/>
                  </a:lnTo>
                  <a:lnTo>
                    <a:pt x="8431" y="4742"/>
                  </a:lnTo>
                  <a:lnTo>
                    <a:pt x="8376" y="4670"/>
                  </a:lnTo>
                  <a:lnTo>
                    <a:pt x="8320" y="4599"/>
                  </a:lnTo>
                  <a:lnTo>
                    <a:pt x="8263" y="4529"/>
                  </a:lnTo>
                  <a:lnTo>
                    <a:pt x="8205" y="4461"/>
                  </a:lnTo>
                  <a:lnTo>
                    <a:pt x="8146" y="4393"/>
                  </a:lnTo>
                  <a:lnTo>
                    <a:pt x="8086" y="4326"/>
                  </a:lnTo>
                  <a:lnTo>
                    <a:pt x="8026" y="4262"/>
                  </a:lnTo>
                  <a:lnTo>
                    <a:pt x="7965" y="4199"/>
                  </a:lnTo>
                  <a:lnTo>
                    <a:pt x="7904" y="4137"/>
                  </a:lnTo>
                  <a:lnTo>
                    <a:pt x="7843" y="4076"/>
                  </a:lnTo>
                  <a:lnTo>
                    <a:pt x="7781" y="4017"/>
                  </a:lnTo>
                  <a:lnTo>
                    <a:pt x="7717" y="3960"/>
                  </a:lnTo>
                  <a:lnTo>
                    <a:pt x="7654" y="3904"/>
                  </a:lnTo>
                  <a:lnTo>
                    <a:pt x="7591" y="3850"/>
                  </a:lnTo>
                  <a:lnTo>
                    <a:pt x="7528" y="3797"/>
                  </a:lnTo>
                  <a:lnTo>
                    <a:pt x="7631" y="3791"/>
                  </a:lnTo>
                  <a:lnTo>
                    <a:pt x="7732" y="3790"/>
                  </a:lnTo>
                  <a:lnTo>
                    <a:pt x="7832" y="3794"/>
                  </a:lnTo>
                  <a:lnTo>
                    <a:pt x="7930" y="3801"/>
                  </a:lnTo>
                  <a:lnTo>
                    <a:pt x="8027" y="3814"/>
                  </a:lnTo>
                  <a:lnTo>
                    <a:pt x="8124" y="3830"/>
                  </a:lnTo>
                  <a:lnTo>
                    <a:pt x="8219" y="3851"/>
                  </a:lnTo>
                  <a:lnTo>
                    <a:pt x="8313" y="3875"/>
                  </a:lnTo>
                  <a:lnTo>
                    <a:pt x="8405" y="3904"/>
                  </a:lnTo>
                  <a:lnTo>
                    <a:pt x="8495" y="3935"/>
                  </a:lnTo>
                  <a:lnTo>
                    <a:pt x="8586" y="3970"/>
                  </a:lnTo>
                  <a:lnTo>
                    <a:pt x="8675" y="4007"/>
                  </a:lnTo>
                  <a:lnTo>
                    <a:pt x="8763" y="4048"/>
                  </a:lnTo>
                  <a:lnTo>
                    <a:pt x="8850" y="4091"/>
                  </a:lnTo>
                  <a:lnTo>
                    <a:pt x="8936" y="4137"/>
                  </a:lnTo>
                  <a:lnTo>
                    <a:pt x="9021" y="4185"/>
                  </a:lnTo>
                  <a:lnTo>
                    <a:pt x="9105" y="4236"/>
                  </a:lnTo>
                  <a:lnTo>
                    <a:pt x="9188" y="4288"/>
                  </a:lnTo>
                  <a:lnTo>
                    <a:pt x="9269" y="4342"/>
                  </a:lnTo>
                  <a:lnTo>
                    <a:pt x="9351" y="4399"/>
                  </a:lnTo>
                  <a:lnTo>
                    <a:pt x="9431" y="4456"/>
                  </a:lnTo>
                  <a:lnTo>
                    <a:pt x="9511" y="4515"/>
                  </a:lnTo>
                  <a:lnTo>
                    <a:pt x="9590" y="4575"/>
                  </a:lnTo>
                  <a:lnTo>
                    <a:pt x="9667" y="4636"/>
                  </a:lnTo>
                  <a:lnTo>
                    <a:pt x="9744" y="4698"/>
                  </a:lnTo>
                  <a:lnTo>
                    <a:pt x="9821" y="4760"/>
                  </a:lnTo>
                  <a:lnTo>
                    <a:pt x="9896" y="4823"/>
                  </a:lnTo>
                  <a:lnTo>
                    <a:pt x="9972" y="4886"/>
                  </a:lnTo>
                  <a:lnTo>
                    <a:pt x="10120" y="5011"/>
                  </a:lnTo>
                  <a:lnTo>
                    <a:pt x="10265" y="5136"/>
                  </a:lnTo>
                  <a:lnTo>
                    <a:pt x="10245" y="5106"/>
                  </a:lnTo>
                  <a:lnTo>
                    <a:pt x="10223" y="5076"/>
                  </a:lnTo>
                  <a:lnTo>
                    <a:pt x="10200" y="5047"/>
                  </a:lnTo>
                  <a:lnTo>
                    <a:pt x="10177" y="5018"/>
                  </a:lnTo>
                  <a:lnTo>
                    <a:pt x="10155" y="4990"/>
                  </a:lnTo>
                  <a:lnTo>
                    <a:pt x="10131" y="4962"/>
                  </a:lnTo>
                  <a:lnTo>
                    <a:pt x="10106" y="4935"/>
                  </a:lnTo>
                  <a:lnTo>
                    <a:pt x="10081" y="4908"/>
                  </a:lnTo>
                  <a:lnTo>
                    <a:pt x="10056" y="4881"/>
                  </a:lnTo>
                  <a:lnTo>
                    <a:pt x="10031" y="4856"/>
                  </a:lnTo>
                  <a:lnTo>
                    <a:pt x="10004" y="4831"/>
                  </a:lnTo>
                  <a:lnTo>
                    <a:pt x="9978" y="4806"/>
                  </a:lnTo>
                  <a:lnTo>
                    <a:pt x="9923" y="4758"/>
                  </a:lnTo>
                  <a:lnTo>
                    <a:pt x="9868" y="4710"/>
                  </a:lnTo>
                  <a:lnTo>
                    <a:pt x="9812" y="4665"/>
                  </a:lnTo>
                  <a:lnTo>
                    <a:pt x="9754" y="4619"/>
                  </a:lnTo>
                  <a:lnTo>
                    <a:pt x="9696" y="4576"/>
                  </a:lnTo>
                  <a:lnTo>
                    <a:pt x="9638" y="4533"/>
                  </a:lnTo>
                  <a:lnTo>
                    <a:pt x="9578" y="4491"/>
                  </a:lnTo>
                  <a:lnTo>
                    <a:pt x="9519" y="4449"/>
                  </a:lnTo>
                  <a:lnTo>
                    <a:pt x="9460" y="4407"/>
                  </a:lnTo>
                  <a:lnTo>
                    <a:pt x="9403" y="4366"/>
                  </a:lnTo>
                  <a:lnTo>
                    <a:pt x="9458" y="4374"/>
                  </a:lnTo>
                  <a:lnTo>
                    <a:pt x="9518" y="4384"/>
                  </a:lnTo>
                  <a:lnTo>
                    <a:pt x="9579" y="4396"/>
                  </a:lnTo>
                  <a:lnTo>
                    <a:pt x="9641" y="4405"/>
                  </a:lnTo>
                  <a:lnTo>
                    <a:pt x="9672" y="4409"/>
                  </a:lnTo>
                  <a:lnTo>
                    <a:pt x="9702" y="4412"/>
                  </a:lnTo>
                  <a:lnTo>
                    <a:pt x="9733" y="4414"/>
                  </a:lnTo>
                  <a:lnTo>
                    <a:pt x="9764" y="4415"/>
                  </a:lnTo>
                  <a:lnTo>
                    <a:pt x="9793" y="4414"/>
                  </a:lnTo>
                  <a:lnTo>
                    <a:pt x="9823" y="4412"/>
                  </a:lnTo>
                  <a:lnTo>
                    <a:pt x="9837" y="4411"/>
                  </a:lnTo>
                  <a:lnTo>
                    <a:pt x="9852" y="4409"/>
                  </a:lnTo>
                  <a:lnTo>
                    <a:pt x="9865" y="4406"/>
                  </a:lnTo>
                  <a:lnTo>
                    <a:pt x="9880" y="4403"/>
                  </a:lnTo>
                  <a:lnTo>
                    <a:pt x="9439" y="4232"/>
                  </a:lnTo>
                  <a:lnTo>
                    <a:pt x="8999" y="4060"/>
                  </a:lnTo>
                  <a:lnTo>
                    <a:pt x="8558" y="3890"/>
                  </a:lnTo>
                  <a:lnTo>
                    <a:pt x="8119" y="3720"/>
                  </a:lnTo>
                  <a:lnTo>
                    <a:pt x="7680" y="3551"/>
                  </a:lnTo>
                  <a:lnTo>
                    <a:pt x="7242" y="3381"/>
                  </a:lnTo>
                  <a:lnTo>
                    <a:pt x="6803" y="3211"/>
                  </a:lnTo>
                  <a:lnTo>
                    <a:pt x="6366" y="3041"/>
                  </a:lnTo>
                  <a:lnTo>
                    <a:pt x="5928" y="2870"/>
                  </a:lnTo>
                  <a:lnTo>
                    <a:pt x="5492" y="2700"/>
                  </a:lnTo>
                  <a:lnTo>
                    <a:pt x="5055" y="2527"/>
                  </a:lnTo>
                  <a:lnTo>
                    <a:pt x="4619" y="2354"/>
                  </a:lnTo>
                  <a:lnTo>
                    <a:pt x="4184" y="2181"/>
                  </a:lnTo>
                  <a:lnTo>
                    <a:pt x="3749" y="2005"/>
                  </a:lnTo>
                  <a:lnTo>
                    <a:pt x="3314" y="1829"/>
                  </a:lnTo>
                  <a:lnTo>
                    <a:pt x="2879" y="1651"/>
                  </a:lnTo>
                  <a:lnTo>
                    <a:pt x="3089" y="1631"/>
                  </a:lnTo>
                  <a:lnTo>
                    <a:pt x="3302" y="1618"/>
                  </a:lnTo>
                  <a:lnTo>
                    <a:pt x="3519" y="1612"/>
                  </a:lnTo>
                  <a:lnTo>
                    <a:pt x="3739" y="1612"/>
                  </a:lnTo>
                  <a:lnTo>
                    <a:pt x="3963" y="1620"/>
                  </a:lnTo>
                  <a:lnTo>
                    <a:pt x="4190" y="1633"/>
                  </a:lnTo>
                  <a:lnTo>
                    <a:pt x="4421" y="1652"/>
                  </a:lnTo>
                  <a:lnTo>
                    <a:pt x="4654" y="1675"/>
                  </a:lnTo>
                  <a:lnTo>
                    <a:pt x="4889" y="1704"/>
                  </a:lnTo>
                  <a:lnTo>
                    <a:pt x="5127" y="1738"/>
                  </a:lnTo>
                  <a:lnTo>
                    <a:pt x="5366" y="1775"/>
                  </a:lnTo>
                  <a:lnTo>
                    <a:pt x="5608" y="1817"/>
                  </a:lnTo>
                  <a:lnTo>
                    <a:pt x="5851" y="1862"/>
                  </a:lnTo>
                  <a:lnTo>
                    <a:pt x="6095" y="1910"/>
                  </a:lnTo>
                  <a:lnTo>
                    <a:pt x="6340" y="1960"/>
                  </a:lnTo>
                  <a:lnTo>
                    <a:pt x="6586" y="2014"/>
                  </a:lnTo>
                  <a:lnTo>
                    <a:pt x="6833" y="2068"/>
                  </a:lnTo>
                  <a:lnTo>
                    <a:pt x="7080" y="2125"/>
                  </a:lnTo>
                  <a:lnTo>
                    <a:pt x="7327" y="2184"/>
                  </a:lnTo>
                  <a:lnTo>
                    <a:pt x="7573" y="2243"/>
                  </a:lnTo>
                  <a:lnTo>
                    <a:pt x="8065" y="2362"/>
                  </a:lnTo>
                  <a:lnTo>
                    <a:pt x="8553" y="2482"/>
                  </a:lnTo>
                  <a:lnTo>
                    <a:pt x="8795" y="2541"/>
                  </a:lnTo>
                  <a:lnTo>
                    <a:pt x="9036" y="2598"/>
                  </a:lnTo>
                  <a:lnTo>
                    <a:pt x="9274" y="2654"/>
                  </a:lnTo>
                  <a:lnTo>
                    <a:pt x="9511" y="2708"/>
                  </a:lnTo>
                  <a:lnTo>
                    <a:pt x="9746" y="2760"/>
                  </a:lnTo>
                  <a:lnTo>
                    <a:pt x="9977" y="2809"/>
                  </a:lnTo>
                  <a:lnTo>
                    <a:pt x="10205" y="2855"/>
                  </a:lnTo>
                  <a:lnTo>
                    <a:pt x="10430" y="2899"/>
                  </a:lnTo>
                  <a:lnTo>
                    <a:pt x="10389" y="2875"/>
                  </a:lnTo>
                  <a:lnTo>
                    <a:pt x="10347" y="2851"/>
                  </a:lnTo>
                  <a:lnTo>
                    <a:pt x="10303" y="2829"/>
                  </a:lnTo>
                  <a:lnTo>
                    <a:pt x="10260" y="2806"/>
                  </a:lnTo>
                  <a:lnTo>
                    <a:pt x="10171" y="2761"/>
                  </a:lnTo>
                  <a:lnTo>
                    <a:pt x="10081" y="2717"/>
                  </a:lnTo>
                  <a:lnTo>
                    <a:pt x="9992" y="2675"/>
                  </a:lnTo>
                  <a:lnTo>
                    <a:pt x="9904" y="2633"/>
                  </a:lnTo>
                  <a:lnTo>
                    <a:pt x="9817" y="2591"/>
                  </a:lnTo>
                  <a:lnTo>
                    <a:pt x="9733" y="2550"/>
                  </a:lnTo>
                  <a:lnTo>
                    <a:pt x="9825" y="2546"/>
                  </a:lnTo>
                  <a:lnTo>
                    <a:pt x="9915" y="2541"/>
                  </a:lnTo>
                  <a:lnTo>
                    <a:pt x="10003" y="2536"/>
                  </a:lnTo>
                  <a:lnTo>
                    <a:pt x="10090" y="2528"/>
                  </a:lnTo>
                  <a:lnTo>
                    <a:pt x="10175" y="2520"/>
                  </a:lnTo>
                  <a:lnTo>
                    <a:pt x="10260" y="2511"/>
                  </a:lnTo>
                  <a:lnTo>
                    <a:pt x="10344" y="2501"/>
                  </a:lnTo>
                  <a:lnTo>
                    <a:pt x="10426" y="2488"/>
                  </a:lnTo>
                  <a:lnTo>
                    <a:pt x="10509" y="2475"/>
                  </a:lnTo>
                  <a:lnTo>
                    <a:pt x="10591" y="2459"/>
                  </a:lnTo>
                  <a:lnTo>
                    <a:pt x="10673" y="2442"/>
                  </a:lnTo>
                  <a:lnTo>
                    <a:pt x="10756" y="2423"/>
                  </a:lnTo>
                  <a:lnTo>
                    <a:pt x="10839" y="2404"/>
                  </a:lnTo>
                  <a:lnTo>
                    <a:pt x="10922" y="2381"/>
                  </a:lnTo>
                  <a:lnTo>
                    <a:pt x="11007" y="2356"/>
                  </a:lnTo>
                  <a:lnTo>
                    <a:pt x="11093" y="2329"/>
                  </a:lnTo>
                  <a:lnTo>
                    <a:pt x="10842" y="2328"/>
                  </a:lnTo>
                  <a:lnTo>
                    <a:pt x="10593" y="2323"/>
                  </a:lnTo>
                  <a:lnTo>
                    <a:pt x="10346" y="2314"/>
                  </a:lnTo>
                  <a:lnTo>
                    <a:pt x="10101" y="2303"/>
                  </a:lnTo>
                  <a:lnTo>
                    <a:pt x="9856" y="2288"/>
                  </a:lnTo>
                  <a:lnTo>
                    <a:pt x="9614" y="2271"/>
                  </a:lnTo>
                  <a:lnTo>
                    <a:pt x="9373" y="2251"/>
                  </a:lnTo>
                  <a:lnTo>
                    <a:pt x="9133" y="2229"/>
                  </a:lnTo>
                  <a:lnTo>
                    <a:pt x="8893" y="2205"/>
                  </a:lnTo>
                  <a:lnTo>
                    <a:pt x="8655" y="2179"/>
                  </a:lnTo>
                  <a:lnTo>
                    <a:pt x="8417" y="2151"/>
                  </a:lnTo>
                  <a:lnTo>
                    <a:pt x="8180" y="2121"/>
                  </a:lnTo>
                  <a:lnTo>
                    <a:pt x="7944" y="2090"/>
                  </a:lnTo>
                  <a:lnTo>
                    <a:pt x="7707" y="2058"/>
                  </a:lnTo>
                  <a:lnTo>
                    <a:pt x="7472" y="2025"/>
                  </a:lnTo>
                  <a:lnTo>
                    <a:pt x="7236" y="1990"/>
                  </a:lnTo>
                  <a:lnTo>
                    <a:pt x="6765" y="1921"/>
                  </a:lnTo>
                  <a:lnTo>
                    <a:pt x="6294" y="1850"/>
                  </a:lnTo>
                  <a:lnTo>
                    <a:pt x="6056" y="1815"/>
                  </a:lnTo>
                  <a:lnTo>
                    <a:pt x="5820" y="1780"/>
                  </a:lnTo>
                  <a:lnTo>
                    <a:pt x="5582" y="1745"/>
                  </a:lnTo>
                  <a:lnTo>
                    <a:pt x="5343" y="1710"/>
                  </a:lnTo>
                  <a:lnTo>
                    <a:pt x="5105" y="1677"/>
                  </a:lnTo>
                  <a:lnTo>
                    <a:pt x="4864" y="1645"/>
                  </a:lnTo>
                  <a:lnTo>
                    <a:pt x="4622" y="1615"/>
                  </a:lnTo>
                  <a:lnTo>
                    <a:pt x="4379" y="1586"/>
                  </a:lnTo>
                  <a:lnTo>
                    <a:pt x="4136" y="1558"/>
                  </a:lnTo>
                  <a:lnTo>
                    <a:pt x="3890" y="1532"/>
                  </a:lnTo>
                  <a:lnTo>
                    <a:pt x="3643" y="1508"/>
                  </a:lnTo>
                  <a:lnTo>
                    <a:pt x="3394" y="1486"/>
                  </a:lnTo>
                  <a:lnTo>
                    <a:pt x="3536" y="1449"/>
                  </a:lnTo>
                  <a:lnTo>
                    <a:pt x="3677" y="1412"/>
                  </a:lnTo>
                  <a:lnTo>
                    <a:pt x="3815" y="1374"/>
                  </a:lnTo>
                  <a:lnTo>
                    <a:pt x="3952" y="1336"/>
                  </a:lnTo>
                  <a:lnTo>
                    <a:pt x="4087" y="1297"/>
                  </a:lnTo>
                  <a:lnTo>
                    <a:pt x="4221" y="1257"/>
                  </a:lnTo>
                  <a:lnTo>
                    <a:pt x="4354" y="1215"/>
                  </a:lnTo>
                  <a:lnTo>
                    <a:pt x="4485" y="1174"/>
                  </a:lnTo>
                  <a:lnTo>
                    <a:pt x="4615" y="1132"/>
                  </a:lnTo>
                  <a:lnTo>
                    <a:pt x="4744" y="1089"/>
                  </a:lnTo>
                  <a:lnTo>
                    <a:pt x="4871" y="1046"/>
                  </a:lnTo>
                  <a:lnTo>
                    <a:pt x="4998" y="1002"/>
                  </a:lnTo>
                  <a:lnTo>
                    <a:pt x="5123" y="956"/>
                  </a:lnTo>
                  <a:lnTo>
                    <a:pt x="5248" y="911"/>
                  </a:lnTo>
                  <a:lnTo>
                    <a:pt x="5372" y="866"/>
                  </a:lnTo>
                  <a:lnTo>
                    <a:pt x="5495" y="819"/>
                  </a:lnTo>
                  <a:lnTo>
                    <a:pt x="5618" y="772"/>
                  </a:lnTo>
                  <a:lnTo>
                    <a:pt x="5740" y="724"/>
                  </a:lnTo>
                  <a:lnTo>
                    <a:pt x="5861" y="676"/>
                  </a:lnTo>
                  <a:lnTo>
                    <a:pt x="5982" y="627"/>
                  </a:lnTo>
                  <a:lnTo>
                    <a:pt x="6102" y="578"/>
                  </a:lnTo>
                  <a:lnTo>
                    <a:pt x="6222" y="527"/>
                  </a:lnTo>
                  <a:lnTo>
                    <a:pt x="6341" y="477"/>
                  </a:lnTo>
                  <a:lnTo>
                    <a:pt x="6461" y="426"/>
                  </a:lnTo>
                  <a:lnTo>
                    <a:pt x="6700" y="322"/>
                  </a:lnTo>
                  <a:lnTo>
                    <a:pt x="6939" y="217"/>
                  </a:lnTo>
                  <a:lnTo>
                    <a:pt x="7177" y="109"/>
                  </a:lnTo>
                  <a:lnTo>
                    <a:pt x="7418" y="0"/>
                  </a:lnTo>
                  <a:lnTo>
                    <a:pt x="7162" y="106"/>
                  </a:lnTo>
                  <a:lnTo>
                    <a:pt x="6901" y="213"/>
                  </a:lnTo>
                  <a:lnTo>
                    <a:pt x="6770" y="265"/>
                  </a:lnTo>
                  <a:lnTo>
                    <a:pt x="6639" y="317"/>
                  </a:lnTo>
                  <a:lnTo>
                    <a:pt x="6507" y="367"/>
                  </a:lnTo>
                  <a:lnTo>
                    <a:pt x="6374" y="418"/>
                  </a:lnTo>
                  <a:lnTo>
                    <a:pt x="6240" y="467"/>
                  </a:lnTo>
                  <a:lnTo>
                    <a:pt x="6107" y="517"/>
                  </a:lnTo>
                  <a:lnTo>
                    <a:pt x="5973" y="564"/>
                  </a:lnTo>
                  <a:lnTo>
                    <a:pt x="5838" y="611"/>
                  </a:lnTo>
                  <a:lnTo>
                    <a:pt x="5703" y="656"/>
                  </a:lnTo>
                  <a:lnTo>
                    <a:pt x="5568" y="701"/>
                  </a:lnTo>
                  <a:lnTo>
                    <a:pt x="5431" y="743"/>
                  </a:lnTo>
                  <a:lnTo>
                    <a:pt x="5296" y="784"/>
                  </a:lnTo>
                  <a:lnTo>
                    <a:pt x="5159" y="824"/>
                  </a:lnTo>
                  <a:lnTo>
                    <a:pt x="5023" y="861"/>
                  </a:lnTo>
                  <a:lnTo>
                    <a:pt x="4887" y="899"/>
                  </a:lnTo>
                  <a:lnTo>
                    <a:pt x="4750" y="933"/>
                  </a:lnTo>
                  <a:lnTo>
                    <a:pt x="4613" y="965"/>
                  </a:lnTo>
                  <a:lnTo>
                    <a:pt x="4477" y="995"/>
                  </a:lnTo>
                  <a:lnTo>
                    <a:pt x="4340" y="1022"/>
                  </a:lnTo>
                  <a:lnTo>
                    <a:pt x="4204" y="1047"/>
                  </a:lnTo>
                  <a:lnTo>
                    <a:pt x="4067" y="1071"/>
                  </a:lnTo>
                  <a:lnTo>
                    <a:pt x="3931" y="1092"/>
                  </a:lnTo>
                  <a:lnTo>
                    <a:pt x="3795" y="1109"/>
                  </a:lnTo>
                  <a:lnTo>
                    <a:pt x="3659" y="1125"/>
                  </a:lnTo>
                  <a:lnTo>
                    <a:pt x="3523" y="1137"/>
                  </a:lnTo>
                  <a:lnTo>
                    <a:pt x="3388" y="1146"/>
                  </a:lnTo>
                  <a:lnTo>
                    <a:pt x="3253" y="1152"/>
                  </a:lnTo>
                  <a:lnTo>
                    <a:pt x="3119" y="1155"/>
                  </a:lnTo>
                  <a:lnTo>
                    <a:pt x="2888" y="1166"/>
                  </a:lnTo>
                  <a:lnTo>
                    <a:pt x="2666" y="1175"/>
                  </a:lnTo>
                  <a:lnTo>
                    <a:pt x="2451" y="1185"/>
                  </a:lnTo>
                  <a:lnTo>
                    <a:pt x="2244" y="1195"/>
                  </a:lnTo>
                  <a:lnTo>
                    <a:pt x="2044" y="1204"/>
                  </a:lnTo>
                  <a:lnTo>
                    <a:pt x="1848" y="1213"/>
                  </a:lnTo>
                  <a:lnTo>
                    <a:pt x="1657" y="1223"/>
                  </a:lnTo>
                  <a:lnTo>
                    <a:pt x="1470" y="1232"/>
                  </a:lnTo>
                  <a:lnTo>
                    <a:pt x="1286" y="1241"/>
                  </a:lnTo>
                  <a:lnTo>
                    <a:pt x="1104" y="1250"/>
                  </a:lnTo>
                  <a:lnTo>
                    <a:pt x="924" y="1261"/>
                  </a:lnTo>
                  <a:lnTo>
                    <a:pt x="743" y="1271"/>
                  </a:lnTo>
                  <a:lnTo>
                    <a:pt x="561" y="1281"/>
                  </a:lnTo>
                  <a:lnTo>
                    <a:pt x="378" y="1292"/>
                  </a:lnTo>
                  <a:lnTo>
                    <a:pt x="192" y="1302"/>
                  </a:lnTo>
                  <a:lnTo>
                    <a:pt x="3" y="1313"/>
                  </a:lnTo>
                  <a:lnTo>
                    <a:pt x="2" y="1342"/>
                  </a:lnTo>
                  <a:lnTo>
                    <a:pt x="1" y="1370"/>
                  </a:lnTo>
                  <a:lnTo>
                    <a:pt x="1" y="1399"/>
                  </a:lnTo>
                  <a:lnTo>
                    <a:pt x="0" y="1427"/>
                  </a:lnTo>
                  <a:close/>
                </a:path>
              </a:pathLst>
            </a:custGeom>
            <a:solidFill>
              <a:srgbClr val="AABEE0"/>
            </a:solidFill>
            <a:ln w="9525">
              <a:noFill/>
              <a:round/>
              <a:headEnd/>
              <a:tailEnd/>
            </a:ln>
          </p:spPr>
          <p:txBody>
            <a:bodyPr/>
            <a:lstStyle/>
            <a:p>
              <a:endParaRPr lang="ar-EG">
                <a:latin typeface="Constantia" pitchFamily="18" charset="0"/>
                <a:cs typeface="Majalla UI"/>
              </a:endParaRPr>
            </a:p>
          </p:txBody>
        </p:sp>
        <p:sp>
          <p:nvSpPr>
            <p:cNvPr id="28704" name="Freeform 30"/>
            <p:cNvSpPr>
              <a:spLocks/>
            </p:cNvSpPr>
            <p:nvPr/>
          </p:nvSpPr>
          <p:spPr bwMode="auto">
            <a:xfrm>
              <a:off x="1298" y="3764"/>
              <a:ext cx="383" cy="211"/>
            </a:xfrm>
            <a:custGeom>
              <a:avLst/>
              <a:gdLst>
                <a:gd name="T0" fmla="*/ 0 w 11093"/>
                <a:gd name="T1" fmla="*/ 0 h 6109"/>
                <a:gd name="T2" fmla="*/ 0 w 11093"/>
                <a:gd name="T3" fmla="*/ 0 h 6109"/>
                <a:gd name="T4" fmla="*/ 0 w 11093"/>
                <a:gd name="T5" fmla="*/ 0 h 6109"/>
                <a:gd name="T6" fmla="*/ 0 w 11093"/>
                <a:gd name="T7" fmla="*/ 0 h 6109"/>
                <a:gd name="T8" fmla="*/ 0 w 11093"/>
                <a:gd name="T9" fmla="*/ 0 h 6109"/>
                <a:gd name="T10" fmla="*/ 0 w 11093"/>
                <a:gd name="T11" fmla="*/ 0 h 6109"/>
                <a:gd name="T12" fmla="*/ 0 w 11093"/>
                <a:gd name="T13" fmla="*/ 0 h 6109"/>
                <a:gd name="T14" fmla="*/ 0 w 11093"/>
                <a:gd name="T15" fmla="*/ 0 h 6109"/>
                <a:gd name="T16" fmla="*/ 0 w 11093"/>
                <a:gd name="T17" fmla="*/ 0 h 6109"/>
                <a:gd name="T18" fmla="*/ 0 w 11093"/>
                <a:gd name="T19" fmla="*/ 0 h 6109"/>
                <a:gd name="T20" fmla="*/ 0 w 11093"/>
                <a:gd name="T21" fmla="*/ 0 h 6109"/>
                <a:gd name="T22" fmla="*/ 0 w 11093"/>
                <a:gd name="T23" fmla="*/ 0 h 6109"/>
                <a:gd name="T24" fmla="*/ 0 w 11093"/>
                <a:gd name="T25" fmla="*/ 0 h 6109"/>
                <a:gd name="T26" fmla="*/ 0 w 11093"/>
                <a:gd name="T27" fmla="*/ 0 h 6109"/>
                <a:gd name="T28" fmla="*/ 0 w 11093"/>
                <a:gd name="T29" fmla="*/ 0 h 6109"/>
                <a:gd name="T30" fmla="*/ 0 w 11093"/>
                <a:gd name="T31" fmla="*/ 0 h 6109"/>
                <a:gd name="T32" fmla="*/ 0 w 11093"/>
                <a:gd name="T33" fmla="*/ 0 h 6109"/>
                <a:gd name="T34" fmla="*/ 0 w 11093"/>
                <a:gd name="T35" fmla="*/ 0 h 6109"/>
                <a:gd name="T36" fmla="*/ 0 w 11093"/>
                <a:gd name="T37" fmla="*/ 0 h 6109"/>
                <a:gd name="T38" fmla="*/ 0 w 11093"/>
                <a:gd name="T39" fmla="*/ 0 h 6109"/>
                <a:gd name="T40" fmla="*/ 0 w 11093"/>
                <a:gd name="T41" fmla="*/ 0 h 6109"/>
                <a:gd name="T42" fmla="*/ 0 w 11093"/>
                <a:gd name="T43" fmla="*/ 0 h 6109"/>
                <a:gd name="T44" fmla="*/ 0 w 11093"/>
                <a:gd name="T45" fmla="*/ 0 h 6109"/>
                <a:gd name="T46" fmla="*/ 0 w 11093"/>
                <a:gd name="T47" fmla="*/ 0 h 6109"/>
                <a:gd name="T48" fmla="*/ 0 w 11093"/>
                <a:gd name="T49" fmla="*/ 0 h 6109"/>
                <a:gd name="T50" fmla="*/ 0 w 11093"/>
                <a:gd name="T51" fmla="*/ 0 h 6109"/>
                <a:gd name="T52" fmla="*/ 0 w 11093"/>
                <a:gd name="T53" fmla="*/ 0 h 6109"/>
                <a:gd name="T54" fmla="*/ 0 w 11093"/>
                <a:gd name="T55" fmla="*/ 0 h 6109"/>
                <a:gd name="T56" fmla="*/ 0 w 11093"/>
                <a:gd name="T57" fmla="*/ 0 h 6109"/>
                <a:gd name="T58" fmla="*/ 0 w 11093"/>
                <a:gd name="T59" fmla="*/ 0 h 6109"/>
                <a:gd name="T60" fmla="*/ 0 w 11093"/>
                <a:gd name="T61" fmla="*/ 0 h 6109"/>
                <a:gd name="T62" fmla="*/ 0 w 11093"/>
                <a:gd name="T63" fmla="*/ 0 h 6109"/>
                <a:gd name="T64" fmla="*/ 0 w 11093"/>
                <a:gd name="T65" fmla="*/ 0 h 6109"/>
                <a:gd name="T66" fmla="*/ 0 w 11093"/>
                <a:gd name="T67" fmla="*/ 0 h 6109"/>
                <a:gd name="T68" fmla="*/ 0 w 11093"/>
                <a:gd name="T69" fmla="*/ 0 h 6109"/>
                <a:gd name="T70" fmla="*/ 0 w 11093"/>
                <a:gd name="T71" fmla="*/ 0 h 6109"/>
                <a:gd name="T72" fmla="*/ 0 w 11093"/>
                <a:gd name="T73" fmla="*/ 0 h 6109"/>
                <a:gd name="T74" fmla="*/ 0 w 11093"/>
                <a:gd name="T75" fmla="*/ 0 h 6109"/>
                <a:gd name="T76" fmla="*/ 0 w 11093"/>
                <a:gd name="T77" fmla="*/ 0 h 6109"/>
                <a:gd name="T78" fmla="*/ 0 w 11093"/>
                <a:gd name="T79" fmla="*/ 0 h 6109"/>
                <a:gd name="T80" fmla="*/ 0 w 11093"/>
                <a:gd name="T81" fmla="*/ 0 h 6109"/>
                <a:gd name="T82" fmla="*/ 0 w 11093"/>
                <a:gd name="T83" fmla="*/ 0 h 6109"/>
                <a:gd name="T84" fmla="*/ 0 w 11093"/>
                <a:gd name="T85" fmla="*/ 0 h 6109"/>
                <a:gd name="T86" fmla="*/ 0 w 11093"/>
                <a:gd name="T87" fmla="*/ 0 h 6109"/>
                <a:gd name="T88" fmla="*/ 0 w 11093"/>
                <a:gd name="T89" fmla="*/ 0 h 6109"/>
                <a:gd name="T90" fmla="*/ 0 w 11093"/>
                <a:gd name="T91" fmla="*/ 0 h 6109"/>
                <a:gd name="T92" fmla="*/ 0 w 11093"/>
                <a:gd name="T93" fmla="*/ 0 h 6109"/>
                <a:gd name="T94" fmla="*/ 0 w 11093"/>
                <a:gd name="T95" fmla="*/ 0 h 6109"/>
                <a:gd name="T96" fmla="*/ 0 w 11093"/>
                <a:gd name="T97" fmla="*/ 0 h 6109"/>
                <a:gd name="T98" fmla="*/ 0 w 11093"/>
                <a:gd name="T99" fmla="*/ 0 h 6109"/>
                <a:gd name="T100" fmla="*/ 0 w 11093"/>
                <a:gd name="T101" fmla="*/ 0 h 6109"/>
                <a:gd name="T102" fmla="*/ 0 w 11093"/>
                <a:gd name="T103" fmla="*/ 0 h 6109"/>
                <a:gd name="T104" fmla="*/ 0 w 11093"/>
                <a:gd name="T105" fmla="*/ 0 h 6109"/>
                <a:gd name="T106" fmla="*/ 0 w 11093"/>
                <a:gd name="T107" fmla="*/ 0 h 6109"/>
                <a:gd name="T108" fmla="*/ 0 w 11093"/>
                <a:gd name="T109" fmla="*/ 0 h 6109"/>
                <a:gd name="T110" fmla="*/ 0 w 11093"/>
                <a:gd name="T111" fmla="*/ 0 h 6109"/>
                <a:gd name="T112" fmla="*/ 0 w 11093"/>
                <a:gd name="T113" fmla="*/ 0 h 6109"/>
                <a:gd name="T114" fmla="*/ 0 w 11093"/>
                <a:gd name="T115" fmla="*/ 0 h 6109"/>
                <a:gd name="T116" fmla="*/ 0 w 11093"/>
                <a:gd name="T117" fmla="*/ 0 h 6109"/>
                <a:gd name="T118" fmla="*/ 0 w 11093"/>
                <a:gd name="T119" fmla="*/ 0 h 6109"/>
                <a:gd name="T120" fmla="*/ 0 w 11093"/>
                <a:gd name="T121" fmla="*/ 0 h 6109"/>
                <a:gd name="T122" fmla="*/ 0 w 11093"/>
                <a:gd name="T123" fmla="*/ 0 h 610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093"/>
                <a:gd name="T187" fmla="*/ 0 h 6109"/>
                <a:gd name="T188" fmla="*/ 11093 w 11093"/>
                <a:gd name="T189" fmla="*/ 6109 h 610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093" h="6109">
                  <a:moveTo>
                    <a:pt x="0" y="1427"/>
                  </a:moveTo>
                  <a:lnTo>
                    <a:pt x="85" y="1425"/>
                  </a:lnTo>
                  <a:lnTo>
                    <a:pt x="168" y="1423"/>
                  </a:lnTo>
                  <a:lnTo>
                    <a:pt x="250" y="1422"/>
                  </a:lnTo>
                  <a:lnTo>
                    <a:pt x="332" y="1421"/>
                  </a:lnTo>
                  <a:lnTo>
                    <a:pt x="411" y="1422"/>
                  </a:lnTo>
                  <a:lnTo>
                    <a:pt x="491" y="1422"/>
                  </a:lnTo>
                  <a:lnTo>
                    <a:pt x="568" y="1424"/>
                  </a:lnTo>
                  <a:lnTo>
                    <a:pt x="646" y="1425"/>
                  </a:lnTo>
                  <a:lnTo>
                    <a:pt x="722" y="1428"/>
                  </a:lnTo>
                  <a:lnTo>
                    <a:pt x="799" y="1432"/>
                  </a:lnTo>
                  <a:lnTo>
                    <a:pt x="874" y="1436"/>
                  </a:lnTo>
                  <a:lnTo>
                    <a:pt x="948" y="1440"/>
                  </a:lnTo>
                  <a:lnTo>
                    <a:pt x="1023" y="1446"/>
                  </a:lnTo>
                  <a:lnTo>
                    <a:pt x="1097" y="1453"/>
                  </a:lnTo>
                  <a:lnTo>
                    <a:pt x="1171" y="1460"/>
                  </a:lnTo>
                  <a:lnTo>
                    <a:pt x="1244" y="1468"/>
                  </a:lnTo>
                  <a:lnTo>
                    <a:pt x="1317" y="1477"/>
                  </a:lnTo>
                  <a:lnTo>
                    <a:pt x="1391" y="1487"/>
                  </a:lnTo>
                  <a:lnTo>
                    <a:pt x="1464" y="1498"/>
                  </a:lnTo>
                  <a:lnTo>
                    <a:pt x="1538" y="1509"/>
                  </a:lnTo>
                  <a:lnTo>
                    <a:pt x="1612" y="1522"/>
                  </a:lnTo>
                  <a:lnTo>
                    <a:pt x="1686" y="1535"/>
                  </a:lnTo>
                  <a:lnTo>
                    <a:pt x="1759" y="1550"/>
                  </a:lnTo>
                  <a:lnTo>
                    <a:pt x="1835" y="1565"/>
                  </a:lnTo>
                  <a:lnTo>
                    <a:pt x="1910" y="1582"/>
                  </a:lnTo>
                  <a:lnTo>
                    <a:pt x="1986" y="1599"/>
                  </a:lnTo>
                  <a:lnTo>
                    <a:pt x="2062" y="1617"/>
                  </a:lnTo>
                  <a:lnTo>
                    <a:pt x="2140" y="1636"/>
                  </a:lnTo>
                  <a:lnTo>
                    <a:pt x="2217" y="1657"/>
                  </a:lnTo>
                  <a:lnTo>
                    <a:pt x="2297" y="1678"/>
                  </a:lnTo>
                  <a:lnTo>
                    <a:pt x="2376" y="1701"/>
                  </a:lnTo>
                  <a:lnTo>
                    <a:pt x="2457" y="1725"/>
                  </a:lnTo>
                  <a:lnTo>
                    <a:pt x="2537" y="1749"/>
                  </a:lnTo>
                  <a:lnTo>
                    <a:pt x="2623" y="1774"/>
                  </a:lnTo>
                  <a:lnTo>
                    <a:pt x="2714" y="1802"/>
                  </a:lnTo>
                  <a:lnTo>
                    <a:pt x="2810" y="1832"/>
                  </a:lnTo>
                  <a:lnTo>
                    <a:pt x="3015" y="1899"/>
                  </a:lnTo>
                  <a:lnTo>
                    <a:pt x="3235" y="1972"/>
                  </a:lnTo>
                  <a:lnTo>
                    <a:pt x="3468" y="2053"/>
                  </a:lnTo>
                  <a:lnTo>
                    <a:pt x="3713" y="2138"/>
                  </a:lnTo>
                  <a:lnTo>
                    <a:pt x="3966" y="2227"/>
                  </a:lnTo>
                  <a:lnTo>
                    <a:pt x="4226" y="2321"/>
                  </a:lnTo>
                  <a:lnTo>
                    <a:pt x="4489" y="2416"/>
                  </a:lnTo>
                  <a:lnTo>
                    <a:pt x="4753" y="2514"/>
                  </a:lnTo>
                  <a:lnTo>
                    <a:pt x="5018" y="2612"/>
                  </a:lnTo>
                  <a:lnTo>
                    <a:pt x="5278" y="2710"/>
                  </a:lnTo>
                  <a:lnTo>
                    <a:pt x="5533" y="2807"/>
                  </a:lnTo>
                  <a:lnTo>
                    <a:pt x="5780" y="2902"/>
                  </a:lnTo>
                  <a:lnTo>
                    <a:pt x="6018" y="2994"/>
                  </a:lnTo>
                  <a:lnTo>
                    <a:pt x="6242" y="3082"/>
                  </a:lnTo>
                  <a:lnTo>
                    <a:pt x="6349" y="3124"/>
                  </a:lnTo>
                  <a:lnTo>
                    <a:pt x="6452" y="3164"/>
                  </a:lnTo>
                  <a:lnTo>
                    <a:pt x="6550" y="3205"/>
                  </a:lnTo>
                  <a:lnTo>
                    <a:pt x="6645" y="3247"/>
                  </a:lnTo>
                  <a:lnTo>
                    <a:pt x="6736" y="3289"/>
                  </a:lnTo>
                  <a:lnTo>
                    <a:pt x="6823" y="3331"/>
                  </a:lnTo>
                  <a:lnTo>
                    <a:pt x="6903" y="3374"/>
                  </a:lnTo>
                  <a:lnTo>
                    <a:pt x="6981" y="3418"/>
                  </a:lnTo>
                  <a:lnTo>
                    <a:pt x="7052" y="3463"/>
                  </a:lnTo>
                  <a:lnTo>
                    <a:pt x="7118" y="3508"/>
                  </a:lnTo>
                  <a:lnTo>
                    <a:pt x="7179" y="3556"/>
                  </a:lnTo>
                  <a:lnTo>
                    <a:pt x="7235" y="3604"/>
                  </a:lnTo>
                  <a:lnTo>
                    <a:pt x="7285" y="3655"/>
                  </a:lnTo>
                  <a:lnTo>
                    <a:pt x="7328" y="3707"/>
                  </a:lnTo>
                  <a:lnTo>
                    <a:pt x="7366" y="3760"/>
                  </a:lnTo>
                  <a:lnTo>
                    <a:pt x="7397" y="3816"/>
                  </a:lnTo>
                  <a:lnTo>
                    <a:pt x="7422" y="3874"/>
                  </a:lnTo>
                  <a:lnTo>
                    <a:pt x="7440" y="3933"/>
                  </a:lnTo>
                  <a:lnTo>
                    <a:pt x="7451" y="3996"/>
                  </a:lnTo>
                  <a:lnTo>
                    <a:pt x="7455" y="4061"/>
                  </a:lnTo>
                  <a:lnTo>
                    <a:pt x="7452" y="4129"/>
                  </a:lnTo>
                  <a:lnTo>
                    <a:pt x="7441" y="4201"/>
                  </a:lnTo>
                  <a:lnTo>
                    <a:pt x="7423" y="4274"/>
                  </a:lnTo>
                  <a:lnTo>
                    <a:pt x="7397" y="4351"/>
                  </a:lnTo>
                  <a:lnTo>
                    <a:pt x="7363" y="4432"/>
                  </a:lnTo>
                  <a:lnTo>
                    <a:pt x="7321" y="4515"/>
                  </a:lnTo>
                  <a:lnTo>
                    <a:pt x="7270" y="4603"/>
                  </a:lnTo>
                  <a:lnTo>
                    <a:pt x="7210" y="4694"/>
                  </a:lnTo>
                  <a:lnTo>
                    <a:pt x="7143" y="4790"/>
                  </a:lnTo>
                  <a:lnTo>
                    <a:pt x="7066" y="4889"/>
                  </a:lnTo>
                  <a:lnTo>
                    <a:pt x="6980" y="4992"/>
                  </a:lnTo>
                  <a:lnTo>
                    <a:pt x="6885" y="5100"/>
                  </a:lnTo>
                  <a:lnTo>
                    <a:pt x="6916" y="5077"/>
                  </a:lnTo>
                  <a:lnTo>
                    <a:pt x="6945" y="5055"/>
                  </a:lnTo>
                  <a:lnTo>
                    <a:pt x="6974" y="5032"/>
                  </a:lnTo>
                  <a:lnTo>
                    <a:pt x="7002" y="5009"/>
                  </a:lnTo>
                  <a:lnTo>
                    <a:pt x="7028" y="4987"/>
                  </a:lnTo>
                  <a:lnTo>
                    <a:pt x="7055" y="4964"/>
                  </a:lnTo>
                  <a:lnTo>
                    <a:pt x="7081" y="4940"/>
                  </a:lnTo>
                  <a:lnTo>
                    <a:pt x="7106" y="4917"/>
                  </a:lnTo>
                  <a:lnTo>
                    <a:pt x="7153" y="4870"/>
                  </a:lnTo>
                  <a:lnTo>
                    <a:pt x="7200" y="4822"/>
                  </a:lnTo>
                  <a:lnTo>
                    <a:pt x="7244" y="4773"/>
                  </a:lnTo>
                  <a:lnTo>
                    <a:pt x="7287" y="4724"/>
                  </a:lnTo>
                  <a:lnTo>
                    <a:pt x="7329" y="4673"/>
                  </a:lnTo>
                  <a:lnTo>
                    <a:pt x="7369" y="4623"/>
                  </a:lnTo>
                  <a:lnTo>
                    <a:pt x="7410" y="4570"/>
                  </a:lnTo>
                  <a:lnTo>
                    <a:pt x="7451" y="4517"/>
                  </a:lnTo>
                  <a:lnTo>
                    <a:pt x="7491" y="4463"/>
                  </a:lnTo>
                  <a:lnTo>
                    <a:pt x="7534" y="4407"/>
                  </a:lnTo>
                  <a:lnTo>
                    <a:pt x="7576" y="4350"/>
                  </a:lnTo>
                  <a:lnTo>
                    <a:pt x="7620" y="4292"/>
                  </a:lnTo>
                  <a:lnTo>
                    <a:pt x="7688" y="4319"/>
                  </a:lnTo>
                  <a:lnTo>
                    <a:pt x="7755" y="4348"/>
                  </a:lnTo>
                  <a:lnTo>
                    <a:pt x="7820" y="4379"/>
                  </a:lnTo>
                  <a:lnTo>
                    <a:pt x="7883" y="4411"/>
                  </a:lnTo>
                  <a:lnTo>
                    <a:pt x="7945" y="4446"/>
                  </a:lnTo>
                  <a:lnTo>
                    <a:pt x="8005" y="4482"/>
                  </a:lnTo>
                  <a:lnTo>
                    <a:pt x="8063" y="4520"/>
                  </a:lnTo>
                  <a:lnTo>
                    <a:pt x="8119" y="4561"/>
                  </a:lnTo>
                  <a:lnTo>
                    <a:pt x="8174" y="4603"/>
                  </a:lnTo>
                  <a:lnTo>
                    <a:pt x="8227" y="4647"/>
                  </a:lnTo>
                  <a:lnTo>
                    <a:pt x="8278" y="4694"/>
                  </a:lnTo>
                  <a:lnTo>
                    <a:pt x="8327" y="4741"/>
                  </a:lnTo>
                  <a:lnTo>
                    <a:pt x="8375" y="4792"/>
                  </a:lnTo>
                  <a:lnTo>
                    <a:pt x="8420" y="4843"/>
                  </a:lnTo>
                  <a:lnTo>
                    <a:pt x="8463" y="4897"/>
                  </a:lnTo>
                  <a:lnTo>
                    <a:pt x="8504" y="4953"/>
                  </a:lnTo>
                  <a:lnTo>
                    <a:pt x="8543" y="5010"/>
                  </a:lnTo>
                  <a:lnTo>
                    <a:pt x="8580" y="5070"/>
                  </a:lnTo>
                  <a:lnTo>
                    <a:pt x="8614" y="5132"/>
                  </a:lnTo>
                  <a:lnTo>
                    <a:pt x="8647" y="5196"/>
                  </a:lnTo>
                  <a:lnTo>
                    <a:pt x="8677" y="5261"/>
                  </a:lnTo>
                  <a:lnTo>
                    <a:pt x="8705" y="5328"/>
                  </a:lnTo>
                  <a:lnTo>
                    <a:pt x="8731" y="5398"/>
                  </a:lnTo>
                  <a:lnTo>
                    <a:pt x="8754" y="5469"/>
                  </a:lnTo>
                  <a:lnTo>
                    <a:pt x="8774" y="5543"/>
                  </a:lnTo>
                  <a:lnTo>
                    <a:pt x="8793" y="5617"/>
                  </a:lnTo>
                  <a:lnTo>
                    <a:pt x="8810" y="5694"/>
                  </a:lnTo>
                  <a:lnTo>
                    <a:pt x="8823" y="5774"/>
                  </a:lnTo>
                  <a:lnTo>
                    <a:pt x="8833" y="5854"/>
                  </a:lnTo>
                  <a:lnTo>
                    <a:pt x="8842" y="5937"/>
                  </a:lnTo>
                  <a:lnTo>
                    <a:pt x="8848" y="6022"/>
                  </a:lnTo>
                  <a:lnTo>
                    <a:pt x="8851" y="6109"/>
                  </a:lnTo>
                  <a:lnTo>
                    <a:pt x="8861" y="6071"/>
                  </a:lnTo>
                  <a:lnTo>
                    <a:pt x="8869" y="6038"/>
                  </a:lnTo>
                  <a:lnTo>
                    <a:pt x="8879" y="6010"/>
                  </a:lnTo>
                  <a:lnTo>
                    <a:pt x="8886" y="5986"/>
                  </a:lnTo>
                  <a:lnTo>
                    <a:pt x="8893" y="5966"/>
                  </a:lnTo>
                  <a:lnTo>
                    <a:pt x="8900" y="5949"/>
                  </a:lnTo>
                  <a:lnTo>
                    <a:pt x="8907" y="5935"/>
                  </a:lnTo>
                  <a:lnTo>
                    <a:pt x="8913" y="5923"/>
                  </a:lnTo>
                  <a:lnTo>
                    <a:pt x="8924" y="5903"/>
                  </a:lnTo>
                  <a:lnTo>
                    <a:pt x="8937" y="5884"/>
                  </a:lnTo>
                  <a:lnTo>
                    <a:pt x="8942" y="5874"/>
                  </a:lnTo>
                  <a:lnTo>
                    <a:pt x="8948" y="5862"/>
                  </a:lnTo>
                  <a:lnTo>
                    <a:pt x="8954" y="5849"/>
                  </a:lnTo>
                  <a:lnTo>
                    <a:pt x="8961" y="5834"/>
                  </a:lnTo>
                  <a:lnTo>
                    <a:pt x="8971" y="5860"/>
                  </a:lnTo>
                  <a:lnTo>
                    <a:pt x="8981" y="5884"/>
                  </a:lnTo>
                  <a:lnTo>
                    <a:pt x="8990" y="5906"/>
                  </a:lnTo>
                  <a:lnTo>
                    <a:pt x="9001" y="5925"/>
                  </a:lnTo>
                  <a:lnTo>
                    <a:pt x="9011" y="5944"/>
                  </a:lnTo>
                  <a:lnTo>
                    <a:pt x="9021" y="5962"/>
                  </a:lnTo>
                  <a:lnTo>
                    <a:pt x="9032" y="5977"/>
                  </a:lnTo>
                  <a:lnTo>
                    <a:pt x="9044" y="5991"/>
                  </a:lnTo>
                  <a:lnTo>
                    <a:pt x="9056" y="6006"/>
                  </a:lnTo>
                  <a:lnTo>
                    <a:pt x="9070" y="6020"/>
                  </a:lnTo>
                  <a:lnTo>
                    <a:pt x="9084" y="6034"/>
                  </a:lnTo>
                  <a:lnTo>
                    <a:pt x="9101" y="6048"/>
                  </a:lnTo>
                  <a:lnTo>
                    <a:pt x="9137" y="6077"/>
                  </a:lnTo>
                  <a:lnTo>
                    <a:pt x="9181" y="6109"/>
                  </a:lnTo>
                  <a:lnTo>
                    <a:pt x="9149" y="6023"/>
                  </a:lnTo>
                  <a:lnTo>
                    <a:pt x="9116" y="5938"/>
                  </a:lnTo>
                  <a:lnTo>
                    <a:pt x="9080" y="5853"/>
                  </a:lnTo>
                  <a:lnTo>
                    <a:pt x="9043" y="5769"/>
                  </a:lnTo>
                  <a:lnTo>
                    <a:pt x="9005" y="5685"/>
                  </a:lnTo>
                  <a:lnTo>
                    <a:pt x="8964" y="5603"/>
                  </a:lnTo>
                  <a:lnTo>
                    <a:pt x="8922" y="5520"/>
                  </a:lnTo>
                  <a:lnTo>
                    <a:pt x="8879" y="5439"/>
                  </a:lnTo>
                  <a:lnTo>
                    <a:pt x="8834" y="5357"/>
                  </a:lnTo>
                  <a:lnTo>
                    <a:pt x="8788" y="5278"/>
                  </a:lnTo>
                  <a:lnTo>
                    <a:pt x="8740" y="5198"/>
                  </a:lnTo>
                  <a:lnTo>
                    <a:pt x="8692" y="5120"/>
                  </a:lnTo>
                  <a:lnTo>
                    <a:pt x="8642" y="5042"/>
                  </a:lnTo>
                  <a:lnTo>
                    <a:pt x="8592" y="4966"/>
                  </a:lnTo>
                  <a:lnTo>
                    <a:pt x="8539" y="4890"/>
                  </a:lnTo>
                  <a:lnTo>
                    <a:pt x="8486" y="4815"/>
                  </a:lnTo>
                  <a:lnTo>
                    <a:pt x="8431" y="4742"/>
                  </a:lnTo>
                  <a:lnTo>
                    <a:pt x="8376" y="4670"/>
                  </a:lnTo>
                  <a:lnTo>
                    <a:pt x="8320" y="4599"/>
                  </a:lnTo>
                  <a:lnTo>
                    <a:pt x="8263" y="4529"/>
                  </a:lnTo>
                  <a:lnTo>
                    <a:pt x="8205" y="4461"/>
                  </a:lnTo>
                  <a:lnTo>
                    <a:pt x="8146" y="4393"/>
                  </a:lnTo>
                  <a:lnTo>
                    <a:pt x="8086" y="4326"/>
                  </a:lnTo>
                  <a:lnTo>
                    <a:pt x="8026" y="4262"/>
                  </a:lnTo>
                  <a:lnTo>
                    <a:pt x="7965" y="4199"/>
                  </a:lnTo>
                  <a:lnTo>
                    <a:pt x="7904" y="4137"/>
                  </a:lnTo>
                  <a:lnTo>
                    <a:pt x="7843" y="4076"/>
                  </a:lnTo>
                  <a:lnTo>
                    <a:pt x="7781" y="4017"/>
                  </a:lnTo>
                  <a:lnTo>
                    <a:pt x="7717" y="3960"/>
                  </a:lnTo>
                  <a:lnTo>
                    <a:pt x="7654" y="3904"/>
                  </a:lnTo>
                  <a:lnTo>
                    <a:pt x="7591" y="3850"/>
                  </a:lnTo>
                  <a:lnTo>
                    <a:pt x="7528" y="3797"/>
                  </a:lnTo>
                  <a:lnTo>
                    <a:pt x="7631" y="3791"/>
                  </a:lnTo>
                  <a:lnTo>
                    <a:pt x="7732" y="3790"/>
                  </a:lnTo>
                  <a:lnTo>
                    <a:pt x="7832" y="3794"/>
                  </a:lnTo>
                  <a:lnTo>
                    <a:pt x="7930" y="3801"/>
                  </a:lnTo>
                  <a:lnTo>
                    <a:pt x="8027" y="3814"/>
                  </a:lnTo>
                  <a:lnTo>
                    <a:pt x="8124" y="3830"/>
                  </a:lnTo>
                  <a:lnTo>
                    <a:pt x="8219" y="3851"/>
                  </a:lnTo>
                  <a:lnTo>
                    <a:pt x="8313" y="3875"/>
                  </a:lnTo>
                  <a:lnTo>
                    <a:pt x="8405" y="3904"/>
                  </a:lnTo>
                  <a:lnTo>
                    <a:pt x="8495" y="3935"/>
                  </a:lnTo>
                  <a:lnTo>
                    <a:pt x="8586" y="3970"/>
                  </a:lnTo>
                  <a:lnTo>
                    <a:pt x="8675" y="4007"/>
                  </a:lnTo>
                  <a:lnTo>
                    <a:pt x="8763" y="4048"/>
                  </a:lnTo>
                  <a:lnTo>
                    <a:pt x="8850" y="4091"/>
                  </a:lnTo>
                  <a:lnTo>
                    <a:pt x="8936" y="4137"/>
                  </a:lnTo>
                  <a:lnTo>
                    <a:pt x="9021" y="4185"/>
                  </a:lnTo>
                  <a:lnTo>
                    <a:pt x="9105" y="4236"/>
                  </a:lnTo>
                  <a:lnTo>
                    <a:pt x="9188" y="4288"/>
                  </a:lnTo>
                  <a:lnTo>
                    <a:pt x="9269" y="4342"/>
                  </a:lnTo>
                  <a:lnTo>
                    <a:pt x="9351" y="4399"/>
                  </a:lnTo>
                  <a:lnTo>
                    <a:pt x="9431" y="4456"/>
                  </a:lnTo>
                  <a:lnTo>
                    <a:pt x="9511" y="4515"/>
                  </a:lnTo>
                  <a:lnTo>
                    <a:pt x="9590" y="4575"/>
                  </a:lnTo>
                  <a:lnTo>
                    <a:pt x="9667" y="4636"/>
                  </a:lnTo>
                  <a:lnTo>
                    <a:pt x="9744" y="4698"/>
                  </a:lnTo>
                  <a:lnTo>
                    <a:pt x="9821" y="4760"/>
                  </a:lnTo>
                  <a:lnTo>
                    <a:pt x="9896" y="4823"/>
                  </a:lnTo>
                  <a:lnTo>
                    <a:pt x="9972" y="4886"/>
                  </a:lnTo>
                  <a:lnTo>
                    <a:pt x="10120" y="5011"/>
                  </a:lnTo>
                  <a:lnTo>
                    <a:pt x="10265" y="5136"/>
                  </a:lnTo>
                  <a:lnTo>
                    <a:pt x="10245" y="5106"/>
                  </a:lnTo>
                  <a:lnTo>
                    <a:pt x="10223" y="5076"/>
                  </a:lnTo>
                  <a:lnTo>
                    <a:pt x="10200" y="5047"/>
                  </a:lnTo>
                  <a:lnTo>
                    <a:pt x="10177" y="5018"/>
                  </a:lnTo>
                  <a:lnTo>
                    <a:pt x="10155" y="4990"/>
                  </a:lnTo>
                  <a:lnTo>
                    <a:pt x="10131" y="4962"/>
                  </a:lnTo>
                  <a:lnTo>
                    <a:pt x="10106" y="4935"/>
                  </a:lnTo>
                  <a:lnTo>
                    <a:pt x="10081" y="4908"/>
                  </a:lnTo>
                  <a:lnTo>
                    <a:pt x="10056" y="4881"/>
                  </a:lnTo>
                  <a:lnTo>
                    <a:pt x="10031" y="4856"/>
                  </a:lnTo>
                  <a:lnTo>
                    <a:pt x="10004" y="4831"/>
                  </a:lnTo>
                  <a:lnTo>
                    <a:pt x="9978" y="4806"/>
                  </a:lnTo>
                  <a:lnTo>
                    <a:pt x="9923" y="4758"/>
                  </a:lnTo>
                  <a:lnTo>
                    <a:pt x="9868" y="4710"/>
                  </a:lnTo>
                  <a:lnTo>
                    <a:pt x="9812" y="4665"/>
                  </a:lnTo>
                  <a:lnTo>
                    <a:pt x="9754" y="4619"/>
                  </a:lnTo>
                  <a:lnTo>
                    <a:pt x="9696" y="4576"/>
                  </a:lnTo>
                  <a:lnTo>
                    <a:pt x="9638" y="4533"/>
                  </a:lnTo>
                  <a:lnTo>
                    <a:pt x="9578" y="4491"/>
                  </a:lnTo>
                  <a:lnTo>
                    <a:pt x="9519" y="4449"/>
                  </a:lnTo>
                  <a:lnTo>
                    <a:pt x="9460" y="4407"/>
                  </a:lnTo>
                  <a:lnTo>
                    <a:pt x="9403" y="4366"/>
                  </a:lnTo>
                  <a:lnTo>
                    <a:pt x="9458" y="4374"/>
                  </a:lnTo>
                  <a:lnTo>
                    <a:pt x="9518" y="4384"/>
                  </a:lnTo>
                  <a:lnTo>
                    <a:pt x="9579" y="4396"/>
                  </a:lnTo>
                  <a:lnTo>
                    <a:pt x="9641" y="4405"/>
                  </a:lnTo>
                  <a:lnTo>
                    <a:pt x="9672" y="4409"/>
                  </a:lnTo>
                  <a:lnTo>
                    <a:pt x="9702" y="4412"/>
                  </a:lnTo>
                  <a:lnTo>
                    <a:pt x="9733" y="4414"/>
                  </a:lnTo>
                  <a:lnTo>
                    <a:pt x="9764" y="4415"/>
                  </a:lnTo>
                  <a:lnTo>
                    <a:pt x="9793" y="4414"/>
                  </a:lnTo>
                  <a:lnTo>
                    <a:pt x="9823" y="4412"/>
                  </a:lnTo>
                  <a:lnTo>
                    <a:pt x="9837" y="4411"/>
                  </a:lnTo>
                  <a:lnTo>
                    <a:pt x="9852" y="4409"/>
                  </a:lnTo>
                  <a:lnTo>
                    <a:pt x="9865" y="4406"/>
                  </a:lnTo>
                  <a:lnTo>
                    <a:pt x="9880" y="4403"/>
                  </a:lnTo>
                  <a:lnTo>
                    <a:pt x="9439" y="4232"/>
                  </a:lnTo>
                  <a:lnTo>
                    <a:pt x="8999" y="4060"/>
                  </a:lnTo>
                  <a:lnTo>
                    <a:pt x="8558" y="3890"/>
                  </a:lnTo>
                  <a:lnTo>
                    <a:pt x="8119" y="3720"/>
                  </a:lnTo>
                  <a:lnTo>
                    <a:pt x="7680" y="3551"/>
                  </a:lnTo>
                  <a:lnTo>
                    <a:pt x="7242" y="3381"/>
                  </a:lnTo>
                  <a:lnTo>
                    <a:pt x="6803" y="3211"/>
                  </a:lnTo>
                  <a:lnTo>
                    <a:pt x="6366" y="3041"/>
                  </a:lnTo>
                  <a:lnTo>
                    <a:pt x="5928" y="2870"/>
                  </a:lnTo>
                  <a:lnTo>
                    <a:pt x="5492" y="2700"/>
                  </a:lnTo>
                  <a:lnTo>
                    <a:pt x="5055" y="2527"/>
                  </a:lnTo>
                  <a:lnTo>
                    <a:pt x="4619" y="2354"/>
                  </a:lnTo>
                  <a:lnTo>
                    <a:pt x="4184" y="2181"/>
                  </a:lnTo>
                  <a:lnTo>
                    <a:pt x="3749" y="2005"/>
                  </a:lnTo>
                  <a:lnTo>
                    <a:pt x="3314" y="1829"/>
                  </a:lnTo>
                  <a:lnTo>
                    <a:pt x="2879" y="1651"/>
                  </a:lnTo>
                  <a:lnTo>
                    <a:pt x="3089" y="1631"/>
                  </a:lnTo>
                  <a:lnTo>
                    <a:pt x="3302" y="1618"/>
                  </a:lnTo>
                  <a:lnTo>
                    <a:pt x="3519" y="1612"/>
                  </a:lnTo>
                  <a:lnTo>
                    <a:pt x="3739" y="1612"/>
                  </a:lnTo>
                  <a:lnTo>
                    <a:pt x="3963" y="1620"/>
                  </a:lnTo>
                  <a:lnTo>
                    <a:pt x="4190" y="1633"/>
                  </a:lnTo>
                  <a:lnTo>
                    <a:pt x="4421" y="1652"/>
                  </a:lnTo>
                  <a:lnTo>
                    <a:pt x="4654" y="1675"/>
                  </a:lnTo>
                  <a:lnTo>
                    <a:pt x="4889" y="1704"/>
                  </a:lnTo>
                  <a:lnTo>
                    <a:pt x="5127" y="1738"/>
                  </a:lnTo>
                  <a:lnTo>
                    <a:pt x="5366" y="1775"/>
                  </a:lnTo>
                  <a:lnTo>
                    <a:pt x="5608" y="1817"/>
                  </a:lnTo>
                  <a:lnTo>
                    <a:pt x="5851" y="1862"/>
                  </a:lnTo>
                  <a:lnTo>
                    <a:pt x="6095" y="1910"/>
                  </a:lnTo>
                  <a:lnTo>
                    <a:pt x="6340" y="1960"/>
                  </a:lnTo>
                  <a:lnTo>
                    <a:pt x="6586" y="2014"/>
                  </a:lnTo>
                  <a:lnTo>
                    <a:pt x="6833" y="2068"/>
                  </a:lnTo>
                  <a:lnTo>
                    <a:pt x="7080" y="2125"/>
                  </a:lnTo>
                  <a:lnTo>
                    <a:pt x="7327" y="2184"/>
                  </a:lnTo>
                  <a:lnTo>
                    <a:pt x="7573" y="2243"/>
                  </a:lnTo>
                  <a:lnTo>
                    <a:pt x="8065" y="2362"/>
                  </a:lnTo>
                  <a:lnTo>
                    <a:pt x="8553" y="2482"/>
                  </a:lnTo>
                  <a:lnTo>
                    <a:pt x="8795" y="2541"/>
                  </a:lnTo>
                  <a:lnTo>
                    <a:pt x="9036" y="2598"/>
                  </a:lnTo>
                  <a:lnTo>
                    <a:pt x="9274" y="2654"/>
                  </a:lnTo>
                  <a:lnTo>
                    <a:pt x="9511" y="2708"/>
                  </a:lnTo>
                  <a:lnTo>
                    <a:pt x="9746" y="2760"/>
                  </a:lnTo>
                  <a:lnTo>
                    <a:pt x="9977" y="2809"/>
                  </a:lnTo>
                  <a:lnTo>
                    <a:pt x="10205" y="2855"/>
                  </a:lnTo>
                  <a:lnTo>
                    <a:pt x="10430" y="2899"/>
                  </a:lnTo>
                  <a:lnTo>
                    <a:pt x="10389" y="2875"/>
                  </a:lnTo>
                  <a:lnTo>
                    <a:pt x="10347" y="2851"/>
                  </a:lnTo>
                  <a:lnTo>
                    <a:pt x="10303" y="2829"/>
                  </a:lnTo>
                  <a:lnTo>
                    <a:pt x="10260" y="2806"/>
                  </a:lnTo>
                  <a:lnTo>
                    <a:pt x="10171" y="2761"/>
                  </a:lnTo>
                  <a:lnTo>
                    <a:pt x="10081" y="2717"/>
                  </a:lnTo>
                  <a:lnTo>
                    <a:pt x="9992" y="2675"/>
                  </a:lnTo>
                  <a:lnTo>
                    <a:pt x="9904" y="2633"/>
                  </a:lnTo>
                  <a:lnTo>
                    <a:pt x="9817" y="2591"/>
                  </a:lnTo>
                  <a:lnTo>
                    <a:pt x="9733" y="2550"/>
                  </a:lnTo>
                  <a:lnTo>
                    <a:pt x="9825" y="2546"/>
                  </a:lnTo>
                  <a:lnTo>
                    <a:pt x="9915" y="2541"/>
                  </a:lnTo>
                  <a:lnTo>
                    <a:pt x="10003" y="2536"/>
                  </a:lnTo>
                  <a:lnTo>
                    <a:pt x="10090" y="2528"/>
                  </a:lnTo>
                  <a:lnTo>
                    <a:pt x="10175" y="2520"/>
                  </a:lnTo>
                  <a:lnTo>
                    <a:pt x="10260" y="2511"/>
                  </a:lnTo>
                  <a:lnTo>
                    <a:pt x="10344" y="2501"/>
                  </a:lnTo>
                  <a:lnTo>
                    <a:pt x="10426" y="2488"/>
                  </a:lnTo>
                  <a:lnTo>
                    <a:pt x="10509" y="2475"/>
                  </a:lnTo>
                  <a:lnTo>
                    <a:pt x="10591" y="2459"/>
                  </a:lnTo>
                  <a:lnTo>
                    <a:pt x="10673" y="2442"/>
                  </a:lnTo>
                  <a:lnTo>
                    <a:pt x="10756" y="2423"/>
                  </a:lnTo>
                  <a:lnTo>
                    <a:pt x="10839" y="2404"/>
                  </a:lnTo>
                  <a:lnTo>
                    <a:pt x="10922" y="2381"/>
                  </a:lnTo>
                  <a:lnTo>
                    <a:pt x="11007" y="2356"/>
                  </a:lnTo>
                  <a:lnTo>
                    <a:pt x="11093" y="2329"/>
                  </a:lnTo>
                  <a:lnTo>
                    <a:pt x="10842" y="2328"/>
                  </a:lnTo>
                  <a:lnTo>
                    <a:pt x="10593" y="2323"/>
                  </a:lnTo>
                  <a:lnTo>
                    <a:pt x="10346" y="2314"/>
                  </a:lnTo>
                  <a:lnTo>
                    <a:pt x="10101" y="2303"/>
                  </a:lnTo>
                  <a:lnTo>
                    <a:pt x="9856" y="2288"/>
                  </a:lnTo>
                  <a:lnTo>
                    <a:pt x="9614" y="2271"/>
                  </a:lnTo>
                  <a:lnTo>
                    <a:pt x="9373" y="2251"/>
                  </a:lnTo>
                  <a:lnTo>
                    <a:pt x="9133" y="2229"/>
                  </a:lnTo>
                  <a:lnTo>
                    <a:pt x="8893" y="2205"/>
                  </a:lnTo>
                  <a:lnTo>
                    <a:pt x="8655" y="2179"/>
                  </a:lnTo>
                  <a:lnTo>
                    <a:pt x="8417" y="2151"/>
                  </a:lnTo>
                  <a:lnTo>
                    <a:pt x="8180" y="2121"/>
                  </a:lnTo>
                  <a:lnTo>
                    <a:pt x="7944" y="2090"/>
                  </a:lnTo>
                  <a:lnTo>
                    <a:pt x="7707" y="2058"/>
                  </a:lnTo>
                  <a:lnTo>
                    <a:pt x="7472" y="2025"/>
                  </a:lnTo>
                  <a:lnTo>
                    <a:pt x="7236" y="1990"/>
                  </a:lnTo>
                  <a:lnTo>
                    <a:pt x="6765" y="1921"/>
                  </a:lnTo>
                  <a:lnTo>
                    <a:pt x="6294" y="1850"/>
                  </a:lnTo>
                  <a:lnTo>
                    <a:pt x="6056" y="1815"/>
                  </a:lnTo>
                  <a:lnTo>
                    <a:pt x="5820" y="1780"/>
                  </a:lnTo>
                  <a:lnTo>
                    <a:pt x="5582" y="1745"/>
                  </a:lnTo>
                  <a:lnTo>
                    <a:pt x="5343" y="1710"/>
                  </a:lnTo>
                  <a:lnTo>
                    <a:pt x="5105" y="1677"/>
                  </a:lnTo>
                  <a:lnTo>
                    <a:pt x="4864" y="1645"/>
                  </a:lnTo>
                  <a:lnTo>
                    <a:pt x="4622" y="1615"/>
                  </a:lnTo>
                  <a:lnTo>
                    <a:pt x="4379" y="1586"/>
                  </a:lnTo>
                  <a:lnTo>
                    <a:pt x="4136" y="1558"/>
                  </a:lnTo>
                  <a:lnTo>
                    <a:pt x="3890" y="1532"/>
                  </a:lnTo>
                  <a:lnTo>
                    <a:pt x="3643" y="1508"/>
                  </a:lnTo>
                  <a:lnTo>
                    <a:pt x="3394" y="1486"/>
                  </a:lnTo>
                  <a:lnTo>
                    <a:pt x="3536" y="1449"/>
                  </a:lnTo>
                  <a:lnTo>
                    <a:pt x="3677" y="1412"/>
                  </a:lnTo>
                  <a:lnTo>
                    <a:pt x="3815" y="1374"/>
                  </a:lnTo>
                  <a:lnTo>
                    <a:pt x="3952" y="1336"/>
                  </a:lnTo>
                  <a:lnTo>
                    <a:pt x="4087" y="1297"/>
                  </a:lnTo>
                  <a:lnTo>
                    <a:pt x="4221" y="1257"/>
                  </a:lnTo>
                  <a:lnTo>
                    <a:pt x="4354" y="1215"/>
                  </a:lnTo>
                  <a:lnTo>
                    <a:pt x="4485" y="1174"/>
                  </a:lnTo>
                  <a:lnTo>
                    <a:pt x="4615" y="1132"/>
                  </a:lnTo>
                  <a:lnTo>
                    <a:pt x="4744" y="1089"/>
                  </a:lnTo>
                  <a:lnTo>
                    <a:pt x="4871" y="1046"/>
                  </a:lnTo>
                  <a:lnTo>
                    <a:pt x="4998" y="1002"/>
                  </a:lnTo>
                  <a:lnTo>
                    <a:pt x="5123" y="956"/>
                  </a:lnTo>
                  <a:lnTo>
                    <a:pt x="5248" y="911"/>
                  </a:lnTo>
                  <a:lnTo>
                    <a:pt x="5372" y="866"/>
                  </a:lnTo>
                  <a:lnTo>
                    <a:pt x="5495" y="819"/>
                  </a:lnTo>
                  <a:lnTo>
                    <a:pt x="5618" y="772"/>
                  </a:lnTo>
                  <a:lnTo>
                    <a:pt x="5740" y="724"/>
                  </a:lnTo>
                  <a:lnTo>
                    <a:pt x="5861" y="676"/>
                  </a:lnTo>
                  <a:lnTo>
                    <a:pt x="5982" y="627"/>
                  </a:lnTo>
                  <a:lnTo>
                    <a:pt x="6102" y="578"/>
                  </a:lnTo>
                  <a:lnTo>
                    <a:pt x="6222" y="527"/>
                  </a:lnTo>
                  <a:lnTo>
                    <a:pt x="6341" y="477"/>
                  </a:lnTo>
                  <a:lnTo>
                    <a:pt x="6461" y="426"/>
                  </a:lnTo>
                  <a:lnTo>
                    <a:pt x="6700" y="322"/>
                  </a:lnTo>
                  <a:lnTo>
                    <a:pt x="6939" y="217"/>
                  </a:lnTo>
                  <a:lnTo>
                    <a:pt x="7177" y="109"/>
                  </a:lnTo>
                  <a:lnTo>
                    <a:pt x="7418" y="0"/>
                  </a:lnTo>
                  <a:lnTo>
                    <a:pt x="7162" y="106"/>
                  </a:lnTo>
                  <a:lnTo>
                    <a:pt x="6901" y="213"/>
                  </a:lnTo>
                  <a:lnTo>
                    <a:pt x="6770" y="265"/>
                  </a:lnTo>
                  <a:lnTo>
                    <a:pt x="6639" y="317"/>
                  </a:lnTo>
                  <a:lnTo>
                    <a:pt x="6507" y="367"/>
                  </a:lnTo>
                  <a:lnTo>
                    <a:pt x="6374" y="418"/>
                  </a:lnTo>
                  <a:lnTo>
                    <a:pt x="6240" y="467"/>
                  </a:lnTo>
                  <a:lnTo>
                    <a:pt x="6107" y="517"/>
                  </a:lnTo>
                  <a:lnTo>
                    <a:pt x="5973" y="564"/>
                  </a:lnTo>
                  <a:lnTo>
                    <a:pt x="5838" y="611"/>
                  </a:lnTo>
                  <a:lnTo>
                    <a:pt x="5703" y="656"/>
                  </a:lnTo>
                  <a:lnTo>
                    <a:pt x="5568" y="701"/>
                  </a:lnTo>
                  <a:lnTo>
                    <a:pt x="5431" y="743"/>
                  </a:lnTo>
                  <a:lnTo>
                    <a:pt x="5296" y="784"/>
                  </a:lnTo>
                  <a:lnTo>
                    <a:pt x="5159" y="824"/>
                  </a:lnTo>
                  <a:lnTo>
                    <a:pt x="5023" y="861"/>
                  </a:lnTo>
                  <a:lnTo>
                    <a:pt x="4887" y="899"/>
                  </a:lnTo>
                  <a:lnTo>
                    <a:pt x="4750" y="933"/>
                  </a:lnTo>
                  <a:lnTo>
                    <a:pt x="4613" y="965"/>
                  </a:lnTo>
                  <a:lnTo>
                    <a:pt x="4477" y="995"/>
                  </a:lnTo>
                  <a:lnTo>
                    <a:pt x="4340" y="1022"/>
                  </a:lnTo>
                  <a:lnTo>
                    <a:pt x="4204" y="1047"/>
                  </a:lnTo>
                  <a:lnTo>
                    <a:pt x="4067" y="1071"/>
                  </a:lnTo>
                  <a:lnTo>
                    <a:pt x="3931" y="1092"/>
                  </a:lnTo>
                  <a:lnTo>
                    <a:pt x="3795" y="1109"/>
                  </a:lnTo>
                  <a:lnTo>
                    <a:pt x="3659" y="1125"/>
                  </a:lnTo>
                  <a:lnTo>
                    <a:pt x="3523" y="1137"/>
                  </a:lnTo>
                  <a:lnTo>
                    <a:pt x="3388" y="1146"/>
                  </a:lnTo>
                  <a:lnTo>
                    <a:pt x="3253" y="1152"/>
                  </a:lnTo>
                  <a:lnTo>
                    <a:pt x="3119" y="1155"/>
                  </a:lnTo>
                  <a:lnTo>
                    <a:pt x="2888" y="1166"/>
                  </a:lnTo>
                  <a:lnTo>
                    <a:pt x="2666" y="1175"/>
                  </a:lnTo>
                  <a:lnTo>
                    <a:pt x="2451" y="1185"/>
                  </a:lnTo>
                  <a:lnTo>
                    <a:pt x="2244" y="1195"/>
                  </a:lnTo>
                  <a:lnTo>
                    <a:pt x="2044" y="1204"/>
                  </a:lnTo>
                  <a:lnTo>
                    <a:pt x="1848" y="1213"/>
                  </a:lnTo>
                  <a:lnTo>
                    <a:pt x="1657" y="1223"/>
                  </a:lnTo>
                  <a:lnTo>
                    <a:pt x="1470" y="1232"/>
                  </a:lnTo>
                  <a:lnTo>
                    <a:pt x="1286" y="1241"/>
                  </a:lnTo>
                  <a:lnTo>
                    <a:pt x="1104" y="1250"/>
                  </a:lnTo>
                  <a:lnTo>
                    <a:pt x="924" y="1261"/>
                  </a:lnTo>
                  <a:lnTo>
                    <a:pt x="743" y="1271"/>
                  </a:lnTo>
                  <a:lnTo>
                    <a:pt x="561" y="1281"/>
                  </a:lnTo>
                  <a:lnTo>
                    <a:pt x="378" y="1292"/>
                  </a:lnTo>
                  <a:lnTo>
                    <a:pt x="192" y="1302"/>
                  </a:lnTo>
                  <a:lnTo>
                    <a:pt x="3" y="1313"/>
                  </a:lnTo>
                </a:path>
              </a:pathLst>
            </a:custGeom>
            <a:noFill/>
            <a:ln w="6350">
              <a:solidFill>
                <a:srgbClr val="1F1A17"/>
              </a:solidFill>
              <a:round/>
              <a:headEnd/>
              <a:tailEnd/>
            </a:ln>
          </p:spPr>
          <p:txBody>
            <a:bodyPr/>
            <a:lstStyle/>
            <a:p>
              <a:endParaRPr lang="ar-EG">
                <a:latin typeface="Constantia" pitchFamily="18" charset="0"/>
                <a:cs typeface="Majalla UI"/>
              </a:endParaRPr>
            </a:p>
          </p:txBody>
        </p:sp>
        <p:sp>
          <p:nvSpPr>
            <p:cNvPr id="28705" name="Freeform 31"/>
            <p:cNvSpPr>
              <a:spLocks/>
            </p:cNvSpPr>
            <p:nvPr/>
          </p:nvSpPr>
          <p:spPr bwMode="auto">
            <a:xfrm>
              <a:off x="1382" y="3843"/>
              <a:ext cx="109" cy="204"/>
            </a:xfrm>
            <a:custGeom>
              <a:avLst/>
              <a:gdLst>
                <a:gd name="T0" fmla="*/ 0 w 3140"/>
                <a:gd name="T1" fmla="*/ 0 h 5923"/>
                <a:gd name="T2" fmla="*/ 0 w 3140"/>
                <a:gd name="T3" fmla="*/ 0 h 5923"/>
                <a:gd name="T4" fmla="*/ 0 w 3140"/>
                <a:gd name="T5" fmla="*/ 0 h 5923"/>
                <a:gd name="T6" fmla="*/ 0 w 3140"/>
                <a:gd name="T7" fmla="*/ 0 h 5923"/>
                <a:gd name="T8" fmla="*/ 0 w 3140"/>
                <a:gd name="T9" fmla="*/ 0 h 5923"/>
                <a:gd name="T10" fmla="*/ 0 w 3140"/>
                <a:gd name="T11" fmla="*/ 0 h 5923"/>
                <a:gd name="T12" fmla="*/ 0 w 3140"/>
                <a:gd name="T13" fmla="*/ 0 h 5923"/>
                <a:gd name="T14" fmla="*/ 0 w 3140"/>
                <a:gd name="T15" fmla="*/ 0 h 5923"/>
                <a:gd name="T16" fmla="*/ 0 w 3140"/>
                <a:gd name="T17" fmla="*/ 0 h 5923"/>
                <a:gd name="T18" fmla="*/ 0 w 3140"/>
                <a:gd name="T19" fmla="*/ 0 h 5923"/>
                <a:gd name="T20" fmla="*/ 0 w 3140"/>
                <a:gd name="T21" fmla="*/ 0 h 5923"/>
                <a:gd name="T22" fmla="*/ 0 w 3140"/>
                <a:gd name="T23" fmla="*/ 0 h 5923"/>
                <a:gd name="T24" fmla="*/ 0 w 3140"/>
                <a:gd name="T25" fmla="*/ 0 h 5923"/>
                <a:gd name="T26" fmla="*/ 0 w 3140"/>
                <a:gd name="T27" fmla="*/ 0 h 5923"/>
                <a:gd name="T28" fmla="*/ 0 w 3140"/>
                <a:gd name="T29" fmla="*/ 0 h 5923"/>
                <a:gd name="T30" fmla="*/ 0 w 3140"/>
                <a:gd name="T31" fmla="*/ 0 h 5923"/>
                <a:gd name="T32" fmla="*/ 0 w 3140"/>
                <a:gd name="T33" fmla="*/ 0 h 5923"/>
                <a:gd name="T34" fmla="*/ 0 w 3140"/>
                <a:gd name="T35" fmla="*/ 0 h 5923"/>
                <a:gd name="T36" fmla="*/ 0 w 3140"/>
                <a:gd name="T37" fmla="*/ 0 h 5923"/>
                <a:gd name="T38" fmla="*/ 0 w 3140"/>
                <a:gd name="T39" fmla="*/ 0 h 5923"/>
                <a:gd name="T40" fmla="*/ 0 w 3140"/>
                <a:gd name="T41" fmla="*/ 0 h 5923"/>
                <a:gd name="T42" fmla="*/ 0 w 3140"/>
                <a:gd name="T43" fmla="*/ 0 h 5923"/>
                <a:gd name="T44" fmla="*/ 0 w 3140"/>
                <a:gd name="T45" fmla="*/ 0 h 5923"/>
                <a:gd name="T46" fmla="*/ 0 w 3140"/>
                <a:gd name="T47" fmla="*/ 0 h 5923"/>
                <a:gd name="T48" fmla="*/ 0 w 3140"/>
                <a:gd name="T49" fmla="*/ 0 h 5923"/>
                <a:gd name="T50" fmla="*/ 0 w 3140"/>
                <a:gd name="T51" fmla="*/ 0 h 5923"/>
                <a:gd name="T52" fmla="*/ 0 w 3140"/>
                <a:gd name="T53" fmla="*/ 0 h 5923"/>
                <a:gd name="T54" fmla="*/ 0 w 3140"/>
                <a:gd name="T55" fmla="*/ 0 h 5923"/>
                <a:gd name="T56" fmla="*/ 0 w 3140"/>
                <a:gd name="T57" fmla="*/ 0 h 5923"/>
                <a:gd name="T58" fmla="*/ 0 w 3140"/>
                <a:gd name="T59" fmla="*/ 0 h 5923"/>
                <a:gd name="T60" fmla="*/ 0 w 3140"/>
                <a:gd name="T61" fmla="*/ 0 h 5923"/>
                <a:gd name="T62" fmla="*/ 0 w 3140"/>
                <a:gd name="T63" fmla="*/ 0 h 5923"/>
                <a:gd name="T64" fmla="*/ 0 w 3140"/>
                <a:gd name="T65" fmla="*/ 0 h 5923"/>
                <a:gd name="T66" fmla="*/ 0 w 3140"/>
                <a:gd name="T67" fmla="*/ 0 h 5923"/>
                <a:gd name="T68" fmla="*/ 0 w 3140"/>
                <a:gd name="T69" fmla="*/ 0 h 5923"/>
                <a:gd name="T70" fmla="*/ 0 w 3140"/>
                <a:gd name="T71" fmla="*/ 0 h 5923"/>
                <a:gd name="T72" fmla="*/ 0 w 3140"/>
                <a:gd name="T73" fmla="*/ 0 h 5923"/>
                <a:gd name="T74" fmla="*/ 0 w 3140"/>
                <a:gd name="T75" fmla="*/ 0 h 5923"/>
                <a:gd name="T76" fmla="*/ 0 w 3140"/>
                <a:gd name="T77" fmla="*/ 0 h 5923"/>
                <a:gd name="T78" fmla="*/ 0 w 3140"/>
                <a:gd name="T79" fmla="*/ 0 h 5923"/>
                <a:gd name="T80" fmla="*/ 0 w 3140"/>
                <a:gd name="T81" fmla="*/ 0 h 5923"/>
                <a:gd name="T82" fmla="*/ 0 w 3140"/>
                <a:gd name="T83" fmla="*/ 0 h 5923"/>
                <a:gd name="T84" fmla="*/ 0 w 3140"/>
                <a:gd name="T85" fmla="*/ 0 h 5923"/>
                <a:gd name="T86" fmla="*/ 0 w 3140"/>
                <a:gd name="T87" fmla="*/ 0 h 5923"/>
                <a:gd name="T88" fmla="*/ 0 w 3140"/>
                <a:gd name="T89" fmla="*/ 0 h 5923"/>
                <a:gd name="T90" fmla="*/ 0 w 3140"/>
                <a:gd name="T91" fmla="*/ 0 h 5923"/>
                <a:gd name="T92" fmla="*/ 0 w 3140"/>
                <a:gd name="T93" fmla="*/ 0 h 5923"/>
                <a:gd name="T94" fmla="*/ 0 w 3140"/>
                <a:gd name="T95" fmla="*/ 0 h 5923"/>
                <a:gd name="T96" fmla="*/ 0 w 3140"/>
                <a:gd name="T97" fmla="*/ 0 h 5923"/>
                <a:gd name="T98" fmla="*/ 0 w 3140"/>
                <a:gd name="T99" fmla="*/ 0 h 5923"/>
                <a:gd name="T100" fmla="*/ 0 w 3140"/>
                <a:gd name="T101" fmla="*/ 0 h 5923"/>
                <a:gd name="T102" fmla="*/ 0 w 3140"/>
                <a:gd name="T103" fmla="*/ 0 h 5923"/>
                <a:gd name="T104" fmla="*/ 0 w 3140"/>
                <a:gd name="T105" fmla="*/ 0 h 5923"/>
                <a:gd name="T106" fmla="*/ 0 w 3140"/>
                <a:gd name="T107" fmla="*/ 0 h 5923"/>
                <a:gd name="T108" fmla="*/ 0 w 3140"/>
                <a:gd name="T109" fmla="*/ 0 h 592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140"/>
                <a:gd name="T166" fmla="*/ 0 h 5923"/>
                <a:gd name="T167" fmla="*/ 3140 w 3140"/>
                <a:gd name="T168" fmla="*/ 5923 h 592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140" h="5923">
                  <a:moveTo>
                    <a:pt x="604" y="0"/>
                  </a:moveTo>
                  <a:lnTo>
                    <a:pt x="604" y="64"/>
                  </a:lnTo>
                  <a:lnTo>
                    <a:pt x="603" y="128"/>
                  </a:lnTo>
                  <a:lnTo>
                    <a:pt x="602" y="192"/>
                  </a:lnTo>
                  <a:lnTo>
                    <a:pt x="599" y="257"/>
                  </a:lnTo>
                  <a:lnTo>
                    <a:pt x="596" y="322"/>
                  </a:lnTo>
                  <a:lnTo>
                    <a:pt x="592" y="387"/>
                  </a:lnTo>
                  <a:lnTo>
                    <a:pt x="588" y="452"/>
                  </a:lnTo>
                  <a:lnTo>
                    <a:pt x="584" y="518"/>
                  </a:lnTo>
                  <a:lnTo>
                    <a:pt x="578" y="583"/>
                  </a:lnTo>
                  <a:lnTo>
                    <a:pt x="573" y="649"/>
                  </a:lnTo>
                  <a:lnTo>
                    <a:pt x="565" y="715"/>
                  </a:lnTo>
                  <a:lnTo>
                    <a:pt x="558" y="781"/>
                  </a:lnTo>
                  <a:lnTo>
                    <a:pt x="551" y="847"/>
                  </a:lnTo>
                  <a:lnTo>
                    <a:pt x="543" y="913"/>
                  </a:lnTo>
                  <a:lnTo>
                    <a:pt x="533" y="979"/>
                  </a:lnTo>
                  <a:lnTo>
                    <a:pt x="524" y="1046"/>
                  </a:lnTo>
                  <a:lnTo>
                    <a:pt x="514" y="1112"/>
                  </a:lnTo>
                  <a:lnTo>
                    <a:pt x="502" y="1178"/>
                  </a:lnTo>
                  <a:lnTo>
                    <a:pt x="491" y="1244"/>
                  </a:lnTo>
                  <a:lnTo>
                    <a:pt x="480" y="1310"/>
                  </a:lnTo>
                  <a:lnTo>
                    <a:pt x="467" y="1376"/>
                  </a:lnTo>
                  <a:lnTo>
                    <a:pt x="454" y="1442"/>
                  </a:lnTo>
                  <a:lnTo>
                    <a:pt x="440" y="1508"/>
                  </a:lnTo>
                  <a:lnTo>
                    <a:pt x="426" y="1573"/>
                  </a:lnTo>
                  <a:lnTo>
                    <a:pt x="410" y="1639"/>
                  </a:lnTo>
                  <a:lnTo>
                    <a:pt x="396" y="1704"/>
                  </a:lnTo>
                  <a:lnTo>
                    <a:pt x="379" y="1769"/>
                  </a:lnTo>
                  <a:lnTo>
                    <a:pt x="363" y="1834"/>
                  </a:lnTo>
                  <a:lnTo>
                    <a:pt x="346" y="1899"/>
                  </a:lnTo>
                  <a:lnTo>
                    <a:pt x="329" y="1963"/>
                  </a:lnTo>
                  <a:lnTo>
                    <a:pt x="310" y="2027"/>
                  </a:lnTo>
                  <a:lnTo>
                    <a:pt x="292" y="2091"/>
                  </a:lnTo>
                  <a:lnTo>
                    <a:pt x="267" y="2183"/>
                  </a:lnTo>
                  <a:lnTo>
                    <a:pt x="242" y="2275"/>
                  </a:lnTo>
                  <a:lnTo>
                    <a:pt x="219" y="2368"/>
                  </a:lnTo>
                  <a:lnTo>
                    <a:pt x="198" y="2461"/>
                  </a:lnTo>
                  <a:lnTo>
                    <a:pt x="177" y="2553"/>
                  </a:lnTo>
                  <a:lnTo>
                    <a:pt x="157" y="2647"/>
                  </a:lnTo>
                  <a:lnTo>
                    <a:pt x="140" y="2741"/>
                  </a:lnTo>
                  <a:lnTo>
                    <a:pt x="122" y="2835"/>
                  </a:lnTo>
                  <a:lnTo>
                    <a:pt x="107" y="2930"/>
                  </a:lnTo>
                  <a:lnTo>
                    <a:pt x="92" y="3025"/>
                  </a:lnTo>
                  <a:lnTo>
                    <a:pt x="79" y="3121"/>
                  </a:lnTo>
                  <a:lnTo>
                    <a:pt x="66" y="3217"/>
                  </a:lnTo>
                  <a:lnTo>
                    <a:pt x="55" y="3313"/>
                  </a:lnTo>
                  <a:lnTo>
                    <a:pt x="45" y="3409"/>
                  </a:lnTo>
                  <a:lnTo>
                    <a:pt x="35" y="3506"/>
                  </a:lnTo>
                  <a:lnTo>
                    <a:pt x="28" y="3602"/>
                  </a:lnTo>
                  <a:lnTo>
                    <a:pt x="21" y="3699"/>
                  </a:lnTo>
                  <a:lnTo>
                    <a:pt x="15" y="3797"/>
                  </a:lnTo>
                  <a:lnTo>
                    <a:pt x="10" y="3895"/>
                  </a:lnTo>
                  <a:lnTo>
                    <a:pt x="7" y="3993"/>
                  </a:lnTo>
                  <a:lnTo>
                    <a:pt x="3" y="4092"/>
                  </a:lnTo>
                  <a:lnTo>
                    <a:pt x="1" y="4190"/>
                  </a:lnTo>
                  <a:lnTo>
                    <a:pt x="0" y="4290"/>
                  </a:lnTo>
                  <a:lnTo>
                    <a:pt x="1" y="4389"/>
                  </a:lnTo>
                  <a:lnTo>
                    <a:pt x="2" y="4489"/>
                  </a:lnTo>
                  <a:lnTo>
                    <a:pt x="4" y="4589"/>
                  </a:lnTo>
                  <a:lnTo>
                    <a:pt x="8" y="4688"/>
                  </a:lnTo>
                  <a:lnTo>
                    <a:pt x="12" y="4789"/>
                  </a:lnTo>
                  <a:lnTo>
                    <a:pt x="16" y="4889"/>
                  </a:lnTo>
                  <a:lnTo>
                    <a:pt x="22" y="4989"/>
                  </a:lnTo>
                  <a:lnTo>
                    <a:pt x="28" y="5090"/>
                  </a:lnTo>
                  <a:lnTo>
                    <a:pt x="36" y="5191"/>
                  </a:lnTo>
                  <a:lnTo>
                    <a:pt x="87" y="5240"/>
                  </a:lnTo>
                  <a:lnTo>
                    <a:pt x="138" y="5289"/>
                  </a:lnTo>
                  <a:lnTo>
                    <a:pt x="189" y="5337"/>
                  </a:lnTo>
                  <a:lnTo>
                    <a:pt x="241" y="5385"/>
                  </a:lnTo>
                  <a:lnTo>
                    <a:pt x="293" y="5432"/>
                  </a:lnTo>
                  <a:lnTo>
                    <a:pt x="345" y="5479"/>
                  </a:lnTo>
                  <a:lnTo>
                    <a:pt x="399" y="5525"/>
                  </a:lnTo>
                  <a:lnTo>
                    <a:pt x="453" y="5572"/>
                  </a:lnTo>
                  <a:lnTo>
                    <a:pt x="507" y="5617"/>
                  </a:lnTo>
                  <a:lnTo>
                    <a:pt x="560" y="5663"/>
                  </a:lnTo>
                  <a:lnTo>
                    <a:pt x="615" y="5707"/>
                  </a:lnTo>
                  <a:lnTo>
                    <a:pt x="670" y="5751"/>
                  </a:lnTo>
                  <a:lnTo>
                    <a:pt x="726" y="5795"/>
                  </a:lnTo>
                  <a:lnTo>
                    <a:pt x="781" y="5838"/>
                  </a:lnTo>
                  <a:lnTo>
                    <a:pt x="837" y="5881"/>
                  </a:lnTo>
                  <a:lnTo>
                    <a:pt x="894" y="5923"/>
                  </a:lnTo>
                  <a:lnTo>
                    <a:pt x="881" y="5781"/>
                  </a:lnTo>
                  <a:lnTo>
                    <a:pt x="869" y="5639"/>
                  </a:lnTo>
                  <a:lnTo>
                    <a:pt x="859" y="5496"/>
                  </a:lnTo>
                  <a:lnTo>
                    <a:pt x="850" y="5354"/>
                  </a:lnTo>
                  <a:lnTo>
                    <a:pt x="843" y="5212"/>
                  </a:lnTo>
                  <a:lnTo>
                    <a:pt x="837" y="5070"/>
                  </a:lnTo>
                  <a:lnTo>
                    <a:pt x="834" y="4929"/>
                  </a:lnTo>
                  <a:lnTo>
                    <a:pt x="832" y="4788"/>
                  </a:lnTo>
                  <a:lnTo>
                    <a:pt x="832" y="4647"/>
                  </a:lnTo>
                  <a:lnTo>
                    <a:pt x="833" y="4507"/>
                  </a:lnTo>
                  <a:lnTo>
                    <a:pt x="837" y="4367"/>
                  </a:lnTo>
                  <a:lnTo>
                    <a:pt x="842" y="4228"/>
                  </a:lnTo>
                  <a:lnTo>
                    <a:pt x="850" y="4089"/>
                  </a:lnTo>
                  <a:lnTo>
                    <a:pt x="859" y="3951"/>
                  </a:lnTo>
                  <a:lnTo>
                    <a:pt x="869" y="3814"/>
                  </a:lnTo>
                  <a:lnTo>
                    <a:pt x="883" y="3677"/>
                  </a:lnTo>
                  <a:lnTo>
                    <a:pt x="898" y="3542"/>
                  </a:lnTo>
                  <a:lnTo>
                    <a:pt x="916" y="3406"/>
                  </a:lnTo>
                  <a:lnTo>
                    <a:pt x="934" y="3272"/>
                  </a:lnTo>
                  <a:lnTo>
                    <a:pt x="956" y="3139"/>
                  </a:lnTo>
                  <a:lnTo>
                    <a:pt x="980" y="3007"/>
                  </a:lnTo>
                  <a:lnTo>
                    <a:pt x="1006" y="2876"/>
                  </a:lnTo>
                  <a:lnTo>
                    <a:pt x="1033" y="2746"/>
                  </a:lnTo>
                  <a:lnTo>
                    <a:pt x="1064" y="2617"/>
                  </a:lnTo>
                  <a:lnTo>
                    <a:pt x="1098" y="2489"/>
                  </a:lnTo>
                  <a:lnTo>
                    <a:pt x="1133" y="2364"/>
                  </a:lnTo>
                  <a:lnTo>
                    <a:pt x="1170" y="2238"/>
                  </a:lnTo>
                  <a:lnTo>
                    <a:pt x="1209" y="2114"/>
                  </a:lnTo>
                  <a:lnTo>
                    <a:pt x="1251" y="1991"/>
                  </a:lnTo>
                  <a:lnTo>
                    <a:pt x="1297" y="1871"/>
                  </a:lnTo>
                  <a:lnTo>
                    <a:pt x="1344" y="1751"/>
                  </a:lnTo>
                  <a:lnTo>
                    <a:pt x="1394" y="1633"/>
                  </a:lnTo>
                  <a:lnTo>
                    <a:pt x="1417" y="1574"/>
                  </a:lnTo>
                  <a:lnTo>
                    <a:pt x="1443" y="1518"/>
                  </a:lnTo>
                  <a:lnTo>
                    <a:pt x="1473" y="1465"/>
                  </a:lnTo>
                  <a:lnTo>
                    <a:pt x="1506" y="1414"/>
                  </a:lnTo>
                  <a:lnTo>
                    <a:pt x="1543" y="1366"/>
                  </a:lnTo>
                  <a:lnTo>
                    <a:pt x="1582" y="1320"/>
                  </a:lnTo>
                  <a:lnTo>
                    <a:pt x="1624" y="1277"/>
                  </a:lnTo>
                  <a:lnTo>
                    <a:pt x="1670" y="1236"/>
                  </a:lnTo>
                  <a:lnTo>
                    <a:pt x="1717" y="1198"/>
                  </a:lnTo>
                  <a:lnTo>
                    <a:pt x="1767" y="1161"/>
                  </a:lnTo>
                  <a:lnTo>
                    <a:pt x="1820" y="1128"/>
                  </a:lnTo>
                  <a:lnTo>
                    <a:pt x="1873" y="1096"/>
                  </a:lnTo>
                  <a:lnTo>
                    <a:pt x="1930" y="1066"/>
                  </a:lnTo>
                  <a:lnTo>
                    <a:pt x="1988" y="1038"/>
                  </a:lnTo>
                  <a:lnTo>
                    <a:pt x="2047" y="1012"/>
                  </a:lnTo>
                  <a:lnTo>
                    <a:pt x="2108" y="989"/>
                  </a:lnTo>
                  <a:lnTo>
                    <a:pt x="2171" y="967"/>
                  </a:lnTo>
                  <a:lnTo>
                    <a:pt x="2234" y="946"/>
                  </a:lnTo>
                  <a:lnTo>
                    <a:pt x="2298" y="929"/>
                  </a:lnTo>
                  <a:lnTo>
                    <a:pt x="2363" y="912"/>
                  </a:lnTo>
                  <a:lnTo>
                    <a:pt x="2428" y="897"/>
                  </a:lnTo>
                  <a:lnTo>
                    <a:pt x="2494" y="883"/>
                  </a:lnTo>
                  <a:lnTo>
                    <a:pt x="2560" y="872"/>
                  </a:lnTo>
                  <a:lnTo>
                    <a:pt x="2627" y="862"/>
                  </a:lnTo>
                  <a:lnTo>
                    <a:pt x="2693" y="852"/>
                  </a:lnTo>
                  <a:lnTo>
                    <a:pt x="2759" y="845"/>
                  </a:lnTo>
                  <a:lnTo>
                    <a:pt x="2824" y="839"/>
                  </a:lnTo>
                  <a:lnTo>
                    <a:pt x="2889" y="834"/>
                  </a:lnTo>
                  <a:lnTo>
                    <a:pt x="2953" y="831"/>
                  </a:lnTo>
                  <a:lnTo>
                    <a:pt x="3016" y="828"/>
                  </a:lnTo>
                  <a:lnTo>
                    <a:pt x="3078" y="827"/>
                  </a:lnTo>
                  <a:lnTo>
                    <a:pt x="3140" y="826"/>
                  </a:lnTo>
                  <a:lnTo>
                    <a:pt x="3075" y="797"/>
                  </a:lnTo>
                  <a:lnTo>
                    <a:pt x="3008" y="768"/>
                  </a:lnTo>
                  <a:lnTo>
                    <a:pt x="2939" y="738"/>
                  </a:lnTo>
                  <a:lnTo>
                    <a:pt x="2868" y="709"/>
                  </a:lnTo>
                  <a:lnTo>
                    <a:pt x="2796" y="680"/>
                  </a:lnTo>
                  <a:lnTo>
                    <a:pt x="2723" y="651"/>
                  </a:lnTo>
                  <a:lnTo>
                    <a:pt x="2647" y="622"/>
                  </a:lnTo>
                  <a:lnTo>
                    <a:pt x="2571" y="593"/>
                  </a:lnTo>
                  <a:lnTo>
                    <a:pt x="2413" y="537"/>
                  </a:lnTo>
                  <a:lnTo>
                    <a:pt x="2252" y="481"/>
                  </a:lnTo>
                  <a:lnTo>
                    <a:pt x="2087" y="425"/>
                  </a:lnTo>
                  <a:lnTo>
                    <a:pt x="1920" y="372"/>
                  </a:lnTo>
                  <a:lnTo>
                    <a:pt x="1751" y="319"/>
                  </a:lnTo>
                  <a:lnTo>
                    <a:pt x="1582" y="267"/>
                  </a:lnTo>
                  <a:lnTo>
                    <a:pt x="1414" y="218"/>
                  </a:lnTo>
                  <a:lnTo>
                    <a:pt x="1245" y="171"/>
                  </a:lnTo>
                  <a:lnTo>
                    <a:pt x="1080" y="125"/>
                  </a:lnTo>
                  <a:lnTo>
                    <a:pt x="918" y="81"/>
                  </a:lnTo>
                  <a:lnTo>
                    <a:pt x="759" y="39"/>
                  </a:lnTo>
                  <a:lnTo>
                    <a:pt x="604" y="0"/>
                  </a:lnTo>
                  <a:close/>
                </a:path>
              </a:pathLst>
            </a:custGeom>
            <a:solidFill>
              <a:srgbClr val="FADE86"/>
            </a:solidFill>
            <a:ln w="9525">
              <a:noFill/>
              <a:round/>
              <a:headEnd/>
              <a:tailEnd/>
            </a:ln>
          </p:spPr>
          <p:txBody>
            <a:bodyPr/>
            <a:lstStyle/>
            <a:p>
              <a:endParaRPr lang="ar-EG">
                <a:latin typeface="Constantia" pitchFamily="18" charset="0"/>
                <a:cs typeface="Majalla UI"/>
              </a:endParaRPr>
            </a:p>
          </p:txBody>
        </p:sp>
        <p:sp>
          <p:nvSpPr>
            <p:cNvPr id="28706" name="Freeform 32"/>
            <p:cNvSpPr>
              <a:spLocks/>
            </p:cNvSpPr>
            <p:nvPr/>
          </p:nvSpPr>
          <p:spPr bwMode="auto">
            <a:xfrm>
              <a:off x="1382" y="3843"/>
              <a:ext cx="21" cy="179"/>
            </a:xfrm>
            <a:custGeom>
              <a:avLst/>
              <a:gdLst>
                <a:gd name="T0" fmla="*/ 0 w 604"/>
                <a:gd name="T1" fmla="*/ 0 h 5191"/>
                <a:gd name="T2" fmla="*/ 0 w 604"/>
                <a:gd name="T3" fmla="*/ 0 h 5191"/>
                <a:gd name="T4" fmla="*/ 0 w 604"/>
                <a:gd name="T5" fmla="*/ 0 h 5191"/>
                <a:gd name="T6" fmla="*/ 0 w 604"/>
                <a:gd name="T7" fmla="*/ 0 h 5191"/>
                <a:gd name="T8" fmla="*/ 0 w 604"/>
                <a:gd name="T9" fmla="*/ 0 h 5191"/>
                <a:gd name="T10" fmla="*/ 0 w 604"/>
                <a:gd name="T11" fmla="*/ 0 h 5191"/>
                <a:gd name="T12" fmla="*/ 0 w 604"/>
                <a:gd name="T13" fmla="*/ 0 h 5191"/>
                <a:gd name="T14" fmla="*/ 0 w 604"/>
                <a:gd name="T15" fmla="*/ 0 h 5191"/>
                <a:gd name="T16" fmla="*/ 0 w 604"/>
                <a:gd name="T17" fmla="*/ 0 h 5191"/>
                <a:gd name="T18" fmla="*/ 0 w 604"/>
                <a:gd name="T19" fmla="*/ 0 h 5191"/>
                <a:gd name="T20" fmla="*/ 0 w 604"/>
                <a:gd name="T21" fmla="*/ 0 h 5191"/>
                <a:gd name="T22" fmla="*/ 0 w 604"/>
                <a:gd name="T23" fmla="*/ 0 h 5191"/>
                <a:gd name="T24" fmla="*/ 0 w 604"/>
                <a:gd name="T25" fmla="*/ 0 h 5191"/>
                <a:gd name="T26" fmla="*/ 0 w 604"/>
                <a:gd name="T27" fmla="*/ 0 h 5191"/>
                <a:gd name="T28" fmla="*/ 0 w 604"/>
                <a:gd name="T29" fmla="*/ 0 h 5191"/>
                <a:gd name="T30" fmla="*/ 0 w 604"/>
                <a:gd name="T31" fmla="*/ 0 h 5191"/>
                <a:gd name="T32" fmla="*/ 0 w 604"/>
                <a:gd name="T33" fmla="*/ 0 h 5191"/>
                <a:gd name="T34" fmla="*/ 0 w 604"/>
                <a:gd name="T35" fmla="*/ 0 h 5191"/>
                <a:gd name="T36" fmla="*/ 0 w 604"/>
                <a:gd name="T37" fmla="*/ 0 h 5191"/>
                <a:gd name="T38" fmla="*/ 0 w 604"/>
                <a:gd name="T39" fmla="*/ 0 h 5191"/>
                <a:gd name="T40" fmla="*/ 0 w 604"/>
                <a:gd name="T41" fmla="*/ 0 h 5191"/>
                <a:gd name="T42" fmla="*/ 0 w 604"/>
                <a:gd name="T43" fmla="*/ 0 h 5191"/>
                <a:gd name="T44" fmla="*/ 0 w 604"/>
                <a:gd name="T45" fmla="*/ 0 h 5191"/>
                <a:gd name="T46" fmla="*/ 0 w 604"/>
                <a:gd name="T47" fmla="*/ 0 h 5191"/>
                <a:gd name="T48" fmla="*/ 0 w 604"/>
                <a:gd name="T49" fmla="*/ 0 h 5191"/>
                <a:gd name="T50" fmla="*/ 0 w 604"/>
                <a:gd name="T51" fmla="*/ 0 h 5191"/>
                <a:gd name="T52" fmla="*/ 0 w 604"/>
                <a:gd name="T53" fmla="*/ 0 h 5191"/>
                <a:gd name="T54" fmla="*/ 0 w 604"/>
                <a:gd name="T55" fmla="*/ 0 h 5191"/>
                <a:gd name="T56" fmla="*/ 0 w 604"/>
                <a:gd name="T57" fmla="*/ 0 h 5191"/>
                <a:gd name="T58" fmla="*/ 0 w 604"/>
                <a:gd name="T59" fmla="*/ 0 h 5191"/>
                <a:gd name="T60" fmla="*/ 0 w 604"/>
                <a:gd name="T61" fmla="*/ 0 h 5191"/>
                <a:gd name="T62" fmla="*/ 0 w 604"/>
                <a:gd name="T63" fmla="*/ 0 h 519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4"/>
                <a:gd name="T97" fmla="*/ 0 h 5191"/>
                <a:gd name="T98" fmla="*/ 604 w 604"/>
                <a:gd name="T99" fmla="*/ 5191 h 519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4" h="5191">
                  <a:moveTo>
                    <a:pt x="604" y="0"/>
                  </a:moveTo>
                  <a:lnTo>
                    <a:pt x="604" y="64"/>
                  </a:lnTo>
                  <a:lnTo>
                    <a:pt x="603" y="128"/>
                  </a:lnTo>
                  <a:lnTo>
                    <a:pt x="602" y="192"/>
                  </a:lnTo>
                  <a:lnTo>
                    <a:pt x="599" y="257"/>
                  </a:lnTo>
                  <a:lnTo>
                    <a:pt x="596" y="322"/>
                  </a:lnTo>
                  <a:lnTo>
                    <a:pt x="592" y="387"/>
                  </a:lnTo>
                  <a:lnTo>
                    <a:pt x="588" y="452"/>
                  </a:lnTo>
                  <a:lnTo>
                    <a:pt x="584" y="518"/>
                  </a:lnTo>
                  <a:lnTo>
                    <a:pt x="578" y="583"/>
                  </a:lnTo>
                  <a:lnTo>
                    <a:pt x="573" y="649"/>
                  </a:lnTo>
                  <a:lnTo>
                    <a:pt x="565" y="715"/>
                  </a:lnTo>
                  <a:lnTo>
                    <a:pt x="558" y="781"/>
                  </a:lnTo>
                  <a:lnTo>
                    <a:pt x="551" y="847"/>
                  </a:lnTo>
                  <a:lnTo>
                    <a:pt x="543" y="913"/>
                  </a:lnTo>
                  <a:lnTo>
                    <a:pt x="533" y="979"/>
                  </a:lnTo>
                  <a:lnTo>
                    <a:pt x="524" y="1046"/>
                  </a:lnTo>
                  <a:lnTo>
                    <a:pt x="514" y="1112"/>
                  </a:lnTo>
                  <a:lnTo>
                    <a:pt x="502" y="1178"/>
                  </a:lnTo>
                  <a:lnTo>
                    <a:pt x="491" y="1244"/>
                  </a:lnTo>
                  <a:lnTo>
                    <a:pt x="480" y="1310"/>
                  </a:lnTo>
                  <a:lnTo>
                    <a:pt x="467" y="1376"/>
                  </a:lnTo>
                  <a:lnTo>
                    <a:pt x="454" y="1442"/>
                  </a:lnTo>
                  <a:lnTo>
                    <a:pt x="440" y="1508"/>
                  </a:lnTo>
                  <a:lnTo>
                    <a:pt x="426" y="1573"/>
                  </a:lnTo>
                  <a:lnTo>
                    <a:pt x="410" y="1639"/>
                  </a:lnTo>
                  <a:lnTo>
                    <a:pt x="396" y="1704"/>
                  </a:lnTo>
                  <a:lnTo>
                    <a:pt x="379" y="1769"/>
                  </a:lnTo>
                  <a:lnTo>
                    <a:pt x="363" y="1834"/>
                  </a:lnTo>
                  <a:lnTo>
                    <a:pt x="346" y="1899"/>
                  </a:lnTo>
                  <a:lnTo>
                    <a:pt x="329" y="1963"/>
                  </a:lnTo>
                  <a:lnTo>
                    <a:pt x="310" y="2027"/>
                  </a:lnTo>
                  <a:lnTo>
                    <a:pt x="292" y="2091"/>
                  </a:lnTo>
                  <a:lnTo>
                    <a:pt x="267" y="2183"/>
                  </a:lnTo>
                  <a:lnTo>
                    <a:pt x="242" y="2275"/>
                  </a:lnTo>
                  <a:lnTo>
                    <a:pt x="219" y="2368"/>
                  </a:lnTo>
                  <a:lnTo>
                    <a:pt x="198" y="2461"/>
                  </a:lnTo>
                  <a:lnTo>
                    <a:pt x="177" y="2553"/>
                  </a:lnTo>
                  <a:lnTo>
                    <a:pt x="157" y="2647"/>
                  </a:lnTo>
                  <a:lnTo>
                    <a:pt x="140" y="2741"/>
                  </a:lnTo>
                  <a:lnTo>
                    <a:pt x="122" y="2835"/>
                  </a:lnTo>
                  <a:lnTo>
                    <a:pt x="107" y="2930"/>
                  </a:lnTo>
                  <a:lnTo>
                    <a:pt x="92" y="3025"/>
                  </a:lnTo>
                  <a:lnTo>
                    <a:pt x="79" y="3121"/>
                  </a:lnTo>
                  <a:lnTo>
                    <a:pt x="66" y="3217"/>
                  </a:lnTo>
                  <a:lnTo>
                    <a:pt x="55" y="3313"/>
                  </a:lnTo>
                  <a:lnTo>
                    <a:pt x="45" y="3409"/>
                  </a:lnTo>
                  <a:lnTo>
                    <a:pt x="35" y="3506"/>
                  </a:lnTo>
                  <a:lnTo>
                    <a:pt x="28" y="3602"/>
                  </a:lnTo>
                  <a:lnTo>
                    <a:pt x="21" y="3699"/>
                  </a:lnTo>
                  <a:lnTo>
                    <a:pt x="15" y="3797"/>
                  </a:lnTo>
                  <a:lnTo>
                    <a:pt x="10" y="3895"/>
                  </a:lnTo>
                  <a:lnTo>
                    <a:pt x="7" y="3993"/>
                  </a:lnTo>
                  <a:lnTo>
                    <a:pt x="3" y="4092"/>
                  </a:lnTo>
                  <a:lnTo>
                    <a:pt x="1" y="4190"/>
                  </a:lnTo>
                  <a:lnTo>
                    <a:pt x="0" y="4290"/>
                  </a:lnTo>
                  <a:lnTo>
                    <a:pt x="1" y="4389"/>
                  </a:lnTo>
                  <a:lnTo>
                    <a:pt x="2" y="4489"/>
                  </a:lnTo>
                  <a:lnTo>
                    <a:pt x="4" y="4589"/>
                  </a:lnTo>
                  <a:lnTo>
                    <a:pt x="8" y="4688"/>
                  </a:lnTo>
                  <a:lnTo>
                    <a:pt x="12" y="4789"/>
                  </a:lnTo>
                  <a:lnTo>
                    <a:pt x="16" y="4889"/>
                  </a:lnTo>
                  <a:lnTo>
                    <a:pt x="22" y="4989"/>
                  </a:lnTo>
                  <a:lnTo>
                    <a:pt x="28" y="5090"/>
                  </a:lnTo>
                  <a:lnTo>
                    <a:pt x="36" y="5191"/>
                  </a:lnTo>
                </a:path>
              </a:pathLst>
            </a:custGeom>
            <a:noFill/>
            <a:ln w="0">
              <a:solidFill>
                <a:srgbClr val="25221E"/>
              </a:solidFill>
              <a:round/>
              <a:headEnd/>
              <a:tailEnd/>
            </a:ln>
          </p:spPr>
          <p:txBody>
            <a:bodyPr/>
            <a:lstStyle/>
            <a:p>
              <a:endParaRPr lang="ar-EG">
                <a:latin typeface="Constantia" pitchFamily="18" charset="0"/>
                <a:cs typeface="Majalla UI"/>
              </a:endParaRPr>
            </a:p>
          </p:txBody>
        </p:sp>
        <p:sp>
          <p:nvSpPr>
            <p:cNvPr id="28707" name="Freeform 33"/>
            <p:cNvSpPr>
              <a:spLocks/>
            </p:cNvSpPr>
            <p:nvPr/>
          </p:nvSpPr>
          <p:spPr bwMode="auto">
            <a:xfrm>
              <a:off x="1403" y="3843"/>
              <a:ext cx="88" cy="204"/>
            </a:xfrm>
            <a:custGeom>
              <a:avLst/>
              <a:gdLst>
                <a:gd name="T0" fmla="*/ 0 w 2536"/>
                <a:gd name="T1" fmla="*/ 0 h 5923"/>
                <a:gd name="T2" fmla="*/ 0 w 2536"/>
                <a:gd name="T3" fmla="*/ 0 h 5923"/>
                <a:gd name="T4" fmla="*/ 0 w 2536"/>
                <a:gd name="T5" fmla="*/ 0 h 5923"/>
                <a:gd name="T6" fmla="*/ 0 w 2536"/>
                <a:gd name="T7" fmla="*/ 0 h 5923"/>
                <a:gd name="T8" fmla="*/ 0 w 2536"/>
                <a:gd name="T9" fmla="*/ 0 h 5923"/>
                <a:gd name="T10" fmla="*/ 0 w 2536"/>
                <a:gd name="T11" fmla="*/ 0 h 5923"/>
                <a:gd name="T12" fmla="*/ 0 w 2536"/>
                <a:gd name="T13" fmla="*/ 0 h 5923"/>
                <a:gd name="T14" fmla="*/ 0 w 2536"/>
                <a:gd name="T15" fmla="*/ 0 h 5923"/>
                <a:gd name="T16" fmla="*/ 0 w 2536"/>
                <a:gd name="T17" fmla="*/ 0 h 5923"/>
                <a:gd name="T18" fmla="*/ 0 w 2536"/>
                <a:gd name="T19" fmla="*/ 0 h 5923"/>
                <a:gd name="T20" fmla="*/ 0 w 2536"/>
                <a:gd name="T21" fmla="*/ 0 h 5923"/>
                <a:gd name="T22" fmla="*/ 0 w 2536"/>
                <a:gd name="T23" fmla="*/ 0 h 5923"/>
                <a:gd name="T24" fmla="*/ 0 w 2536"/>
                <a:gd name="T25" fmla="*/ 0 h 5923"/>
                <a:gd name="T26" fmla="*/ 0 w 2536"/>
                <a:gd name="T27" fmla="*/ 0 h 5923"/>
                <a:gd name="T28" fmla="*/ 0 w 2536"/>
                <a:gd name="T29" fmla="*/ 0 h 5923"/>
                <a:gd name="T30" fmla="*/ 0 w 2536"/>
                <a:gd name="T31" fmla="*/ 0 h 5923"/>
                <a:gd name="T32" fmla="*/ 0 w 2536"/>
                <a:gd name="T33" fmla="*/ 0 h 5923"/>
                <a:gd name="T34" fmla="*/ 0 w 2536"/>
                <a:gd name="T35" fmla="*/ 0 h 5923"/>
                <a:gd name="T36" fmla="*/ 0 w 2536"/>
                <a:gd name="T37" fmla="*/ 0 h 5923"/>
                <a:gd name="T38" fmla="*/ 0 w 2536"/>
                <a:gd name="T39" fmla="*/ 0 h 5923"/>
                <a:gd name="T40" fmla="*/ 0 w 2536"/>
                <a:gd name="T41" fmla="*/ 0 h 5923"/>
                <a:gd name="T42" fmla="*/ 0 w 2536"/>
                <a:gd name="T43" fmla="*/ 0 h 5923"/>
                <a:gd name="T44" fmla="*/ 0 w 2536"/>
                <a:gd name="T45" fmla="*/ 0 h 5923"/>
                <a:gd name="T46" fmla="*/ 0 w 2536"/>
                <a:gd name="T47" fmla="*/ 0 h 5923"/>
                <a:gd name="T48" fmla="*/ 0 w 2536"/>
                <a:gd name="T49" fmla="*/ 0 h 5923"/>
                <a:gd name="T50" fmla="*/ 0 w 2536"/>
                <a:gd name="T51" fmla="*/ 0 h 5923"/>
                <a:gd name="T52" fmla="*/ 0 w 2536"/>
                <a:gd name="T53" fmla="*/ 0 h 5923"/>
                <a:gd name="T54" fmla="*/ 0 w 2536"/>
                <a:gd name="T55" fmla="*/ 0 h 5923"/>
                <a:gd name="T56" fmla="*/ 0 w 2536"/>
                <a:gd name="T57" fmla="*/ 0 h 5923"/>
                <a:gd name="T58" fmla="*/ 0 w 2536"/>
                <a:gd name="T59" fmla="*/ 0 h 5923"/>
                <a:gd name="T60" fmla="*/ 0 w 2536"/>
                <a:gd name="T61" fmla="*/ 0 h 5923"/>
                <a:gd name="T62" fmla="*/ 0 w 2536"/>
                <a:gd name="T63" fmla="*/ 0 h 5923"/>
                <a:gd name="T64" fmla="*/ 0 w 2536"/>
                <a:gd name="T65" fmla="*/ 0 h 5923"/>
                <a:gd name="T66" fmla="*/ 0 w 2536"/>
                <a:gd name="T67" fmla="*/ 0 h 5923"/>
                <a:gd name="T68" fmla="*/ 0 w 2536"/>
                <a:gd name="T69" fmla="*/ 0 h 5923"/>
                <a:gd name="T70" fmla="*/ 0 w 2536"/>
                <a:gd name="T71" fmla="*/ 0 h 5923"/>
                <a:gd name="T72" fmla="*/ 0 w 2536"/>
                <a:gd name="T73" fmla="*/ 0 h 5923"/>
                <a:gd name="T74" fmla="*/ 0 w 2536"/>
                <a:gd name="T75" fmla="*/ 0 h 5923"/>
                <a:gd name="T76" fmla="*/ 0 w 2536"/>
                <a:gd name="T77" fmla="*/ 0 h 5923"/>
                <a:gd name="T78" fmla="*/ 0 w 2536"/>
                <a:gd name="T79" fmla="*/ 0 h 5923"/>
                <a:gd name="T80" fmla="*/ 0 w 2536"/>
                <a:gd name="T81" fmla="*/ 0 h 5923"/>
                <a:gd name="T82" fmla="*/ 0 w 2536"/>
                <a:gd name="T83" fmla="*/ 0 h 59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536"/>
                <a:gd name="T127" fmla="*/ 0 h 5923"/>
                <a:gd name="T128" fmla="*/ 2536 w 2536"/>
                <a:gd name="T129" fmla="*/ 5923 h 59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536" h="5923">
                  <a:moveTo>
                    <a:pt x="290" y="5923"/>
                  </a:moveTo>
                  <a:lnTo>
                    <a:pt x="277" y="5781"/>
                  </a:lnTo>
                  <a:lnTo>
                    <a:pt x="265" y="5639"/>
                  </a:lnTo>
                  <a:lnTo>
                    <a:pt x="255" y="5496"/>
                  </a:lnTo>
                  <a:lnTo>
                    <a:pt x="246" y="5354"/>
                  </a:lnTo>
                  <a:lnTo>
                    <a:pt x="239" y="5212"/>
                  </a:lnTo>
                  <a:lnTo>
                    <a:pt x="233" y="5070"/>
                  </a:lnTo>
                  <a:lnTo>
                    <a:pt x="230" y="4929"/>
                  </a:lnTo>
                  <a:lnTo>
                    <a:pt x="228" y="4788"/>
                  </a:lnTo>
                  <a:lnTo>
                    <a:pt x="228" y="4647"/>
                  </a:lnTo>
                  <a:lnTo>
                    <a:pt x="229" y="4507"/>
                  </a:lnTo>
                  <a:lnTo>
                    <a:pt x="233" y="4367"/>
                  </a:lnTo>
                  <a:lnTo>
                    <a:pt x="238" y="4228"/>
                  </a:lnTo>
                  <a:lnTo>
                    <a:pt x="246" y="4089"/>
                  </a:lnTo>
                  <a:lnTo>
                    <a:pt x="255" y="3951"/>
                  </a:lnTo>
                  <a:lnTo>
                    <a:pt x="265" y="3814"/>
                  </a:lnTo>
                  <a:lnTo>
                    <a:pt x="279" y="3677"/>
                  </a:lnTo>
                  <a:lnTo>
                    <a:pt x="294" y="3542"/>
                  </a:lnTo>
                  <a:lnTo>
                    <a:pt x="312" y="3406"/>
                  </a:lnTo>
                  <a:lnTo>
                    <a:pt x="330" y="3272"/>
                  </a:lnTo>
                  <a:lnTo>
                    <a:pt x="352" y="3139"/>
                  </a:lnTo>
                  <a:lnTo>
                    <a:pt x="376" y="3007"/>
                  </a:lnTo>
                  <a:lnTo>
                    <a:pt x="402" y="2876"/>
                  </a:lnTo>
                  <a:lnTo>
                    <a:pt x="429" y="2746"/>
                  </a:lnTo>
                  <a:lnTo>
                    <a:pt x="460" y="2617"/>
                  </a:lnTo>
                  <a:lnTo>
                    <a:pt x="494" y="2489"/>
                  </a:lnTo>
                  <a:lnTo>
                    <a:pt x="529" y="2364"/>
                  </a:lnTo>
                  <a:lnTo>
                    <a:pt x="566" y="2238"/>
                  </a:lnTo>
                  <a:lnTo>
                    <a:pt x="605" y="2114"/>
                  </a:lnTo>
                  <a:lnTo>
                    <a:pt x="647" y="1991"/>
                  </a:lnTo>
                  <a:lnTo>
                    <a:pt x="693" y="1871"/>
                  </a:lnTo>
                  <a:lnTo>
                    <a:pt x="740" y="1751"/>
                  </a:lnTo>
                  <a:lnTo>
                    <a:pt x="790" y="1633"/>
                  </a:lnTo>
                  <a:lnTo>
                    <a:pt x="813" y="1574"/>
                  </a:lnTo>
                  <a:lnTo>
                    <a:pt x="839" y="1518"/>
                  </a:lnTo>
                  <a:lnTo>
                    <a:pt x="869" y="1465"/>
                  </a:lnTo>
                  <a:lnTo>
                    <a:pt x="902" y="1414"/>
                  </a:lnTo>
                  <a:lnTo>
                    <a:pt x="939" y="1366"/>
                  </a:lnTo>
                  <a:lnTo>
                    <a:pt x="978" y="1320"/>
                  </a:lnTo>
                  <a:lnTo>
                    <a:pt x="1020" y="1277"/>
                  </a:lnTo>
                  <a:lnTo>
                    <a:pt x="1066" y="1236"/>
                  </a:lnTo>
                  <a:lnTo>
                    <a:pt x="1113" y="1198"/>
                  </a:lnTo>
                  <a:lnTo>
                    <a:pt x="1163" y="1161"/>
                  </a:lnTo>
                  <a:lnTo>
                    <a:pt x="1216" y="1128"/>
                  </a:lnTo>
                  <a:lnTo>
                    <a:pt x="1269" y="1096"/>
                  </a:lnTo>
                  <a:lnTo>
                    <a:pt x="1326" y="1066"/>
                  </a:lnTo>
                  <a:lnTo>
                    <a:pt x="1384" y="1038"/>
                  </a:lnTo>
                  <a:lnTo>
                    <a:pt x="1443" y="1012"/>
                  </a:lnTo>
                  <a:lnTo>
                    <a:pt x="1504" y="989"/>
                  </a:lnTo>
                  <a:lnTo>
                    <a:pt x="1567" y="967"/>
                  </a:lnTo>
                  <a:lnTo>
                    <a:pt x="1630" y="946"/>
                  </a:lnTo>
                  <a:lnTo>
                    <a:pt x="1694" y="929"/>
                  </a:lnTo>
                  <a:lnTo>
                    <a:pt x="1759" y="912"/>
                  </a:lnTo>
                  <a:lnTo>
                    <a:pt x="1824" y="897"/>
                  </a:lnTo>
                  <a:lnTo>
                    <a:pt x="1890" y="883"/>
                  </a:lnTo>
                  <a:lnTo>
                    <a:pt x="1956" y="872"/>
                  </a:lnTo>
                  <a:lnTo>
                    <a:pt x="2023" y="862"/>
                  </a:lnTo>
                  <a:lnTo>
                    <a:pt x="2089" y="852"/>
                  </a:lnTo>
                  <a:lnTo>
                    <a:pt x="2155" y="845"/>
                  </a:lnTo>
                  <a:lnTo>
                    <a:pt x="2220" y="839"/>
                  </a:lnTo>
                  <a:lnTo>
                    <a:pt x="2285" y="834"/>
                  </a:lnTo>
                  <a:lnTo>
                    <a:pt x="2349" y="831"/>
                  </a:lnTo>
                  <a:lnTo>
                    <a:pt x="2412" y="828"/>
                  </a:lnTo>
                  <a:lnTo>
                    <a:pt x="2474" y="827"/>
                  </a:lnTo>
                  <a:lnTo>
                    <a:pt x="2536" y="826"/>
                  </a:lnTo>
                  <a:lnTo>
                    <a:pt x="2471" y="797"/>
                  </a:lnTo>
                  <a:lnTo>
                    <a:pt x="2404" y="768"/>
                  </a:lnTo>
                  <a:lnTo>
                    <a:pt x="2335" y="738"/>
                  </a:lnTo>
                  <a:lnTo>
                    <a:pt x="2264" y="709"/>
                  </a:lnTo>
                  <a:lnTo>
                    <a:pt x="2192" y="680"/>
                  </a:lnTo>
                  <a:lnTo>
                    <a:pt x="2119" y="651"/>
                  </a:lnTo>
                  <a:lnTo>
                    <a:pt x="2043" y="622"/>
                  </a:lnTo>
                  <a:lnTo>
                    <a:pt x="1967" y="593"/>
                  </a:lnTo>
                  <a:lnTo>
                    <a:pt x="1809" y="537"/>
                  </a:lnTo>
                  <a:lnTo>
                    <a:pt x="1648" y="481"/>
                  </a:lnTo>
                  <a:lnTo>
                    <a:pt x="1483" y="425"/>
                  </a:lnTo>
                  <a:lnTo>
                    <a:pt x="1316" y="372"/>
                  </a:lnTo>
                  <a:lnTo>
                    <a:pt x="1147" y="319"/>
                  </a:lnTo>
                  <a:lnTo>
                    <a:pt x="978" y="267"/>
                  </a:lnTo>
                  <a:lnTo>
                    <a:pt x="810" y="218"/>
                  </a:lnTo>
                  <a:lnTo>
                    <a:pt x="641" y="171"/>
                  </a:lnTo>
                  <a:lnTo>
                    <a:pt x="476" y="125"/>
                  </a:lnTo>
                  <a:lnTo>
                    <a:pt x="314" y="81"/>
                  </a:lnTo>
                  <a:lnTo>
                    <a:pt x="155" y="39"/>
                  </a:lnTo>
                  <a:lnTo>
                    <a:pt x="0" y="0"/>
                  </a:lnTo>
                </a:path>
              </a:pathLst>
            </a:custGeom>
            <a:noFill/>
            <a:ln w="0">
              <a:solidFill>
                <a:srgbClr val="25221E"/>
              </a:solidFill>
              <a:round/>
              <a:headEnd/>
              <a:tailEnd/>
            </a:ln>
          </p:spPr>
          <p:txBody>
            <a:bodyPr/>
            <a:lstStyle/>
            <a:p>
              <a:endParaRPr lang="ar-EG">
                <a:latin typeface="Constantia" pitchFamily="18" charset="0"/>
                <a:cs typeface="Majalla UI"/>
              </a:endParaRPr>
            </a:p>
          </p:txBody>
        </p:sp>
        <p:sp>
          <p:nvSpPr>
            <p:cNvPr id="28708" name="Freeform 34"/>
            <p:cNvSpPr>
              <a:spLocks/>
            </p:cNvSpPr>
            <p:nvPr/>
          </p:nvSpPr>
          <p:spPr bwMode="auto">
            <a:xfrm>
              <a:off x="1298" y="3653"/>
              <a:ext cx="430" cy="356"/>
            </a:xfrm>
            <a:custGeom>
              <a:avLst/>
              <a:gdLst>
                <a:gd name="T0" fmla="*/ 0 w 12472"/>
                <a:gd name="T1" fmla="*/ 0 h 10328"/>
                <a:gd name="T2" fmla="*/ 0 w 12472"/>
                <a:gd name="T3" fmla="*/ 0 h 10328"/>
                <a:gd name="T4" fmla="*/ 0 w 12472"/>
                <a:gd name="T5" fmla="*/ 0 h 10328"/>
                <a:gd name="T6" fmla="*/ 0 w 12472"/>
                <a:gd name="T7" fmla="*/ 0 h 10328"/>
                <a:gd name="T8" fmla="*/ 0 w 12472"/>
                <a:gd name="T9" fmla="*/ 0 h 10328"/>
                <a:gd name="T10" fmla="*/ 0 w 12472"/>
                <a:gd name="T11" fmla="*/ 0 h 10328"/>
                <a:gd name="T12" fmla="*/ 0 w 12472"/>
                <a:gd name="T13" fmla="*/ 0 h 10328"/>
                <a:gd name="T14" fmla="*/ 0 w 12472"/>
                <a:gd name="T15" fmla="*/ 0 h 10328"/>
                <a:gd name="T16" fmla="*/ 0 w 12472"/>
                <a:gd name="T17" fmla="*/ 0 h 10328"/>
                <a:gd name="T18" fmla="*/ 0 w 12472"/>
                <a:gd name="T19" fmla="*/ 0 h 10328"/>
                <a:gd name="T20" fmla="*/ 0 w 12472"/>
                <a:gd name="T21" fmla="*/ 0 h 10328"/>
                <a:gd name="T22" fmla="*/ 0 w 12472"/>
                <a:gd name="T23" fmla="*/ 0 h 10328"/>
                <a:gd name="T24" fmla="*/ 0 w 12472"/>
                <a:gd name="T25" fmla="*/ 0 h 10328"/>
                <a:gd name="T26" fmla="*/ 0 w 12472"/>
                <a:gd name="T27" fmla="*/ 0 h 10328"/>
                <a:gd name="T28" fmla="*/ 0 w 12472"/>
                <a:gd name="T29" fmla="*/ 0 h 10328"/>
                <a:gd name="T30" fmla="*/ 0 w 12472"/>
                <a:gd name="T31" fmla="*/ 0 h 10328"/>
                <a:gd name="T32" fmla="*/ 0 w 12472"/>
                <a:gd name="T33" fmla="*/ 0 h 10328"/>
                <a:gd name="T34" fmla="*/ 0 w 12472"/>
                <a:gd name="T35" fmla="*/ 0 h 10328"/>
                <a:gd name="T36" fmla="*/ 0 w 12472"/>
                <a:gd name="T37" fmla="*/ 0 h 10328"/>
                <a:gd name="T38" fmla="*/ 0 w 12472"/>
                <a:gd name="T39" fmla="*/ 0 h 10328"/>
                <a:gd name="T40" fmla="*/ 0 w 12472"/>
                <a:gd name="T41" fmla="*/ 0 h 10328"/>
                <a:gd name="T42" fmla="*/ 0 w 12472"/>
                <a:gd name="T43" fmla="*/ 0 h 10328"/>
                <a:gd name="T44" fmla="*/ 0 w 12472"/>
                <a:gd name="T45" fmla="*/ 0 h 10328"/>
                <a:gd name="T46" fmla="*/ 0 w 12472"/>
                <a:gd name="T47" fmla="*/ 0 h 10328"/>
                <a:gd name="T48" fmla="*/ 0 w 12472"/>
                <a:gd name="T49" fmla="*/ 0 h 10328"/>
                <a:gd name="T50" fmla="*/ 0 w 12472"/>
                <a:gd name="T51" fmla="*/ 0 h 10328"/>
                <a:gd name="T52" fmla="*/ 0 w 12472"/>
                <a:gd name="T53" fmla="*/ 0 h 10328"/>
                <a:gd name="T54" fmla="*/ 0 w 12472"/>
                <a:gd name="T55" fmla="*/ 0 h 10328"/>
                <a:gd name="T56" fmla="*/ 0 w 12472"/>
                <a:gd name="T57" fmla="*/ 0 h 10328"/>
                <a:gd name="T58" fmla="*/ 0 w 12472"/>
                <a:gd name="T59" fmla="*/ 0 h 10328"/>
                <a:gd name="T60" fmla="*/ 0 w 12472"/>
                <a:gd name="T61" fmla="*/ 0 h 10328"/>
                <a:gd name="T62" fmla="*/ 0 w 12472"/>
                <a:gd name="T63" fmla="*/ 0 h 10328"/>
                <a:gd name="T64" fmla="*/ 0 w 12472"/>
                <a:gd name="T65" fmla="*/ 0 h 10328"/>
                <a:gd name="T66" fmla="*/ 0 w 12472"/>
                <a:gd name="T67" fmla="*/ 0 h 10328"/>
                <a:gd name="T68" fmla="*/ 0 w 12472"/>
                <a:gd name="T69" fmla="*/ 0 h 10328"/>
                <a:gd name="T70" fmla="*/ 0 w 12472"/>
                <a:gd name="T71" fmla="*/ 0 h 10328"/>
                <a:gd name="T72" fmla="*/ 0 w 12472"/>
                <a:gd name="T73" fmla="*/ 0 h 10328"/>
                <a:gd name="T74" fmla="*/ 0 w 12472"/>
                <a:gd name="T75" fmla="*/ 0 h 10328"/>
                <a:gd name="T76" fmla="*/ 0 w 12472"/>
                <a:gd name="T77" fmla="*/ 0 h 10328"/>
                <a:gd name="T78" fmla="*/ 0 w 12472"/>
                <a:gd name="T79" fmla="*/ 0 h 10328"/>
                <a:gd name="T80" fmla="*/ 0 w 12472"/>
                <a:gd name="T81" fmla="*/ 0 h 10328"/>
                <a:gd name="T82" fmla="*/ 0 w 12472"/>
                <a:gd name="T83" fmla="*/ 0 h 10328"/>
                <a:gd name="T84" fmla="*/ 0 w 12472"/>
                <a:gd name="T85" fmla="*/ 0 h 10328"/>
                <a:gd name="T86" fmla="*/ 0 w 12472"/>
                <a:gd name="T87" fmla="*/ 0 h 10328"/>
                <a:gd name="T88" fmla="*/ 0 w 12472"/>
                <a:gd name="T89" fmla="*/ 0 h 10328"/>
                <a:gd name="T90" fmla="*/ 0 w 12472"/>
                <a:gd name="T91" fmla="*/ 0 h 10328"/>
                <a:gd name="T92" fmla="*/ 0 w 12472"/>
                <a:gd name="T93" fmla="*/ 0 h 10328"/>
                <a:gd name="T94" fmla="*/ 0 w 12472"/>
                <a:gd name="T95" fmla="*/ 0 h 10328"/>
                <a:gd name="T96" fmla="*/ 0 w 12472"/>
                <a:gd name="T97" fmla="*/ 0 h 10328"/>
                <a:gd name="T98" fmla="*/ 0 w 12472"/>
                <a:gd name="T99" fmla="*/ 0 h 10328"/>
                <a:gd name="T100" fmla="*/ 0 w 12472"/>
                <a:gd name="T101" fmla="*/ 0 h 10328"/>
                <a:gd name="T102" fmla="*/ 0 w 12472"/>
                <a:gd name="T103" fmla="*/ 0 h 10328"/>
                <a:gd name="T104" fmla="*/ 0 w 12472"/>
                <a:gd name="T105" fmla="*/ 0 h 10328"/>
                <a:gd name="T106" fmla="*/ 0 w 12472"/>
                <a:gd name="T107" fmla="*/ 0 h 10328"/>
                <a:gd name="T108" fmla="*/ 0 w 12472"/>
                <a:gd name="T109" fmla="*/ 0 h 10328"/>
                <a:gd name="T110" fmla="*/ 0 w 12472"/>
                <a:gd name="T111" fmla="*/ 0 h 10328"/>
                <a:gd name="T112" fmla="*/ 0 w 12472"/>
                <a:gd name="T113" fmla="*/ 0 h 10328"/>
                <a:gd name="T114" fmla="*/ 0 w 12472"/>
                <a:gd name="T115" fmla="*/ 0 h 10328"/>
                <a:gd name="T116" fmla="*/ 0 w 12472"/>
                <a:gd name="T117" fmla="*/ 0 h 10328"/>
                <a:gd name="T118" fmla="*/ 0 w 12472"/>
                <a:gd name="T119" fmla="*/ 0 h 10328"/>
                <a:gd name="T120" fmla="*/ 0 w 12472"/>
                <a:gd name="T121" fmla="*/ 0 h 10328"/>
                <a:gd name="T122" fmla="*/ 0 w 12472"/>
                <a:gd name="T123" fmla="*/ 0 h 1032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2472"/>
                <a:gd name="T187" fmla="*/ 0 h 10328"/>
                <a:gd name="T188" fmla="*/ 12472 w 12472"/>
                <a:gd name="T189" fmla="*/ 10328 h 1032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2472" h="10328">
                  <a:moveTo>
                    <a:pt x="1" y="4927"/>
                  </a:moveTo>
                  <a:lnTo>
                    <a:pt x="0" y="4905"/>
                  </a:lnTo>
                  <a:lnTo>
                    <a:pt x="0" y="4885"/>
                  </a:lnTo>
                  <a:lnTo>
                    <a:pt x="0" y="4864"/>
                  </a:lnTo>
                  <a:lnTo>
                    <a:pt x="0" y="4843"/>
                  </a:lnTo>
                  <a:lnTo>
                    <a:pt x="0" y="4779"/>
                  </a:lnTo>
                  <a:lnTo>
                    <a:pt x="1" y="4714"/>
                  </a:lnTo>
                  <a:lnTo>
                    <a:pt x="2" y="4650"/>
                  </a:lnTo>
                  <a:lnTo>
                    <a:pt x="4" y="4586"/>
                  </a:lnTo>
                  <a:lnTo>
                    <a:pt x="6" y="4522"/>
                  </a:lnTo>
                  <a:lnTo>
                    <a:pt x="9" y="4458"/>
                  </a:lnTo>
                  <a:lnTo>
                    <a:pt x="12" y="4395"/>
                  </a:lnTo>
                  <a:lnTo>
                    <a:pt x="17" y="4331"/>
                  </a:lnTo>
                  <a:lnTo>
                    <a:pt x="290" y="4329"/>
                  </a:lnTo>
                  <a:lnTo>
                    <a:pt x="564" y="4327"/>
                  </a:lnTo>
                  <a:lnTo>
                    <a:pt x="835" y="4326"/>
                  </a:lnTo>
                  <a:lnTo>
                    <a:pt x="1102" y="4325"/>
                  </a:lnTo>
                  <a:lnTo>
                    <a:pt x="1367" y="4324"/>
                  </a:lnTo>
                  <a:lnTo>
                    <a:pt x="1627" y="4324"/>
                  </a:lnTo>
                  <a:lnTo>
                    <a:pt x="1881" y="4323"/>
                  </a:lnTo>
                  <a:lnTo>
                    <a:pt x="2131" y="4322"/>
                  </a:lnTo>
                  <a:lnTo>
                    <a:pt x="2374" y="4320"/>
                  </a:lnTo>
                  <a:lnTo>
                    <a:pt x="2610" y="4317"/>
                  </a:lnTo>
                  <a:lnTo>
                    <a:pt x="2838" y="4314"/>
                  </a:lnTo>
                  <a:lnTo>
                    <a:pt x="3058" y="4309"/>
                  </a:lnTo>
                  <a:lnTo>
                    <a:pt x="3268" y="4303"/>
                  </a:lnTo>
                  <a:lnTo>
                    <a:pt x="3468" y="4296"/>
                  </a:lnTo>
                  <a:lnTo>
                    <a:pt x="3564" y="4292"/>
                  </a:lnTo>
                  <a:lnTo>
                    <a:pt x="3658" y="4286"/>
                  </a:lnTo>
                  <a:lnTo>
                    <a:pt x="3749" y="4281"/>
                  </a:lnTo>
                  <a:lnTo>
                    <a:pt x="3837" y="4275"/>
                  </a:lnTo>
                  <a:lnTo>
                    <a:pt x="3949" y="4265"/>
                  </a:lnTo>
                  <a:lnTo>
                    <a:pt x="4059" y="4252"/>
                  </a:lnTo>
                  <a:lnTo>
                    <a:pt x="4169" y="4237"/>
                  </a:lnTo>
                  <a:lnTo>
                    <a:pt x="4277" y="4219"/>
                  </a:lnTo>
                  <a:lnTo>
                    <a:pt x="4386" y="4199"/>
                  </a:lnTo>
                  <a:lnTo>
                    <a:pt x="4492" y="4177"/>
                  </a:lnTo>
                  <a:lnTo>
                    <a:pt x="4598" y="4152"/>
                  </a:lnTo>
                  <a:lnTo>
                    <a:pt x="4704" y="4126"/>
                  </a:lnTo>
                  <a:lnTo>
                    <a:pt x="4808" y="4098"/>
                  </a:lnTo>
                  <a:lnTo>
                    <a:pt x="4911" y="4067"/>
                  </a:lnTo>
                  <a:lnTo>
                    <a:pt x="5015" y="4035"/>
                  </a:lnTo>
                  <a:lnTo>
                    <a:pt x="5117" y="4002"/>
                  </a:lnTo>
                  <a:lnTo>
                    <a:pt x="5218" y="3967"/>
                  </a:lnTo>
                  <a:lnTo>
                    <a:pt x="5319" y="3930"/>
                  </a:lnTo>
                  <a:lnTo>
                    <a:pt x="5419" y="3892"/>
                  </a:lnTo>
                  <a:lnTo>
                    <a:pt x="5518" y="3853"/>
                  </a:lnTo>
                  <a:lnTo>
                    <a:pt x="5617" y="3813"/>
                  </a:lnTo>
                  <a:lnTo>
                    <a:pt x="5715" y="3772"/>
                  </a:lnTo>
                  <a:lnTo>
                    <a:pt x="5812" y="3730"/>
                  </a:lnTo>
                  <a:lnTo>
                    <a:pt x="5909" y="3687"/>
                  </a:lnTo>
                  <a:lnTo>
                    <a:pt x="6006" y="3644"/>
                  </a:lnTo>
                  <a:lnTo>
                    <a:pt x="6102" y="3601"/>
                  </a:lnTo>
                  <a:lnTo>
                    <a:pt x="6197" y="3556"/>
                  </a:lnTo>
                  <a:lnTo>
                    <a:pt x="6292" y="3512"/>
                  </a:lnTo>
                  <a:lnTo>
                    <a:pt x="6480" y="3422"/>
                  </a:lnTo>
                  <a:lnTo>
                    <a:pt x="6666" y="3332"/>
                  </a:lnTo>
                  <a:lnTo>
                    <a:pt x="6851" y="3243"/>
                  </a:lnTo>
                  <a:lnTo>
                    <a:pt x="7034" y="3156"/>
                  </a:lnTo>
                  <a:lnTo>
                    <a:pt x="7032" y="3131"/>
                  </a:lnTo>
                  <a:lnTo>
                    <a:pt x="7032" y="3104"/>
                  </a:lnTo>
                  <a:lnTo>
                    <a:pt x="7035" y="3076"/>
                  </a:lnTo>
                  <a:lnTo>
                    <a:pt x="7037" y="3048"/>
                  </a:lnTo>
                  <a:lnTo>
                    <a:pt x="7040" y="3017"/>
                  </a:lnTo>
                  <a:lnTo>
                    <a:pt x="7044" y="2985"/>
                  </a:lnTo>
                  <a:lnTo>
                    <a:pt x="7049" y="2953"/>
                  </a:lnTo>
                  <a:lnTo>
                    <a:pt x="7055" y="2919"/>
                  </a:lnTo>
                  <a:lnTo>
                    <a:pt x="7070" y="2850"/>
                  </a:lnTo>
                  <a:lnTo>
                    <a:pt x="7086" y="2779"/>
                  </a:lnTo>
                  <a:lnTo>
                    <a:pt x="7104" y="2707"/>
                  </a:lnTo>
                  <a:lnTo>
                    <a:pt x="7123" y="2635"/>
                  </a:lnTo>
                  <a:lnTo>
                    <a:pt x="7143" y="2565"/>
                  </a:lnTo>
                  <a:lnTo>
                    <a:pt x="7164" y="2496"/>
                  </a:lnTo>
                  <a:lnTo>
                    <a:pt x="7183" y="2431"/>
                  </a:lnTo>
                  <a:lnTo>
                    <a:pt x="7202" y="2369"/>
                  </a:lnTo>
                  <a:lnTo>
                    <a:pt x="7218" y="2313"/>
                  </a:lnTo>
                  <a:lnTo>
                    <a:pt x="7234" y="2263"/>
                  </a:lnTo>
                  <a:lnTo>
                    <a:pt x="7245" y="2219"/>
                  </a:lnTo>
                  <a:lnTo>
                    <a:pt x="7255" y="2183"/>
                  </a:lnTo>
                  <a:lnTo>
                    <a:pt x="7230" y="2168"/>
                  </a:lnTo>
                  <a:lnTo>
                    <a:pt x="7207" y="2150"/>
                  </a:lnTo>
                  <a:lnTo>
                    <a:pt x="7187" y="2132"/>
                  </a:lnTo>
                  <a:lnTo>
                    <a:pt x="7169" y="2112"/>
                  </a:lnTo>
                  <a:lnTo>
                    <a:pt x="7153" y="2091"/>
                  </a:lnTo>
                  <a:lnTo>
                    <a:pt x="7138" y="2071"/>
                  </a:lnTo>
                  <a:lnTo>
                    <a:pt x="7125" y="2048"/>
                  </a:lnTo>
                  <a:lnTo>
                    <a:pt x="7114" y="2025"/>
                  </a:lnTo>
                  <a:lnTo>
                    <a:pt x="7103" y="2002"/>
                  </a:lnTo>
                  <a:lnTo>
                    <a:pt x="7094" y="1977"/>
                  </a:lnTo>
                  <a:lnTo>
                    <a:pt x="7085" y="1952"/>
                  </a:lnTo>
                  <a:lnTo>
                    <a:pt x="7078" y="1927"/>
                  </a:lnTo>
                  <a:lnTo>
                    <a:pt x="7064" y="1876"/>
                  </a:lnTo>
                  <a:lnTo>
                    <a:pt x="7052" y="1823"/>
                  </a:lnTo>
                  <a:lnTo>
                    <a:pt x="7040" y="1772"/>
                  </a:lnTo>
                  <a:lnTo>
                    <a:pt x="7026" y="1719"/>
                  </a:lnTo>
                  <a:lnTo>
                    <a:pt x="7019" y="1693"/>
                  </a:lnTo>
                  <a:lnTo>
                    <a:pt x="7011" y="1668"/>
                  </a:lnTo>
                  <a:lnTo>
                    <a:pt x="7001" y="1644"/>
                  </a:lnTo>
                  <a:lnTo>
                    <a:pt x="6991" y="1619"/>
                  </a:lnTo>
                  <a:lnTo>
                    <a:pt x="6979" y="1595"/>
                  </a:lnTo>
                  <a:lnTo>
                    <a:pt x="6966" y="1571"/>
                  </a:lnTo>
                  <a:lnTo>
                    <a:pt x="6952" y="1549"/>
                  </a:lnTo>
                  <a:lnTo>
                    <a:pt x="6935" y="1527"/>
                  </a:lnTo>
                  <a:lnTo>
                    <a:pt x="6917" y="1506"/>
                  </a:lnTo>
                  <a:lnTo>
                    <a:pt x="6897" y="1487"/>
                  </a:lnTo>
                  <a:lnTo>
                    <a:pt x="6874" y="1467"/>
                  </a:lnTo>
                  <a:lnTo>
                    <a:pt x="6851" y="1450"/>
                  </a:lnTo>
                  <a:lnTo>
                    <a:pt x="6885" y="1462"/>
                  </a:lnTo>
                  <a:lnTo>
                    <a:pt x="6917" y="1476"/>
                  </a:lnTo>
                  <a:lnTo>
                    <a:pt x="6946" y="1490"/>
                  </a:lnTo>
                  <a:lnTo>
                    <a:pt x="6972" y="1505"/>
                  </a:lnTo>
                  <a:lnTo>
                    <a:pt x="6995" y="1521"/>
                  </a:lnTo>
                  <a:lnTo>
                    <a:pt x="7017" y="1537"/>
                  </a:lnTo>
                  <a:lnTo>
                    <a:pt x="7037" y="1555"/>
                  </a:lnTo>
                  <a:lnTo>
                    <a:pt x="7054" y="1572"/>
                  </a:lnTo>
                  <a:lnTo>
                    <a:pt x="7070" y="1591"/>
                  </a:lnTo>
                  <a:lnTo>
                    <a:pt x="7084" y="1610"/>
                  </a:lnTo>
                  <a:lnTo>
                    <a:pt x="7097" y="1629"/>
                  </a:lnTo>
                  <a:lnTo>
                    <a:pt x="7108" y="1649"/>
                  </a:lnTo>
                  <a:lnTo>
                    <a:pt x="7118" y="1668"/>
                  </a:lnTo>
                  <a:lnTo>
                    <a:pt x="7128" y="1689"/>
                  </a:lnTo>
                  <a:lnTo>
                    <a:pt x="7136" y="1709"/>
                  </a:lnTo>
                  <a:lnTo>
                    <a:pt x="7144" y="1729"/>
                  </a:lnTo>
                  <a:lnTo>
                    <a:pt x="7159" y="1772"/>
                  </a:lnTo>
                  <a:lnTo>
                    <a:pt x="7173" y="1813"/>
                  </a:lnTo>
                  <a:lnTo>
                    <a:pt x="7181" y="1833"/>
                  </a:lnTo>
                  <a:lnTo>
                    <a:pt x="7188" y="1853"/>
                  </a:lnTo>
                  <a:lnTo>
                    <a:pt x="7198" y="1874"/>
                  </a:lnTo>
                  <a:lnTo>
                    <a:pt x="7207" y="1893"/>
                  </a:lnTo>
                  <a:lnTo>
                    <a:pt x="7216" y="1913"/>
                  </a:lnTo>
                  <a:lnTo>
                    <a:pt x="7228" y="1932"/>
                  </a:lnTo>
                  <a:lnTo>
                    <a:pt x="7240" y="1951"/>
                  </a:lnTo>
                  <a:lnTo>
                    <a:pt x="7255" y="1970"/>
                  </a:lnTo>
                  <a:lnTo>
                    <a:pt x="7270" y="1987"/>
                  </a:lnTo>
                  <a:lnTo>
                    <a:pt x="7288" y="2005"/>
                  </a:lnTo>
                  <a:lnTo>
                    <a:pt x="7306" y="2021"/>
                  </a:lnTo>
                  <a:lnTo>
                    <a:pt x="7328" y="2037"/>
                  </a:lnTo>
                  <a:lnTo>
                    <a:pt x="7352" y="1971"/>
                  </a:lnTo>
                  <a:lnTo>
                    <a:pt x="7378" y="1908"/>
                  </a:lnTo>
                  <a:lnTo>
                    <a:pt x="7404" y="1847"/>
                  </a:lnTo>
                  <a:lnTo>
                    <a:pt x="7434" y="1788"/>
                  </a:lnTo>
                  <a:lnTo>
                    <a:pt x="7464" y="1731"/>
                  </a:lnTo>
                  <a:lnTo>
                    <a:pt x="7495" y="1676"/>
                  </a:lnTo>
                  <a:lnTo>
                    <a:pt x="7527" y="1622"/>
                  </a:lnTo>
                  <a:lnTo>
                    <a:pt x="7560" y="1569"/>
                  </a:lnTo>
                  <a:lnTo>
                    <a:pt x="7624" y="1465"/>
                  </a:lnTo>
                  <a:lnTo>
                    <a:pt x="7686" y="1364"/>
                  </a:lnTo>
                  <a:lnTo>
                    <a:pt x="7716" y="1313"/>
                  </a:lnTo>
                  <a:lnTo>
                    <a:pt x="7744" y="1261"/>
                  </a:lnTo>
                  <a:lnTo>
                    <a:pt x="7770" y="1209"/>
                  </a:lnTo>
                  <a:lnTo>
                    <a:pt x="7794" y="1157"/>
                  </a:lnTo>
                  <a:lnTo>
                    <a:pt x="7816" y="1102"/>
                  </a:lnTo>
                  <a:lnTo>
                    <a:pt x="7834" y="1047"/>
                  </a:lnTo>
                  <a:lnTo>
                    <a:pt x="7850" y="991"/>
                  </a:lnTo>
                  <a:lnTo>
                    <a:pt x="7863" y="932"/>
                  </a:lnTo>
                  <a:lnTo>
                    <a:pt x="7871" y="871"/>
                  </a:lnTo>
                  <a:lnTo>
                    <a:pt x="7877" y="808"/>
                  </a:lnTo>
                  <a:lnTo>
                    <a:pt x="7877" y="743"/>
                  </a:lnTo>
                  <a:lnTo>
                    <a:pt x="7873" y="675"/>
                  </a:lnTo>
                  <a:lnTo>
                    <a:pt x="7864" y="604"/>
                  </a:lnTo>
                  <a:lnTo>
                    <a:pt x="7850" y="530"/>
                  </a:lnTo>
                  <a:lnTo>
                    <a:pt x="7830" y="451"/>
                  </a:lnTo>
                  <a:lnTo>
                    <a:pt x="7805" y="370"/>
                  </a:lnTo>
                  <a:lnTo>
                    <a:pt x="7774" y="284"/>
                  </a:lnTo>
                  <a:lnTo>
                    <a:pt x="7736" y="194"/>
                  </a:lnTo>
                  <a:lnTo>
                    <a:pt x="7692" y="99"/>
                  </a:lnTo>
                  <a:lnTo>
                    <a:pt x="7640" y="0"/>
                  </a:lnTo>
                  <a:lnTo>
                    <a:pt x="7728" y="107"/>
                  </a:lnTo>
                  <a:lnTo>
                    <a:pt x="7801" y="210"/>
                  </a:lnTo>
                  <a:lnTo>
                    <a:pt x="7861" y="312"/>
                  </a:lnTo>
                  <a:lnTo>
                    <a:pt x="7909" y="412"/>
                  </a:lnTo>
                  <a:lnTo>
                    <a:pt x="7945" y="510"/>
                  </a:lnTo>
                  <a:lnTo>
                    <a:pt x="7970" y="607"/>
                  </a:lnTo>
                  <a:lnTo>
                    <a:pt x="7985" y="703"/>
                  </a:lnTo>
                  <a:lnTo>
                    <a:pt x="7991" y="798"/>
                  </a:lnTo>
                  <a:lnTo>
                    <a:pt x="7988" y="892"/>
                  </a:lnTo>
                  <a:lnTo>
                    <a:pt x="7978" y="984"/>
                  </a:lnTo>
                  <a:lnTo>
                    <a:pt x="7960" y="1077"/>
                  </a:lnTo>
                  <a:lnTo>
                    <a:pt x="7937" y="1169"/>
                  </a:lnTo>
                  <a:lnTo>
                    <a:pt x="7909" y="1261"/>
                  </a:lnTo>
                  <a:lnTo>
                    <a:pt x="7875" y="1352"/>
                  </a:lnTo>
                  <a:lnTo>
                    <a:pt x="7838" y="1444"/>
                  </a:lnTo>
                  <a:lnTo>
                    <a:pt x="7799" y="1534"/>
                  </a:lnTo>
                  <a:lnTo>
                    <a:pt x="7713" y="1719"/>
                  </a:lnTo>
                  <a:lnTo>
                    <a:pt x="7627" y="1905"/>
                  </a:lnTo>
                  <a:lnTo>
                    <a:pt x="7584" y="2000"/>
                  </a:lnTo>
                  <a:lnTo>
                    <a:pt x="7544" y="2094"/>
                  </a:lnTo>
                  <a:lnTo>
                    <a:pt x="7507" y="2191"/>
                  </a:lnTo>
                  <a:lnTo>
                    <a:pt x="7473" y="2288"/>
                  </a:lnTo>
                  <a:lnTo>
                    <a:pt x="7443" y="2388"/>
                  </a:lnTo>
                  <a:lnTo>
                    <a:pt x="7418" y="2490"/>
                  </a:lnTo>
                  <a:lnTo>
                    <a:pt x="7398" y="2592"/>
                  </a:lnTo>
                  <a:lnTo>
                    <a:pt x="7386" y="2697"/>
                  </a:lnTo>
                  <a:lnTo>
                    <a:pt x="7382" y="2803"/>
                  </a:lnTo>
                  <a:lnTo>
                    <a:pt x="7385" y="2912"/>
                  </a:lnTo>
                  <a:lnTo>
                    <a:pt x="7397" y="3024"/>
                  </a:lnTo>
                  <a:lnTo>
                    <a:pt x="7420" y="3137"/>
                  </a:lnTo>
                  <a:lnTo>
                    <a:pt x="7524" y="3102"/>
                  </a:lnTo>
                  <a:lnTo>
                    <a:pt x="7624" y="3061"/>
                  </a:lnTo>
                  <a:lnTo>
                    <a:pt x="7721" y="3014"/>
                  </a:lnTo>
                  <a:lnTo>
                    <a:pt x="7812" y="2962"/>
                  </a:lnTo>
                  <a:lnTo>
                    <a:pt x="7900" y="2906"/>
                  </a:lnTo>
                  <a:lnTo>
                    <a:pt x="7985" y="2846"/>
                  </a:lnTo>
                  <a:lnTo>
                    <a:pt x="8067" y="2782"/>
                  </a:lnTo>
                  <a:lnTo>
                    <a:pt x="8145" y="2715"/>
                  </a:lnTo>
                  <a:lnTo>
                    <a:pt x="8222" y="2645"/>
                  </a:lnTo>
                  <a:lnTo>
                    <a:pt x="8294" y="2573"/>
                  </a:lnTo>
                  <a:lnTo>
                    <a:pt x="8365" y="2499"/>
                  </a:lnTo>
                  <a:lnTo>
                    <a:pt x="8433" y="2422"/>
                  </a:lnTo>
                  <a:lnTo>
                    <a:pt x="8501" y="2345"/>
                  </a:lnTo>
                  <a:lnTo>
                    <a:pt x="8566" y="2267"/>
                  </a:lnTo>
                  <a:lnTo>
                    <a:pt x="8630" y="2188"/>
                  </a:lnTo>
                  <a:lnTo>
                    <a:pt x="8692" y="2110"/>
                  </a:lnTo>
                  <a:lnTo>
                    <a:pt x="8815" y="1955"/>
                  </a:lnTo>
                  <a:lnTo>
                    <a:pt x="8934" y="1806"/>
                  </a:lnTo>
                  <a:lnTo>
                    <a:pt x="8994" y="1733"/>
                  </a:lnTo>
                  <a:lnTo>
                    <a:pt x="9054" y="1663"/>
                  </a:lnTo>
                  <a:lnTo>
                    <a:pt x="9115" y="1596"/>
                  </a:lnTo>
                  <a:lnTo>
                    <a:pt x="9176" y="1533"/>
                  </a:lnTo>
                  <a:lnTo>
                    <a:pt x="9238" y="1473"/>
                  </a:lnTo>
                  <a:lnTo>
                    <a:pt x="9301" y="1418"/>
                  </a:lnTo>
                  <a:lnTo>
                    <a:pt x="9366" y="1366"/>
                  </a:lnTo>
                  <a:lnTo>
                    <a:pt x="9432" y="1321"/>
                  </a:lnTo>
                  <a:lnTo>
                    <a:pt x="9500" y="1280"/>
                  </a:lnTo>
                  <a:lnTo>
                    <a:pt x="9570" y="1244"/>
                  </a:lnTo>
                  <a:lnTo>
                    <a:pt x="9642" y="1216"/>
                  </a:lnTo>
                  <a:lnTo>
                    <a:pt x="9717" y="1193"/>
                  </a:lnTo>
                  <a:lnTo>
                    <a:pt x="9666" y="1227"/>
                  </a:lnTo>
                  <a:lnTo>
                    <a:pt x="9618" y="1261"/>
                  </a:lnTo>
                  <a:lnTo>
                    <a:pt x="9573" y="1294"/>
                  </a:lnTo>
                  <a:lnTo>
                    <a:pt x="9531" y="1327"/>
                  </a:lnTo>
                  <a:lnTo>
                    <a:pt x="9489" y="1360"/>
                  </a:lnTo>
                  <a:lnTo>
                    <a:pt x="9452" y="1392"/>
                  </a:lnTo>
                  <a:lnTo>
                    <a:pt x="9416" y="1425"/>
                  </a:lnTo>
                  <a:lnTo>
                    <a:pt x="9382" y="1457"/>
                  </a:lnTo>
                  <a:lnTo>
                    <a:pt x="9350" y="1489"/>
                  </a:lnTo>
                  <a:lnTo>
                    <a:pt x="9320" y="1522"/>
                  </a:lnTo>
                  <a:lnTo>
                    <a:pt x="9291" y="1554"/>
                  </a:lnTo>
                  <a:lnTo>
                    <a:pt x="9265" y="1587"/>
                  </a:lnTo>
                  <a:lnTo>
                    <a:pt x="9240" y="1620"/>
                  </a:lnTo>
                  <a:lnTo>
                    <a:pt x="9216" y="1653"/>
                  </a:lnTo>
                  <a:lnTo>
                    <a:pt x="9195" y="1686"/>
                  </a:lnTo>
                  <a:lnTo>
                    <a:pt x="9174" y="1720"/>
                  </a:lnTo>
                  <a:lnTo>
                    <a:pt x="9156" y="1755"/>
                  </a:lnTo>
                  <a:lnTo>
                    <a:pt x="9137" y="1790"/>
                  </a:lnTo>
                  <a:lnTo>
                    <a:pt x="9120" y="1826"/>
                  </a:lnTo>
                  <a:lnTo>
                    <a:pt x="9105" y="1863"/>
                  </a:lnTo>
                  <a:lnTo>
                    <a:pt x="9089" y="1901"/>
                  </a:lnTo>
                  <a:lnTo>
                    <a:pt x="9075" y="1939"/>
                  </a:lnTo>
                  <a:lnTo>
                    <a:pt x="9063" y="1978"/>
                  </a:lnTo>
                  <a:lnTo>
                    <a:pt x="9050" y="2018"/>
                  </a:lnTo>
                  <a:lnTo>
                    <a:pt x="9038" y="2060"/>
                  </a:lnTo>
                  <a:lnTo>
                    <a:pt x="9026" y="2103"/>
                  </a:lnTo>
                  <a:lnTo>
                    <a:pt x="9015" y="2146"/>
                  </a:lnTo>
                  <a:lnTo>
                    <a:pt x="9005" y="2191"/>
                  </a:lnTo>
                  <a:lnTo>
                    <a:pt x="8984" y="2285"/>
                  </a:lnTo>
                  <a:lnTo>
                    <a:pt x="8963" y="2385"/>
                  </a:lnTo>
                  <a:lnTo>
                    <a:pt x="9037" y="2321"/>
                  </a:lnTo>
                  <a:lnTo>
                    <a:pt x="9110" y="2262"/>
                  </a:lnTo>
                  <a:lnTo>
                    <a:pt x="9181" y="2208"/>
                  </a:lnTo>
                  <a:lnTo>
                    <a:pt x="9254" y="2157"/>
                  </a:lnTo>
                  <a:lnTo>
                    <a:pt x="9324" y="2112"/>
                  </a:lnTo>
                  <a:lnTo>
                    <a:pt x="9393" y="2071"/>
                  </a:lnTo>
                  <a:lnTo>
                    <a:pt x="9461" y="2032"/>
                  </a:lnTo>
                  <a:lnTo>
                    <a:pt x="9528" y="1996"/>
                  </a:lnTo>
                  <a:lnTo>
                    <a:pt x="9595" y="1963"/>
                  </a:lnTo>
                  <a:lnTo>
                    <a:pt x="9659" y="1932"/>
                  </a:lnTo>
                  <a:lnTo>
                    <a:pt x="9722" y="1904"/>
                  </a:lnTo>
                  <a:lnTo>
                    <a:pt x="9784" y="1877"/>
                  </a:lnTo>
                  <a:lnTo>
                    <a:pt x="9902" y="1825"/>
                  </a:lnTo>
                  <a:lnTo>
                    <a:pt x="10015" y="1776"/>
                  </a:lnTo>
                  <a:lnTo>
                    <a:pt x="10068" y="1750"/>
                  </a:lnTo>
                  <a:lnTo>
                    <a:pt x="10119" y="1724"/>
                  </a:lnTo>
                  <a:lnTo>
                    <a:pt x="10169" y="1697"/>
                  </a:lnTo>
                  <a:lnTo>
                    <a:pt x="10217" y="1669"/>
                  </a:lnTo>
                  <a:lnTo>
                    <a:pt x="10262" y="1640"/>
                  </a:lnTo>
                  <a:lnTo>
                    <a:pt x="10304" y="1607"/>
                  </a:lnTo>
                  <a:lnTo>
                    <a:pt x="10346" y="1572"/>
                  </a:lnTo>
                  <a:lnTo>
                    <a:pt x="10384" y="1534"/>
                  </a:lnTo>
                  <a:lnTo>
                    <a:pt x="10420" y="1493"/>
                  </a:lnTo>
                  <a:lnTo>
                    <a:pt x="10453" y="1449"/>
                  </a:lnTo>
                  <a:lnTo>
                    <a:pt x="10484" y="1400"/>
                  </a:lnTo>
                  <a:lnTo>
                    <a:pt x="10513" y="1347"/>
                  </a:lnTo>
                  <a:lnTo>
                    <a:pt x="10538" y="1289"/>
                  </a:lnTo>
                  <a:lnTo>
                    <a:pt x="10562" y="1226"/>
                  </a:lnTo>
                  <a:lnTo>
                    <a:pt x="10581" y="1158"/>
                  </a:lnTo>
                  <a:lnTo>
                    <a:pt x="10598" y="1082"/>
                  </a:lnTo>
                  <a:lnTo>
                    <a:pt x="10606" y="1144"/>
                  </a:lnTo>
                  <a:lnTo>
                    <a:pt x="10604" y="1205"/>
                  </a:lnTo>
                  <a:lnTo>
                    <a:pt x="10592" y="1266"/>
                  </a:lnTo>
                  <a:lnTo>
                    <a:pt x="10570" y="1326"/>
                  </a:lnTo>
                  <a:lnTo>
                    <a:pt x="10539" y="1386"/>
                  </a:lnTo>
                  <a:lnTo>
                    <a:pt x="10500" y="1446"/>
                  </a:lnTo>
                  <a:lnTo>
                    <a:pt x="10453" y="1504"/>
                  </a:lnTo>
                  <a:lnTo>
                    <a:pt x="10399" y="1564"/>
                  </a:lnTo>
                  <a:lnTo>
                    <a:pt x="10340" y="1623"/>
                  </a:lnTo>
                  <a:lnTo>
                    <a:pt x="10273" y="1682"/>
                  </a:lnTo>
                  <a:lnTo>
                    <a:pt x="10203" y="1742"/>
                  </a:lnTo>
                  <a:lnTo>
                    <a:pt x="10128" y="1800"/>
                  </a:lnTo>
                  <a:lnTo>
                    <a:pt x="10049" y="1860"/>
                  </a:lnTo>
                  <a:lnTo>
                    <a:pt x="9967" y="1920"/>
                  </a:lnTo>
                  <a:lnTo>
                    <a:pt x="9881" y="1981"/>
                  </a:lnTo>
                  <a:lnTo>
                    <a:pt x="9794" y="2042"/>
                  </a:lnTo>
                  <a:lnTo>
                    <a:pt x="9616" y="2165"/>
                  </a:lnTo>
                  <a:lnTo>
                    <a:pt x="9439" y="2290"/>
                  </a:lnTo>
                  <a:lnTo>
                    <a:pt x="9351" y="2355"/>
                  </a:lnTo>
                  <a:lnTo>
                    <a:pt x="9264" y="2420"/>
                  </a:lnTo>
                  <a:lnTo>
                    <a:pt x="9180" y="2486"/>
                  </a:lnTo>
                  <a:lnTo>
                    <a:pt x="9100" y="2553"/>
                  </a:lnTo>
                  <a:lnTo>
                    <a:pt x="9022" y="2622"/>
                  </a:lnTo>
                  <a:lnTo>
                    <a:pt x="8949" y="2691"/>
                  </a:lnTo>
                  <a:lnTo>
                    <a:pt x="8881" y="2762"/>
                  </a:lnTo>
                  <a:lnTo>
                    <a:pt x="8818" y="2834"/>
                  </a:lnTo>
                  <a:lnTo>
                    <a:pt x="8761" y="2907"/>
                  </a:lnTo>
                  <a:lnTo>
                    <a:pt x="8710" y="2983"/>
                  </a:lnTo>
                  <a:lnTo>
                    <a:pt x="8668" y="3059"/>
                  </a:lnTo>
                  <a:lnTo>
                    <a:pt x="8633" y="3137"/>
                  </a:lnTo>
                  <a:lnTo>
                    <a:pt x="8707" y="3144"/>
                  </a:lnTo>
                  <a:lnTo>
                    <a:pt x="8783" y="3149"/>
                  </a:lnTo>
                  <a:lnTo>
                    <a:pt x="8860" y="3152"/>
                  </a:lnTo>
                  <a:lnTo>
                    <a:pt x="8939" y="3155"/>
                  </a:lnTo>
                  <a:lnTo>
                    <a:pt x="9017" y="3156"/>
                  </a:lnTo>
                  <a:lnTo>
                    <a:pt x="9098" y="3156"/>
                  </a:lnTo>
                  <a:lnTo>
                    <a:pt x="9178" y="3154"/>
                  </a:lnTo>
                  <a:lnTo>
                    <a:pt x="9261" y="3152"/>
                  </a:lnTo>
                  <a:lnTo>
                    <a:pt x="9343" y="3149"/>
                  </a:lnTo>
                  <a:lnTo>
                    <a:pt x="9426" y="3145"/>
                  </a:lnTo>
                  <a:lnTo>
                    <a:pt x="9510" y="3139"/>
                  </a:lnTo>
                  <a:lnTo>
                    <a:pt x="9595" y="3133"/>
                  </a:lnTo>
                  <a:lnTo>
                    <a:pt x="9679" y="3126"/>
                  </a:lnTo>
                  <a:lnTo>
                    <a:pt x="9765" y="3119"/>
                  </a:lnTo>
                  <a:lnTo>
                    <a:pt x="9851" y="3109"/>
                  </a:lnTo>
                  <a:lnTo>
                    <a:pt x="9937" y="3101"/>
                  </a:lnTo>
                  <a:lnTo>
                    <a:pt x="10023" y="3091"/>
                  </a:lnTo>
                  <a:lnTo>
                    <a:pt x="10109" y="3081"/>
                  </a:lnTo>
                  <a:lnTo>
                    <a:pt x="10196" y="3070"/>
                  </a:lnTo>
                  <a:lnTo>
                    <a:pt x="10282" y="3058"/>
                  </a:lnTo>
                  <a:lnTo>
                    <a:pt x="10455" y="3034"/>
                  </a:lnTo>
                  <a:lnTo>
                    <a:pt x="10627" y="3008"/>
                  </a:lnTo>
                  <a:lnTo>
                    <a:pt x="10797" y="2982"/>
                  </a:lnTo>
                  <a:lnTo>
                    <a:pt x="10967" y="2955"/>
                  </a:lnTo>
                  <a:lnTo>
                    <a:pt x="11133" y="2927"/>
                  </a:lnTo>
                  <a:lnTo>
                    <a:pt x="11296" y="2899"/>
                  </a:lnTo>
                  <a:lnTo>
                    <a:pt x="11251" y="2918"/>
                  </a:lnTo>
                  <a:lnTo>
                    <a:pt x="11203" y="2937"/>
                  </a:lnTo>
                  <a:lnTo>
                    <a:pt x="11154" y="2956"/>
                  </a:lnTo>
                  <a:lnTo>
                    <a:pt x="11103" y="2974"/>
                  </a:lnTo>
                  <a:lnTo>
                    <a:pt x="11051" y="2993"/>
                  </a:lnTo>
                  <a:lnTo>
                    <a:pt x="10997" y="3011"/>
                  </a:lnTo>
                  <a:lnTo>
                    <a:pt x="10942" y="3030"/>
                  </a:lnTo>
                  <a:lnTo>
                    <a:pt x="10885" y="3048"/>
                  </a:lnTo>
                  <a:lnTo>
                    <a:pt x="10827" y="3066"/>
                  </a:lnTo>
                  <a:lnTo>
                    <a:pt x="10768" y="3084"/>
                  </a:lnTo>
                  <a:lnTo>
                    <a:pt x="10707" y="3100"/>
                  </a:lnTo>
                  <a:lnTo>
                    <a:pt x="10646" y="3118"/>
                  </a:lnTo>
                  <a:lnTo>
                    <a:pt x="10584" y="3134"/>
                  </a:lnTo>
                  <a:lnTo>
                    <a:pt x="10520" y="3150"/>
                  </a:lnTo>
                  <a:lnTo>
                    <a:pt x="10456" y="3166"/>
                  </a:lnTo>
                  <a:lnTo>
                    <a:pt x="10391" y="3181"/>
                  </a:lnTo>
                  <a:lnTo>
                    <a:pt x="10326" y="3196"/>
                  </a:lnTo>
                  <a:lnTo>
                    <a:pt x="10259" y="3211"/>
                  </a:lnTo>
                  <a:lnTo>
                    <a:pt x="10192" y="3224"/>
                  </a:lnTo>
                  <a:lnTo>
                    <a:pt x="10125" y="3237"/>
                  </a:lnTo>
                  <a:lnTo>
                    <a:pt x="10056" y="3250"/>
                  </a:lnTo>
                  <a:lnTo>
                    <a:pt x="9987" y="3262"/>
                  </a:lnTo>
                  <a:lnTo>
                    <a:pt x="9919" y="3272"/>
                  </a:lnTo>
                  <a:lnTo>
                    <a:pt x="9850" y="3284"/>
                  </a:lnTo>
                  <a:lnTo>
                    <a:pt x="9780" y="3293"/>
                  </a:lnTo>
                  <a:lnTo>
                    <a:pt x="9710" y="3302"/>
                  </a:lnTo>
                  <a:lnTo>
                    <a:pt x="9641" y="3311"/>
                  </a:lnTo>
                  <a:lnTo>
                    <a:pt x="9571" y="3318"/>
                  </a:lnTo>
                  <a:lnTo>
                    <a:pt x="9502" y="3325"/>
                  </a:lnTo>
                  <a:lnTo>
                    <a:pt x="9432" y="3330"/>
                  </a:lnTo>
                  <a:lnTo>
                    <a:pt x="9363" y="3335"/>
                  </a:lnTo>
                  <a:lnTo>
                    <a:pt x="9294" y="3340"/>
                  </a:lnTo>
                  <a:lnTo>
                    <a:pt x="9354" y="3351"/>
                  </a:lnTo>
                  <a:lnTo>
                    <a:pt x="9413" y="3363"/>
                  </a:lnTo>
                  <a:lnTo>
                    <a:pt x="9473" y="3378"/>
                  </a:lnTo>
                  <a:lnTo>
                    <a:pt x="9532" y="3393"/>
                  </a:lnTo>
                  <a:lnTo>
                    <a:pt x="9590" y="3410"/>
                  </a:lnTo>
                  <a:lnTo>
                    <a:pt x="9650" y="3427"/>
                  </a:lnTo>
                  <a:lnTo>
                    <a:pt x="9710" y="3446"/>
                  </a:lnTo>
                  <a:lnTo>
                    <a:pt x="9771" y="3464"/>
                  </a:lnTo>
                  <a:lnTo>
                    <a:pt x="9894" y="3504"/>
                  </a:lnTo>
                  <a:lnTo>
                    <a:pt x="10023" y="3545"/>
                  </a:lnTo>
                  <a:lnTo>
                    <a:pt x="10089" y="3564"/>
                  </a:lnTo>
                  <a:lnTo>
                    <a:pt x="10158" y="3585"/>
                  </a:lnTo>
                  <a:lnTo>
                    <a:pt x="10228" y="3605"/>
                  </a:lnTo>
                  <a:lnTo>
                    <a:pt x="10299" y="3623"/>
                  </a:lnTo>
                  <a:lnTo>
                    <a:pt x="10374" y="3643"/>
                  </a:lnTo>
                  <a:lnTo>
                    <a:pt x="10451" y="3660"/>
                  </a:lnTo>
                  <a:lnTo>
                    <a:pt x="10531" y="3677"/>
                  </a:lnTo>
                  <a:lnTo>
                    <a:pt x="10612" y="3692"/>
                  </a:lnTo>
                  <a:lnTo>
                    <a:pt x="10698" y="3707"/>
                  </a:lnTo>
                  <a:lnTo>
                    <a:pt x="10786" y="3720"/>
                  </a:lnTo>
                  <a:lnTo>
                    <a:pt x="10878" y="3732"/>
                  </a:lnTo>
                  <a:lnTo>
                    <a:pt x="10973" y="3742"/>
                  </a:lnTo>
                  <a:lnTo>
                    <a:pt x="11072" y="3750"/>
                  </a:lnTo>
                  <a:lnTo>
                    <a:pt x="11175" y="3756"/>
                  </a:lnTo>
                  <a:lnTo>
                    <a:pt x="11282" y="3760"/>
                  </a:lnTo>
                  <a:lnTo>
                    <a:pt x="11393" y="3761"/>
                  </a:lnTo>
                  <a:lnTo>
                    <a:pt x="11509" y="3761"/>
                  </a:lnTo>
                  <a:lnTo>
                    <a:pt x="11629" y="3757"/>
                  </a:lnTo>
                  <a:lnTo>
                    <a:pt x="11754" y="3752"/>
                  </a:lnTo>
                  <a:lnTo>
                    <a:pt x="11884" y="3743"/>
                  </a:lnTo>
                  <a:lnTo>
                    <a:pt x="11701" y="3780"/>
                  </a:lnTo>
                  <a:lnTo>
                    <a:pt x="11522" y="3807"/>
                  </a:lnTo>
                  <a:lnTo>
                    <a:pt x="11349" y="3826"/>
                  </a:lnTo>
                  <a:lnTo>
                    <a:pt x="11179" y="3839"/>
                  </a:lnTo>
                  <a:lnTo>
                    <a:pt x="11014" y="3844"/>
                  </a:lnTo>
                  <a:lnTo>
                    <a:pt x="10853" y="3842"/>
                  </a:lnTo>
                  <a:lnTo>
                    <a:pt x="10696" y="3835"/>
                  </a:lnTo>
                  <a:lnTo>
                    <a:pt x="10543" y="3821"/>
                  </a:lnTo>
                  <a:lnTo>
                    <a:pt x="10393" y="3805"/>
                  </a:lnTo>
                  <a:lnTo>
                    <a:pt x="10247" y="3783"/>
                  </a:lnTo>
                  <a:lnTo>
                    <a:pt x="10103" y="3758"/>
                  </a:lnTo>
                  <a:lnTo>
                    <a:pt x="9962" y="3730"/>
                  </a:lnTo>
                  <a:lnTo>
                    <a:pt x="9824" y="3701"/>
                  </a:lnTo>
                  <a:lnTo>
                    <a:pt x="9688" y="3669"/>
                  </a:lnTo>
                  <a:lnTo>
                    <a:pt x="9554" y="3637"/>
                  </a:lnTo>
                  <a:lnTo>
                    <a:pt x="9422" y="3603"/>
                  </a:lnTo>
                  <a:lnTo>
                    <a:pt x="9292" y="3571"/>
                  </a:lnTo>
                  <a:lnTo>
                    <a:pt x="9164" y="3538"/>
                  </a:lnTo>
                  <a:lnTo>
                    <a:pt x="9037" y="3508"/>
                  </a:lnTo>
                  <a:lnTo>
                    <a:pt x="8910" y="3479"/>
                  </a:lnTo>
                  <a:lnTo>
                    <a:pt x="8785" y="3452"/>
                  </a:lnTo>
                  <a:lnTo>
                    <a:pt x="8660" y="3429"/>
                  </a:lnTo>
                  <a:lnTo>
                    <a:pt x="8536" y="3410"/>
                  </a:lnTo>
                  <a:lnTo>
                    <a:pt x="8412" y="3394"/>
                  </a:lnTo>
                  <a:lnTo>
                    <a:pt x="8288" y="3385"/>
                  </a:lnTo>
                  <a:lnTo>
                    <a:pt x="8164" y="3380"/>
                  </a:lnTo>
                  <a:lnTo>
                    <a:pt x="8039" y="3382"/>
                  </a:lnTo>
                  <a:lnTo>
                    <a:pt x="7914" y="3390"/>
                  </a:lnTo>
                  <a:lnTo>
                    <a:pt x="7788" y="3407"/>
                  </a:lnTo>
                  <a:lnTo>
                    <a:pt x="7660" y="3430"/>
                  </a:lnTo>
                  <a:lnTo>
                    <a:pt x="7531" y="3462"/>
                  </a:lnTo>
                  <a:lnTo>
                    <a:pt x="7401" y="3505"/>
                  </a:lnTo>
                  <a:lnTo>
                    <a:pt x="7241" y="3560"/>
                  </a:lnTo>
                  <a:lnTo>
                    <a:pt x="7054" y="3625"/>
                  </a:lnTo>
                  <a:lnTo>
                    <a:pt x="6843" y="3697"/>
                  </a:lnTo>
                  <a:lnTo>
                    <a:pt x="6613" y="3776"/>
                  </a:lnTo>
                  <a:lnTo>
                    <a:pt x="6367" y="3858"/>
                  </a:lnTo>
                  <a:lnTo>
                    <a:pt x="6110" y="3945"/>
                  </a:lnTo>
                  <a:lnTo>
                    <a:pt x="5844" y="4033"/>
                  </a:lnTo>
                  <a:lnTo>
                    <a:pt x="5576" y="4121"/>
                  </a:lnTo>
                  <a:lnTo>
                    <a:pt x="5307" y="4209"/>
                  </a:lnTo>
                  <a:lnTo>
                    <a:pt x="5042" y="4296"/>
                  </a:lnTo>
                  <a:lnTo>
                    <a:pt x="4785" y="4378"/>
                  </a:lnTo>
                  <a:lnTo>
                    <a:pt x="4542" y="4457"/>
                  </a:lnTo>
                  <a:lnTo>
                    <a:pt x="4313" y="4529"/>
                  </a:lnTo>
                  <a:lnTo>
                    <a:pt x="4105" y="4594"/>
                  </a:lnTo>
                  <a:lnTo>
                    <a:pt x="3920" y="4651"/>
                  </a:lnTo>
                  <a:lnTo>
                    <a:pt x="3764" y="4697"/>
                  </a:lnTo>
                  <a:lnTo>
                    <a:pt x="3996" y="4696"/>
                  </a:lnTo>
                  <a:lnTo>
                    <a:pt x="4233" y="4703"/>
                  </a:lnTo>
                  <a:lnTo>
                    <a:pt x="4472" y="4718"/>
                  </a:lnTo>
                  <a:lnTo>
                    <a:pt x="4715" y="4738"/>
                  </a:lnTo>
                  <a:lnTo>
                    <a:pt x="4961" y="4765"/>
                  </a:lnTo>
                  <a:lnTo>
                    <a:pt x="5210" y="4797"/>
                  </a:lnTo>
                  <a:lnTo>
                    <a:pt x="5463" y="4834"/>
                  </a:lnTo>
                  <a:lnTo>
                    <a:pt x="5718" y="4874"/>
                  </a:lnTo>
                  <a:lnTo>
                    <a:pt x="5977" y="4918"/>
                  </a:lnTo>
                  <a:lnTo>
                    <a:pt x="6237" y="4964"/>
                  </a:lnTo>
                  <a:lnTo>
                    <a:pt x="6500" y="5012"/>
                  </a:lnTo>
                  <a:lnTo>
                    <a:pt x="6767" y="5060"/>
                  </a:lnTo>
                  <a:lnTo>
                    <a:pt x="7036" y="5110"/>
                  </a:lnTo>
                  <a:lnTo>
                    <a:pt x="7306" y="5158"/>
                  </a:lnTo>
                  <a:lnTo>
                    <a:pt x="7579" y="5206"/>
                  </a:lnTo>
                  <a:lnTo>
                    <a:pt x="7854" y="5252"/>
                  </a:lnTo>
                  <a:lnTo>
                    <a:pt x="8131" y="5295"/>
                  </a:lnTo>
                  <a:lnTo>
                    <a:pt x="8410" y="5336"/>
                  </a:lnTo>
                  <a:lnTo>
                    <a:pt x="8691" y="5372"/>
                  </a:lnTo>
                  <a:lnTo>
                    <a:pt x="8973" y="5404"/>
                  </a:lnTo>
                  <a:lnTo>
                    <a:pt x="9257" y="5429"/>
                  </a:lnTo>
                  <a:lnTo>
                    <a:pt x="9542" y="5450"/>
                  </a:lnTo>
                  <a:lnTo>
                    <a:pt x="9829" y="5465"/>
                  </a:lnTo>
                  <a:lnTo>
                    <a:pt x="10116" y="5471"/>
                  </a:lnTo>
                  <a:lnTo>
                    <a:pt x="10406" y="5470"/>
                  </a:lnTo>
                  <a:lnTo>
                    <a:pt x="10696" y="5458"/>
                  </a:lnTo>
                  <a:lnTo>
                    <a:pt x="10987" y="5439"/>
                  </a:lnTo>
                  <a:lnTo>
                    <a:pt x="11280" y="5409"/>
                  </a:lnTo>
                  <a:lnTo>
                    <a:pt x="11572" y="5369"/>
                  </a:lnTo>
                  <a:lnTo>
                    <a:pt x="11865" y="5316"/>
                  </a:lnTo>
                  <a:lnTo>
                    <a:pt x="12160" y="5251"/>
                  </a:lnTo>
                  <a:lnTo>
                    <a:pt x="12454" y="5174"/>
                  </a:lnTo>
                  <a:lnTo>
                    <a:pt x="12314" y="5232"/>
                  </a:lnTo>
                  <a:lnTo>
                    <a:pt x="12169" y="5291"/>
                  </a:lnTo>
                  <a:lnTo>
                    <a:pt x="12021" y="5350"/>
                  </a:lnTo>
                  <a:lnTo>
                    <a:pt x="11871" y="5409"/>
                  </a:lnTo>
                  <a:lnTo>
                    <a:pt x="11794" y="5437"/>
                  </a:lnTo>
                  <a:lnTo>
                    <a:pt x="11717" y="5466"/>
                  </a:lnTo>
                  <a:lnTo>
                    <a:pt x="11639" y="5492"/>
                  </a:lnTo>
                  <a:lnTo>
                    <a:pt x="11561" y="5520"/>
                  </a:lnTo>
                  <a:lnTo>
                    <a:pt x="11482" y="5546"/>
                  </a:lnTo>
                  <a:lnTo>
                    <a:pt x="11404" y="5572"/>
                  </a:lnTo>
                  <a:lnTo>
                    <a:pt x="11325" y="5597"/>
                  </a:lnTo>
                  <a:lnTo>
                    <a:pt x="11246" y="5621"/>
                  </a:lnTo>
                  <a:lnTo>
                    <a:pt x="11166" y="5644"/>
                  </a:lnTo>
                  <a:lnTo>
                    <a:pt x="11087" y="5667"/>
                  </a:lnTo>
                  <a:lnTo>
                    <a:pt x="11008" y="5687"/>
                  </a:lnTo>
                  <a:lnTo>
                    <a:pt x="10928" y="5707"/>
                  </a:lnTo>
                  <a:lnTo>
                    <a:pt x="10850" y="5727"/>
                  </a:lnTo>
                  <a:lnTo>
                    <a:pt x="10770" y="5744"/>
                  </a:lnTo>
                  <a:lnTo>
                    <a:pt x="10692" y="5760"/>
                  </a:lnTo>
                  <a:lnTo>
                    <a:pt x="10614" y="5775"/>
                  </a:lnTo>
                  <a:lnTo>
                    <a:pt x="10537" y="5788"/>
                  </a:lnTo>
                  <a:lnTo>
                    <a:pt x="10459" y="5800"/>
                  </a:lnTo>
                  <a:lnTo>
                    <a:pt x="10383" y="5810"/>
                  </a:lnTo>
                  <a:lnTo>
                    <a:pt x="10306" y="5818"/>
                  </a:lnTo>
                  <a:lnTo>
                    <a:pt x="10231" y="5826"/>
                  </a:lnTo>
                  <a:lnTo>
                    <a:pt x="10157" y="5830"/>
                  </a:lnTo>
                  <a:lnTo>
                    <a:pt x="10083" y="5833"/>
                  </a:lnTo>
                  <a:lnTo>
                    <a:pt x="10010" y="5834"/>
                  </a:lnTo>
                  <a:lnTo>
                    <a:pt x="10052" y="5853"/>
                  </a:lnTo>
                  <a:lnTo>
                    <a:pt x="10098" y="5872"/>
                  </a:lnTo>
                  <a:lnTo>
                    <a:pt x="10146" y="5891"/>
                  </a:lnTo>
                  <a:lnTo>
                    <a:pt x="10200" y="5908"/>
                  </a:lnTo>
                  <a:lnTo>
                    <a:pt x="10256" y="5927"/>
                  </a:lnTo>
                  <a:lnTo>
                    <a:pt x="10316" y="5944"/>
                  </a:lnTo>
                  <a:lnTo>
                    <a:pt x="10379" y="5962"/>
                  </a:lnTo>
                  <a:lnTo>
                    <a:pt x="10444" y="5979"/>
                  </a:lnTo>
                  <a:lnTo>
                    <a:pt x="10512" y="5996"/>
                  </a:lnTo>
                  <a:lnTo>
                    <a:pt x="10583" y="6012"/>
                  </a:lnTo>
                  <a:lnTo>
                    <a:pt x="10657" y="6029"/>
                  </a:lnTo>
                  <a:lnTo>
                    <a:pt x="10733" y="6043"/>
                  </a:lnTo>
                  <a:lnTo>
                    <a:pt x="10811" y="6059"/>
                  </a:lnTo>
                  <a:lnTo>
                    <a:pt x="10890" y="6073"/>
                  </a:lnTo>
                  <a:lnTo>
                    <a:pt x="10972" y="6087"/>
                  </a:lnTo>
                  <a:lnTo>
                    <a:pt x="11055" y="6100"/>
                  </a:lnTo>
                  <a:lnTo>
                    <a:pt x="11140" y="6112"/>
                  </a:lnTo>
                  <a:lnTo>
                    <a:pt x="11226" y="6125"/>
                  </a:lnTo>
                  <a:lnTo>
                    <a:pt x="11313" y="6136"/>
                  </a:lnTo>
                  <a:lnTo>
                    <a:pt x="11401" y="6146"/>
                  </a:lnTo>
                  <a:lnTo>
                    <a:pt x="11489" y="6156"/>
                  </a:lnTo>
                  <a:lnTo>
                    <a:pt x="11579" y="6165"/>
                  </a:lnTo>
                  <a:lnTo>
                    <a:pt x="11669" y="6173"/>
                  </a:lnTo>
                  <a:lnTo>
                    <a:pt x="11759" y="6179"/>
                  </a:lnTo>
                  <a:lnTo>
                    <a:pt x="11850" y="6186"/>
                  </a:lnTo>
                  <a:lnTo>
                    <a:pt x="11940" y="6191"/>
                  </a:lnTo>
                  <a:lnTo>
                    <a:pt x="12030" y="6196"/>
                  </a:lnTo>
                  <a:lnTo>
                    <a:pt x="12120" y="6199"/>
                  </a:lnTo>
                  <a:lnTo>
                    <a:pt x="12209" y="6201"/>
                  </a:lnTo>
                  <a:lnTo>
                    <a:pt x="12297" y="6202"/>
                  </a:lnTo>
                  <a:lnTo>
                    <a:pt x="12385" y="6202"/>
                  </a:lnTo>
                  <a:lnTo>
                    <a:pt x="12472" y="6201"/>
                  </a:lnTo>
                  <a:lnTo>
                    <a:pt x="12408" y="6218"/>
                  </a:lnTo>
                  <a:lnTo>
                    <a:pt x="12339" y="6231"/>
                  </a:lnTo>
                  <a:lnTo>
                    <a:pt x="12264" y="6243"/>
                  </a:lnTo>
                  <a:lnTo>
                    <a:pt x="12187" y="6254"/>
                  </a:lnTo>
                  <a:lnTo>
                    <a:pt x="12104" y="6262"/>
                  </a:lnTo>
                  <a:lnTo>
                    <a:pt x="12019" y="6268"/>
                  </a:lnTo>
                  <a:lnTo>
                    <a:pt x="11932" y="6273"/>
                  </a:lnTo>
                  <a:lnTo>
                    <a:pt x="11840" y="6276"/>
                  </a:lnTo>
                  <a:lnTo>
                    <a:pt x="11747" y="6278"/>
                  </a:lnTo>
                  <a:lnTo>
                    <a:pt x="11651" y="6279"/>
                  </a:lnTo>
                  <a:lnTo>
                    <a:pt x="11553" y="6278"/>
                  </a:lnTo>
                  <a:lnTo>
                    <a:pt x="11455" y="6275"/>
                  </a:lnTo>
                  <a:lnTo>
                    <a:pt x="11355" y="6272"/>
                  </a:lnTo>
                  <a:lnTo>
                    <a:pt x="11255" y="6268"/>
                  </a:lnTo>
                  <a:lnTo>
                    <a:pt x="11154" y="6263"/>
                  </a:lnTo>
                  <a:lnTo>
                    <a:pt x="11053" y="6256"/>
                  </a:lnTo>
                  <a:lnTo>
                    <a:pt x="10952" y="6249"/>
                  </a:lnTo>
                  <a:lnTo>
                    <a:pt x="10853" y="6240"/>
                  </a:lnTo>
                  <a:lnTo>
                    <a:pt x="10754" y="6232"/>
                  </a:lnTo>
                  <a:lnTo>
                    <a:pt x="10656" y="6223"/>
                  </a:lnTo>
                  <a:lnTo>
                    <a:pt x="10561" y="6212"/>
                  </a:lnTo>
                  <a:lnTo>
                    <a:pt x="10467" y="6202"/>
                  </a:lnTo>
                  <a:lnTo>
                    <a:pt x="10375" y="6192"/>
                  </a:lnTo>
                  <a:lnTo>
                    <a:pt x="10287" y="6180"/>
                  </a:lnTo>
                  <a:lnTo>
                    <a:pt x="10201" y="6169"/>
                  </a:lnTo>
                  <a:lnTo>
                    <a:pt x="10118" y="6158"/>
                  </a:lnTo>
                  <a:lnTo>
                    <a:pt x="10040" y="6146"/>
                  </a:lnTo>
                  <a:lnTo>
                    <a:pt x="9966" y="6135"/>
                  </a:lnTo>
                  <a:lnTo>
                    <a:pt x="9896" y="6124"/>
                  </a:lnTo>
                  <a:lnTo>
                    <a:pt x="9831" y="6112"/>
                  </a:lnTo>
                  <a:lnTo>
                    <a:pt x="9770" y="6101"/>
                  </a:lnTo>
                  <a:lnTo>
                    <a:pt x="9717" y="6091"/>
                  </a:lnTo>
                  <a:lnTo>
                    <a:pt x="9570" y="6062"/>
                  </a:lnTo>
                  <a:lnTo>
                    <a:pt x="9414" y="6028"/>
                  </a:lnTo>
                  <a:lnTo>
                    <a:pt x="9250" y="5991"/>
                  </a:lnTo>
                  <a:lnTo>
                    <a:pt x="9076" y="5950"/>
                  </a:lnTo>
                  <a:lnTo>
                    <a:pt x="8894" y="5907"/>
                  </a:lnTo>
                  <a:lnTo>
                    <a:pt x="8706" y="5862"/>
                  </a:lnTo>
                  <a:lnTo>
                    <a:pt x="8511" y="5813"/>
                  </a:lnTo>
                  <a:lnTo>
                    <a:pt x="8310" y="5764"/>
                  </a:lnTo>
                  <a:lnTo>
                    <a:pt x="7892" y="5661"/>
                  </a:lnTo>
                  <a:lnTo>
                    <a:pt x="7457" y="5553"/>
                  </a:lnTo>
                  <a:lnTo>
                    <a:pt x="7234" y="5501"/>
                  </a:lnTo>
                  <a:lnTo>
                    <a:pt x="7009" y="5447"/>
                  </a:lnTo>
                  <a:lnTo>
                    <a:pt x="6782" y="5394"/>
                  </a:lnTo>
                  <a:lnTo>
                    <a:pt x="6554" y="5344"/>
                  </a:lnTo>
                  <a:lnTo>
                    <a:pt x="6325" y="5293"/>
                  </a:lnTo>
                  <a:lnTo>
                    <a:pt x="6095" y="5245"/>
                  </a:lnTo>
                  <a:lnTo>
                    <a:pt x="5867" y="5199"/>
                  </a:lnTo>
                  <a:lnTo>
                    <a:pt x="5640" y="5155"/>
                  </a:lnTo>
                  <a:lnTo>
                    <a:pt x="5415" y="5115"/>
                  </a:lnTo>
                  <a:lnTo>
                    <a:pt x="5190" y="5077"/>
                  </a:lnTo>
                  <a:lnTo>
                    <a:pt x="4970" y="5043"/>
                  </a:lnTo>
                  <a:lnTo>
                    <a:pt x="4753" y="5013"/>
                  </a:lnTo>
                  <a:lnTo>
                    <a:pt x="4540" y="4987"/>
                  </a:lnTo>
                  <a:lnTo>
                    <a:pt x="4332" y="4965"/>
                  </a:lnTo>
                  <a:lnTo>
                    <a:pt x="4128" y="4949"/>
                  </a:lnTo>
                  <a:lnTo>
                    <a:pt x="3931" y="4937"/>
                  </a:lnTo>
                  <a:lnTo>
                    <a:pt x="3740" y="4932"/>
                  </a:lnTo>
                  <a:lnTo>
                    <a:pt x="3556" y="4933"/>
                  </a:lnTo>
                  <a:lnTo>
                    <a:pt x="3380" y="4939"/>
                  </a:lnTo>
                  <a:lnTo>
                    <a:pt x="3213" y="4954"/>
                  </a:lnTo>
                  <a:lnTo>
                    <a:pt x="3382" y="5003"/>
                  </a:lnTo>
                  <a:lnTo>
                    <a:pt x="3559" y="5058"/>
                  </a:lnTo>
                  <a:lnTo>
                    <a:pt x="3741" y="5117"/>
                  </a:lnTo>
                  <a:lnTo>
                    <a:pt x="3928" y="5179"/>
                  </a:lnTo>
                  <a:lnTo>
                    <a:pt x="4119" y="5245"/>
                  </a:lnTo>
                  <a:lnTo>
                    <a:pt x="4315" y="5313"/>
                  </a:lnTo>
                  <a:lnTo>
                    <a:pt x="4516" y="5384"/>
                  </a:lnTo>
                  <a:lnTo>
                    <a:pt x="4718" y="5458"/>
                  </a:lnTo>
                  <a:lnTo>
                    <a:pt x="4925" y="5536"/>
                  </a:lnTo>
                  <a:lnTo>
                    <a:pt x="5134" y="5614"/>
                  </a:lnTo>
                  <a:lnTo>
                    <a:pt x="5344" y="5695"/>
                  </a:lnTo>
                  <a:lnTo>
                    <a:pt x="5557" y="5777"/>
                  </a:lnTo>
                  <a:lnTo>
                    <a:pt x="5771" y="5861"/>
                  </a:lnTo>
                  <a:lnTo>
                    <a:pt x="5986" y="5946"/>
                  </a:lnTo>
                  <a:lnTo>
                    <a:pt x="6201" y="6032"/>
                  </a:lnTo>
                  <a:lnTo>
                    <a:pt x="6416" y="6119"/>
                  </a:lnTo>
                  <a:lnTo>
                    <a:pt x="6844" y="6293"/>
                  </a:lnTo>
                  <a:lnTo>
                    <a:pt x="7267" y="6466"/>
                  </a:lnTo>
                  <a:lnTo>
                    <a:pt x="7681" y="6638"/>
                  </a:lnTo>
                  <a:lnTo>
                    <a:pt x="8082" y="6806"/>
                  </a:lnTo>
                  <a:lnTo>
                    <a:pt x="8469" y="6968"/>
                  </a:lnTo>
                  <a:lnTo>
                    <a:pt x="8834" y="7120"/>
                  </a:lnTo>
                  <a:lnTo>
                    <a:pt x="9178" y="7263"/>
                  </a:lnTo>
                  <a:lnTo>
                    <a:pt x="9495" y="7394"/>
                  </a:lnTo>
                  <a:lnTo>
                    <a:pt x="9546" y="7418"/>
                  </a:lnTo>
                  <a:lnTo>
                    <a:pt x="9613" y="7451"/>
                  </a:lnTo>
                  <a:lnTo>
                    <a:pt x="9695" y="7492"/>
                  </a:lnTo>
                  <a:lnTo>
                    <a:pt x="9789" y="7539"/>
                  </a:lnTo>
                  <a:lnTo>
                    <a:pt x="9893" y="7593"/>
                  </a:lnTo>
                  <a:lnTo>
                    <a:pt x="10005" y="7652"/>
                  </a:lnTo>
                  <a:lnTo>
                    <a:pt x="10063" y="7684"/>
                  </a:lnTo>
                  <a:lnTo>
                    <a:pt x="10122" y="7717"/>
                  </a:lnTo>
                  <a:lnTo>
                    <a:pt x="10181" y="7753"/>
                  </a:lnTo>
                  <a:lnTo>
                    <a:pt x="10242" y="7788"/>
                  </a:lnTo>
                  <a:lnTo>
                    <a:pt x="10303" y="7825"/>
                  </a:lnTo>
                  <a:lnTo>
                    <a:pt x="10363" y="7862"/>
                  </a:lnTo>
                  <a:lnTo>
                    <a:pt x="10424" y="7901"/>
                  </a:lnTo>
                  <a:lnTo>
                    <a:pt x="10484" y="7940"/>
                  </a:lnTo>
                  <a:lnTo>
                    <a:pt x="10543" y="7980"/>
                  </a:lnTo>
                  <a:lnTo>
                    <a:pt x="10601" y="8022"/>
                  </a:lnTo>
                  <a:lnTo>
                    <a:pt x="10658" y="8063"/>
                  </a:lnTo>
                  <a:lnTo>
                    <a:pt x="10712" y="8105"/>
                  </a:lnTo>
                  <a:lnTo>
                    <a:pt x="10765" y="8149"/>
                  </a:lnTo>
                  <a:lnTo>
                    <a:pt x="10816" y="8191"/>
                  </a:lnTo>
                  <a:lnTo>
                    <a:pt x="10864" y="8235"/>
                  </a:lnTo>
                  <a:lnTo>
                    <a:pt x="10910" y="8279"/>
                  </a:lnTo>
                  <a:lnTo>
                    <a:pt x="10952" y="8323"/>
                  </a:lnTo>
                  <a:lnTo>
                    <a:pt x="10990" y="8368"/>
                  </a:lnTo>
                  <a:lnTo>
                    <a:pt x="11027" y="8413"/>
                  </a:lnTo>
                  <a:lnTo>
                    <a:pt x="11058" y="8457"/>
                  </a:lnTo>
                  <a:lnTo>
                    <a:pt x="10996" y="8405"/>
                  </a:lnTo>
                  <a:lnTo>
                    <a:pt x="10936" y="8356"/>
                  </a:lnTo>
                  <a:lnTo>
                    <a:pt x="10877" y="8310"/>
                  </a:lnTo>
                  <a:lnTo>
                    <a:pt x="10819" y="8264"/>
                  </a:lnTo>
                  <a:lnTo>
                    <a:pt x="10761" y="8223"/>
                  </a:lnTo>
                  <a:lnTo>
                    <a:pt x="10705" y="8183"/>
                  </a:lnTo>
                  <a:lnTo>
                    <a:pt x="10650" y="8145"/>
                  </a:lnTo>
                  <a:lnTo>
                    <a:pt x="10596" y="8109"/>
                  </a:lnTo>
                  <a:lnTo>
                    <a:pt x="10543" y="8075"/>
                  </a:lnTo>
                  <a:lnTo>
                    <a:pt x="10490" y="8043"/>
                  </a:lnTo>
                  <a:lnTo>
                    <a:pt x="10439" y="8014"/>
                  </a:lnTo>
                  <a:lnTo>
                    <a:pt x="10388" y="7985"/>
                  </a:lnTo>
                  <a:lnTo>
                    <a:pt x="10337" y="7958"/>
                  </a:lnTo>
                  <a:lnTo>
                    <a:pt x="10289" y="7933"/>
                  </a:lnTo>
                  <a:lnTo>
                    <a:pt x="10239" y="7909"/>
                  </a:lnTo>
                  <a:lnTo>
                    <a:pt x="10192" y="7887"/>
                  </a:lnTo>
                  <a:lnTo>
                    <a:pt x="10144" y="7865"/>
                  </a:lnTo>
                  <a:lnTo>
                    <a:pt x="10097" y="7845"/>
                  </a:lnTo>
                  <a:lnTo>
                    <a:pt x="10051" y="7826"/>
                  </a:lnTo>
                  <a:lnTo>
                    <a:pt x="10005" y="7807"/>
                  </a:lnTo>
                  <a:lnTo>
                    <a:pt x="9914" y="7774"/>
                  </a:lnTo>
                  <a:lnTo>
                    <a:pt x="9825" y="7742"/>
                  </a:lnTo>
                  <a:lnTo>
                    <a:pt x="9737" y="7713"/>
                  </a:lnTo>
                  <a:lnTo>
                    <a:pt x="9650" y="7686"/>
                  </a:lnTo>
                  <a:lnTo>
                    <a:pt x="9564" y="7659"/>
                  </a:lnTo>
                  <a:lnTo>
                    <a:pt x="9478" y="7632"/>
                  </a:lnTo>
                  <a:lnTo>
                    <a:pt x="9542" y="7665"/>
                  </a:lnTo>
                  <a:lnTo>
                    <a:pt x="9606" y="7700"/>
                  </a:lnTo>
                  <a:lnTo>
                    <a:pt x="9669" y="7735"/>
                  </a:lnTo>
                  <a:lnTo>
                    <a:pt x="9731" y="7772"/>
                  </a:lnTo>
                  <a:lnTo>
                    <a:pt x="9791" y="7811"/>
                  </a:lnTo>
                  <a:lnTo>
                    <a:pt x="9851" y="7851"/>
                  </a:lnTo>
                  <a:lnTo>
                    <a:pt x="9909" y="7892"/>
                  </a:lnTo>
                  <a:lnTo>
                    <a:pt x="9967" y="7934"/>
                  </a:lnTo>
                  <a:lnTo>
                    <a:pt x="10022" y="7978"/>
                  </a:lnTo>
                  <a:lnTo>
                    <a:pt x="10077" y="8024"/>
                  </a:lnTo>
                  <a:lnTo>
                    <a:pt x="10132" y="8071"/>
                  </a:lnTo>
                  <a:lnTo>
                    <a:pt x="10185" y="8120"/>
                  </a:lnTo>
                  <a:lnTo>
                    <a:pt x="10236" y="8170"/>
                  </a:lnTo>
                  <a:lnTo>
                    <a:pt x="10287" y="8222"/>
                  </a:lnTo>
                  <a:lnTo>
                    <a:pt x="10336" y="8276"/>
                  </a:lnTo>
                  <a:lnTo>
                    <a:pt x="10385" y="8331"/>
                  </a:lnTo>
                  <a:lnTo>
                    <a:pt x="10431" y="8388"/>
                  </a:lnTo>
                  <a:lnTo>
                    <a:pt x="10478" y="8448"/>
                  </a:lnTo>
                  <a:lnTo>
                    <a:pt x="10522" y="8509"/>
                  </a:lnTo>
                  <a:lnTo>
                    <a:pt x="10567" y="8571"/>
                  </a:lnTo>
                  <a:lnTo>
                    <a:pt x="10609" y="8636"/>
                  </a:lnTo>
                  <a:lnTo>
                    <a:pt x="10650" y="8703"/>
                  </a:lnTo>
                  <a:lnTo>
                    <a:pt x="10691" y="8771"/>
                  </a:lnTo>
                  <a:lnTo>
                    <a:pt x="10730" y="8842"/>
                  </a:lnTo>
                  <a:lnTo>
                    <a:pt x="10768" y="8914"/>
                  </a:lnTo>
                  <a:lnTo>
                    <a:pt x="10805" y="8989"/>
                  </a:lnTo>
                  <a:lnTo>
                    <a:pt x="10842" y="9067"/>
                  </a:lnTo>
                  <a:lnTo>
                    <a:pt x="10876" y="9145"/>
                  </a:lnTo>
                  <a:lnTo>
                    <a:pt x="10909" y="9227"/>
                  </a:lnTo>
                  <a:lnTo>
                    <a:pt x="10942" y="9310"/>
                  </a:lnTo>
                  <a:lnTo>
                    <a:pt x="10973" y="9396"/>
                  </a:lnTo>
                  <a:lnTo>
                    <a:pt x="11003" y="9485"/>
                  </a:lnTo>
                  <a:lnTo>
                    <a:pt x="10941" y="9360"/>
                  </a:lnTo>
                  <a:lnTo>
                    <a:pt x="10873" y="9237"/>
                  </a:lnTo>
                  <a:lnTo>
                    <a:pt x="10798" y="9116"/>
                  </a:lnTo>
                  <a:lnTo>
                    <a:pt x="10718" y="8997"/>
                  </a:lnTo>
                  <a:lnTo>
                    <a:pt x="10633" y="8880"/>
                  </a:lnTo>
                  <a:lnTo>
                    <a:pt x="10543" y="8766"/>
                  </a:lnTo>
                  <a:lnTo>
                    <a:pt x="10448" y="8653"/>
                  </a:lnTo>
                  <a:lnTo>
                    <a:pt x="10349" y="8544"/>
                  </a:lnTo>
                  <a:lnTo>
                    <a:pt x="10247" y="8437"/>
                  </a:lnTo>
                  <a:lnTo>
                    <a:pt x="10141" y="8334"/>
                  </a:lnTo>
                  <a:lnTo>
                    <a:pt x="10032" y="8233"/>
                  </a:lnTo>
                  <a:lnTo>
                    <a:pt x="9921" y="8136"/>
                  </a:lnTo>
                  <a:lnTo>
                    <a:pt x="9807" y="8041"/>
                  </a:lnTo>
                  <a:lnTo>
                    <a:pt x="9692" y="7951"/>
                  </a:lnTo>
                  <a:lnTo>
                    <a:pt x="9575" y="7864"/>
                  </a:lnTo>
                  <a:lnTo>
                    <a:pt x="9457" y="7780"/>
                  </a:lnTo>
                  <a:lnTo>
                    <a:pt x="9338" y="7702"/>
                  </a:lnTo>
                  <a:lnTo>
                    <a:pt x="9219" y="7627"/>
                  </a:lnTo>
                  <a:lnTo>
                    <a:pt x="9100" y="7555"/>
                  </a:lnTo>
                  <a:lnTo>
                    <a:pt x="8982" y="7488"/>
                  </a:lnTo>
                  <a:lnTo>
                    <a:pt x="8864" y="7427"/>
                  </a:lnTo>
                  <a:lnTo>
                    <a:pt x="8747" y="7369"/>
                  </a:lnTo>
                  <a:lnTo>
                    <a:pt x="8633" y="7316"/>
                  </a:lnTo>
                  <a:lnTo>
                    <a:pt x="8519" y="7269"/>
                  </a:lnTo>
                  <a:lnTo>
                    <a:pt x="8409" y="7226"/>
                  </a:lnTo>
                  <a:lnTo>
                    <a:pt x="8301" y="7188"/>
                  </a:lnTo>
                  <a:lnTo>
                    <a:pt x="8196" y="7156"/>
                  </a:lnTo>
                  <a:lnTo>
                    <a:pt x="8095" y="7129"/>
                  </a:lnTo>
                  <a:lnTo>
                    <a:pt x="7997" y="7109"/>
                  </a:lnTo>
                  <a:lnTo>
                    <a:pt x="7904" y="7093"/>
                  </a:lnTo>
                  <a:lnTo>
                    <a:pt x="7816" y="7084"/>
                  </a:lnTo>
                  <a:lnTo>
                    <a:pt x="7732" y="7081"/>
                  </a:lnTo>
                  <a:lnTo>
                    <a:pt x="7825" y="7156"/>
                  </a:lnTo>
                  <a:lnTo>
                    <a:pt x="7916" y="7236"/>
                  </a:lnTo>
                  <a:lnTo>
                    <a:pt x="8006" y="7321"/>
                  </a:lnTo>
                  <a:lnTo>
                    <a:pt x="8093" y="7410"/>
                  </a:lnTo>
                  <a:lnTo>
                    <a:pt x="8180" y="7503"/>
                  </a:lnTo>
                  <a:lnTo>
                    <a:pt x="8265" y="7600"/>
                  </a:lnTo>
                  <a:lnTo>
                    <a:pt x="8348" y="7700"/>
                  </a:lnTo>
                  <a:lnTo>
                    <a:pt x="8429" y="7803"/>
                  </a:lnTo>
                  <a:lnTo>
                    <a:pt x="8508" y="7909"/>
                  </a:lnTo>
                  <a:lnTo>
                    <a:pt x="8584" y="8017"/>
                  </a:lnTo>
                  <a:lnTo>
                    <a:pt x="8659" y="8128"/>
                  </a:lnTo>
                  <a:lnTo>
                    <a:pt x="8731" y="8239"/>
                  </a:lnTo>
                  <a:lnTo>
                    <a:pt x="8800" y="8353"/>
                  </a:lnTo>
                  <a:lnTo>
                    <a:pt x="8867" y="8467"/>
                  </a:lnTo>
                  <a:lnTo>
                    <a:pt x="8931" y="8583"/>
                  </a:lnTo>
                  <a:lnTo>
                    <a:pt x="8993" y="8698"/>
                  </a:lnTo>
                  <a:lnTo>
                    <a:pt x="9051" y="8814"/>
                  </a:lnTo>
                  <a:lnTo>
                    <a:pt x="9106" y="8930"/>
                  </a:lnTo>
                  <a:lnTo>
                    <a:pt x="9159" y="9044"/>
                  </a:lnTo>
                  <a:lnTo>
                    <a:pt x="9207" y="9157"/>
                  </a:lnTo>
                  <a:lnTo>
                    <a:pt x="9253" y="9270"/>
                  </a:lnTo>
                  <a:lnTo>
                    <a:pt x="9295" y="9381"/>
                  </a:lnTo>
                  <a:lnTo>
                    <a:pt x="9333" y="9490"/>
                  </a:lnTo>
                  <a:lnTo>
                    <a:pt x="9367" y="9597"/>
                  </a:lnTo>
                  <a:lnTo>
                    <a:pt x="9398" y="9701"/>
                  </a:lnTo>
                  <a:lnTo>
                    <a:pt x="9425" y="9802"/>
                  </a:lnTo>
                  <a:lnTo>
                    <a:pt x="9447" y="9900"/>
                  </a:lnTo>
                  <a:lnTo>
                    <a:pt x="9465" y="9994"/>
                  </a:lnTo>
                  <a:lnTo>
                    <a:pt x="9480" y="10085"/>
                  </a:lnTo>
                  <a:lnTo>
                    <a:pt x="9490" y="10170"/>
                  </a:lnTo>
                  <a:lnTo>
                    <a:pt x="9495" y="10252"/>
                  </a:lnTo>
                  <a:lnTo>
                    <a:pt x="9495" y="10328"/>
                  </a:lnTo>
                  <a:lnTo>
                    <a:pt x="9478" y="10242"/>
                  </a:lnTo>
                  <a:lnTo>
                    <a:pt x="9459" y="10159"/>
                  </a:lnTo>
                  <a:lnTo>
                    <a:pt x="9450" y="10120"/>
                  </a:lnTo>
                  <a:lnTo>
                    <a:pt x="9440" y="10082"/>
                  </a:lnTo>
                  <a:lnTo>
                    <a:pt x="9429" y="10045"/>
                  </a:lnTo>
                  <a:lnTo>
                    <a:pt x="9418" y="10008"/>
                  </a:lnTo>
                  <a:lnTo>
                    <a:pt x="9407" y="9972"/>
                  </a:lnTo>
                  <a:lnTo>
                    <a:pt x="9395" y="9938"/>
                  </a:lnTo>
                  <a:lnTo>
                    <a:pt x="9384" y="9904"/>
                  </a:lnTo>
                  <a:lnTo>
                    <a:pt x="9371" y="9871"/>
                  </a:lnTo>
                  <a:lnTo>
                    <a:pt x="9358" y="9839"/>
                  </a:lnTo>
                  <a:lnTo>
                    <a:pt x="9345" y="9807"/>
                  </a:lnTo>
                  <a:lnTo>
                    <a:pt x="9331" y="9776"/>
                  </a:lnTo>
                  <a:lnTo>
                    <a:pt x="9317" y="9745"/>
                  </a:lnTo>
                  <a:lnTo>
                    <a:pt x="9301" y="9717"/>
                  </a:lnTo>
                  <a:lnTo>
                    <a:pt x="9287" y="9687"/>
                  </a:lnTo>
                  <a:lnTo>
                    <a:pt x="9270" y="9658"/>
                  </a:lnTo>
                  <a:lnTo>
                    <a:pt x="9254" y="9629"/>
                  </a:lnTo>
                  <a:lnTo>
                    <a:pt x="9236" y="9601"/>
                  </a:lnTo>
                  <a:lnTo>
                    <a:pt x="9219" y="9573"/>
                  </a:lnTo>
                  <a:lnTo>
                    <a:pt x="9200" y="9546"/>
                  </a:lnTo>
                  <a:lnTo>
                    <a:pt x="9180" y="9519"/>
                  </a:lnTo>
                  <a:lnTo>
                    <a:pt x="9161" y="9492"/>
                  </a:lnTo>
                  <a:lnTo>
                    <a:pt x="9140" y="9464"/>
                  </a:lnTo>
                  <a:lnTo>
                    <a:pt x="9118" y="9437"/>
                  </a:lnTo>
                  <a:lnTo>
                    <a:pt x="9097" y="9410"/>
                  </a:lnTo>
                  <a:lnTo>
                    <a:pt x="9050" y="9356"/>
                  </a:lnTo>
                  <a:lnTo>
                    <a:pt x="9000" y="9301"/>
                  </a:lnTo>
                  <a:lnTo>
                    <a:pt x="8979" y="9368"/>
                  </a:lnTo>
                  <a:lnTo>
                    <a:pt x="8957" y="9436"/>
                  </a:lnTo>
                  <a:lnTo>
                    <a:pt x="8933" y="9506"/>
                  </a:lnTo>
                  <a:lnTo>
                    <a:pt x="8910" y="9577"/>
                  </a:lnTo>
                  <a:lnTo>
                    <a:pt x="8885" y="9650"/>
                  </a:lnTo>
                  <a:lnTo>
                    <a:pt x="8858" y="9722"/>
                  </a:lnTo>
                  <a:lnTo>
                    <a:pt x="8831" y="9793"/>
                  </a:lnTo>
                  <a:lnTo>
                    <a:pt x="8802" y="9863"/>
                  </a:lnTo>
                  <a:lnTo>
                    <a:pt x="8772" y="9932"/>
                  </a:lnTo>
                  <a:lnTo>
                    <a:pt x="8741" y="9998"/>
                  </a:lnTo>
                  <a:lnTo>
                    <a:pt x="8725" y="10031"/>
                  </a:lnTo>
                  <a:lnTo>
                    <a:pt x="8708" y="10063"/>
                  </a:lnTo>
                  <a:lnTo>
                    <a:pt x="8692" y="10094"/>
                  </a:lnTo>
                  <a:lnTo>
                    <a:pt x="8674" y="10124"/>
                  </a:lnTo>
                  <a:lnTo>
                    <a:pt x="8657" y="10153"/>
                  </a:lnTo>
                  <a:lnTo>
                    <a:pt x="8639" y="10182"/>
                  </a:lnTo>
                  <a:lnTo>
                    <a:pt x="8620" y="10209"/>
                  </a:lnTo>
                  <a:lnTo>
                    <a:pt x="8602" y="10235"/>
                  </a:lnTo>
                  <a:lnTo>
                    <a:pt x="8582" y="10260"/>
                  </a:lnTo>
                  <a:lnTo>
                    <a:pt x="8563" y="10284"/>
                  </a:lnTo>
                  <a:lnTo>
                    <a:pt x="8543" y="10307"/>
                  </a:lnTo>
                  <a:lnTo>
                    <a:pt x="8522" y="10328"/>
                  </a:lnTo>
                  <a:lnTo>
                    <a:pt x="8581" y="10178"/>
                  </a:lnTo>
                  <a:lnTo>
                    <a:pt x="8631" y="10033"/>
                  </a:lnTo>
                  <a:lnTo>
                    <a:pt x="8671" y="9893"/>
                  </a:lnTo>
                  <a:lnTo>
                    <a:pt x="8703" y="9759"/>
                  </a:lnTo>
                  <a:lnTo>
                    <a:pt x="8727" y="9630"/>
                  </a:lnTo>
                  <a:lnTo>
                    <a:pt x="8742" y="9505"/>
                  </a:lnTo>
                  <a:lnTo>
                    <a:pt x="8751" y="9385"/>
                  </a:lnTo>
                  <a:lnTo>
                    <a:pt x="8752" y="9271"/>
                  </a:lnTo>
                  <a:lnTo>
                    <a:pt x="8745" y="9161"/>
                  </a:lnTo>
                  <a:lnTo>
                    <a:pt x="8734" y="9055"/>
                  </a:lnTo>
                  <a:lnTo>
                    <a:pt x="8716" y="8955"/>
                  </a:lnTo>
                  <a:lnTo>
                    <a:pt x="8693" y="8858"/>
                  </a:lnTo>
                  <a:lnTo>
                    <a:pt x="8665" y="8767"/>
                  </a:lnTo>
                  <a:lnTo>
                    <a:pt x="8631" y="8678"/>
                  </a:lnTo>
                  <a:lnTo>
                    <a:pt x="8594" y="8594"/>
                  </a:lnTo>
                  <a:lnTo>
                    <a:pt x="8552" y="8515"/>
                  </a:lnTo>
                  <a:lnTo>
                    <a:pt x="8507" y="8439"/>
                  </a:lnTo>
                  <a:lnTo>
                    <a:pt x="8458" y="8366"/>
                  </a:lnTo>
                  <a:lnTo>
                    <a:pt x="8407" y="8298"/>
                  </a:lnTo>
                  <a:lnTo>
                    <a:pt x="8353" y="8233"/>
                  </a:lnTo>
                  <a:lnTo>
                    <a:pt x="8297" y="8172"/>
                  </a:lnTo>
                  <a:lnTo>
                    <a:pt x="8240" y="8115"/>
                  </a:lnTo>
                  <a:lnTo>
                    <a:pt x="8181" y="8061"/>
                  </a:lnTo>
                  <a:lnTo>
                    <a:pt x="8121" y="8009"/>
                  </a:lnTo>
                  <a:lnTo>
                    <a:pt x="8061" y="7961"/>
                  </a:lnTo>
                  <a:lnTo>
                    <a:pt x="8002" y="7917"/>
                  </a:lnTo>
                  <a:lnTo>
                    <a:pt x="7941" y="7874"/>
                  </a:lnTo>
                  <a:lnTo>
                    <a:pt x="7882" y="7835"/>
                  </a:lnTo>
                  <a:lnTo>
                    <a:pt x="7824" y="7799"/>
                  </a:lnTo>
                  <a:lnTo>
                    <a:pt x="7767" y="7765"/>
                  </a:lnTo>
                  <a:lnTo>
                    <a:pt x="7711" y="7734"/>
                  </a:lnTo>
                  <a:lnTo>
                    <a:pt x="7659" y="7705"/>
                  </a:lnTo>
                  <a:lnTo>
                    <a:pt x="7624" y="7756"/>
                  </a:lnTo>
                  <a:lnTo>
                    <a:pt x="7585" y="7805"/>
                  </a:lnTo>
                  <a:lnTo>
                    <a:pt x="7544" y="7855"/>
                  </a:lnTo>
                  <a:lnTo>
                    <a:pt x="7499" y="7905"/>
                  </a:lnTo>
                  <a:lnTo>
                    <a:pt x="7452" y="7955"/>
                  </a:lnTo>
                  <a:lnTo>
                    <a:pt x="7401" y="8004"/>
                  </a:lnTo>
                  <a:lnTo>
                    <a:pt x="7349" y="8055"/>
                  </a:lnTo>
                  <a:lnTo>
                    <a:pt x="7294" y="8104"/>
                  </a:lnTo>
                  <a:lnTo>
                    <a:pt x="7237" y="8155"/>
                  </a:lnTo>
                  <a:lnTo>
                    <a:pt x="7179" y="8204"/>
                  </a:lnTo>
                  <a:lnTo>
                    <a:pt x="7119" y="8255"/>
                  </a:lnTo>
                  <a:lnTo>
                    <a:pt x="7058" y="8304"/>
                  </a:lnTo>
                  <a:lnTo>
                    <a:pt x="6934" y="8405"/>
                  </a:lnTo>
                  <a:lnTo>
                    <a:pt x="6809" y="8506"/>
                  </a:lnTo>
                  <a:lnTo>
                    <a:pt x="6683" y="8607"/>
                  </a:lnTo>
                  <a:lnTo>
                    <a:pt x="6561" y="8707"/>
                  </a:lnTo>
                  <a:lnTo>
                    <a:pt x="6501" y="8757"/>
                  </a:lnTo>
                  <a:lnTo>
                    <a:pt x="6443" y="8809"/>
                  </a:lnTo>
                  <a:lnTo>
                    <a:pt x="6386" y="8859"/>
                  </a:lnTo>
                  <a:lnTo>
                    <a:pt x="6331" y="8910"/>
                  </a:lnTo>
                  <a:lnTo>
                    <a:pt x="6277" y="8960"/>
                  </a:lnTo>
                  <a:lnTo>
                    <a:pt x="6227" y="9012"/>
                  </a:lnTo>
                  <a:lnTo>
                    <a:pt x="6179" y="9063"/>
                  </a:lnTo>
                  <a:lnTo>
                    <a:pt x="6134" y="9114"/>
                  </a:lnTo>
                  <a:lnTo>
                    <a:pt x="6091" y="9166"/>
                  </a:lnTo>
                  <a:lnTo>
                    <a:pt x="6053" y="9216"/>
                  </a:lnTo>
                  <a:lnTo>
                    <a:pt x="6018" y="9268"/>
                  </a:lnTo>
                  <a:lnTo>
                    <a:pt x="5987" y="9319"/>
                  </a:lnTo>
                  <a:lnTo>
                    <a:pt x="6025" y="9238"/>
                  </a:lnTo>
                  <a:lnTo>
                    <a:pt x="6066" y="9160"/>
                  </a:lnTo>
                  <a:lnTo>
                    <a:pt x="6108" y="9086"/>
                  </a:lnTo>
                  <a:lnTo>
                    <a:pt x="6152" y="9017"/>
                  </a:lnTo>
                  <a:lnTo>
                    <a:pt x="6197" y="8951"/>
                  </a:lnTo>
                  <a:lnTo>
                    <a:pt x="6242" y="8888"/>
                  </a:lnTo>
                  <a:lnTo>
                    <a:pt x="6290" y="8828"/>
                  </a:lnTo>
                  <a:lnTo>
                    <a:pt x="6336" y="8771"/>
                  </a:lnTo>
                  <a:lnTo>
                    <a:pt x="6385" y="8716"/>
                  </a:lnTo>
                  <a:lnTo>
                    <a:pt x="6432" y="8663"/>
                  </a:lnTo>
                  <a:lnTo>
                    <a:pt x="6481" y="8612"/>
                  </a:lnTo>
                  <a:lnTo>
                    <a:pt x="6529" y="8561"/>
                  </a:lnTo>
                  <a:lnTo>
                    <a:pt x="6625" y="8465"/>
                  </a:lnTo>
                  <a:lnTo>
                    <a:pt x="6719" y="8370"/>
                  </a:lnTo>
                  <a:lnTo>
                    <a:pt x="6765" y="8323"/>
                  </a:lnTo>
                  <a:lnTo>
                    <a:pt x="6809" y="8276"/>
                  </a:lnTo>
                  <a:lnTo>
                    <a:pt x="6853" y="8226"/>
                  </a:lnTo>
                  <a:lnTo>
                    <a:pt x="6894" y="8176"/>
                  </a:lnTo>
                  <a:lnTo>
                    <a:pt x="6934" y="8126"/>
                  </a:lnTo>
                  <a:lnTo>
                    <a:pt x="6973" y="8073"/>
                  </a:lnTo>
                  <a:lnTo>
                    <a:pt x="7009" y="8020"/>
                  </a:lnTo>
                  <a:lnTo>
                    <a:pt x="7044" y="7963"/>
                  </a:lnTo>
                  <a:lnTo>
                    <a:pt x="7075" y="7903"/>
                  </a:lnTo>
                  <a:lnTo>
                    <a:pt x="7105" y="7841"/>
                  </a:lnTo>
                  <a:lnTo>
                    <a:pt x="7131" y="7776"/>
                  </a:lnTo>
                  <a:lnTo>
                    <a:pt x="7155" y="7708"/>
                  </a:lnTo>
                  <a:lnTo>
                    <a:pt x="7176" y="7636"/>
                  </a:lnTo>
                  <a:lnTo>
                    <a:pt x="7193" y="7560"/>
                  </a:lnTo>
                  <a:lnTo>
                    <a:pt x="7207" y="7479"/>
                  </a:lnTo>
                  <a:lnTo>
                    <a:pt x="7217" y="7394"/>
                  </a:lnTo>
                  <a:lnTo>
                    <a:pt x="7218" y="7347"/>
                  </a:lnTo>
                  <a:lnTo>
                    <a:pt x="7216" y="7302"/>
                  </a:lnTo>
                  <a:lnTo>
                    <a:pt x="7209" y="7258"/>
                  </a:lnTo>
                  <a:lnTo>
                    <a:pt x="7199" y="7215"/>
                  </a:lnTo>
                  <a:lnTo>
                    <a:pt x="7185" y="7172"/>
                  </a:lnTo>
                  <a:lnTo>
                    <a:pt x="7168" y="7130"/>
                  </a:lnTo>
                  <a:lnTo>
                    <a:pt x="7148" y="7090"/>
                  </a:lnTo>
                  <a:lnTo>
                    <a:pt x="7124" y="7050"/>
                  </a:lnTo>
                  <a:lnTo>
                    <a:pt x="7099" y="7012"/>
                  </a:lnTo>
                  <a:lnTo>
                    <a:pt x="7071" y="6975"/>
                  </a:lnTo>
                  <a:lnTo>
                    <a:pt x="7040" y="6938"/>
                  </a:lnTo>
                  <a:lnTo>
                    <a:pt x="7007" y="6901"/>
                  </a:lnTo>
                  <a:lnTo>
                    <a:pt x="6973" y="6867"/>
                  </a:lnTo>
                  <a:lnTo>
                    <a:pt x="6936" y="6833"/>
                  </a:lnTo>
                  <a:lnTo>
                    <a:pt x="6898" y="6801"/>
                  </a:lnTo>
                  <a:lnTo>
                    <a:pt x="6859" y="6769"/>
                  </a:lnTo>
                  <a:lnTo>
                    <a:pt x="6820" y="6740"/>
                  </a:lnTo>
                  <a:lnTo>
                    <a:pt x="6778" y="6710"/>
                  </a:lnTo>
                  <a:lnTo>
                    <a:pt x="6737" y="6682"/>
                  </a:lnTo>
                  <a:lnTo>
                    <a:pt x="6695" y="6655"/>
                  </a:lnTo>
                  <a:lnTo>
                    <a:pt x="6652" y="6629"/>
                  </a:lnTo>
                  <a:lnTo>
                    <a:pt x="6610" y="6603"/>
                  </a:lnTo>
                  <a:lnTo>
                    <a:pt x="6568" y="6581"/>
                  </a:lnTo>
                  <a:lnTo>
                    <a:pt x="6525" y="6558"/>
                  </a:lnTo>
                  <a:lnTo>
                    <a:pt x="6484" y="6536"/>
                  </a:lnTo>
                  <a:lnTo>
                    <a:pt x="6443" y="6516"/>
                  </a:lnTo>
                  <a:lnTo>
                    <a:pt x="6403" y="6497"/>
                  </a:lnTo>
                  <a:lnTo>
                    <a:pt x="6365" y="6480"/>
                  </a:lnTo>
                  <a:lnTo>
                    <a:pt x="6292" y="6448"/>
                  </a:lnTo>
                  <a:lnTo>
                    <a:pt x="6226" y="6421"/>
                  </a:lnTo>
                  <a:lnTo>
                    <a:pt x="5982" y="6323"/>
                  </a:lnTo>
                  <a:lnTo>
                    <a:pt x="5728" y="6222"/>
                  </a:lnTo>
                  <a:lnTo>
                    <a:pt x="5463" y="6120"/>
                  </a:lnTo>
                  <a:lnTo>
                    <a:pt x="5191" y="6015"/>
                  </a:lnTo>
                  <a:lnTo>
                    <a:pt x="5052" y="5964"/>
                  </a:lnTo>
                  <a:lnTo>
                    <a:pt x="4911" y="5911"/>
                  </a:lnTo>
                  <a:lnTo>
                    <a:pt x="4769" y="5860"/>
                  </a:lnTo>
                  <a:lnTo>
                    <a:pt x="4625" y="5808"/>
                  </a:lnTo>
                  <a:lnTo>
                    <a:pt x="4480" y="5757"/>
                  </a:lnTo>
                  <a:lnTo>
                    <a:pt x="4334" y="5708"/>
                  </a:lnTo>
                  <a:lnTo>
                    <a:pt x="4187" y="5658"/>
                  </a:lnTo>
                  <a:lnTo>
                    <a:pt x="4040" y="5609"/>
                  </a:lnTo>
                  <a:lnTo>
                    <a:pt x="3891" y="5561"/>
                  </a:lnTo>
                  <a:lnTo>
                    <a:pt x="3742" y="5515"/>
                  </a:lnTo>
                  <a:lnTo>
                    <a:pt x="3592" y="5470"/>
                  </a:lnTo>
                  <a:lnTo>
                    <a:pt x="3443" y="5425"/>
                  </a:lnTo>
                  <a:lnTo>
                    <a:pt x="3294" y="5383"/>
                  </a:lnTo>
                  <a:lnTo>
                    <a:pt x="3144" y="5342"/>
                  </a:lnTo>
                  <a:lnTo>
                    <a:pt x="2995" y="5303"/>
                  </a:lnTo>
                  <a:lnTo>
                    <a:pt x="2846" y="5265"/>
                  </a:lnTo>
                  <a:lnTo>
                    <a:pt x="2697" y="5230"/>
                  </a:lnTo>
                  <a:lnTo>
                    <a:pt x="2550" y="5196"/>
                  </a:lnTo>
                  <a:lnTo>
                    <a:pt x="2403" y="5165"/>
                  </a:lnTo>
                  <a:lnTo>
                    <a:pt x="2257" y="5136"/>
                  </a:lnTo>
                  <a:lnTo>
                    <a:pt x="2113" y="5110"/>
                  </a:lnTo>
                  <a:lnTo>
                    <a:pt x="1970" y="5085"/>
                  </a:lnTo>
                  <a:lnTo>
                    <a:pt x="1828" y="5064"/>
                  </a:lnTo>
                  <a:lnTo>
                    <a:pt x="1688" y="5046"/>
                  </a:lnTo>
                  <a:lnTo>
                    <a:pt x="1586" y="5032"/>
                  </a:lnTo>
                  <a:lnTo>
                    <a:pt x="1485" y="5020"/>
                  </a:lnTo>
                  <a:lnTo>
                    <a:pt x="1381" y="5009"/>
                  </a:lnTo>
                  <a:lnTo>
                    <a:pt x="1278" y="4997"/>
                  </a:lnTo>
                  <a:lnTo>
                    <a:pt x="1175" y="4988"/>
                  </a:lnTo>
                  <a:lnTo>
                    <a:pt x="1070" y="4979"/>
                  </a:lnTo>
                  <a:lnTo>
                    <a:pt x="965" y="4970"/>
                  </a:lnTo>
                  <a:lnTo>
                    <a:pt x="860" y="4962"/>
                  </a:lnTo>
                  <a:lnTo>
                    <a:pt x="753" y="4956"/>
                  </a:lnTo>
                  <a:lnTo>
                    <a:pt x="647" y="4950"/>
                  </a:lnTo>
                  <a:lnTo>
                    <a:pt x="540" y="4944"/>
                  </a:lnTo>
                  <a:lnTo>
                    <a:pt x="433" y="4939"/>
                  </a:lnTo>
                  <a:lnTo>
                    <a:pt x="325" y="4935"/>
                  </a:lnTo>
                  <a:lnTo>
                    <a:pt x="217" y="4932"/>
                  </a:lnTo>
                  <a:lnTo>
                    <a:pt x="109" y="4929"/>
                  </a:lnTo>
                  <a:lnTo>
                    <a:pt x="1" y="4927"/>
                  </a:lnTo>
                  <a:close/>
                </a:path>
              </a:pathLst>
            </a:custGeom>
            <a:solidFill>
              <a:srgbClr val="005CA2"/>
            </a:solidFill>
            <a:ln w="9525">
              <a:noFill/>
              <a:round/>
              <a:headEnd/>
              <a:tailEnd/>
            </a:ln>
          </p:spPr>
          <p:txBody>
            <a:bodyPr/>
            <a:lstStyle/>
            <a:p>
              <a:endParaRPr lang="ar-EG">
                <a:latin typeface="Constantia" pitchFamily="18" charset="0"/>
                <a:cs typeface="Majalla UI"/>
              </a:endParaRPr>
            </a:p>
          </p:txBody>
        </p:sp>
        <p:sp>
          <p:nvSpPr>
            <p:cNvPr id="28709" name="Freeform 35"/>
            <p:cNvSpPr>
              <a:spLocks/>
            </p:cNvSpPr>
            <p:nvPr/>
          </p:nvSpPr>
          <p:spPr bwMode="auto">
            <a:xfrm>
              <a:off x="1298" y="3653"/>
              <a:ext cx="430" cy="356"/>
            </a:xfrm>
            <a:custGeom>
              <a:avLst/>
              <a:gdLst>
                <a:gd name="T0" fmla="*/ 0 w 12471"/>
                <a:gd name="T1" fmla="*/ 0 h 10328"/>
                <a:gd name="T2" fmla="*/ 0 w 12471"/>
                <a:gd name="T3" fmla="*/ 0 h 10328"/>
                <a:gd name="T4" fmla="*/ 0 w 12471"/>
                <a:gd name="T5" fmla="*/ 0 h 10328"/>
                <a:gd name="T6" fmla="*/ 0 w 12471"/>
                <a:gd name="T7" fmla="*/ 0 h 10328"/>
                <a:gd name="T8" fmla="*/ 0 w 12471"/>
                <a:gd name="T9" fmla="*/ 0 h 10328"/>
                <a:gd name="T10" fmla="*/ 0 w 12471"/>
                <a:gd name="T11" fmla="*/ 0 h 10328"/>
                <a:gd name="T12" fmla="*/ 0 w 12471"/>
                <a:gd name="T13" fmla="*/ 0 h 10328"/>
                <a:gd name="T14" fmla="*/ 0 w 12471"/>
                <a:gd name="T15" fmla="*/ 0 h 10328"/>
                <a:gd name="T16" fmla="*/ 0 w 12471"/>
                <a:gd name="T17" fmla="*/ 0 h 10328"/>
                <a:gd name="T18" fmla="*/ 0 w 12471"/>
                <a:gd name="T19" fmla="*/ 0 h 10328"/>
                <a:gd name="T20" fmla="*/ 0 w 12471"/>
                <a:gd name="T21" fmla="*/ 0 h 10328"/>
                <a:gd name="T22" fmla="*/ 0 w 12471"/>
                <a:gd name="T23" fmla="*/ 0 h 10328"/>
                <a:gd name="T24" fmla="*/ 0 w 12471"/>
                <a:gd name="T25" fmla="*/ 0 h 10328"/>
                <a:gd name="T26" fmla="*/ 0 w 12471"/>
                <a:gd name="T27" fmla="*/ 0 h 10328"/>
                <a:gd name="T28" fmla="*/ 0 w 12471"/>
                <a:gd name="T29" fmla="*/ 0 h 10328"/>
                <a:gd name="T30" fmla="*/ 0 w 12471"/>
                <a:gd name="T31" fmla="*/ 0 h 10328"/>
                <a:gd name="T32" fmla="*/ 0 w 12471"/>
                <a:gd name="T33" fmla="*/ 0 h 10328"/>
                <a:gd name="T34" fmla="*/ 0 w 12471"/>
                <a:gd name="T35" fmla="*/ 0 h 10328"/>
                <a:gd name="T36" fmla="*/ 0 w 12471"/>
                <a:gd name="T37" fmla="*/ 0 h 10328"/>
                <a:gd name="T38" fmla="*/ 0 w 12471"/>
                <a:gd name="T39" fmla="*/ 0 h 10328"/>
                <a:gd name="T40" fmla="*/ 0 w 12471"/>
                <a:gd name="T41" fmla="*/ 0 h 10328"/>
                <a:gd name="T42" fmla="*/ 0 w 12471"/>
                <a:gd name="T43" fmla="*/ 0 h 10328"/>
                <a:gd name="T44" fmla="*/ 0 w 12471"/>
                <a:gd name="T45" fmla="*/ 0 h 10328"/>
                <a:gd name="T46" fmla="*/ 0 w 12471"/>
                <a:gd name="T47" fmla="*/ 0 h 10328"/>
                <a:gd name="T48" fmla="*/ 0 w 12471"/>
                <a:gd name="T49" fmla="*/ 0 h 10328"/>
                <a:gd name="T50" fmla="*/ 0 w 12471"/>
                <a:gd name="T51" fmla="*/ 0 h 10328"/>
                <a:gd name="T52" fmla="*/ 0 w 12471"/>
                <a:gd name="T53" fmla="*/ 0 h 10328"/>
                <a:gd name="T54" fmla="*/ 0 w 12471"/>
                <a:gd name="T55" fmla="*/ 0 h 10328"/>
                <a:gd name="T56" fmla="*/ 0 w 12471"/>
                <a:gd name="T57" fmla="*/ 0 h 10328"/>
                <a:gd name="T58" fmla="*/ 0 w 12471"/>
                <a:gd name="T59" fmla="*/ 0 h 10328"/>
                <a:gd name="T60" fmla="*/ 0 w 12471"/>
                <a:gd name="T61" fmla="*/ 0 h 10328"/>
                <a:gd name="T62" fmla="*/ 0 w 12471"/>
                <a:gd name="T63" fmla="*/ 0 h 10328"/>
                <a:gd name="T64" fmla="*/ 0 w 12471"/>
                <a:gd name="T65" fmla="*/ 0 h 10328"/>
                <a:gd name="T66" fmla="*/ 0 w 12471"/>
                <a:gd name="T67" fmla="*/ 0 h 10328"/>
                <a:gd name="T68" fmla="*/ 0 w 12471"/>
                <a:gd name="T69" fmla="*/ 0 h 10328"/>
                <a:gd name="T70" fmla="*/ 0 w 12471"/>
                <a:gd name="T71" fmla="*/ 0 h 10328"/>
                <a:gd name="T72" fmla="*/ 0 w 12471"/>
                <a:gd name="T73" fmla="*/ 0 h 10328"/>
                <a:gd name="T74" fmla="*/ 0 w 12471"/>
                <a:gd name="T75" fmla="*/ 0 h 10328"/>
                <a:gd name="T76" fmla="*/ 0 w 12471"/>
                <a:gd name="T77" fmla="*/ 0 h 10328"/>
                <a:gd name="T78" fmla="*/ 0 w 12471"/>
                <a:gd name="T79" fmla="*/ 0 h 10328"/>
                <a:gd name="T80" fmla="*/ 0 w 12471"/>
                <a:gd name="T81" fmla="*/ 0 h 10328"/>
                <a:gd name="T82" fmla="*/ 0 w 12471"/>
                <a:gd name="T83" fmla="*/ 0 h 10328"/>
                <a:gd name="T84" fmla="*/ 0 w 12471"/>
                <a:gd name="T85" fmla="*/ 0 h 10328"/>
                <a:gd name="T86" fmla="*/ 0 w 12471"/>
                <a:gd name="T87" fmla="*/ 0 h 10328"/>
                <a:gd name="T88" fmla="*/ 0 w 12471"/>
                <a:gd name="T89" fmla="*/ 0 h 10328"/>
                <a:gd name="T90" fmla="*/ 0 w 12471"/>
                <a:gd name="T91" fmla="*/ 0 h 10328"/>
                <a:gd name="T92" fmla="*/ 0 w 12471"/>
                <a:gd name="T93" fmla="*/ 0 h 10328"/>
                <a:gd name="T94" fmla="*/ 0 w 12471"/>
                <a:gd name="T95" fmla="*/ 0 h 10328"/>
                <a:gd name="T96" fmla="*/ 0 w 12471"/>
                <a:gd name="T97" fmla="*/ 0 h 10328"/>
                <a:gd name="T98" fmla="*/ 0 w 12471"/>
                <a:gd name="T99" fmla="*/ 0 h 10328"/>
                <a:gd name="T100" fmla="*/ 0 w 12471"/>
                <a:gd name="T101" fmla="*/ 0 h 10328"/>
                <a:gd name="T102" fmla="*/ 0 w 12471"/>
                <a:gd name="T103" fmla="*/ 0 h 10328"/>
                <a:gd name="T104" fmla="*/ 0 w 12471"/>
                <a:gd name="T105" fmla="*/ 0 h 10328"/>
                <a:gd name="T106" fmla="*/ 0 w 12471"/>
                <a:gd name="T107" fmla="*/ 0 h 10328"/>
                <a:gd name="T108" fmla="*/ 0 w 12471"/>
                <a:gd name="T109" fmla="*/ 0 h 10328"/>
                <a:gd name="T110" fmla="*/ 0 w 12471"/>
                <a:gd name="T111" fmla="*/ 0 h 10328"/>
                <a:gd name="T112" fmla="*/ 0 w 12471"/>
                <a:gd name="T113" fmla="*/ 0 h 10328"/>
                <a:gd name="T114" fmla="*/ 0 w 12471"/>
                <a:gd name="T115" fmla="*/ 0 h 10328"/>
                <a:gd name="T116" fmla="*/ 0 w 12471"/>
                <a:gd name="T117" fmla="*/ 0 h 10328"/>
                <a:gd name="T118" fmla="*/ 0 w 12471"/>
                <a:gd name="T119" fmla="*/ 0 h 10328"/>
                <a:gd name="T120" fmla="*/ 0 w 12471"/>
                <a:gd name="T121" fmla="*/ 0 h 1032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471"/>
                <a:gd name="T184" fmla="*/ 0 h 10328"/>
                <a:gd name="T185" fmla="*/ 12471 w 12471"/>
                <a:gd name="T186" fmla="*/ 10328 h 1032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471" h="10328">
                  <a:moveTo>
                    <a:pt x="0" y="4927"/>
                  </a:moveTo>
                  <a:lnTo>
                    <a:pt x="108" y="4929"/>
                  </a:lnTo>
                  <a:lnTo>
                    <a:pt x="216" y="4932"/>
                  </a:lnTo>
                  <a:lnTo>
                    <a:pt x="324" y="4935"/>
                  </a:lnTo>
                  <a:lnTo>
                    <a:pt x="432" y="4939"/>
                  </a:lnTo>
                  <a:lnTo>
                    <a:pt x="539" y="4944"/>
                  </a:lnTo>
                  <a:lnTo>
                    <a:pt x="646" y="4950"/>
                  </a:lnTo>
                  <a:lnTo>
                    <a:pt x="752" y="4956"/>
                  </a:lnTo>
                  <a:lnTo>
                    <a:pt x="859" y="4962"/>
                  </a:lnTo>
                  <a:lnTo>
                    <a:pt x="964" y="4970"/>
                  </a:lnTo>
                  <a:lnTo>
                    <a:pt x="1069" y="4979"/>
                  </a:lnTo>
                  <a:lnTo>
                    <a:pt x="1174" y="4988"/>
                  </a:lnTo>
                  <a:lnTo>
                    <a:pt x="1277" y="4997"/>
                  </a:lnTo>
                  <a:lnTo>
                    <a:pt x="1380" y="5009"/>
                  </a:lnTo>
                  <a:lnTo>
                    <a:pt x="1484" y="5020"/>
                  </a:lnTo>
                  <a:lnTo>
                    <a:pt x="1585" y="5032"/>
                  </a:lnTo>
                  <a:lnTo>
                    <a:pt x="1687" y="5046"/>
                  </a:lnTo>
                  <a:lnTo>
                    <a:pt x="1827" y="5064"/>
                  </a:lnTo>
                  <a:lnTo>
                    <a:pt x="1969" y="5085"/>
                  </a:lnTo>
                  <a:lnTo>
                    <a:pt x="2112" y="5110"/>
                  </a:lnTo>
                  <a:lnTo>
                    <a:pt x="2256" y="5136"/>
                  </a:lnTo>
                  <a:lnTo>
                    <a:pt x="2402" y="5165"/>
                  </a:lnTo>
                  <a:lnTo>
                    <a:pt x="2549" y="5196"/>
                  </a:lnTo>
                  <a:lnTo>
                    <a:pt x="2696" y="5230"/>
                  </a:lnTo>
                  <a:lnTo>
                    <a:pt x="2845" y="5265"/>
                  </a:lnTo>
                  <a:lnTo>
                    <a:pt x="2994" y="5303"/>
                  </a:lnTo>
                  <a:lnTo>
                    <a:pt x="3143" y="5342"/>
                  </a:lnTo>
                  <a:lnTo>
                    <a:pt x="3293" y="5383"/>
                  </a:lnTo>
                  <a:lnTo>
                    <a:pt x="3442" y="5425"/>
                  </a:lnTo>
                  <a:lnTo>
                    <a:pt x="3591" y="5470"/>
                  </a:lnTo>
                  <a:lnTo>
                    <a:pt x="3741" y="5515"/>
                  </a:lnTo>
                  <a:lnTo>
                    <a:pt x="3890" y="5561"/>
                  </a:lnTo>
                  <a:lnTo>
                    <a:pt x="4039" y="5609"/>
                  </a:lnTo>
                  <a:lnTo>
                    <a:pt x="4186" y="5658"/>
                  </a:lnTo>
                  <a:lnTo>
                    <a:pt x="4333" y="5708"/>
                  </a:lnTo>
                  <a:lnTo>
                    <a:pt x="4479" y="5757"/>
                  </a:lnTo>
                  <a:lnTo>
                    <a:pt x="4624" y="5808"/>
                  </a:lnTo>
                  <a:lnTo>
                    <a:pt x="4768" y="5860"/>
                  </a:lnTo>
                  <a:lnTo>
                    <a:pt x="4910" y="5911"/>
                  </a:lnTo>
                  <a:lnTo>
                    <a:pt x="5051" y="5964"/>
                  </a:lnTo>
                  <a:lnTo>
                    <a:pt x="5190" y="6015"/>
                  </a:lnTo>
                  <a:lnTo>
                    <a:pt x="5462" y="6120"/>
                  </a:lnTo>
                  <a:lnTo>
                    <a:pt x="5727" y="6222"/>
                  </a:lnTo>
                  <a:lnTo>
                    <a:pt x="5981" y="6323"/>
                  </a:lnTo>
                  <a:lnTo>
                    <a:pt x="6225" y="6421"/>
                  </a:lnTo>
                  <a:lnTo>
                    <a:pt x="6291" y="6448"/>
                  </a:lnTo>
                  <a:lnTo>
                    <a:pt x="6364" y="6480"/>
                  </a:lnTo>
                  <a:lnTo>
                    <a:pt x="6402" y="6497"/>
                  </a:lnTo>
                  <a:lnTo>
                    <a:pt x="6442" y="6516"/>
                  </a:lnTo>
                  <a:lnTo>
                    <a:pt x="6483" y="6536"/>
                  </a:lnTo>
                  <a:lnTo>
                    <a:pt x="6524" y="6558"/>
                  </a:lnTo>
                  <a:lnTo>
                    <a:pt x="6567" y="6581"/>
                  </a:lnTo>
                  <a:lnTo>
                    <a:pt x="6609" y="6603"/>
                  </a:lnTo>
                  <a:lnTo>
                    <a:pt x="6651" y="6629"/>
                  </a:lnTo>
                  <a:lnTo>
                    <a:pt x="6694" y="6655"/>
                  </a:lnTo>
                  <a:lnTo>
                    <a:pt x="6736" y="6682"/>
                  </a:lnTo>
                  <a:lnTo>
                    <a:pt x="6777" y="6710"/>
                  </a:lnTo>
                  <a:lnTo>
                    <a:pt x="6819" y="6740"/>
                  </a:lnTo>
                  <a:lnTo>
                    <a:pt x="6858" y="6769"/>
                  </a:lnTo>
                  <a:lnTo>
                    <a:pt x="6897" y="6801"/>
                  </a:lnTo>
                  <a:lnTo>
                    <a:pt x="6935" y="6833"/>
                  </a:lnTo>
                  <a:lnTo>
                    <a:pt x="6972" y="6867"/>
                  </a:lnTo>
                  <a:lnTo>
                    <a:pt x="7006" y="6901"/>
                  </a:lnTo>
                  <a:lnTo>
                    <a:pt x="7039" y="6938"/>
                  </a:lnTo>
                  <a:lnTo>
                    <a:pt x="7070" y="6975"/>
                  </a:lnTo>
                  <a:lnTo>
                    <a:pt x="7098" y="7012"/>
                  </a:lnTo>
                  <a:lnTo>
                    <a:pt x="7123" y="7050"/>
                  </a:lnTo>
                  <a:lnTo>
                    <a:pt x="7147" y="7090"/>
                  </a:lnTo>
                  <a:lnTo>
                    <a:pt x="7167" y="7130"/>
                  </a:lnTo>
                  <a:lnTo>
                    <a:pt x="7184" y="7172"/>
                  </a:lnTo>
                  <a:lnTo>
                    <a:pt x="7198" y="7215"/>
                  </a:lnTo>
                  <a:lnTo>
                    <a:pt x="7208" y="7258"/>
                  </a:lnTo>
                  <a:lnTo>
                    <a:pt x="7215" y="7302"/>
                  </a:lnTo>
                  <a:lnTo>
                    <a:pt x="7217" y="7347"/>
                  </a:lnTo>
                  <a:lnTo>
                    <a:pt x="7216" y="7394"/>
                  </a:lnTo>
                  <a:lnTo>
                    <a:pt x="7206" y="7479"/>
                  </a:lnTo>
                  <a:lnTo>
                    <a:pt x="7192" y="7560"/>
                  </a:lnTo>
                  <a:lnTo>
                    <a:pt x="7175" y="7636"/>
                  </a:lnTo>
                  <a:lnTo>
                    <a:pt x="7154" y="7708"/>
                  </a:lnTo>
                  <a:lnTo>
                    <a:pt x="7130" y="7776"/>
                  </a:lnTo>
                  <a:lnTo>
                    <a:pt x="7104" y="7841"/>
                  </a:lnTo>
                  <a:lnTo>
                    <a:pt x="7074" y="7903"/>
                  </a:lnTo>
                  <a:lnTo>
                    <a:pt x="7043" y="7963"/>
                  </a:lnTo>
                  <a:lnTo>
                    <a:pt x="7008" y="8020"/>
                  </a:lnTo>
                  <a:lnTo>
                    <a:pt x="6972" y="8073"/>
                  </a:lnTo>
                  <a:lnTo>
                    <a:pt x="6933" y="8126"/>
                  </a:lnTo>
                  <a:lnTo>
                    <a:pt x="6893" y="8176"/>
                  </a:lnTo>
                  <a:lnTo>
                    <a:pt x="6852" y="8226"/>
                  </a:lnTo>
                  <a:lnTo>
                    <a:pt x="6808" y="8276"/>
                  </a:lnTo>
                  <a:lnTo>
                    <a:pt x="6764" y="8323"/>
                  </a:lnTo>
                  <a:lnTo>
                    <a:pt x="6718" y="8370"/>
                  </a:lnTo>
                  <a:lnTo>
                    <a:pt x="6624" y="8465"/>
                  </a:lnTo>
                  <a:lnTo>
                    <a:pt x="6528" y="8561"/>
                  </a:lnTo>
                  <a:lnTo>
                    <a:pt x="6480" y="8612"/>
                  </a:lnTo>
                  <a:lnTo>
                    <a:pt x="6431" y="8663"/>
                  </a:lnTo>
                  <a:lnTo>
                    <a:pt x="6384" y="8716"/>
                  </a:lnTo>
                  <a:lnTo>
                    <a:pt x="6335" y="8771"/>
                  </a:lnTo>
                  <a:lnTo>
                    <a:pt x="6289" y="8828"/>
                  </a:lnTo>
                  <a:lnTo>
                    <a:pt x="6241" y="8888"/>
                  </a:lnTo>
                  <a:lnTo>
                    <a:pt x="6196" y="8951"/>
                  </a:lnTo>
                  <a:lnTo>
                    <a:pt x="6151" y="9017"/>
                  </a:lnTo>
                  <a:lnTo>
                    <a:pt x="6107" y="9086"/>
                  </a:lnTo>
                  <a:lnTo>
                    <a:pt x="6065" y="9160"/>
                  </a:lnTo>
                  <a:lnTo>
                    <a:pt x="6024" y="9238"/>
                  </a:lnTo>
                  <a:lnTo>
                    <a:pt x="5986" y="9319"/>
                  </a:lnTo>
                  <a:lnTo>
                    <a:pt x="6017" y="9268"/>
                  </a:lnTo>
                  <a:lnTo>
                    <a:pt x="6052" y="9216"/>
                  </a:lnTo>
                  <a:lnTo>
                    <a:pt x="6090" y="9166"/>
                  </a:lnTo>
                  <a:lnTo>
                    <a:pt x="6133" y="9114"/>
                  </a:lnTo>
                  <a:lnTo>
                    <a:pt x="6178" y="9063"/>
                  </a:lnTo>
                  <a:lnTo>
                    <a:pt x="6226" y="9012"/>
                  </a:lnTo>
                  <a:lnTo>
                    <a:pt x="6276" y="8960"/>
                  </a:lnTo>
                  <a:lnTo>
                    <a:pt x="6330" y="8910"/>
                  </a:lnTo>
                  <a:lnTo>
                    <a:pt x="6385" y="8859"/>
                  </a:lnTo>
                  <a:lnTo>
                    <a:pt x="6442" y="8809"/>
                  </a:lnTo>
                  <a:lnTo>
                    <a:pt x="6500" y="8757"/>
                  </a:lnTo>
                  <a:lnTo>
                    <a:pt x="6560" y="8707"/>
                  </a:lnTo>
                  <a:lnTo>
                    <a:pt x="6682" y="8607"/>
                  </a:lnTo>
                  <a:lnTo>
                    <a:pt x="6808" y="8506"/>
                  </a:lnTo>
                  <a:lnTo>
                    <a:pt x="6933" y="8405"/>
                  </a:lnTo>
                  <a:lnTo>
                    <a:pt x="7057" y="8304"/>
                  </a:lnTo>
                  <a:lnTo>
                    <a:pt x="7118" y="8255"/>
                  </a:lnTo>
                  <a:lnTo>
                    <a:pt x="7178" y="8204"/>
                  </a:lnTo>
                  <a:lnTo>
                    <a:pt x="7236" y="8155"/>
                  </a:lnTo>
                  <a:lnTo>
                    <a:pt x="7293" y="8104"/>
                  </a:lnTo>
                  <a:lnTo>
                    <a:pt x="7348" y="8055"/>
                  </a:lnTo>
                  <a:lnTo>
                    <a:pt x="7400" y="8004"/>
                  </a:lnTo>
                  <a:lnTo>
                    <a:pt x="7451" y="7955"/>
                  </a:lnTo>
                  <a:lnTo>
                    <a:pt x="7498" y="7905"/>
                  </a:lnTo>
                  <a:lnTo>
                    <a:pt x="7543" y="7855"/>
                  </a:lnTo>
                  <a:lnTo>
                    <a:pt x="7584" y="7805"/>
                  </a:lnTo>
                  <a:lnTo>
                    <a:pt x="7623" y="7756"/>
                  </a:lnTo>
                  <a:lnTo>
                    <a:pt x="7658" y="7705"/>
                  </a:lnTo>
                  <a:lnTo>
                    <a:pt x="7710" y="7734"/>
                  </a:lnTo>
                  <a:lnTo>
                    <a:pt x="7766" y="7765"/>
                  </a:lnTo>
                  <a:lnTo>
                    <a:pt x="7823" y="7799"/>
                  </a:lnTo>
                  <a:lnTo>
                    <a:pt x="7881" y="7835"/>
                  </a:lnTo>
                  <a:lnTo>
                    <a:pt x="7940" y="7874"/>
                  </a:lnTo>
                  <a:lnTo>
                    <a:pt x="8001" y="7917"/>
                  </a:lnTo>
                  <a:lnTo>
                    <a:pt x="8060" y="7961"/>
                  </a:lnTo>
                  <a:lnTo>
                    <a:pt x="8120" y="8009"/>
                  </a:lnTo>
                  <a:lnTo>
                    <a:pt x="8180" y="8061"/>
                  </a:lnTo>
                  <a:lnTo>
                    <a:pt x="8239" y="8115"/>
                  </a:lnTo>
                  <a:lnTo>
                    <a:pt x="8296" y="8172"/>
                  </a:lnTo>
                  <a:lnTo>
                    <a:pt x="8352" y="8233"/>
                  </a:lnTo>
                  <a:lnTo>
                    <a:pt x="8406" y="8298"/>
                  </a:lnTo>
                  <a:lnTo>
                    <a:pt x="8457" y="8366"/>
                  </a:lnTo>
                  <a:lnTo>
                    <a:pt x="8506" y="8439"/>
                  </a:lnTo>
                  <a:lnTo>
                    <a:pt x="8551" y="8515"/>
                  </a:lnTo>
                  <a:lnTo>
                    <a:pt x="8593" y="8594"/>
                  </a:lnTo>
                  <a:lnTo>
                    <a:pt x="8630" y="8678"/>
                  </a:lnTo>
                  <a:lnTo>
                    <a:pt x="8664" y="8767"/>
                  </a:lnTo>
                  <a:lnTo>
                    <a:pt x="8692" y="8858"/>
                  </a:lnTo>
                  <a:lnTo>
                    <a:pt x="8715" y="8955"/>
                  </a:lnTo>
                  <a:lnTo>
                    <a:pt x="8733" y="9055"/>
                  </a:lnTo>
                  <a:lnTo>
                    <a:pt x="8744" y="9161"/>
                  </a:lnTo>
                  <a:lnTo>
                    <a:pt x="8751" y="9271"/>
                  </a:lnTo>
                  <a:lnTo>
                    <a:pt x="8750" y="9385"/>
                  </a:lnTo>
                  <a:lnTo>
                    <a:pt x="8741" y="9505"/>
                  </a:lnTo>
                  <a:lnTo>
                    <a:pt x="8726" y="9630"/>
                  </a:lnTo>
                  <a:lnTo>
                    <a:pt x="8702" y="9759"/>
                  </a:lnTo>
                  <a:lnTo>
                    <a:pt x="8670" y="9893"/>
                  </a:lnTo>
                  <a:lnTo>
                    <a:pt x="8630" y="10033"/>
                  </a:lnTo>
                  <a:lnTo>
                    <a:pt x="8580" y="10178"/>
                  </a:lnTo>
                  <a:lnTo>
                    <a:pt x="8521" y="10328"/>
                  </a:lnTo>
                  <a:lnTo>
                    <a:pt x="8542" y="10307"/>
                  </a:lnTo>
                  <a:lnTo>
                    <a:pt x="8562" y="10284"/>
                  </a:lnTo>
                  <a:lnTo>
                    <a:pt x="8581" y="10260"/>
                  </a:lnTo>
                  <a:lnTo>
                    <a:pt x="8601" y="10235"/>
                  </a:lnTo>
                  <a:lnTo>
                    <a:pt x="8619" y="10209"/>
                  </a:lnTo>
                  <a:lnTo>
                    <a:pt x="8638" y="10182"/>
                  </a:lnTo>
                  <a:lnTo>
                    <a:pt x="8656" y="10153"/>
                  </a:lnTo>
                  <a:lnTo>
                    <a:pt x="8673" y="10124"/>
                  </a:lnTo>
                  <a:lnTo>
                    <a:pt x="8691" y="10094"/>
                  </a:lnTo>
                  <a:lnTo>
                    <a:pt x="8707" y="10063"/>
                  </a:lnTo>
                  <a:lnTo>
                    <a:pt x="8724" y="10031"/>
                  </a:lnTo>
                  <a:lnTo>
                    <a:pt x="8740" y="9998"/>
                  </a:lnTo>
                  <a:lnTo>
                    <a:pt x="8771" y="9932"/>
                  </a:lnTo>
                  <a:lnTo>
                    <a:pt x="8801" y="9863"/>
                  </a:lnTo>
                  <a:lnTo>
                    <a:pt x="8830" y="9793"/>
                  </a:lnTo>
                  <a:lnTo>
                    <a:pt x="8857" y="9722"/>
                  </a:lnTo>
                  <a:lnTo>
                    <a:pt x="8884" y="9650"/>
                  </a:lnTo>
                  <a:lnTo>
                    <a:pt x="8909" y="9577"/>
                  </a:lnTo>
                  <a:lnTo>
                    <a:pt x="8932" y="9506"/>
                  </a:lnTo>
                  <a:lnTo>
                    <a:pt x="8956" y="9436"/>
                  </a:lnTo>
                  <a:lnTo>
                    <a:pt x="8978" y="9368"/>
                  </a:lnTo>
                  <a:lnTo>
                    <a:pt x="8999" y="9301"/>
                  </a:lnTo>
                  <a:lnTo>
                    <a:pt x="9049" y="9356"/>
                  </a:lnTo>
                  <a:lnTo>
                    <a:pt x="9096" y="9410"/>
                  </a:lnTo>
                  <a:lnTo>
                    <a:pt x="9117" y="9437"/>
                  </a:lnTo>
                  <a:lnTo>
                    <a:pt x="9139" y="9464"/>
                  </a:lnTo>
                  <a:lnTo>
                    <a:pt x="9160" y="9492"/>
                  </a:lnTo>
                  <a:lnTo>
                    <a:pt x="9179" y="9519"/>
                  </a:lnTo>
                  <a:lnTo>
                    <a:pt x="9199" y="9546"/>
                  </a:lnTo>
                  <a:lnTo>
                    <a:pt x="9218" y="9573"/>
                  </a:lnTo>
                  <a:lnTo>
                    <a:pt x="9235" y="9601"/>
                  </a:lnTo>
                  <a:lnTo>
                    <a:pt x="9253" y="9629"/>
                  </a:lnTo>
                  <a:lnTo>
                    <a:pt x="9269" y="9658"/>
                  </a:lnTo>
                  <a:lnTo>
                    <a:pt x="9286" y="9687"/>
                  </a:lnTo>
                  <a:lnTo>
                    <a:pt x="9300" y="9717"/>
                  </a:lnTo>
                  <a:lnTo>
                    <a:pt x="9316" y="9745"/>
                  </a:lnTo>
                  <a:lnTo>
                    <a:pt x="9330" y="9776"/>
                  </a:lnTo>
                  <a:lnTo>
                    <a:pt x="9344" y="9807"/>
                  </a:lnTo>
                  <a:lnTo>
                    <a:pt x="9357" y="9839"/>
                  </a:lnTo>
                  <a:lnTo>
                    <a:pt x="9370" y="9871"/>
                  </a:lnTo>
                  <a:lnTo>
                    <a:pt x="9383" y="9904"/>
                  </a:lnTo>
                  <a:lnTo>
                    <a:pt x="9394" y="9938"/>
                  </a:lnTo>
                  <a:lnTo>
                    <a:pt x="9406" y="9972"/>
                  </a:lnTo>
                  <a:lnTo>
                    <a:pt x="9417" y="10008"/>
                  </a:lnTo>
                  <a:lnTo>
                    <a:pt x="9428" y="10045"/>
                  </a:lnTo>
                  <a:lnTo>
                    <a:pt x="9439" y="10082"/>
                  </a:lnTo>
                  <a:lnTo>
                    <a:pt x="9449" y="10120"/>
                  </a:lnTo>
                  <a:lnTo>
                    <a:pt x="9458" y="10159"/>
                  </a:lnTo>
                  <a:lnTo>
                    <a:pt x="9477" y="10242"/>
                  </a:lnTo>
                  <a:lnTo>
                    <a:pt x="9494" y="10328"/>
                  </a:lnTo>
                  <a:lnTo>
                    <a:pt x="9494" y="10252"/>
                  </a:lnTo>
                  <a:lnTo>
                    <a:pt x="9489" y="10170"/>
                  </a:lnTo>
                  <a:lnTo>
                    <a:pt x="9479" y="10085"/>
                  </a:lnTo>
                  <a:lnTo>
                    <a:pt x="9464" y="9994"/>
                  </a:lnTo>
                  <a:lnTo>
                    <a:pt x="9446" y="9900"/>
                  </a:lnTo>
                  <a:lnTo>
                    <a:pt x="9424" y="9802"/>
                  </a:lnTo>
                  <a:lnTo>
                    <a:pt x="9397" y="9701"/>
                  </a:lnTo>
                  <a:lnTo>
                    <a:pt x="9366" y="9597"/>
                  </a:lnTo>
                  <a:lnTo>
                    <a:pt x="9332" y="9490"/>
                  </a:lnTo>
                  <a:lnTo>
                    <a:pt x="9294" y="9381"/>
                  </a:lnTo>
                  <a:lnTo>
                    <a:pt x="9252" y="9270"/>
                  </a:lnTo>
                  <a:lnTo>
                    <a:pt x="9206" y="9157"/>
                  </a:lnTo>
                  <a:lnTo>
                    <a:pt x="9158" y="9044"/>
                  </a:lnTo>
                  <a:lnTo>
                    <a:pt x="9105" y="8930"/>
                  </a:lnTo>
                  <a:lnTo>
                    <a:pt x="9050" y="8814"/>
                  </a:lnTo>
                  <a:lnTo>
                    <a:pt x="8992" y="8698"/>
                  </a:lnTo>
                  <a:lnTo>
                    <a:pt x="8930" y="8583"/>
                  </a:lnTo>
                  <a:lnTo>
                    <a:pt x="8866" y="8467"/>
                  </a:lnTo>
                  <a:lnTo>
                    <a:pt x="8799" y="8353"/>
                  </a:lnTo>
                  <a:lnTo>
                    <a:pt x="8730" y="8239"/>
                  </a:lnTo>
                  <a:lnTo>
                    <a:pt x="8658" y="8128"/>
                  </a:lnTo>
                  <a:lnTo>
                    <a:pt x="8583" y="8017"/>
                  </a:lnTo>
                  <a:lnTo>
                    <a:pt x="8507" y="7909"/>
                  </a:lnTo>
                  <a:lnTo>
                    <a:pt x="8428" y="7803"/>
                  </a:lnTo>
                  <a:lnTo>
                    <a:pt x="8347" y="7700"/>
                  </a:lnTo>
                  <a:lnTo>
                    <a:pt x="8264" y="7600"/>
                  </a:lnTo>
                  <a:lnTo>
                    <a:pt x="8179" y="7503"/>
                  </a:lnTo>
                  <a:lnTo>
                    <a:pt x="8092" y="7410"/>
                  </a:lnTo>
                  <a:lnTo>
                    <a:pt x="8005" y="7321"/>
                  </a:lnTo>
                  <a:lnTo>
                    <a:pt x="7915" y="7236"/>
                  </a:lnTo>
                  <a:lnTo>
                    <a:pt x="7824" y="7156"/>
                  </a:lnTo>
                  <a:lnTo>
                    <a:pt x="7731" y="7081"/>
                  </a:lnTo>
                  <a:lnTo>
                    <a:pt x="7815" y="7084"/>
                  </a:lnTo>
                  <a:lnTo>
                    <a:pt x="7903" y="7093"/>
                  </a:lnTo>
                  <a:lnTo>
                    <a:pt x="7996" y="7109"/>
                  </a:lnTo>
                  <a:lnTo>
                    <a:pt x="8094" y="7129"/>
                  </a:lnTo>
                  <a:lnTo>
                    <a:pt x="8195" y="7156"/>
                  </a:lnTo>
                  <a:lnTo>
                    <a:pt x="8300" y="7188"/>
                  </a:lnTo>
                  <a:lnTo>
                    <a:pt x="8408" y="7226"/>
                  </a:lnTo>
                  <a:lnTo>
                    <a:pt x="8518" y="7269"/>
                  </a:lnTo>
                  <a:lnTo>
                    <a:pt x="8632" y="7316"/>
                  </a:lnTo>
                  <a:lnTo>
                    <a:pt x="8746" y="7369"/>
                  </a:lnTo>
                  <a:lnTo>
                    <a:pt x="8863" y="7427"/>
                  </a:lnTo>
                  <a:lnTo>
                    <a:pt x="8981" y="7488"/>
                  </a:lnTo>
                  <a:lnTo>
                    <a:pt x="9099" y="7555"/>
                  </a:lnTo>
                  <a:lnTo>
                    <a:pt x="9218" y="7627"/>
                  </a:lnTo>
                  <a:lnTo>
                    <a:pt x="9337" y="7702"/>
                  </a:lnTo>
                  <a:lnTo>
                    <a:pt x="9456" y="7780"/>
                  </a:lnTo>
                  <a:lnTo>
                    <a:pt x="9574" y="7864"/>
                  </a:lnTo>
                  <a:lnTo>
                    <a:pt x="9691" y="7951"/>
                  </a:lnTo>
                  <a:lnTo>
                    <a:pt x="9806" y="8041"/>
                  </a:lnTo>
                  <a:lnTo>
                    <a:pt x="9920" y="8136"/>
                  </a:lnTo>
                  <a:lnTo>
                    <a:pt x="10031" y="8233"/>
                  </a:lnTo>
                  <a:lnTo>
                    <a:pt x="10140" y="8334"/>
                  </a:lnTo>
                  <a:lnTo>
                    <a:pt x="10246" y="8437"/>
                  </a:lnTo>
                  <a:lnTo>
                    <a:pt x="10348" y="8544"/>
                  </a:lnTo>
                  <a:lnTo>
                    <a:pt x="10447" y="8653"/>
                  </a:lnTo>
                  <a:lnTo>
                    <a:pt x="10542" y="8766"/>
                  </a:lnTo>
                  <a:lnTo>
                    <a:pt x="10632" y="8880"/>
                  </a:lnTo>
                  <a:lnTo>
                    <a:pt x="10717" y="8997"/>
                  </a:lnTo>
                  <a:lnTo>
                    <a:pt x="10797" y="9116"/>
                  </a:lnTo>
                  <a:lnTo>
                    <a:pt x="10872" y="9237"/>
                  </a:lnTo>
                  <a:lnTo>
                    <a:pt x="10940" y="9360"/>
                  </a:lnTo>
                  <a:lnTo>
                    <a:pt x="11002" y="9485"/>
                  </a:lnTo>
                  <a:lnTo>
                    <a:pt x="10972" y="9396"/>
                  </a:lnTo>
                  <a:lnTo>
                    <a:pt x="10941" y="9310"/>
                  </a:lnTo>
                  <a:lnTo>
                    <a:pt x="10908" y="9227"/>
                  </a:lnTo>
                  <a:lnTo>
                    <a:pt x="10875" y="9145"/>
                  </a:lnTo>
                  <a:lnTo>
                    <a:pt x="10841" y="9067"/>
                  </a:lnTo>
                  <a:lnTo>
                    <a:pt x="10804" y="8989"/>
                  </a:lnTo>
                  <a:lnTo>
                    <a:pt x="10767" y="8914"/>
                  </a:lnTo>
                  <a:lnTo>
                    <a:pt x="10729" y="8842"/>
                  </a:lnTo>
                  <a:lnTo>
                    <a:pt x="10690" y="8771"/>
                  </a:lnTo>
                  <a:lnTo>
                    <a:pt x="10649" y="8703"/>
                  </a:lnTo>
                  <a:lnTo>
                    <a:pt x="10608" y="8636"/>
                  </a:lnTo>
                  <a:lnTo>
                    <a:pt x="10566" y="8571"/>
                  </a:lnTo>
                  <a:lnTo>
                    <a:pt x="10521" y="8509"/>
                  </a:lnTo>
                  <a:lnTo>
                    <a:pt x="10477" y="8448"/>
                  </a:lnTo>
                  <a:lnTo>
                    <a:pt x="10430" y="8388"/>
                  </a:lnTo>
                  <a:lnTo>
                    <a:pt x="10384" y="8331"/>
                  </a:lnTo>
                  <a:lnTo>
                    <a:pt x="10335" y="8276"/>
                  </a:lnTo>
                  <a:lnTo>
                    <a:pt x="10286" y="8222"/>
                  </a:lnTo>
                  <a:lnTo>
                    <a:pt x="10235" y="8170"/>
                  </a:lnTo>
                  <a:lnTo>
                    <a:pt x="10184" y="8120"/>
                  </a:lnTo>
                  <a:lnTo>
                    <a:pt x="10131" y="8071"/>
                  </a:lnTo>
                  <a:lnTo>
                    <a:pt x="10076" y="8024"/>
                  </a:lnTo>
                  <a:lnTo>
                    <a:pt x="10021" y="7978"/>
                  </a:lnTo>
                  <a:lnTo>
                    <a:pt x="9966" y="7934"/>
                  </a:lnTo>
                  <a:lnTo>
                    <a:pt x="9908" y="7892"/>
                  </a:lnTo>
                  <a:lnTo>
                    <a:pt x="9850" y="7851"/>
                  </a:lnTo>
                  <a:lnTo>
                    <a:pt x="9790" y="7811"/>
                  </a:lnTo>
                  <a:lnTo>
                    <a:pt x="9730" y="7772"/>
                  </a:lnTo>
                  <a:lnTo>
                    <a:pt x="9668" y="7735"/>
                  </a:lnTo>
                  <a:lnTo>
                    <a:pt x="9605" y="7700"/>
                  </a:lnTo>
                  <a:lnTo>
                    <a:pt x="9541" y="7665"/>
                  </a:lnTo>
                  <a:lnTo>
                    <a:pt x="9477" y="7632"/>
                  </a:lnTo>
                  <a:lnTo>
                    <a:pt x="9563" y="7659"/>
                  </a:lnTo>
                  <a:lnTo>
                    <a:pt x="9649" y="7686"/>
                  </a:lnTo>
                  <a:lnTo>
                    <a:pt x="9736" y="7713"/>
                  </a:lnTo>
                  <a:lnTo>
                    <a:pt x="9824" y="7742"/>
                  </a:lnTo>
                  <a:lnTo>
                    <a:pt x="9913" y="7774"/>
                  </a:lnTo>
                  <a:lnTo>
                    <a:pt x="10004" y="7807"/>
                  </a:lnTo>
                  <a:lnTo>
                    <a:pt x="10050" y="7826"/>
                  </a:lnTo>
                  <a:lnTo>
                    <a:pt x="10096" y="7845"/>
                  </a:lnTo>
                  <a:lnTo>
                    <a:pt x="10143" y="7865"/>
                  </a:lnTo>
                  <a:lnTo>
                    <a:pt x="10191" y="7887"/>
                  </a:lnTo>
                  <a:lnTo>
                    <a:pt x="10238" y="7909"/>
                  </a:lnTo>
                  <a:lnTo>
                    <a:pt x="10288" y="7933"/>
                  </a:lnTo>
                  <a:lnTo>
                    <a:pt x="10336" y="7958"/>
                  </a:lnTo>
                  <a:lnTo>
                    <a:pt x="10387" y="7985"/>
                  </a:lnTo>
                  <a:lnTo>
                    <a:pt x="10438" y="8014"/>
                  </a:lnTo>
                  <a:lnTo>
                    <a:pt x="10489" y="8043"/>
                  </a:lnTo>
                  <a:lnTo>
                    <a:pt x="10542" y="8075"/>
                  </a:lnTo>
                  <a:lnTo>
                    <a:pt x="10595" y="8109"/>
                  </a:lnTo>
                  <a:lnTo>
                    <a:pt x="10649" y="8145"/>
                  </a:lnTo>
                  <a:lnTo>
                    <a:pt x="10704" y="8183"/>
                  </a:lnTo>
                  <a:lnTo>
                    <a:pt x="10760" y="8223"/>
                  </a:lnTo>
                  <a:lnTo>
                    <a:pt x="10818" y="8264"/>
                  </a:lnTo>
                  <a:lnTo>
                    <a:pt x="10876" y="8310"/>
                  </a:lnTo>
                  <a:lnTo>
                    <a:pt x="10935" y="8356"/>
                  </a:lnTo>
                  <a:lnTo>
                    <a:pt x="10995" y="8405"/>
                  </a:lnTo>
                  <a:lnTo>
                    <a:pt x="11057" y="8457"/>
                  </a:lnTo>
                  <a:lnTo>
                    <a:pt x="11026" y="8413"/>
                  </a:lnTo>
                  <a:lnTo>
                    <a:pt x="10989" y="8368"/>
                  </a:lnTo>
                  <a:lnTo>
                    <a:pt x="10951" y="8323"/>
                  </a:lnTo>
                  <a:lnTo>
                    <a:pt x="10909" y="8279"/>
                  </a:lnTo>
                  <a:lnTo>
                    <a:pt x="10863" y="8235"/>
                  </a:lnTo>
                  <a:lnTo>
                    <a:pt x="10815" y="8191"/>
                  </a:lnTo>
                  <a:lnTo>
                    <a:pt x="10764" y="8149"/>
                  </a:lnTo>
                  <a:lnTo>
                    <a:pt x="10711" y="8105"/>
                  </a:lnTo>
                  <a:lnTo>
                    <a:pt x="10657" y="8063"/>
                  </a:lnTo>
                  <a:lnTo>
                    <a:pt x="10600" y="8022"/>
                  </a:lnTo>
                  <a:lnTo>
                    <a:pt x="10542" y="7980"/>
                  </a:lnTo>
                  <a:lnTo>
                    <a:pt x="10483" y="7940"/>
                  </a:lnTo>
                  <a:lnTo>
                    <a:pt x="10423" y="7901"/>
                  </a:lnTo>
                  <a:lnTo>
                    <a:pt x="10362" y="7862"/>
                  </a:lnTo>
                  <a:lnTo>
                    <a:pt x="10302" y="7825"/>
                  </a:lnTo>
                  <a:lnTo>
                    <a:pt x="10241" y="7788"/>
                  </a:lnTo>
                  <a:lnTo>
                    <a:pt x="10180" y="7753"/>
                  </a:lnTo>
                  <a:lnTo>
                    <a:pt x="10121" y="7717"/>
                  </a:lnTo>
                  <a:lnTo>
                    <a:pt x="10062" y="7684"/>
                  </a:lnTo>
                  <a:lnTo>
                    <a:pt x="10004" y="7652"/>
                  </a:lnTo>
                  <a:lnTo>
                    <a:pt x="9892" y="7593"/>
                  </a:lnTo>
                  <a:lnTo>
                    <a:pt x="9788" y="7539"/>
                  </a:lnTo>
                  <a:lnTo>
                    <a:pt x="9694" y="7492"/>
                  </a:lnTo>
                  <a:lnTo>
                    <a:pt x="9612" y="7451"/>
                  </a:lnTo>
                  <a:lnTo>
                    <a:pt x="9545" y="7418"/>
                  </a:lnTo>
                  <a:lnTo>
                    <a:pt x="9494" y="7394"/>
                  </a:lnTo>
                  <a:lnTo>
                    <a:pt x="9177" y="7263"/>
                  </a:lnTo>
                  <a:lnTo>
                    <a:pt x="8833" y="7120"/>
                  </a:lnTo>
                  <a:lnTo>
                    <a:pt x="8468" y="6968"/>
                  </a:lnTo>
                  <a:lnTo>
                    <a:pt x="8081" y="6806"/>
                  </a:lnTo>
                  <a:lnTo>
                    <a:pt x="7680" y="6638"/>
                  </a:lnTo>
                  <a:lnTo>
                    <a:pt x="7266" y="6466"/>
                  </a:lnTo>
                  <a:lnTo>
                    <a:pt x="6843" y="6293"/>
                  </a:lnTo>
                  <a:lnTo>
                    <a:pt x="6415" y="6119"/>
                  </a:lnTo>
                  <a:lnTo>
                    <a:pt x="6200" y="6032"/>
                  </a:lnTo>
                  <a:lnTo>
                    <a:pt x="5985" y="5946"/>
                  </a:lnTo>
                  <a:lnTo>
                    <a:pt x="5770" y="5861"/>
                  </a:lnTo>
                  <a:lnTo>
                    <a:pt x="5556" y="5777"/>
                  </a:lnTo>
                  <a:lnTo>
                    <a:pt x="5343" y="5695"/>
                  </a:lnTo>
                  <a:lnTo>
                    <a:pt x="5133" y="5614"/>
                  </a:lnTo>
                  <a:lnTo>
                    <a:pt x="4924" y="5536"/>
                  </a:lnTo>
                  <a:lnTo>
                    <a:pt x="4717" y="5458"/>
                  </a:lnTo>
                  <a:lnTo>
                    <a:pt x="4515" y="5384"/>
                  </a:lnTo>
                  <a:lnTo>
                    <a:pt x="4314" y="5313"/>
                  </a:lnTo>
                  <a:lnTo>
                    <a:pt x="4118" y="5245"/>
                  </a:lnTo>
                  <a:lnTo>
                    <a:pt x="3927" y="5179"/>
                  </a:lnTo>
                  <a:lnTo>
                    <a:pt x="3740" y="5117"/>
                  </a:lnTo>
                  <a:lnTo>
                    <a:pt x="3558" y="5058"/>
                  </a:lnTo>
                  <a:lnTo>
                    <a:pt x="3381" y="5003"/>
                  </a:lnTo>
                  <a:lnTo>
                    <a:pt x="3212" y="4954"/>
                  </a:lnTo>
                  <a:lnTo>
                    <a:pt x="3379" y="4939"/>
                  </a:lnTo>
                  <a:lnTo>
                    <a:pt x="3555" y="4933"/>
                  </a:lnTo>
                  <a:lnTo>
                    <a:pt x="3739" y="4932"/>
                  </a:lnTo>
                  <a:lnTo>
                    <a:pt x="3930" y="4937"/>
                  </a:lnTo>
                  <a:lnTo>
                    <a:pt x="4127" y="4949"/>
                  </a:lnTo>
                  <a:lnTo>
                    <a:pt x="4331" y="4965"/>
                  </a:lnTo>
                  <a:lnTo>
                    <a:pt x="4539" y="4987"/>
                  </a:lnTo>
                  <a:lnTo>
                    <a:pt x="4752" y="5013"/>
                  </a:lnTo>
                  <a:lnTo>
                    <a:pt x="4969" y="5043"/>
                  </a:lnTo>
                  <a:lnTo>
                    <a:pt x="5189" y="5077"/>
                  </a:lnTo>
                  <a:lnTo>
                    <a:pt x="5414" y="5115"/>
                  </a:lnTo>
                  <a:lnTo>
                    <a:pt x="5639" y="5155"/>
                  </a:lnTo>
                  <a:lnTo>
                    <a:pt x="5866" y="5199"/>
                  </a:lnTo>
                  <a:lnTo>
                    <a:pt x="6094" y="5245"/>
                  </a:lnTo>
                  <a:lnTo>
                    <a:pt x="6324" y="5293"/>
                  </a:lnTo>
                  <a:lnTo>
                    <a:pt x="6553" y="5344"/>
                  </a:lnTo>
                  <a:lnTo>
                    <a:pt x="6781" y="5394"/>
                  </a:lnTo>
                  <a:lnTo>
                    <a:pt x="7008" y="5447"/>
                  </a:lnTo>
                  <a:lnTo>
                    <a:pt x="7233" y="5501"/>
                  </a:lnTo>
                  <a:lnTo>
                    <a:pt x="7456" y="5553"/>
                  </a:lnTo>
                  <a:lnTo>
                    <a:pt x="7891" y="5661"/>
                  </a:lnTo>
                  <a:lnTo>
                    <a:pt x="8309" y="5764"/>
                  </a:lnTo>
                  <a:lnTo>
                    <a:pt x="8510" y="5813"/>
                  </a:lnTo>
                  <a:lnTo>
                    <a:pt x="8705" y="5862"/>
                  </a:lnTo>
                  <a:lnTo>
                    <a:pt x="8893" y="5907"/>
                  </a:lnTo>
                  <a:lnTo>
                    <a:pt x="9075" y="5950"/>
                  </a:lnTo>
                  <a:lnTo>
                    <a:pt x="9249" y="5991"/>
                  </a:lnTo>
                  <a:lnTo>
                    <a:pt x="9413" y="6028"/>
                  </a:lnTo>
                  <a:lnTo>
                    <a:pt x="9569" y="6062"/>
                  </a:lnTo>
                  <a:lnTo>
                    <a:pt x="9716" y="6091"/>
                  </a:lnTo>
                  <a:lnTo>
                    <a:pt x="9769" y="6101"/>
                  </a:lnTo>
                  <a:lnTo>
                    <a:pt x="9830" y="6112"/>
                  </a:lnTo>
                  <a:lnTo>
                    <a:pt x="9895" y="6124"/>
                  </a:lnTo>
                  <a:lnTo>
                    <a:pt x="9965" y="6135"/>
                  </a:lnTo>
                  <a:lnTo>
                    <a:pt x="10039" y="6146"/>
                  </a:lnTo>
                  <a:lnTo>
                    <a:pt x="10117" y="6158"/>
                  </a:lnTo>
                  <a:lnTo>
                    <a:pt x="10200" y="6169"/>
                  </a:lnTo>
                  <a:lnTo>
                    <a:pt x="10286" y="6180"/>
                  </a:lnTo>
                  <a:lnTo>
                    <a:pt x="10374" y="6192"/>
                  </a:lnTo>
                  <a:lnTo>
                    <a:pt x="10466" y="6202"/>
                  </a:lnTo>
                  <a:lnTo>
                    <a:pt x="10560" y="6212"/>
                  </a:lnTo>
                  <a:lnTo>
                    <a:pt x="10655" y="6223"/>
                  </a:lnTo>
                  <a:lnTo>
                    <a:pt x="10753" y="6232"/>
                  </a:lnTo>
                  <a:lnTo>
                    <a:pt x="10852" y="6240"/>
                  </a:lnTo>
                  <a:lnTo>
                    <a:pt x="10951" y="6249"/>
                  </a:lnTo>
                  <a:lnTo>
                    <a:pt x="11052" y="6256"/>
                  </a:lnTo>
                  <a:lnTo>
                    <a:pt x="11153" y="6263"/>
                  </a:lnTo>
                  <a:lnTo>
                    <a:pt x="11254" y="6268"/>
                  </a:lnTo>
                  <a:lnTo>
                    <a:pt x="11354" y="6272"/>
                  </a:lnTo>
                  <a:lnTo>
                    <a:pt x="11454" y="6275"/>
                  </a:lnTo>
                  <a:lnTo>
                    <a:pt x="11552" y="6278"/>
                  </a:lnTo>
                  <a:lnTo>
                    <a:pt x="11650" y="6279"/>
                  </a:lnTo>
                  <a:lnTo>
                    <a:pt x="11746" y="6278"/>
                  </a:lnTo>
                  <a:lnTo>
                    <a:pt x="11839" y="6276"/>
                  </a:lnTo>
                  <a:lnTo>
                    <a:pt x="11931" y="6273"/>
                  </a:lnTo>
                  <a:lnTo>
                    <a:pt x="12018" y="6268"/>
                  </a:lnTo>
                  <a:lnTo>
                    <a:pt x="12103" y="6262"/>
                  </a:lnTo>
                  <a:lnTo>
                    <a:pt x="12186" y="6254"/>
                  </a:lnTo>
                  <a:lnTo>
                    <a:pt x="12263" y="6243"/>
                  </a:lnTo>
                  <a:lnTo>
                    <a:pt x="12338" y="6231"/>
                  </a:lnTo>
                  <a:lnTo>
                    <a:pt x="12407" y="6218"/>
                  </a:lnTo>
                  <a:lnTo>
                    <a:pt x="12471" y="6201"/>
                  </a:lnTo>
                  <a:lnTo>
                    <a:pt x="12384" y="6202"/>
                  </a:lnTo>
                  <a:lnTo>
                    <a:pt x="12296" y="6202"/>
                  </a:lnTo>
                  <a:lnTo>
                    <a:pt x="12208" y="6201"/>
                  </a:lnTo>
                  <a:lnTo>
                    <a:pt x="12119" y="6199"/>
                  </a:lnTo>
                  <a:lnTo>
                    <a:pt x="12029" y="6196"/>
                  </a:lnTo>
                  <a:lnTo>
                    <a:pt x="11939" y="6191"/>
                  </a:lnTo>
                  <a:lnTo>
                    <a:pt x="11849" y="6186"/>
                  </a:lnTo>
                  <a:lnTo>
                    <a:pt x="11758" y="6179"/>
                  </a:lnTo>
                  <a:lnTo>
                    <a:pt x="11668" y="6173"/>
                  </a:lnTo>
                  <a:lnTo>
                    <a:pt x="11578" y="6165"/>
                  </a:lnTo>
                  <a:lnTo>
                    <a:pt x="11488" y="6156"/>
                  </a:lnTo>
                  <a:lnTo>
                    <a:pt x="11400" y="6146"/>
                  </a:lnTo>
                  <a:lnTo>
                    <a:pt x="11312" y="6136"/>
                  </a:lnTo>
                  <a:lnTo>
                    <a:pt x="11225" y="6125"/>
                  </a:lnTo>
                  <a:lnTo>
                    <a:pt x="11139" y="6112"/>
                  </a:lnTo>
                  <a:lnTo>
                    <a:pt x="11054" y="6100"/>
                  </a:lnTo>
                  <a:lnTo>
                    <a:pt x="10971" y="6087"/>
                  </a:lnTo>
                  <a:lnTo>
                    <a:pt x="10889" y="6073"/>
                  </a:lnTo>
                  <a:lnTo>
                    <a:pt x="10810" y="6059"/>
                  </a:lnTo>
                  <a:lnTo>
                    <a:pt x="10732" y="6043"/>
                  </a:lnTo>
                  <a:lnTo>
                    <a:pt x="10656" y="6029"/>
                  </a:lnTo>
                  <a:lnTo>
                    <a:pt x="10582" y="6012"/>
                  </a:lnTo>
                  <a:lnTo>
                    <a:pt x="10511" y="5996"/>
                  </a:lnTo>
                  <a:lnTo>
                    <a:pt x="10443" y="5979"/>
                  </a:lnTo>
                  <a:lnTo>
                    <a:pt x="10378" y="5962"/>
                  </a:lnTo>
                  <a:lnTo>
                    <a:pt x="10315" y="5944"/>
                  </a:lnTo>
                  <a:lnTo>
                    <a:pt x="10255" y="5927"/>
                  </a:lnTo>
                  <a:lnTo>
                    <a:pt x="10199" y="5908"/>
                  </a:lnTo>
                  <a:lnTo>
                    <a:pt x="10145" y="5891"/>
                  </a:lnTo>
                  <a:lnTo>
                    <a:pt x="10097" y="5872"/>
                  </a:lnTo>
                  <a:lnTo>
                    <a:pt x="10051" y="5853"/>
                  </a:lnTo>
                  <a:lnTo>
                    <a:pt x="10009" y="5834"/>
                  </a:lnTo>
                  <a:lnTo>
                    <a:pt x="10082" y="5833"/>
                  </a:lnTo>
                  <a:lnTo>
                    <a:pt x="10156" y="5830"/>
                  </a:lnTo>
                  <a:lnTo>
                    <a:pt x="10230" y="5826"/>
                  </a:lnTo>
                  <a:lnTo>
                    <a:pt x="10305" y="5818"/>
                  </a:lnTo>
                  <a:lnTo>
                    <a:pt x="10382" y="5810"/>
                  </a:lnTo>
                  <a:lnTo>
                    <a:pt x="10458" y="5800"/>
                  </a:lnTo>
                  <a:lnTo>
                    <a:pt x="10536" y="5788"/>
                  </a:lnTo>
                  <a:lnTo>
                    <a:pt x="10613" y="5775"/>
                  </a:lnTo>
                  <a:lnTo>
                    <a:pt x="10691" y="5760"/>
                  </a:lnTo>
                  <a:lnTo>
                    <a:pt x="10769" y="5744"/>
                  </a:lnTo>
                  <a:lnTo>
                    <a:pt x="10849" y="5727"/>
                  </a:lnTo>
                  <a:lnTo>
                    <a:pt x="10927" y="5707"/>
                  </a:lnTo>
                  <a:lnTo>
                    <a:pt x="11007" y="5687"/>
                  </a:lnTo>
                  <a:lnTo>
                    <a:pt x="11086" y="5667"/>
                  </a:lnTo>
                  <a:lnTo>
                    <a:pt x="11165" y="5644"/>
                  </a:lnTo>
                  <a:lnTo>
                    <a:pt x="11245" y="5621"/>
                  </a:lnTo>
                  <a:lnTo>
                    <a:pt x="11324" y="5597"/>
                  </a:lnTo>
                  <a:lnTo>
                    <a:pt x="11403" y="5572"/>
                  </a:lnTo>
                  <a:lnTo>
                    <a:pt x="11481" y="5546"/>
                  </a:lnTo>
                  <a:lnTo>
                    <a:pt x="11560" y="5520"/>
                  </a:lnTo>
                  <a:lnTo>
                    <a:pt x="11638" y="5492"/>
                  </a:lnTo>
                  <a:lnTo>
                    <a:pt x="11716" y="5466"/>
                  </a:lnTo>
                  <a:lnTo>
                    <a:pt x="11793" y="5437"/>
                  </a:lnTo>
                  <a:lnTo>
                    <a:pt x="11870" y="5409"/>
                  </a:lnTo>
                  <a:lnTo>
                    <a:pt x="12020" y="5350"/>
                  </a:lnTo>
                  <a:lnTo>
                    <a:pt x="12168" y="5291"/>
                  </a:lnTo>
                  <a:lnTo>
                    <a:pt x="12313" y="5232"/>
                  </a:lnTo>
                  <a:lnTo>
                    <a:pt x="12453" y="5174"/>
                  </a:lnTo>
                  <a:lnTo>
                    <a:pt x="12159" y="5251"/>
                  </a:lnTo>
                  <a:lnTo>
                    <a:pt x="11864" y="5316"/>
                  </a:lnTo>
                  <a:lnTo>
                    <a:pt x="11571" y="5369"/>
                  </a:lnTo>
                  <a:lnTo>
                    <a:pt x="11279" y="5409"/>
                  </a:lnTo>
                  <a:lnTo>
                    <a:pt x="10986" y="5439"/>
                  </a:lnTo>
                  <a:lnTo>
                    <a:pt x="10695" y="5458"/>
                  </a:lnTo>
                  <a:lnTo>
                    <a:pt x="10405" y="5470"/>
                  </a:lnTo>
                  <a:lnTo>
                    <a:pt x="10115" y="5471"/>
                  </a:lnTo>
                  <a:lnTo>
                    <a:pt x="9828" y="5465"/>
                  </a:lnTo>
                  <a:lnTo>
                    <a:pt x="9541" y="5450"/>
                  </a:lnTo>
                  <a:lnTo>
                    <a:pt x="9256" y="5429"/>
                  </a:lnTo>
                  <a:lnTo>
                    <a:pt x="8972" y="5404"/>
                  </a:lnTo>
                  <a:lnTo>
                    <a:pt x="8690" y="5372"/>
                  </a:lnTo>
                  <a:lnTo>
                    <a:pt x="8409" y="5336"/>
                  </a:lnTo>
                  <a:lnTo>
                    <a:pt x="8130" y="5295"/>
                  </a:lnTo>
                  <a:lnTo>
                    <a:pt x="7853" y="5252"/>
                  </a:lnTo>
                  <a:lnTo>
                    <a:pt x="7578" y="5206"/>
                  </a:lnTo>
                  <a:lnTo>
                    <a:pt x="7305" y="5158"/>
                  </a:lnTo>
                  <a:lnTo>
                    <a:pt x="7035" y="5110"/>
                  </a:lnTo>
                  <a:lnTo>
                    <a:pt x="6766" y="5060"/>
                  </a:lnTo>
                  <a:lnTo>
                    <a:pt x="6499" y="5012"/>
                  </a:lnTo>
                  <a:lnTo>
                    <a:pt x="6236" y="4964"/>
                  </a:lnTo>
                  <a:lnTo>
                    <a:pt x="5976" y="4918"/>
                  </a:lnTo>
                  <a:lnTo>
                    <a:pt x="5717" y="4874"/>
                  </a:lnTo>
                  <a:lnTo>
                    <a:pt x="5462" y="4834"/>
                  </a:lnTo>
                  <a:lnTo>
                    <a:pt x="5209" y="4797"/>
                  </a:lnTo>
                  <a:lnTo>
                    <a:pt x="4960" y="4765"/>
                  </a:lnTo>
                  <a:lnTo>
                    <a:pt x="4714" y="4738"/>
                  </a:lnTo>
                  <a:lnTo>
                    <a:pt x="4471" y="4718"/>
                  </a:lnTo>
                  <a:lnTo>
                    <a:pt x="4232" y="4703"/>
                  </a:lnTo>
                  <a:lnTo>
                    <a:pt x="3995" y="4696"/>
                  </a:lnTo>
                  <a:lnTo>
                    <a:pt x="3763" y="4697"/>
                  </a:lnTo>
                  <a:lnTo>
                    <a:pt x="3919" y="4651"/>
                  </a:lnTo>
                  <a:lnTo>
                    <a:pt x="4104" y="4594"/>
                  </a:lnTo>
                  <a:lnTo>
                    <a:pt x="4312" y="4529"/>
                  </a:lnTo>
                  <a:lnTo>
                    <a:pt x="4541" y="4457"/>
                  </a:lnTo>
                  <a:lnTo>
                    <a:pt x="4784" y="4378"/>
                  </a:lnTo>
                  <a:lnTo>
                    <a:pt x="5041" y="4296"/>
                  </a:lnTo>
                  <a:lnTo>
                    <a:pt x="5306" y="4209"/>
                  </a:lnTo>
                  <a:lnTo>
                    <a:pt x="5575" y="4121"/>
                  </a:lnTo>
                  <a:lnTo>
                    <a:pt x="5843" y="4033"/>
                  </a:lnTo>
                  <a:lnTo>
                    <a:pt x="6109" y="3945"/>
                  </a:lnTo>
                  <a:lnTo>
                    <a:pt x="6366" y="3858"/>
                  </a:lnTo>
                  <a:lnTo>
                    <a:pt x="6612" y="3776"/>
                  </a:lnTo>
                  <a:lnTo>
                    <a:pt x="6842" y="3697"/>
                  </a:lnTo>
                  <a:lnTo>
                    <a:pt x="7053" y="3625"/>
                  </a:lnTo>
                  <a:lnTo>
                    <a:pt x="7240" y="3560"/>
                  </a:lnTo>
                  <a:lnTo>
                    <a:pt x="7400" y="3505"/>
                  </a:lnTo>
                  <a:lnTo>
                    <a:pt x="7530" y="3462"/>
                  </a:lnTo>
                  <a:lnTo>
                    <a:pt x="7659" y="3430"/>
                  </a:lnTo>
                  <a:lnTo>
                    <a:pt x="7787" y="3407"/>
                  </a:lnTo>
                  <a:lnTo>
                    <a:pt x="7913" y="3390"/>
                  </a:lnTo>
                  <a:lnTo>
                    <a:pt x="8038" y="3382"/>
                  </a:lnTo>
                  <a:lnTo>
                    <a:pt x="8163" y="3380"/>
                  </a:lnTo>
                  <a:lnTo>
                    <a:pt x="8287" y="3385"/>
                  </a:lnTo>
                  <a:lnTo>
                    <a:pt x="8411" y="3394"/>
                  </a:lnTo>
                  <a:lnTo>
                    <a:pt x="8535" y="3410"/>
                  </a:lnTo>
                  <a:lnTo>
                    <a:pt x="8659" y="3429"/>
                  </a:lnTo>
                  <a:lnTo>
                    <a:pt x="8784" y="3452"/>
                  </a:lnTo>
                  <a:lnTo>
                    <a:pt x="8909" y="3479"/>
                  </a:lnTo>
                  <a:lnTo>
                    <a:pt x="9036" y="3508"/>
                  </a:lnTo>
                  <a:lnTo>
                    <a:pt x="9163" y="3538"/>
                  </a:lnTo>
                  <a:lnTo>
                    <a:pt x="9291" y="3571"/>
                  </a:lnTo>
                  <a:lnTo>
                    <a:pt x="9421" y="3603"/>
                  </a:lnTo>
                  <a:lnTo>
                    <a:pt x="9553" y="3637"/>
                  </a:lnTo>
                  <a:lnTo>
                    <a:pt x="9687" y="3669"/>
                  </a:lnTo>
                  <a:lnTo>
                    <a:pt x="9823" y="3701"/>
                  </a:lnTo>
                  <a:lnTo>
                    <a:pt x="9961" y="3730"/>
                  </a:lnTo>
                  <a:lnTo>
                    <a:pt x="10102" y="3758"/>
                  </a:lnTo>
                  <a:lnTo>
                    <a:pt x="10246" y="3783"/>
                  </a:lnTo>
                  <a:lnTo>
                    <a:pt x="10392" y="3805"/>
                  </a:lnTo>
                  <a:lnTo>
                    <a:pt x="10542" y="3821"/>
                  </a:lnTo>
                  <a:lnTo>
                    <a:pt x="10695" y="3835"/>
                  </a:lnTo>
                  <a:lnTo>
                    <a:pt x="10852" y="3842"/>
                  </a:lnTo>
                  <a:lnTo>
                    <a:pt x="11013" y="3844"/>
                  </a:lnTo>
                  <a:lnTo>
                    <a:pt x="11178" y="3839"/>
                  </a:lnTo>
                  <a:lnTo>
                    <a:pt x="11348" y="3826"/>
                  </a:lnTo>
                  <a:lnTo>
                    <a:pt x="11521" y="3807"/>
                  </a:lnTo>
                  <a:lnTo>
                    <a:pt x="11700" y="3780"/>
                  </a:lnTo>
                  <a:lnTo>
                    <a:pt x="11883" y="3743"/>
                  </a:lnTo>
                  <a:lnTo>
                    <a:pt x="11753" y="3752"/>
                  </a:lnTo>
                  <a:lnTo>
                    <a:pt x="11628" y="3757"/>
                  </a:lnTo>
                  <a:lnTo>
                    <a:pt x="11508" y="3761"/>
                  </a:lnTo>
                  <a:lnTo>
                    <a:pt x="11392" y="3761"/>
                  </a:lnTo>
                  <a:lnTo>
                    <a:pt x="11281" y="3760"/>
                  </a:lnTo>
                  <a:lnTo>
                    <a:pt x="11174" y="3756"/>
                  </a:lnTo>
                  <a:lnTo>
                    <a:pt x="11071" y="3750"/>
                  </a:lnTo>
                  <a:lnTo>
                    <a:pt x="10972" y="3742"/>
                  </a:lnTo>
                  <a:lnTo>
                    <a:pt x="10877" y="3732"/>
                  </a:lnTo>
                  <a:lnTo>
                    <a:pt x="10785" y="3720"/>
                  </a:lnTo>
                  <a:lnTo>
                    <a:pt x="10697" y="3707"/>
                  </a:lnTo>
                  <a:lnTo>
                    <a:pt x="10611" y="3692"/>
                  </a:lnTo>
                  <a:lnTo>
                    <a:pt x="10530" y="3677"/>
                  </a:lnTo>
                  <a:lnTo>
                    <a:pt x="10450" y="3660"/>
                  </a:lnTo>
                  <a:lnTo>
                    <a:pt x="10373" y="3643"/>
                  </a:lnTo>
                  <a:lnTo>
                    <a:pt x="10298" y="3623"/>
                  </a:lnTo>
                  <a:lnTo>
                    <a:pt x="10227" y="3605"/>
                  </a:lnTo>
                  <a:lnTo>
                    <a:pt x="10157" y="3585"/>
                  </a:lnTo>
                  <a:lnTo>
                    <a:pt x="10088" y="3564"/>
                  </a:lnTo>
                  <a:lnTo>
                    <a:pt x="10022" y="3545"/>
                  </a:lnTo>
                  <a:lnTo>
                    <a:pt x="9893" y="3504"/>
                  </a:lnTo>
                  <a:lnTo>
                    <a:pt x="9770" y="3464"/>
                  </a:lnTo>
                  <a:lnTo>
                    <a:pt x="9709" y="3446"/>
                  </a:lnTo>
                  <a:lnTo>
                    <a:pt x="9649" y="3427"/>
                  </a:lnTo>
                  <a:lnTo>
                    <a:pt x="9589" y="3410"/>
                  </a:lnTo>
                  <a:lnTo>
                    <a:pt x="9531" y="3393"/>
                  </a:lnTo>
                  <a:lnTo>
                    <a:pt x="9472" y="3378"/>
                  </a:lnTo>
                  <a:lnTo>
                    <a:pt x="9412" y="3363"/>
                  </a:lnTo>
                  <a:lnTo>
                    <a:pt x="9353" y="3351"/>
                  </a:lnTo>
                  <a:lnTo>
                    <a:pt x="9293" y="3340"/>
                  </a:lnTo>
                  <a:lnTo>
                    <a:pt x="9362" y="3335"/>
                  </a:lnTo>
                  <a:lnTo>
                    <a:pt x="9431" y="3330"/>
                  </a:lnTo>
                  <a:lnTo>
                    <a:pt x="9501" y="3325"/>
                  </a:lnTo>
                  <a:lnTo>
                    <a:pt x="9570" y="3318"/>
                  </a:lnTo>
                  <a:lnTo>
                    <a:pt x="9640" y="3311"/>
                  </a:lnTo>
                  <a:lnTo>
                    <a:pt x="9709" y="3302"/>
                  </a:lnTo>
                  <a:lnTo>
                    <a:pt x="9779" y="3293"/>
                  </a:lnTo>
                  <a:lnTo>
                    <a:pt x="9849" y="3284"/>
                  </a:lnTo>
                  <a:lnTo>
                    <a:pt x="9918" y="3272"/>
                  </a:lnTo>
                  <a:lnTo>
                    <a:pt x="9986" y="3262"/>
                  </a:lnTo>
                  <a:lnTo>
                    <a:pt x="10055" y="3250"/>
                  </a:lnTo>
                  <a:lnTo>
                    <a:pt x="10124" y="3237"/>
                  </a:lnTo>
                  <a:lnTo>
                    <a:pt x="10191" y="3224"/>
                  </a:lnTo>
                  <a:lnTo>
                    <a:pt x="10258" y="3211"/>
                  </a:lnTo>
                  <a:lnTo>
                    <a:pt x="10325" y="3196"/>
                  </a:lnTo>
                  <a:lnTo>
                    <a:pt x="10390" y="3181"/>
                  </a:lnTo>
                  <a:lnTo>
                    <a:pt x="10455" y="3166"/>
                  </a:lnTo>
                  <a:lnTo>
                    <a:pt x="10519" y="3150"/>
                  </a:lnTo>
                  <a:lnTo>
                    <a:pt x="10583" y="3134"/>
                  </a:lnTo>
                  <a:lnTo>
                    <a:pt x="10645" y="3118"/>
                  </a:lnTo>
                  <a:lnTo>
                    <a:pt x="10706" y="3100"/>
                  </a:lnTo>
                  <a:lnTo>
                    <a:pt x="10767" y="3084"/>
                  </a:lnTo>
                  <a:lnTo>
                    <a:pt x="10826" y="3066"/>
                  </a:lnTo>
                  <a:lnTo>
                    <a:pt x="10884" y="3048"/>
                  </a:lnTo>
                  <a:lnTo>
                    <a:pt x="10941" y="3030"/>
                  </a:lnTo>
                  <a:lnTo>
                    <a:pt x="10996" y="3011"/>
                  </a:lnTo>
                  <a:lnTo>
                    <a:pt x="11050" y="2993"/>
                  </a:lnTo>
                  <a:lnTo>
                    <a:pt x="11102" y="2974"/>
                  </a:lnTo>
                  <a:lnTo>
                    <a:pt x="11153" y="2956"/>
                  </a:lnTo>
                  <a:lnTo>
                    <a:pt x="11202" y="2937"/>
                  </a:lnTo>
                  <a:lnTo>
                    <a:pt x="11250" y="2918"/>
                  </a:lnTo>
                  <a:lnTo>
                    <a:pt x="11295" y="2899"/>
                  </a:lnTo>
                  <a:lnTo>
                    <a:pt x="11132" y="2927"/>
                  </a:lnTo>
                  <a:lnTo>
                    <a:pt x="10966" y="2955"/>
                  </a:lnTo>
                  <a:lnTo>
                    <a:pt x="10796" y="2982"/>
                  </a:lnTo>
                  <a:lnTo>
                    <a:pt x="10626" y="3008"/>
                  </a:lnTo>
                  <a:lnTo>
                    <a:pt x="10454" y="3034"/>
                  </a:lnTo>
                  <a:lnTo>
                    <a:pt x="10281" y="3058"/>
                  </a:lnTo>
                  <a:lnTo>
                    <a:pt x="10195" y="3070"/>
                  </a:lnTo>
                  <a:lnTo>
                    <a:pt x="10108" y="3081"/>
                  </a:lnTo>
                  <a:lnTo>
                    <a:pt x="10022" y="3091"/>
                  </a:lnTo>
                  <a:lnTo>
                    <a:pt x="9936" y="3101"/>
                  </a:lnTo>
                  <a:lnTo>
                    <a:pt x="9850" y="3109"/>
                  </a:lnTo>
                  <a:lnTo>
                    <a:pt x="9764" y="3119"/>
                  </a:lnTo>
                  <a:lnTo>
                    <a:pt x="9678" y="3126"/>
                  </a:lnTo>
                  <a:lnTo>
                    <a:pt x="9594" y="3133"/>
                  </a:lnTo>
                  <a:lnTo>
                    <a:pt x="9509" y="3139"/>
                  </a:lnTo>
                  <a:lnTo>
                    <a:pt x="9425" y="3145"/>
                  </a:lnTo>
                  <a:lnTo>
                    <a:pt x="9342" y="3149"/>
                  </a:lnTo>
                  <a:lnTo>
                    <a:pt x="9260" y="3152"/>
                  </a:lnTo>
                  <a:lnTo>
                    <a:pt x="9177" y="3154"/>
                  </a:lnTo>
                  <a:lnTo>
                    <a:pt x="9097" y="3156"/>
                  </a:lnTo>
                  <a:lnTo>
                    <a:pt x="9016" y="3156"/>
                  </a:lnTo>
                  <a:lnTo>
                    <a:pt x="8938" y="3155"/>
                  </a:lnTo>
                  <a:lnTo>
                    <a:pt x="8859" y="3152"/>
                  </a:lnTo>
                  <a:lnTo>
                    <a:pt x="8782" y="3149"/>
                  </a:lnTo>
                  <a:lnTo>
                    <a:pt x="8706" y="3144"/>
                  </a:lnTo>
                  <a:lnTo>
                    <a:pt x="8632" y="3137"/>
                  </a:lnTo>
                  <a:lnTo>
                    <a:pt x="8667" y="3059"/>
                  </a:lnTo>
                  <a:lnTo>
                    <a:pt x="8709" y="2983"/>
                  </a:lnTo>
                  <a:lnTo>
                    <a:pt x="8760" y="2907"/>
                  </a:lnTo>
                  <a:lnTo>
                    <a:pt x="8817" y="2834"/>
                  </a:lnTo>
                  <a:lnTo>
                    <a:pt x="8880" y="2762"/>
                  </a:lnTo>
                  <a:lnTo>
                    <a:pt x="8948" y="2691"/>
                  </a:lnTo>
                  <a:lnTo>
                    <a:pt x="9021" y="2622"/>
                  </a:lnTo>
                  <a:lnTo>
                    <a:pt x="9099" y="2553"/>
                  </a:lnTo>
                  <a:lnTo>
                    <a:pt x="9179" y="2486"/>
                  </a:lnTo>
                  <a:lnTo>
                    <a:pt x="9263" y="2420"/>
                  </a:lnTo>
                  <a:lnTo>
                    <a:pt x="9350" y="2355"/>
                  </a:lnTo>
                  <a:lnTo>
                    <a:pt x="9438" y="2290"/>
                  </a:lnTo>
                  <a:lnTo>
                    <a:pt x="9615" y="2165"/>
                  </a:lnTo>
                  <a:lnTo>
                    <a:pt x="9793" y="2042"/>
                  </a:lnTo>
                  <a:lnTo>
                    <a:pt x="9880" y="1981"/>
                  </a:lnTo>
                  <a:lnTo>
                    <a:pt x="9966" y="1920"/>
                  </a:lnTo>
                  <a:lnTo>
                    <a:pt x="10048" y="1860"/>
                  </a:lnTo>
                  <a:lnTo>
                    <a:pt x="10127" y="1800"/>
                  </a:lnTo>
                  <a:lnTo>
                    <a:pt x="10202" y="1742"/>
                  </a:lnTo>
                  <a:lnTo>
                    <a:pt x="10272" y="1682"/>
                  </a:lnTo>
                  <a:lnTo>
                    <a:pt x="10339" y="1623"/>
                  </a:lnTo>
                  <a:lnTo>
                    <a:pt x="10398" y="1564"/>
                  </a:lnTo>
                  <a:lnTo>
                    <a:pt x="10452" y="1504"/>
                  </a:lnTo>
                  <a:lnTo>
                    <a:pt x="10499" y="1446"/>
                  </a:lnTo>
                  <a:lnTo>
                    <a:pt x="10538" y="1386"/>
                  </a:lnTo>
                  <a:lnTo>
                    <a:pt x="10569" y="1326"/>
                  </a:lnTo>
                  <a:lnTo>
                    <a:pt x="10591" y="1266"/>
                  </a:lnTo>
                  <a:lnTo>
                    <a:pt x="10603" y="1205"/>
                  </a:lnTo>
                  <a:lnTo>
                    <a:pt x="10605" y="1144"/>
                  </a:lnTo>
                  <a:lnTo>
                    <a:pt x="10597" y="1082"/>
                  </a:lnTo>
                  <a:lnTo>
                    <a:pt x="10580" y="1158"/>
                  </a:lnTo>
                  <a:lnTo>
                    <a:pt x="10561" y="1226"/>
                  </a:lnTo>
                  <a:lnTo>
                    <a:pt x="10537" y="1289"/>
                  </a:lnTo>
                  <a:lnTo>
                    <a:pt x="10512" y="1347"/>
                  </a:lnTo>
                  <a:lnTo>
                    <a:pt x="10483" y="1400"/>
                  </a:lnTo>
                  <a:lnTo>
                    <a:pt x="10452" y="1449"/>
                  </a:lnTo>
                  <a:lnTo>
                    <a:pt x="10419" y="1493"/>
                  </a:lnTo>
                  <a:lnTo>
                    <a:pt x="10383" y="1534"/>
                  </a:lnTo>
                  <a:lnTo>
                    <a:pt x="10345" y="1572"/>
                  </a:lnTo>
                  <a:lnTo>
                    <a:pt x="10303" y="1607"/>
                  </a:lnTo>
                  <a:lnTo>
                    <a:pt x="10261" y="1640"/>
                  </a:lnTo>
                  <a:lnTo>
                    <a:pt x="10216" y="1669"/>
                  </a:lnTo>
                  <a:lnTo>
                    <a:pt x="10168" y="1697"/>
                  </a:lnTo>
                  <a:lnTo>
                    <a:pt x="10118" y="1724"/>
                  </a:lnTo>
                  <a:lnTo>
                    <a:pt x="10067" y="1750"/>
                  </a:lnTo>
                  <a:lnTo>
                    <a:pt x="10014" y="1776"/>
                  </a:lnTo>
                  <a:lnTo>
                    <a:pt x="9901" y="1825"/>
                  </a:lnTo>
                  <a:lnTo>
                    <a:pt x="9783" y="1877"/>
                  </a:lnTo>
                  <a:lnTo>
                    <a:pt x="9721" y="1904"/>
                  </a:lnTo>
                  <a:lnTo>
                    <a:pt x="9658" y="1932"/>
                  </a:lnTo>
                  <a:lnTo>
                    <a:pt x="9594" y="1963"/>
                  </a:lnTo>
                  <a:lnTo>
                    <a:pt x="9527" y="1996"/>
                  </a:lnTo>
                  <a:lnTo>
                    <a:pt x="9460" y="2032"/>
                  </a:lnTo>
                  <a:lnTo>
                    <a:pt x="9392" y="2071"/>
                  </a:lnTo>
                  <a:lnTo>
                    <a:pt x="9323" y="2112"/>
                  </a:lnTo>
                  <a:lnTo>
                    <a:pt x="9253" y="2157"/>
                  </a:lnTo>
                  <a:lnTo>
                    <a:pt x="9180" y="2208"/>
                  </a:lnTo>
                  <a:lnTo>
                    <a:pt x="9109" y="2262"/>
                  </a:lnTo>
                  <a:lnTo>
                    <a:pt x="9036" y="2321"/>
                  </a:lnTo>
                  <a:lnTo>
                    <a:pt x="8962" y="2385"/>
                  </a:lnTo>
                  <a:lnTo>
                    <a:pt x="8983" y="2285"/>
                  </a:lnTo>
                  <a:lnTo>
                    <a:pt x="9004" y="2191"/>
                  </a:lnTo>
                  <a:lnTo>
                    <a:pt x="9014" y="2146"/>
                  </a:lnTo>
                  <a:lnTo>
                    <a:pt x="9025" y="2103"/>
                  </a:lnTo>
                  <a:lnTo>
                    <a:pt x="9037" y="2060"/>
                  </a:lnTo>
                  <a:lnTo>
                    <a:pt x="9049" y="2018"/>
                  </a:lnTo>
                  <a:lnTo>
                    <a:pt x="9062" y="1978"/>
                  </a:lnTo>
                  <a:lnTo>
                    <a:pt x="9074" y="1939"/>
                  </a:lnTo>
                  <a:lnTo>
                    <a:pt x="9088" y="1901"/>
                  </a:lnTo>
                  <a:lnTo>
                    <a:pt x="9104" y="1863"/>
                  </a:lnTo>
                  <a:lnTo>
                    <a:pt x="9119" y="1826"/>
                  </a:lnTo>
                  <a:lnTo>
                    <a:pt x="9136" y="1790"/>
                  </a:lnTo>
                  <a:lnTo>
                    <a:pt x="9155" y="1755"/>
                  </a:lnTo>
                  <a:lnTo>
                    <a:pt x="9173" y="1720"/>
                  </a:lnTo>
                  <a:lnTo>
                    <a:pt x="9194" y="1686"/>
                  </a:lnTo>
                  <a:lnTo>
                    <a:pt x="9215" y="1653"/>
                  </a:lnTo>
                  <a:lnTo>
                    <a:pt x="9239" y="1620"/>
                  </a:lnTo>
                  <a:lnTo>
                    <a:pt x="9264" y="1587"/>
                  </a:lnTo>
                  <a:lnTo>
                    <a:pt x="9290" y="1554"/>
                  </a:lnTo>
                  <a:lnTo>
                    <a:pt x="9319" y="1522"/>
                  </a:lnTo>
                  <a:lnTo>
                    <a:pt x="9349" y="1489"/>
                  </a:lnTo>
                  <a:lnTo>
                    <a:pt x="9381" y="1457"/>
                  </a:lnTo>
                  <a:lnTo>
                    <a:pt x="9415" y="1425"/>
                  </a:lnTo>
                  <a:lnTo>
                    <a:pt x="9451" y="1392"/>
                  </a:lnTo>
                  <a:lnTo>
                    <a:pt x="9488" y="1360"/>
                  </a:lnTo>
                  <a:lnTo>
                    <a:pt x="9530" y="1327"/>
                  </a:lnTo>
                  <a:lnTo>
                    <a:pt x="9572" y="1294"/>
                  </a:lnTo>
                  <a:lnTo>
                    <a:pt x="9617" y="1261"/>
                  </a:lnTo>
                  <a:lnTo>
                    <a:pt x="9665" y="1227"/>
                  </a:lnTo>
                  <a:lnTo>
                    <a:pt x="9716" y="1193"/>
                  </a:lnTo>
                  <a:lnTo>
                    <a:pt x="9641" y="1216"/>
                  </a:lnTo>
                  <a:lnTo>
                    <a:pt x="9569" y="1244"/>
                  </a:lnTo>
                  <a:lnTo>
                    <a:pt x="9499" y="1280"/>
                  </a:lnTo>
                  <a:lnTo>
                    <a:pt x="9431" y="1321"/>
                  </a:lnTo>
                  <a:lnTo>
                    <a:pt x="9365" y="1366"/>
                  </a:lnTo>
                  <a:lnTo>
                    <a:pt x="9300" y="1418"/>
                  </a:lnTo>
                  <a:lnTo>
                    <a:pt x="9237" y="1473"/>
                  </a:lnTo>
                  <a:lnTo>
                    <a:pt x="9175" y="1533"/>
                  </a:lnTo>
                  <a:lnTo>
                    <a:pt x="9114" y="1596"/>
                  </a:lnTo>
                  <a:lnTo>
                    <a:pt x="9053" y="1663"/>
                  </a:lnTo>
                  <a:lnTo>
                    <a:pt x="8993" y="1733"/>
                  </a:lnTo>
                  <a:lnTo>
                    <a:pt x="8933" y="1806"/>
                  </a:lnTo>
                  <a:lnTo>
                    <a:pt x="8814" y="1955"/>
                  </a:lnTo>
                  <a:lnTo>
                    <a:pt x="8691" y="2110"/>
                  </a:lnTo>
                  <a:lnTo>
                    <a:pt x="8629" y="2188"/>
                  </a:lnTo>
                  <a:lnTo>
                    <a:pt x="8565" y="2267"/>
                  </a:lnTo>
                  <a:lnTo>
                    <a:pt x="8500" y="2345"/>
                  </a:lnTo>
                  <a:lnTo>
                    <a:pt x="8432" y="2422"/>
                  </a:lnTo>
                  <a:lnTo>
                    <a:pt x="8364" y="2499"/>
                  </a:lnTo>
                  <a:lnTo>
                    <a:pt x="8293" y="2573"/>
                  </a:lnTo>
                  <a:lnTo>
                    <a:pt x="8221" y="2645"/>
                  </a:lnTo>
                  <a:lnTo>
                    <a:pt x="8144" y="2715"/>
                  </a:lnTo>
                  <a:lnTo>
                    <a:pt x="8066" y="2782"/>
                  </a:lnTo>
                  <a:lnTo>
                    <a:pt x="7984" y="2846"/>
                  </a:lnTo>
                  <a:lnTo>
                    <a:pt x="7899" y="2906"/>
                  </a:lnTo>
                  <a:lnTo>
                    <a:pt x="7811" y="2962"/>
                  </a:lnTo>
                  <a:lnTo>
                    <a:pt x="7720" y="3014"/>
                  </a:lnTo>
                  <a:lnTo>
                    <a:pt x="7623" y="3061"/>
                  </a:lnTo>
                  <a:lnTo>
                    <a:pt x="7523" y="3102"/>
                  </a:lnTo>
                  <a:lnTo>
                    <a:pt x="7419" y="3137"/>
                  </a:lnTo>
                  <a:lnTo>
                    <a:pt x="7396" y="3024"/>
                  </a:lnTo>
                  <a:lnTo>
                    <a:pt x="7384" y="2912"/>
                  </a:lnTo>
                  <a:lnTo>
                    <a:pt x="7381" y="2803"/>
                  </a:lnTo>
                  <a:lnTo>
                    <a:pt x="7385" y="2697"/>
                  </a:lnTo>
                  <a:lnTo>
                    <a:pt x="7397" y="2592"/>
                  </a:lnTo>
                  <a:lnTo>
                    <a:pt x="7417" y="2490"/>
                  </a:lnTo>
                  <a:lnTo>
                    <a:pt x="7442" y="2388"/>
                  </a:lnTo>
                  <a:lnTo>
                    <a:pt x="7472" y="2288"/>
                  </a:lnTo>
                  <a:lnTo>
                    <a:pt x="7506" y="2191"/>
                  </a:lnTo>
                  <a:lnTo>
                    <a:pt x="7543" y="2094"/>
                  </a:lnTo>
                  <a:lnTo>
                    <a:pt x="7583" y="2000"/>
                  </a:lnTo>
                  <a:lnTo>
                    <a:pt x="7626" y="1905"/>
                  </a:lnTo>
                  <a:lnTo>
                    <a:pt x="7712" y="1719"/>
                  </a:lnTo>
                  <a:lnTo>
                    <a:pt x="7798" y="1534"/>
                  </a:lnTo>
                  <a:lnTo>
                    <a:pt x="7837" y="1444"/>
                  </a:lnTo>
                  <a:lnTo>
                    <a:pt x="7874" y="1352"/>
                  </a:lnTo>
                  <a:lnTo>
                    <a:pt x="7908" y="1261"/>
                  </a:lnTo>
                  <a:lnTo>
                    <a:pt x="7936" y="1169"/>
                  </a:lnTo>
                  <a:lnTo>
                    <a:pt x="7959" y="1077"/>
                  </a:lnTo>
                  <a:lnTo>
                    <a:pt x="7977" y="984"/>
                  </a:lnTo>
                  <a:lnTo>
                    <a:pt x="7987" y="892"/>
                  </a:lnTo>
                  <a:lnTo>
                    <a:pt x="7990" y="798"/>
                  </a:lnTo>
                  <a:lnTo>
                    <a:pt x="7984" y="703"/>
                  </a:lnTo>
                  <a:lnTo>
                    <a:pt x="7969" y="607"/>
                  </a:lnTo>
                  <a:lnTo>
                    <a:pt x="7944" y="510"/>
                  </a:lnTo>
                  <a:lnTo>
                    <a:pt x="7908" y="412"/>
                  </a:lnTo>
                  <a:lnTo>
                    <a:pt x="7860" y="312"/>
                  </a:lnTo>
                  <a:lnTo>
                    <a:pt x="7800" y="210"/>
                  </a:lnTo>
                  <a:lnTo>
                    <a:pt x="7727" y="107"/>
                  </a:lnTo>
                  <a:lnTo>
                    <a:pt x="7639" y="0"/>
                  </a:lnTo>
                  <a:lnTo>
                    <a:pt x="7691" y="99"/>
                  </a:lnTo>
                  <a:lnTo>
                    <a:pt x="7735" y="194"/>
                  </a:lnTo>
                  <a:lnTo>
                    <a:pt x="7773" y="284"/>
                  </a:lnTo>
                  <a:lnTo>
                    <a:pt x="7804" y="370"/>
                  </a:lnTo>
                  <a:lnTo>
                    <a:pt x="7829" y="451"/>
                  </a:lnTo>
                  <a:lnTo>
                    <a:pt x="7849" y="530"/>
                  </a:lnTo>
                  <a:lnTo>
                    <a:pt x="7863" y="604"/>
                  </a:lnTo>
                  <a:lnTo>
                    <a:pt x="7872" y="675"/>
                  </a:lnTo>
                  <a:lnTo>
                    <a:pt x="7876" y="743"/>
                  </a:lnTo>
                  <a:lnTo>
                    <a:pt x="7876" y="808"/>
                  </a:lnTo>
                  <a:lnTo>
                    <a:pt x="7870" y="871"/>
                  </a:lnTo>
                  <a:lnTo>
                    <a:pt x="7862" y="932"/>
                  </a:lnTo>
                  <a:lnTo>
                    <a:pt x="7849" y="991"/>
                  </a:lnTo>
                  <a:lnTo>
                    <a:pt x="7833" y="1047"/>
                  </a:lnTo>
                  <a:lnTo>
                    <a:pt x="7815" y="1102"/>
                  </a:lnTo>
                  <a:lnTo>
                    <a:pt x="7793" y="1157"/>
                  </a:lnTo>
                  <a:lnTo>
                    <a:pt x="7769" y="1209"/>
                  </a:lnTo>
                  <a:lnTo>
                    <a:pt x="7743" y="1261"/>
                  </a:lnTo>
                  <a:lnTo>
                    <a:pt x="7715" y="1313"/>
                  </a:lnTo>
                  <a:lnTo>
                    <a:pt x="7685" y="1364"/>
                  </a:lnTo>
                  <a:lnTo>
                    <a:pt x="7623" y="1465"/>
                  </a:lnTo>
                  <a:lnTo>
                    <a:pt x="7559" y="1569"/>
                  </a:lnTo>
                  <a:lnTo>
                    <a:pt x="7526" y="1622"/>
                  </a:lnTo>
                  <a:lnTo>
                    <a:pt x="7494" y="1676"/>
                  </a:lnTo>
                  <a:lnTo>
                    <a:pt x="7463" y="1731"/>
                  </a:lnTo>
                  <a:lnTo>
                    <a:pt x="7433" y="1788"/>
                  </a:lnTo>
                  <a:lnTo>
                    <a:pt x="7403" y="1847"/>
                  </a:lnTo>
                  <a:lnTo>
                    <a:pt x="7377" y="1908"/>
                  </a:lnTo>
                  <a:lnTo>
                    <a:pt x="7351" y="1971"/>
                  </a:lnTo>
                  <a:lnTo>
                    <a:pt x="7327" y="2037"/>
                  </a:lnTo>
                  <a:lnTo>
                    <a:pt x="7305" y="2021"/>
                  </a:lnTo>
                  <a:lnTo>
                    <a:pt x="7287" y="2005"/>
                  </a:lnTo>
                  <a:lnTo>
                    <a:pt x="7269" y="1987"/>
                  </a:lnTo>
                  <a:lnTo>
                    <a:pt x="7254" y="1970"/>
                  </a:lnTo>
                  <a:lnTo>
                    <a:pt x="7239" y="1951"/>
                  </a:lnTo>
                  <a:lnTo>
                    <a:pt x="7227" y="1932"/>
                  </a:lnTo>
                  <a:lnTo>
                    <a:pt x="7215" y="1913"/>
                  </a:lnTo>
                  <a:lnTo>
                    <a:pt x="7206" y="1893"/>
                  </a:lnTo>
                  <a:lnTo>
                    <a:pt x="7197" y="1874"/>
                  </a:lnTo>
                  <a:lnTo>
                    <a:pt x="7187" y="1853"/>
                  </a:lnTo>
                  <a:lnTo>
                    <a:pt x="7180" y="1833"/>
                  </a:lnTo>
                  <a:lnTo>
                    <a:pt x="7172" y="1813"/>
                  </a:lnTo>
                  <a:lnTo>
                    <a:pt x="7158" y="1772"/>
                  </a:lnTo>
                  <a:lnTo>
                    <a:pt x="7143" y="1729"/>
                  </a:lnTo>
                  <a:lnTo>
                    <a:pt x="7135" y="1709"/>
                  </a:lnTo>
                  <a:lnTo>
                    <a:pt x="7127" y="1689"/>
                  </a:lnTo>
                  <a:lnTo>
                    <a:pt x="7117" y="1668"/>
                  </a:lnTo>
                  <a:lnTo>
                    <a:pt x="7107" y="1649"/>
                  </a:lnTo>
                  <a:lnTo>
                    <a:pt x="7096" y="1629"/>
                  </a:lnTo>
                  <a:lnTo>
                    <a:pt x="7083" y="1610"/>
                  </a:lnTo>
                  <a:lnTo>
                    <a:pt x="7069" y="1591"/>
                  </a:lnTo>
                  <a:lnTo>
                    <a:pt x="7053" y="1572"/>
                  </a:lnTo>
                  <a:lnTo>
                    <a:pt x="7036" y="1555"/>
                  </a:lnTo>
                  <a:lnTo>
                    <a:pt x="7016" y="1537"/>
                  </a:lnTo>
                  <a:lnTo>
                    <a:pt x="6994" y="1521"/>
                  </a:lnTo>
                  <a:lnTo>
                    <a:pt x="6971" y="1505"/>
                  </a:lnTo>
                  <a:lnTo>
                    <a:pt x="6945" y="1490"/>
                  </a:lnTo>
                  <a:lnTo>
                    <a:pt x="6916" y="1476"/>
                  </a:lnTo>
                  <a:lnTo>
                    <a:pt x="6884" y="1462"/>
                  </a:lnTo>
                  <a:lnTo>
                    <a:pt x="6850" y="1450"/>
                  </a:lnTo>
                  <a:lnTo>
                    <a:pt x="6873" y="1467"/>
                  </a:lnTo>
                  <a:lnTo>
                    <a:pt x="6896" y="1487"/>
                  </a:lnTo>
                  <a:lnTo>
                    <a:pt x="6916" y="1506"/>
                  </a:lnTo>
                  <a:lnTo>
                    <a:pt x="6934" y="1527"/>
                  </a:lnTo>
                  <a:lnTo>
                    <a:pt x="6951" y="1549"/>
                  </a:lnTo>
                  <a:lnTo>
                    <a:pt x="6965" y="1571"/>
                  </a:lnTo>
                  <a:lnTo>
                    <a:pt x="6978" y="1595"/>
                  </a:lnTo>
                  <a:lnTo>
                    <a:pt x="6990" y="1619"/>
                  </a:lnTo>
                  <a:lnTo>
                    <a:pt x="7000" y="1644"/>
                  </a:lnTo>
                  <a:lnTo>
                    <a:pt x="7010" y="1668"/>
                  </a:lnTo>
                  <a:lnTo>
                    <a:pt x="7018" y="1693"/>
                  </a:lnTo>
                  <a:lnTo>
                    <a:pt x="7025" y="1719"/>
                  </a:lnTo>
                  <a:lnTo>
                    <a:pt x="7039" y="1772"/>
                  </a:lnTo>
                  <a:lnTo>
                    <a:pt x="7051" y="1823"/>
                  </a:lnTo>
                  <a:lnTo>
                    <a:pt x="7063" y="1876"/>
                  </a:lnTo>
                  <a:lnTo>
                    <a:pt x="7077" y="1927"/>
                  </a:lnTo>
                  <a:lnTo>
                    <a:pt x="7084" y="1952"/>
                  </a:lnTo>
                  <a:lnTo>
                    <a:pt x="7093" y="1977"/>
                  </a:lnTo>
                  <a:lnTo>
                    <a:pt x="7102" y="2002"/>
                  </a:lnTo>
                  <a:lnTo>
                    <a:pt x="7113" y="2025"/>
                  </a:lnTo>
                  <a:lnTo>
                    <a:pt x="7124" y="2048"/>
                  </a:lnTo>
                  <a:lnTo>
                    <a:pt x="7137" y="2071"/>
                  </a:lnTo>
                  <a:lnTo>
                    <a:pt x="7152" y="2091"/>
                  </a:lnTo>
                  <a:lnTo>
                    <a:pt x="7168" y="2112"/>
                  </a:lnTo>
                  <a:lnTo>
                    <a:pt x="7186" y="2132"/>
                  </a:lnTo>
                  <a:lnTo>
                    <a:pt x="7206" y="2150"/>
                  </a:lnTo>
                  <a:lnTo>
                    <a:pt x="7229" y="2168"/>
                  </a:lnTo>
                  <a:lnTo>
                    <a:pt x="7254" y="2183"/>
                  </a:lnTo>
                  <a:lnTo>
                    <a:pt x="7244" y="2219"/>
                  </a:lnTo>
                  <a:lnTo>
                    <a:pt x="7233" y="2263"/>
                  </a:lnTo>
                  <a:lnTo>
                    <a:pt x="7217" y="2313"/>
                  </a:lnTo>
                  <a:lnTo>
                    <a:pt x="7201" y="2369"/>
                  </a:lnTo>
                  <a:lnTo>
                    <a:pt x="7182" y="2431"/>
                  </a:lnTo>
                  <a:lnTo>
                    <a:pt x="7163" y="2496"/>
                  </a:lnTo>
                  <a:lnTo>
                    <a:pt x="7142" y="2565"/>
                  </a:lnTo>
                  <a:lnTo>
                    <a:pt x="7122" y="2635"/>
                  </a:lnTo>
                  <a:lnTo>
                    <a:pt x="7103" y="2707"/>
                  </a:lnTo>
                  <a:lnTo>
                    <a:pt x="7085" y="2779"/>
                  </a:lnTo>
                  <a:lnTo>
                    <a:pt x="7069" y="2850"/>
                  </a:lnTo>
                  <a:lnTo>
                    <a:pt x="7054" y="2919"/>
                  </a:lnTo>
                  <a:lnTo>
                    <a:pt x="7048" y="2953"/>
                  </a:lnTo>
                  <a:lnTo>
                    <a:pt x="7043" y="2985"/>
                  </a:lnTo>
                  <a:lnTo>
                    <a:pt x="7039" y="3017"/>
                  </a:lnTo>
                  <a:lnTo>
                    <a:pt x="7036" y="3048"/>
                  </a:lnTo>
                  <a:lnTo>
                    <a:pt x="7034" y="3076"/>
                  </a:lnTo>
                  <a:lnTo>
                    <a:pt x="7031" y="3104"/>
                  </a:lnTo>
                  <a:lnTo>
                    <a:pt x="7031" y="3131"/>
                  </a:lnTo>
                  <a:lnTo>
                    <a:pt x="7033" y="3156"/>
                  </a:lnTo>
                  <a:lnTo>
                    <a:pt x="6850" y="3243"/>
                  </a:lnTo>
                  <a:lnTo>
                    <a:pt x="6665" y="3332"/>
                  </a:lnTo>
                  <a:lnTo>
                    <a:pt x="6479" y="3422"/>
                  </a:lnTo>
                  <a:lnTo>
                    <a:pt x="6291" y="3512"/>
                  </a:lnTo>
                  <a:lnTo>
                    <a:pt x="6196" y="3556"/>
                  </a:lnTo>
                  <a:lnTo>
                    <a:pt x="6101" y="3601"/>
                  </a:lnTo>
                  <a:lnTo>
                    <a:pt x="6005" y="3644"/>
                  </a:lnTo>
                  <a:lnTo>
                    <a:pt x="5908" y="3687"/>
                  </a:lnTo>
                  <a:lnTo>
                    <a:pt x="5811" y="3730"/>
                  </a:lnTo>
                  <a:lnTo>
                    <a:pt x="5714" y="3772"/>
                  </a:lnTo>
                  <a:lnTo>
                    <a:pt x="5616" y="3813"/>
                  </a:lnTo>
                  <a:lnTo>
                    <a:pt x="5517" y="3853"/>
                  </a:lnTo>
                  <a:lnTo>
                    <a:pt x="5418" y="3892"/>
                  </a:lnTo>
                  <a:lnTo>
                    <a:pt x="5318" y="3930"/>
                  </a:lnTo>
                  <a:lnTo>
                    <a:pt x="5217" y="3967"/>
                  </a:lnTo>
                  <a:lnTo>
                    <a:pt x="5116" y="4002"/>
                  </a:lnTo>
                  <a:lnTo>
                    <a:pt x="5014" y="4035"/>
                  </a:lnTo>
                  <a:lnTo>
                    <a:pt x="4910" y="4067"/>
                  </a:lnTo>
                  <a:lnTo>
                    <a:pt x="4807" y="4098"/>
                  </a:lnTo>
                  <a:lnTo>
                    <a:pt x="4703" y="4126"/>
                  </a:lnTo>
                  <a:lnTo>
                    <a:pt x="4597" y="4152"/>
                  </a:lnTo>
                  <a:lnTo>
                    <a:pt x="4491" y="4177"/>
                  </a:lnTo>
                  <a:lnTo>
                    <a:pt x="4385" y="4199"/>
                  </a:lnTo>
                  <a:lnTo>
                    <a:pt x="4276" y="4219"/>
                  </a:lnTo>
                  <a:lnTo>
                    <a:pt x="4168" y="4237"/>
                  </a:lnTo>
                  <a:lnTo>
                    <a:pt x="4058" y="4252"/>
                  </a:lnTo>
                  <a:lnTo>
                    <a:pt x="3948" y="4265"/>
                  </a:lnTo>
                  <a:lnTo>
                    <a:pt x="3836" y="4275"/>
                  </a:lnTo>
                  <a:lnTo>
                    <a:pt x="3748" y="4281"/>
                  </a:lnTo>
                  <a:lnTo>
                    <a:pt x="3657" y="4286"/>
                  </a:lnTo>
                  <a:lnTo>
                    <a:pt x="3563" y="4292"/>
                  </a:lnTo>
                  <a:lnTo>
                    <a:pt x="3467" y="4296"/>
                  </a:lnTo>
                  <a:lnTo>
                    <a:pt x="3267" y="4303"/>
                  </a:lnTo>
                  <a:lnTo>
                    <a:pt x="3057" y="4309"/>
                  </a:lnTo>
                  <a:lnTo>
                    <a:pt x="2837" y="4314"/>
                  </a:lnTo>
                  <a:lnTo>
                    <a:pt x="2609" y="4317"/>
                  </a:lnTo>
                  <a:lnTo>
                    <a:pt x="2373" y="4320"/>
                  </a:lnTo>
                  <a:lnTo>
                    <a:pt x="2130" y="4322"/>
                  </a:lnTo>
                  <a:lnTo>
                    <a:pt x="1880" y="4323"/>
                  </a:lnTo>
                  <a:lnTo>
                    <a:pt x="1626" y="4324"/>
                  </a:lnTo>
                  <a:lnTo>
                    <a:pt x="1366" y="4324"/>
                  </a:lnTo>
                  <a:lnTo>
                    <a:pt x="1101" y="4325"/>
                  </a:lnTo>
                  <a:lnTo>
                    <a:pt x="834" y="4326"/>
                  </a:lnTo>
                  <a:lnTo>
                    <a:pt x="563" y="4327"/>
                  </a:lnTo>
                  <a:lnTo>
                    <a:pt x="289" y="4329"/>
                  </a:lnTo>
                  <a:lnTo>
                    <a:pt x="16" y="4331"/>
                  </a:lnTo>
                </a:path>
              </a:pathLst>
            </a:custGeom>
            <a:noFill/>
            <a:ln w="0">
              <a:solidFill>
                <a:srgbClr val="25221E"/>
              </a:solidFill>
              <a:round/>
              <a:headEnd/>
              <a:tailEnd/>
            </a:ln>
          </p:spPr>
          <p:txBody>
            <a:bodyPr/>
            <a:lstStyle/>
            <a:p>
              <a:endParaRPr lang="ar-EG">
                <a:latin typeface="Constantia" pitchFamily="18" charset="0"/>
                <a:cs typeface="Majalla UI"/>
              </a:endParaRPr>
            </a:p>
          </p:txBody>
        </p:sp>
      </p:grpSp>
      <p:pic>
        <p:nvPicPr>
          <p:cNvPr id="28697" name="Picture 36" descr="foot tonya"/>
          <p:cNvPicPr>
            <a:picLocks noChangeAspect="1" noChangeArrowheads="1"/>
          </p:cNvPicPr>
          <p:nvPr/>
        </p:nvPicPr>
        <p:blipFill>
          <a:blip r:embed="rId5"/>
          <a:srcRect/>
          <a:stretch>
            <a:fillRect/>
          </a:stretch>
        </p:blipFill>
        <p:spPr bwMode="auto">
          <a:xfrm>
            <a:off x="1150938" y="2171700"/>
            <a:ext cx="571500" cy="891779"/>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215900" y="0"/>
            <a:ext cx="8604250" cy="600075"/>
          </a:xfrm>
        </p:spPr>
        <p:txBody>
          <a:bodyPr/>
          <a:lstStyle/>
          <a:p>
            <a:pPr rtl="0" eaLnBrk="1" hangingPunct="1"/>
            <a:r>
              <a:rPr lang="en-US" sz="4000">
                <a:solidFill>
                  <a:srgbClr val="FF0000"/>
                </a:solidFill>
              </a:rPr>
              <a:t>Long-Term Complications of Diabetes</a:t>
            </a:r>
          </a:p>
        </p:txBody>
      </p:sp>
      <p:pic>
        <p:nvPicPr>
          <p:cNvPr id="5" name="Content Placeholder 4" descr="complication of diabetes.gif"/>
          <p:cNvPicPr>
            <a:picLocks noGrp="1" noChangeAspect="1"/>
          </p:cNvPicPr>
          <p:nvPr>
            <p:ph idx="1"/>
          </p:nvPr>
        </p:nvPicPr>
        <p:blipFill>
          <a:blip r:embed="rId2"/>
          <a:stretch>
            <a:fillRect/>
          </a:stretch>
        </p:blipFill>
        <p:spPr>
          <a:xfrm>
            <a:off x="4468644" y="1451262"/>
            <a:ext cx="4286250" cy="3219450"/>
          </a:xfrm>
        </p:spPr>
      </p:pic>
      <p:sp>
        <p:nvSpPr>
          <p:cNvPr id="120835" name="Rectangle 3"/>
          <p:cNvSpPr>
            <a:spLocks noGrp="1" noChangeArrowheads="1"/>
          </p:cNvSpPr>
          <p:nvPr>
            <p:ph type="body" sz="half" idx="2"/>
          </p:nvPr>
        </p:nvSpPr>
        <p:spPr>
          <a:xfrm>
            <a:off x="179388" y="627460"/>
            <a:ext cx="4679950" cy="4346972"/>
          </a:xfrm>
        </p:spPr>
        <p:txBody>
          <a:bodyPr/>
          <a:lstStyle/>
          <a:p>
            <a:pPr algn="l" rtl="0" eaLnBrk="1" hangingPunct="1">
              <a:buClr>
                <a:srgbClr val="FF0000"/>
              </a:buClr>
              <a:buFont typeface="Wingdings" pitchFamily="2" charset="2"/>
              <a:buChar char="Ø"/>
            </a:pPr>
            <a:r>
              <a:rPr lang="en-US" sz="2600" dirty="0"/>
              <a:t>The general categories of long-term diabetic complications are:</a:t>
            </a:r>
          </a:p>
          <a:p>
            <a:pPr algn="l" rtl="0" eaLnBrk="1" hangingPunct="1">
              <a:buClr>
                <a:srgbClr val="FF0000"/>
              </a:buClr>
              <a:buFont typeface="Wingdings" pitchFamily="2" charset="2"/>
              <a:buChar char="§"/>
            </a:pPr>
            <a:r>
              <a:rPr lang="en-US" sz="2600" dirty="0"/>
              <a:t>Macro vascular</a:t>
            </a:r>
          </a:p>
          <a:p>
            <a:pPr algn="l" rtl="0" eaLnBrk="1" hangingPunct="1">
              <a:buClr>
                <a:srgbClr val="FF0000"/>
              </a:buClr>
              <a:buFont typeface="Wingdings" pitchFamily="2" charset="2"/>
              <a:buChar char="§"/>
            </a:pPr>
            <a:r>
              <a:rPr lang="en-US" sz="2600" dirty="0"/>
              <a:t>Micro vascular</a:t>
            </a:r>
          </a:p>
          <a:p>
            <a:pPr algn="l" rtl="0" eaLnBrk="1" hangingPunct="1">
              <a:buClr>
                <a:srgbClr val="FF0000"/>
              </a:buClr>
              <a:buFont typeface="Wingdings" pitchFamily="2" charset="2"/>
              <a:buChar char="§"/>
            </a:pPr>
            <a:r>
              <a:rPr lang="en-US" sz="2600" dirty="0"/>
              <a:t>Neuropathy</a:t>
            </a:r>
          </a:p>
          <a:p>
            <a:pPr algn="l" rtl="0" eaLnBrk="1" hangingPunct="1">
              <a:buClr>
                <a:srgbClr val="FF0000"/>
              </a:buClr>
            </a:pP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120834"/>
                                        </p:tgtEl>
                                        <p:attrNameLst>
                                          <p:attrName>style.visibility</p:attrName>
                                        </p:attrNameLst>
                                      </p:cBhvr>
                                      <p:to>
                                        <p:strVal val="visible"/>
                                      </p:to>
                                    </p:set>
                                    <p:animEffect transition="in" filter="fade">
                                      <p:cBhvr>
                                        <p:cTn id="7" dur="1000"/>
                                        <p:tgtEl>
                                          <p:spTgt spid="120834"/>
                                        </p:tgtEl>
                                      </p:cBhvr>
                                    </p:animEffect>
                                    <p:anim calcmode="lin" valueType="num">
                                      <p:cBhvr>
                                        <p:cTn id="8" dur="1000" fill="hold"/>
                                        <p:tgtEl>
                                          <p:spTgt spid="120834"/>
                                        </p:tgtEl>
                                        <p:attrNameLst>
                                          <p:attrName>ppt_w</p:attrName>
                                        </p:attrNameLst>
                                      </p:cBhvr>
                                      <p:tavLst>
                                        <p:tav tm="0" fmla="#ppt_w*sin(2.5*pi*$)">
                                          <p:val>
                                            <p:fltVal val="0"/>
                                          </p:val>
                                        </p:tav>
                                        <p:tav tm="100000">
                                          <p:val>
                                            <p:fltVal val="1"/>
                                          </p:val>
                                        </p:tav>
                                      </p:tavLst>
                                    </p:anim>
                                    <p:anim calcmode="lin" valueType="num">
                                      <p:cBhvr>
                                        <p:cTn id="9" dur="1000" fill="hold"/>
                                        <p:tgtEl>
                                          <p:spTgt spid="120834"/>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5" presetClass="entr" presetSubtype="0" fill="hold" nodeType="clickEffect">
                                  <p:stCondLst>
                                    <p:cond delay="0"/>
                                  </p:stCondLst>
                                  <p:iterate type="lt">
                                    <p:tmPct val="10000"/>
                                  </p:iterate>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ppt_w</p:attrName>
                                        </p:attrNameLst>
                                      </p:cBhvr>
                                      <p:tavLst>
                                        <p:tav tm="0" fmla="#ppt_w*sin(2.5*pi*$)">
                                          <p:val>
                                            <p:fltVal val="0"/>
                                          </p:val>
                                        </p:tav>
                                        <p:tav tm="100000">
                                          <p:val>
                                            <p:fltVal val="1"/>
                                          </p:val>
                                        </p:tav>
                                      </p:tavLst>
                                    </p:anim>
                                    <p:anim calcmode="lin" valueType="num">
                                      <p:cBhvr>
                                        <p:cTn id="16" dur="1000" fill="hold"/>
                                        <p:tgtEl>
                                          <p:spTgt spid="5"/>
                                        </p:tgtEl>
                                        <p:attrNameLst>
                                          <p:attrName>ppt_h</p:attrName>
                                        </p:attrNameLst>
                                      </p:cBhvr>
                                      <p:tavLst>
                                        <p:tav tm="0">
                                          <p:val>
                                            <p:strVal val="#ppt_h"/>
                                          </p:val>
                                        </p:tav>
                                        <p:tav tm="100000">
                                          <p:val>
                                            <p:strVal val="#ppt_h"/>
                                          </p:val>
                                        </p:tav>
                                      </p:tavLst>
                                    </p:anim>
                                  </p:childTnLst>
                                </p:cTn>
                              </p:par>
                              <p:par>
                                <p:cTn id="17" presetID="55" presetClass="entr" presetSubtype="0" fill="hold" nodeType="withEffect">
                                  <p:stCondLst>
                                    <p:cond delay="0"/>
                                  </p:stCondLst>
                                  <p:childTnLst>
                                    <p:set>
                                      <p:cBhvr>
                                        <p:cTn id="18" dur="1" fill="hold">
                                          <p:stCondLst>
                                            <p:cond delay="0"/>
                                          </p:stCondLst>
                                        </p:cTn>
                                        <p:tgtEl>
                                          <p:spTgt spid="120835">
                                            <p:txEl>
                                              <p:pRg st="0" end="0"/>
                                            </p:txEl>
                                          </p:spTgt>
                                        </p:tgtEl>
                                        <p:attrNameLst>
                                          <p:attrName>style.visibility</p:attrName>
                                        </p:attrNameLst>
                                      </p:cBhvr>
                                      <p:to>
                                        <p:strVal val="visible"/>
                                      </p:to>
                                    </p:set>
                                    <p:anim calcmode="lin" valueType="num">
                                      <p:cBhvr>
                                        <p:cTn id="19" dur="1000" fill="hold"/>
                                        <p:tgtEl>
                                          <p:spTgt spid="120835">
                                            <p:txEl>
                                              <p:pRg st="0" end="0"/>
                                            </p:txEl>
                                          </p:spTgt>
                                        </p:tgtEl>
                                        <p:attrNameLst>
                                          <p:attrName>ppt_w</p:attrName>
                                        </p:attrNameLst>
                                      </p:cBhvr>
                                      <p:tavLst>
                                        <p:tav tm="0">
                                          <p:val>
                                            <p:strVal val="#ppt_w*0.70"/>
                                          </p:val>
                                        </p:tav>
                                        <p:tav tm="100000">
                                          <p:val>
                                            <p:strVal val="#ppt_w"/>
                                          </p:val>
                                        </p:tav>
                                      </p:tavLst>
                                    </p:anim>
                                    <p:anim calcmode="lin" valueType="num">
                                      <p:cBhvr>
                                        <p:cTn id="20" dur="1000" fill="hold"/>
                                        <p:tgtEl>
                                          <p:spTgt spid="120835">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120835">
                                            <p:txEl>
                                              <p:pRg st="0" end="0"/>
                                            </p:txEl>
                                          </p:spTgt>
                                        </p:tgtEl>
                                      </p:cBhvr>
                                    </p:animEffect>
                                  </p:childTnLst>
                                </p:cTn>
                              </p:par>
                              <p:par>
                                <p:cTn id="22" presetID="55" presetClass="entr" presetSubtype="0" fill="hold" nodeType="withEffect">
                                  <p:stCondLst>
                                    <p:cond delay="0"/>
                                  </p:stCondLst>
                                  <p:childTnLst>
                                    <p:set>
                                      <p:cBhvr>
                                        <p:cTn id="23" dur="1" fill="hold">
                                          <p:stCondLst>
                                            <p:cond delay="0"/>
                                          </p:stCondLst>
                                        </p:cTn>
                                        <p:tgtEl>
                                          <p:spTgt spid="120835">
                                            <p:txEl>
                                              <p:pRg st="1" end="1"/>
                                            </p:txEl>
                                          </p:spTgt>
                                        </p:tgtEl>
                                        <p:attrNameLst>
                                          <p:attrName>style.visibility</p:attrName>
                                        </p:attrNameLst>
                                      </p:cBhvr>
                                      <p:to>
                                        <p:strVal val="visible"/>
                                      </p:to>
                                    </p:set>
                                    <p:anim calcmode="lin" valueType="num">
                                      <p:cBhvr>
                                        <p:cTn id="24" dur="1000" fill="hold"/>
                                        <p:tgtEl>
                                          <p:spTgt spid="120835">
                                            <p:txEl>
                                              <p:pRg st="1" end="1"/>
                                            </p:txEl>
                                          </p:spTgt>
                                        </p:tgtEl>
                                        <p:attrNameLst>
                                          <p:attrName>ppt_w</p:attrName>
                                        </p:attrNameLst>
                                      </p:cBhvr>
                                      <p:tavLst>
                                        <p:tav tm="0">
                                          <p:val>
                                            <p:strVal val="#ppt_w*0.70"/>
                                          </p:val>
                                        </p:tav>
                                        <p:tav tm="100000">
                                          <p:val>
                                            <p:strVal val="#ppt_w"/>
                                          </p:val>
                                        </p:tav>
                                      </p:tavLst>
                                    </p:anim>
                                    <p:anim calcmode="lin" valueType="num">
                                      <p:cBhvr>
                                        <p:cTn id="25" dur="1000" fill="hold"/>
                                        <p:tgtEl>
                                          <p:spTgt spid="120835">
                                            <p:txEl>
                                              <p:pRg st="1" end="1"/>
                                            </p:txEl>
                                          </p:spTgt>
                                        </p:tgtEl>
                                        <p:attrNameLst>
                                          <p:attrName>ppt_h</p:attrName>
                                        </p:attrNameLst>
                                      </p:cBhvr>
                                      <p:tavLst>
                                        <p:tav tm="0">
                                          <p:val>
                                            <p:strVal val="#ppt_h"/>
                                          </p:val>
                                        </p:tav>
                                        <p:tav tm="100000">
                                          <p:val>
                                            <p:strVal val="#ppt_h"/>
                                          </p:val>
                                        </p:tav>
                                      </p:tavLst>
                                    </p:anim>
                                    <p:animEffect transition="in" filter="fade">
                                      <p:cBhvr>
                                        <p:cTn id="26" dur="1000"/>
                                        <p:tgtEl>
                                          <p:spTgt spid="120835">
                                            <p:txEl>
                                              <p:pRg st="1" end="1"/>
                                            </p:txEl>
                                          </p:spTgt>
                                        </p:tgtEl>
                                      </p:cBhvr>
                                    </p:animEffect>
                                  </p:childTnLst>
                                </p:cTn>
                              </p:par>
                              <p:par>
                                <p:cTn id="27" presetID="55" presetClass="entr" presetSubtype="0" fill="hold" nodeType="withEffect">
                                  <p:stCondLst>
                                    <p:cond delay="0"/>
                                  </p:stCondLst>
                                  <p:childTnLst>
                                    <p:set>
                                      <p:cBhvr>
                                        <p:cTn id="28" dur="1" fill="hold">
                                          <p:stCondLst>
                                            <p:cond delay="0"/>
                                          </p:stCondLst>
                                        </p:cTn>
                                        <p:tgtEl>
                                          <p:spTgt spid="120835">
                                            <p:txEl>
                                              <p:pRg st="2" end="2"/>
                                            </p:txEl>
                                          </p:spTgt>
                                        </p:tgtEl>
                                        <p:attrNameLst>
                                          <p:attrName>style.visibility</p:attrName>
                                        </p:attrNameLst>
                                      </p:cBhvr>
                                      <p:to>
                                        <p:strVal val="visible"/>
                                      </p:to>
                                    </p:set>
                                    <p:anim calcmode="lin" valueType="num">
                                      <p:cBhvr>
                                        <p:cTn id="29" dur="1000" fill="hold"/>
                                        <p:tgtEl>
                                          <p:spTgt spid="120835">
                                            <p:txEl>
                                              <p:pRg st="2" end="2"/>
                                            </p:txEl>
                                          </p:spTgt>
                                        </p:tgtEl>
                                        <p:attrNameLst>
                                          <p:attrName>ppt_w</p:attrName>
                                        </p:attrNameLst>
                                      </p:cBhvr>
                                      <p:tavLst>
                                        <p:tav tm="0">
                                          <p:val>
                                            <p:strVal val="#ppt_w*0.70"/>
                                          </p:val>
                                        </p:tav>
                                        <p:tav tm="100000">
                                          <p:val>
                                            <p:strVal val="#ppt_w"/>
                                          </p:val>
                                        </p:tav>
                                      </p:tavLst>
                                    </p:anim>
                                    <p:anim calcmode="lin" valueType="num">
                                      <p:cBhvr>
                                        <p:cTn id="30" dur="1000" fill="hold"/>
                                        <p:tgtEl>
                                          <p:spTgt spid="120835">
                                            <p:txEl>
                                              <p:pRg st="2" end="2"/>
                                            </p:txEl>
                                          </p:spTgt>
                                        </p:tgtEl>
                                        <p:attrNameLst>
                                          <p:attrName>ppt_h</p:attrName>
                                        </p:attrNameLst>
                                      </p:cBhvr>
                                      <p:tavLst>
                                        <p:tav tm="0">
                                          <p:val>
                                            <p:strVal val="#ppt_h"/>
                                          </p:val>
                                        </p:tav>
                                        <p:tav tm="100000">
                                          <p:val>
                                            <p:strVal val="#ppt_h"/>
                                          </p:val>
                                        </p:tav>
                                      </p:tavLst>
                                    </p:anim>
                                    <p:animEffect transition="in" filter="fade">
                                      <p:cBhvr>
                                        <p:cTn id="31" dur="1000"/>
                                        <p:tgtEl>
                                          <p:spTgt spid="120835">
                                            <p:txEl>
                                              <p:pRg st="2" end="2"/>
                                            </p:txEl>
                                          </p:spTgt>
                                        </p:tgtEl>
                                      </p:cBhvr>
                                    </p:animEffect>
                                  </p:childTnLst>
                                </p:cTn>
                              </p:par>
                              <p:par>
                                <p:cTn id="32" presetID="55" presetClass="entr" presetSubtype="0" fill="hold" nodeType="withEffect">
                                  <p:stCondLst>
                                    <p:cond delay="0"/>
                                  </p:stCondLst>
                                  <p:childTnLst>
                                    <p:set>
                                      <p:cBhvr>
                                        <p:cTn id="33" dur="1" fill="hold">
                                          <p:stCondLst>
                                            <p:cond delay="0"/>
                                          </p:stCondLst>
                                        </p:cTn>
                                        <p:tgtEl>
                                          <p:spTgt spid="120835">
                                            <p:txEl>
                                              <p:pRg st="3" end="3"/>
                                            </p:txEl>
                                          </p:spTgt>
                                        </p:tgtEl>
                                        <p:attrNameLst>
                                          <p:attrName>style.visibility</p:attrName>
                                        </p:attrNameLst>
                                      </p:cBhvr>
                                      <p:to>
                                        <p:strVal val="visible"/>
                                      </p:to>
                                    </p:set>
                                    <p:anim calcmode="lin" valueType="num">
                                      <p:cBhvr>
                                        <p:cTn id="34" dur="1000" fill="hold"/>
                                        <p:tgtEl>
                                          <p:spTgt spid="120835">
                                            <p:txEl>
                                              <p:pRg st="3" end="3"/>
                                            </p:txEl>
                                          </p:spTgt>
                                        </p:tgtEl>
                                        <p:attrNameLst>
                                          <p:attrName>ppt_w</p:attrName>
                                        </p:attrNameLst>
                                      </p:cBhvr>
                                      <p:tavLst>
                                        <p:tav tm="0">
                                          <p:val>
                                            <p:strVal val="#ppt_w*0.70"/>
                                          </p:val>
                                        </p:tav>
                                        <p:tav tm="100000">
                                          <p:val>
                                            <p:strVal val="#ppt_w"/>
                                          </p:val>
                                        </p:tav>
                                      </p:tavLst>
                                    </p:anim>
                                    <p:anim calcmode="lin" valueType="num">
                                      <p:cBhvr>
                                        <p:cTn id="35" dur="1000" fill="hold"/>
                                        <p:tgtEl>
                                          <p:spTgt spid="120835">
                                            <p:txEl>
                                              <p:pRg st="3" end="3"/>
                                            </p:txEl>
                                          </p:spTgt>
                                        </p:tgtEl>
                                        <p:attrNameLst>
                                          <p:attrName>ppt_h</p:attrName>
                                        </p:attrNameLst>
                                      </p:cBhvr>
                                      <p:tavLst>
                                        <p:tav tm="0">
                                          <p:val>
                                            <p:strVal val="#ppt_h"/>
                                          </p:val>
                                        </p:tav>
                                        <p:tav tm="100000">
                                          <p:val>
                                            <p:strVal val="#ppt_h"/>
                                          </p:val>
                                        </p:tav>
                                      </p:tavLst>
                                    </p:anim>
                                    <p:animEffect transition="in" filter="fade">
                                      <p:cBhvr>
                                        <p:cTn id="36" dur="1000"/>
                                        <p:tgtEl>
                                          <p:spTgt spid="1208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C:\Users\ahmad\Desktop\diabetes-complications-retinopathy-nephropathy-neuropathy.jpeg"/>
          <p:cNvPicPr>
            <a:picLocks noGrp="1" noChangeAspect="1" noChangeArrowheads="1"/>
          </p:cNvPicPr>
          <p:nvPr>
            <p:ph idx="1"/>
          </p:nvPr>
        </p:nvPicPr>
        <p:blipFill>
          <a:blip r:embed="rId2"/>
          <a:srcRect/>
          <a:stretch>
            <a:fillRect/>
          </a:stretch>
        </p:blipFill>
        <p:spPr bwMode="auto">
          <a:xfrm>
            <a:off x="0" y="961401"/>
            <a:ext cx="8686800" cy="3668965"/>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ahmad\Desktop\Hormones_2017_351-fig1.jpg"/>
          <p:cNvPicPr>
            <a:picLocks noGrp="1" noChangeAspect="1" noChangeArrowheads="1"/>
          </p:cNvPicPr>
          <p:nvPr>
            <p:ph idx="1"/>
          </p:nvPr>
        </p:nvPicPr>
        <p:blipFill>
          <a:blip r:embed="rId2"/>
          <a:srcRect/>
          <a:stretch>
            <a:fillRect/>
          </a:stretch>
        </p:blipFill>
        <p:spPr bwMode="auto">
          <a:xfrm>
            <a:off x="204281" y="632298"/>
            <a:ext cx="8482519" cy="3754875"/>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2"/>
          <a:srcRect/>
          <a:stretch>
            <a:fillRect/>
          </a:stretch>
        </p:blipFill>
        <p:spPr bwMode="auto">
          <a:xfrm>
            <a:off x="418289" y="690664"/>
            <a:ext cx="8268511" cy="3735421"/>
          </a:xfrm>
          <a:prstGeom prst="rect">
            <a:avLst/>
          </a:prstGeom>
          <a:noFill/>
          <a:ln w="9525">
            <a:noFill/>
            <a:miter lim="800000"/>
            <a:headEnd/>
            <a:tailEnd/>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C:\Users\ahmad\Desktop\pancreas-function-digestive-endocrine-exocrine-system.jpeg"/>
          <p:cNvPicPr>
            <a:picLocks noChangeAspect="1" noChangeArrowheads="1"/>
          </p:cNvPicPr>
          <p:nvPr/>
        </p:nvPicPr>
        <p:blipFill>
          <a:blip r:embed="rId2">
            <a:clrChange>
              <a:clrFrom>
                <a:srgbClr val="FFFFFF"/>
              </a:clrFrom>
              <a:clrTo>
                <a:srgbClr val="FFFFFF">
                  <a:alpha val="0"/>
                </a:srgbClr>
              </a:clrTo>
            </a:clrChange>
            <a:lum bright="-10000" contrast="40000"/>
          </a:blip>
          <a:srcRect/>
          <a:stretch>
            <a:fillRect/>
          </a:stretch>
        </p:blipFill>
        <p:spPr bwMode="auto">
          <a:xfrm>
            <a:off x="702201" y="0"/>
            <a:ext cx="7447539" cy="4049486"/>
          </a:xfrm>
          <a:prstGeom prst="rect">
            <a:avLst/>
          </a:prstGeom>
          <a:noFill/>
        </p:spPr>
      </p:pic>
      <p:sp>
        <p:nvSpPr>
          <p:cNvPr id="3" name="Rectangle 11"/>
          <p:cNvSpPr>
            <a:spLocks noGrp="1" noChangeArrowheads="1"/>
          </p:cNvSpPr>
          <p:nvPr>
            <p:ph type="title"/>
          </p:nvPr>
        </p:nvSpPr>
        <p:spPr>
          <a:xfrm>
            <a:off x="276448" y="4264984"/>
            <a:ext cx="7198242" cy="857250"/>
          </a:xfrm>
        </p:spPr>
        <p:txBody>
          <a:bodyPr lIns="91440" rIns="91440" bIns="45720" anchor="t">
            <a:noAutofit/>
          </a:bodyPr>
          <a:lstStyle/>
          <a:p>
            <a:pPr algn="ctr" fontAlgn="auto">
              <a:spcAft>
                <a:spcPts val="0"/>
              </a:spcAft>
              <a:defRPr/>
            </a:pPr>
            <a:r>
              <a:rPr lang="en-US" b="0" dirty="0">
                <a:latin typeface="Bahnschrift Condensed" pitchFamily="34" charset="0"/>
              </a:rPr>
              <a:t>Digestive (exocrine) and hormone (endocrine) functions of the pancreas including glucagon (alpha cells), insulin (beta cells), and </a:t>
            </a:r>
            <a:r>
              <a:rPr lang="en-US" b="0" dirty="0" err="1">
                <a:latin typeface="Bahnschrift Condensed" pitchFamily="34" charset="0"/>
              </a:rPr>
              <a:t>somatostatin</a:t>
            </a:r>
            <a:r>
              <a:rPr lang="en-US" b="0" dirty="0">
                <a:latin typeface="Bahnschrift Condensed" pitchFamily="34" charset="0"/>
              </a:rPr>
              <a:t> (delta cells) release</a:t>
            </a:r>
            <a:r>
              <a:rPr lang="en-US" altLang="en-US" b="0" dirty="0">
                <a:solidFill>
                  <a:schemeClr val="tx1"/>
                </a:solidFill>
                <a:latin typeface="Bahnschrift Condensed" pitchFamily="34" charset="0"/>
              </a:rPr>
              <a: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https://pub.mdpi-res.com/ijms/ijms-22-06403/article_deploy/html/images/ijms-22-06403-ag.png?1623815149"/>
          <p:cNvPicPr>
            <a:picLocks noChangeAspect="1" noChangeArrowheads="1"/>
          </p:cNvPicPr>
          <p:nvPr/>
        </p:nvPicPr>
        <p:blipFill>
          <a:blip r:embed="rId2">
            <a:clrChange>
              <a:clrFrom>
                <a:srgbClr val="FFFFFF"/>
              </a:clrFrom>
              <a:clrTo>
                <a:srgbClr val="FFFFFF">
                  <a:alpha val="0"/>
                </a:srgbClr>
              </a:clrTo>
            </a:clrChange>
            <a:lum contrast="10000"/>
          </a:blip>
          <a:srcRect t="7748"/>
          <a:stretch>
            <a:fillRect/>
          </a:stretch>
        </p:blipFill>
        <p:spPr bwMode="auto">
          <a:xfrm>
            <a:off x="1447800" y="662152"/>
            <a:ext cx="5943599" cy="4481348"/>
          </a:xfrm>
          <a:prstGeom prst="rect">
            <a:avLst/>
          </a:prstGeom>
          <a:noFill/>
        </p:spPr>
      </p:pic>
      <p:sp>
        <p:nvSpPr>
          <p:cNvPr id="7" name="Rectangle 11"/>
          <p:cNvSpPr>
            <a:spLocks noGrp="1" noChangeArrowheads="1"/>
          </p:cNvSpPr>
          <p:nvPr>
            <p:ph type="title"/>
          </p:nvPr>
        </p:nvSpPr>
        <p:spPr>
          <a:xfrm>
            <a:off x="7126013" y="3519513"/>
            <a:ext cx="2017987" cy="459171"/>
          </a:xfrm>
        </p:spPr>
        <p:txBody>
          <a:bodyPr lIns="91440" rIns="91440" bIns="45720" anchor="t">
            <a:noAutofit/>
          </a:bodyPr>
          <a:lstStyle/>
          <a:p>
            <a:pPr algn="ctr" fontAlgn="auto">
              <a:spcAft>
                <a:spcPts val="0"/>
              </a:spcAft>
              <a:defRPr/>
            </a:pPr>
            <a:r>
              <a:rPr lang="en-US" altLang="en-US" b="0" dirty="0">
                <a:solidFill>
                  <a:schemeClr val="tx1"/>
                </a:solidFill>
                <a:latin typeface="Bahnschrift Condensed" pitchFamily="34" charset="0"/>
              </a:rPr>
              <a:t>Graphical</a:t>
            </a:r>
            <a:br>
              <a:rPr lang="en-US" altLang="en-US" b="0" dirty="0">
                <a:solidFill>
                  <a:schemeClr val="tx1"/>
                </a:solidFill>
                <a:latin typeface="Bahnschrift Condensed" pitchFamily="34" charset="0"/>
              </a:rPr>
            </a:br>
            <a:r>
              <a:rPr lang="en-US" altLang="en-US" b="0" dirty="0">
                <a:solidFill>
                  <a:schemeClr val="tx1"/>
                </a:solidFill>
                <a:latin typeface="Bahnschrift Condensed" pitchFamily="34" charset="0"/>
              </a:rPr>
              <a:t> illustration</a:t>
            </a:r>
          </a:p>
        </p:txBody>
      </p:sp>
      <p:sp>
        <p:nvSpPr>
          <p:cNvPr id="8" name="مستطيل 7"/>
          <p:cNvSpPr/>
          <p:nvPr/>
        </p:nvSpPr>
        <p:spPr>
          <a:xfrm>
            <a:off x="2367376" y="0"/>
            <a:ext cx="4147289" cy="646331"/>
          </a:xfrm>
          <a:prstGeom prst="rect">
            <a:avLst/>
          </a:prstGeom>
        </p:spPr>
        <p:txBody>
          <a:bodyPr wrap="none">
            <a:spAutoFit/>
          </a:bodyPr>
          <a:lstStyle/>
          <a:p>
            <a:r>
              <a:rPr lang="en-US" altLang="en-US" sz="3600" b="1" dirty="0">
                <a:latin typeface="Bahnschrift Condensed" pitchFamily="34" charset="0"/>
                <a:ea typeface="+mj-ea"/>
                <a:cs typeface="+mj-cs"/>
              </a:rPr>
              <a:t>Normal Insulin Physiology</a:t>
            </a:r>
            <a:endParaRPr lang="ar-EG" altLang="en-US" sz="3600" b="1" dirty="0">
              <a:latin typeface="Bahnschrift Condensed" pitchFamily="34" charset="0"/>
              <a:ea typeface="+mj-ea"/>
              <a:cs typeface="+mj-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jms 22 06403 g002"/>
          <p:cNvPicPr>
            <a:picLocks noChangeAspect="1" noChangeArrowheads="1"/>
          </p:cNvPicPr>
          <p:nvPr/>
        </p:nvPicPr>
        <p:blipFill>
          <a:blip r:embed="rId3">
            <a:lum bright="-20000" contrast="30000"/>
          </a:blip>
          <a:srcRect/>
          <a:stretch>
            <a:fillRect/>
          </a:stretch>
        </p:blipFill>
        <p:spPr bwMode="auto">
          <a:xfrm>
            <a:off x="1" y="1"/>
            <a:ext cx="6943060" cy="5143500"/>
          </a:xfrm>
          <a:prstGeom prst="rect">
            <a:avLst/>
          </a:prstGeom>
          <a:noFill/>
        </p:spPr>
      </p:pic>
      <p:sp>
        <p:nvSpPr>
          <p:cNvPr id="6" name="مستطيل 5"/>
          <p:cNvSpPr/>
          <p:nvPr/>
        </p:nvSpPr>
        <p:spPr>
          <a:xfrm>
            <a:off x="7006856" y="1654909"/>
            <a:ext cx="2137144" cy="1323439"/>
          </a:xfrm>
          <a:prstGeom prst="rect">
            <a:avLst/>
          </a:prstGeom>
        </p:spPr>
        <p:txBody>
          <a:bodyPr wrap="square">
            <a:spAutoFit/>
          </a:bodyPr>
          <a:lstStyle/>
          <a:p>
            <a:r>
              <a:rPr lang="en-US" sz="1000" dirty="0">
                <a:latin typeface="Arial" pitchFamily="34" charset="0"/>
                <a:cs typeface="Arial" pitchFamily="34" charset="0"/>
              </a:rPr>
              <a:t> </a:t>
            </a:r>
            <a:r>
              <a:rPr lang="en-US" altLang="en-US" sz="1600" b="1" dirty="0">
                <a:latin typeface="Arial" pitchFamily="34" charset="0"/>
                <a:ea typeface="+mj-ea"/>
                <a:cs typeface="Arial" pitchFamily="34" charset="0"/>
              </a:rPr>
              <a:t>Major physiological roles of insulin in the liver, adipose tissue, and skeletal muscles.</a:t>
            </a:r>
            <a:endParaRPr lang="ar-EG" altLang="en-US" sz="1600" b="1" dirty="0">
              <a:latin typeface="Arial" pitchFamily="34" charset="0"/>
              <a:ea typeface="+mj-ea"/>
              <a:cs typeface="Arial"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66966" y="450378"/>
            <a:ext cx="8356060" cy="4389835"/>
          </a:xfrm>
        </p:spPr>
        <p:txBody>
          <a:bodyPr/>
          <a:lstStyle/>
          <a:p>
            <a:pPr algn="ctr">
              <a:buNone/>
            </a:pPr>
            <a:endParaRPr lang="en-US" sz="2000" dirty="0">
              <a:latin typeface="Arial" pitchFamily="34" charset="0"/>
              <a:cs typeface="Arial" pitchFamily="34" charset="0"/>
            </a:endParaRPr>
          </a:p>
          <a:p>
            <a:r>
              <a:rPr lang="en-US" sz="2000" dirty="0" err="1">
                <a:latin typeface="Arial" pitchFamily="34" charset="0"/>
                <a:cs typeface="Arial" pitchFamily="34" charset="0"/>
              </a:rPr>
              <a:t>Polyuria</a:t>
            </a:r>
            <a:endParaRPr lang="en-US" sz="2000" dirty="0">
              <a:latin typeface="Arial" pitchFamily="34" charset="0"/>
              <a:cs typeface="Arial" pitchFamily="34" charset="0"/>
            </a:endParaRPr>
          </a:p>
          <a:p>
            <a:r>
              <a:rPr lang="en-US" sz="2000" dirty="0" err="1">
                <a:latin typeface="Arial" pitchFamily="34" charset="0"/>
                <a:cs typeface="Arial" pitchFamily="34" charset="0"/>
              </a:rPr>
              <a:t>Polydipsia</a:t>
            </a:r>
            <a:endParaRPr lang="en-US" sz="2000" dirty="0">
              <a:latin typeface="Arial" pitchFamily="34" charset="0"/>
              <a:cs typeface="Arial" pitchFamily="34" charset="0"/>
            </a:endParaRPr>
          </a:p>
          <a:p>
            <a:r>
              <a:rPr lang="en-US" sz="2000" dirty="0" err="1">
                <a:latin typeface="Arial" pitchFamily="34" charset="0"/>
                <a:cs typeface="Arial" pitchFamily="34" charset="0"/>
              </a:rPr>
              <a:t>Nocturia</a:t>
            </a:r>
            <a:endParaRPr lang="en-US" sz="2000" dirty="0">
              <a:latin typeface="Arial" pitchFamily="34" charset="0"/>
              <a:cs typeface="Arial" pitchFamily="34" charset="0"/>
            </a:endParaRPr>
          </a:p>
          <a:p>
            <a:r>
              <a:rPr lang="en-US" sz="2000" dirty="0">
                <a:latin typeface="Arial" pitchFamily="34" charset="0"/>
                <a:cs typeface="Arial" pitchFamily="34" charset="0"/>
              </a:rPr>
              <a:t>Fatigue</a:t>
            </a:r>
          </a:p>
          <a:p>
            <a:r>
              <a:rPr lang="en-US" sz="2000" dirty="0">
                <a:latin typeface="Arial" pitchFamily="34" charset="0"/>
                <a:cs typeface="Arial" pitchFamily="34" charset="0"/>
              </a:rPr>
              <a:t> Blurred vision</a:t>
            </a:r>
          </a:p>
          <a:p>
            <a:r>
              <a:rPr lang="en-US" sz="2000" dirty="0">
                <a:latin typeface="Arial" pitchFamily="34" charset="0"/>
                <a:cs typeface="Arial" pitchFamily="34" charset="0"/>
              </a:rPr>
              <a:t> non intentional weight loss</a:t>
            </a:r>
          </a:p>
          <a:p>
            <a:r>
              <a:rPr lang="en-US" sz="2000" dirty="0">
                <a:latin typeface="Arial" pitchFamily="34" charset="0"/>
                <a:cs typeface="Arial" pitchFamily="34" charset="0"/>
              </a:rPr>
              <a:t>DKA may be the initial presentation in </a:t>
            </a:r>
          </a:p>
          <a:p>
            <a:pPr>
              <a:buNone/>
            </a:pPr>
            <a:r>
              <a:rPr lang="en-US" sz="2000" dirty="0">
                <a:latin typeface="Arial" pitchFamily="34" charset="0"/>
                <a:cs typeface="Arial" pitchFamily="34" charset="0"/>
              </a:rPr>
              <a:t>approximately 25 percent of adults with newly </a:t>
            </a:r>
          </a:p>
          <a:p>
            <a:pPr>
              <a:buNone/>
            </a:pPr>
            <a:r>
              <a:rPr lang="en-US" sz="2000" dirty="0">
                <a:latin typeface="Arial" pitchFamily="34" charset="0"/>
                <a:cs typeface="Arial" pitchFamily="34" charset="0"/>
              </a:rPr>
              <a:t>diagnosed type 1 diabetes</a:t>
            </a:r>
          </a:p>
          <a:p>
            <a:endParaRPr lang="ar-EG" sz="2000" dirty="0">
              <a:latin typeface="Arial" pitchFamily="34" charset="0"/>
              <a:cs typeface="Arial" pitchFamily="34" charset="0"/>
            </a:endParaRPr>
          </a:p>
        </p:txBody>
      </p:sp>
      <p:pic>
        <p:nvPicPr>
          <p:cNvPr id="159750" name="Picture 6" descr="https://upload.wikimedia.org/wikipedia/commons/thumb/c/ca/Hyperglycemia.png/300px-Hyperglycemia.png"/>
          <p:cNvPicPr>
            <a:picLocks noChangeAspect="1" noChangeArrowheads="1"/>
          </p:cNvPicPr>
          <p:nvPr/>
        </p:nvPicPr>
        <p:blipFill>
          <a:blip r:embed="rId2">
            <a:clrChange>
              <a:clrFrom>
                <a:srgbClr val="FFFFFF"/>
              </a:clrFrom>
              <a:clrTo>
                <a:srgbClr val="FFFFFF">
                  <a:alpha val="0"/>
                </a:srgbClr>
              </a:clrTo>
            </a:clrChange>
            <a:lum contrast="10000"/>
          </a:blip>
          <a:srcRect/>
          <a:stretch>
            <a:fillRect/>
          </a:stretch>
        </p:blipFill>
        <p:spPr bwMode="auto">
          <a:xfrm>
            <a:off x="5686425" y="0"/>
            <a:ext cx="3457575" cy="4003201"/>
          </a:xfrm>
          <a:prstGeom prst="rect">
            <a:avLst/>
          </a:prstGeom>
          <a:noFill/>
        </p:spPr>
      </p:pic>
      <p:sp>
        <p:nvSpPr>
          <p:cNvPr id="6" name="مستطيل 5"/>
          <p:cNvSpPr/>
          <p:nvPr/>
        </p:nvSpPr>
        <p:spPr>
          <a:xfrm>
            <a:off x="5320723" y="3925291"/>
            <a:ext cx="3589361" cy="523220"/>
          </a:xfrm>
          <a:prstGeom prst="rect">
            <a:avLst/>
          </a:prstGeom>
        </p:spPr>
        <p:txBody>
          <a:bodyPr wrap="square">
            <a:spAutoFit/>
          </a:bodyPr>
          <a:lstStyle/>
          <a:p>
            <a:pPr algn="ctr"/>
            <a:r>
              <a:rPr lang="en-US" sz="1400" dirty="0">
                <a:latin typeface="Bahnschrift Condensed" pitchFamily="34" charset="0"/>
              </a:rPr>
              <a:t>White hexagons in the image represent glucose molecules, which are increased in the lower image.</a:t>
            </a:r>
            <a:endParaRPr lang="ar-EG" sz="1400" dirty="0">
              <a:latin typeface="Bahnschrift Condensed" pitchFamily="34" charset="0"/>
            </a:endParaRPr>
          </a:p>
        </p:txBody>
      </p:sp>
      <p:sp>
        <p:nvSpPr>
          <p:cNvPr id="7" name="مستطيل 6"/>
          <p:cNvSpPr/>
          <p:nvPr/>
        </p:nvSpPr>
        <p:spPr>
          <a:xfrm>
            <a:off x="1317009" y="191069"/>
            <a:ext cx="4572000" cy="1138773"/>
          </a:xfrm>
          <a:prstGeom prst="rect">
            <a:avLst/>
          </a:prstGeom>
        </p:spPr>
        <p:txBody>
          <a:bodyPr>
            <a:spAutoFit/>
          </a:bodyPr>
          <a:lstStyle/>
          <a:p>
            <a:pPr algn="ctr">
              <a:buNone/>
            </a:pPr>
            <a:r>
              <a:rPr lang="en-US" altLang="en-US" sz="3200" b="1" dirty="0">
                <a:latin typeface="Bahnschrift Condensed" pitchFamily="34" charset="0"/>
              </a:rPr>
              <a:t>The classical  symptoms of </a:t>
            </a:r>
          </a:p>
          <a:p>
            <a:pPr algn="ctr">
              <a:buNone/>
            </a:pPr>
            <a:r>
              <a:rPr lang="en-US" altLang="en-US" sz="3600" b="1" dirty="0">
                <a:latin typeface="Bahnschrift Condensed" pitchFamily="34" charset="0"/>
              </a:rPr>
              <a:t>hyperglycemia</a:t>
            </a:r>
            <a:r>
              <a:rPr lang="en-US" altLang="en-US" sz="3200" b="1" dirty="0">
                <a:latin typeface="Bahnschrift Condensed" pitchFamily="34" charset="0"/>
              </a:rPr>
              <a:t> </a:t>
            </a:r>
          </a:p>
        </p:txBody>
      </p:sp>
    </p:spTree>
  </p:cSld>
  <p:clrMapOvr>
    <a:masterClrMapping/>
  </p:clrMapOvr>
</p:sld>
</file>

<file path=ppt/theme/theme1.xml><?xml version="1.0" encoding="utf-8"?>
<a:theme xmlns:a="http://schemas.openxmlformats.org/drawingml/2006/main" name="Custom Design">
  <a:themeElements>
    <a:clrScheme name="ADA Brand Colors">
      <a:dk1>
        <a:srgbClr val="000000"/>
      </a:dk1>
      <a:lt1>
        <a:srgbClr val="FFFFFF"/>
      </a:lt1>
      <a:dk2>
        <a:srgbClr val="000000"/>
      </a:dk2>
      <a:lt2>
        <a:srgbClr val="FFFFFF"/>
      </a:lt2>
      <a:accent1>
        <a:srgbClr val="AA182C"/>
      </a:accent1>
      <a:accent2>
        <a:srgbClr val="EF4238"/>
      </a:accent2>
      <a:accent3>
        <a:srgbClr val="000000"/>
      </a:accent3>
      <a:accent4>
        <a:srgbClr val="F8F8F8"/>
      </a:accent4>
      <a:accent5>
        <a:srgbClr val="FFFFFF"/>
      </a:accent5>
      <a:accent6>
        <a:srgbClr val="AA182C"/>
      </a:accent6>
      <a:hlink>
        <a:srgbClr val="AA182C"/>
      </a:hlink>
      <a:folHlink>
        <a:srgbClr val="EF4238"/>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square" lIns="0" tIns="0" rIns="0" bIns="0" rtlCol="0" anchor="t" anchorCtr="0">
        <a:spAutoFit/>
      </a:bodyPr>
      <a:lstStyle>
        <a:defPPr marL="0" marR="0" indent="0" algn="l" defTabSz="914400" rtl="0" eaLnBrk="1" fontAlgn="auto" latinLnBrk="0" hangingPunct="1">
          <a:lnSpc>
            <a:spcPct val="90000"/>
          </a:lnSpc>
          <a:spcBef>
            <a:spcPct val="0"/>
          </a:spcBef>
          <a:spcAft>
            <a:spcPts val="0"/>
          </a:spcAft>
          <a:buClrTx/>
          <a:buSzTx/>
          <a:buFontTx/>
          <a:buNone/>
          <a:tabLst/>
          <a:defRPr kumimoji="0" sz="2400" b="1" i="0" u="none" strike="noStrike" kern="1200" cap="none" spc="0" normalizeH="0" baseline="0" noProof="0" dirty="0" smtClean="0">
            <a:ln>
              <a:noFill/>
            </a:ln>
            <a:solidFill>
              <a:srgbClr val="000000"/>
            </a:solidFill>
            <a:effectLst/>
            <a:uLnTx/>
            <a:uFillTx/>
            <a:latin typeface="Arial" panose="020B0604020202020204" pitchFamily="34" charset="0"/>
            <a:ea typeface="+mj-ea"/>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square" lIns="0" tIns="0" rIns="0" bIns="0" rtlCol="0" anchor="t" anchorCtr="0">
        <a:spAutoFit/>
      </a:bodyPr>
      <a:lstStyle>
        <a:defPPr marL="0" marR="0" indent="0" algn="l" defTabSz="914400" rtl="0" eaLnBrk="1" fontAlgn="auto" latinLnBrk="0" hangingPunct="1">
          <a:lnSpc>
            <a:spcPct val="90000"/>
          </a:lnSpc>
          <a:spcBef>
            <a:spcPct val="0"/>
          </a:spcBef>
          <a:spcAft>
            <a:spcPts val="0"/>
          </a:spcAft>
          <a:buClrTx/>
          <a:buSzTx/>
          <a:buFontTx/>
          <a:buNone/>
          <a:tabLst/>
          <a:defRPr kumimoji="0" sz="2400" b="1" i="0" u="none" strike="noStrike" kern="1200" cap="none" spc="0" normalizeH="0" baseline="0" noProof="0" dirty="0" smtClean="0">
            <a:ln>
              <a:noFill/>
            </a:ln>
            <a:solidFill>
              <a:srgbClr val="000000"/>
            </a:solidFill>
            <a:effectLst/>
            <a:uLnTx/>
            <a:uFillTx/>
            <a:latin typeface="Arial" panose="020B0604020202020204" pitchFamily="34" charset="0"/>
            <a:ea typeface="+mj-ea"/>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9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square" lIns="0" tIns="0" rIns="0" bIns="0" rtlCol="0" anchor="t" anchorCtr="0">
        <a:spAutoFit/>
      </a:bodyPr>
      <a:lstStyle>
        <a:defPPr marL="0" marR="0" indent="0" algn="l" defTabSz="914400" rtl="0" eaLnBrk="1" fontAlgn="auto" latinLnBrk="0" hangingPunct="1">
          <a:lnSpc>
            <a:spcPct val="90000"/>
          </a:lnSpc>
          <a:spcBef>
            <a:spcPct val="0"/>
          </a:spcBef>
          <a:spcAft>
            <a:spcPts val="0"/>
          </a:spcAft>
          <a:buClrTx/>
          <a:buSzTx/>
          <a:buFontTx/>
          <a:buNone/>
          <a:tabLst/>
          <a:defRPr kumimoji="0" sz="2400" b="1" i="0" u="none" strike="noStrike" kern="1200" cap="none" spc="0" normalizeH="0" baseline="0" noProof="0" dirty="0" smtClean="0">
            <a:ln>
              <a:noFill/>
            </a:ln>
            <a:solidFill>
              <a:srgbClr val="000000"/>
            </a:solidFill>
            <a:effectLst/>
            <a:uLnTx/>
            <a:uFillTx/>
            <a:latin typeface="Arial" panose="020B0604020202020204" pitchFamily="34" charset="0"/>
            <a:ea typeface="+mj-ea"/>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2_Custom Design">
  <a:themeElements>
    <a:clrScheme name="ADA Brand Colors">
      <a:dk1>
        <a:srgbClr val="000000"/>
      </a:dk1>
      <a:lt1>
        <a:srgbClr val="FFFFFF"/>
      </a:lt1>
      <a:dk2>
        <a:srgbClr val="000000"/>
      </a:dk2>
      <a:lt2>
        <a:srgbClr val="FFFFFF"/>
      </a:lt2>
      <a:accent1>
        <a:srgbClr val="AA182C"/>
      </a:accent1>
      <a:accent2>
        <a:srgbClr val="EF4238"/>
      </a:accent2>
      <a:accent3>
        <a:srgbClr val="000000"/>
      </a:accent3>
      <a:accent4>
        <a:srgbClr val="F8F8F8"/>
      </a:accent4>
      <a:accent5>
        <a:srgbClr val="FFFFFF"/>
      </a:accent5>
      <a:accent6>
        <a:srgbClr val="AA182C"/>
      </a:accent6>
      <a:hlink>
        <a:srgbClr val="AA182C"/>
      </a:hlink>
      <a:folHlink>
        <a:srgbClr val="EF4238"/>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8_Custom Design">
  <a:themeElements>
    <a:clrScheme name="ADA Brand Colors">
      <a:dk1>
        <a:srgbClr val="000000"/>
      </a:dk1>
      <a:lt1>
        <a:srgbClr val="FFFFFF"/>
      </a:lt1>
      <a:dk2>
        <a:srgbClr val="000000"/>
      </a:dk2>
      <a:lt2>
        <a:srgbClr val="FFFFFF"/>
      </a:lt2>
      <a:accent1>
        <a:srgbClr val="AA182C"/>
      </a:accent1>
      <a:accent2>
        <a:srgbClr val="EF4238"/>
      </a:accent2>
      <a:accent3>
        <a:srgbClr val="000000"/>
      </a:accent3>
      <a:accent4>
        <a:srgbClr val="F8F8F8"/>
      </a:accent4>
      <a:accent5>
        <a:srgbClr val="FFFFFF"/>
      </a:accent5>
      <a:accent6>
        <a:srgbClr val="AA182C"/>
      </a:accent6>
      <a:hlink>
        <a:srgbClr val="AA182C"/>
      </a:hlink>
      <a:folHlink>
        <a:srgbClr val="EF4238"/>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9_Custom Design">
  <a:themeElements>
    <a:clrScheme name="ADA Brand Colors">
      <a:dk1>
        <a:srgbClr val="000000"/>
      </a:dk1>
      <a:lt1>
        <a:srgbClr val="FFFFFF"/>
      </a:lt1>
      <a:dk2>
        <a:srgbClr val="000000"/>
      </a:dk2>
      <a:lt2>
        <a:srgbClr val="FFFFFF"/>
      </a:lt2>
      <a:accent1>
        <a:srgbClr val="AA182C"/>
      </a:accent1>
      <a:accent2>
        <a:srgbClr val="EF4238"/>
      </a:accent2>
      <a:accent3>
        <a:srgbClr val="000000"/>
      </a:accent3>
      <a:accent4>
        <a:srgbClr val="F8F8F8"/>
      </a:accent4>
      <a:accent5>
        <a:srgbClr val="FFFFFF"/>
      </a:accent5>
      <a:accent6>
        <a:srgbClr val="AA182C"/>
      </a:accent6>
      <a:hlink>
        <a:srgbClr val="AA182C"/>
      </a:hlink>
      <a:folHlink>
        <a:srgbClr val="EF4238"/>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6_Custom Design">
  <a:themeElements>
    <a:clrScheme name="ADA Brand Colors">
      <a:dk1>
        <a:srgbClr val="000000"/>
      </a:dk1>
      <a:lt1>
        <a:srgbClr val="FFFFFF"/>
      </a:lt1>
      <a:dk2>
        <a:srgbClr val="000000"/>
      </a:dk2>
      <a:lt2>
        <a:srgbClr val="FFFFFF"/>
      </a:lt2>
      <a:accent1>
        <a:srgbClr val="AA182C"/>
      </a:accent1>
      <a:accent2>
        <a:srgbClr val="EF4238"/>
      </a:accent2>
      <a:accent3>
        <a:srgbClr val="000000"/>
      </a:accent3>
      <a:accent4>
        <a:srgbClr val="F8F8F8"/>
      </a:accent4>
      <a:accent5>
        <a:srgbClr val="FFFFFF"/>
      </a:accent5>
      <a:accent6>
        <a:srgbClr val="AA182C"/>
      </a:accent6>
      <a:hlink>
        <a:srgbClr val="AA182C"/>
      </a:hlink>
      <a:folHlink>
        <a:srgbClr val="EF4238"/>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Custom Design">
  <a:themeElements>
    <a:clrScheme name="ADA Brand Colors">
      <a:dk1>
        <a:srgbClr val="000000"/>
      </a:dk1>
      <a:lt1>
        <a:srgbClr val="FFFFFF"/>
      </a:lt1>
      <a:dk2>
        <a:srgbClr val="000000"/>
      </a:dk2>
      <a:lt2>
        <a:srgbClr val="FFFFFF"/>
      </a:lt2>
      <a:accent1>
        <a:srgbClr val="AA182C"/>
      </a:accent1>
      <a:accent2>
        <a:srgbClr val="EF4238"/>
      </a:accent2>
      <a:accent3>
        <a:srgbClr val="000000"/>
      </a:accent3>
      <a:accent4>
        <a:srgbClr val="F8F8F8"/>
      </a:accent4>
      <a:accent5>
        <a:srgbClr val="FFFFFF"/>
      </a:accent5>
      <a:accent6>
        <a:srgbClr val="AA182C"/>
      </a:accent6>
      <a:hlink>
        <a:srgbClr val="AA182C"/>
      </a:hlink>
      <a:folHlink>
        <a:srgbClr val="EF4238"/>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square" lIns="0" tIns="0" rIns="0" bIns="0" rtlCol="0" anchor="t" anchorCtr="0">
        <a:spAutoFit/>
      </a:bodyPr>
      <a:lstStyle>
        <a:defPPr marL="0" marR="0" indent="0" algn="l" defTabSz="914400" rtl="0" eaLnBrk="1" fontAlgn="auto" latinLnBrk="0" hangingPunct="1">
          <a:lnSpc>
            <a:spcPct val="90000"/>
          </a:lnSpc>
          <a:spcBef>
            <a:spcPct val="0"/>
          </a:spcBef>
          <a:spcAft>
            <a:spcPts val="0"/>
          </a:spcAft>
          <a:buClrTx/>
          <a:buSzTx/>
          <a:buFontTx/>
          <a:buNone/>
          <a:tabLst/>
          <a:defRPr kumimoji="0" sz="2400" b="1" i="0" u="none" strike="noStrike" kern="1200" cap="none" spc="0" normalizeH="0" baseline="0" noProof="0" dirty="0" smtClean="0">
            <a:ln>
              <a:noFill/>
            </a:ln>
            <a:solidFill>
              <a:srgbClr val="000000"/>
            </a:solidFill>
            <a:effectLst/>
            <a:uLnTx/>
            <a:uFillTx/>
            <a:latin typeface="Arial" panose="020B0604020202020204" pitchFamily="34" charset="0"/>
            <a:ea typeface="+mj-ea"/>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0_Custom Design">
  <a:themeElements>
    <a:clrScheme name="ADA Brand Colors">
      <a:dk1>
        <a:srgbClr val="000000"/>
      </a:dk1>
      <a:lt1>
        <a:srgbClr val="FFFFFF"/>
      </a:lt1>
      <a:dk2>
        <a:srgbClr val="000000"/>
      </a:dk2>
      <a:lt2>
        <a:srgbClr val="FFFFFF"/>
      </a:lt2>
      <a:accent1>
        <a:srgbClr val="AA182C"/>
      </a:accent1>
      <a:accent2>
        <a:srgbClr val="EF4238"/>
      </a:accent2>
      <a:accent3>
        <a:srgbClr val="000000"/>
      </a:accent3>
      <a:accent4>
        <a:srgbClr val="F8F8F8"/>
      </a:accent4>
      <a:accent5>
        <a:srgbClr val="FFFFFF"/>
      </a:accent5>
      <a:accent6>
        <a:srgbClr val="AA182C"/>
      </a:accent6>
      <a:hlink>
        <a:srgbClr val="AA182C"/>
      </a:hlink>
      <a:folHlink>
        <a:srgbClr val="EF4238"/>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square" lIns="0" tIns="0" rIns="0" bIns="0" rtlCol="0" anchor="t" anchorCtr="0">
        <a:spAutoFit/>
      </a:bodyPr>
      <a:lstStyle>
        <a:defPPr marL="0" marR="0" indent="0" algn="l" defTabSz="914400" rtl="0" eaLnBrk="1" fontAlgn="auto" latinLnBrk="0" hangingPunct="1">
          <a:lnSpc>
            <a:spcPct val="90000"/>
          </a:lnSpc>
          <a:spcBef>
            <a:spcPct val="0"/>
          </a:spcBef>
          <a:spcAft>
            <a:spcPts val="0"/>
          </a:spcAft>
          <a:buClrTx/>
          <a:buSzTx/>
          <a:buFontTx/>
          <a:buNone/>
          <a:tabLst/>
          <a:defRPr kumimoji="0" sz="2400" b="1" i="0" u="none" strike="noStrike" kern="1200" cap="none" spc="0" normalizeH="0" baseline="0" noProof="0" dirty="0" smtClean="0">
            <a:ln>
              <a:noFill/>
            </a:ln>
            <a:solidFill>
              <a:srgbClr val="000000"/>
            </a:solidFill>
            <a:effectLst/>
            <a:uLnTx/>
            <a:uFillTx/>
            <a:latin typeface="Arial" panose="020B0604020202020204" pitchFamily="34" charset="0"/>
            <a:ea typeface="+mj-ea"/>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5_Custom Design">
  <a:themeElements>
    <a:clrScheme name="ADA Brand Colors">
      <a:dk1>
        <a:srgbClr val="000000"/>
      </a:dk1>
      <a:lt1>
        <a:srgbClr val="FFFFFF"/>
      </a:lt1>
      <a:dk2>
        <a:srgbClr val="000000"/>
      </a:dk2>
      <a:lt2>
        <a:srgbClr val="FFFFFF"/>
      </a:lt2>
      <a:accent1>
        <a:srgbClr val="AA182C"/>
      </a:accent1>
      <a:accent2>
        <a:srgbClr val="EF4238"/>
      </a:accent2>
      <a:accent3>
        <a:srgbClr val="000000"/>
      </a:accent3>
      <a:accent4>
        <a:srgbClr val="F8F8F8"/>
      </a:accent4>
      <a:accent5>
        <a:srgbClr val="FFFFFF"/>
      </a:accent5>
      <a:accent6>
        <a:srgbClr val="AA182C"/>
      </a:accent6>
      <a:hlink>
        <a:srgbClr val="AA182C"/>
      </a:hlink>
      <a:folHlink>
        <a:srgbClr val="EF4238"/>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square" lIns="0" tIns="0" rIns="0" bIns="0" rtlCol="0" anchor="t" anchorCtr="0">
        <a:spAutoFit/>
      </a:bodyPr>
      <a:lstStyle>
        <a:defPPr marL="0" marR="0" indent="0" algn="l" defTabSz="914400" rtl="0" eaLnBrk="1" fontAlgn="auto" latinLnBrk="0" hangingPunct="1">
          <a:lnSpc>
            <a:spcPct val="90000"/>
          </a:lnSpc>
          <a:spcBef>
            <a:spcPct val="0"/>
          </a:spcBef>
          <a:spcAft>
            <a:spcPts val="0"/>
          </a:spcAft>
          <a:buClrTx/>
          <a:buSzTx/>
          <a:buFontTx/>
          <a:buNone/>
          <a:tabLst/>
          <a:defRPr kumimoji="0" sz="2400" b="1" i="0" u="none" strike="noStrike" kern="1200" cap="none" spc="0" normalizeH="0" baseline="0" noProof="0" dirty="0" smtClean="0">
            <a:ln>
              <a:noFill/>
            </a:ln>
            <a:solidFill>
              <a:srgbClr val="000000"/>
            </a:solidFill>
            <a:effectLst/>
            <a:uLnTx/>
            <a:uFillTx/>
            <a:latin typeface="Arial" panose="020B0604020202020204" pitchFamily="34" charset="0"/>
            <a:ea typeface="+mj-ea"/>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7_Custom Design">
  <a:themeElements>
    <a:clrScheme name="ADA Brand Colors">
      <a:dk1>
        <a:srgbClr val="000000"/>
      </a:dk1>
      <a:lt1>
        <a:srgbClr val="FFFFFF"/>
      </a:lt1>
      <a:dk2>
        <a:srgbClr val="000000"/>
      </a:dk2>
      <a:lt2>
        <a:srgbClr val="FFFFFF"/>
      </a:lt2>
      <a:accent1>
        <a:srgbClr val="AA182C"/>
      </a:accent1>
      <a:accent2>
        <a:srgbClr val="EF4238"/>
      </a:accent2>
      <a:accent3>
        <a:srgbClr val="000000"/>
      </a:accent3>
      <a:accent4>
        <a:srgbClr val="F8F8F8"/>
      </a:accent4>
      <a:accent5>
        <a:srgbClr val="FFFFFF"/>
      </a:accent5>
      <a:accent6>
        <a:srgbClr val="AA182C"/>
      </a:accent6>
      <a:hlink>
        <a:srgbClr val="AA182C"/>
      </a:hlink>
      <a:folHlink>
        <a:srgbClr val="EF4238"/>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square" lIns="0" tIns="0" rIns="0" bIns="0" rtlCol="0" anchor="t" anchorCtr="0">
        <a:spAutoFit/>
      </a:bodyPr>
      <a:lstStyle>
        <a:defPPr marL="0" marR="0" indent="0" algn="l" defTabSz="914400" rtl="0" eaLnBrk="1" fontAlgn="auto" latinLnBrk="0" hangingPunct="1">
          <a:lnSpc>
            <a:spcPct val="90000"/>
          </a:lnSpc>
          <a:spcBef>
            <a:spcPct val="0"/>
          </a:spcBef>
          <a:spcAft>
            <a:spcPts val="0"/>
          </a:spcAft>
          <a:buClrTx/>
          <a:buSzTx/>
          <a:buFontTx/>
          <a:buNone/>
          <a:tabLst/>
          <a:defRPr kumimoji="0" sz="2400" b="1" i="0" u="none" strike="noStrike" kern="1200" cap="none" spc="0" normalizeH="0" baseline="0" noProof="0" dirty="0" smtClean="0">
            <a:ln>
              <a:noFill/>
            </a:ln>
            <a:solidFill>
              <a:srgbClr val="000000"/>
            </a:solidFill>
            <a:effectLst/>
            <a:uLnTx/>
            <a:uFillTx/>
            <a:latin typeface="Arial" panose="020B0604020202020204" pitchFamily="34" charset="0"/>
            <a:ea typeface="+mj-ea"/>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square" lIns="0" tIns="0" rIns="0" bIns="0" rtlCol="0" anchor="t" anchorCtr="0">
        <a:spAutoFit/>
      </a:bodyPr>
      <a:lstStyle>
        <a:defPPr marL="0" marR="0" indent="0" algn="l" defTabSz="914400" rtl="0" eaLnBrk="1" fontAlgn="auto" latinLnBrk="0" hangingPunct="1">
          <a:lnSpc>
            <a:spcPct val="90000"/>
          </a:lnSpc>
          <a:spcBef>
            <a:spcPct val="0"/>
          </a:spcBef>
          <a:spcAft>
            <a:spcPts val="0"/>
          </a:spcAft>
          <a:buClrTx/>
          <a:buSzTx/>
          <a:buFontTx/>
          <a:buNone/>
          <a:tabLst/>
          <a:defRPr kumimoji="0" sz="2400" b="1" i="0" u="none" strike="noStrike" kern="1200" cap="none" spc="0" normalizeH="0" baseline="0" noProof="0" dirty="0" smtClean="0">
            <a:ln>
              <a:noFill/>
            </a:ln>
            <a:solidFill>
              <a:srgbClr val="000000"/>
            </a:solidFill>
            <a:effectLst/>
            <a:uLnTx/>
            <a:uFillTx/>
            <a:latin typeface="Arial" panose="020B0604020202020204" pitchFamily="34" charset="0"/>
            <a:ea typeface="+mj-ea"/>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square" lIns="0" tIns="0" rIns="0" bIns="0" rtlCol="0" anchor="t" anchorCtr="0">
        <a:spAutoFit/>
      </a:bodyPr>
      <a:lstStyle>
        <a:defPPr marL="0" marR="0" indent="0" algn="l" defTabSz="914400" rtl="0" eaLnBrk="1" fontAlgn="auto" latinLnBrk="0" hangingPunct="1">
          <a:lnSpc>
            <a:spcPct val="90000"/>
          </a:lnSpc>
          <a:spcBef>
            <a:spcPct val="0"/>
          </a:spcBef>
          <a:spcAft>
            <a:spcPts val="0"/>
          </a:spcAft>
          <a:buClrTx/>
          <a:buSzTx/>
          <a:buFontTx/>
          <a:buNone/>
          <a:tabLst/>
          <a:defRPr kumimoji="0" sz="2400" b="1" i="0" u="none" strike="noStrike" kern="1200" cap="none" spc="0" normalizeH="0" baseline="0" noProof="0" dirty="0" smtClean="0">
            <a:ln>
              <a:noFill/>
            </a:ln>
            <a:solidFill>
              <a:srgbClr val="000000"/>
            </a:solidFill>
            <a:effectLst/>
            <a:uLnTx/>
            <a:uFillTx/>
            <a:latin typeface="Arial" panose="020B0604020202020204" pitchFamily="34" charset="0"/>
            <a:ea typeface="+mj-ea"/>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 /></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 /></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 /></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3C30240BD02BC48978E5914743FDBAD" ma:contentTypeVersion="15" ma:contentTypeDescription="Create a new document." ma:contentTypeScope="" ma:versionID="89af26450ff710f9d3f520a89b0623f0">
  <xsd:schema xmlns:xsd="http://www.w3.org/2001/XMLSchema" xmlns:xs="http://www.w3.org/2001/XMLSchema" xmlns:p="http://schemas.microsoft.com/office/2006/metadata/properties" xmlns:ns2="c0025b3d-8fd0-4f8e-8829-089719ef4e0a" xmlns:ns3="8dec14a4-54e3-4f77-898d-0042ffc9e3b4" targetNamespace="http://schemas.microsoft.com/office/2006/metadata/properties" ma:root="true" ma:fieldsID="c8f7f63ffcce7853d5cabaeda3c595ce" ns2:_="" ns3:_="">
    <xsd:import namespace="c0025b3d-8fd0-4f8e-8829-089719ef4e0a"/>
    <xsd:import namespace="8dec14a4-54e3-4f77-898d-0042ffc9e3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025b3d-8fd0-4f8e-8829-089719ef4e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0b0a55a-fabe-48fb-9c4c-cb9a09640a5e"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dec14a4-54e3-4f77-898d-0042ffc9e3b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f8e97ec-b814-4061-9a46-65666143eefa}" ma:internalName="TaxCatchAll" ma:showField="CatchAllData" ma:web="8dec14a4-54e3-4f77-898d-0042ffc9e3b4">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8dec14a4-54e3-4f77-898d-0042ffc9e3b4" xsi:nil="true"/>
    <lcf76f155ced4ddcb4097134ff3c332f xmlns="c0025b3d-8fd0-4f8e-8829-089719ef4e0a">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CD4EED9-29A2-4C1A-B5D4-D044AE14DEF2}">
  <ds:schemaRefs>
    <ds:schemaRef ds:uri="http://schemas.microsoft.com/office/2006/metadata/contentType"/>
    <ds:schemaRef ds:uri="http://schemas.microsoft.com/office/2006/metadata/properties/metaAttributes"/>
    <ds:schemaRef ds:uri="http://www.w3.org/2000/xmlns/"/>
    <ds:schemaRef ds:uri="http://www.w3.org/2001/XMLSchema"/>
    <ds:schemaRef ds:uri="c0025b3d-8fd0-4f8e-8829-089719ef4e0a"/>
    <ds:schemaRef ds:uri="8dec14a4-54e3-4f77-898d-0042ffc9e3b4"/>
  </ds:schemaRefs>
</ds:datastoreItem>
</file>

<file path=customXml/itemProps2.xml><?xml version="1.0" encoding="utf-8"?>
<ds:datastoreItem xmlns:ds="http://schemas.openxmlformats.org/officeDocument/2006/customXml" ds:itemID="{6CF4D63B-76BF-4C2F-80B1-E39C8DAF82B4}">
  <ds:schemaRefs>
    <ds:schemaRef ds:uri="http://schemas.microsoft.com/office/2006/metadata/properties"/>
    <ds:schemaRef ds:uri="http://www.w3.org/2000/xmlns/"/>
    <ds:schemaRef ds:uri="8dec14a4-54e3-4f77-898d-0042ffc9e3b4"/>
    <ds:schemaRef ds:uri="http://www.w3.org/2001/XMLSchema-instance"/>
    <ds:schemaRef ds:uri="c0025b3d-8fd0-4f8e-8829-089719ef4e0a"/>
    <ds:schemaRef ds:uri="http://schemas.microsoft.com/office/infopath/2007/PartnerControls"/>
  </ds:schemaRefs>
</ds:datastoreItem>
</file>

<file path=customXml/itemProps3.xml><?xml version="1.0" encoding="utf-8"?>
<ds:datastoreItem xmlns:ds="http://schemas.openxmlformats.org/officeDocument/2006/customXml" ds:itemID="{34E0F6A1-3CB8-4000-8170-6DCCF460309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106069</TotalTime>
  <Words>1804</Words>
  <Application>Microsoft Office PowerPoint</Application>
  <PresentationFormat>On-screen Show (16:9)</PresentationFormat>
  <Paragraphs>219</Paragraphs>
  <Slides>53</Slides>
  <Notes>2</Notes>
  <HiddenSlides>0</HiddenSlides>
  <MMClips>0</MMClips>
  <ScaleCrop>false</ScaleCrop>
  <HeadingPairs>
    <vt:vector size="4" baseType="variant">
      <vt:variant>
        <vt:lpstr>Theme</vt:lpstr>
      </vt:variant>
      <vt:variant>
        <vt:i4>18</vt:i4>
      </vt:variant>
      <vt:variant>
        <vt:lpstr>Slide Titles</vt:lpstr>
      </vt:variant>
      <vt:variant>
        <vt:i4>53</vt:i4>
      </vt:variant>
    </vt:vector>
  </HeadingPairs>
  <TitlesOfParts>
    <vt:vector size="71" baseType="lpstr">
      <vt:lpstr>Custom Design</vt:lpstr>
      <vt:lpstr>11_Custom Design</vt:lpstr>
      <vt:lpstr>6_Custom Design</vt:lpstr>
      <vt:lpstr>4_Custom Design</vt:lpstr>
      <vt:lpstr>20_Custom Design</vt:lpstr>
      <vt:lpstr>15_Custom Design</vt:lpstr>
      <vt:lpstr>17_Custom Design</vt:lpstr>
      <vt:lpstr>14_Custom Design</vt:lpstr>
      <vt:lpstr>18_Custom Design</vt:lpstr>
      <vt:lpstr>16_Custom Design</vt:lpstr>
      <vt:lpstr>5_Custom Design</vt:lpstr>
      <vt:lpstr>19_Custom Design</vt:lpstr>
      <vt:lpstr>2_Custom Design</vt:lpstr>
      <vt:lpstr>7_Custom Design</vt:lpstr>
      <vt:lpstr>12_Custom Design</vt:lpstr>
      <vt:lpstr>8_Custom Design</vt:lpstr>
      <vt:lpstr>9_Custom Design</vt:lpstr>
      <vt:lpstr>13_Custom Design</vt:lpstr>
      <vt:lpstr>DIABETES  MELLITUS </vt:lpstr>
      <vt:lpstr>Definition</vt:lpstr>
      <vt:lpstr>PowerPoint Presentation</vt:lpstr>
      <vt:lpstr>PowerPoint Presentation</vt:lpstr>
      <vt:lpstr>Impact of Diabetes Mellitus</vt:lpstr>
      <vt:lpstr>Digestive (exocrine) and hormone (endocrine) functions of the pancreas including glucagon (alpha cells), insulin (beta cells), and somatostatin (delta cells) release </vt:lpstr>
      <vt:lpstr>Graphical  illustration</vt:lpstr>
      <vt:lpstr>PowerPoint Presentation</vt:lpstr>
      <vt:lpstr>PowerPoint Presentation</vt:lpstr>
      <vt:lpstr>Classification of Diabetes</vt:lpstr>
      <vt:lpstr>PowerPoint Presentation</vt:lpstr>
      <vt:lpstr>PowerPoint Presentation</vt:lpstr>
      <vt:lpstr>PowerPoint Presentation</vt:lpstr>
      <vt:lpstr>PowerPoint Presentation</vt:lpstr>
      <vt:lpstr>Autoimmune Diseases</vt:lpstr>
      <vt:lpstr>Monogenic Diabetes Syndromes</vt:lpstr>
      <vt:lpstr>PowerPoint Presentation</vt:lpstr>
      <vt:lpstr>PowerPoint Presentation</vt:lpstr>
      <vt:lpstr>Gestational Diabetes Mellitus</vt:lpstr>
      <vt:lpstr>Prediabetes</vt:lpstr>
      <vt:lpstr>Prediabetes and Type 2 Diabetes screening </vt:lpstr>
      <vt:lpstr>A1C (continued)</vt:lpstr>
      <vt:lpstr>CASE 1 </vt:lpstr>
      <vt:lpstr>Case 1 </vt:lpstr>
      <vt:lpstr>CASE 2  </vt:lpstr>
      <vt:lpstr>CASE 3 </vt:lpstr>
      <vt:lpstr>CASE 4 </vt:lpstr>
      <vt:lpstr>Estimated Average Glucose</vt:lpstr>
      <vt:lpstr>Glycemic Goals</vt:lpstr>
      <vt:lpstr>PowerPoint Presentation</vt:lpstr>
      <vt:lpstr>Pharmacologic Therapy for Adults With Type 1 Diabetes</vt:lpstr>
      <vt:lpstr>Pharmacologic Therapy for Adults With Type 2 Diabetes</vt:lpstr>
      <vt:lpstr>Pharmacologic Therapy for Adults With Type 2 Diabetes (continued)</vt:lpstr>
      <vt:lpstr>Pharmacologic Therapy for Adults With Type 2 Diabetes (continued)</vt:lpstr>
      <vt:lpstr>PowerPoint Presentation</vt:lpstr>
      <vt:lpstr>PowerPoint Presentation</vt:lpstr>
      <vt:lpstr>Pharmacologic Therapy</vt:lpstr>
      <vt:lpstr>PowerPoint Presentation</vt:lpstr>
      <vt:lpstr>CASE 5</vt:lpstr>
      <vt:lpstr>CASE 6</vt:lpstr>
      <vt:lpstr>Acute Complications of Diabetes</vt:lpstr>
      <vt:lpstr>PowerPoint Presentation</vt:lpstr>
      <vt:lpstr>CASE 7 </vt:lpstr>
      <vt:lpstr>Case 7 </vt:lpstr>
      <vt:lpstr>Hypoglycemia</vt:lpstr>
      <vt:lpstr>PowerPoint Presentation</vt:lpstr>
      <vt:lpstr>Hypoglycemia Unawareness </vt:lpstr>
      <vt:lpstr>PowerPoint Presentation</vt:lpstr>
      <vt:lpstr>PowerPoint Presentation</vt:lpstr>
      <vt:lpstr>Long-Term Complications of Diabetes</vt:lpstr>
      <vt:lpstr>PowerPoint Presentation</vt:lpstr>
      <vt:lpstr>PowerPoint Presentation</vt:lpstr>
      <vt:lpstr>PowerPoint Presentation</vt:lpstr>
    </vt:vector>
  </TitlesOfParts>
  <Company>SOCIAL CAPITAL PARTNERSHIPS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NAGLE</dc:creator>
  <cp:lastModifiedBy>Saif Alabbadi</cp:lastModifiedBy>
  <cp:revision>1754</cp:revision>
  <cp:lastPrinted>2019-07-03T21:44:23Z</cp:lastPrinted>
  <dcterms:created xsi:type="dcterms:W3CDTF">2016-06-13T15:26:28Z</dcterms:created>
  <dcterms:modified xsi:type="dcterms:W3CDTF">2024-10-27T08:28:02Z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0x01010033C30240BD02BC48978E5914743FDBAD</vt:lpwstr>
  </property>
  <property fmtid="{D5CDD505-2E9C-101B-9397-08002B2CF9AE}" pid="3" name="MediaServiceImageTags">
    <vt:lpwstr/>
  </property>
</Properties>
</file>