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 id="2147483792" r:id="rId2"/>
  </p:sldMasterIdLst>
  <p:notesMasterIdLst>
    <p:notesMasterId r:id="rId23"/>
  </p:notesMasterIdLst>
  <p:sldIdLst>
    <p:sldId id="256" r:id="rId3"/>
    <p:sldId id="257" r:id="rId4"/>
    <p:sldId id="258" r:id="rId5"/>
    <p:sldId id="278" r:id="rId6"/>
    <p:sldId id="259" r:id="rId7"/>
    <p:sldId id="260" r:id="rId8"/>
    <p:sldId id="261" r:id="rId9"/>
    <p:sldId id="269" r:id="rId10"/>
    <p:sldId id="262" r:id="rId11"/>
    <p:sldId id="263" r:id="rId12"/>
    <p:sldId id="270" r:id="rId13"/>
    <p:sldId id="264" r:id="rId14"/>
    <p:sldId id="271" r:id="rId15"/>
    <p:sldId id="265" r:id="rId16"/>
    <p:sldId id="272" r:id="rId17"/>
    <p:sldId id="273" r:id="rId18"/>
    <p:sldId id="275" r:id="rId19"/>
    <p:sldId id="276" r:id="rId20"/>
    <p:sldId id="266" r:id="rId21"/>
    <p:sldId id="26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A85D738-0873-468E-B9EC-C92E759CBAB6}">
          <p14:sldIdLst>
            <p14:sldId id="256"/>
            <p14:sldId id="257"/>
            <p14:sldId id="258"/>
            <p14:sldId id="278"/>
            <p14:sldId id="259"/>
            <p14:sldId id="260"/>
            <p14:sldId id="261"/>
            <p14:sldId id="269"/>
            <p14:sldId id="262"/>
            <p14:sldId id="263"/>
            <p14:sldId id="270"/>
            <p14:sldId id="264"/>
            <p14:sldId id="271"/>
            <p14:sldId id="265"/>
            <p14:sldId id="272"/>
            <p14:sldId id="273"/>
            <p14:sldId id="275"/>
            <p14:sldId id="276"/>
            <p14:sldId id="266"/>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4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FBA7F7-CCD1-4669-B8CC-E3727FBD86F3}" type="datetimeFigureOut">
              <a:rPr lang="en-US" smtClean="0"/>
              <a:t>12/10/2022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7F0378-B85A-41E2-8507-E32DEF7F26FA}" type="slidenum">
              <a:rPr lang="en-US" smtClean="0"/>
              <a:t>‹#›</a:t>
            </a:fld>
            <a:endParaRPr lang="en-US"/>
          </a:p>
        </p:txBody>
      </p:sp>
    </p:spTree>
    <p:extLst>
      <p:ext uri="{BB962C8B-B14F-4D97-AF65-F5344CB8AC3E}">
        <p14:creationId xmlns:p14="http://schemas.microsoft.com/office/powerpoint/2010/main" val="826118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7F0378-B85A-41E2-8507-E32DEF7F26FA}" type="slidenum">
              <a:rPr lang="en-US" smtClean="0"/>
              <a:t>19</a:t>
            </a:fld>
            <a:endParaRPr lang="en-US"/>
          </a:p>
        </p:txBody>
      </p:sp>
    </p:spTree>
    <p:extLst>
      <p:ext uri="{BB962C8B-B14F-4D97-AF65-F5344CB8AC3E}">
        <p14:creationId xmlns:p14="http://schemas.microsoft.com/office/powerpoint/2010/main" val="2281912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784DA-E3E0-4099-8BC4-1813584CD794}"/>
              </a:ext>
            </a:extLst>
          </p:cNvPr>
          <p:cNvSpPr>
            <a:spLocks noGrp="1"/>
          </p:cNvSpPr>
          <p:nvPr>
            <p:ph type="ctrTitle"/>
          </p:nvPr>
        </p:nvSpPr>
        <p:spPr>
          <a:xfrm>
            <a:off x="1246415" y="800100"/>
            <a:ext cx="8447314" cy="3314694"/>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E1BD63B-9405-4E42-9E2F-07573F9B15A9}"/>
              </a:ext>
            </a:extLst>
          </p:cNvPr>
          <p:cNvSpPr>
            <a:spLocks noGrp="1"/>
          </p:cNvSpPr>
          <p:nvPr>
            <p:ph type="subTitle" idx="1"/>
          </p:nvPr>
        </p:nvSpPr>
        <p:spPr>
          <a:xfrm>
            <a:off x="1246415" y="4909459"/>
            <a:ext cx="8292874" cy="914395"/>
          </a:xfrm>
        </p:spPr>
        <p:txBody>
          <a:bodyPr anchor="ctr">
            <a:normAutofit/>
          </a:bodyPr>
          <a:lstStyle>
            <a:lvl1pPr marL="0" indent="0" algn="l">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68D03A-9A11-476C-B52A-593F3C019230}"/>
              </a:ext>
            </a:extLst>
          </p:cNvPr>
          <p:cNvSpPr>
            <a:spLocks noGrp="1"/>
          </p:cNvSpPr>
          <p:nvPr>
            <p:ph type="dt" sz="half" idx="10"/>
          </p:nvPr>
        </p:nvSpPr>
        <p:spPr/>
        <p:txBody>
          <a:bodyPr/>
          <a:lstStyle/>
          <a:p>
            <a:fld id="{098A0168-EB40-45AF-89A1-87DE0A55FFC6}" type="datetime1">
              <a:rPr lang="en-US" smtClean="0"/>
              <a:t>12/10/2022</a:t>
            </a:fld>
            <a:endParaRPr lang="en-US"/>
          </a:p>
        </p:txBody>
      </p:sp>
      <p:sp>
        <p:nvSpPr>
          <p:cNvPr id="5" name="Footer Placeholder 4">
            <a:extLst>
              <a:ext uri="{FF2B5EF4-FFF2-40B4-BE49-F238E27FC236}">
                <a16:creationId xmlns:a16="http://schemas.microsoft.com/office/drawing/2014/main" id="{DA950CD1-7906-4885-9A4D-B764220DD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ECA96-1AD5-41FE-AB5C-68ABD652299C}"/>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7" name="Straight Connector 6">
            <a:extLst>
              <a:ext uri="{FF2B5EF4-FFF2-40B4-BE49-F238E27FC236}">
                <a16:creationId xmlns:a16="http://schemas.microsoft.com/office/drawing/2014/main" id="{0A09E39A-DA3F-4BDC-A89A-6545C1DD3721}"/>
              </a:ext>
            </a:extLst>
          </p:cNvPr>
          <p:cNvCxnSpPr>
            <a:cxnSpLocks/>
          </p:cNvCxnSpPr>
          <p:nvPr/>
        </p:nvCxnSpPr>
        <p:spPr>
          <a:xfrm>
            <a:off x="360154" y="4602664"/>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886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B4882-AC48-4F1E-837D-E154BEEDC958}"/>
              </a:ext>
            </a:extLst>
          </p:cNvPr>
          <p:cNvSpPr>
            <a:spLocks noGrp="1"/>
          </p:cNvSpPr>
          <p:nvPr>
            <p:ph type="title"/>
          </p:nvPr>
        </p:nvSpPr>
        <p:spPr>
          <a:xfrm>
            <a:off x="838200" y="525439"/>
            <a:ext cx="9613106" cy="128288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FD34B7-C335-425E-BF89-DB1A0C235373}"/>
              </a:ext>
            </a:extLst>
          </p:cNvPr>
          <p:cNvSpPr>
            <a:spLocks noGrp="1"/>
          </p:cNvSpPr>
          <p:nvPr>
            <p:ph type="body" orient="vert" idx="1"/>
          </p:nvPr>
        </p:nvSpPr>
        <p:spPr>
          <a:xfrm>
            <a:off x="838200" y="1914525"/>
            <a:ext cx="9613106" cy="3883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D63754-C885-4DC6-962D-C861267B64D4}"/>
              </a:ext>
            </a:extLst>
          </p:cNvPr>
          <p:cNvSpPr>
            <a:spLocks noGrp="1"/>
          </p:cNvSpPr>
          <p:nvPr>
            <p:ph type="dt" sz="half" idx="10"/>
          </p:nvPr>
        </p:nvSpPr>
        <p:spPr/>
        <p:txBody>
          <a:bodyPr/>
          <a:lstStyle/>
          <a:p>
            <a:fld id="{8F8CA68F-747D-436A-B5BB-2EBC3ED499E4}" type="datetime1">
              <a:rPr lang="en-US" smtClean="0"/>
              <a:t>12/10/2022</a:t>
            </a:fld>
            <a:endParaRPr lang="en-US"/>
          </a:p>
        </p:txBody>
      </p:sp>
      <p:sp>
        <p:nvSpPr>
          <p:cNvPr id="5" name="Footer Placeholder 4">
            <a:extLst>
              <a:ext uri="{FF2B5EF4-FFF2-40B4-BE49-F238E27FC236}">
                <a16:creationId xmlns:a16="http://schemas.microsoft.com/office/drawing/2014/main" id="{B6EC9693-03CD-4EBD-A3D7-BE310CD5FD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BBD01-5E50-4FF1-A1D6-B24B7B75E857}"/>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016388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A1D39-AB23-4CEE-BBAA-55B29415D413}"/>
              </a:ext>
            </a:extLst>
          </p:cNvPr>
          <p:cNvSpPr>
            <a:spLocks noGrp="1"/>
          </p:cNvSpPr>
          <p:nvPr>
            <p:ph type="title" orient="vert"/>
          </p:nvPr>
        </p:nvSpPr>
        <p:spPr>
          <a:xfrm>
            <a:off x="8724900" y="578644"/>
            <a:ext cx="1912144" cy="527208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CC20688-FA9B-4ABD-9E9E-C7EADE949A9D}"/>
              </a:ext>
            </a:extLst>
          </p:cNvPr>
          <p:cNvSpPr>
            <a:spLocks noGrp="1"/>
          </p:cNvSpPr>
          <p:nvPr>
            <p:ph type="body" orient="vert" idx="1"/>
          </p:nvPr>
        </p:nvSpPr>
        <p:spPr>
          <a:xfrm>
            <a:off x="628652" y="578643"/>
            <a:ext cx="7943848" cy="5272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16B1A6B-AE19-4BD4-AE49-43E78CC0B058}"/>
              </a:ext>
            </a:extLst>
          </p:cNvPr>
          <p:cNvSpPr>
            <a:spLocks noGrp="1"/>
          </p:cNvSpPr>
          <p:nvPr>
            <p:ph type="dt" sz="half" idx="10"/>
          </p:nvPr>
        </p:nvSpPr>
        <p:spPr/>
        <p:txBody>
          <a:bodyPr/>
          <a:lstStyle/>
          <a:p>
            <a:fld id="{6DD8DC11-9E39-40A0-B3DC-E3F2AD04A616}" type="datetime1">
              <a:rPr lang="en-US" smtClean="0"/>
              <a:t>12/10/2022</a:t>
            </a:fld>
            <a:endParaRPr lang="en-US"/>
          </a:p>
        </p:txBody>
      </p:sp>
      <p:sp>
        <p:nvSpPr>
          <p:cNvPr id="5" name="Footer Placeholder 4">
            <a:extLst>
              <a:ext uri="{FF2B5EF4-FFF2-40B4-BE49-F238E27FC236}">
                <a16:creationId xmlns:a16="http://schemas.microsoft.com/office/drawing/2014/main" id="{F6862144-27EE-4CE0-B167-F5DBA41B3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A40B2-EFB0-47EA-878B-6405E1DC189B}"/>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216996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98A0168-EB40-45AF-89A1-87DE0A55FFC6}"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44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2426095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E05506-6815-4E0E-B1DE-ECA35C2016DF}"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6716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6E85F7-A724-48A4-9D33-CEBC5174E865}" type="datetime1">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092832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806E7A-BDD3-46A3-BEE2-EB821F9236B4}" type="datetime1">
              <a:rPr lang="en-US" smtClean="0"/>
              <a:t>12/10/2022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20140329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D1540C-9440-4E7A-B71A-BEFEE06869E3}" type="datetime1">
              <a:rPr lang="en-US" smtClean="0"/>
              <a:t>12/10/2022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41895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18DDB-88AC-4039-B59C-B05DC4C9C16C}" type="datetime1">
              <a:rPr lang="en-US" smtClean="0"/>
              <a:t>12/10/2022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6169430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82ABFB-60E7-4BA1-866A-7059F058065B}" type="datetime1">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553013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EE8-2E4A-4A4A-833E-89D8D794E5BB}"/>
              </a:ext>
            </a:extLst>
          </p:cNvPr>
          <p:cNvSpPr>
            <a:spLocks noGrp="1"/>
          </p:cNvSpPr>
          <p:nvPr>
            <p:ph type="title"/>
          </p:nvPr>
        </p:nvSpPr>
        <p:spPr>
          <a:xfrm>
            <a:off x="838199" y="545914"/>
            <a:ext cx="9527275" cy="1241944"/>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46CFDA-CDBF-4B24-9EC3-827F540F71D4}"/>
              </a:ext>
            </a:extLst>
          </p:cNvPr>
          <p:cNvSpPr>
            <a:spLocks noGrp="1"/>
          </p:cNvSpPr>
          <p:nvPr>
            <p:ph idx="1"/>
          </p:nvPr>
        </p:nvSpPr>
        <p:spPr>
          <a:xfrm>
            <a:off x="838199" y="2108595"/>
            <a:ext cx="9527275" cy="36439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525871D-4A14-4A17-A0ED-7DDA7752B54D}"/>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a:extLst>
              <a:ext uri="{FF2B5EF4-FFF2-40B4-BE49-F238E27FC236}">
                <a16:creationId xmlns:a16="http://schemas.microsoft.com/office/drawing/2014/main" id="{DD5BD654-899B-4DAF-93B9-1CBCAB5F6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F7FCA-B968-443D-90A7-E0F3C6D64EFE}"/>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9" name="Straight Connector 8">
            <a:extLst>
              <a:ext uri="{FF2B5EF4-FFF2-40B4-BE49-F238E27FC236}">
                <a16:creationId xmlns:a16="http://schemas.microsoft.com/office/drawing/2014/main" id="{C7F5CC56-CBE8-4152-AD5E-982DD286AA28}"/>
              </a:ext>
            </a:extLst>
          </p:cNvPr>
          <p:cNvCxnSpPr>
            <a:cxnSpLocks/>
          </p:cNvCxnSpPr>
          <p:nvPr/>
        </p:nvCxnSpPr>
        <p:spPr>
          <a:xfrm>
            <a:off x="386707" y="19050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1002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94112F-55F4-4776-A323-7418930321C8}" type="datetime1">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2C36F-4504-47C0-B82F-A167342A27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1396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CA68F-747D-436A-B5BB-2EBC3ED499E4}"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4654747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D8DC11-9E39-40A0-B3DC-E3F2AD04A616}"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506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895B8-786F-418B-9367-52B19526828B}"/>
              </a:ext>
            </a:extLst>
          </p:cNvPr>
          <p:cNvSpPr>
            <a:spLocks noGrp="1"/>
          </p:cNvSpPr>
          <p:nvPr>
            <p:ph type="title"/>
          </p:nvPr>
        </p:nvSpPr>
        <p:spPr>
          <a:xfrm>
            <a:off x="831850" y="1073426"/>
            <a:ext cx="8840344" cy="3489049"/>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BCF574-9044-4964-B6AE-A3983D595C9B}"/>
              </a:ext>
            </a:extLst>
          </p:cNvPr>
          <p:cNvSpPr>
            <a:spLocks noGrp="1"/>
          </p:cNvSpPr>
          <p:nvPr>
            <p:ph type="body" idx="1"/>
          </p:nvPr>
        </p:nvSpPr>
        <p:spPr>
          <a:xfrm>
            <a:off x="831850" y="4818488"/>
            <a:ext cx="8840344" cy="900772"/>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D2A109-E9F9-428E-858A-38375BF1D978}"/>
              </a:ext>
            </a:extLst>
          </p:cNvPr>
          <p:cNvSpPr>
            <a:spLocks noGrp="1"/>
          </p:cNvSpPr>
          <p:nvPr>
            <p:ph type="dt" sz="half" idx="10"/>
          </p:nvPr>
        </p:nvSpPr>
        <p:spPr/>
        <p:txBody>
          <a:bodyPr/>
          <a:lstStyle/>
          <a:p>
            <a:fld id="{60E05506-6815-4E0E-B1DE-ECA35C2016DF}" type="datetime1">
              <a:rPr lang="en-US" smtClean="0"/>
              <a:t>12/10/2022</a:t>
            </a:fld>
            <a:endParaRPr lang="en-US"/>
          </a:p>
        </p:txBody>
      </p:sp>
      <p:sp>
        <p:nvSpPr>
          <p:cNvPr id="5" name="Footer Placeholder 4">
            <a:extLst>
              <a:ext uri="{FF2B5EF4-FFF2-40B4-BE49-F238E27FC236}">
                <a16:creationId xmlns:a16="http://schemas.microsoft.com/office/drawing/2014/main" id="{4DD9BA6F-665B-4D62-84D1-23E03428C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A1A2D7-4390-4B51-90D4-900EAAB13CBC}"/>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2032080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166EE-5127-48B4-A6F6-F5F6B38DB27A}"/>
              </a:ext>
            </a:extLst>
          </p:cNvPr>
          <p:cNvSpPr>
            <a:spLocks noGrp="1"/>
          </p:cNvSpPr>
          <p:nvPr>
            <p:ph type="title"/>
          </p:nvPr>
        </p:nvSpPr>
        <p:spPr>
          <a:xfrm>
            <a:off x="838199" y="587828"/>
            <a:ext cx="9578683" cy="990601"/>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E57B8A9-5914-49F9-8E0E-C8723C5339D3}"/>
              </a:ext>
            </a:extLst>
          </p:cNvPr>
          <p:cNvSpPr>
            <a:spLocks noGrp="1"/>
          </p:cNvSpPr>
          <p:nvPr>
            <p:ph sz="half" idx="1"/>
          </p:nvPr>
        </p:nvSpPr>
        <p:spPr>
          <a:xfrm>
            <a:off x="838201" y="2057407"/>
            <a:ext cx="4318906" cy="3725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9E7D0C2-CAEA-4E31-8FA6-D866315DF61C}"/>
              </a:ext>
            </a:extLst>
          </p:cNvPr>
          <p:cNvSpPr>
            <a:spLocks noGrp="1"/>
          </p:cNvSpPr>
          <p:nvPr>
            <p:ph sz="half" idx="2"/>
          </p:nvPr>
        </p:nvSpPr>
        <p:spPr>
          <a:xfrm>
            <a:off x="5969577" y="2057407"/>
            <a:ext cx="4405746" cy="37251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51E5DE2-0BD6-45B3-BDB1-675BA058BF2E}"/>
              </a:ext>
            </a:extLst>
          </p:cNvPr>
          <p:cNvSpPr>
            <a:spLocks noGrp="1"/>
          </p:cNvSpPr>
          <p:nvPr>
            <p:ph type="dt" sz="half" idx="10"/>
          </p:nvPr>
        </p:nvSpPr>
        <p:spPr/>
        <p:txBody>
          <a:bodyPr/>
          <a:lstStyle/>
          <a:p>
            <a:fld id="{FC6E85F7-A724-48A4-9D33-CEBC5174E865}" type="datetime1">
              <a:rPr lang="en-US" smtClean="0"/>
              <a:t>12/10/2022</a:t>
            </a:fld>
            <a:endParaRPr lang="en-US"/>
          </a:p>
        </p:txBody>
      </p:sp>
      <p:sp>
        <p:nvSpPr>
          <p:cNvPr id="6" name="Footer Placeholder 5">
            <a:extLst>
              <a:ext uri="{FF2B5EF4-FFF2-40B4-BE49-F238E27FC236}">
                <a16:creationId xmlns:a16="http://schemas.microsoft.com/office/drawing/2014/main" id="{082622B7-97C1-4C72-BCA9-290DC716F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7BEE3-B3AE-45B6-924A-08ABC95181D7}"/>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8" name="Straight Connector 7">
            <a:extLst>
              <a:ext uri="{FF2B5EF4-FFF2-40B4-BE49-F238E27FC236}">
                <a16:creationId xmlns:a16="http://schemas.microsoft.com/office/drawing/2014/main" id="{6610397D-8A25-4307-B58D-8DE617EFD26D}"/>
              </a:ext>
            </a:extLst>
          </p:cNvPr>
          <p:cNvCxnSpPr>
            <a:cxnSpLocks/>
          </p:cNvCxnSpPr>
          <p:nvPr/>
        </p:nvCxnSpPr>
        <p:spPr>
          <a:xfrm>
            <a:off x="375523" y="1760404"/>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B747697-5C57-4DA6-8ED6-CAB14CDD220A}"/>
              </a:ext>
            </a:extLst>
          </p:cNvPr>
          <p:cNvCxnSpPr>
            <a:cxnSpLocks/>
          </p:cNvCxnSpPr>
          <p:nvPr/>
        </p:nvCxnSpPr>
        <p:spPr>
          <a:xfrm>
            <a:off x="5563342" y="1752600"/>
            <a:ext cx="0" cy="4300105"/>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783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2296-2B01-4044-AD7B-497BAC8AEA68}"/>
              </a:ext>
            </a:extLst>
          </p:cNvPr>
          <p:cNvSpPr>
            <a:spLocks noGrp="1"/>
          </p:cNvSpPr>
          <p:nvPr>
            <p:ph type="title"/>
          </p:nvPr>
        </p:nvSpPr>
        <p:spPr>
          <a:xfrm>
            <a:off x="839788" y="609600"/>
            <a:ext cx="10515600" cy="95149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CF08880-DE5D-4299-BAC3-D45377C49993}"/>
              </a:ext>
            </a:extLst>
          </p:cNvPr>
          <p:cNvSpPr>
            <a:spLocks noGrp="1"/>
          </p:cNvSpPr>
          <p:nvPr>
            <p:ph type="body" idx="1"/>
          </p:nvPr>
        </p:nvSpPr>
        <p:spPr>
          <a:xfrm>
            <a:off x="839789" y="1989859"/>
            <a:ext cx="4381644" cy="602671"/>
          </a:xfrm>
        </p:spPr>
        <p:txBody>
          <a:bodyPr anchor="b">
            <a:noAutofit/>
          </a:bodyPr>
          <a:lstStyle>
            <a:lvl1pPr marL="0" indent="0">
              <a:lnSpc>
                <a:spcPct val="100000"/>
              </a:lnSpc>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A655D-7A3A-4BA5-B82A-744276BE2586}"/>
              </a:ext>
            </a:extLst>
          </p:cNvPr>
          <p:cNvSpPr>
            <a:spLocks noGrp="1"/>
          </p:cNvSpPr>
          <p:nvPr>
            <p:ph sz="half" idx="2"/>
          </p:nvPr>
        </p:nvSpPr>
        <p:spPr>
          <a:xfrm>
            <a:off x="839789" y="2713126"/>
            <a:ext cx="4381644" cy="31213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2037933-BDAC-4317-9B7E-E30CF0B42ECE}"/>
              </a:ext>
            </a:extLst>
          </p:cNvPr>
          <p:cNvSpPr>
            <a:spLocks noGrp="1"/>
          </p:cNvSpPr>
          <p:nvPr>
            <p:ph type="body" sz="quarter" idx="3"/>
          </p:nvPr>
        </p:nvSpPr>
        <p:spPr>
          <a:xfrm>
            <a:off x="5950530" y="1989859"/>
            <a:ext cx="4487137" cy="602671"/>
          </a:xfrm>
        </p:spPr>
        <p:txBody>
          <a:bodyPr anchor="b">
            <a:noAutofit/>
          </a:bodyPr>
          <a:lstStyle>
            <a:lvl1pPr marL="0" indent="0">
              <a:lnSpc>
                <a:spcPct val="100000"/>
              </a:lnSpc>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A5878F-AE56-4F8C-A84A-A8534180DE41}"/>
              </a:ext>
            </a:extLst>
          </p:cNvPr>
          <p:cNvSpPr>
            <a:spLocks noGrp="1"/>
          </p:cNvSpPr>
          <p:nvPr>
            <p:ph sz="quarter" idx="4"/>
          </p:nvPr>
        </p:nvSpPr>
        <p:spPr>
          <a:xfrm>
            <a:off x="5950531" y="2713127"/>
            <a:ext cx="4487136" cy="31213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BFFF249A-9D93-4A8E-9284-5AB19AC0AC12}"/>
              </a:ext>
            </a:extLst>
          </p:cNvPr>
          <p:cNvSpPr>
            <a:spLocks noGrp="1"/>
          </p:cNvSpPr>
          <p:nvPr>
            <p:ph type="dt" sz="half" idx="10"/>
          </p:nvPr>
        </p:nvSpPr>
        <p:spPr/>
        <p:txBody>
          <a:bodyPr/>
          <a:lstStyle/>
          <a:p>
            <a:fld id="{42806E7A-BDD3-46A3-BEE2-EB821F9236B4}" type="datetime1">
              <a:rPr lang="en-US" smtClean="0"/>
              <a:t>12/10/2022</a:t>
            </a:fld>
            <a:endParaRPr lang="en-US"/>
          </a:p>
        </p:txBody>
      </p:sp>
      <p:sp>
        <p:nvSpPr>
          <p:cNvPr id="8" name="Footer Placeholder 7">
            <a:extLst>
              <a:ext uri="{FF2B5EF4-FFF2-40B4-BE49-F238E27FC236}">
                <a16:creationId xmlns:a16="http://schemas.microsoft.com/office/drawing/2014/main" id="{B5563883-9438-44C9-877E-EC771D1B31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5ED3CC-D7BA-43BD-973A-B09921FEDEA8}"/>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10" name="Straight Connector 9">
            <a:extLst>
              <a:ext uri="{FF2B5EF4-FFF2-40B4-BE49-F238E27FC236}">
                <a16:creationId xmlns:a16="http://schemas.microsoft.com/office/drawing/2014/main" id="{14B03ADF-AEED-49C1-9CF7-7749387E2A4F}"/>
              </a:ext>
            </a:extLst>
          </p:cNvPr>
          <p:cNvCxnSpPr>
            <a:cxnSpLocks/>
          </p:cNvCxnSpPr>
          <p:nvPr/>
        </p:nvCxnSpPr>
        <p:spPr>
          <a:xfrm>
            <a:off x="378503" y="17526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B5345CA-2FC8-42B9-85F7-84F77724D011}"/>
              </a:ext>
            </a:extLst>
          </p:cNvPr>
          <p:cNvCxnSpPr>
            <a:cxnSpLocks/>
          </p:cNvCxnSpPr>
          <p:nvPr/>
        </p:nvCxnSpPr>
        <p:spPr>
          <a:xfrm>
            <a:off x="5563342" y="1752600"/>
            <a:ext cx="0" cy="4300105"/>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1211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F8770-E2EE-4C9B-9F89-128DAC6618AF}"/>
              </a:ext>
            </a:extLst>
          </p:cNvPr>
          <p:cNvSpPr>
            <a:spLocks noGrp="1"/>
          </p:cNvSpPr>
          <p:nvPr>
            <p:ph type="title"/>
          </p:nvPr>
        </p:nvSpPr>
        <p:spPr>
          <a:xfrm>
            <a:off x="785116" y="703687"/>
            <a:ext cx="9406190" cy="1722589"/>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91CE391-8E22-4716-8A8B-C39BA61A7726}"/>
              </a:ext>
            </a:extLst>
          </p:cNvPr>
          <p:cNvSpPr>
            <a:spLocks noGrp="1"/>
          </p:cNvSpPr>
          <p:nvPr>
            <p:ph type="dt" sz="half" idx="10"/>
          </p:nvPr>
        </p:nvSpPr>
        <p:spPr/>
        <p:txBody>
          <a:bodyPr/>
          <a:lstStyle/>
          <a:p>
            <a:fld id="{9ED1540C-9440-4E7A-B71A-BEFEE06869E3}" type="datetime1">
              <a:rPr lang="en-US" smtClean="0"/>
              <a:t>12/10/2022</a:t>
            </a:fld>
            <a:endParaRPr lang="en-US"/>
          </a:p>
        </p:txBody>
      </p:sp>
      <p:sp>
        <p:nvSpPr>
          <p:cNvPr id="4" name="Footer Placeholder 3">
            <a:extLst>
              <a:ext uri="{FF2B5EF4-FFF2-40B4-BE49-F238E27FC236}">
                <a16:creationId xmlns:a16="http://schemas.microsoft.com/office/drawing/2014/main" id="{1A6C042F-179F-4DBC-80B7-34B89EA27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386EA4-4BE5-4D17-A1DC-196FEA972B8C}"/>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88016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649B6B-2C1C-452D-9F93-BD9A6F2B08D4}"/>
              </a:ext>
            </a:extLst>
          </p:cNvPr>
          <p:cNvSpPr>
            <a:spLocks noGrp="1"/>
          </p:cNvSpPr>
          <p:nvPr>
            <p:ph type="dt" sz="half" idx="10"/>
          </p:nvPr>
        </p:nvSpPr>
        <p:spPr/>
        <p:txBody>
          <a:bodyPr/>
          <a:lstStyle/>
          <a:p>
            <a:fld id="{E0318DDB-88AC-4039-B59C-B05DC4C9C16C}" type="datetime1">
              <a:rPr lang="en-US" smtClean="0"/>
              <a:t>12/10/2022</a:t>
            </a:fld>
            <a:endParaRPr lang="en-US"/>
          </a:p>
        </p:txBody>
      </p:sp>
      <p:sp>
        <p:nvSpPr>
          <p:cNvPr id="3" name="Footer Placeholder 2">
            <a:extLst>
              <a:ext uri="{FF2B5EF4-FFF2-40B4-BE49-F238E27FC236}">
                <a16:creationId xmlns:a16="http://schemas.microsoft.com/office/drawing/2014/main" id="{647CA8ED-78AC-4474-8874-E4C424297D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90B764-0B68-4801-ADE7-931059129F2A}"/>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950575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717A-ED7D-43FE-881F-9407FF220457}"/>
              </a:ext>
            </a:extLst>
          </p:cNvPr>
          <p:cNvSpPr>
            <a:spLocks noGrp="1"/>
          </p:cNvSpPr>
          <p:nvPr>
            <p:ph type="title"/>
          </p:nvPr>
        </p:nvSpPr>
        <p:spPr>
          <a:xfrm>
            <a:off x="839788" y="597476"/>
            <a:ext cx="3932237" cy="1693717"/>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36FE954-332E-4D66-AFFD-A15389A769C2}"/>
              </a:ext>
            </a:extLst>
          </p:cNvPr>
          <p:cNvSpPr>
            <a:spLocks noGrp="1"/>
          </p:cNvSpPr>
          <p:nvPr>
            <p:ph idx="1"/>
          </p:nvPr>
        </p:nvSpPr>
        <p:spPr>
          <a:xfrm>
            <a:off x="5183188" y="597475"/>
            <a:ext cx="5140180" cy="526357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9D15CDA-9FC3-4F17-963C-DD9E226ECC28}"/>
              </a:ext>
            </a:extLst>
          </p:cNvPr>
          <p:cNvSpPr>
            <a:spLocks noGrp="1"/>
          </p:cNvSpPr>
          <p:nvPr>
            <p:ph type="body" sz="half" idx="2"/>
          </p:nvPr>
        </p:nvSpPr>
        <p:spPr>
          <a:xfrm>
            <a:off x="839788" y="2291194"/>
            <a:ext cx="3932237" cy="35777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C30BE-8EE8-4A41-B20E-ACEFC980C039}"/>
              </a:ext>
            </a:extLst>
          </p:cNvPr>
          <p:cNvSpPr>
            <a:spLocks noGrp="1"/>
          </p:cNvSpPr>
          <p:nvPr>
            <p:ph type="dt" sz="half" idx="10"/>
          </p:nvPr>
        </p:nvSpPr>
        <p:spPr/>
        <p:txBody>
          <a:bodyPr/>
          <a:lstStyle/>
          <a:p>
            <a:fld id="{E082ABFB-60E7-4BA1-866A-7059F058065B}" type="datetime1">
              <a:rPr lang="en-US" smtClean="0"/>
              <a:t>12/10/2022</a:t>
            </a:fld>
            <a:endParaRPr lang="en-US"/>
          </a:p>
        </p:txBody>
      </p:sp>
      <p:sp>
        <p:nvSpPr>
          <p:cNvPr id="6" name="Footer Placeholder 5">
            <a:extLst>
              <a:ext uri="{FF2B5EF4-FFF2-40B4-BE49-F238E27FC236}">
                <a16:creationId xmlns:a16="http://schemas.microsoft.com/office/drawing/2014/main" id="{644B6719-F550-42EF-B377-8E41A46D00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7A6636-5EF9-499C-A3A0-3021812D0D06}"/>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94150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038CB-27F1-47CF-B05A-CC0688301831}"/>
              </a:ext>
            </a:extLst>
          </p:cNvPr>
          <p:cNvSpPr>
            <a:spLocks noGrp="1"/>
          </p:cNvSpPr>
          <p:nvPr>
            <p:ph type="title"/>
          </p:nvPr>
        </p:nvSpPr>
        <p:spPr>
          <a:xfrm>
            <a:off x="839788" y="659822"/>
            <a:ext cx="3932237" cy="1652154"/>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89C67EA-3155-4708-9B86-D7B2B54FC2BB}"/>
              </a:ext>
            </a:extLst>
          </p:cNvPr>
          <p:cNvSpPr>
            <a:spLocks noGrp="1"/>
          </p:cNvSpPr>
          <p:nvPr>
            <p:ph type="pic" idx="1"/>
          </p:nvPr>
        </p:nvSpPr>
        <p:spPr>
          <a:xfrm>
            <a:off x="5183188" y="703687"/>
            <a:ext cx="5212917" cy="496901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7B434F1-C813-4E9B-98A4-B0B372CE2767}"/>
              </a:ext>
            </a:extLst>
          </p:cNvPr>
          <p:cNvSpPr>
            <a:spLocks noGrp="1"/>
          </p:cNvSpPr>
          <p:nvPr>
            <p:ph type="body" sz="half" idx="2"/>
          </p:nvPr>
        </p:nvSpPr>
        <p:spPr>
          <a:xfrm>
            <a:off x="839788" y="2426277"/>
            <a:ext cx="3932237" cy="324642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2A0B8-75E7-465D-84CB-BC9C3FB2F5CA}"/>
              </a:ext>
            </a:extLst>
          </p:cNvPr>
          <p:cNvSpPr>
            <a:spLocks noGrp="1"/>
          </p:cNvSpPr>
          <p:nvPr>
            <p:ph type="dt" sz="half" idx="10"/>
          </p:nvPr>
        </p:nvSpPr>
        <p:spPr/>
        <p:txBody>
          <a:bodyPr/>
          <a:lstStyle/>
          <a:p>
            <a:fld id="{2694112F-55F4-4776-A323-7418930321C8}" type="datetime1">
              <a:rPr lang="en-US" smtClean="0"/>
              <a:t>12/10/2022</a:t>
            </a:fld>
            <a:endParaRPr lang="en-US"/>
          </a:p>
        </p:txBody>
      </p:sp>
      <p:sp>
        <p:nvSpPr>
          <p:cNvPr id="6" name="Footer Placeholder 5">
            <a:extLst>
              <a:ext uri="{FF2B5EF4-FFF2-40B4-BE49-F238E27FC236}">
                <a16:creationId xmlns:a16="http://schemas.microsoft.com/office/drawing/2014/main" id="{1C3879C9-B751-43BD-8B27-FA18290E11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1998FB-27B9-46E5-90E3-09B108B0E807}"/>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754111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FBA68A5-A7C7-4D91-AB95-6E0B6FFD8743}"/>
              </a:ext>
            </a:extLst>
          </p:cNvPr>
          <p:cNvSpPr/>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1F93EBF-655A-4373-ADBE-9606BFA94B8E}"/>
              </a:ext>
            </a:extLst>
          </p:cNvPr>
          <p:cNvSpPr>
            <a:spLocks noGrp="1"/>
          </p:cNvSpPr>
          <p:nvPr>
            <p:ph type="title"/>
          </p:nvPr>
        </p:nvSpPr>
        <p:spPr>
          <a:xfrm>
            <a:off x="838200" y="525439"/>
            <a:ext cx="9485160" cy="128288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AAF2994-4D2E-43BB-9D9B-117ED94ABDE7}"/>
              </a:ext>
            </a:extLst>
          </p:cNvPr>
          <p:cNvSpPr>
            <a:spLocks noGrp="1"/>
          </p:cNvSpPr>
          <p:nvPr>
            <p:ph type="body" idx="1"/>
          </p:nvPr>
        </p:nvSpPr>
        <p:spPr>
          <a:xfrm>
            <a:off x="838200" y="2091757"/>
            <a:ext cx="9485163" cy="370644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BF28926-9DF1-4A3E-8B81-2191D6F75EF9}"/>
              </a:ext>
            </a:extLst>
          </p:cNvPr>
          <p:cNvSpPr>
            <a:spLocks noGrp="1"/>
          </p:cNvSpPr>
          <p:nvPr>
            <p:ph type="dt" sz="half" idx="2"/>
          </p:nvPr>
        </p:nvSpPr>
        <p:spPr>
          <a:xfrm>
            <a:off x="628652" y="6140304"/>
            <a:ext cx="3154896" cy="287075"/>
          </a:xfrm>
          <a:prstGeom prst="rect">
            <a:avLst/>
          </a:prstGeom>
        </p:spPr>
        <p:txBody>
          <a:bodyPr vert="horz" lIns="91440" tIns="45720" rIns="91440" bIns="45720" rtlCol="0" anchor="ctr"/>
          <a:lstStyle>
            <a:lvl1pPr algn="l">
              <a:defRPr sz="1000" cap="all" spc="300" baseline="0">
                <a:solidFill>
                  <a:schemeClr val="accent1"/>
                </a:solidFill>
              </a:defRPr>
            </a:lvl1pPr>
          </a:lstStyle>
          <a:p>
            <a:fld id="{CFBEA57F-793F-4683-BD8A-741FD4B89154}" type="datetime1">
              <a:rPr lang="en-US" smtClean="0"/>
              <a:t>12/10/2022</a:t>
            </a:fld>
            <a:endParaRPr lang="en-US" dirty="0"/>
          </a:p>
        </p:txBody>
      </p:sp>
      <p:sp>
        <p:nvSpPr>
          <p:cNvPr id="5" name="Footer Placeholder 4">
            <a:extLst>
              <a:ext uri="{FF2B5EF4-FFF2-40B4-BE49-F238E27FC236}">
                <a16:creationId xmlns:a16="http://schemas.microsoft.com/office/drawing/2014/main" id="{7D01BD4F-CE83-48A3-9683-19CF03C0A586}"/>
              </a:ext>
            </a:extLst>
          </p:cNvPr>
          <p:cNvSpPr>
            <a:spLocks noGrp="1"/>
          </p:cNvSpPr>
          <p:nvPr>
            <p:ph type="ftr" sz="quarter" idx="3"/>
          </p:nvPr>
        </p:nvSpPr>
        <p:spPr>
          <a:xfrm rot="5400000">
            <a:off x="9233562" y="2578525"/>
            <a:ext cx="4114800" cy="365125"/>
          </a:xfrm>
          <a:prstGeom prst="rect">
            <a:avLst/>
          </a:prstGeom>
        </p:spPr>
        <p:txBody>
          <a:bodyPr vert="horz" lIns="91440" tIns="45720" rIns="91440" bIns="45720" rtlCol="0" anchor="ctr"/>
          <a:lstStyle>
            <a:lvl1pPr algn="l">
              <a:defRPr sz="1050" b="1" cap="all" spc="300" baseline="0">
                <a:solidFill>
                  <a:schemeClr val="accent1"/>
                </a:solidFill>
              </a:defRPr>
            </a:lvl1pPr>
          </a:lstStyle>
          <a:p>
            <a:endParaRPr lang="en-US" dirty="0"/>
          </a:p>
        </p:txBody>
      </p:sp>
      <p:sp>
        <p:nvSpPr>
          <p:cNvPr id="6" name="Slide Number Placeholder 5">
            <a:extLst>
              <a:ext uri="{FF2B5EF4-FFF2-40B4-BE49-F238E27FC236}">
                <a16:creationId xmlns:a16="http://schemas.microsoft.com/office/drawing/2014/main" id="{3AB94939-09B3-4A6E-88F8-4D923A56D479}"/>
              </a:ext>
            </a:extLst>
          </p:cNvPr>
          <p:cNvSpPr>
            <a:spLocks noGrp="1"/>
          </p:cNvSpPr>
          <p:nvPr>
            <p:ph type="sldNum" sz="quarter" idx="4"/>
          </p:nvPr>
        </p:nvSpPr>
        <p:spPr>
          <a:xfrm>
            <a:off x="10821701" y="5672706"/>
            <a:ext cx="951908" cy="754673"/>
          </a:xfrm>
          <a:prstGeom prst="rect">
            <a:avLst/>
          </a:prstGeom>
        </p:spPr>
        <p:txBody>
          <a:bodyPr vert="horz" lIns="91440" tIns="45720" rIns="91440" bIns="45720" rtlCol="0" anchor="ctr"/>
          <a:lstStyle>
            <a:lvl1pPr algn="ctr">
              <a:defRPr sz="3600" b="1">
                <a:solidFill>
                  <a:schemeClr val="accent1"/>
                </a:solidFill>
              </a:defRPr>
            </a:lvl1pPr>
          </a:lstStyle>
          <a:p>
            <a:fld id="{81D2C36F-4504-47C0-B82F-A167342A2754}" type="slidenum">
              <a:rPr lang="en-US" smtClean="0"/>
              <a:t>‹#›</a:t>
            </a:fld>
            <a:endParaRPr lang="en-US" dirty="0"/>
          </a:p>
        </p:txBody>
      </p:sp>
      <p:sp>
        <p:nvSpPr>
          <p:cNvPr id="15" name="Rectangle 14">
            <a:extLst>
              <a:ext uri="{FF2B5EF4-FFF2-40B4-BE49-F238E27FC236}">
                <a16:creationId xmlns:a16="http://schemas.microsoft.com/office/drawing/2014/main" id="{DA4051E3-92B2-42FC-BB3D-372E4A614439}"/>
              </a:ext>
            </a:extLst>
          </p:cNvPr>
          <p:cNvSpPr/>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3C425084-C97A-4C25-AE47-DDECF2DD3ABC}"/>
              </a:ext>
            </a:extLst>
          </p:cNvPr>
          <p:cNvCxnSpPr>
            <a:cxnSpLocks/>
          </p:cNvCxnSpPr>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6A478A1-0B34-4F2B-88FA-CF47551E5DF9}"/>
              </a:ext>
            </a:extLst>
          </p:cNvPr>
          <p:cNvCxnSpPr>
            <a:cxnSpLocks/>
          </p:cNvCxnSpPr>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704479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0" r:id="rId6"/>
    <p:sldLayoutId id="2147483726" r:id="rId7"/>
    <p:sldLayoutId id="2147483727" r:id="rId8"/>
    <p:sldLayoutId id="2147483728" r:id="rId9"/>
    <p:sldLayoutId id="2147483729" r:id="rId10"/>
    <p:sldLayoutId id="2147483731" r:id="rId11"/>
  </p:sldLayoutIdLst>
  <p:hf hdr="0"/>
  <p:txStyles>
    <p:title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228600" indent="-228600" algn="l" defTabSz="914400" rtl="0" eaLnBrk="1" latinLnBrk="0" hangingPunct="1">
        <a:lnSpc>
          <a:spcPct val="140000"/>
        </a:lnSpc>
        <a:spcBef>
          <a:spcPts val="1000"/>
        </a:spcBef>
        <a:buFont typeface="Arial" panose="020B0604020202020204" pitchFamily="34" charset="0"/>
        <a:buChar char="•"/>
        <a:defRPr sz="1800" kern="1200">
          <a:solidFill>
            <a:schemeClr val="accent1"/>
          </a:solidFill>
          <a:latin typeface="+mn-lt"/>
          <a:ea typeface="+mn-ea"/>
          <a:cs typeface="+mn-cs"/>
        </a:defRPr>
      </a:lvl1pPr>
      <a:lvl2pPr marL="685800" indent="-228600" algn="l" defTabSz="914400" rtl="0" eaLnBrk="1" latinLnBrk="0" hangingPunct="1">
        <a:lnSpc>
          <a:spcPct val="140000"/>
        </a:lnSpc>
        <a:spcBef>
          <a:spcPts val="500"/>
        </a:spcBef>
        <a:buFont typeface="Arial" panose="020B0604020202020204" pitchFamily="34" charset="0"/>
        <a:buChar char="•"/>
        <a:defRPr sz="1600" kern="1200">
          <a:solidFill>
            <a:schemeClr val="accent1"/>
          </a:solidFill>
          <a:latin typeface="+mn-lt"/>
          <a:ea typeface="+mn-ea"/>
          <a:cs typeface="+mn-cs"/>
        </a:defRPr>
      </a:lvl2pPr>
      <a:lvl3pPr marL="1143000" indent="-228600" algn="l" defTabSz="914400" rtl="0" eaLnBrk="1" latinLnBrk="0" hangingPunct="1">
        <a:lnSpc>
          <a:spcPct val="140000"/>
        </a:lnSpc>
        <a:spcBef>
          <a:spcPts val="500"/>
        </a:spcBef>
        <a:buFont typeface="Arial" panose="020B0604020202020204" pitchFamily="34" charset="0"/>
        <a:buChar char="•"/>
        <a:defRPr sz="1400" kern="1200">
          <a:solidFill>
            <a:schemeClr val="accent1"/>
          </a:solidFill>
          <a:latin typeface="+mn-lt"/>
          <a:ea typeface="+mn-ea"/>
          <a:cs typeface="+mn-cs"/>
        </a:defRPr>
      </a:lvl3pPr>
      <a:lvl4pPr marL="1600200" indent="-228600" algn="l" defTabSz="914400" rtl="0" eaLnBrk="1" latinLnBrk="0" hangingPunct="1">
        <a:lnSpc>
          <a:spcPct val="140000"/>
        </a:lnSpc>
        <a:spcBef>
          <a:spcPts val="500"/>
        </a:spcBef>
        <a:buFont typeface="Arial" panose="020B0604020202020204" pitchFamily="34" charset="0"/>
        <a:buChar char="•"/>
        <a:defRPr sz="1200" kern="1200">
          <a:solidFill>
            <a:schemeClr val="accent1"/>
          </a:solidFill>
          <a:latin typeface="+mn-lt"/>
          <a:ea typeface="+mn-ea"/>
          <a:cs typeface="+mn-cs"/>
        </a:defRPr>
      </a:lvl4pPr>
      <a:lvl5pPr marL="2057400" indent="-228600" algn="l" defTabSz="914400" rtl="0" eaLnBrk="1" latinLnBrk="0" hangingPunct="1">
        <a:lnSpc>
          <a:spcPct val="140000"/>
        </a:lnSpc>
        <a:spcBef>
          <a:spcPts val="500"/>
        </a:spcBef>
        <a:buFont typeface="Arial" panose="020B0604020202020204" pitchFamily="34" charset="0"/>
        <a:buChar char="•"/>
        <a:defRPr sz="12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FBEA57F-793F-4683-BD8A-741FD4B89154}" type="datetime1">
              <a:rPr lang="en-US" smtClean="0"/>
              <a:t>12/10/2022</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1D2C36F-4504-47C0-B82F-A167342A2754}"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4954562"/>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A picture containing indoor">
            <a:extLst>
              <a:ext uri="{FF2B5EF4-FFF2-40B4-BE49-F238E27FC236}">
                <a16:creationId xmlns:a16="http://schemas.microsoft.com/office/drawing/2014/main" id="{E48B1E85-2965-DB1C-2191-C1B1C645980A}"/>
              </a:ext>
            </a:extLst>
          </p:cNvPr>
          <p:cNvPicPr>
            <a:picLocks noChangeAspect="1"/>
          </p:cNvPicPr>
          <p:nvPr/>
        </p:nvPicPr>
        <p:blipFill rotWithShape="1">
          <a:blip r:embed="rId2">
            <a:alphaModFix amt="45000"/>
            <a:extLst>
              <a:ext uri="{28A0092B-C50C-407E-A947-70E740481C1C}">
                <a14:useLocalDpi xmlns:a14="http://schemas.microsoft.com/office/drawing/2010/main" val="0"/>
              </a:ext>
            </a:extLst>
          </a:blip>
          <a:srcRect t="8396" r="-1" b="11512"/>
          <a:stretch/>
        </p:blipFill>
        <p:spPr>
          <a:xfrm>
            <a:off x="20" y="-1"/>
            <a:ext cx="12188932" cy="6858000"/>
          </a:xfrm>
          <a:prstGeom prst="rect">
            <a:avLst/>
          </a:prstGeom>
        </p:spPr>
      </p:pic>
      <p:sp>
        <p:nvSpPr>
          <p:cNvPr id="2" name="Title 1">
            <a:extLst>
              <a:ext uri="{FF2B5EF4-FFF2-40B4-BE49-F238E27FC236}">
                <a16:creationId xmlns:a16="http://schemas.microsoft.com/office/drawing/2014/main" id="{42E4A4D4-CA06-5FEE-F85B-76B4FA1F7524}"/>
              </a:ext>
            </a:extLst>
          </p:cNvPr>
          <p:cNvSpPr>
            <a:spLocks noGrp="1"/>
          </p:cNvSpPr>
          <p:nvPr>
            <p:ph type="ctrTitle"/>
          </p:nvPr>
        </p:nvSpPr>
        <p:spPr>
          <a:xfrm>
            <a:off x="643467" y="643467"/>
            <a:ext cx="7164674" cy="5571066"/>
          </a:xfrm>
        </p:spPr>
        <p:txBody>
          <a:bodyPr>
            <a:normAutofit/>
          </a:bodyPr>
          <a:lstStyle/>
          <a:p>
            <a:r>
              <a:rPr lang="en-US" sz="6600">
                <a:solidFill>
                  <a:schemeClr val="tx1"/>
                </a:solidFill>
              </a:rPr>
              <a:t>Dressing</a:t>
            </a:r>
            <a:br>
              <a:rPr lang="en-US" sz="6600">
                <a:solidFill>
                  <a:schemeClr val="tx1"/>
                </a:solidFill>
              </a:rPr>
            </a:br>
            <a:r>
              <a:rPr lang="en-US" sz="6600">
                <a:solidFill>
                  <a:schemeClr val="tx1"/>
                </a:solidFill>
              </a:rPr>
              <a:t>materials</a:t>
            </a:r>
          </a:p>
        </p:txBody>
      </p:sp>
      <p:sp>
        <p:nvSpPr>
          <p:cNvPr id="22" name="Subtitle 21">
            <a:extLst>
              <a:ext uri="{FF2B5EF4-FFF2-40B4-BE49-F238E27FC236}">
                <a16:creationId xmlns:a16="http://schemas.microsoft.com/office/drawing/2014/main" id="{4DFFDA0C-2E51-E4D8-FBE0-812F7BE339D5}"/>
              </a:ext>
            </a:extLst>
          </p:cNvPr>
          <p:cNvSpPr>
            <a:spLocks noGrp="1"/>
          </p:cNvSpPr>
          <p:nvPr>
            <p:ph type="subTitle" idx="1"/>
          </p:nvPr>
        </p:nvSpPr>
        <p:spPr>
          <a:xfrm>
            <a:off x="8451608" y="643467"/>
            <a:ext cx="3096926" cy="5571066"/>
          </a:xfrm>
        </p:spPr>
        <p:txBody>
          <a:bodyPr>
            <a:normAutofit/>
          </a:bodyPr>
          <a:lstStyle/>
          <a:p>
            <a:endParaRPr lang="en-US" sz="2000">
              <a:solidFill>
                <a:schemeClr val="tx1"/>
              </a:solidFill>
            </a:endParaRPr>
          </a:p>
        </p:txBody>
      </p:sp>
      <p:cxnSp>
        <p:nvCxnSpPr>
          <p:cNvPr id="42" name="Straight Connector 41">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828800"/>
            <a:ext cx="0" cy="3200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9295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27">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29">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D28EC0-1170-9BA2-6AAC-B30B2049AA19}"/>
              </a:ext>
            </a:extLst>
          </p:cNvPr>
          <p:cNvSpPr>
            <a:spLocks noGrp="1"/>
          </p:cNvSpPr>
          <p:nvPr>
            <p:ph type="title"/>
          </p:nvPr>
        </p:nvSpPr>
        <p:spPr>
          <a:xfrm>
            <a:off x="6096000" y="529122"/>
            <a:ext cx="4301960" cy="1222621"/>
          </a:xfrm>
        </p:spPr>
        <p:txBody>
          <a:bodyPr anchor="ctr">
            <a:normAutofit/>
          </a:bodyPr>
          <a:lstStyle/>
          <a:p>
            <a:r>
              <a:rPr lang="en-US" sz="3700" dirty="0"/>
              <a:t>Traditional wound dressing </a:t>
            </a:r>
          </a:p>
        </p:txBody>
      </p:sp>
      <p:pic>
        <p:nvPicPr>
          <p:cNvPr id="8" name="Picture 7" descr="A picture containing text, businesscard&#10;&#10;Description automatically generated">
            <a:extLst>
              <a:ext uri="{FF2B5EF4-FFF2-40B4-BE49-F238E27FC236}">
                <a16:creationId xmlns:a16="http://schemas.microsoft.com/office/drawing/2014/main" id="{6FBF1A41-4391-FF32-1A61-6E722FF39AF8}"/>
              </a:ext>
            </a:extLst>
          </p:cNvPr>
          <p:cNvPicPr>
            <a:picLocks noChangeAspect="1"/>
          </p:cNvPicPr>
          <p:nvPr/>
        </p:nvPicPr>
        <p:blipFill rotWithShape="1">
          <a:blip r:embed="rId2">
            <a:extLst>
              <a:ext uri="{28A0092B-C50C-407E-A947-70E740481C1C}">
                <a14:useLocalDpi xmlns:a14="http://schemas.microsoft.com/office/drawing/2010/main" val="0"/>
              </a:ext>
            </a:extLst>
          </a:blip>
          <a:srcRect l="8361" r="15449"/>
          <a:stretch/>
        </p:blipFill>
        <p:spPr>
          <a:xfrm>
            <a:off x="20" y="10"/>
            <a:ext cx="5225120" cy="6857990"/>
          </a:xfrm>
          <a:prstGeom prst="rect">
            <a:avLst/>
          </a:prstGeom>
        </p:spPr>
      </p:pic>
      <p:sp>
        <p:nvSpPr>
          <p:cNvPr id="3" name="Content Placeholder 2">
            <a:extLst>
              <a:ext uri="{FF2B5EF4-FFF2-40B4-BE49-F238E27FC236}">
                <a16:creationId xmlns:a16="http://schemas.microsoft.com/office/drawing/2014/main" id="{0F7F741C-777B-D0F9-0DB7-57234A033A44}"/>
              </a:ext>
            </a:extLst>
          </p:cNvPr>
          <p:cNvSpPr>
            <a:spLocks noGrp="1"/>
          </p:cNvSpPr>
          <p:nvPr>
            <p:ph idx="1"/>
          </p:nvPr>
        </p:nvSpPr>
        <p:spPr>
          <a:xfrm>
            <a:off x="5603917" y="1904999"/>
            <a:ext cx="5136738" cy="4139599"/>
          </a:xfrm>
        </p:spPr>
        <p:txBody>
          <a:bodyPr>
            <a:normAutofit/>
          </a:bodyPr>
          <a:lstStyle/>
          <a:p>
            <a:r>
              <a:rPr lang="en-US" sz="3200" b="1" dirty="0"/>
              <a:t>tulle gras</a:t>
            </a:r>
            <a:r>
              <a:rPr lang="en-US" sz="3200" dirty="0"/>
              <a:t>: dressing that is impregnated with paraffin oil is indicated for the superficial clean wound.</a:t>
            </a:r>
          </a:p>
        </p:txBody>
      </p:sp>
      <p:sp>
        <p:nvSpPr>
          <p:cNvPr id="5" name="Footer Placeholder 4">
            <a:extLst>
              <a:ext uri="{FF2B5EF4-FFF2-40B4-BE49-F238E27FC236}">
                <a16:creationId xmlns:a16="http://schemas.microsoft.com/office/drawing/2014/main" id="{64562E19-BFE3-348E-F1E4-2F87840FC7CC}"/>
              </a:ext>
            </a:extLst>
          </p:cNvPr>
          <p:cNvSpPr>
            <a:spLocks noGrp="1"/>
          </p:cNvSpPr>
          <p:nvPr>
            <p:ph type="ftr" sz="quarter" idx="11"/>
          </p:nvPr>
        </p:nvSpPr>
        <p:spPr>
          <a:xfrm rot="5400000">
            <a:off x="9233562" y="2578525"/>
            <a:ext cx="4114800" cy="365125"/>
          </a:xfrm>
        </p:spPr>
        <p:txBody>
          <a:bodyPr>
            <a:normAutofit/>
          </a:bodyPr>
          <a:lstStyle/>
          <a:p>
            <a:endParaRPr lang="en-US"/>
          </a:p>
        </p:txBody>
      </p:sp>
      <p:sp>
        <p:nvSpPr>
          <p:cNvPr id="4" name="Date Placeholder 3">
            <a:extLst>
              <a:ext uri="{FF2B5EF4-FFF2-40B4-BE49-F238E27FC236}">
                <a16:creationId xmlns:a16="http://schemas.microsoft.com/office/drawing/2014/main" id="{5026A419-6DA8-F905-A51D-465B7D1EC888}"/>
              </a:ext>
            </a:extLst>
          </p:cNvPr>
          <p:cNvSpPr>
            <a:spLocks noGrp="1"/>
          </p:cNvSpPr>
          <p:nvPr>
            <p:ph type="dt" sz="half" idx="10"/>
          </p:nvPr>
        </p:nvSpPr>
        <p:spPr>
          <a:xfrm>
            <a:off x="6096000" y="6140304"/>
            <a:ext cx="3982496"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cxnSp>
        <p:nvCxnSpPr>
          <p:cNvPr id="42" name="Straight Connector 31">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5E73E941-C456-9843-9781-ABF7D49E9E4D}"/>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10</a:t>
            </a:fld>
            <a:endParaRPr lang="en-US"/>
          </a:p>
        </p:txBody>
      </p:sp>
      <p:sp>
        <p:nvSpPr>
          <p:cNvPr id="43" name="Rectangle 33">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7766" y="334928"/>
            <a:ext cx="6226490"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35">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97766" y="1905000"/>
            <a:ext cx="5150932"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Straight Connector 37">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97766" y="6047437"/>
            <a:ext cx="5150932"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780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wound dressing </a:t>
            </a:r>
          </a:p>
        </p:txBody>
      </p:sp>
      <p:sp>
        <p:nvSpPr>
          <p:cNvPr id="3" name="Content Placeholder 2"/>
          <p:cNvSpPr>
            <a:spLocks noGrp="1"/>
          </p:cNvSpPr>
          <p:nvPr>
            <p:ph idx="1"/>
          </p:nvPr>
        </p:nvSpPr>
        <p:spPr/>
        <p:txBody>
          <a:bodyPr>
            <a:normAutofit/>
          </a:bodyPr>
          <a:lstStyle/>
          <a:p>
            <a:r>
              <a:rPr lang="en-US" sz="3200" dirty="0"/>
              <a:t>Are semi-occlusive or occlusive, available in the form of films, foam, hydrogel, and hydrocolloids. These dressings act as a barrier against the penetration of bacteria into the wound environment.</a:t>
            </a:r>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11</a:t>
            </a:fld>
            <a:endParaRPr lang="en-US"/>
          </a:p>
        </p:txBody>
      </p:sp>
    </p:spTree>
    <p:extLst>
      <p:ext uri="{BB962C8B-B14F-4D97-AF65-F5344CB8AC3E}">
        <p14:creationId xmlns:p14="http://schemas.microsoft.com/office/powerpoint/2010/main" val="4145499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0898CE-1E2F-FA20-DF3C-BD8559FF7D08}"/>
              </a:ext>
            </a:extLst>
          </p:cNvPr>
          <p:cNvSpPr>
            <a:spLocks noGrp="1"/>
          </p:cNvSpPr>
          <p:nvPr>
            <p:ph type="title"/>
          </p:nvPr>
        </p:nvSpPr>
        <p:spPr>
          <a:xfrm>
            <a:off x="838199" y="545914"/>
            <a:ext cx="9527275" cy="1241944"/>
          </a:xfrm>
        </p:spPr>
        <p:txBody>
          <a:bodyPr anchor="ctr">
            <a:normAutofit/>
          </a:bodyPr>
          <a:lstStyle/>
          <a:p>
            <a:r>
              <a:rPr lang="en-US" dirty="0"/>
              <a:t>Modern wound dressing </a:t>
            </a:r>
          </a:p>
        </p:txBody>
      </p:sp>
      <p:pic>
        <p:nvPicPr>
          <p:cNvPr id="8" name="Picture 7">
            <a:extLst>
              <a:ext uri="{FF2B5EF4-FFF2-40B4-BE49-F238E27FC236}">
                <a16:creationId xmlns:a16="http://schemas.microsoft.com/office/drawing/2014/main" id="{30F80BB6-1BF5-08A0-F5EC-737F8B64A1F6}"/>
              </a:ext>
            </a:extLst>
          </p:cNvPr>
          <p:cNvPicPr>
            <a:picLocks noChangeAspect="1"/>
          </p:cNvPicPr>
          <p:nvPr/>
        </p:nvPicPr>
        <p:blipFill rotWithShape="1">
          <a:blip r:embed="rId2">
            <a:extLst>
              <a:ext uri="{28A0092B-C50C-407E-A947-70E740481C1C}">
                <a14:useLocalDpi xmlns:a14="http://schemas.microsoft.com/office/drawing/2010/main" val="0"/>
              </a:ext>
            </a:extLst>
          </a:blip>
          <a:srcRect l="14905" r="18330"/>
          <a:stretch/>
        </p:blipFill>
        <p:spPr>
          <a:xfrm>
            <a:off x="374468" y="1905000"/>
            <a:ext cx="3480356" cy="4137212"/>
          </a:xfrm>
          <a:prstGeom prst="rect">
            <a:avLst/>
          </a:prstGeom>
        </p:spPr>
      </p:pic>
      <p:sp>
        <p:nvSpPr>
          <p:cNvPr id="3" name="Content Placeholder 2">
            <a:extLst>
              <a:ext uri="{FF2B5EF4-FFF2-40B4-BE49-F238E27FC236}">
                <a16:creationId xmlns:a16="http://schemas.microsoft.com/office/drawing/2014/main" id="{E196C152-1AC7-B322-2C91-98DEC9BAB66D}"/>
              </a:ext>
            </a:extLst>
          </p:cNvPr>
          <p:cNvSpPr>
            <a:spLocks noGrp="1"/>
          </p:cNvSpPr>
          <p:nvPr>
            <p:ph idx="1"/>
          </p:nvPr>
        </p:nvSpPr>
        <p:spPr>
          <a:xfrm>
            <a:off x="3861548" y="1899774"/>
            <a:ext cx="6879106" cy="4137193"/>
          </a:xfrm>
        </p:spPr>
        <p:txBody>
          <a:bodyPr>
            <a:normAutofit/>
          </a:bodyPr>
          <a:lstStyle/>
          <a:p>
            <a:pPr>
              <a:lnSpc>
                <a:spcPct val="130000"/>
              </a:lnSpc>
            </a:pPr>
            <a:r>
              <a:rPr lang="en-US" sz="2400" b="1" dirty="0"/>
              <a:t>Semi-permeable film dressing</a:t>
            </a:r>
            <a:r>
              <a:rPr lang="en-US" sz="1300" b="1" dirty="0"/>
              <a:t>:</a:t>
            </a:r>
            <a:endParaRPr lang="en-US" sz="1300" dirty="0"/>
          </a:p>
          <a:p>
            <a:pPr>
              <a:lnSpc>
                <a:spcPct val="130000"/>
              </a:lnSpc>
            </a:pPr>
            <a:r>
              <a:rPr lang="en-US" sz="2000" dirty="0"/>
              <a:t>It allows the movement of water vapor, oxygen, and carbon dioxide into and out of the dressing.</a:t>
            </a:r>
          </a:p>
          <a:p>
            <a:pPr>
              <a:lnSpc>
                <a:spcPct val="130000"/>
              </a:lnSpc>
            </a:pPr>
            <a:r>
              <a:rPr lang="en-US" sz="2000" dirty="0"/>
              <a:t>Highly elastic and flexible.</a:t>
            </a:r>
          </a:p>
          <a:p>
            <a:pPr>
              <a:lnSpc>
                <a:spcPct val="130000"/>
              </a:lnSpc>
            </a:pPr>
            <a:r>
              <a:rPr lang="en-US" sz="2000" dirty="0"/>
              <a:t>The dressing is transparent, wound inspection is possible without removing the dressing.</a:t>
            </a:r>
          </a:p>
          <a:p>
            <a:pPr>
              <a:lnSpc>
                <a:spcPct val="130000"/>
              </a:lnSpc>
            </a:pPr>
            <a:r>
              <a:rPr lang="en-US" sz="2000" dirty="0"/>
              <a:t>Only used in superficial wounds with a low amount of discharge (limited absorption capacity).</a:t>
            </a:r>
          </a:p>
        </p:txBody>
      </p:sp>
      <p:sp>
        <p:nvSpPr>
          <p:cNvPr id="5" name="Footer Placeholder 4">
            <a:extLst>
              <a:ext uri="{FF2B5EF4-FFF2-40B4-BE49-F238E27FC236}">
                <a16:creationId xmlns:a16="http://schemas.microsoft.com/office/drawing/2014/main" id="{C403084A-2E8B-F7A4-82B1-ABEC1F2EA908}"/>
              </a:ext>
            </a:extLst>
          </p:cNvPr>
          <p:cNvSpPr>
            <a:spLocks noGrp="1"/>
          </p:cNvSpPr>
          <p:nvPr>
            <p:ph type="ftr" sz="quarter" idx="11"/>
          </p:nvPr>
        </p:nvSpPr>
        <p:spPr>
          <a:xfrm rot="5400000">
            <a:off x="9233562" y="2578525"/>
            <a:ext cx="4114800" cy="365125"/>
          </a:xfrm>
        </p:spPr>
        <p:txBody>
          <a:bodyPr>
            <a:normAutofit/>
          </a:bodyPr>
          <a:lstStyle/>
          <a:p>
            <a:endParaRPr lang="en-US"/>
          </a:p>
        </p:txBody>
      </p:sp>
      <p:sp>
        <p:nvSpPr>
          <p:cNvPr id="4" name="Date Placeholder 3">
            <a:extLst>
              <a:ext uri="{FF2B5EF4-FFF2-40B4-BE49-F238E27FC236}">
                <a16:creationId xmlns:a16="http://schemas.microsoft.com/office/drawing/2014/main" id="{D693360B-F4BE-7B78-9338-722198A0334E}"/>
              </a:ext>
            </a:extLst>
          </p:cNvPr>
          <p:cNvSpPr>
            <a:spLocks noGrp="1"/>
          </p:cNvSpPr>
          <p:nvPr>
            <p:ph type="dt" sz="half" idx="10"/>
          </p:nvPr>
        </p:nvSpPr>
        <p:spPr>
          <a:xfrm>
            <a:off x="628652" y="6140304"/>
            <a:ext cx="3154896"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cxnSp>
        <p:nvCxnSpPr>
          <p:cNvPr id="17" name="Straight Connector 16">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00143B51-C409-4CB9-6F3E-C61C95B8C076}"/>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12</a:t>
            </a:fld>
            <a:endParaRPr lang="en-US"/>
          </a:p>
        </p:txBody>
      </p:sp>
      <p:sp>
        <p:nvSpPr>
          <p:cNvPr id="19" name="Rectangle 18">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55BC9DE-F4C7-4F1F-833F-C0E20531FB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56074" y="1905000"/>
            <a:ext cx="0" cy="4137212"/>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7744" y="1905000"/>
            <a:ext cx="1038095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6618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transparent film wound dressing?</a:t>
            </a:r>
          </a:p>
        </p:txBody>
      </p:sp>
      <p:sp>
        <p:nvSpPr>
          <p:cNvPr id="3" name="Content Placeholder 2"/>
          <p:cNvSpPr>
            <a:spLocks noGrp="1"/>
          </p:cNvSpPr>
          <p:nvPr>
            <p:ph idx="1"/>
          </p:nvPr>
        </p:nvSpPr>
        <p:spPr/>
        <p:txBody>
          <a:bodyPr/>
          <a:lstStyle/>
          <a:p>
            <a:r>
              <a:rPr lang="en-US" sz="2000" dirty="0"/>
              <a:t>Recommended for epithelialization wound, superficial wound with low exudates.</a:t>
            </a:r>
          </a:p>
          <a:p>
            <a:pPr marL="342900" indent="-342900">
              <a:buFont typeface="+mj-lt"/>
              <a:buAutoNum type="arabicPeriod"/>
            </a:pPr>
            <a:r>
              <a:rPr lang="en-US" sz="2000" dirty="0"/>
              <a:t>on IV site.</a:t>
            </a:r>
          </a:p>
          <a:p>
            <a:pPr marL="342900" indent="-342900">
              <a:buFont typeface="+mj-lt"/>
              <a:buAutoNum type="arabicPeriod"/>
            </a:pPr>
            <a:r>
              <a:rPr lang="en-US" sz="2000" dirty="0"/>
              <a:t>Lacerations.</a:t>
            </a:r>
          </a:p>
          <a:p>
            <a:pPr marL="342900" indent="-342900">
              <a:buFont typeface="+mj-lt"/>
              <a:buAutoNum type="arabicPeriod"/>
            </a:pPr>
            <a:r>
              <a:rPr lang="en-US" sz="2000" dirty="0"/>
              <a:t>Abrasions.</a:t>
            </a:r>
          </a:p>
          <a:p>
            <a:pPr marL="342900" indent="-342900">
              <a:buFont typeface="+mj-lt"/>
              <a:buAutoNum type="arabicPeriod"/>
            </a:pPr>
            <a:r>
              <a:rPr lang="en-US" sz="2000" dirty="0"/>
              <a:t>Second-degree burns.</a:t>
            </a:r>
          </a:p>
          <a:p>
            <a:pPr marL="342900" indent="-342900">
              <a:buFont typeface="+mj-lt"/>
              <a:buAutoNum type="arabicPeriod"/>
            </a:pPr>
            <a:r>
              <a:rPr lang="en-US" sz="2000" dirty="0"/>
              <a:t>on the surgical incision site.</a:t>
            </a:r>
          </a:p>
          <a:p>
            <a:endParaRPr lang="en-US" dirty="0"/>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13</a:t>
            </a:fld>
            <a:endParaRPr lang="en-US"/>
          </a:p>
        </p:txBody>
      </p:sp>
    </p:spTree>
    <p:extLst>
      <p:ext uri="{BB962C8B-B14F-4D97-AF65-F5344CB8AC3E}">
        <p14:creationId xmlns:p14="http://schemas.microsoft.com/office/powerpoint/2010/main" val="1037958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C9F69-F1DD-FD0B-4E21-D375DB04A77C}"/>
              </a:ext>
            </a:extLst>
          </p:cNvPr>
          <p:cNvSpPr>
            <a:spLocks noGrp="1"/>
          </p:cNvSpPr>
          <p:nvPr>
            <p:ph type="title"/>
          </p:nvPr>
        </p:nvSpPr>
        <p:spPr>
          <a:xfrm>
            <a:off x="838199" y="545914"/>
            <a:ext cx="9527275" cy="1241944"/>
          </a:xfrm>
        </p:spPr>
        <p:txBody>
          <a:bodyPr anchor="ctr">
            <a:normAutofit/>
          </a:bodyPr>
          <a:lstStyle/>
          <a:p>
            <a:r>
              <a:rPr lang="en-US" dirty="0"/>
              <a:t>Modern wound dressing </a:t>
            </a:r>
          </a:p>
        </p:txBody>
      </p:sp>
      <p:sp useBgFill="1">
        <p:nvSpPr>
          <p:cNvPr id="17" name="Rectangle 16">
            <a:extLst>
              <a:ext uri="{FF2B5EF4-FFF2-40B4-BE49-F238E27FC236}">
                <a16:creationId xmlns:a16="http://schemas.microsoft.com/office/drawing/2014/main" id="{E528A49F-B706-4CD3-8311-D627B5B5EE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5" y="1904999"/>
            <a:ext cx="3480356" cy="41372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Graphical user interface, diagram&#10;&#10;Description automatically generated">
            <a:extLst>
              <a:ext uri="{FF2B5EF4-FFF2-40B4-BE49-F238E27FC236}">
                <a16:creationId xmlns:a16="http://schemas.microsoft.com/office/drawing/2014/main" id="{33113206-6F35-170F-ACF8-D73A7334E8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199" y="2567156"/>
            <a:ext cx="2667145" cy="2941337"/>
          </a:xfrm>
          <a:prstGeom prst="rect">
            <a:avLst/>
          </a:prstGeom>
        </p:spPr>
      </p:pic>
      <p:sp>
        <p:nvSpPr>
          <p:cNvPr id="3" name="Content Placeholder 2">
            <a:extLst>
              <a:ext uri="{FF2B5EF4-FFF2-40B4-BE49-F238E27FC236}">
                <a16:creationId xmlns:a16="http://schemas.microsoft.com/office/drawing/2014/main" id="{1AC93C8C-97A5-92EA-2DE3-106D8CC2FF29}"/>
              </a:ext>
            </a:extLst>
          </p:cNvPr>
          <p:cNvSpPr>
            <a:spLocks noGrp="1"/>
          </p:cNvSpPr>
          <p:nvPr>
            <p:ph idx="1"/>
          </p:nvPr>
        </p:nvSpPr>
        <p:spPr>
          <a:xfrm>
            <a:off x="3873088" y="1904998"/>
            <a:ext cx="6875609" cy="4137197"/>
          </a:xfrm>
        </p:spPr>
        <p:txBody>
          <a:bodyPr>
            <a:normAutofit fontScale="85000" lnSpcReduction="20000"/>
          </a:bodyPr>
          <a:lstStyle/>
          <a:p>
            <a:pPr>
              <a:lnSpc>
                <a:spcPct val="130000"/>
              </a:lnSpc>
            </a:pPr>
            <a:r>
              <a:rPr lang="en-US" sz="2300" b="1" dirty="0"/>
              <a:t>Semi-permeable foam dressing</a:t>
            </a:r>
            <a:r>
              <a:rPr lang="en-US" sz="1700" dirty="0"/>
              <a:t>: </a:t>
            </a:r>
            <a:r>
              <a:rPr lang="en-US" sz="2100" dirty="0"/>
              <a:t>This dressing is made up of </a:t>
            </a:r>
            <a:r>
              <a:rPr lang="en-US" sz="2100" b="1" dirty="0"/>
              <a:t>foam</a:t>
            </a:r>
            <a:r>
              <a:rPr lang="en-US" sz="2100" dirty="0"/>
              <a:t> with </a:t>
            </a:r>
            <a:r>
              <a:rPr lang="en-US" sz="2100" b="1" dirty="0"/>
              <a:t>hydrophilic</a:t>
            </a:r>
            <a:r>
              <a:rPr lang="en-US" sz="2100" dirty="0"/>
              <a:t> properties and an </a:t>
            </a:r>
            <a:r>
              <a:rPr lang="en-US" sz="2100" b="1" dirty="0"/>
              <a:t>outer layer </a:t>
            </a:r>
            <a:r>
              <a:rPr lang="en-US" sz="2100" dirty="0"/>
              <a:t>of </a:t>
            </a:r>
            <a:r>
              <a:rPr lang="en-US" sz="2100" b="1" dirty="0"/>
              <a:t>hydrophobic</a:t>
            </a:r>
            <a:r>
              <a:rPr lang="en-US" sz="2100" dirty="0"/>
              <a:t> properties with adhesive borders</a:t>
            </a:r>
          </a:p>
          <a:p>
            <a:pPr>
              <a:lnSpc>
                <a:spcPct val="130000"/>
              </a:lnSpc>
            </a:pPr>
            <a:r>
              <a:rPr lang="en-US" sz="2100" dirty="0"/>
              <a:t>The hydrophobic layer protects the wound from outside fluid contamination but allows gaseous exchange and water vapor </a:t>
            </a:r>
          </a:p>
          <a:p>
            <a:pPr>
              <a:lnSpc>
                <a:spcPct val="130000"/>
              </a:lnSpc>
            </a:pPr>
            <a:r>
              <a:rPr lang="en-US" sz="2100" dirty="0"/>
              <a:t>the inner hydrophilic layer can absorb a moderate amount of discharge from the wound</a:t>
            </a:r>
          </a:p>
          <a:p>
            <a:pPr>
              <a:lnSpc>
                <a:spcPct val="130000"/>
              </a:lnSpc>
            </a:pPr>
            <a:r>
              <a:rPr lang="en-US" sz="2100" dirty="0"/>
              <a:t>useful for wounds with high amounts of discharge and wounds with granulation tissue</a:t>
            </a:r>
          </a:p>
          <a:p>
            <a:pPr>
              <a:lnSpc>
                <a:spcPct val="130000"/>
              </a:lnSpc>
            </a:pPr>
            <a:r>
              <a:rPr lang="en-US" sz="2100" dirty="0"/>
              <a:t>requires frequent changing </a:t>
            </a:r>
          </a:p>
          <a:p>
            <a:pPr>
              <a:lnSpc>
                <a:spcPct val="130000"/>
              </a:lnSpc>
            </a:pPr>
            <a:r>
              <a:rPr lang="en-US" sz="2100" dirty="0"/>
              <a:t>not suitable for dry wounds</a:t>
            </a:r>
          </a:p>
        </p:txBody>
      </p:sp>
      <p:sp>
        <p:nvSpPr>
          <p:cNvPr id="4" name="Date Placeholder 3">
            <a:extLst>
              <a:ext uri="{FF2B5EF4-FFF2-40B4-BE49-F238E27FC236}">
                <a16:creationId xmlns:a16="http://schemas.microsoft.com/office/drawing/2014/main" id="{CFB03B15-5045-BEB8-9F2B-F2963C5997D2}"/>
              </a:ext>
            </a:extLst>
          </p:cNvPr>
          <p:cNvSpPr>
            <a:spLocks noGrp="1"/>
          </p:cNvSpPr>
          <p:nvPr>
            <p:ph type="dt" sz="half" idx="10"/>
          </p:nvPr>
        </p:nvSpPr>
        <p:spPr>
          <a:xfrm>
            <a:off x="628652" y="6140304"/>
            <a:ext cx="3154896"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cxnSp>
        <p:nvCxnSpPr>
          <p:cNvPr id="19" name="Straight Connector 18">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64AD5306-DDD1-156E-DF90-6583102512A2}"/>
              </a:ext>
            </a:extLst>
          </p:cNvPr>
          <p:cNvSpPr>
            <a:spLocks noGrp="1"/>
          </p:cNvSpPr>
          <p:nvPr>
            <p:ph type="ftr" sz="quarter" idx="11"/>
          </p:nvPr>
        </p:nvSpPr>
        <p:spPr>
          <a:xfrm rot="5400000">
            <a:off x="9233562" y="2578525"/>
            <a:ext cx="4114800" cy="365125"/>
          </a:xfrm>
        </p:spPr>
        <p:txBody>
          <a:bodyPr>
            <a:normAutofit/>
          </a:bodyPr>
          <a:lstStyle/>
          <a:p>
            <a:endParaRPr lang="en-US"/>
          </a:p>
        </p:txBody>
      </p:sp>
      <p:sp>
        <p:nvSpPr>
          <p:cNvPr id="6" name="Slide Number Placeholder 5">
            <a:extLst>
              <a:ext uri="{FF2B5EF4-FFF2-40B4-BE49-F238E27FC236}">
                <a16:creationId xmlns:a16="http://schemas.microsoft.com/office/drawing/2014/main" id="{8C7023FA-EB60-00E8-CCD9-250A770927DB}"/>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14</a:t>
            </a:fld>
            <a:endParaRPr lang="en-US"/>
          </a:p>
        </p:txBody>
      </p:sp>
      <p:sp>
        <p:nvSpPr>
          <p:cNvPr id="21" name="Rectangle 20">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55BC9DE-F4C7-4F1F-833F-C0E20531FB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56074" y="1904999"/>
            <a:ext cx="0" cy="4137213"/>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7744" y="1905000"/>
            <a:ext cx="1038095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287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a foam wound dressing?</a:t>
            </a:r>
          </a:p>
        </p:txBody>
      </p:sp>
      <p:sp>
        <p:nvSpPr>
          <p:cNvPr id="3" name="Content Placeholder 2"/>
          <p:cNvSpPr>
            <a:spLocks noGrp="1"/>
          </p:cNvSpPr>
          <p:nvPr>
            <p:ph idx="1"/>
          </p:nvPr>
        </p:nvSpPr>
        <p:spPr/>
        <p:txBody>
          <a:bodyPr>
            <a:normAutofit/>
          </a:bodyPr>
          <a:lstStyle/>
          <a:p>
            <a:pPr marL="342900" indent="-342900">
              <a:buFont typeface="+mj-lt"/>
              <a:buAutoNum type="arabicPeriod"/>
            </a:pPr>
            <a:r>
              <a:rPr lang="en-US" sz="3200" dirty="0"/>
              <a:t>Pressure ulcers </a:t>
            </a:r>
          </a:p>
          <a:p>
            <a:pPr marL="342900" indent="-342900">
              <a:buFont typeface="+mj-lt"/>
              <a:buAutoNum type="arabicPeriod"/>
            </a:pPr>
            <a:r>
              <a:rPr lang="en-US" sz="3200" dirty="0"/>
              <a:t>Minor burns</a:t>
            </a:r>
          </a:p>
          <a:p>
            <a:pPr marL="342900" indent="-342900">
              <a:buFont typeface="+mj-lt"/>
              <a:buAutoNum type="arabicPeriod"/>
            </a:pPr>
            <a:r>
              <a:rPr lang="en-US" sz="3200" dirty="0"/>
              <a:t>Skin grafts </a:t>
            </a:r>
          </a:p>
          <a:p>
            <a:pPr marL="342900" indent="-342900">
              <a:buFont typeface="+mj-lt"/>
              <a:buAutoNum type="arabicPeriod"/>
            </a:pPr>
            <a:r>
              <a:rPr lang="en-US" sz="3200" dirty="0"/>
              <a:t>Diabetic ulcers </a:t>
            </a:r>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15</a:t>
            </a:fld>
            <a:endParaRPr lang="en-US"/>
          </a:p>
        </p:txBody>
      </p:sp>
    </p:spTree>
    <p:extLst>
      <p:ext uri="{BB962C8B-B14F-4D97-AF65-F5344CB8AC3E}">
        <p14:creationId xmlns:p14="http://schemas.microsoft.com/office/powerpoint/2010/main" val="496916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wound dressing </a:t>
            </a:r>
          </a:p>
        </p:txBody>
      </p:sp>
      <p:pic>
        <p:nvPicPr>
          <p:cNvPr id="10" name="Content Placeholder 9"/>
          <p:cNvPicPr>
            <a:picLocks noGrp="1" noChangeAspect="1"/>
          </p:cNvPicPr>
          <p:nvPr>
            <p:ph sz="half" idx="2"/>
          </p:nvPr>
        </p:nvPicPr>
        <p:blipFill>
          <a:blip r:embed="rId2"/>
          <a:stretch>
            <a:fillRect/>
          </a:stretch>
        </p:blipFill>
        <p:spPr>
          <a:xfrm>
            <a:off x="387928" y="1764145"/>
            <a:ext cx="5160257" cy="4267200"/>
          </a:xfrm>
          <a:prstGeom prst="rect">
            <a:avLst/>
          </a:prstGeom>
        </p:spPr>
      </p:pic>
      <p:sp>
        <p:nvSpPr>
          <p:cNvPr id="6" name="Content Placeholder 5"/>
          <p:cNvSpPr>
            <a:spLocks noGrp="1"/>
          </p:cNvSpPr>
          <p:nvPr>
            <p:ph sz="quarter" idx="4"/>
          </p:nvPr>
        </p:nvSpPr>
        <p:spPr>
          <a:xfrm>
            <a:off x="5548185" y="1764145"/>
            <a:ext cx="5177480" cy="4267200"/>
          </a:xfrm>
        </p:spPr>
        <p:txBody>
          <a:bodyPr>
            <a:normAutofit fontScale="92500" lnSpcReduction="10000"/>
          </a:bodyPr>
          <a:lstStyle/>
          <a:p>
            <a:r>
              <a:rPr lang="en-US" sz="1600" b="1" dirty="0"/>
              <a:t> Hydrogels dressing</a:t>
            </a:r>
            <a:r>
              <a:rPr lang="en-US" sz="1600" dirty="0"/>
              <a:t>  are insoluble hydrophilic material made from synthetic polymers.</a:t>
            </a:r>
          </a:p>
          <a:p>
            <a:r>
              <a:rPr lang="en-US" sz="1600" dirty="0"/>
              <a:t>  The high-water content of hydrogels (70-90 %) helps granulation tissues and epithelium in a moist environment.</a:t>
            </a:r>
          </a:p>
          <a:p>
            <a:r>
              <a:rPr lang="en-US" dirty="0"/>
              <a:t>Provides easy application and removal after the wound is healed without any damage. </a:t>
            </a:r>
          </a:p>
          <a:p>
            <a:r>
              <a:rPr lang="en-US" dirty="0"/>
              <a:t>Hydrogels are used for dry chronic wounds, necrotic wounds, pressure ulcers and burn wounds.</a:t>
            </a:r>
          </a:p>
          <a:p>
            <a:r>
              <a:rPr lang="en-US" dirty="0"/>
              <a:t> nonirritant, nonreactive with biological tissue, and permeable to metabolites.</a:t>
            </a:r>
          </a:p>
          <a:p>
            <a:r>
              <a:rPr lang="en-US" dirty="0"/>
              <a:t>are suitable for all four stages of wound healing.</a:t>
            </a:r>
          </a:p>
        </p:txBody>
      </p:sp>
      <p:sp>
        <p:nvSpPr>
          <p:cNvPr id="7" name="Date Placeholder 6"/>
          <p:cNvSpPr>
            <a:spLocks noGrp="1"/>
          </p:cNvSpPr>
          <p:nvPr>
            <p:ph type="dt" sz="half" idx="10"/>
          </p:nvPr>
        </p:nvSpPr>
        <p:spPr/>
        <p:txBody>
          <a:bodyPr/>
          <a:lstStyle/>
          <a:p>
            <a:fld id="{42806E7A-BDD3-46A3-BEE2-EB821F9236B4}" type="datetime1">
              <a:rPr lang="en-US" smtClean="0"/>
              <a:t>12/10/2022</a:t>
            </a:fld>
            <a:endParaRPr lang="en-US"/>
          </a:p>
        </p:txBody>
      </p:sp>
      <p:sp>
        <p:nvSpPr>
          <p:cNvPr id="8" name="Footer Placeholder 7"/>
          <p:cNvSpPr>
            <a:spLocks noGrp="1"/>
          </p:cNvSpPr>
          <p:nvPr>
            <p:ph type="ftr" sz="quarter" idx="11"/>
          </p:nvPr>
        </p:nvSpPr>
        <p:spPr>
          <a:xfrm rot="5400000">
            <a:off x="9233562" y="2578526"/>
            <a:ext cx="4114800" cy="365125"/>
          </a:xfrm>
        </p:spPr>
        <p:txBody>
          <a:bodyPr/>
          <a:lstStyle/>
          <a:p>
            <a:endParaRPr lang="en-US" dirty="0"/>
          </a:p>
        </p:txBody>
      </p:sp>
      <p:sp>
        <p:nvSpPr>
          <p:cNvPr id="9" name="Slide Number Placeholder 8"/>
          <p:cNvSpPr>
            <a:spLocks noGrp="1"/>
          </p:cNvSpPr>
          <p:nvPr>
            <p:ph type="sldNum" sz="quarter" idx="12"/>
          </p:nvPr>
        </p:nvSpPr>
        <p:spPr/>
        <p:txBody>
          <a:bodyPr/>
          <a:lstStyle/>
          <a:p>
            <a:fld id="{81D2C36F-4504-47C0-B82F-A167342A2754}" type="slidenum">
              <a:rPr lang="en-US" smtClean="0"/>
              <a:t>16</a:t>
            </a:fld>
            <a:endParaRPr lang="en-US"/>
          </a:p>
        </p:txBody>
      </p:sp>
    </p:spTree>
    <p:extLst>
      <p:ext uri="{BB962C8B-B14F-4D97-AF65-F5344CB8AC3E}">
        <p14:creationId xmlns:p14="http://schemas.microsoft.com/office/powerpoint/2010/main" val="2865123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dressing </a:t>
            </a:r>
          </a:p>
        </p:txBody>
      </p:sp>
      <p:pic>
        <p:nvPicPr>
          <p:cNvPr id="10" name="Content Placeholder 9"/>
          <p:cNvPicPr>
            <a:picLocks noGrp="1" noChangeAspect="1"/>
          </p:cNvPicPr>
          <p:nvPr>
            <p:ph sz="half" idx="2"/>
          </p:nvPr>
        </p:nvPicPr>
        <p:blipFill>
          <a:blip r:embed="rId2"/>
          <a:stretch>
            <a:fillRect/>
          </a:stretch>
        </p:blipFill>
        <p:spPr>
          <a:xfrm>
            <a:off x="535709" y="1828800"/>
            <a:ext cx="4858327" cy="4110182"/>
          </a:xfrm>
          <a:prstGeom prst="rect">
            <a:avLst/>
          </a:prstGeom>
        </p:spPr>
      </p:pic>
      <p:sp>
        <p:nvSpPr>
          <p:cNvPr id="6" name="Content Placeholder 5"/>
          <p:cNvSpPr>
            <a:spLocks noGrp="1"/>
          </p:cNvSpPr>
          <p:nvPr>
            <p:ph sz="quarter" idx="4"/>
          </p:nvPr>
        </p:nvSpPr>
        <p:spPr>
          <a:xfrm>
            <a:off x="5572898" y="1742304"/>
            <a:ext cx="5152767" cy="4287794"/>
          </a:xfrm>
        </p:spPr>
        <p:txBody>
          <a:bodyPr>
            <a:normAutofit lnSpcReduction="10000"/>
          </a:bodyPr>
          <a:lstStyle/>
          <a:p>
            <a:r>
              <a:rPr lang="en-US" sz="1600" b="1" dirty="0"/>
              <a:t> Hydrocolloid dressings </a:t>
            </a:r>
            <a:r>
              <a:rPr lang="en-US" sz="1600" dirty="0"/>
              <a:t>are among the most widely used interactive dressings and consist of two layers, the inner colloidal layer, and the outer water-impermeable layer.</a:t>
            </a:r>
          </a:p>
          <a:p>
            <a:r>
              <a:rPr lang="en-US" dirty="0"/>
              <a:t>Permeable to water vapor but impermeable to bacteria.</a:t>
            </a:r>
          </a:p>
          <a:p>
            <a:r>
              <a:rPr lang="en-US" dirty="0"/>
              <a:t>Have the properties of debridement and absorb wound exudates.</a:t>
            </a:r>
          </a:p>
          <a:p>
            <a:r>
              <a:rPr lang="en-US" dirty="0"/>
              <a:t>When contact with the wound exudate they form gels and provide a moist environment that helps in the protection of granulation tissue by absorbing and retaining exudates. </a:t>
            </a:r>
            <a:endParaRPr lang="en-US" sz="1600" dirty="0"/>
          </a:p>
          <a:p>
            <a:endParaRPr lang="en-US" dirty="0"/>
          </a:p>
        </p:txBody>
      </p:sp>
      <p:sp>
        <p:nvSpPr>
          <p:cNvPr id="7" name="Date Placeholder 6"/>
          <p:cNvSpPr>
            <a:spLocks noGrp="1"/>
          </p:cNvSpPr>
          <p:nvPr>
            <p:ph type="dt" sz="half" idx="10"/>
          </p:nvPr>
        </p:nvSpPr>
        <p:spPr/>
        <p:txBody>
          <a:bodyPr/>
          <a:lstStyle/>
          <a:p>
            <a:fld id="{42806E7A-BDD3-46A3-BEE2-EB821F9236B4}" type="datetime1">
              <a:rPr lang="en-US" smtClean="0"/>
              <a:t>12/10/2022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D2C36F-4504-47C0-B82F-A167342A2754}" type="slidenum">
              <a:rPr lang="en-US" smtClean="0"/>
              <a:t>17</a:t>
            </a:fld>
            <a:endParaRPr lang="en-US"/>
          </a:p>
        </p:txBody>
      </p:sp>
    </p:spTree>
    <p:extLst>
      <p:ext uri="{BB962C8B-B14F-4D97-AF65-F5344CB8AC3E}">
        <p14:creationId xmlns:p14="http://schemas.microsoft.com/office/powerpoint/2010/main" val="2967319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a hydrocolloid  wound dressing?</a:t>
            </a:r>
          </a:p>
        </p:txBody>
      </p:sp>
      <p:sp>
        <p:nvSpPr>
          <p:cNvPr id="3" name="Content Placeholder 2"/>
          <p:cNvSpPr>
            <a:spLocks noGrp="1"/>
          </p:cNvSpPr>
          <p:nvPr>
            <p:ph idx="1"/>
          </p:nvPr>
        </p:nvSpPr>
        <p:spPr/>
        <p:txBody>
          <a:bodyPr>
            <a:normAutofit/>
          </a:bodyPr>
          <a:lstStyle/>
          <a:p>
            <a:pPr marL="342900" indent="-342900">
              <a:buFont typeface="+mj-lt"/>
              <a:buAutoNum type="arabicPeriod"/>
            </a:pPr>
            <a:r>
              <a:rPr lang="en-US" sz="2800" dirty="0"/>
              <a:t>Pressure sores</a:t>
            </a:r>
          </a:p>
          <a:p>
            <a:pPr marL="342900" indent="-342900">
              <a:buFont typeface="+mj-lt"/>
              <a:buAutoNum type="arabicPeriod"/>
            </a:pPr>
            <a:r>
              <a:rPr lang="en-US" sz="2800" dirty="0"/>
              <a:t>Minor burn wounds </a:t>
            </a:r>
          </a:p>
          <a:p>
            <a:pPr marL="342900" indent="-342900">
              <a:buFont typeface="+mj-lt"/>
              <a:buAutoNum type="arabicPeriod"/>
            </a:pPr>
            <a:r>
              <a:rPr lang="en-US" sz="2800" dirty="0"/>
              <a:t>Traumatic wounds</a:t>
            </a:r>
          </a:p>
          <a:p>
            <a:pPr marL="342900" indent="-342900">
              <a:buFont typeface="+mj-lt"/>
              <a:buAutoNum type="arabicPeriod"/>
            </a:pPr>
            <a:r>
              <a:rPr lang="en-US" sz="2800" dirty="0"/>
              <a:t>For pediatric wound care management, as they do not cause pain on removal</a:t>
            </a:r>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18</a:t>
            </a:fld>
            <a:endParaRPr lang="en-US"/>
          </a:p>
        </p:txBody>
      </p:sp>
    </p:spTree>
    <p:extLst>
      <p:ext uri="{BB962C8B-B14F-4D97-AF65-F5344CB8AC3E}">
        <p14:creationId xmlns:p14="http://schemas.microsoft.com/office/powerpoint/2010/main" val="3969506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93D104-EE17-4892-6C32-C9627B62F156}"/>
              </a:ext>
            </a:extLst>
          </p:cNvPr>
          <p:cNvSpPr>
            <a:spLocks noGrp="1"/>
          </p:cNvSpPr>
          <p:nvPr>
            <p:ph type="title"/>
          </p:nvPr>
        </p:nvSpPr>
        <p:spPr>
          <a:xfrm>
            <a:off x="838199" y="545914"/>
            <a:ext cx="9527275" cy="1241944"/>
          </a:xfrm>
        </p:spPr>
        <p:txBody>
          <a:bodyPr anchor="ctr">
            <a:normAutofit/>
          </a:bodyPr>
          <a:lstStyle/>
          <a:p>
            <a:r>
              <a:rPr lang="en-US" dirty="0"/>
              <a:t>Modern dressing </a:t>
            </a:r>
          </a:p>
        </p:txBody>
      </p:sp>
      <p:pic>
        <p:nvPicPr>
          <p:cNvPr id="10" name="Picture 9" descr="Text&#10;&#10;Description automatically generated">
            <a:extLst>
              <a:ext uri="{FF2B5EF4-FFF2-40B4-BE49-F238E27FC236}">
                <a16:creationId xmlns:a16="http://schemas.microsoft.com/office/drawing/2014/main" id="{BAED7194-2E5F-745E-4861-09B865D1E478}"/>
              </a:ext>
            </a:extLst>
          </p:cNvPr>
          <p:cNvPicPr>
            <a:picLocks noChangeAspect="1"/>
          </p:cNvPicPr>
          <p:nvPr/>
        </p:nvPicPr>
        <p:blipFill rotWithShape="1">
          <a:blip r:embed="rId3">
            <a:extLst>
              <a:ext uri="{28A0092B-C50C-407E-A947-70E740481C1C}">
                <a14:useLocalDpi xmlns:a14="http://schemas.microsoft.com/office/drawing/2010/main" val="0"/>
              </a:ext>
            </a:extLst>
          </a:blip>
          <a:srcRect r="15503" b="2"/>
          <a:stretch/>
        </p:blipFill>
        <p:spPr>
          <a:xfrm>
            <a:off x="374468" y="1905000"/>
            <a:ext cx="3480356" cy="4137212"/>
          </a:xfrm>
          <a:prstGeom prst="rect">
            <a:avLst/>
          </a:prstGeom>
        </p:spPr>
      </p:pic>
      <p:sp>
        <p:nvSpPr>
          <p:cNvPr id="3" name="Content Placeholder 2">
            <a:extLst>
              <a:ext uri="{FF2B5EF4-FFF2-40B4-BE49-F238E27FC236}">
                <a16:creationId xmlns:a16="http://schemas.microsoft.com/office/drawing/2014/main" id="{047348D5-22B1-91B4-FD4F-028F45BA9829}"/>
              </a:ext>
            </a:extLst>
          </p:cNvPr>
          <p:cNvSpPr>
            <a:spLocks noGrp="1"/>
          </p:cNvSpPr>
          <p:nvPr>
            <p:ph idx="1"/>
          </p:nvPr>
        </p:nvSpPr>
        <p:spPr>
          <a:xfrm>
            <a:off x="3861548" y="1899774"/>
            <a:ext cx="6885899" cy="4137207"/>
          </a:xfrm>
        </p:spPr>
        <p:txBody>
          <a:bodyPr>
            <a:normAutofit lnSpcReduction="10000"/>
          </a:bodyPr>
          <a:lstStyle/>
          <a:p>
            <a:pPr>
              <a:lnSpc>
                <a:spcPct val="130000"/>
              </a:lnSpc>
            </a:pPr>
            <a:r>
              <a:rPr lang="en-US" sz="2000" b="1" dirty="0"/>
              <a:t>Alginate dressing</a:t>
            </a:r>
            <a:r>
              <a:rPr lang="en-US" sz="2000" dirty="0"/>
              <a:t>: made up of either sodium or calcium salt of alginic acid. </a:t>
            </a:r>
          </a:p>
          <a:p>
            <a:pPr>
              <a:lnSpc>
                <a:spcPct val="130000"/>
              </a:lnSpc>
            </a:pPr>
            <a:r>
              <a:rPr lang="en-US" sz="2000" dirty="0"/>
              <a:t>Can absorb a high amount of discharge from a wound.</a:t>
            </a:r>
          </a:p>
          <a:p>
            <a:pPr>
              <a:lnSpc>
                <a:spcPct val="130000"/>
              </a:lnSpc>
            </a:pPr>
            <a:r>
              <a:rPr lang="en-US" sz="2000" dirty="0"/>
              <a:t>Ions present in the dressing can interact with blood to produce a film that protects the wound from bacterial contamination.</a:t>
            </a:r>
          </a:p>
          <a:p>
            <a:pPr>
              <a:lnSpc>
                <a:spcPct val="130000"/>
              </a:lnSpc>
            </a:pPr>
            <a:r>
              <a:rPr lang="en-US" sz="2000" dirty="0"/>
              <a:t>Not suitable for dry wounds, third-degree burn wounds, and deep wounds with exposed bone. </a:t>
            </a:r>
          </a:p>
          <a:p>
            <a:pPr>
              <a:lnSpc>
                <a:spcPct val="130000"/>
              </a:lnSpc>
            </a:pPr>
            <a:r>
              <a:rPr lang="en-US" sz="2000" dirty="0"/>
              <a:t>Requires secondary dressing (wounds can quickly dry up with alginate dressing).</a:t>
            </a:r>
          </a:p>
          <a:p>
            <a:pPr>
              <a:lnSpc>
                <a:spcPct val="130000"/>
              </a:lnSpc>
            </a:pPr>
            <a:endParaRPr lang="en-US" sz="1500" dirty="0"/>
          </a:p>
        </p:txBody>
      </p:sp>
      <p:sp>
        <p:nvSpPr>
          <p:cNvPr id="5" name="Footer Placeholder 4">
            <a:extLst>
              <a:ext uri="{FF2B5EF4-FFF2-40B4-BE49-F238E27FC236}">
                <a16:creationId xmlns:a16="http://schemas.microsoft.com/office/drawing/2014/main" id="{9E8D6139-FFA8-B8F5-F909-426C8C891A19}"/>
              </a:ext>
            </a:extLst>
          </p:cNvPr>
          <p:cNvSpPr>
            <a:spLocks noGrp="1"/>
          </p:cNvSpPr>
          <p:nvPr>
            <p:ph type="ftr" sz="quarter" idx="11"/>
          </p:nvPr>
        </p:nvSpPr>
        <p:spPr>
          <a:xfrm rot="5400000">
            <a:off x="9233562" y="2578525"/>
            <a:ext cx="4114800" cy="365125"/>
          </a:xfrm>
        </p:spPr>
        <p:txBody>
          <a:bodyPr>
            <a:normAutofit/>
          </a:bodyPr>
          <a:lstStyle/>
          <a:p>
            <a:endParaRPr lang="en-US"/>
          </a:p>
        </p:txBody>
      </p:sp>
      <p:sp>
        <p:nvSpPr>
          <p:cNvPr id="4" name="Date Placeholder 3">
            <a:extLst>
              <a:ext uri="{FF2B5EF4-FFF2-40B4-BE49-F238E27FC236}">
                <a16:creationId xmlns:a16="http://schemas.microsoft.com/office/drawing/2014/main" id="{462FB7AA-7691-9867-873E-9514D80F8721}"/>
              </a:ext>
            </a:extLst>
          </p:cNvPr>
          <p:cNvSpPr>
            <a:spLocks noGrp="1"/>
          </p:cNvSpPr>
          <p:nvPr>
            <p:ph type="dt" sz="half" idx="10"/>
          </p:nvPr>
        </p:nvSpPr>
        <p:spPr>
          <a:xfrm>
            <a:off x="628652" y="6140304"/>
            <a:ext cx="3154896"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cxnSp>
        <p:nvCxnSpPr>
          <p:cNvPr id="19" name="Straight Connector 18">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7B7FB9-9CB2-5CDB-0057-09069E28939F}"/>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19</a:t>
            </a:fld>
            <a:endParaRPr lang="en-US"/>
          </a:p>
        </p:txBody>
      </p:sp>
      <p:sp>
        <p:nvSpPr>
          <p:cNvPr id="21" name="Rectangle 20">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55BC9DE-F4C7-4F1F-833F-C0E20531FB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56074" y="1905000"/>
            <a:ext cx="0" cy="4137212"/>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7744" y="1905000"/>
            <a:ext cx="1038095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14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BE862-A656-F373-69F2-3DFDBF9775E2}"/>
              </a:ext>
            </a:extLst>
          </p:cNvPr>
          <p:cNvSpPr>
            <a:spLocks noGrp="1"/>
          </p:cNvSpPr>
          <p:nvPr>
            <p:ph type="title"/>
          </p:nvPr>
        </p:nvSpPr>
        <p:spPr/>
        <p:txBody>
          <a:bodyPr/>
          <a:lstStyle/>
          <a:p>
            <a:r>
              <a:rPr lang="en-US" dirty="0"/>
              <a:t>Definition</a:t>
            </a:r>
          </a:p>
        </p:txBody>
      </p:sp>
      <p:sp>
        <p:nvSpPr>
          <p:cNvPr id="3" name="Content Placeholder 2">
            <a:extLst>
              <a:ext uri="{FF2B5EF4-FFF2-40B4-BE49-F238E27FC236}">
                <a16:creationId xmlns:a16="http://schemas.microsoft.com/office/drawing/2014/main" id="{EB5B811A-989B-6DFD-74CE-CCEBB4793731}"/>
              </a:ext>
            </a:extLst>
          </p:cNvPr>
          <p:cNvSpPr>
            <a:spLocks noGrp="1"/>
          </p:cNvSpPr>
          <p:nvPr>
            <p:ph idx="1"/>
          </p:nvPr>
        </p:nvSpPr>
        <p:spPr/>
        <p:txBody>
          <a:bodyPr>
            <a:normAutofit/>
          </a:bodyPr>
          <a:lstStyle/>
          <a:p>
            <a:r>
              <a:rPr lang="en-US" sz="2800" dirty="0"/>
              <a:t>A dressing is a sterile pad or compresses applied to a wound to promote healing and protect the wound from further harm.</a:t>
            </a:r>
          </a:p>
          <a:p>
            <a:r>
              <a:rPr lang="en-US" sz="2800" dirty="0"/>
              <a:t>It's designed to be in direct contact with the wound, as distinguished from a bandage, which is most often used to hold a dressing in place.</a:t>
            </a:r>
          </a:p>
        </p:txBody>
      </p:sp>
      <p:sp>
        <p:nvSpPr>
          <p:cNvPr id="4" name="Date Placeholder 3">
            <a:extLst>
              <a:ext uri="{FF2B5EF4-FFF2-40B4-BE49-F238E27FC236}">
                <a16:creationId xmlns:a16="http://schemas.microsoft.com/office/drawing/2014/main" id="{8C7C9460-C341-ECE8-2060-88144F21C516}"/>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a:extLst>
              <a:ext uri="{FF2B5EF4-FFF2-40B4-BE49-F238E27FC236}">
                <a16:creationId xmlns:a16="http://schemas.microsoft.com/office/drawing/2014/main" id="{F45936E7-4A6F-C415-1E01-889524E0D2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004F9B-12A7-7279-B68F-E07F6489A2D5}"/>
              </a:ext>
            </a:extLst>
          </p:cNvPr>
          <p:cNvSpPr>
            <a:spLocks noGrp="1"/>
          </p:cNvSpPr>
          <p:nvPr>
            <p:ph type="sldNum" sz="quarter" idx="12"/>
          </p:nvPr>
        </p:nvSpPr>
        <p:spPr/>
        <p:txBody>
          <a:bodyPr/>
          <a:lstStyle/>
          <a:p>
            <a:fld id="{81D2C36F-4504-47C0-B82F-A167342A2754}" type="slidenum">
              <a:rPr lang="en-US" smtClean="0"/>
              <a:t>2</a:t>
            </a:fld>
            <a:endParaRPr lang="en-US"/>
          </a:p>
        </p:txBody>
      </p:sp>
    </p:spTree>
    <p:extLst>
      <p:ext uri="{BB962C8B-B14F-4D97-AF65-F5344CB8AC3E}">
        <p14:creationId xmlns:p14="http://schemas.microsoft.com/office/powerpoint/2010/main" val="1420234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D65B986-1B11-ACE8-C019-5E67AA323641}"/>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6" name="Slide Number Placeholder 5">
            <a:extLst>
              <a:ext uri="{FF2B5EF4-FFF2-40B4-BE49-F238E27FC236}">
                <a16:creationId xmlns:a16="http://schemas.microsoft.com/office/drawing/2014/main" id="{8563B473-3E2A-3088-2144-C70E324DBF37}"/>
              </a:ext>
            </a:extLst>
          </p:cNvPr>
          <p:cNvSpPr>
            <a:spLocks noGrp="1"/>
          </p:cNvSpPr>
          <p:nvPr>
            <p:ph type="sldNum" sz="quarter" idx="12"/>
          </p:nvPr>
        </p:nvSpPr>
        <p:spPr/>
        <p:txBody>
          <a:bodyPr/>
          <a:lstStyle/>
          <a:p>
            <a:fld id="{81D2C36F-4504-47C0-B82F-A167342A2754}" type="slidenum">
              <a:rPr lang="en-US" smtClean="0"/>
              <a:t>20</a:t>
            </a:fld>
            <a:endParaRPr lang="en-US"/>
          </a:p>
        </p:txBody>
      </p:sp>
      <p:pic>
        <p:nvPicPr>
          <p:cNvPr id="10" name="Picture 9" descr="A picture containing text, mammal, squirrel, domestic cat">
            <a:extLst>
              <a:ext uri="{FF2B5EF4-FFF2-40B4-BE49-F238E27FC236}">
                <a16:creationId xmlns:a16="http://schemas.microsoft.com/office/drawing/2014/main" id="{FAC13229-4AA5-10BD-C335-7DAB0AE76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281" y="0"/>
            <a:ext cx="11987720" cy="6857999"/>
          </a:xfrm>
          <a:prstGeom prst="rect">
            <a:avLst/>
          </a:prstGeom>
        </p:spPr>
      </p:pic>
    </p:spTree>
    <p:extLst>
      <p:ext uri="{BB962C8B-B14F-4D97-AF65-F5344CB8AC3E}">
        <p14:creationId xmlns:p14="http://schemas.microsoft.com/office/powerpoint/2010/main" val="3287281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B1C12-F75E-E358-A2BA-58472C96EAAF}"/>
              </a:ext>
            </a:extLst>
          </p:cNvPr>
          <p:cNvSpPr>
            <a:spLocks noGrp="1"/>
          </p:cNvSpPr>
          <p:nvPr>
            <p:ph type="title"/>
          </p:nvPr>
        </p:nvSpPr>
        <p:spPr/>
        <p:txBody>
          <a:bodyPr/>
          <a:lstStyle/>
          <a:p>
            <a:r>
              <a:rPr lang="en-US" dirty="0"/>
              <a:t>Ideal Dressing </a:t>
            </a:r>
          </a:p>
        </p:txBody>
      </p:sp>
      <p:sp>
        <p:nvSpPr>
          <p:cNvPr id="4" name="Date Placeholder 3">
            <a:extLst>
              <a:ext uri="{FF2B5EF4-FFF2-40B4-BE49-F238E27FC236}">
                <a16:creationId xmlns:a16="http://schemas.microsoft.com/office/drawing/2014/main" id="{AFFCAF1B-468D-BD62-5B90-EA0164152065}"/>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a:extLst>
              <a:ext uri="{FF2B5EF4-FFF2-40B4-BE49-F238E27FC236}">
                <a16:creationId xmlns:a16="http://schemas.microsoft.com/office/drawing/2014/main" id="{4E95C7D2-EF54-12EB-EEDB-4B9F21437A3A}"/>
              </a:ext>
            </a:extLst>
          </p:cNvPr>
          <p:cNvSpPr>
            <a:spLocks noGrp="1"/>
          </p:cNvSpPr>
          <p:nvPr>
            <p:ph type="ftr" sz="quarter" idx="11"/>
          </p:nvPr>
        </p:nvSpPr>
        <p:spPr>
          <a:xfrm rot="5400000">
            <a:off x="9397549" y="363351"/>
            <a:ext cx="4114800" cy="365125"/>
          </a:xfrm>
        </p:spPr>
        <p:txBody>
          <a:bodyPr/>
          <a:lstStyle/>
          <a:p>
            <a:endParaRPr lang="en-US"/>
          </a:p>
        </p:txBody>
      </p:sp>
      <p:sp>
        <p:nvSpPr>
          <p:cNvPr id="6" name="Slide Number Placeholder 5">
            <a:extLst>
              <a:ext uri="{FF2B5EF4-FFF2-40B4-BE49-F238E27FC236}">
                <a16:creationId xmlns:a16="http://schemas.microsoft.com/office/drawing/2014/main" id="{3776A453-8CDE-FDD8-4332-691017F39582}"/>
              </a:ext>
            </a:extLst>
          </p:cNvPr>
          <p:cNvSpPr>
            <a:spLocks noGrp="1"/>
          </p:cNvSpPr>
          <p:nvPr>
            <p:ph type="sldNum" sz="quarter" idx="12"/>
          </p:nvPr>
        </p:nvSpPr>
        <p:spPr/>
        <p:txBody>
          <a:bodyPr/>
          <a:lstStyle/>
          <a:p>
            <a:fld id="{81D2C36F-4504-47C0-B82F-A167342A2754}" type="slidenum">
              <a:rPr lang="en-US" smtClean="0"/>
              <a:t>3</a:t>
            </a:fld>
            <a:endParaRPr lang="en-US"/>
          </a:p>
        </p:txBody>
      </p:sp>
      <p:sp>
        <p:nvSpPr>
          <p:cNvPr id="8" name="Content Placeholder 7">
            <a:extLst>
              <a:ext uri="{FF2B5EF4-FFF2-40B4-BE49-F238E27FC236}">
                <a16:creationId xmlns:a16="http://schemas.microsoft.com/office/drawing/2014/main" id="{5020D03E-4AC8-AFD0-A269-95F9F0F5D410}"/>
              </a:ext>
            </a:extLst>
          </p:cNvPr>
          <p:cNvSpPr>
            <a:spLocks noGrp="1"/>
          </p:cNvSpPr>
          <p:nvPr>
            <p:ph idx="1"/>
          </p:nvPr>
        </p:nvSpPr>
        <p:spPr>
          <a:xfrm>
            <a:off x="372485" y="1892851"/>
            <a:ext cx="10340823" cy="4114801"/>
          </a:xfrm>
        </p:spPr>
        <p:txBody>
          <a:bodyPr>
            <a:noAutofit/>
          </a:bodyPr>
          <a:lstStyle/>
          <a:p>
            <a:r>
              <a:rPr lang="en-US" sz="2000" i="0" u="none" strike="noStrike" dirty="0">
                <a:effectLst/>
                <a:latin typeface="Cambria" panose="020F0502020204030204" pitchFamily="34" charset="0"/>
              </a:rPr>
              <a:t>Dressing selection should be based on its ability to:</a:t>
            </a:r>
          </a:p>
          <a:p>
            <a:pPr marL="342900" indent="-342900">
              <a:buFont typeface="+mj-lt"/>
              <a:buAutoNum type="alphaLcParenR"/>
            </a:pPr>
            <a:r>
              <a:rPr lang="en-US" sz="2000" i="0" u="none" strike="noStrike" dirty="0">
                <a:effectLst/>
                <a:latin typeface="Cambria" panose="020F0502020204030204" pitchFamily="34" charset="0"/>
              </a:rPr>
              <a:t>Provide or maintain a moist environment.</a:t>
            </a:r>
          </a:p>
          <a:p>
            <a:pPr marL="342900" indent="-342900">
              <a:buFont typeface="+mj-lt"/>
              <a:buAutoNum type="alphaLcParenR"/>
            </a:pPr>
            <a:r>
              <a:rPr lang="en-US" sz="2000" i="0" u="none" strike="noStrike" dirty="0">
                <a:effectLst/>
                <a:latin typeface="Cambria" panose="020F0502020204030204" pitchFamily="34" charset="0"/>
              </a:rPr>
              <a:t>Enhance epidermal migration.</a:t>
            </a:r>
          </a:p>
          <a:p>
            <a:pPr marL="342900" indent="-342900">
              <a:buFont typeface="+mj-lt"/>
              <a:buAutoNum type="alphaLcParenR"/>
            </a:pPr>
            <a:r>
              <a:rPr lang="en-US" sz="2000" i="0" u="none" strike="noStrike" dirty="0">
                <a:effectLst/>
                <a:latin typeface="Cambria" panose="020F0502020204030204" pitchFamily="34" charset="0"/>
              </a:rPr>
              <a:t>Promote angiogenesis and connective tissue synthesis.</a:t>
            </a:r>
          </a:p>
          <a:p>
            <a:pPr marL="342900" indent="-342900">
              <a:buFont typeface="+mj-lt"/>
              <a:buAutoNum type="alphaLcParenR"/>
            </a:pPr>
            <a:r>
              <a:rPr lang="en-US" sz="2000" i="0" u="none" strike="noStrike" dirty="0">
                <a:effectLst/>
                <a:latin typeface="Cambria" panose="020F0502020204030204" pitchFamily="34" charset="0"/>
              </a:rPr>
              <a:t>Maintain appropriate tissue temperature to improve the blood flow to the wound bed.</a:t>
            </a:r>
          </a:p>
          <a:p>
            <a:pPr marL="342900" indent="-342900">
              <a:buFont typeface="+mj-lt"/>
              <a:buAutoNum type="alphaLcParenR"/>
            </a:pPr>
            <a:r>
              <a:rPr lang="en-US" sz="2000" i="0" u="none" strike="noStrike" dirty="0">
                <a:effectLst/>
                <a:latin typeface="Cambria" panose="020F0502020204030204" pitchFamily="34" charset="0"/>
              </a:rPr>
              <a:t>Protect against bacterial infection and should be non-adherent to the wound and easy to remove after healing.</a:t>
            </a:r>
          </a:p>
          <a:p>
            <a:pPr marL="342900" indent="-342900">
              <a:buFont typeface="+mj-lt"/>
              <a:buAutoNum type="alphaLcParenR"/>
            </a:pPr>
            <a:r>
              <a:rPr lang="en-US" sz="2000" i="0" u="none" strike="noStrike" dirty="0">
                <a:effectLst/>
                <a:latin typeface="Cambria" panose="020F0502020204030204" pitchFamily="34" charset="0"/>
              </a:rPr>
              <a:t>Must be sterile, non-toxic, and non-allergic. </a:t>
            </a:r>
            <a:endParaRPr lang="en-JO" sz="2000" dirty="0"/>
          </a:p>
        </p:txBody>
      </p:sp>
    </p:spTree>
    <p:extLst>
      <p:ext uri="{BB962C8B-B14F-4D97-AF65-F5344CB8AC3E}">
        <p14:creationId xmlns:p14="http://schemas.microsoft.com/office/powerpoint/2010/main" val="2510202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0CB16-D7B1-6916-08CE-B99634B56013}"/>
              </a:ext>
            </a:extLst>
          </p:cNvPr>
          <p:cNvSpPr>
            <a:spLocks noGrp="1"/>
          </p:cNvSpPr>
          <p:nvPr>
            <p:ph type="title"/>
          </p:nvPr>
        </p:nvSpPr>
        <p:spPr/>
        <p:txBody>
          <a:bodyPr/>
          <a:lstStyle/>
          <a:p>
            <a:r>
              <a:rPr lang="en-US" dirty="0"/>
              <a:t>History of wound dressing </a:t>
            </a:r>
            <a:endParaRPr lang="en-JO" dirty="0"/>
          </a:p>
        </p:txBody>
      </p:sp>
      <p:sp>
        <p:nvSpPr>
          <p:cNvPr id="3" name="Content Placeholder 2">
            <a:extLst>
              <a:ext uri="{FF2B5EF4-FFF2-40B4-BE49-F238E27FC236}">
                <a16:creationId xmlns:a16="http://schemas.microsoft.com/office/drawing/2014/main" id="{425DAE46-5AA4-1D2E-0152-76F84D4D80D5}"/>
              </a:ext>
            </a:extLst>
          </p:cNvPr>
          <p:cNvSpPr>
            <a:spLocks noGrp="1"/>
          </p:cNvSpPr>
          <p:nvPr>
            <p:ph idx="1"/>
          </p:nvPr>
        </p:nvSpPr>
        <p:spPr>
          <a:xfrm>
            <a:off x="393356" y="1923244"/>
            <a:ext cx="10332309" cy="4114801"/>
          </a:xfrm>
        </p:spPr>
        <p:txBody>
          <a:bodyPr>
            <a:normAutofit/>
          </a:bodyPr>
          <a:lstStyle/>
          <a:p>
            <a:r>
              <a:rPr lang="en-US" sz="2400" b="0" i="0" u="none" strike="noStrike" dirty="0">
                <a:effectLst/>
                <a:latin typeface="Cambria" panose="02040503050406030204" pitchFamily="18" charset="0"/>
              </a:rPr>
              <a:t>A wet-to-dry dressings have been used extensively for wounds requiring debridement.  Linen strips soaked in oil or grease covered with plasters were used to occlude wounds. Clay tablets, milk, and honey were used to clean these wounds.</a:t>
            </a:r>
          </a:p>
          <a:p>
            <a:r>
              <a:rPr lang="en-US" sz="2400" dirty="0">
                <a:latin typeface="Cambria" panose="02040503050406030204" pitchFamily="18" charset="0"/>
              </a:rPr>
              <a:t>Modern types include the </a:t>
            </a:r>
            <a:r>
              <a:rPr lang="en-US" sz="2400" b="0" i="0" u="none" strike="noStrike" dirty="0">
                <a:effectLst/>
                <a:latin typeface="Cambria" panose="02040503050406030204" pitchFamily="18" charset="0"/>
              </a:rPr>
              <a:t>production of occlusive dressing to protect and provide a moist environment for wounds. These dressings help in faster re-epithelialization, and collagen synthesis like Woven absorbent cotton gauze.</a:t>
            </a:r>
            <a:endParaRPr lang="en-JO" sz="2400" dirty="0"/>
          </a:p>
        </p:txBody>
      </p:sp>
      <p:sp>
        <p:nvSpPr>
          <p:cNvPr id="4" name="Date Placeholder 3">
            <a:extLst>
              <a:ext uri="{FF2B5EF4-FFF2-40B4-BE49-F238E27FC236}">
                <a16:creationId xmlns:a16="http://schemas.microsoft.com/office/drawing/2014/main" id="{7E343793-4C77-514B-254C-95BCC99F2D78}"/>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a:extLst>
              <a:ext uri="{FF2B5EF4-FFF2-40B4-BE49-F238E27FC236}">
                <a16:creationId xmlns:a16="http://schemas.microsoft.com/office/drawing/2014/main" id="{10B75B15-CC7E-5457-58DF-D097E63338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DE7ACD-0424-9400-749F-683F28C252E1}"/>
              </a:ext>
            </a:extLst>
          </p:cNvPr>
          <p:cNvSpPr>
            <a:spLocks noGrp="1"/>
          </p:cNvSpPr>
          <p:nvPr>
            <p:ph type="sldNum" sz="quarter" idx="12"/>
          </p:nvPr>
        </p:nvSpPr>
        <p:spPr/>
        <p:txBody>
          <a:bodyPr/>
          <a:lstStyle/>
          <a:p>
            <a:fld id="{81D2C36F-4504-47C0-B82F-A167342A2754}" type="slidenum">
              <a:rPr lang="en-US" smtClean="0"/>
              <a:t>4</a:t>
            </a:fld>
            <a:endParaRPr lang="en-US"/>
          </a:p>
        </p:txBody>
      </p:sp>
    </p:spTree>
    <p:extLst>
      <p:ext uri="{BB962C8B-B14F-4D97-AF65-F5344CB8AC3E}">
        <p14:creationId xmlns:p14="http://schemas.microsoft.com/office/powerpoint/2010/main" val="3113506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9EA54-9F12-FB2F-C5F1-59FE90CC3AEE}"/>
              </a:ext>
            </a:extLst>
          </p:cNvPr>
          <p:cNvSpPr>
            <a:spLocks noGrp="1"/>
          </p:cNvSpPr>
          <p:nvPr>
            <p:ph type="title"/>
          </p:nvPr>
        </p:nvSpPr>
        <p:spPr/>
        <p:txBody>
          <a:bodyPr/>
          <a:lstStyle/>
          <a:p>
            <a:r>
              <a:rPr lang="en-US" dirty="0"/>
              <a:t>Types of dressings </a:t>
            </a:r>
          </a:p>
        </p:txBody>
      </p:sp>
      <p:sp>
        <p:nvSpPr>
          <p:cNvPr id="3" name="Content Placeholder 2">
            <a:extLst>
              <a:ext uri="{FF2B5EF4-FFF2-40B4-BE49-F238E27FC236}">
                <a16:creationId xmlns:a16="http://schemas.microsoft.com/office/drawing/2014/main" id="{A4962AF8-87D1-00D3-62E5-BF87E1C5868A}"/>
              </a:ext>
            </a:extLst>
          </p:cNvPr>
          <p:cNvSpPr>
            <a:spLocks noGrp="1"/>
          </p:cNvSpPr>
          <p:nvPr>
            <p:ph idx="1"/>
          </p:nvPr>
        </p:nvSpPr>
        <p:spPr/>
        <p:txBody>
          <a:bodyPr/>
          <a:lstStyle/>
          <a:p>
            <a:endParaRPr lang="en-US" sz="1800" b="0" i="0" u="none" strike="noStrike" dirty="0">
              <a:solidFill>
                <a:srgbClr val="734126"/>
              </a:solidFill>
              <a:effectLst/>
              <a:latin typeface="Cambria" panose="02040503050406030204" pitchFamily="18" charset="0"/>
            </a:endParaRPr>
          </a:p>
          <a:p>
            <a:r>
              <a:rPr lang="en-US" sz="3200" dirty="0"/>
              <a:t>Traditional wound dressing </a:t>
            </a:r>
          </a:p>
          <a:p>
            <a:r>
              <a:rPr lang="en-US" sz="3200" dirty="0"/>
              <a:t>Modern wound dressing </a:t>
            </a:r>
          </a:p>
        </p:txBody>
      </p:sp>
      <p:sp>
        <p:nvSpPr>
          <p:cNvPr id="4" name="Date Placeholder 3">
            <a:extLst>
              <a:ext uri="{FF2B5EF4-FFF2-40B4-BE49-F238E27FC236}">
                <a16:creationId xmlns:a16="http://schemas.microsoft.com/office/drawing/2014/main" id="{D8DD9141-B0CC-B598-AF6A-EBA960394ADC}"/>
              </a:ext>
            </a:extLst>
          </p:cNvPr>
          <p:cNvSpPr>
            <a:spLocks noGrp="1"/>
          </p:cNvSpPr>
          <p:nvPr>
            <p:ph type="dt" sz="half" idx="10"/>
          </p:nvPr>
        </p:nvSpPr>
        <p:spPr/>
        <p:txBody>
          <a:bodyPr/>
          <a:lstStyle/>
          <a:p>
            <a:fld id="{BE0A88F0-556B-4BB7-8AAB-D63AEB65C662}" type="datetime1">
              <a:rPr lang="en-US" smtClean="0"/>
              <a:t>12/10/2022</a:t>
            </a:fld>
            <a:endParaRPr lang="en-US" dirty="0"/>
          </a:p>
        </p:txBody>
      </p:sp>
      <p:sp>
        <p:nvSpPr>
          <p:cNvPr id="5" name="Footer Placeholder 4">
            <a:extLst>
              <a:ext uri="{FF2B5EF4-FFF2-40B4-BE49-F238E27FC236}">
                <a16:creationId xmlns:a16="http://schemas.microsoft.com/office/drawing/2014/main" id="{9D464A3D-0BDB-1717-8994-43BA80356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F7C85E-EBF0-124F-DA39-A1535F20B7F6}"/>
              </a:ext>
            </a:extLst>
          </p:cNvPr>
          <p:cNvSpPr>
            <a:spLocks noGrp="1"/>
          </p:cNvSpPr>
          <p:nvPr>
            <p:ph type="sldNum" sz="quarter" idx="12"/>
          </p:nvPr>
        </p:nvSpPr>
        <p:spPr/>
        <p:txBody>
          <a:bodyPr/>
          <a:lstStyle/>
          <a:p>
            <a:fld id="{81D2C36F-4504-47C0-B82F-A167342A2754}" type="slidenum">
              <a:rPr lang="en-US" smtClean="0"/>
              <a:t>5</a:t>
            </a:fld>
            <a:endParaRPr lang="en-US"/>
          </a:p>
        </p:txBody>
      </p:sp>
    </p:spTree>
    <p:extLst>
      <p:ext uri="{BB962C8B-B14F-4D97-AF65-F5344CB8AC3E}">
        <p14:creationId xmlns:p14="http://schemas.microsoft.com/office/powerpoint/2010/main" val="137070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D7973-1506-7A02-0BA7-2ED91288D7F2}"/>
              </a:ext>
            </a:extLst>
          </p:cNvPr>
          <p:cNvSpPr>
            <a:spLocks noGrp="1"/>
          </p:cNvSpPr>
          <p:nvPr>
            <p:ph type="title"/>
          </p:nvPr>
        </p:nvSpPr>
        <p:spPr/>
        <p:txBody>
          <a:bodyPr/>
          <a:lstStyle/>
          <a:p>
            <a:r>
              <a:rPr lang="en-US" dirty="0"/>
              <a:t>Traditional wound dressing </a:t>
            </a:r>
          </a:p>
        </p:txBody>
      </p:sp>
      <p:sp>
        <p:nvSpPr>
          <p:cNvPr id="3" name="Content Placeholder 2">
            <a:extLst>
              <a:ext uri="{FF2B5EF4-FFF2-40B4-BE49-F238E27FC236}">
                <a16:creationId xmlns:a16="http://schemas.microsoft.com/office/drawing/2014/main" id="{F874EABF-E7B6-8815-4E31-B2303461EDF3}"/>
              </a:ext>
            </a:extLst>
          </p:cNvPr>
          <p:cNvSpPr>
            <a:spLocks noGrp="1"/>
          </p:cNvSpPr>
          <p:nvPr>
            <p:ph idx="1"/>
          </p:nvPr>
        </p:nvSpPr>
        <p:spPr>
          <a:xfrm>
            <a:off x="628652" y="2028775"/>
            <a:ext cx="9527275" cy="3643931"/>
          </a:xfrm>
        </p:spPr>
        <p:txBody>
          <a:bodyPr>
            <a:normAutofit fontScale="85000" lnSpcReduction="10000"/>
          </a:bodyPr>
          <a:lstStyle/>
          <a:p>
            <a:r>
              <a:rPr lang="en-US" sz="3600" dirty="0"/>
              <a:t>Non-occlusive products are indicated for only superficial, clean, and dry wounds with minimal exudates. They can also be used as secondary dressings.</a:t>
            </a:r>
          </a:p>
          <a:p>
            <a:r>
              <a:rPr lang="en-US" sz="3600" dirty="0"/>
              <a:t>gauze and tulle dressing are used to cover the wound and restore its function underneath.</a:t>
            </a:r>
          </a:p>
        </p:txBody>
      </p:sp>
      <p:sp>
        <p:nvSpPr>
          <p:cNvPr id="4" name="Date Placeholder 3">
            <a:extLst>
              <a:ext uri="{FF2B5EF4-FFF2-40B4-BE49-F238E27FC236}">
                <a16:creationId xmlns:a16="http://schemas.microsoft.com/office/drawing/2014/main" id="{1D601C0F-073E-101C-ED3F-9CA978B80886}"/>
              </a:ext>
            </a:extLst>
          </p:cNvPr>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a:extLst>
              <a:ext uri="{FF2B5EF4-FFF2-40B4-BE49-F238E27FC236}">
                <a16:creationId xmlns:a16="http://schemas.microsoft.com/office/drawing/2014/main" id="{41578934-EA3E-0C30-8D11-BDF4AB780B4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DBB4C0-25B3-B352-2145-07FADE044086}"/>
              </a:ext>
            </a:extLst>
          </p:cNvPr>
          <p:cNvSpPr>
            <a:spLocks noGrp="1"/>
          </p:cNvSpPr>
          <p:nvPr>
            <p:ph type="sldNum" sz="quarter" idx="12"/>
          </p:nvPr>
        </p:nvSpPr>
        <p:spPr/>
        <p:txBody>
          <a:bodyPr/>
          <a:lstStyle/>
          <a:p>
            <a:fld id="{81D2C36F-4504-47C0-B82F-A167342A2754}" type="slidenum">
              <a:rPr lang="en-US" smtClean="0"/>
              <a:t>6</a:t>
            </a:fld>
            <a:endParaRPr lang="en-US"/>
          </a:p>
        </p:txBody>
      </p:sp>
    </p:spTree>
    <p:extLst>
      <p:ext uri="{BB962C8B-B14F-4D97-AF65-F5344CB8AC3E}">
        <p14:creationId xmlns:p14="http://schemas.microsoft.com/office/powerpoint/2010/main" val="1523417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01F99B-4DDB-DCA6-AAB3-DD668C6E4420}"/>
              </a:ext>
            </a:extLst>
          </p:cNvPr>
          <p:cNvSpPr>
            <a:spLocks noGrp="1"/>
          </p:cNvSpPr>
          <p:nvPr>
            <p:ph type="title"/>
          </p:nvPr>
        </p:nvSpPr>
        <p:spPr>
          <a:xfrm>
            <a:off x="6096000" y="529122"/>
            <a:ext cx="4301960" cy="1222621"/>
          </a:xfrm>
        </p:spPr>
        <p:txBody>
          <a:bodyPr anchor="ctr">
            <a:normAutofit/>
          </a:bodyPr>
          <a:lstStyle/>
          <a:p>
            <a:r>
              <a:rPr lang="en-US" dirty="0"/>
              <a:t>Traditional wound dressing </a:t>
            </a:r>
          </a:p>
        </p:txBody>
      </p:sp>
      <p:pic>
        <p:nvPicPr>
          <p:cNvPr id="8" name="Picture 7" descr="Text, letter&#10;&#10;Description automatically generated">
            <a:extLst>
              <a:ext uri="{FF2B5EF4-FFF2-40B4-BE49-F238E27FC236}">
                <a16:creationId xmlns:a16="http://schemas.microsoft.com/office/drawing/2014/main" id="{173AE31E-A2A8-61A4-45AF-1A1C40E7AE3C}"/>
              </a:ext>
            </a:extLst>
          </p:cNvPr>
          <p:cNvPicPr>
            <a:picLocks noChangeAspect="1"/>
          </p:cNvPicPr>
          <p:nvPr/>
        </p:nvPicPr>
        <p:blipFill rotWithShape="1">
          <a:blip r:embed="rId2">
            <a:extLst>
              <a:ext uri="{28A0092B-C50C-407E-A947-70E740481C1C}">
                <a14:useLocalDpi xmlns:a14="http://schemas.microsoft.com/office/drawing/2010/main" val="0"/>
              </a:ext>
            </a:extLst>
          </a:blip>
          <a:srcRect l="10945" r="13789" b="1"/>
          <a:stretch/>
        </p:blipFill>
        <p:spPr>
          <a:xfrm>
            <a:off x="20" y="10"/>
            <a:ext cx="5225120" cy="6857990"/>
          </a:xfrm>
          <a:prstGeom prst="rect">
            <a:avLst/>
          </a:prstGeom>
        </p:spPr>
      </p:pic>
      <p:sp>
        <p:nvSpPr>
          <p:cNvPr id="3" name="Content Placeholder 2">
            <a:extLst>
              <a:ext uri="{FF2B5EF4-FFF2-40B4-BE49-F238E27FC236}">
                <a16:creationId xmlns:a16="http://schemas.microsoft.com/office/drawing/2014/main" id="{160FEAB5-76CF-CB40-C68F-D39A3BD05417}"/>
              </a:ext>
            </a:extLst>
          </p:cNvPr>
          <p:cNvSpPr>
            <a:spLocks noGrp="1"/>
          </p:cNvSpPr>
          <p:nvPr>
            <p:ph idx="1"/>
          </p:nvPr>
        </p:nvSpPr>
        <p:spPr>
          <a:xfrm>
            <a:off x="5603917" y="1904999"/>
            <a:ext cx="5136738" cy="4114799"/>
          </a:xfrm>
        </p:spPr>
        <p:txBody>
          <a:bodyPr>
            <a:normAutofit/>
          </a:bodyPr>
          <a:lstStyle/>
          <a:p>
            <a:pPr>
              <a:lnSpc>
                <a:spcPct val="130000"/>
              </a:lnSpc>
            </a:pPr>
            <a:r>
              <a:rPr lang="en-US" sz="2800" dirty="0"/>
              <a:t> </a:t>
            </a:r>
            <a:r>
              <a:rPr lang="en-US" sz="2400" dirty="0"/>
              <a:t>Gauze: capable of absorbing discharge from the wound but requires frequent changing. Excessive wound discharge would cause the gauze to adhere to the wound thus causing pain when trying to remove the gauze from the wound</a:t>
            </a:r>
          </a:p>
        </p:txBody>
      </p:sp>
      <p:sp>
        <p:nvSpPr>
          <p:cNvPr id="5" name="Footer Placeholder 4">
            <a:extLst>
              <a:ext uri="{FF2B5EF4-FFF2-40B4-BE49-F238E27FC236}">
                <a16:creationId xmlns:a16="http://schemas.microsoft.com/office/drawing/2014/main" id="{FE8C35BA-8A33-4916-043F-8B8F5BE26834}"/>
              </a:ext>
            </a:extLst>
          </p:cNvPr>
          <p:cNvSpPr>
            <a:spLocks noGrp="1"/>
          </p:cNvSpPr>
          <p:nvPr>
            <p:ph type="ftr" sz="quarter" idx="11"/>
          </p:nvPr>
        </p:nvSpPr>
        <p:spPr>
          <a:xfrm rot="5400000">
            <a:off x="9233562" y="2578525"/>
            <a:ext cx="4114800" cy="365125"/>
          </a:xfrm>
        </p:spPr>
        <p:txBody>
          <a:bodyPr>
            <a:normAutofit/>
          </a:bodyPr>
          <a:lstStyle/>
          <a:p>
            <a:endParaRPr lang="en-US"/>
          </a:p>
        </p:txBody>
      </p:sp>
      <p:sp>
        <p:nvSpPr>
          <p:cNvPr id="4" name="Date Placeholder 3">
            <a:extLst>
              <a:ext uri="{FF2B5EF4-FFF2-40B4-BE49-F238E27FC236}">
                <a16:creationId xmlns:a16="http://schemas.microsoft.com/office/drawing/2014/main" id="{CD212B9C-0E85-75C8-004E-E60DE4037AAE}"/>
              </a:ext>
            </a:extLst>
          </p:cNvPr>
          <p:cNvSpPr>
            <a:spLocks noGrp="1"/>
          </p:cNvSpPr>
          <p:nvPr>
            <p:ph type="dt" sz="half" idx="10"/>
          </p:nvPr>
        </p:nvSpPr>
        <p:spPr>
          <a:xfrm>
            <a:off x="6096000" y="6140304"/>
            <a:ext cx="3982496"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cxnSp>
        <p:nvCxnSpPr>
          <p:cNvPr id="17" name="Straight Connector 16">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00219DC1-C2D4-9193-338A-636C2E60B22C}"/>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7</a:t>
            </a:fld>
            <a:endParaRPr lang="en-US"/>
          </a:p>
        </p:txBody>
      </p:sp>
      <p:sp>
        <p:nvSpPr>
          <p:cNvPr id="19" name="Rectangle 18">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7766" y="334928"/>
            <a:ext cx="6226490"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97766" y="1905000"/>
            <a:ext cx="5150932"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97766" y="6047437"/>
            <a:ext cx="5150932"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9013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3" y="545914"/>
            <a:ext cx="9736822" cy="1241944"/>
          </a:xfrm>
        </p:spPr>
        <p:txBody>
          <a:bodyPr/>
          <a:lstStyle/>
          <a:p>
            <a:r>
              <a:rPr lang="en-US" dirty="0"/>
              <a:t>When to use a gauze wound dressing?</a:t>
            </a:r>
          </a:p>
        </p:txBody>
      </p:sp>
      <p:sp>
        <p:nvSpPr>
          <p:cNvPr id="3" name="Content Placeholder 2"/>
          <p:cNvSpPr>
            <a:spLocks noGrp="1"/>
          </p:cNvSpPr>
          <p:nvPr>
            <p:ph idx="1"/>
          </p:nvPr>
        </p:nvSpPr>
        <p:spPr/>
        <p:txBody>
          <a:bodyPr>
            <a:noAutofit/>
          </a:bodyPr>
          <a:lstStyle/>
          <a:p>
            <a:pPr marL="342900" indent="-342900">
              <a:buFont typeface="+mj-lt"/>
              <a:buAutoNum type="arabicPeriod"/>
            </a:pPr>
            <a:r>
              <a:rPr lang="en-US" sz="3200" dirty="0"/>
              <a:t>On an infected wound.</a:t>
            </a:r>
          </a:p>
          <a:p>
            <a:pPr marL="342900" indent="-342900">
              <a:buFont typeface="+mj-lt"/>
              <a:buAutoNum type="arabicPeriod"/>
            </a:pPr>
            <a:r>
              <a:rPr lang="en-US" sz="3200" dirty="0"/>
              <a:t>On wounds that require wrapping or extra packing.</a:t>
            </a:r>
          </a:p>
          <a:p>
            <a:pPr marL="342900" indent="-342900">
              <a:buFont typeface="+mj-lt"/>
              <a:buAutoNum type="arabicPeriod"/>
            </a:pPr>
            <a:r>
              <a:rPr lang="en-US" sz="3200" dirty="0"/>
              <a:t>On injuries that require frequent dressing changes.</a:t>
            </a:r>
          </a:p>
          <a:p>
            <a:pPr marL="342900" indent="-342900">
              <a:buFont typeface="+mj-lt"/>
              <a:buAutoNum type="arabicPeriod"/>
            </a:pPr>
            <a:r>
              <a:rPr lang="en-US" sz="3200" dirty="0"/>
              <a:t>Injuries that are draining or will have excess discharge.</a:t>
            </a:r>
          </a:p>
        </p:txBody>
      </p:sp>
      <p:sp>
        <p:nvSpPr>
          <p:cNvPr id="4" name="Date Placeholder 3"/>
          <p:cNvSpPr>
            <a:spLocks noGrp="1"/>
          </p:cNvSpPr>
          <p:nvPr>
            <p:ph type="dt" sz="half" idx="10"/>
          </p:nvPr>
        </p:nvSpPr>
        <p:spPr/>
        <p:txBody>
          <a:bodyPr/>
          <a:lstStyle/>
          <a:p>
            <a:fld id="{BE0A88F0-556B-4BB7-8AAB-D63AEB65C662}" type="datetime1">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2C36F-4504-47C0-B82F-A167342A2754}" type="slidenum">
              <a:rPr lang="en-US" smtClean="0"/>
              <a:t>8</a:t>
            </a:fld>
            <a:endParaRPr lang="en-US"/>
          </a:p>
        </p:txBody>
      </p:sp>
    </p:spTree>
    <p:extLst>
      <p:ext uri="{BB962C8B-B14F-4D97-AF65-F5344CB8AC3E}">
        <p14:creationId xmlns:p14="http://schemas.microsoft.com/office/powerpoint/2010/main" val="2107840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C15A10B0-4A5A-4CAE-8969-E06810664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BD1E7E7-A3BF-4AB2-AFBA-5B84E5C97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82B090C0-B188-4276-9F50-29C187C528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313615B0-49A5-4AAD-832E-80829E3952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27342" y="334928"/>
            <a:ext cx="6296913"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5BE401-365A-0CEF-CDD5-B524F85C1523}"/>
              </a:ext>
            </a:extLst>
          </p:cNvPr>
          <p:cNvSpPr>
            <a:spLocks noGrp="1"/>
          </p:cNvSpPr>
          <p:nvPr>
            <p:ph type="title"/>
          </p:nvPr>
        </p:nvSpPr>
        <p:spPr>
          <a:xfrm>
            <a:off x="6044610" y="770864"/>
            <a:ext cx="4444096" cy="1405948"/>
          </a:xfrm>
        </p:spPr>
        <p:txBody>
          <a:bodyPr anchor="t">
            <a:normAutofit/>
          </a:bodyPr>
          <a:lstStyle/>
          <a:p>
            <a:r>
              <a:rPr lang="en-US" dirty="0"/>
              <a:t>Traditional wound dressing </a:t>
            </a:r>
          </a:p>
        </p:txBody>
      </p:sp>
      <p:pic>
        <p:nvPicPr>
          <p:cNvPr id="12" name="Picture 11" descr="A picture containing accessory, bandage">
            <a:extLst>
              <a:ext uri="{FF2B5EF4-FFF2-40B4-BE49-F238E27FC236}">
                <a16:creationId xmlns:a16="http://schemas.microsoft.com/office/drawing/2014/main" id="{3F611FB9-E0B8-CABE-DD57-2B9EF4E27FAC}"/>
              </a:ext>
            </a:extLst>
          </p:cNvPr>
          <p:cNvPicPr>
            <a:picLocks noChangeAspect="1"/>
          </p:cNvPicPr>
          <p:nvPr/>
        </p:nvPicPr>
        <p:blipFill rotWithShape="1">
          <a:blip r:embed="rId2">
            <a:extLst>
              <a:ext uri="{28A0092B-C50C-407E-A947-70E740481C1C}">
                <a14:useLocalDpi xmlns:a14="http://schemas.microsoft.com/office/drawing/2010/main" val="0"/>
              </a:ext>
            </a:extLst>
          </a:blip>
          <a:srcRect r="-1" b="130"/>
          <a:stretch/>
        </p:blipFill>
        <p:spPr>
          <a:xfrm>
            <a:off x="-1" y="2"/>
            <a:ext cx="5159595" cy="3428999"/>
          </a:xfrm>
          <a:prstGeom prst="rect">
            <a:avLst/>
          </a:prstGeom>
        </p:spPr>
      </p:pic>
      <p:cxnSp>
        <p:nvCxnSpPr>
          <p:cNvPr id="51" name="Straight Connector 50">
            <a:extLst>
              <a:ext uri="{FF2B5EF4-FFF2-40B4-BE49-F238E27FC236}">
                <a16:creationId xmlns:a16="http://schemas.microsoft.com/office/drawing/2014/main" id="{38EC7B57-1316-4A4C-9795-4C01C590800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27342" y="2400300"/>
            <a:ext cx="5221356"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7" descr="Calendar&#10;&#10;Description automatically generated">
            <a:extLst>
              <a:ext uri="{FF2B5EF4-FFF2-40B4-BE49-F238E27FC236}">
                <a16:creationId xmlns:a16="http://schemas.microsoft.com/office/drawing/2014/main" id="{95BA722E-D312-7BB5-0AF0-168BE4083A9B}"/>
              </a:ext>
            </a:extLst>
          </p:cNvPr>
          <p:cNvPicPr>
            <a:picLocks noChangeAspect="1"/>
          </p:cNvPicPr>
          <p:nvPr/>
        </p:nvPicPr>
        <p:blipFill rotWithShape="1">
          <a:blip r:embed="rId3">
            <a:extLst>
              <a:ext uri="{28A0092B-C50C-407E-A947-70E740481C1C}">
                <a14:useLocalDpi xmlns:a14="http://schemas.microsoft.com/office/drawing/2010/main" val="0"/>
              </a:ext>
            </a:extLst>
          </a:blip>
          <a:srcRect t="2648" r="1" b="1"/>
          <a:stretch/>
        </p:blipFill>
        <p:spPr>
          <a:xfrm>
            <a:off x="-1" y="3428999"/>
            <a:ext cx="5159595" cy="3429000"/>
          </a:xfrm>
          <a:prstGeom prst="rect">
            <a:avLst/>
          </a:prstGeom>
        </p:spPr>
      </p:pic>
      <p:sp>
        <p:nvSpPr>
          <p:cNvPr id="3" name="Content Placeholder 2">
            <a:extLst>
              <a:ext uri="{FF2B5EF4-FFF2-40B4-BE49-F238E27FC236}">
                <a16:creationId xmlns:a16="http://schemas.microsoft.com/office/drawing/2014/main" id="{F4664051-46C6-4CCA-3831-AFC0200BB525}"/>
              </a:ext>
            </a:extLst>
          </p:cNvPr>
          <p:cNvSpPr>
            <a:spLocks noGrp="1"/>
          </p:cNvSpPr>
          <p:nvPr>
            <p:ph idx="1"/>
          </p:nvPr>
        </p:nvSpPr>
        <p:spPr>
          <a:xfrm>
            <a:off x="5527341" y="2404492"/>
            <a:ext cx="5221356" cy="3640107"/>
          </a:xfrm>
        </p:spPr>
        <p:txBody>
          <a:bodyPr>
            <a:normAutofit/>
          </a:bodyPr>
          <a:lstStyle/>
          <a:p>
            <a:r>
              <a:rPr lang="en-US" sz="2400" b="1" dirty="0"/>
              <a:t>Bandages</a:t>
            </a:r>
            <a:r>
              <a:rPr lang="en-US" sz="2400" dirty="0"/>
              <a:t>: are made up of cotton wool, cellulose, or polyamide materials. Cotton bandages can act as a secondary dressing while compression bandages provide good compressions for venous ulcers.</a:t>
            </a:r>
          </a:p>
        </p:txBody>
      </p:sp>
      <p:sp>
        <p:nvSpPr>
          <p:cNvPr id="5" name="Footer Placeholder 4">
            <a:extLst>
              <a:ext uri="{FF2B5EF4-FFF2-40B4-BE49-F238E27FC236}">
                <a16:creationId xmlns:a16="http://schemas.microsoft.com/office/drawing/2014/main" id="{48DC9BCE-C096-55D4-9E11-0248EA3D1907}"/>
              </a:ext>
            </a:extLst>
          </p:cNvPr>
          <p:cNvSpPr>
            <a:spLocks noGrp="1"/>
          </p:cNvSpPr>
          <p:nvPr>
            <p:ph type="ftr" sz="quarter" idx="11"/>
          </p:nvPr>
        </p:nvSpPr>
        <p:spPr>
          <a:xfrm rot="5400000">
            <a:off x="9233562" y="2578525"/>
            <a:ext cx="4114800" cy="365125"/>
          </a:xfrm>
        </p:spPr>
        <p:txBody>
          <a:bodyPr>
            <a:normAutofit/>
          </a:bodyPr>
          <a:lstStyle/>
          <a:p>
            <a:endParaRPr lang="en-US"/>
          </a:p>
        </p:txBody>
      </p:sp>
      <p:cxnSp>
        <p:nvCxnSpPr>
          <p:cNvPr id="53" name="Straight Connector 52">
            <a:extLst>
              <a:ext uri="{FF2B5EF4-FFF2-40B4-BE49-F238E27FC236}">
                <a16:creationId xmlns:a16="http://schemas.microsoft.com/office/drawing/2014/main" id="{5A3CF62C-29BB-4C16-AEDF-8274C80E81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27342" y="6047437"/>
            <a:ext cx="5221356"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1D71092B-A828-952A-A6FB-5761C6D1B0E8}"/>
              </a:ext>
            </a:extLst>
          </p:cNvPr>
          <p:cNvSpPr>
            <a:spLocks noGrp="1"/>
          </p:cNvSpPr>
          <p:nvPr>
            <p:ph type="dt" sz="half" idx="10"/>
          </p:nvPr>
        </p:nvSpPr>
        <p:spPr>
          <a:xfrm>
            <a:off x="5821328" y="6140304"/>
            <a:ext cx="3998013" cy="287075"/>
          </a:xfrm>
        </p:spPr>
        <p:txBody>
          <a:bodyPr>
            <a:normAutofit/>
          </a:bodyPr>
          <a:lstStyle/>
          <a:p>
            <a:pPr>
              <a:spcAft>
                <a:spcPts val="600"/>
              </a:spcAft>
            </a:pPr>
            <a:fld id="{BE0A88F0-556B-4BB7-8AAB-D63AEB65C662}" type="datetime1">
              <a:rPr lang="en-US" smtClean="0"/>
              <a:pPr>
                <a:spcAft>
                  <a:spcPts val="600"/>
                </a:spcAft>
              </a:pPr>
              <a:t>12/10/2022</a:t>
            </a:fld>
            <a:endParaRPr lang="en-US"/>
          </a:p>
        </p:txBody>
      </p:sp>
      <p:sp>
        <p:nvSpPr>
          <p:cNvPr id="6" name="Slide Number Placeholder 5">
            <a:extLst>
              <a:ext uri="{FF2B5EF4-FFF2-40B4-BE49-F238E27FC236}">
                <a16:creationId xmlns:a16="http://schemas.microsoft.com/office/drawing/2014/main" id="{CB8841AF-410A-0784-4C09-316BBB204A46}"/>
              </a:ext>
            </a:extLst>
          </p:cNvPr>
          <p:cNvSpPr>
            <a:spLocks noGrp="1"/>
          </p:cNvSpPr>
          <p:nvPr>
            <p:ph type="sldNum" sz="quarter" idx="12"/>
          </p:nvPr>
        </p:nvSpPr>
        <p:spPr>
          <a:xfrm>
            <a:off x="10821701" y="5672706"/>
            <a:ext cx="951908" cy="754673"/>
          </a:xfrm>
        </p:spPr>
        <p:txBody>
          <a:bodyPr>
            <a:normAutofit/>
          </a:bodyPr>
          <a:lstStyle/>
          <a:p>
            <a:pPr>
              <a:spcAft>
                <a:spcPts val="600"/>
              </a:spcAft>
            </a:pPr>
            <a:fld id="{81D2C36F-4504-47C0-B82F-A167342A2754}" type="slidenum">
              <a:rPr lang="en-US" smtClean="0"/>
              <a:pPr>
                <a:spcAft>
                  <a:spcPts val="600"/>
                </a:spcAft>
              </a:pPr>
              <a:t>9</a:t>
            </a:fld>
            <a:endParaRPr lang="en-US"/>
          </a:p>
        </p:txBody>
      </p:sp>
    </p:spTree>
    <p:extLst>
      <p:ext uri="{BB962C8B-B14F-4D97-AF65-F5344CB8AC3E}">
        <p14:creationId xmlns:p14="http://schemas.microsoft.com/office/powerpoint/2010/main" val="375097968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moVTI">
  <a:themeElements>
    <a:clrScheme name="AnalogousFromRegularSeed_2SEEDS">
      <a:dk1>
        <a:srgbClr val="000000"/>
      </a:dk1>
      <a:lt1>
        <a:srgbClr val="FFFFFF"/>
      </a:lt1>
      <a:dk2>
        <a:srgbClr val="1B2F2E"/>
      </a:dk2>
      <a:lt2>
        <a:srgbClr val="F3F1F0"/>
      </a:lt2>
      <a:accent1>
        <a:srgbClr val="3B9EB1"/>
      </a:accent1>
      <a:accent2>
        <a:srgbClr val="46B196"/>
      </a:accent2>
      <a:accent3>
        <a:srgbClr val="4D7EC3"/>
      </a:accent3>
      <a:accent4>
        <a:srgbClr val="B13B3E"/>
      </a:accent4>
      <a:accent5>
        <a:srgbClr val="C37B4D"/>
      </a:accent5>
      <a:accent6>
        <a:srgbClr val="B19A3B"/>
      </a:accent6>
      <a:hlink>
        <a:srgbClr val="C05944"/>
      </a:hlink>
      <a:folHlink>
        <a:srgbClr val="7F7F7F"/>
      </a:folHlink>
    </a:clrScheme>
    <a:fontScheme name="Elephant Univers Condensed">
      <a:majorFont>
        <a:latin typeface="Elephant"/>
        <a:ea typeface=""/>
        <a:cs typeface=""/>
      </a:majorFont>
      <a:minorFont>
        <a:latin typeface="Univers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moVTI" id="{DF30D94D-D909-45F8-8565-C675708280D4}" vid="{636A8D8B-0354-48FA-9492-83E81C261610}"/>
    </a:ext>
  </a:extLst>
</a:theme>
</file>

<file path=ppt/theme/theme2.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216</TotalTime>
  <Words>943</Words>
  <Application>Microsoft Office PowerPoint</Application>
  <PresentationFormat>Widescreen</PresentationFormat>
  <Paragraphs>122</Paragraphs>
  <Slides>20</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Arial</vt:lpstr>
      <vt:lpstr>Calibri</vt:lpstr>
      <vt:lpstr>Cambria</vt:lpstr>
      <vt:lpstr>Elephant</vt:lpstr>
      <vt:lpstr>Tw Cen MT</vt:lpstr>
      <vt:lpstr>Tw Cen MT Condensed</vt:lpstr>
      <vt:lpstr>Univers Condensed</vt:lpstr>
      <vt:lpstr>Wingdings 3</vt:lpstr>
      <vt:lpstr>MemoVTI</vt:lpstr>
      <vt:lpstr>Integral</vt:lpstr>
      <vt:lpstr>Dressing materials</vt:lpstr>
      <vt:lpstr>Definition</vt:lpstr>
      <vt:lpstr>Ideal Dressing </vt:lpstr>
      <vt:lpstr>History of wound dressing </vt:lpstr>
      <vt:lpstr>Types of dressings </vt:lpstr>
      <vt:lpstr>Traditional wound dressing </vt:lpstr>
      <vt:lpstr>Traditional wound dressing </vt:lpstr>
      <vt:lpstr>When to use a gauze wound dressing?</vt:lpstr>
      <vt:lpstr>Traditional wound dressing </vt:lpstr>
      <vt:lpstr>Traditional wound dressing </vt:lpstr>
      <vt:lpstr>Modern wound dressing </vt:lpstr>
      <vt:lpstr>Modern wound dressing </vt:lpstr>
      <vt:lpstr>When to use transparent film wound dressing?</vt:lpstr>
      <vt:lpstr>Modern wound dressing </vt:lpstr>
      <vt:lpstr>When to use a foam wound dressing?</vt:lpstr>
      <vt:lpstr>Modern wound dressing </vt:lpstr>
      <vt:lpstr>Modern dressing </vt:lpstr>
      <vt:lpstr>When to use a hydrocolloid  wound dressing?</vt:lpstr>
      <vt:lpstr>Modern dressing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Dressing materials</dc:title>
  <dc:creator>Ala'a Ahmad Odeh</dc:creator>
  <cp:lastModifiedBy>Noor Nawafleh</cp:lastModifiedBy>
  <cp:revision>14</cp:revision>
  <dcterms:created xsi:type="dcterms:W3CDTF">2022-12-07T19:54:20Z</dcterms:created>
  <dcterms:modified xsi:type="dcterms:W3CDTF">2022-12-10T20:41:50Z</dcterms:modified>
</cp:coreProperties>
</file>