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2" r:id="rId3"/>
  </p:sldMasterIdLst>
  <p:notesMasterIdLst>
    <p:notesMasterId r:id="rId75"/>
  </p:notesMasterIdLst>
  <p:sldIdLst>
    <p:sldId id="290" r:id="rId4"/>
    <p:sldId id="291" r:id="rId5"/>
    <p:sldId id="302" r:id="rId6"/>
    <p:sldId id="257" r:id="rId7"/>
    <p:sldId id="303" r:id="rId8"/>
    <p:sldId id="304" r:id="rId9"/>
    <p:sldId id="292" r:id="rId10"/>
    <p:sldId id="305" r:id="rId11"/>
    <p:sldId id="306" r:id="rId12"/>
    <p:sldId id="307" r:id="rId13"/>
    <p:sldId id="294" r:id="rId14"/>
    <p:sldId id="298" r:id="rId15"/>
    <p:sldId id="299" r:id="rId16"/>
    <p:sldId id="301" r:id="rId17"/>
    <p:sldId id="296" r:id="rId18"/>
    <p:sldId id="308" r:id="rId19"/>
    <p:sldId id="295" r:id="rId20"/>
    <p:sldId id="309" r:id="rId21"/>
    <p:sldId id="310" r:id="rId22"/>
    <p:sldId id="256" r:id="rId23"/>
    <p:sldId id="287" r:id="rId24"/>
    <p:sldId id="289" r:id="rId25"/>
    <p:sldId id="271" r:id="rId26"/>
    <p:sldId id="273" r:id="rId27"/>
    <p:sldId id="274" r:id="rId28"/>
    <p:sldId id="275" r:id="rId29"/>
    <p:sldId id="276" r:id="rId30"/>
    <p:sldId id="280" r:id="rId31"/>
    <p:sldId id="279" r:id="rId32"/>
    <p:sldId id="281" r:id="rId33"/>
    <p:sldId id="283" r:id="rId34"/>
    <p:sldId id="284" r:id="rId35"/>
    <p:sldId id="288" r:id="rId36"/>
    <p:sldId id="285" r:id="rId37"/>
    <p:sldId id="258" r:id="rId38"/>
    <p:sldId id="261" r:id="rId39"/>
    <p:sldId id="259" r:id="rId40"/>
    <p:sldId id="260" r:id="rId41"/>
    <p:sldId id="270" r:id="rId42"/>
    <p:sldId id="286" r:id="rId43"/>
    <p:sldId id="311" r:id="rId44"/>
    <p:sldId id="312" r:id="rId45"/>
    <p:sldId id="278" r:id="rId46"/>
    <p:sldId id="313" r:id="rId47"/>
    <p:sldId id="314" r:id="rId48"/>
    <p:sldId id="315" r:id="rId49"/>
    <p:sldId id="316" r:id="rId50"/>
    <p:sldId id="317" r:id="rId51"/>
    <p:sldId id="318" r:id="rId52"/>
    <p:sldId id="262" r:id="rId53"/>
    <p:sldId id="263" r:id="rId54"/>
    <p:sldId id="264" r:id="rId55"/>
    <p:sldId id="265" r:id="rId56"/>
    <p:sldId id="319" r:id="rId57"/>
    <p:sldId id="266" r:id="rId58"/>
    <p:sldId id="267" r:id="rId59"/>
    <p:sldId id="320" r:id="rId60"/>
    <p:sldId id="269" r:id="rId61"/>
    <p:sldId id="321" r:id="rId62"/>
    <p:sldId id="268" r:id="rId63"/>
    <p:sldId id="322" r:id="rId64"/>
    <p:sldId id="323" r:id="rId65"/>
    <p:sldId id="282" r:id="rId66"/>
    <p:sldId id="272" r:id="rId67"/>
    <p:sldId id="324" r:id="rId68"/>
    <p:sldId id="325" r:id="rId69"/>
    <p:sldId id="326" r:id="rId70"/>
    <p:sldId id="327" r:id="rId71"/>
    <p:sldId id="328" r:id="rId72"/>
    <p:sldId id="329" r:id="rId73"/>
    <p:sldId id="27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14EA2-06D1-4081-BC79-E87F852E2DB5}"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ar-JO"/>
        </a:p>
      </dgm:t>
    </dgm:pt>
    <dgm:pt modelId="{FD6EB578-2B5A-4C78-AF88-14C9688FD332}">
      <dgm:prSet phldrT="[نص]"/>
      <dgm:spPr/>
      <dgm:t>
        <a:bodyPr/>
        <a:lstStyle/>
        <a:p>
          <a:pPr rtl="1"/>
          <a:r>
            <a:rPr lang="en-US"/>
            <a:t>Some cuases of abdominal pain in children </a:t>
          </a:r>
          <a:endParaRPr lang="ar-JO" dirty="0"/>
        </a:p>
      </dgm:t>
    </dgm:pt>
    <dgm:pt modelId="{AF16B1A4-0705-4C25-93B5-DCC82408DB0D}" type="parTrans" cxnId="{87FA27DC-B134-4B6F-A465-56DE31F1FFCE}">
      <dgm:prSet/>
      <dgm:spPr/>
      <dgm:t>
        <a:bodyPr/>
        <a:lstStyle/>
        <a:p>
          <a:pPr rtl="1"/>
          <a:endParaRPr lang="ar-JO"/>
        </a:p>
      </dgm:t>
    </dgm:pt>
    <dgm:pt modelId="{F3E98E59-498F-47BC-901C-7B8FA33C9CD7}" type="sibTrans" cxnId="{87FA27DC-B134-4B6F-A465-56DE31F1FFCE}">
      <dgm:prSet/>
      <dgm:spPr/>
      <dgm:t>
        <a:bodyPr/>
        <a:lstStyle/>
        <a:p>
          <a:pPr rtl="1"/>
          <a:endParaRPr lang="ar-JO"/>
        </a:p>
      </dgm:t>
    </dgm:pt>
    <dgm:pt modelId="{79FDA012-A556-4C74-ABDD-EF8B19598D21}">
      <dgm:prSet phldrT="[نص]" custT="1"/>
      <dgm:spPr/>
      <dgm:t>
        <a:bodyPr/>
        <a:lstStyle/>
        <a:p>
          <a:pPr rtl="1"/>
          <a:r>
            <a:rPr lang="en-US" sz="2800" b="1" dirty="0">
              <a:solidFill>
                <a:srgbClr val="FFFF00"/>
              </a:solidFill>
            </a:rPr>
            <a:t>Infectious diseases</a:t>
          </a:r>
          <a:r>
            <a:rPr lang="en-US" sz="2800" dirty="0"/>
            <a:t>:</a:t>
          </a:r>
        </a:p>
        <a:p>
          <a:pPr rtl="1"/>
          <a:r>
            <a:rPr lang="en-US" sz="2800" dirty="0"/>
            <a:t>Acute </a:t>
          </a:r>
          <a:r>
            <a:rPr lang="en-US" sz="2800" dirty="0" err="1"/>
            <a:t>appendecitis</a:t>
          </a:r>
          <a:r>
            <a:rPr lang="en-US" sz="2800" dirty="0"/>
            <a:t> </a:t>
          </a:r>
        </a:p>
        <a:p>
          <a:pPr rtl="1"/>
          <a:r>
            <a:rPr lang="en-US" sz="2800" dirty="0" err="1"/>
            <a:t>Mesentric</a:t>
          </a:r>
          <a:r>
            <a:rPr lang="en-US" sz="2800" dirty="0"/>
            <a:t> lymphadenitis </a:t>
          </a:r>
          <a:endParaRPr lang="ar-JO" sz="2800" dirty="0"/>
        </a:p>
      </dgm:t>
    </dgm:pt>
    <dgm:pt modelId="{84C02483-56E3-4604-BA6B-07D549F94F84}" type="parTrans" cxnId="{0DADC349-7757-4351-8EC5-98304161E012}">
      <dgm:prSet/>
      <dgm:spPr/>
      <dgm:t>
        <a:bodyPr/>
        <a:lstStyle/>
        <a:p>
          <a:pPr rtl="1"/>
          <a:endParaRPr lang="ar-JO"/>
        </a:p>
      </dgm:t>
    </dgm:pt>
    <dgm:pt modelId="{F21352D0-CF22-49AB-81BB-E16A8AD36108}" type="sibTrans" cxnId="{0DADC349-7757-4351-8EC5-98304161E012}">
      <dgm:prSet/>
      <dgm:spPr/>
      <dgm:t>
        <a:bodyPr/>
        <a:lstStyle/>
        <a:p>
          <a:pPr rtl="1"/>
          <a:endParaRPr lang="ar-JO"/>
        </a:p>
      </dgm:t>
    </dgm:pt>
    <dgm:pt modelId="{861849E9-190F-43C7-A7DF-221CF7DC2F0D}">
      <dgm:prSet phldrT="[نص]" custT="1"/>
      <dgm:spPr/>
      <dgm:t>
        <a:bodyPr/>
        <a:lstStyle/>
        <a:p>
          <a:pPr rtl="1"/>
          <a:r>
            <a:rPr lang="en-US" sz="2400" b="1" dirty="0">
              <a:solidFill>
                <a:srgbClr val="FFFF00"/>
              </a:solidFill>
            </a:rPr>
            <a:t>Systemic causes</a:t>
          </a:r>
          <a:r>
            <a:rPr lang="en-US" sz="2400" dirty="0"/>
            <a:t>:</a:t>
          </a:r>
        </a:p>
        <a:p>
          <a:pPr rtl="1"/>
          <a:r>
            <a:rPr lang="en-US" sz="2400" dirty="0"/>
            <a:t>Septicemia</a:t>
          </a:r>
        </a:p>
        <a:p>
          <a:pPr rtl="1"/>
          <a:r>
            <a:rPr lang="en-US" sz="2400" dirty="0"/>
            <a:t>DM</a:t>
          </a:r>
        </a:p>
        <a:p>
          <a:pPr rtl="1"/>
          <a:r>
            <a:rPr lang="en-US" sz="2400" dirty="0"/>
            <a:t>Sickle cells crises</a:t>
          </a:r>
        </a:p>
        <a:p>
          <a:pPr rtl="1"/>
          <a:r>
            <a:rPr lang="en-US" sz="2400" dirty="0"/>
            <a:t>Uremia </a:t>
          </a:r>
        </a:p>
        <a:p>
          <a:pPr rtl="1"/>
          <a:r>
            <a:rPr lang="en-US" sz="2400" dirty="0"/>
            <a:t>Heart failure </a:t>
          </a:r>
          <a:endParaRPr lang="ar-JO" sz="2400" dirty="0"/>
        </a:p>
      </dgm:t>
    </dgm:pt>
    <dgm:pt modelId="{24AF264D-50F9-4AD0-8E2D-0E231897E6AC}" type="parTrans" cxnId="{B07909E7-26D0-4D67-873E-071E176A1327}">
      <dgm:prSet/>
      <dgm:spPr/>
      <dgm:t>
        <a:bodyPr/>
        <a:lstStyle/>
        <a:p>
          <a:pPr rtl="1"/>
          <a:endParaRPr lang="ar-JO"/>
        </a:p>
      </dgm:t>
    </dgm:pt>
    <dgm:pt modelId="{FB04E99E-CE7C-42E9-B367-414F2739AEC1}" type="sibTrans" cxnId="{B07909E7-26D0-4D67-873E-071E176A1327}">
      <dgm:prSet/>
      <dgm:spPr/>
      <dgm:t>
        <a:bodyPr/>
        <a:lstStyle/>
        <a:p>
          <a:pPr rtl="1"/>
          <a:endParaRPr lang="ar-JO"/>
        </a:p>
      </dgm:t>
    </dgm:pt>
    <dgm:pt modelId="{738A7422-B47F-488A-9309-AFF6526C4D61}">
      <dgm:prSet/>
      <dgm:spPr/>
      <dgm:t>
        <a:bodyPr/>
        <a:lstStyle/>
        <a:p>
          <a:pPr rtl="1"/>
          <a:endParaRPr lang="ar-JO"/>
        </a:p>
      </dgm:t>
    </dgm:pt>
    <dgm:pt modelId="{77E3B4BE-1F3B-4FA9-91DF-3EAFA8C71584}" type="parTrans" cxnId="{B7F8BBE7-1A00-48CA-B651-546A49CAB6D1}">
      <dgm:prSet/>
      <dgm:spPr/>
      <dgm:t>
        <a:bodyPr/>
        <a:lstStyle/>
        <a:p>
          <a:pPr rtl="1"/>
          <a:endParaRPr lang="ar-JO"/>
        </a:p>
      </dgm:t>
    </dgm:pt>
    <dgm:pt modelId="{4D0BBBFB-D4A8-45FF-BCAE-940228E8C3FE}" type="sibTrans" cxnId="{B7F8BBE7-1A00-48CA-B651-546A49CAB6D1}">
      <dgm:prSet/>
      <dgm:spPr/>
      <dgm:t>
        <a:bodyPr/>
        <a:lstStyle/>
        <a:p>
          <a:pPr rtl="1"/>
          <a:endParaRPr lang="ar-JO"/>
        </a:p>
      </dgm:t>
    </dgm:pt>
    <dgm:pt modelId="{3CF4E6A0-13F2-45A8-9C5C-6349BE5CBDE3}">
      <dgm:prSet/>
      <dgm:spPr/>
      <dgm:t>
        <a:bodyPr/>
        <a:lstStyle/>
        <a:p>
          <a:pPr rtl="1"/>
          <a:endParaRPr lang="ar-JO"/>
        </a:p>
      </dgm:t>
    </dgm:pt>
    <dgm:pt modelId="{38D3D92B-2B60-4F2F-9C06-6A51DE557CCE}" type="parTrans" cxnId="{9AAD6084-B867-4774-9B7C-947C24882214}">
      <dgm:prSet/>
      <dgm:spPr/>
      <dgm:t>
        <a:bodyPr/>
        <a:lstStyle/>
        <a:p>
          <a:pPr rtl="1"/>
          <a:endParaRPr lang="ar-JO"/>
        </a:p>
      </dgm:t>
    </dgm:pt>
    <dgm:pt modelId="{4C001AD2-E343-479A-ADFA-DE40A23BF839}" type="sibTrans" cxnId="{9AAD6084-B867-4774-9B7C-947C24882214}">
      <dgm:prSet/>
      <dgm:spPr/>
      <dgm:t>
        <a:bodyPr/>
        <a:lstStyle/>
        <a:p>
          <a:pPr rtl="1"/>
          <a:endParaRPr lang="ar-JO"/>
        </a:p>
      </dgm:t>
    </dgm:pt>
    <dgm:pt modelId="{B54B80A9-08BB-48D1-A21D-5625E843468D}">
      <dgm:prSet/>
      <dgm:spPr/>
      <dgm:t>
        <a:bodyPr/>
        <a:lstStyle/>
        <a:p>
          <a:pPr rtl="1"/>
          <a:endParaRPr lang="ar-JO"/>
        </a:p>
      </dgm:t>
    </dgm:pt>
    <dgm:pt modelId="{0C376BC9-C75A-42A3-8A97-E24115A99EB8}" type="parTrans" cxnId="{6AF6F9BD-3397-4D4E-AA0B-A0356DA28BDE}">
      <dgm:prSet/>
      <dgm:spPr/>
      <dgm:t>
        <a:bodyPr/>
        <a:lstStyle/>
        <a:p>
          <a:pPr rtl="1"/>
          <a:endParaRPr lang="ar-JO"/>
        </a:p>
      </dgm:t>
    </dgm:pt>
    <dgm:pt modelId="{E19A33BA-02DF-4910-9FEF-87FA102AE8CF}" type="sibTrans" cxnId="{6AF6F9BD-3397-4D4E-AA0B-A0356DA28BDE}">
      <dgm:prSet/>
      <dgm:spPr/>
      <dgm:t>
        <a:bodyPr/>
        <a:lstStyle/>
        <a:p>
          <a:pPr rtl="1"/>
          <a:endParaRPr lang="ar-JO"/>
        </a:p>
      </dgm:t>
    </dgm:pt>
    <dgm:pt modelId="{9DA3CE66-C3DD-4C9D-AA3E-8642AE49E769}">
      <dgm:prSet/>
      <dgm:spPr/>
      <dgm:t>
        <a:bodyPr/>
        <a:lstStyle/>
        <a:p>
          <a:pPr rtl="1"/>
          <a:endParaRPr lang="ar-JO"/>
        </a:p>
      </dgm:t>
    </dgm:pt>
    <dgm:pt modelId="{95CE70EB-0FEB-42D5-ACA2-BAA93FEEF315}" type="parTrans" cxnId="{A5FBD015-6C3D-4E80-9A41-410452DC955F}">
      <dgm:prSet/>
      <dgm:spPr/>
      <dgm:t>
        <a:bodyPr/>
        <a:lstStyle/>
        <a:p>
          <a:pPr rtl="1"/>
          <a:endParaRPr lang="ar-JO"/>
        </a:p>
      </dgm:t>
    </dgm:pt>
    <dgm:pt modelId="{6840F6BA-A229-4534-8327-B1251786F8B8}" type="sibTrans" cxnId="{A5FBD015-6C3D-4E80-9A41-410452DC955F}">
      <dgm:prSet/>
      <dgm:spPr/>
      <dgm:t>
        <a:bodyPr/>
        <a:lstStyle/>
        <a:p>
          <a:pPr rtl="1"/>
          <a:endParaRPr lang="ar-JO"/>
        </a:p>
      </dgm:t>
    </dgm:pt>
    <dgm:pt modelId="{8D88CA09-8344-4595-9E1B-BCF998776153}">
      <dgm:prSet phldrT="[نص]" custT="1"/>
      <dgm:spPr/>
      <dgm:t>
        <a:bodyPr/>
        <a:lstStyle/>
        <a:p>
          <a:pPr rtl="1"/>
          <a:r>
            <a:rPr lang="en-US" sz="2400" b="1" dirty="0">
              <a:solidFill>
                <a:srgbClr val="FFFF00"/>
              </a:solidFill>
            </a:rPr>
            <a:t>Obstructive-</a:t>
          </a:r>
          <a:r>
            <a:rPr lang="en-US" sz="2400" b="1" dirty="0" err="1">
              <a:solidFill>
                <a:srgbClr val="FFFF00"/>
              </a:solidFill>
            </a:rPr>
            <a:t>aquired</a:t>
          </a:r>
          <a:r>
            <a:rPr lang="en-US" sz="2400" b="1" dirty="0">
              <a:solidFill>
                <a:srgbClr val="FFFF00"/>
              </a:solidFill>
            </a:rPr>
            <a:t> causes:</a:t>
          </a:r>
        </a:p>
        <a:p>
          <a:pPr rtl="1"/>
          <a:r>
            <a:rPr lang="en-US" sz="2400" dirty="0"/>
            <a:t>Adhesions </a:t>
          </a:r>
        </a:p>
        <a:p>
          <a:pPr rtl="1"/>
          <a:r>
            <a:rPr lang="en-US" sz="2400" dirty="0" err="1"/>
            <a:t>Intussusception</a:t>
          </a:r>
          <a:endParaRPr lang="en-US" sz="2400" dirty="0"/>
        </a:p>
        <a:p>
          <a:pPr rtl="1"/>
          <a:r>
            <a:rPr lang="en-US" sz="2400" dirty="0"/>
            <a:t>Strangulated hernia </a:t>
          </a:r>
        </a:p>
        <a:p>
          <a:pPr rtl="1"/>
          <a:endParaRPr lang="ar-JO" sz="2400" dirty="0"/>
        </a:p>
      </dgm:t>
    </dgm:pt>
    <dgm:pt modelId="{64623DAC-6EC9-431D-84F5-1CE3CD61DF5A}" type="sibTrans" cxnId="{729C2EF2-106C-4D08-8F6D-FED8BB5D3AA8}">
      <dgm:prSet/>
      <dgm:spPr/>
      <dgm:t>
        <a:bodyPr/>
        <a:lstStyle/>
        <a:p>
          <a:pPr rtl="1"/>
          <a:endParaRPr lang="ar-JO"/>
        </a:p>
      </dgm:t>
    </dgm:pt>
    <dgm:pt modelId="{37298047-5CAD-4A72-BFDE-A3D3275341FA}" type="parTrans" cxnId="{729C2EF2-106C-4D08-8F6D-FED8BB5D3AA8}">
      <dgm:prSet/>
      <dgm:spPr/>
      <dgm:t>
        <a:bodyPr/>
        <a:lstStyle/>
        <a:p>
          <a:pPr rtl="1"/>
          <a:endParaRPr lang="ar-JO"/>
        </a:p>
      </dgm:t>
    </dgm:pt>
    <dgm:pt modelId="{2A9C9E1B-D321-43D9-B3A2-205E1C7C6375}">
      <dgm:prSet custT="1"/>
      <dgm:spPr/>
      <dgm:t>
        <a:bodyPr/>
        <a:lstStyle/>
        <a:p>
          <a:pPr rtl="1"/>
          <a:r>
            <a:rPr lang="en-US" sz="2400" b="1" dirty="0">
              <a:solidFill>
                <a:srgbClr val="FFFF00"/>
              </a:solidFill>
            </a:rPr>
            <a:t>Obstructive –</a:t>
          </a:r>
          <a:r>
            <a:rPr lang="en-US" sz="2400" b="1" dirty="0" err="1">
              <a:solidFill>
                <a:srgbClr val="FFFF00"/>
              </a:solidFill>
            </a:rPr>
            <a:t>congental</a:t>
          </a:r>
          <a:r>
            <a:rPr lang="en-US" sz="2400" b="1" dirty="0">
              <a:solidFill>
                <a:srgbClr val="FFFF00"/>
              </a:solidFill>
            </a:rPr>
            <a:t> causes</a:t>
          </a:r>
          <a:r>
            <a:rPr lang="en-US" sz="2400" dirty="0"/>
            <a:t>:</a:t>
          </a:r>
        </a:p>
        <a:p>
          <a:pPr rtl="1"/>
          <a:r>
            <a:rPr lang="en-US" sz="2400" dirty="0" err="1"/>
            <a:t>Valvulus</a:t>
          </a:r>
          <a:r>
            <a:rPr lang="en-US" sz="2400" dirty="0"/>
            <a:t> </a:t>
          </a:r>
        </a:p>
        <a:p>
          <a:pPr rtl="1"/>
          <a:r>
            <a:rPr lang="en-US" sz="2400" dirty="0" err="1"/>
            <a:t>Meckel</a:t>
          </a:r>
          <a:r>
            <a:rPr lang="en-US" sz="2400" dirty="0"/>
            <a:t> diverticulitis </a:t>
          </a:r>
        </a:p>
        <a:p>
          <a:pPr rtl="1"/>
          <a:r>
            <a:rPr lang="en-US" sz="2400" dirty="0"/>
            <a:t>(complicated) </a:t>
          </a:r>
        </a:p>
        <a:p>
          <a:pPr rtl="1"/>
          <a:endParaRPr lang="ar-JO" sz="2400" dirty="0"/>
        </a:p>
      </dgm:t>
    </dgm:pt>
    <dgm:pt modelId="{12F2F731-58D2-4570-87E5-AF4FF7BAFC1E}" type="parTrans" cxnId="{600BB145-8CE9-499B-8873-A2539464407A}">
      <dgm:prSet/>
      <dgm:spPr/>
      <dgm:t>
        <a:bodyPr/>
        <a:lstStyle/>
        <a:p>
          <a:pPr rtl="1"/>
          <a:endParaRPr lang="ar-JO"/>
        </a:p>
      </dgm:t>
    </dgm:pt>
    <dgm:pt modelId="{B40E3CBD-E6A2-48A9-8419-72821EE736B8}" type="sibTrans" cxnId="{600BB145-8CE9-499B-8873-A2539464407A}">
      <dgm:prSet/>
      <dgm:spPr/>
      <dgm:t>
        <a:bodyPr/>
        <a:lstStyle/>
        <a:p>
          <a:pPr rtl="1"/>
          <a:endParaRPr lang="ar-JO"/>
        </a:p>
      </dgm:t>
    </dgm:pt>
    <dgm:pt modelId="{524CC298-F70B-435B-BE59-47546990E1FF}" type="pres">
      <dgm:prSet presAssocID="{60614EA2-06D1-4081-BC79-E87F852E2DB5}" presName="composite" presStyleCnt="0">
        <dgm:presLayoutVars>
          <dgm:chMax val="1"/>
          <dgm:dir/>
          <dgm:resizeHandles val="exact"/>
        </dgm:presLayoutVars>
      </dgm:prSet>
      <dgm:spPr/>
    </dgm:pt>
    <dgm:pt modelId="{F61CEDE0-3F47-4A15-9B8A-82FC58625144}" type="pres">
      <dgm:prSet presAssocID="{FD6EB578-2B5A-4C78-AF88-14C9688FD332}" presName="roof" presStyleLbl="dkBgShp" presStyleIdx="0" presStyleCnt="2"/>
      <dgm:spPr/>
    </dgm:pt>
    <dgm:pt modelId="{335396A6-F3B0-4115-9EEB-7B9625D96E90}" type="pres">
      <dgm:prSet presAssocID="{FD6EB578-2B5A-4C78-AF88-14C9688FD332}" presName="pillars" presStyleCnt="0"/>
      <dgm:spPr/>
    </dgm:pt>
    <dgm:pt modelId="{26757B35-53EF-4E38-A166-B40D5C3E76DC}" type="pres">
      <dgm:prSet presAssocID="{FD6EB578-2B5A-4C78-AF88-14C9688FD332}" presName="pillar1" presStyleLbl="node1" presStyleIdx="0" presStyleCnt="4">
        <dgm:presLayoutVars>
          <dgm:bulletEnabled val="1"/>
        </dgm:presLayoutVars>
      </dgm:prSet>
      <dgm:spPr/>
    </dgm:pt>
    <dgm:pt modelId="{94882C6A-CDB5-4698-BA15-9BC5B2063912}" type="pres">
      <dgm:prSet presAssocID="{2A9C9E1B-D321-43D9-B3A2-205E1C7C6375}" presName="pillarX" presStyleLbl="node1" presStyleIdx="1" presStyleCnt="4">
        <dgm:presLayoutVars>
          <dgm:bulletEnabled val="1"/>
        </dgm:presLayoutVars>
      </dgm:prSet>
      <dgm:spPr/>
    </dgm:pt>
    <dgm:pt modelId="{18CAF0E4-0513-4634-BA8C-E7A56F78BD83}" type="pres">
      <dgm:prSet presAssocID="{8D88CA09-8344-4595-9E1B-BCF998776153}" presName="pillarX" presStyleLbl="node1" presStyleIdx="2" presStyleCnt="4">
        <dgm:presLayoutVars>
          <dgm:bulletEnabled val="1"/>
        </dgm:presLayoutVars>
      </dgm:prSet>
      <dgm:spPr/>
    </dgm:pt>
    <dgm:pt modelId="{CEAD9352-9A51-4F14-B65B-00C845048E3F}" type="pres">
      <dgm:prSet presAssocID="{861849E9-190F-43C7-A7DF-221CF7DC2F0D}" presName="pillarX" presStyleLbl="node1" presStyleIdx="3" presStyleCnt="4">
        <dgm:presLayoutVars>
          <dgm:bulletEnabled val="1"/>
        </dgm:presLayoutVars>
      </dgm:prSet>
      <dgm:spPr/>
    </dgm:pt>
    <dgm:pt modelId="{7F47E417-9C9D-4241-BF46-09F88F1248CA}" type="pres">
      <dgm:prSet presAssocID="{FD6EB578-2B5A-4C78-AF88-14C9688FD332}" presName="base" presStyleLbl="dkBgShp" presStyleIdx="1" presStyleCnt="2"/>
      <dgm:spPr/>
    </dgm:pt>
  </dgm:ptLst>
  <dgm:cxnLst>
    <dgm:cxn modelId="{A5FBD015-6C3D-4E80-9A41-410452DC955F}" srcId="{60614EA2-06D1-4081-BC79-E87F852E2DB5}" destId="{9DA3CE66-C3DD-4C9D-AA3E-8642AE49E769}" srcOrd="1" destOrd="0" parTransId="{95CE70EB-0FEB-42D5-ACA2-BAA93FEEF315}" sibTransId="{6840F6BA-A229-4534-8327-B1251786F8B8}"/>
    <dgm:cxn modelId="{183E9A2A-2AF6-4860-82E7-2DF8050C1516}" type="presOf" srcId="{FD6EB578-2B5A-4C78-AF88-14C9688FD332}" destId="{F61CEDE0-3F47-4A15-9B8A-82FC58625144}" srcOrd="0" destOrd="0" presId="urn:microsoft.com/office/officeart/2005/8/layout/hList3"/>
    <dgm:cxn modelId="{3E74B135-AC64-4CBD-9F91-B5367E927633}" type="presOf" srcId="{60614EA2-06D1-4081-BC79-E87F852E2DB5}" destId="{524CC298-F70B-435B-BE59-47546990E1FF}" srcOrd="0" destOrd="0" presId="urn:microsoft.com/office/officeart/2005/8/layout/hList3"/>
    <dgm:cxn modelId="{600BB145-8CE9-499B-8873-A2539464407A}" srcId="{FD6EB578-2B5A-4C78-AF88-14C9688FD332}" destId="{2A9C9E1B-D321-43D9-B3A2-205E1C7C6375}" srcOrd="1" destOrd="0" parTransId="{12F2F731-58D2-4570-87E5-AF4FF7BAFC1E}" sibTransId="{B40E3CBD-E6A2-48A9-8419-72821EE736B8}"/>
    <dgm:cxn modelId="{0DADC349-7757-4351-8EC5-98304161E012}" srcId="{FD6EB578-2B5A-4C78-AF88-14C9688FD332}" destId="{79FDA012-A556-4C74-ABDD-EF8B19598D21}" srcOrd="0" destOrd="0" parTransId="{84C02483-56E3-4604-BA6B-07D549F94F84}" sibTransId="{F21352D0-CF22-49AB-81BB-E16A8AD36108}"/>
    <dgm:cxn modelId="{08B00B6B-94B3-43CE-A3EC-D93B67C62D92}" type="presOf" srcId="{2A9C9E1B-D321-43D9-B3A2-205E1C7C6375}" destId="{94882C6A-CDB5-4698-BA15-9BC5B2063912}" srcOrd="0" destOrd="0" presId="urn:microsoft.com/office/officeart/2005/8/layout/hList3"/>
    <dgm:cxn modelId="{99C1C74D-B1F5-43BB-A382-6155740A020F}" type="presOf" srcId="{861849E9-190F-43C7-A7DF-221CF7DC2F0D}" destId="{CEAD9352-9A51-4F14-B65B-00C845048E3F}" srcOrd="0" destOrd="0" presId="urn:microsoft.com/office/officeart/2005/8/layout/hList3"/>
    <dgm:cxn modelId="{9AAD6084-B867-4774-9B7C-947C24882214}" srcId="{60614EA2-06D1-4081-BC79-E87F852E2DB5}" destId="{3CF4E6A0-13F2-45A8-9C5C-6349BE5CBDE3}" srcOrd="3" destOrd="0" parTransId="{38D3D92B-2B60-4F2F-9C06-6A51DE557CCE}" sibTransId="{4C001AD2-E343-479A-ADFA-DE40A23BF839}"/>
    <dgm:cxn modelId="{0E09A899-D06D-48BC-9279-D4CBB2D8C136}" type="presOf" srcId="{8D88CA09-8344-4595-9E1B-BCF998776153}" destId="{18CAF0E4-0513-4634-BA8C-E7A56F78BD83}" srcOrd="0" destOrd="0" presId="urn:microsoft.com/office/officeart/2005/8/layout/hList3"/>
    <dgm:cxn modelId="{6AF6F9BD-3397-4D4E-AA0B-A0356DA28BDE}" srcId="{60614EA2-06D1-4081-BC79-E87F852E2DB5}" destId="{B54B80A9-08BB-48D1-A21D-5625E843468D}" srcOrd="2" destOrd="0" parTransId="{0C376BC9-C75A-42A3-8A97-E24115A99EB8}" sibTransId="{E19A33BA-02DF-4910-9FEF-87FA102AE8CF}"/>
    <dgm:cxn modelId="{87FA27DC-B134-4B6F-A465-56DE31F1FFCE}" srcId="{60614EA2-06D1-4081-BC79-E87F852E2DB5}" destId="{FD6EB578-2B5A-4C78-AF88-14C9688FD332}" srcOrd="0" destOrd="0" parTransId="{AF16B1A4-0705-4C25-93B5-DCC82408DB0D}" sibTransId="{F3E98E59-498F-47BC-901C-7B8FA33C9CD7}"/>
    <dgm:cxn modelId="{B07909E7-26D0-4D67-873E-071E176A1327}" srcId="{FD6EB578-2B5A-4C78-AF88-14C9688FD332}" destId="{861849E9-190F-43C7-A7DF-221CF7DC2F0D}" srcOrd="3" destOrd="0" parTransId="{24AF264D-50F9-4AD0-8E2D-0E231897E6AC}" sibTransId="{FB04E99E-CE7C-42E9-B367-414F2739AEC1}"/>
    <dgm:cxn modelId="{B7F8BBE7-1A00-48CA-B651-546A49CAB6D1}" srcId="{60614EA2-06D1-4081-BC79-E87F852E2DB5}" destId="{738A7422-B47F-488A-9309-AFF6526C4D61}" srcOrd="4" destOrd="0" parTransId="{77E3B4BE-1F3B-4FA9-91DF-3EAFA8C71584}" sibTransId="{4D0BBBFB-D4A8-45FF-BCAE-940228E8C3FE}"/>
    <dgm:cxn modelId="{729C2EF2-106C-4D08-8F6D-FED8BB5D3AA8}" srcId="{FD6EB578-2B5A-4C78-AF88-14C9688FD332}" destId="{8D88CA09-8344-4595-9E1B-BCF998776153}" srcOrd="2" destOrd="0" parTransId="{37298047-5CAD-4A72-BFDE-A3D3275341FA}" sibTransId="{64623DAC-6EC9-431D-84F5-1CE3CD61DF5A}"/>
    <dgm:cxn modelId="{2FDA2DF8-5231-4507-9B16-606D20F0D1F5}" type="presOf" srcId="{79FDA012-A556-4C74-ABDD-EF8B19598D21}" destId="{26757B35-53EF-4E38-A166-B40D5C3E76DC}" srcOrd="0" destOrd="0" presId="urn:microsoft.com/office/officeart/2005/8/layout/hList3"/>
    <dgm:cxn modelId="{F2A3744C-D81C-4179-AA96-1584A73D01D2}" type="presParOf" srcId="{524CC298-F70B-435B-BE59-47546990E1FF}" destId="{F61CEDE0-3F47-4A15-9B8A-82FC58625144}" srcOrd="0" destOrd="0" presId="urn:microsoft.com/office/officeart/2005/8/layout/hList3"/>
    <dgm:cxn modelId="{097A7FA4-D0B1-4B67-9351-2C5A2C4FCB0A}" type="presParOf" srcId="{524CC298-F70B-435B-BE59-47546990E1FF}" destId="{335396A6-F3B0-4115-9EEB-7B9625D96E90}" srcOrd="1" destOrd="0" presId="urn:microsoft.com/office/officeart/2005/8/layout/hList3"/>
    <dgm:cxn modelId="{D1AF980D-128B-4B27-AE24-52EAB678B502}" type="presParOf" srcId="{335396A6-F3B0-4115-9EEB-7B9625D96E90}" destId="{26757B35-53EF-4E38-A166-B40D5C3E76DC}" srcOrd="0" destOrd="0" presId="urn:microsoft.com/office/officeart/2005/8/layout/hList3"/>
    <dgm:cxn modelId="{69B8EE85-3B3F-4E65-8B58-A1883325B988}" type="presParOf" srcId="{335396A6-F3B0-4115-9EEB-7B9625D96E90}" destId="{94882C6A-CDB5-4698-BA15-9BC5B2063912}" srcOrd="1" destOrd="0" presId="urn:microsoft.com/office/officeart/2005/8/layout/hList3"/>
    <dgm:cxn modelId="{5DD62FC9-9BB3-4ED3-A097-1112B3DD4060}" type="presParOf" srcId="{335396A6-F3B0-4115-9EEB-7B9625D96E90}" destId="{18CAF0E4-0513-4634-BA8C-E7A56F78BD83}" srcOrd="2" destOrd="0" presId="urn:microsoft.com/office/officeart/2005/8/layout/hList3"/>
    <dgm:cxn modelId="{44D6C84F-476D-4CA5-B52E-A9326802D12D}" type="presParOf" srcId="{335396A6-F3B0-4115-9EEB-7B9625D96E90}" destId="{CEAD9352-9A51-4F14-B65B-00C845048E3F}" srcOrd="3" destOrd="0" presId="urn:microsoft.com/office/officeart/2005/8/layout/hList3"/>
    <dgm:cxn modelId="{278610DB-B97A-4DE2-AD24-BB5A2E1A4D07}" type="presParOf" srcId="{524CC298-F70B-435B-BE59-47546990E1FF}" destId="{7F47E417-9C9D-4241-BF46-09F88F1248C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EBBB4-9A4C-4EAE-AE2F-CA4D6495F9D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350F92F-26C5-4E84-834E-3615EC202838}">
      <dgm:prSet phldrT="[Text]"/>
      <dgm:spPr/>
      <dgm:t>
        <a:bodyPr/>
        <a:lstStyle/>
        <a:p>
          <a:r>
            <a:rPr lang="en-US" dirty="0"/>
            <a:t>Acquired</a:t>
          </a:r>
        </a:p>
      </dgm:t>
    </dgm:pt>
    <dgm:pt modelId="{5CC1E327-C87B-44A8-AE16-129FC2AEACDE}" type="parTrans" cxnId="{F8BDC92D-C9D1-4D8B-B36F-9EDA60BE2E5D}">
      <dgm:prSet/>
      <dgm:spPr/>
      <dgm:t>
        <a:bodyPr/>
        <a:lstStyle/>
        <a:p>
          <a:endParaRPr lang="en-US"/>
        </a:p>
      </dgm:t>
    </dgm:pt>
    <dgm:pt modelId="{A47893B7-529D-429D-A0E6-4EE6117B3483}" type="sibTrans" cxnId="{F8BDC92D-C9D1-4D8B-B36F-9EDA60BE2E5D}">
      <dgm:prSet/>
      <dgm:spPr/>
      <dgm:t>
        <a:bodyPr/>
        <a:lstStyle/>
        <a:p>
          <a:endParaRPr lang="en-US"/>
        </a:p>
      </dgm:t>
    </dgm:pt>
    <dgm:pt modelId="{B3BA40E7-2BBC-4084-B3C7-E450E7ADF906}">
      <dgm:prSet phldrT="[Text]"/>
      <dgm:spPr/>
      <dgm:t>
        <a:bodyPr/>
        <a:lstStyle/>
        <a:p>
          <a:r>
            <a:rPr lang="en-US" dirty="0"/>
            <a:t>Congenital </a:t>
          </a:r>
        </a:p>
      </dgm:t>
    </dgm:pt>
    <dgm:pt modelId="{44650AF9-442E-43A8-A936-35D7189CDB7D}" type="parTrans" cxnId="{ACD437C0-0599-4DCE-B3BB-C9CE58F46070}">
      <dgm:prSet/>
      <dgm:spPr/>
      <dgm:t>
        <a:bodyPr/>
        <a:lstStyle/>
        <a:p>
          <a:endParaRPr lang="en-US"/>
        </a:p>
      </dgm:t>
    </dgm:pt>
    <dgm:pt modelId="{D3F7FDAE-066E-4D2F-BD38-A5B7AF36A7BC}" type="sibTrans" cxnId="{ACD437C0-0599-4DCE-B3BB-C9CE58F46070}">
      <dgm:prSet/>
      <dgm:spPr/>
      <dgm:t>
        <a:bodyPr/>
        <a:lstStyle/>
        <a:p>
          <a:endParaRPr lang="en-US"/>
        </a:p>
      </dgm:t>
    </dgm:pt>
    <dgm:pt modelId="{C3937FFD-3D0C-4962-9BD8-5B83AD9C8BB0}">
      <dgm:prSet/>
      <dgm:spPr/>
      <dgm:t>
        <a:bodyPr/>
        <a:lstStyle/>
        <a:p>
          <a:r>
            <a:rPr lang="en-US" b="1" u="sng" dirty="0">
              <a:solidFill>
                <a:schemeClr val="bg1"/>
              </a:solidFill>
            </a:rPr>
            <a:t>Adhesions</a:t>
          </a:r>
        </a:p>
      </dgm:t>
    </dgm:pt>
    <dgm:pt modelId="{F88D8792-3E18-452A-9224-CAF0D934A364}" type="parTrans" cxnId="{CA65AE22-0BF8-4F3D-BEC6-1DF362B45C73}">
      <dgm:prSet/>
      <dgm:spPr/>
      <dgm:t>
        <a:bodyPr/>
        <a:lstStyle/>
        <a:p>
          <a:endParaRPr lang="en-US"/>
        </a:p>
      </dgm:t>
    </dgm:pt>
    <dgm:pt modelId="{7593C934-0AE6-43B5-B2D4-997F9BBBA345}" type="sibTrans" cxnId="{CA65AE22-0BF8-4F3D-BEC6-1DF362B45C73}">
      <dgm:prSet/>
      <dgm:spPr/>
      <dgm:t>
        <a:bodyPr/>
        <a:lstStyle/>
        <a:p>
          <a:endParaRPr lang="en-US"/>
        </a:p>
      </dgm:t>
    </dgm:pt>
    <dgm:pt modelId="{2488883E-5E41-40AA-AF24-08C94E9473FE}">
      <dgm:prSet/>
      <dgm:spPr/>
      <dgm:t>
        <a:bodyPr/>
        <a:lstStyle/>
        <a:p>
          <a:r>
            <a:rPr lang="en-US" b="1" u="sng" dirty="0">
              <a:solidFill>
                <a:schemeClr val="bg1"/>
              </a:solidFill>
            </a:rPr>
            <a:t>Intussusceptions</a:t>
          </a:r>
        </a:p>
      </dgm:t>
    </dgm:pt>
    <dgm:pt modelId="{608B1717-2C01-4146-9BD2-0524E2249877}" type="parTrans" cxnId="{073A36E8-7FED-49AF-AADF-03DDC01E58AF}">
      <dgm:prSet/>
      <dgm:spPr/>
      <dgm:t>
        <a:bodyPr/>
        <a:lstStyle/>
        <a:p>
          <a:endParaRPr lang="en-US"/>
        </a:p>
      </dgm:t>
    </dgm:pt>
    <dgm:pt modelId="{93E119AD-E85E-49D3-B691-4A222BE6F8AE}" type="sibTrans" cxnId="{073A36E8-7FED-49AF-AADF-03DDC01E58AF}">
      <dgm:prSet/>
      <dgm:spPr/>
      <dgm:t>
        <a:bodyPr/>
        <a:lstStyle/>
        <a:p>
          <a:endParaRPr lang="en-US"/>
        </a:p>
      </dgm:t>
    </dgm:pt>
    <dgm:pt modelId="{CCCC20B9-0226-42CE-A538-70AD64C1A3CA}">
      <dgm:prSet/>
      <dgm:spPr/>
      <dgm:t>
        <a:bodyPr/>
        <a:lstStyle/>
        <a:p>
          <a:r>
            <a:rPr lang="en-US" dirty="0"/>
            <a:t>Strangulated hernia</a:t>
          </a:r>
        </a:p>
      </dgm:t>
    </dgm:pt>
    <dgm:pt modelId="{DB402C92-E85F-4472-9FF4-D0E3A895A19B}" type="parTrans" cxnId="{C21298F5-F504-45E8-A77F-23FF968F15EE}">
      <dgm:prSet/>
      <dgm:spPr/>
      <dgm:t>
        <a:bodyPr/>
        <a:lstStyle/>
        <a:p>
          <a:endParaRPr lang="en-US"/>
        </a:p>
      </dgm:t>
    </dgm:pt>
    <dgm:pt modelId="{EC434EC0-3C37-40AF-B2E1-8A9F3FC36D69}" type="sibTrans" cxnId="{C21298F5-F504-45E8-A77F-23FF968F15EE}">
      <dgm:prSet/>
      <dgm:spPr/>
      <dgm:t>
        <a:bodyPr/>
        <a:lstStyle/>
        <a:p>
          <a:endParaRPr lang="en-US"/>
        </a:p>
      </dgm:t>
    </dgm:pt>
    <dgm:pt modelId="{3AD87EFE-290D-44BA-9C7A-E9B8B434790F}">
      <dgm:prSet/>
      <dgm:spPr/>
      <dgm:t>
        <a:bodyPr/>
        <a:lstStyle/>
        <a:p>
          <a:r>
            <a:rPr lang="en-US"/>
            <a:t>Volvulus</a:t>
          </a:r>
          <a:endParaRPr lang="en-US" dirty="0"/>
        </a:p>
      </dgm:t>
    </dgm:pt>
    <dgm:pt modelId="{500DC9A3-E650-4E2F-B500-0C7211DBE6E2}" type="parTrans" cxnId="{E9617DF2-1A7E-4AA3-853D-4A2BDD34212E}">
      <dgm:prSet/>
      <dgm:spPr/>
      <dgm:t>
        <a:bodyPr/>
        <a:lstStyle/>
        <a:p>
          <a:endParaRPr lang="en-US"/>
        </a:p>
      </dgm:t>
    </dgm:pt>
    <dgm:pt modelId="{61914B6F-0DC0-4A4E-9E35-95547D16C002}" type="sibTrans" cxnId="{E9617DF2-1A7E-4AA3-853D-4A2BDD34212E}">
      <dgm:prSet/>
      <dgm:spPr/>
      <dgm:t>
        <a:bodyPr/>
        <a:lstStyle/>
        <a:p>
          <a:endParaRPr lang="en-US"/>
        </a:p>
      </dgm:t>
    </dgm:pt>
    <dgm:pt modelId="{5B3EE715-4FE1-4D91-8FBE-F77145D94AB0}">
      <dgm:prSet/>
      <dgm:spPr/>
      <dgm:t>
        <a:bodyPr/>
        <a:lstStyle/>
        <a:p>
          <a:r>
            <a:rPr lang="en-US"/>
            <a:t>Complicated meckels diverticulum</a:t>
          </a:r>
          <a:endParaRPr lang="en-US" dirty="0"/>
        </a:p>
      </dgm:t>
    </dgm:pt>
    <dgm:pt modelId="{5A0C280A-8AAE-4DFA-9B51-2435880DD65C}" type="parTrans" cxnId="{6FA4EB1C-7B66-434F-B806-A7B06550EA29}">
      <dgm:prSet/>
      <dgm:spPr/>
      <dgm:t>
        <a:bodyPr/>
        <a:lstStyle/>
        <a:p>
          <a:endParaRPr lang="en-US"/>
        </a:p>
      </dgm:t>
    </dgm:pt>
    <dgm:pt modelId="{1608638D-B1E3-429C-A552-5A479C74B057}" type="sibTrans" cxnId="{6FA4EB1C-7B66-434F-B806-A7B06550EA29}">
      <dgm:prSet/>
      <dgm:spPr/>
      <dgm:t>
        <a:bodyPr/>
        <a:lstStyle/>
        <a:p>
          <a:endParaRPr lang="en-US"/>
        </a:p>
      </dgm:t>
    </dgm:pt>
    <dgm:pt modelId="{C2F79969-86FB-4CF0-AF07-AF08F55041E9}" type="pres">
      <dgm:prSet presAssocID="{D83EBBB4-9A4C-4EAE-AE2F-CA4D6495F9D3}" presName="theList" presStyleCnt="0">
        <dgm:presLayoutVars>
          <dgm:dir/>
          <dgm:animLvl val="lvl"/>
          <dgm:resizeHandles val="exact"/>
        </dgm:presLayoutVars>
      </dgm:prSet>
      <dgm:spPr/>
    </dgm:pt>
    <dgm:pt modelId="{76DA6A61-D60D-4417-AFAD-A7C8E6FCE663}" type="pres">
      <dgm:prSet presAssocID="{D350F92F-26C5-4E84-834E-3615EC202838}" presName="compNode" presStyleCnt="0"/>
      <dgm:spPr/>
    </dgm:pt>
    <dgm:pt modelId="{9B0EFA9F-DBE5-4E9B-AE2F-A31BA403FF48}" type="pres">
      <dgm:prSet presAssocID="{D350F92F-26C5-4E84-834E-3615EC202838}" presName="aNode" presStyleLbl="bgShp" presStyleIdx="0" presStyleCnt="2"/>
      <dgm:spPr/>
    </dgm:pt>
    <dgm:pt modelId="{00A274D0-2D3E-433B-A833-55E62F243B01}" type="pres">
      <dgm:prSet presAssocID="{D350F92F-26C5-4E84-834E-3615EC202838}" presName="textNode" presStyleLbl="bgShp" presStyleIdx="0" presStyleCnt="2"/>
      <dgm:spPr/>
    </dgm:pt>
    <dgm:pt modelId="{021DF954-9F77-47D8-A22C-CEDBCF1A7047}" type="pres">
      <dgm:prSet presAssocID="{D350F92F-26C5-4E84-834E-3615EC202838}" presName="compChildNode" presStyleCnt="0"/>
      <dgm:spPr/>
    </dgm:pt>
    <dgm:pt modelId="{D710B8BA-7AD8-411B-9493-3627DD523369}" type="pres">
      <dgm:prSet presAssocID="{D350F92F-26C5-4E84-834E-3615EC202838}" presName="theInnerList" presStyleCnt="0"/>
      <dgm:spPr/>
    </dgm:pt>
    <dgm:pt modelId="{E5255BB9-DA17-41A3-B691-70C0FD8DC28C}" type="pres">
      <dgm:prSet presAssocID="{CCCC20B9-0226-42CE-A538-70AD64C1A3CA}" presName="childNode" presStyleLbl="node1" presStyleIdx="0" presStyleCnt="5" custLinFactY="180311" custLinFactNeighborX="-3231" custLinFactNeighborY="200000">
        <dgm:presLayoutVars>
          <dgm:bulletEnabled val="1"/>
        </dgm:presLayoutVars>
      </dgm:prSet>
      <dgm:spPr/>
    </dgm:pt>
    <dgm:pt modelId="{5B2045E6-F470-4153-AC9E-AD3433A08BCB}" type="pres">
      <dgm:prSet presAssocID="{CCCC20B9-0226-42CE-A538-70AD64C1A3CA}" presName="aSpace2" presStyleCnt="0"/>
      <dgm:spPr/>
    </dgm:pt>
    <dgm:pt modelId="{948A32C3-2979-4027-B1E1-4A69D28C2BD1}" type="pres">
      <dgm:prSet presAssocID="{C3937FFD-3D0C-4962-9BD8-5B83AD9C8BB0}" presName="childNode" presStyleLbl="node1" presStyleIdx="1" presStyleCnt="5" custLinFactNeighborX="-3231" custLinFactNeighborY="-64073">
        <dgm:presLayoutVars>
          <dgm:bulletEnabled val="1"/>
        </dgm:presLayoutVars>
      </dgm:prSet>
      <dgm:spPr/>
    </dgm:pt>
    <dgm:pt modelId="{F139EC86-9A02-4263-8D41-7A6BD98EE209}" type="pres">
      <dgm:prSet presAssocID="{C3937FFD-3D0C-4962-9BD8-5B83AD9C8BB0}" presName="aSpace2" presStyleCnt="0"/>
      <dgm:spPr/>
    </dgm:pt>
    <dgm:pt modelId="{7E0EB7E6-49CF-4EF3-A084-8C37599A1500}" type="pres">
      <dgm:prSet presAssocID="{2488883E-5E41-40AA-AF24-08C94E9473FE}" presName="childNode" presStyleLbl="node1" presStyleIdx="2" presStyleCnt="5" custScaleX="95409" custScaleY="112227" custLinFactY="-202234" custLinFactNeighborX="-3200" custLinFactNeighborY="-300000">
        <dgm:presLayoutVars>
          <dgm:bulletEnabled val="1"/>
        </dgm:presLayoutVars>
      </dgm:prSet>
      <dgm:spPr/>
    </dgm:pt>
    <dgm:pt modelId="{740D1087-C6BE-4A84-8724-91DE220244EA}" type="pres">
      <dgm:prSet presAssocID="{D350F92F-26C5-4E84-834E-3615EC202838}" presName="aSpace" presStyleCnt="0"/>
      <dgm:spPr/>
    </dgm:pt>
    <dgm:pt modelId="{6C09B89F-698F-4733-8912-EB0EFC8FA41A}" type="pres">
      <dgm:prSet presAssocID="{B3BA40E7-2BBC-4084-B3C7-E450E7ADF906}" presName="compNode" presStyleCnt="0"/>
      <dgm:spPr/>
    </dgm:pt>
    <dgm:pt modelId="{785F294C-5271-4CBA-A1E6-F8821E120163}" type="pres">
      <dgm:prSet presAssocID="{B3BA40E7-2BBC-4084-B3C7-E450E7ADF906}" presName="aNode" presStyleLbl="bgShp" presStyleIdx="1" presStyleCnt="2"/>
      <dgm:spPr/>
    </dgm:pt>
    <dgm:pt modelId="{1052DA18-45B8-43EF-A49C-A347C0865CFA}" type="pres">
      <dgm:prSet presAssocID="{B3BA40E7-2BBC-4084-B3C7-E450E7ADF906}" presName="textNode" presStyleLbl="bgShp" presStyleIdx="1" presStyleCnt="2"/>
      <dgm:spPr/>
    </dgm:pt>
    <dgm:pt modelId="{A7EEE26B-81F0-4EA4-846D-E884CCA77B0A}" type="pres">
      <dgm:prSet presAssocID="{B3BA40E7-2BBC-4084-B3C7-E450E7ADF906}" presName="compChildNode" presStyleCnt="0"/>
      <dgm:spPr/>
    </dgm:pt>
    <dgm:pt modelId="{3D210A61-7EE7-4E10-9B22-52B7FA528041}" type="pres">
      <dgm:prSet presAssocID="{B3BA40E7-2BBC-4084-B3C7-E450E7ADF906}" presName="theInnerList" presStyleCnt="0"/>
      <dgm:spPr/>
    </dgm:pt>
    <dgm:pt modelId="{AF438D47-10E6-4F37-8A9A-6CACBC9D65CF}" type="pres">
      <dgm:prSet presAssocID="{3AD87EFE-290D-44BA-9C7A-E9B8B434790F}" presName="childNode" presStyleLbl="node1" presStyleIdx="3" presStyleCnt="5">
        <dgm:presLayoutVars>
          <dgm:bulletEnabled val="1"/>
        </dgm:presLayoutVars>
      </dgm:prSet>
      <dgm:spPr/>
    </dgm:pt>
    <dgm:pt modelId="{CBB10545-2FFA-4D46-8332-DB541FBAD810}" type="pres">
      <dgm:prSet presAssocID="{3AD87EFE-290D-44BA-9C7A-E9B8B434790F}" presName="aSpace2" presStyleCnt="0"/>
      <dgm:spPr/>
    </dgm:pt>
    <dgm:pt modelId="{A1FCBE1B-58BE-4024-8BD8-3F088294F27E}" type="pres">
      <dgm:prSet presAssocID="{5B3EE715-4FE1-4D91-8FBE-F77145D94AB0}" presName="childNode" presStyleLbl="node1" presStyleIdx="4" presStyleCnt="5">
        <dgm:presLayoutVars>
          <dgm:bulletEnabled val="1"/>
        </dgm:presLayoutVars>
      </dgm:prSet>
      <dgm:spPr/>
    </dgm:pt>
  </dgm:ptLst>
  <dgm:cxnLst>
    <dgm:cxn modelId="{7D3E9915-4A02-4B9F-ACAE-618138862786}" type="presOf" srcId="{C3937FFD-3D0C-4962-9BD8-5B83AD9C8BB0}" destId="{948A32C3-2979-4027-B1E1-4A69D28C2BD1}" srcOrd="0" destOrd="0" presId="urn:microsoft.com/office/officeart/2005/8/layout/lProcess2"/>
    <dgm:cxn modelId="{6FA4EB1C-7B66-434F-B806-A7B06550EA29}" srcId="{B3BA40E7-2BBC-4084-B3C7-E450E7ADF906}" destId="{5B3EE715-4FE1-4D91-8FBE-F77145D94AB0}" srcOrd="1" destOrd="0" parTransId="{5A0C280A-8AAE-4DFA-9B51-2435880DD65C}" sibTransId="{1608638D-B1E3-429C-A552-5A479C74B057}"/>
    <dgm:cxn modelId="{C98B561D-8283-4D45-9907-1BCB611DA444}" type="presOf" srcId="{B3BA40E7-2BBC-4084-B3C7-E450E7ADF906}" destId="{785F294C-5271-4CBA-A1E6-F8821E120163}" srcOrd="0" destOrd="0" presId="urn:microsoft.com/office/officeart/2005/8/layout/lProcess2"/>
    <dgm:cxn modelId="{A2C3AD20-9F96-425F-BA1A-F1FFCCC75565}" type="presOf" srcId="{2488883E-5E41-40AA-AF24-08C94E9473FE}" destId="{7E0EB7E6-49CF-4EF3-A084-8C37599A1500}" srcOrd="0" destOrd="0" presId="urn:microsoft.com/office/officeart/2005/8/layout/lProcess2"/>
    <dgm:cxn modelId="{CA65AE22-0BF8-4F3D-BEC6-1DF362B45C73}" srcId="{D350F92F-26C5-4E84-834E-3615EC202838}" destId="{C3937FFD-3D0C-4962-9BD8-5B83AD9C8BB0}" srcOrd="1" destOrd="0" parTransId="{F88D8792-3E18-452A-9224-CAF0D934A364}" sibTransId="{7593C934-0AE6-43B5-B2D4-997F9BBBA345}"/>
    <dgm:cxn modelId="{F8BDC92D-C9D1-4D8B-B36F-9EDA60BE2E5D}" srcId="{D83EBBB4-9A4C-4EAE-AE2F-CA4D6495F9D3}" destId="{D350F92F-26C5-4E84-834E-3615EC202838}" srcOrd="0" destOrd="0" parTransId="{5CC1E327-C87B-44A8-AE16-129FC2AEACDE}" sibTransId="{A47893B7-529D-429D-A0E6-4EE6117B3483}"/>
    <dgm:cxn modelId="{BA6B785D-D907-45EC-8F92-61008FFCB771}" type="presOf" srcId="{3AD87EFE-290D-44BA-9C7A-E9B8B434790F}" destId="{AF438D47-10E6-4F37-8A9A-6CACBC9D65CF}" srcOrd="0" destOrd="0" presId="urn:microsoft.com/office/officeart/2005/8/layout/lProcess2"/>
    <dgm:cxn modelId="{7977C64A-0542-4A5D-AA1A-F13E88962690}" type="presOf" srcId="{5B3EE715-4FE1-4D91-8FBE-F77145D94AB0}" destId="{A1FCBE1B-58BE-4024-8BD8-3F088294F27E}" srcOrd="0" destOrd="0" presId="urn:microsoft.com/office/officeart/2005/8/layout/lProcess2"/>
    <dgm:cxn modelId="{BDE95570-7AFB-4D92-8A40-65264F41ED48}" type="presOf" srcId="{D350F92F-26C5-4E84-834E-3615EC202838}" destId="{00A274D0-2D3E-433B-A833-55E62F243B01}" srcOrd="1" destOrd="0" presId="urn:microsoft.com/office/officeart/2005/8/layout/lProcess2"/>
    <dgm:cxn modelId="{08B91E51-0472-43EF-A584-51BB8AA1EFD7}" type="presOf" srcId="{B3BA40E7-2BBC-4084-B3C7-E450E7ADF906}" destId="{1052DA18-45B8-43EF-A49C-A347C0865CFA}" srcOrd="1" destOrd="0" presId="urn:microsoft.com/office/officeart/2005/8/layout/lProcess2"/>
    <dgm:cxn modelId="{55A0FA84-E444-45EA-BF34-8AF89038D928}" type="presOf" srcId="{D83EBBB4-9A4C-4EAE-AE2F-CA4D6495F9D3}" destId="{C2F79969-86FB-4CF0-AF07-AF08F55041E9}" srcOrd="0" destOrd="0" presId="urn:microsoft.com/office/officeart/2005/8/layout/lProcess2"/>
    <dgm:cxn modelId="{E6019B91-2A3C-48D0-AFC8-7E281DBD11EE}" type="presOf" srcId="{D350F92F-26C5-4E84-834E-3615EC202838}" destId="{9B0EFA9F-DBE5-4E9B-AE2F-A31BA403FF48}" srcOrd="0" destOrd="0" presId="urn:microsoft.com/office/officeart/2005/8/layout/lProcess2"/>
    <dgm:cxn modelId="{BF2F61BB-FF5C-418E-BEF4-003AA1812393}" type="presOf" srcId="{CCCC20B9-0226-42CE-A538-70AD64C1A3CA}" destId="{E5255BB9-DA17-41A3-B691-70C0FD8DC28C}" srcOrd="0" destOrd="0" presId="urn:microsoft.com/office/officeart/2005/8/layout/lProcess2"/>
    <dgm:cxn modelId="{ACD437C0-0599-4DCE-B3BB-C9CE58F46070}" srcId="{D83EBBB4-9A4C-4EAE-AE2F-CA4D6495F9D3}" destId="{B3BA40E7-2BBC-4084-B3C7-E450E7ADF906}" srcOrd="1" destOrd="0" parTransId="{44650AF9-442E-43A8-A936-35D7189CDB7D}" sibTransId="{D3F7FDAE-066E-4D2F-BD38-A5B7AF36A7BC}"/>
    <dgm:cxn modelId="{073A36E8-7FED-49AF-AADF-03DDC01E58AF}" srcId="{D350F92F-26C5-4E84-834E-3615EC202838}" destId="{2488883E-5E41-40AA-AF24-08C94E9473FE}" srcOrd="2" destOrd="0" parTransId="{608B1717-2C01-4146-9BD2-0524E2249877}" sibTransId="{93E119AD-E85E-49D3-B691-4A222BE6F8AE}"/>
    <dgm:cxn modelId="{E9617DF2-1A7E-4AA3-853D-4A2BDD34212E}" srcId="{B3BA40E7-2BBC-4084-B3C7-E450E7ADF906}" destId="{3AD87EFE-290D-44BA-9C7A-E9B8B434790F}" srcOrd="0" destOrd="0" parTransId="{500DC9A3-E650-4E2F-B500-0C7211DBE6E2}" sibTransId="{61914B6F-0DC0-4A4E-9E35-95547D16C002}"/>
    <dgm:cxn modelId="{C21298F5-F504-45E8-A77F-23FF968F15EE}" srcId="{D350F92F-26C5-4E84-834E-3615EC202838}" destId="{CCCC20B9-0226-42CE-A538-70AD64C1A3CA}" srcOrd="0" destOrd="0" parTransId="{DB402C92-E85F-4472-9FF4-D0E3A895A19B}" sibTransId="{EC434EC0-3C37-40AF-B2E1-8A9F3FC36D69}"/>
    <dgm:cxn modelId="{8CF40487-7298-4149-A0B0-D07FA8347749}" type="presParOf" srcId="{C2F79969-86FB-4CF0-AF07-AF08F55041E9}" destId="{76DA6A61-D60D-4417-AFAD-A7C8E6FCE663}" srcOrd="0" destOrd="0" presId="urn:microsoft.com/office/officeart/2005/8/layout/lProcess2"/>
    <dgm:cxn modelId="{458459DD-569B-4C7A-83EA-CC7F2955C272}" type="presParOf" srcId="{76DA6A61-D60D-4417-AFAD-A7C8E6FCE663}" destId="{9B0EFA9F-DBE5-4E9B-AE2F-A31BA403FF48}" srcOrd="0" destOrd="0" presId="urn:microsoft.com/office/officeart/2005/8/layout/lProcess2"/>
    <dgm:cxn modelId="{910E88B6-5810-46DD-A3BD-F98827EF9EBD}" type="presParOf" srcId="{76DA6A61-D60D-4417-AFAD-A7C8E6FCE663}" destId="{00A274D0-2D3E-433B-A833-55E62F243B01}" srcOrd="1" destOrd="0" presId="urn:microsoft.com/office/officeart/2005/8/layout/lProcess2"/>
    <dgm:cxn modelId="{A34E5FC9-1F00-4E11-89DE-0CCEEB9CE108}" type="presParOf" srcId="{76DA6A61-D60D-4417-AFAD-A7C8E6FCE663}" destId="{021DF954-9F77-47D8-A22C-CEDBCF1A7047}" srcOrd="2" destOrd="0" presId="urn:microsoft.com/office/officeart/2005/8/layout/lProcess2"/>
    <dgm:cxn modelId="{9A34CAAA-64DE-4A69-98D5-22244307E8C8}" type="presParOf" srcId="{021DF954-9F77-47D8-A22C-CEDBCF1A7047}" destId="{D710B8BA-7AD8-411B-9493-3627DD523369}" srcOrd="0" destOrd="0" presId="urn:microsoft.com/office/officeart/2005/8/layout/lProcess2"/>
    <dgm:cxn modelId="{6C3E7F22-75DB-471C-8250-A508E75661F0}" type="presParOf" srcId="{D710B8BA-7AD8-411B-9493-3627DD523369}" destId="{E5255BB9-DA17-41A3-B691-70C0FD8DC28C}" srcOrd="0" destOrd="0" presId="urn:microsoft.com/office/officeart/2005/8/layout/lProcess2"/>
    <dgm:cxn modelId="{F5973634-51ED-4868-BBEF-C90AF1769E48}" type="presParOf" srcId="{D710B8BA-7AD8-411B-9493-3627DD523369}" destId="{5B2045E6-F470-4153-AC9E-AD3433A08BCB}" srcOrd="1" destOrd="0" presId="urn:microsoft.com/office/officeart/2005/8/layout/lProcess2"/>
    <dgm:cxn modelId="{C8B02DEC-0CCC-465C-8077-54BBD31A5099}" type="presParOf" srcId="{D710B8BA-7AD8-411B-9493-3627DD523369}" destId="{948A32C3-2979-4027-B1E1-4A69D28C2BD1}" srcOrd="2" destOrd="0" presId="urn:microsoft.com/office/officeart/2005/8/layout/lProcess2"/>
    <dgm:cxn modelId="{8C1FC794-8553-4B45-BA60-2AC8A4AF5407}" type="presParOf" srcId="{D710B8BA-7AD8-411B-9493-3627DD523369}" destId="{F139EC86-9A02-4263-8D41-7A6BD98EE209}" srcOrd="3" destOrd="0" presId="urn:microsoft.com/office/officeart/2005/8/layout/lProcess2"/>
    <dgm:cxn modelId="{F836C170-339E-4FA1-8C38-3079724BEB64}" type="presParOf" srcId="{D710B8BA-7AD8-411B-9493-3627DD523369}" destId="{7E0EB7E6-49CF-4EF3-A084-8C37599A1500}" srcOrd="4" destOrd="0" presId="urn:microsoft.com/office/officeart/2005/8/layout/lProcess2"/>
    <dgm:cxn modelId="{EEF1D147-BC51-48E2-83E9-561A38838B8C}" type="presParOf" srcId="{C2F79969-86FB-4CF0-AF07-AF08F55041E9}" destId="{740D1087-C6BE-4A84-8724-91DE220244EA}" srcOrd="1" destOrd="0" presId="urn:microsoft.com/office/officeart/2005/8/layout/lProcess2"/>
    <dgm:cxn modelId="{8A39762B-E4B1-40DC-8030-554E11B2DA61}" type="presParOf" srcId="{C2F79969-86FB-4CF0-AF07-AF08F55041E9}" destId="{6C09B89F-698F-4733-8912-EB0EFC8FA41A}" srcOrd="2" destOrd="0" presId="urn:microsoft.com/office/officeart/2005/8/layout/lProcess2"/>
    <dgm:cxn modelId="{227B72E4-1CCB-4804-84CD-4FF3C0C610BA}" type="presParOf" srcId="{6C09B89F-698F-4733-8912-EB0EFC8FA41A}" destId="{785F294C-5271-4CBA-A1E6-F8821E120163}" srcOrd="0" destOrd="0" presId="urn:microsoft.com/office/officeart/2005/8/layout/lProcess2"/>
    <dgm:cxn modelId="{560492A6-6DB0-4E35-BAA7-B1A9427722D7}" type="presParOf" srcId="{6C09B89F-698F-4733-8912-EB0EFC8FA41A}" destId="{1052DA18-45B8-43EF-A49C-A347C0865CFA}" srcOrd="1" destOrd="0" presId="urn:microsoft.com/office/officeart/2005/8/layout/lProcess2"/>
    <dgm:cxn modelId="{AF23979D-43C2-42EE-9747-9EAA96C1C763}" type="presParOf" srcId="{6C09B89F-698F-4733-8912-EB0EFC8FA41A}" destId="{A7EEE26B-81F0-4EA4-846D-E884CCA77B0A}" srcOrd="2" destOrd="0" presId="urn:microsoft.com/office/officeart/2005/8/layout/lProcess2"/>
    <dgm:cxn modelId="{FD77ED5E-E21B-4052-950B-F7D1D07E2924}" type="presParOf" srcId="{A7EEE26B-81F0-4EA4-846D-E884CCA77B0A}" destId="{3D210A61-7EE7-4E10-9B22-52B7FA528041}" srcOrd="0" destOrd="0" presId="urn:microsoft.com/office/officeart/2005/8/layout/lProcess2"/>
    <dgm:cxn modelId="{B78ABABA-388F-4BFD-A968-03BD58AC1AA1}" type="presParOf" srcId="{3D210A61-7EE7-4E10-9B22-52B7FA528041}" destId="{AF438D47-10E6-4F37-8A9A-6CACBC9D65CF}" srcOrd="0" destOrd="0" presId="urn:microsoft.com/office/officeart/2005/8/layout/lProcess2"/>
    <dgm:cxn modelId="{76D44610-DECA-49AD-91C0-3B0E07F2D754}" type="presParOf" srcId="{3D210A61-7EE7-4E10-9B22-52B7FA528041}" destId="{CBB10545-2FFA-4D46-8332-DB541FBAD810}" srcOrd="1" destOrd="0" presId="urn:microsoft.com/office/officeart/2005/8/layout/lProcess2"/>
    <dgm:cxn modelId="{4EE33962-3153-405F-8FC1-428DECE7E10E}" type="presParOf" srcId="{3D210A61-7EE7-4E10-9B22-52B7FA528041}" destId="{A1FCBE1B-58BE-4024-8BD8-3F088294F27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CEDE0-3F47-4A15-9B8A-82FC58625144}">
      <dsp:nvSpPr>
        <dsp:cNvPr id="0" name=""/>
        <dsp:cNvSpPr/>
      </dsp:nvSpPr>
      <dsp:spPr>
        <a:xfrm>
          <a:off x="0" y="0"/>
          <a:ext cx="9144000" cy="154305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en-US" sz="4000" kern="1200"/>
            <a:t>Some cuases of abdominal pain in children </a:t>
          </a:r>
          <a:endParaRPr lang="ar-JO" sz="4000" kern="1200" dirty="0"/>
        </a:p>
      </dsp:txBody>
      <dsp:txXfrm>
        <a:off x="0" y="0"/>
        <a:ext cx="9144000" cy="1543050"/>
      </dsp:txXfrm>
    </dsp:sp>
    <dsp:sp modelId="{26757B35-53EF-4E38-A166-B40D5C3E76DC}">
      <dsp:nvSpPr>
        <dsp:cNvPr id="0" name=""/>
        <dsp:cNvSpPr/>
      </dsp:nvSpPr>
      <dsp:spPr>
        <a:xfrm>
          <a:off x="0" y="1543050"/>
          <a:ext cx="2286000" cy="32404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en-US" sz="2800" b="1" kern="1200" dirty="0">
              <a:solidFill>
                <a:srgbClr val="FFFF00"/>
              </a:solidFill>
            </a:rPr>
            <a:t>Infectious diseases</a:t>
          </a:r>
          <a:r>
            <a:rPr lang="en-US" sz="2800" kern="1200" dirty="0"/>
            <a:t>:</a:t>
          </a:r>
        </a:p>
        <a:p>
          <a:pPr marL="0" lvl="0" indent="0" algn="ctr" defTabSz="1244600" rtl="1">
            <a:lnSpc>
              <a:spcPct val="90000"/>
            </a:lnSpc>
            <a:spcBef>
              <a:spcPct val="0"/>
            </a:spcBef>
            <a:spcAft>
              <a:spcPct val="35000"/>
            </a:spcAft>
            <a:buNone/>
          </a:pPr>
          <a:r>
            <a:rPr lang="en-US" sz="2800" kern="1200" dirty="0"/>
            <a:t>Acute </a:t>
          </a:r>
          <a:r>
            <a:rPr lang="en-US" sz="2800" kern="1200" dirty="0" err="1"/>
            <a:t>appendecitis</a:t>
          </a:r>
          <a:r>
            <a:rPr lang="en-US" sz="2800" kern="1200" dirty="0"/>
            <a:t> </a:t>
          </a:r>
        </a:p>
        <a:p>
          <a:pPr marL="0" lvl="0" indent="0" algn="ctr" defTabSz="1244600" rtl="1">
            <a:lnSpc>
              <a:spcPct val="90000"/>
            </a:lnSpc>
            <a:spcBef>
              <a:spcPct val="0"/>
            </a:spcBef>
            <a:spcAft>
              <a:spcPct val="35000"/>
            </a:spcAft>
            <a:buNone/>
          </a:pPr>
          <a:r>
            <a:rPr lang="en-US" sz="2800" kern="1200" dirty="0" err="1"/>
            <a:t>Mesentric</a:t>
          </a:r>
          <a:r>
            <a:rPr lang="en-US" sz="2800" kern="1200" dirty="0"/>
            <a:t> lymphadenitis </a:t>
          </a:r>
          <a:endParaRPr lang="ar-JO" sz="2800" kern="1200" dirty="0"/>
        </a:p>
      </dsp:txBody>
      <dsp:txXfrm>
        <a:off x="0" y="1543050"/>
        <a:ext cx="2286000" cy="3240405"/>
      </dsp:txXfrm>
    </dsp:sp>
    <dsp:sp modelId="{94882C6A-CDB5-4698-BA15-9BC5B2063912}">
      <dsp:nvSpPr>
        <dsp:cNvPr id="0" name=""/>
        <dsp:cNvSpPr/>
      </dsp:nvSpPr>
      <dsp:spPr>
        <a:xfrm>
          <a:off x="2286000" y="1543050"/>
          <a:ext cx="2286000" cy="32404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b="1" kern="1200" dirty="0">
              <a:solidFill>
                <a:srgbClr val="FFFF00"/>
              </a:solidFill>
            </a:rPr>
            <a:t>Obstructive –</a:t>
          </a:r>
          <a:r>
            <a:rPr lang="en-US" sz="2400" b="1" kern="1200" dirty="0" err="1">
              <a:solidFill>
                <a:srgbClr val="FFFF00"/>
              </a:solidFill>
            </a:rPr>
            <a:t>congental</a:t>
          </a:r>
          <a:r>
            <a:rPr lang="en-US" sz="2400" b="1" kern="1200" dirty="0">
              <a:solidFill>
                <a:srgbClr val="FFFF00"/>
              </a:solidFill>
            </a:rPr>
            <a:t> causes</a:t>
          </a:r>
          <a:r>
            <a:rPr lang="en-US" sz="2400" kern="1200" dirty="0"/>
            <a:t>:</a:t>
          </a:r>
        </a:p>
        <a:p>
          <a:pPr marL="0" lvl="0" indent="0" algn="ctr" defTabSz="1066800" rtl="1">
            <a:lnSpc>
              <a:spcPct val="90000"/>
            </a:lnSpc>
            <a:spcBef>
              <a:spcPct val="0"/>
            </a:spcBef>
            <a:spcAft>
              <a:spcPct val="35000"/>
            </a:spcAft>
            <a:buNone/>
          </a:pPr>
          <a:r>
            <a:rPr lang="en-US" sz="2400" kern="1200" dirty="0" err="1"/>
            <a:t>Valvulus</a:t>
          </a:r>
          <a:r>
            <a:rPr lang="en-US" sz="2400" kern="1200" dirty="0"/>
            <a:t> </a:t>
          </a:r>
        </a:p>
        <a:p>
          <a:pPr marL="0" lvl="0" indent="0" algn="ctr" defTabSz="1066800" rtl="1">
            <a:lnSpc>
              <a:spcPct val="90000"/>
            </a:lnSpc>
            <a:spcBef>
              <a:spcPct val="0"/>
            </a:spcBef>
            <a:spcAft>
              <a:spcPct val="35000"/>
            </a:spcAft>
            <a:buNone/>
          </a:pPr>
          <a:r>
            <a:rPr lang="en-US" sz="2400" kern="1200" dirty="0" err="1"/>
            <a:t>Meckel</a:t>
          </a:r>
          <a:r>
            <a:rPr lang="en-US" sz="2400" kern="1200" dirty="0"/>
            <a:t> diverticulitis </a:t>
          </a:r>
        </a:p>
        <a:p>
          <a:pPr marL="0" lvl="0" indent="0" algn="ctr" defTabSz="1066800" rtl="1">
            <a:lnSpc>
              <a:spcPct val="90000"/>
            </a:lnSpc>
            <a:spcBef>
              <a:spcPct val="0"/>
            </a:spcBef>
            <a:spcAft>
              <a:spcPct val="35000"/>
            </a:spcAft>
            <a:buNone/>
          </a:pPr>
          <a:r>
            <a:rPr lang="en-US" sz="2400" kern="1200" dirty="0"/>
            <a:t>(complicated) </a:t>
          </a:r>
        </a:p>
        <a:p>
          <a:pPr marL="0" lvl="0" indent="0" algn="ctr" defTabSz="1066800" rtl="1">
            <a:lnSpc>
              <a:spcPct val="90000"/>
            </a:lnSpc>
            <a:spcBef>
              <a:spcPct val="0"/>
            </a:spcBef>
            <a:spcAft>
              <a:spcPct val="35000"/>
            </a:spcAft>
            <a:buNone/>
          </a:pPr>
          <a:endParaRPr lang="ar-JO" sz="2400" kern="1200" dirty="0"/>
        </a:p>
      </dsp:txBody>
      <dsp:txXfrm>
        <a:off x="2286000" y="1543050"/>
        <a:ext cx="2286000" cy="3240405"/>
      </dsp:txXfrm>
    </dsp:sp>
    <dsp:sp modelId="{18CAF0E4-0513-4634-BA8C-E7A56F78BD83}">
      <dsp:nvSpPr>
        <dsp:cNvPr id="0" name=""/>
        <dsp:cNvSpPr/>
      </dsp:nvSpPr>
      <dsp:spPr>
        <a:xfrm>
          <a:off x="4572000" y="1543050"/>
          <a:ext cx="2286000" cy="32404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b="1" kern="1200" dirty="0">
              <a:solidFill>
                <a:srgbClr val="FFFF00"/>
              </a:solidFill>
            </a:rPr>
            <a:t>Obstructive-</a:t>
          </a:r>
          <a:r>
            <a:rPr lang="en-US" sz="2400" b="1" kern="1200" dirty="0" err="1">
              <a:solidFill>
                <a:srgbClr val="FFFF00"/>
              </a:solidFill>
            </a:rPr>
            <a:t>aquired</a:t>
          </a:r>
          <a:r>
            <a:rPr lang="en-US" sz="2400" b="1" kern="1200" dirty="0">
              <a:solidFill>
                <a:srgbClr val="FFFF00"/>
              </a:solidFill>
            </a:rPr>
            <a:t> causes:</a:t>
          </a:r>
        </a:p>
        <a:p>
          <a:pPr marL="0" lvl="0" indent="0" algn="ctr" defTabSz="1066800" rtl="1">
            <a:lnSpc>
              <a:spcPct val="90000"/>
            </a:lnSpc>
            <a:spcBef>
              <a:spcPct val="0"/>
            </a:spcBef>
            <a:spcAft>
              <a:spcPct val="35000"/>
            </a:spcAft>
            <a:buNone/>
          </a:pPr>
          <a:r>
            <a:rPr lang="en-US" sz="2400" kern="1200" dirty="0"/>
            <a:t>Adhesions </a:t>
          </a:r>
        </a:p>
        <a:p>
          <a:pPr marL="0" lvl="0" indent="0" algn="ctr" defTabSz="1066800" rtl="1">
            <a:lnSpc>
              <a:spcPct val="90000"/>
            </a:lnSpc>
            <a:spcBef>
              <a:spcPct val="0"/>
            </a:spcBef>
            <a:spcAft>
              <a:spcPct val="35000"/>
            </a:spcAft>
            <a:buNone/>
          </a:pPr>
          <a:r>
            <a:rPr lang="en-US" sz="2400" kern="1200" dirty="0" err="1"/>
            <a:t>Intussusception</a:t>
          </a:r>
          <a:endParaRPr lang="en-US" sz="2400" kern="1200" dirty="0"/>
        </a:p>
        <a:p>
          <a:pPr marL="0" lvl="0" indent="0" algn="ctr" defTabSz="1066800" rtl="1">
            <a:lnSpc>
              <a:spcPct val="90000"/>
            </a:lnSpc>
            <a:spcBef>
              <a:spcPct val="0"/>
            </a:spcBef>
            <a:spcAft>
              <a:spcPct val="35000"/>
            </a:spcAft>
            <a:buNone/>
          </a:pPr>
          <a:r>
            <a:rPr lang="en-US" sz="2400" kern="1200" dirty="0"/>
            <a:t>Strangulated hernia </a:t>
          </a:r>
        </a:p>
        <a:p>
          <a:pPr marL="0" lvl="0" indent="0" algn="ctr" defTabSz="1066800" rtl="1">
            <a:lnSpc>
              <a:spcPct val="90000"/>
            </a:lnSpc>
            <a:spcBef>
              <a:spcPct val="0"/>
            </a:spcBef>
            <a:spcAft>
              <a:spcPct val="35000"/>
            </a:spcAft>
            <a:buNone/>
          </a:pPr>
          <a:endParaRPr lang="ar-JO" sz="2400" kern="1200" dirty="0"/>
        </a:p>
      </dsp:txBody>
      <dsp:txXfrm>
        <a:off x="4572000" y="1543050"/>
        <a:ext cx="2286000" cy="3240405"/>
      </dsp:txXfrm>
    </dsp:sp>
    <dsp:sp modelId="{CEAD9352-9A51-4F14-B65B-00C845048E3F}">
      <dsp:nvSpPr>
        <dsp:cNvPr id="0" name=""/>
        <dsp:cNvSpPr/>
      </dsp:nvSpPr>
      <dsp:spPr>
        <a:xfrm>
          <a:off x="6858000" y="1543050"/>
          <a:ext cx="2286000" cy="32404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en-US" sz="2400" b="1" kern="1200" dirty="0">
              <a:solidFill>
                <a:srgbClr val="FFFF00"/>
              </a:solidFill>
            </a:rPr>
            <a:t>Systemic causes</a:t>
          </a:r>
          <a:r>
            <a:rPr lang="en-US" sz="2400" kern="1200" dirty="0"/>
            <a:t>:</a:t>
          </a:r>
        </a:p>
        <a:p>
          <a:pPr marL="0" lvl="0" indent="0" algn="ctr" defTabSz="1066800" rtl="1">
            <a:lnSpc>
              <a:spcPct val="90000"/>
            </a:lnSpc>
            <a:spcBef>
              <a:spcPct val="0"/>
            </a:spcBef>
            <a:spcAft>
              <a:spcPct val="35000"/>
            </a:spcAft>
            <a:buNone/>
          </a:pPr>
          <a:r>
            <a:rPr lang="en-US" sz="2400" kern="1200" dirty="0"/>
            <a:t>Septicemia</a:t>
          </a:r>
        </a:p>
        <a:p>
          <a:pPr marL="0" lvl="0" indent="0" algn="ctr" defTabSz="1066800" rtl="1">
            <a:lnSpc>
              <a:spcPct val="90000"/>
            </a:lnSpc>
            <a:spcBef>
              <a:spcPct val="0"/>
            </a:spcBef>
            <a:spcAft>
              <a:spcPct val="35000"/>
            </a:spcAft>
            <a:buNone/>
          </a:pPr>
          <a:r>
            <a:rPr lang="en-US" sz="2400" kern="1200" dirty="0"/>
            <a:t>DM</a:t>
          </a:r>
        </a:p>
        <a:p>
          <a:pPr marL="0" lvl="0" indent="0" algn="ctr" defTabSz="1066800" rtl="1">
            <a:lnSpc>
              <a:spcPct val="90000"/>
            </a:lnSpc>
            <a:spcBef>
              <a:spcPct val="0"/>
            </a:spcBef>
            <a:spcAft>
              <a:spcPct val="35000"/>
            </a:spcAft>
            <a:buNone/>
          </a:pPr>
          <a:r>
            <a:rPr lang="en-US" sz="2400" kern="1200" dirty="0"/>
            <a:t>Sickle cells crises</a:t>
          </a:r>
        </a:p>
        <a:p>
          <a:pPr marL="0" lvl="0" indent="0" algn="ctr" defTabSz="1066800" rtl="1">
            <a:lnSpc>
              <a:spcPct val="90000"/>
            </a:lnSpc>
            <a:spcBef>
              <a:spcPct val="0"/>
            </a:spcBef>
            <a:spcAft>
              <a:spcPct val="35000"/>
            </a:spcAft>
            <a:buNone/>
          </a:pPr>
          <a:r>
            <a:rPr lang="en-US" sz="2400" kern="1200" dirty="0"/>
            <a:t>Uremia </a:t>
          </a:r>
        </a:p>
        <a:p>
          <a:pPr marL="0" lvl="0" indent="0" algn="ctr" defTabSz="1066800" rtl="1">
            <a:lnSpc>
              <a:spcPct val="90000"/>
            </a:lnSpc>
            <a:spcBef>
              <a:spcPct val="0"/>
            </a:spcBef>
            <a:spcAft>
              <a:spcPct val="35000"/>
            </a:spcAft>
            <a:buNone/>
          </a:pPr>
          <a:r>
            <a:rPr lang="en-US" sz="2400" kern="1200" dirty="0"/>
            <a:t>Heart failure </a:t>
          </a:r>
          <a:endParaRPr lang="ar-JO" sz="2400" kern="1200" dirty="0"/>
        </a:p>
      </dsp:txBody>
      <dsp:txXfrm>
        <a:off x="6858000" y="1543050"/>
        <a:ext cx="2286000" cy="3240405"/>
      </dsp:txXfrm>
    </dsp:sp>
    <dsp:sp modelId="{7F47E417-9C9D-4241-BF46-09F88F1248CA}">
      <dsp:nvSpPr>
        <dsp:cNvPr id="0" name=""/>
        <dsp:cNvSpPr/>
      </dsp:nvSpPr>
      <dsp:spPr>
        <a:xfrm>
          <a:off x="0" y="4783455"/>
          <a:ext cx="9144000" cy="36004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EFA9F-DBE5-4E9B-AE2F-A31BA403FF48}">
      <dsp:nvSpPr>
        <dsp:cNvPr id="0" name=""/>
        <dsp:cNvSpPr/>
      </dsp:nvSpPr>
      <dsp:spPr>
        <a:xfrm>
          <a:off x="4256" y="0"/>
          <a:ext cx="4094325"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dirty="0"/>
            <a:t>Acquired</a:t>
          </a:r>
        </a:p>
      </dsp:txBody>
      <dsp:txXfrm>
        <a:off x="4256" y="0"/>
        <a:ext cx="4094325" cy="1371600"/>
      </dsp:txXfrm>
    </dsp:sp>
    <dsp:sp modelId="{E5255BB9-DA17-41A3-B691-70C0FD8DC28C}">
      <dsp:nvSpPr>
        <dsp:cNvPr id="0" name=""/>
        <dsp:cNvSpPr/>
      </dsp:nvSpPr>
      <dsp:spPr>
        <a:xfrm>
          <a:off x="307858" y="3200396"/>
          <a:ext cx="3275460" cy="8662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Strangulated hernia</a:t>
          </a:r>
        </a:p>
      </dsp:txBody>
      <dsp:txXfrm>
        <a:off x="333231" y="3225769"/>
        <a:ext cx="3224714" cy="815545"/>
      </dsp:txXfrm>
    </dsp:sp>
    <dsp:sp modelId="{948A32C3-2979-4027-B1E1-4A69D28C2BD1}">
      <dsp:nvSpPr>
        <dsp:cNvPr id="0" name=""/>
        <dsp:cNvSpPr/>
      </dsp:nvSpPr>
      <dsp:spPr>
        <a:xfrm>
          <a:off x="307858" y="2285999"/>
          <a:ext cx="3275460" cy="8662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b="1" u="sng" kern="1200" dirty="0">
              <a:solidFill>
                <a:schemeClr val="bg1"/>
              </a:solidFill>
            </a:rPr>
            <a:t>Adhesions</a:t>
          </a:r>
        </a:p>
      </dsp:txBody>
      <dsp:txXfrm>
        <a:off x="333231" y="2311372"/>
        <a:ext cx="3224714" cy="815545"/>
      </dsp:txXfrm>
    </dsp:sp>
    <dsp:sp modelId="{7E0EB7E6-49CF-4EF3-A084-8C37599A1500}">
      <dsp:nvSpPr>
        <dsp:cNvPr id="0" name=""/>
        <dsp:cNvSpPr/>
      </dsp:nvSpPr>
      <dsp:spPr>
        <a:xfrm>
          <a:off x="384062" y="1219198"/>
          <a:ext cx="3125084" cy="9722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b="1" u="sng" kern="1200" dirty="0">
              <a:solidFill>
                <a:schemeClr val="bg1"/>
              </a:solidFill>
            </a:rPr>
            <a:t>Intussusceptions</a:t>
          </a:r>
        </a:p>
      </dsp:txBody>
      <dsp:txXfrm>
        <a:off x="412537" y="1247673"/>
        <a:ext cx="3068134" cy="915262"/>
      </dsp:txXfrm>
    </dsp:sp>
    <dsp:sp modelId="{785F294C-5271-4CBA-A1E6-F8821E120163}">
      <dsp:nvSpPr>
        <dsp:cNvPr id="0" name=""/>
        <dsp:cNvSpPr/>
      </dsp:nvSpPr>
      <dsp:spPr>
        <a:xfrm>
          <a:off x="4405656" y="0"/>
          <a:ext cx="4094325"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dirty="0"/>
            <a:t>Congenital </a:t>
          </a:r>
        </a:p>
      </dsp:txBody>
      <dsp:txXfrm>
        <a:off x="4405656" y="0"/>
        <a:ext cx="4094325" cy="1371600"/>
      </dsp:txXfrm>
    </dsp:sp>
    <dsp:sp modelId="{AF438D47-10E6-4F37-8A9A-6CACBC9D65CF}">
      <dsp:nvSpPr>
        <dsp:cNvPr id="0" name=""/>
        <dsp:cNvSpPr/>
      </dsp:nvSpPr>
      <dsp:spPr>
        <a:xfrm>
          <a:off x="4815088" y="1372939"/>
          <a:ext cx="3275460"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a:t>Volvulus</a:t>
          </a:r>
          <a:endParaRPr lang="en-US" sz="2900" kern="1200" dirty="0"/>
        </a:p>
      </dsp:txBody>
      <dsp:txXfrm>
        <a:off x="4855463" y="1413314"/>
        <a:ext cx="3194710" cy="1297770"/>
      </dsp:txXfrm>
    </dsp:sp>
    <dsp:sp modelId="{A1FCBE1B-58BE-4024-8BD8-3F088294F27E}">
      <dsp:nvSpPr>
        <dsp:cNvPr id="0" name=""/>
        <dsp:cNvSpPr/>
      </dsp:nvSpPr>
      <dsp:spPr>
        <a:xfrm>
          <a:off x="4815088" y="2963540"/>
          <a:ext cx="3275460"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a:t>Complicated meckels diverticulum</a:t>
          </a:r>
          <a:endParaRPr lang="en-US" sz="2900" kern="1200" dirty="0"/>
        </a:p>
      </dsp:txBody>
      <dsp:txXfrm>
        <a:off x="4855463" y="3003915"/>
        <a:ext cx="3194710"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24D18-6B01-419C-80D6-64353B4B7103}" type="datetimeFigureOut">
              <a:rPr lang="en-GB" smtClean="0"/>
              <a:t>24/10/2019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5385E-2DD0-4E1C-9326-3693B30D2350}" type="slidenum">
              <a:rPr lang="en-GB" smtClean="0"/>
              <a:t>‹#›</a:t>
            </a:fld>
            <a:endParaRPr lang="en-GB"/>
          </a:p>
        </p:txBody>
      </p:sp>
    </p:spTree>
    <p:extLst>
      <p:ext uri="{BB962C8B-B14F-4D97-AF65-F5344CB8AC3E}">
        <p14:creationId xmlns:p14="http://schemas.microsoft.com/office/powerpoint/2010/main" val="245384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ABD42F7-671B-4A8E-A89C-CCBE57D123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8828093C-E2FE-419E-BD7A-4B83BC59A3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en-US"/>
          </a:p>
        </p:txBody>
      </p:sp>
      <p:sp>
        <p:nvSpPr>
          <p:cNvPr id="41988" name="Slide Number Placeholder 3">
            <a:extLst>
              <a:ext uri="{FF2B5EF4-FFF2-40B4-BE49-F238E27FC236}">
                <a16:creationId xmlns:a16="http://schemas.microsoft.com/office/drawing/2014/main" id="{FC22B8F3-7BC1-49B6-B620-477629E840A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A8DCFC-EF4A-4E86-8216-58DD906B354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D76DFB1-2769-4DB1-B23A-2A24CC281F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00B88C46-E0F9-456E-9806-5EFEBF6EE0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en-US"/>
          </a:p>
        </p:txBody>
      </p:sp>
      <p:sp>
        <p:nvSpPr>
          <p:cNvPr id="43012" name="Slide Number Placeholder 3">
            <a:extLst>
              <a:ext uri="{FF2B5EF4-FFF2-40B4-BE49-F238E27FC236}">
                <a16:creationId xmlns:a16="http://schemas.microsoft.com/office/drawing/2014/main" id="{E9A599C1-2CE8-4A7D-A30E-CCB8186C016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1E6916-803E-4185-B1F6-5ECA9D0F405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3042DF6-E379-41FE-8006-BCBB9633C6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6C93762-3A61-4D16-BFE5-CB486E83C2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en-US"/>
          </a:p>
        </p:txBody>
      </p:sp>
      <p:sp>
        <p:nvSpPr>
          <p:cNvPr id="45060" name="Slide Number Placeholder 3">
            <a:extLst>
              <a:ext uri="{FF2B5EF4-FFF2-40B4-BE49-F238E27FC236}">
                <a16:creationId xmlns:a16="http://schemas.microsoft.com/office/drawing/2014/main" id="{F874332B-A40D-4340-A552-CFBF9A4F8F6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496BA5-67B6-454A-82C2-ACC2ABB3EA0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0041766-B05C-4D28-B251-A4B8A1F7A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4F5F8C0D-15CF-4706-907F-99897A4FAE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en-US"/>
          </a:p>
        </p:txBody>
      </p:sp>
      <p:sp>
        <p:nvSpPr>
          <p:cNvPr id="46084" name="Slide Number Placeholder 3">
            <a:extLst>
              <a:ext uri="{FF2B5EF4-FFF2-40B4-BE49-F238E27FC236}">
                <a16:creationId xmlns:a16="http://schemas.microsoft.com/office/drawing/2014/main" id="{270D53AC-669F-4FC1-A2B8-AA27BAB0819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6B2A40-9222-4236-863B-0D93EB89E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5240EFB-3817-4EA0-8BB5-95FC08DAEA09}"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4925B-7B62-4D41-A4EC-23A95404D956}" type="slidenum">
              <a:rPr lang="en-US" smtClean="0"/>
              <a:pPr/>
              <a:t>‹#›</a:t>
            </a:fld>
            <a:endParaRPr lang="en-US"/>
          </a:p>
        </p:txBody>
      </p:sp>
    </p:spTree>
    <p:extLst>
      <p:ext uri="{BB962C8B-B14F-4D97-AF65-F5344CB8AC3E}">
        <p14:creationId xmlns:p14="http://schemas.microsoft.com/office/powerpoint/2010/main" val="35650694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40EFB-3817-4EA0-8BB5-95FC08DAEA0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4925B-7B62-4D41-A4EC-23A95404D956}" type="slidenum">
              <a:rPr lang="en-US" smtClean="0"/>
              <a:pPr/>
              <a:t>‹#›</a:t>
            </a:fld>
            <a:endParaRPr lang="en-US"/>
          </a:p>
        </p:txBody>
      </p:sp>
    </p:spTree>
    <p:extLst>
      <p:ext uri="{BB962C8B-B14F-4D97-AF65-F5344CB8AC3E}">
        <p14:creationId xmlns:p14="http://schemas.microsoft.com/office/powerpoint/2010/main" val="230262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40EFB-3817-4EA0-8BB5-95FC08DAEA09}"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4925B-7B62-4D41-A4EC-23A95404D956}" type="slidenum">
              <a:rPr lang="en-US" smtClean="0"/>
              <a:pPr/>
              <a:t>‹#›</a:t>
            </a:fld>
            <a:endParaRPr lang="en-US"/>
          </a:p>
        </p:txBody>
      </p:sp>
    </p:spTree>
    <p:extLst>
      <p:ext uri="{BB962C8B-B14F-4D97-AF65-F5344CB8AC3E}">
        <p14:creationId xmlns:p14="http://schemas.microsoft.com/office/powerpoint/2010/main" val="3081097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شكل بيضاوي 12">
            <a:extLst>
              <a:ext uri="{FF2B5EF4-FFF2-40B4-BE49-F238E27FC236}">
                <a16:creationId xmlns:a16="http://schemas.microsoft.com/office/drawing/2014/main" id="{0D17E13A-4C55-4EE0-87EB-C7974C9295F2}"/>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350"/>
          </a:p>
        </p:txBody>
      </p:sp>
      <p:sp>
        <p:nvSpPr>
          <p:cNvPr id="5" name="شكل بيضاوي 13">
            <a:extLst>
              <a:ext uri="{FF2B5EF4-FFF2-40B4-BE49-F238E27FC236}">
                <a16:creationId xmlns:a16="http://schemas.microsoft.com/office/drawing/2014/main" id="{0602466F-213E-4950-B6F8-C555738D54B9}"/>
              </a:ext>
            </a:extLst>
          </p:cNvPr>
          <p:cNvSpPr/>
          <p:nvPr/>
        </p:nvSpPr>
        <p:spPr>
          <a:xfrm>
            <a:off x="1157288" y="1344614"/>
            <a:ext cx="64294"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350"/>
          </a:p>
        </p:txBody>
      </p:sp>
      <p:sp>
        <p:nvSpPr>
          <p:cNvPr id="6" name="Rectangle 3">
            <a:extLst>
              <a:ext uri="{FF2B5EF4-FFF2-40B4-BE49-F238E27FC236}">
                <a16:creationId xmlns:a16="http://schemas.microsoft.com/office/drawing/2014/main" id="{3E50BC94-1239-4D7D-A898-58C2B1EDF40F}"/>
              </a:ext>
            </a:extLst>
          </p:cNvPr>
          <p:cNvSpPr/>
          <p:nvPr userDrawn="1"/>
        </p:nvSpPr>
        <p:spPr>
          <a:xfrm>
            <a:off x="108348" y="136525"/>
            <a:ext cx="8932069" cy="6584950"/>
          </a:xfrm>
          <a:prstGeom prst="rect">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nvGrpSpPr>
          <p:cNvPr id="7" name="Group 4">
            <a:extLst>
              <a:ext uri="{FF2B5EF4-FFF2-40B4-BE49-F238E27FC236}">
                <a16:creationId xmlns:a16="http://schemas.microsoft.com/office/drawing/2014/main" id="{EBEF3E0A-E029-46FF-810C-B90939EB987A}"/>
              </a:ext>
            </a:extLst>
          </p:cNvPr>
          <p:cNvGrpSpPr/>
          <p:nvPr userDrawn="1"/>
        </p:nvGrpSpPr>
        <p:grpSpPr>
          <a:xfrm>
            <a:off x="3958258" y="0"/>
            <a:ext cx="4257287" cy="6858000"/>
            <a:chOff x="0" y="0"/>
            <a:chExt cx="12192000" cy="6858000"/>
          </a:xfrm>
          <a:solidFill>
            <a:schemeClr val="accent1"/>
          </a:solidFill>
        </p:grpSpPr>
        <p:sp>
          <p:nvSpPr>
            <p:cNvPr id="8" name="Rectangle 15">
              <a:extLst>
                <a:ext uri="{FF2B5EF4-FFF2-40B4-BE49-F238E27FC236}">
                  <a16:creationId xmlns:a16="http://schemas.microsoft.com/office/drawing/2014/main" id="{959518C2-6C9C-4113-84BC-CF771F2E1FFE}"/>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9" name="Rectangle 17">
              <a:extLst>
                <a:ext uri="{FF2B5EF4-FFF2-40B4-BE49-F238E27FC236}">
                  <a16:creationId xmlns:a16="http://schemas.microsoft.com/office/drawing/2014/main" id="{780B67AB-C11D-49A5-910E-BD28A3CCB05B}"/>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sp>
        <p:nvSpPr>
          <p:cNvPr id="10" name="Rectangle 10">
            <a:extLst>
              <a:ext uri="{FF2B5EF4-FFF2-40B4-BE49-F238E27FC236}">
                <a16:creationId xmlns:a16="http://schemas.microsoft.com/office/drawing/2014/main" id="{CBEA2E92-0CBC-4839-96DD-83678587C32B}"/>
              </a:ext>
            </a:extLst>
          </p:cNvPr>
          <p:cNvSpPr/>
          <p:nvPr userDrawn="1"/>
        </p:nvSpPr>
        <p:spPr>
          <a:xfrm rot="5400000">
            <a:off x="2794596" y="1300758"/>
            <a:ext cx="6584950" cy="425648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lang="ar-SA"/>
              <a:t>انقر لتحرير نمط العنوان الرئيسي</a:t>
            </a:r>
            <a:endParaRPr lang="en-US"/>
          </a:p>
        </p:txBody>
      </p:sp>
      <p:sp>
        <p:nvSpPr>
          <p:cNvPr id="22" name="عنوان فرعي 21"/>
          <p:cNvSpPr>
            <a:spLocks noGrp="1"/>
          </p:cNvSpPr>
          <p:nvPr>
            <p:ph type="subTitle" idx="1"/>
          </p:nvPr>
        </p:nvSpPr>
        <p:spPr>
          <a:xfrm>
            <a:off x="1432560" y="1850064"/>
            <a:ext cx="7406640" cy="1752600"/>
          </a:xfrm>
        </p:spPr>
        <p:txBody>
          <a:bodyPr tIns="0"/>
          <a:lstStyle>
            <a:lvl1pPr marL="20574" indent="0" algn="l">
              <a:buNone/>
              <a:defRPr sz="1950">
                <a:solidFill>
                  <a:schemeClr val="tx2">
                    <a:shade val="30000"/>
                    <a:satMod val="150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ar-SA"/>
              <a:t>انقر لتحرير نمط العنوان الثانوي الرئيسي</a:t>
            </a:r>
            <a:endParaRPr lang="en-US"/>
          </a:p>
        </p:txBody>
      </p:sp>
      <p:sp>
        <p:nvSpPr>
          <p:cNvPr id="11" name="عنصر نائب للتاريخ 6">
            <a:extLst>
              <a:ext uri="{FF2B5EF4-FFF2-40B4-BE49-F238E27FC236}">
                <a16:creationId xmlns:a16="http://schemas.microsoft.com/office/drawing/2014/main" id="{4D88BEF7-DBEB-4D5E-9D43-449037E50204}"/>
              </a:ext>
            </a:extLst>
          </p:cNvPr>
          <p:cNvSpPr>
            <a:spLocks noGrp="1"/>
          </p:cNvSpPr>
          <p:nvPr>
            <p:ph type="dt" sz="half" idx="10"/>
          </p:nvPr>
        </p:nvSpPr>
        <p:spPr/>
        <p:txBody>
          <a:bodyPr/>
          <a:lstStyle>
            <a:lvl1pPr>
              <a:defRPr/>
            </a:lvl1pPr>
            <a:extLst/>
          </a:lstStyle>
          <a:p>
            <a:pPr>
              <a:defRPr/>
            </a:pPr>
            <a:fld id="{711FB3A3-ED44-4CE2-A19A-272AA58C6268}" type="datetimeFigureOut">
              <a:rPr lang="en-US"/>
              <a:pPr>
                <a:defRPr/>
              </a:pPr>
              <a:t>10/24/2019</a:t>
            </a:fld>
            <a:endParaRPr lang="en-US"/>
          </a:p>
        </p:txBody>
      </p:sp>
      <p:sp>
        <p:nvSpPr>
          <p:cNvPr id="12" name="عنصر نائب للتذييل 19">
            <a:extLst>
              <a:ext uri="{FF2B5EF4-FFF2-40B4-BE49-F238E27FC236}">
                <a16:creationId xmlns:a16="http://schemas.microsoft.com/office/drawing/2014/main" id="{084BE23E-58B5-43D9-939D-DBAB05EDFFE0}"/>
              </a:ext>
            </a:extLst>
          </p:cNvPr>
          <p:cNvSpPr>
            <a:spLocks noGrp="1"/>
          </p:cNvSpPr>
          <p:nvPr>
            <p:ph type="ftr" sz="quarter" idx="11"/>
          </p:nvPr>
        </p:nvSpPr>
        <p:spPr/>
        <p:txBody>
          <a:bodyPr/>
          <a:lstStyle>
            <a:lvl1pPr>
              <a:defRPr/>
            </a:lvl1pPr>
            <a:extLst/>
          </a:lstStyle>
          <a:p>
            <a:pPr>
              <a:defRPr/>
            </a:pPr>
            <a:endParaRPr lang="en-US"/>
          </a:p>
        </p:txBody>
      </p:sp>
      <p:sp>
        <p:nvSpPr>
          <p:cNvPr id="13" name="عنصر نائب لرقم الشريحة 9">
            <a:extLst>
              <a:ext uri="{FF2B5EF4-FFF2-40B4-BE49-F238E27FC236}">
                <a16:creationId xmlns:a16="http://schemas.microsoft.com/office/drawing/2014/main" id="{69B06B3C-D513-42D3-B1C1-BD02D5BDDE81}"/>
              </a:ext>
            </a:extLst>
          </p:cNvPr>
          <p:cNvSpPr>
            <a:spLocks noGrp="1"/>
          </p:cNvSpPr>
          <p:nvPr>
            <p:ph type="sldNum" sz="quarter" idx="12"/>
          </p:nvPr>
        </p:nvSpPr>
        <p:spPr/>
        <p:txBody>
          <a:bodyPr/>
          <a:lstStyle>
            <a:lvl1pPr>
              <a:defRPr/>
            </a:lvl1pPr>
          </a:lstStyle>
          <a:p>
            <a:fld id="{9EDB0F59-4280-4620-A410-D19BC8D3AD37}" type="slidenum">
              <a:rPr lang="en-US" altLang="en-US"/>
              <a:pPr/>
              <a:t>‹#›</a:t>
            </a:fld>
            <a:endParaRPr lang="en-US" altLang="en-US"/>
          </a:p>
        </p:txBody>
      </p:sp>
    </p:spTree>
    <p:extLst>
      <p:ext uri="{BB962C8B-B14F-4D97-AF65-F5344CB8AC3E}">
        <p14:creationId xmlns:p14="http://schemas.microsoft.com/office/powerpoint/2010/main" val="3987385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23">
            <a:extLst>
              <a:ext uri="{FF2B5EF4-FFF2-40B4-BE49-F238E27FC236}">
                <a16:creationId xmlns:a16="http://schemas.microsoft.com/office/drawing/2014/main" id="{AA35E3D2-F6CE-46C0-A2BE-3F9016AE4AF4}"/>
              </a:ext>
            </a:extLst>
          </p:cNvPr>
          <p:cNvSpPr>
            <a:spLocks noGrp="1"/>
          </p:cNvSpPr>
          <p:nvPr>
            <p:ph type="dt" sz="half" idx="10"/>
          </p:nvPr>
        </p:nvSpPr>
        <p:spPr/>
        <p:txBody>
          <a:bodyPr/>
          <a:lstStyle>
            <a:lvl1pPr>
              <a:defRPr/>
            </a:lvl1pPr>
          </a:lstStyle>
          <a:p>
            <a:pPr>
              <a:defRPr/>
            </a:pPr>
            <a:fld id="{B56D7CAC-1066-44CC-934E-2E0338FF1B6F}" type="datetimeFigureOut">
              <a:rPr lang="en-US"/>
              <a:pPr>
                <a:defRPr/>
              </a:pPr>
              <a:t>10/24/2019</a:t>
            </a:fld>
            <a:endParaRPr lang="en-US" dirty="0"/>
          </a:p>
        </p:txBody>
      </p:sp>
      <p:sp>
        <p:nvSpPr>
          <p:cNvPr id="5" name="عنصر نائب للتذييل 9">
            <a:extLst>
              <a:ext uri="{FF2B5EF4-FFF2-40B4-BE49-F238E27FC236}">
                <a16:creationId xmlns:a16="http://schemas.microsoft.com/office/drawing/2014/main" id="{B51FED4E-62A0-4470-B1AB-992BC1029F8B}"/>
              </a:ext>
            </a:extLst>
          </p:cNvPr>
          <p:cNvSpPr>
            <a:spLocks noGrp="1"/>
          </p:cNvSpPr>
          <p:nvPr>
            <p:ph type="ftr" sz="quarter" idx="11"/>
          </p:nvPr>
        </p:nvSpPr>
        <p:spPr/>
        <p:txBody>
          <a:bodyPr/>
          <a:lstStyle>
            <a:lvl1pPr>
              <a:defRPr/>
            </a:lvl1pPr>
          </a:lstStyle>
          <a:p>
            <a:pPr>
              <a:defRPr/>
            </a:pPr>
            <a:r>
              <a:rPr lang="en-US"/>
              <a:t>Add a footer</a:t>
            </a:r>
          </a:p>
        </p:txBody>
      </p:sp>
      <p:sp>
        <p:nvSpPr>
          <p:cNvPr id="6" name="عنصر نائب لرقم الشريحة 21">
            <a:extLst>
              <a:ext uri="{FF2B5EF4-FFF2-40B4-BE49-F238E27FC236}">
                <a16:creationId xmlns:a16="http://schemas.microsoft.com/office/drawing/2014/main" id="{E5817F67-49ED-4422-9F64-84D78DD08283}"/>
              </a:ext>
            </a:extLst>
          </p:cNvPr>
          <p:cNvSpPr>
            <a:spLocks noGrp="1"/>
          </p:cNvSpPr>
          <p:nvPr>
            <p:ph type="sldNum" sz="quarter" idx="12"/>
          </p:nvPr>
        </p:nvSpPr>
        <p:spPr/>
        <p:txBody>
          <a:bodyPr/>
          <a:lstStyle>
            <a:lvl1pPr>
              <a:defRPr/>
            </a:lvl1pPr>
          </a:lstStyle>
          <a:p>
            <a:r>
              <a:rPr lang="en-US" altLang="en-US"/>
              <a:t>page </a:t>
            </a:r>
            <a:fld id="{754396CF-0FEB-431D-BF58-5F0EE80E9468}" type="slidenum">
              <a:rPr lang="en-US" altLang="en-US" b="1" i="1"/>
              <a:pPr/>
              <a:t>‹#›</a:t>
            </a:fld>
            <a:endParaRPr lang="en-US" altLang="en-US" b="1" i="1"/>
          </a:p>
        </p:txBody>
      </p:sp>
    </p:spTree>
    <p:extLst>
      <p:ext uri="{BB962C8B-B14F-4D97-AF65-F5344CB8AC3E}">
        <p14:creationId xmlns:p14="http://schemas.microsoft.com/office/powerpoint/2010/main" val="2343571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مستطيل 12">
            <a:extLst>
              <a:ext uri="{FF2B5EF4-FFF2-40B4-BE49-F238E27FC236}">
                <a16:creationId xmlns:a16="http://schemas.microsoft.com/office/drawing/2014/main" id="{B6465E6D-19ED-4F6B-B9E2-AD19DE2F2D64}"/>
              </a:ext>
            </a:extLst>
          </p:cNvPr>
          <p:cNvSpPr/>
          <p:nvPr/>
        </p:nvSpPr>
        <p:spPr>
          <a:xfrm>
            <a:off x="2282429"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5" name="مستطيل 13">
            <a:extLst>
              <a:ext uri="{FF2B5EF4-FFF2-40B4-BE49-F238E27FC236}">
                <a16:creationId xmlns:a16="http://schemas.microsoft.com/office/drawing/2014/main" id="{154D3B23-2B5D-422D-9FA4-104DD2EE251F}"/>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6" name="شكل بيضاوي 15">
            <a:extLst>
              <a:ext uri="{FF2B5EF4-FFF2-40B4-BE49-F238E27FC236}">
                <a16:creationId xmlns:a16="http://schemas.microsoft.com/office/drawing/2014/main" id="{7E166922-EF24-4326-ADA8-4306E11403C6}"/>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350"/>
          </a:p>
        </p:txBody>
      </p:sp>
      <p:sp>
        <p:nvSpPr>
          <p:cNvPr id="7" name="شكل بيضاوي 16">
            <a:extLst>
              <a:ext uri="{FF2B5EF4-FFF2-40B4-BE49-F238E27FC236}">
                <a16:creationId xmlns:a16="http://schemas.microsoft.com/office/drawing/2014/main" id="{9EA3D274-A491-4296-93A6-2261116E7E78}"/>
              </a:ext>
            </a:extLst>
          </p:cNvPr>
          <p:cNvSpPr/>
          <p:nvPr/>
        </p:nvSpPr>
        <p:spPr>
          <a:xfrm>
            <a:off x="2408635" y="2746375"/>
            <a:ext cx="63103"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350"/>
          </a:p>
        </p:txBody>
      </p:sp>
      <p:sp>
        <p:nvSpPr>
          <p:cNvPr id="8" name="Rectangle 10">
            <a:extLst>
              <a:ext uri="{FF2B5EF4-FFF2-40B4-BE49-F238E27FC236}">
                <a16:creationId xmlns:a16="http://schemas.microsoft.com/office/drawing/2014/main" id="{3220A9EB-C7E5-4F80-AE8A-8F1DB4D6811F}"/>
              </a:ext>
            </a:extLst>
          </p:cNvPr>
          <p:cNvSpPr/>
          <p:nvPr userDrawn="1"/>
        </p:nvSpPr>
        <p:spPr>
          <a:xfrm rot="5400000">
            <a:off x="2794596" y="1300758"/>
            <a:ext cx="6584950" cy="425648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 name="عنوان 1"/>
          <p:cNvSpPr>
            <a:spLocks noGrp="1"/>
          </p:cNvSpPr>
          <p:nvPr>
            <p:ph type="title"/>
          </p:nvPr>
        </p:nvSpPr>
        <p:spPr>
          <a:xfrm>
            <a:off x="2578392" y="2600325"/>
            <a:ext cx="6400800" cy="2286000"/>
          </a:xfrm>
        </p:spPr>
        <p:txBody>
          <a:bodyPr anchor="t"/>
          <a:lstStyle>
            <a:lvl1pPr algn="l">
              <a:lnSpc>
                <a:spcPts val="3375"/>
              </a:lnSpc>
              <a:buNone/>
              <a:defRPr sz="3000" b="1" cap="all"/>
            </a:lvl1pPr>
            <a:extLst/>
          </a:lstStyle>
          <a:p>
            <a:r>
              <a:rPr lang="ar-SA"/>
              <a:t>انقر لتحرير نمط العنوان الرئيسي</a:t>
            </a:r>
            <a:endParaRPr lang="en-US"/>
          </a:p>
        </p:txBody>
      </p:sp>
      <p:sp>
        <p:nvSpPr>
          <p:cNvPr id="3" name="عنصر نائب للنص 2"/>
          <p:cNvSpPr>
            <a:spLocks noGrp="1"/>
          </p:cNvSpPr>
          <p:nvPr>
            <p:ph type="body" idx="1"/>
          </p:nvPr>
        </p:nvSpPr>
        <p:spPr>
          <a:xfrm>
            <a:off x="2578392" y="1066800"/>
            <a:ext cx="6400800" cy="1509712"/>
          </a:xfrm>
        </p:spPr>
        <p:txBody>
          <a:bodyPr anchor="b"/>
          <a:lstStyle>
            <a:lvl1pPr marL="13716" indent="0">
              <a:lnSpc>
                <a:spcPts val="1725"/>
              </a:lnSpc>
              <a:spcBef>
                <a:spcPts val="0"/>
              </a:spcBef>
              <a:buNone/>
              <a:defRPr sz="1500">
                <a:solidFill>
                  <a:schemeClr val="tx2">
                    <a:shade val="30000"/>
                    <a:satMod val="150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ar-SA"/>
              <a:t>انقر لتحرير أنماط النص الرئيسي</a:t>
            </a:r>
          </a:p>
        </p:txBody>
      </p:sp>
      <p:sp>
        <p:nvSpPr>
          <p:cNvPr id="9" name="عنصر نائب للتاريخ 3">
            <a:extLst>
              <a:ext uri="{FF2B5EF4-FFF2-40B4-BE49-F238E27FC236}">
                <a16:creationId xmlns:a16="http://schemas.microsoft.com/office/drawing/2014/main" id="{EF7F9B82-9380-4BBF-BC74-972F625B8849}"/>
              </a:ext>
            </a:extLst>
          </p:cNvPr>
          <p:cNvSpPr>
            <a:spLocks noGrp="1"/>
          </p:cNvSpPr>
          <p:nvPr>
            <p:ph type="dt" sz="half" idx="10"/>
          </p:nvPr>
        </p:nvSpPr>
        <p:spPr/>
        <p:txBody>
          <a:bodyPr/>
          <a:lstStyle>
            <a:lvl1pPr>
              <a:defRPr/>
            </a:lvl1pPr>
            <a:extLst/>
          </a:lstStyle>
          <a:p>
            <a:pPr>
              <a:defRPr/>
            </a:pPr>
            <a:fld id="{B47AA135-68E6-4FFE-9553-BBAE7408F5D4}" type="datetimeFigureOut">
              <a:rPr lang="en-US"/>
              <a:pPr>
                <a:defRPr/>
              </a:pPr>
              <a:t>10/24/2019</a:t>
            </a:fld>
            <a:endParaRPr lang="en-US"/>
          </a:p>
        </p:txBody>
      </p:sp>
      <p:sp>
        <p:nvSpPr>
          <p:cNvPr id="10" name="عنصر نائب للتذييل 4">
            <a:extLst>
              <a:ext uri="{FF2B5EF4-FFF2-40B4-BE49-F238E27FC236}">
                <a16:creationId xmlns:a16="http://schemas.microsoft.com/office/drawing/2014/main" id="{86D27C1A-2E76-4A08-8633-381FE9703749}"/>
              </a:ext>
            </a:extLst>
          </p:cNvPr>
          <p:cNvSpPr>
            <a:spLocks noGrp="1"/>
          </p:cNvSpPr>
          <p:nvPr>
            <p:ph type="ftr" sz="quarter" idx="11"/>
          </p:nvPr>
        </p:nvSpPr>
        <p:spPr/>
        <p:txBody>
          <a:bodyPr/>
          <a:lstStyle>
            <a:lvl1pPr>
              <a:defRPr/>
            </a:lvl1pPr>
            <a:extLst/>
          </a:lstStyle>
          <a:p>
            <a:pPr>
              <a:defRPr/>
            </a:pPr>
            <a:endParaRPr lang="en-US"/>
          </a:p>
        </p:txBody>
      </p:sp>
      <p:sp>
        <p:nvSpPr>
          <p:cNvPr id="11" name="عنصر نائب لرقم الشريحة 5">
            <a:extLst>
              <a:ext uri="{FF2B5EF4-FFF2-40B4-BE49-F238E27FC236}">
                <a16:creationId xmlns:a16="http://schemas.microsoft.com/office/drawing/2014/main" id="{A4612BAF-F85A-46F4-AA37-C7271AA21F82}"/>
              </a:ext>
            </a:extLst>
          </p:cNvPr>
          <p:cNvSpPr>
            <a:spLocks noGrp="1"/>
          </p:cNvSpPr>
          <p:nvPr>
            <p:ph type="sldNum" sz="quarter" idx="12"/>
          </p:nvPr>
        </p:nvSpPr>
        <p:spPr/>
        <p:txBody>
          <a:bodyPr/>
          <a:lstStyle>
            <a:lvl1pPr>
              <a:defRPr/>
            </a:lvl1pPr>
          </a:lstStyle>
          <a:p>
            <a:r>
              <a:rPr lang="en-US" altLang="en-US"/>
              <a:t>page </a:t>
            </a:r>
            <a:fld id="{B77BDC5D-8749-4515-92DA-65ED2E438CF6}" type="slidenum">
              <a:rPr lang="en-US" altLang="en-US" b="1" i="1"/>
              <a:pPr/>
              <a:t>‹#›</a:t>
            </a:fld>
            <a:endParaRPr lang="en-US" altLang="en-US" b="1" i="1"/>
          </a:p>
        </p:txBody>
      </p:sp>
    </p:spTree>
    <p:extLst>
      <p:ext uri="{BB962C8B-B14F-4D97-AF65-F5344CB8AC3E}">
        <p14:creationId xmlns:p14="http://schemas.microsoft.com/office/powerpoint/2010/main" val="347396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1435608" y="1524000"/>
            <a:ext cx="3657600" cy="4663440"/>
          </a:xfrm>
        </p:spPr>
        <p:txBody>
          <a:bodyPr/>
          <a:lstStyle>
            <a:lvl1pPr>
              <a:defRPr sz="2100"/>
            </a:lvl1pPr>
            <a:lvl2pPr>
              <a:defRPr sz="1800"/>
            </a:lvl2pPr>
            <a:lvl3pPr>
              <a:defRPr sz="1500"/>
            </a:lvl3pPr>
            <a:lvl4pPr>
              <a:defRPr sz="1350"/>
            </a:lvl4pPr>
            <a:lvl5pPr>
              <a:defRPr sz="135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5276088" y="1524000"/>
            <a:ext cx="3657600" cy="4663440"/>
          </a:xfrm>
        </p:spPr>
        <p:txBody>
          <a:bodyPr/>
          <a:lstStyle>
            <a:lvl1pPr>
              <a:defRPr sz="2100"/>
            </a:lvl1pPr>
            <a:lvl2pPr>
              <a:defRPr sz="1800"/>
            </a:lvl2pPr>
            <a:lvl3pPr>
              <a:defRPr sz="1500"/>
            </a:lvl3pPr>
            <a:lvl4pPr>
              <a:defRPr sz="1350"/>
            </a:lvl4pPr>
            <a:lvl5pPr>
              <a:defRPr sz="135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23">
            <a:extLst>
              <a:ext uri="{FF2B5EF4-FFF2-40B4-BE49-F238E27FC236}">
                <a16:creationId xmlns:a16="http://schemas.microsoft.com/office/drawing/2014/main" id="{67D44071-4154-432E-A906-A93FF3A409FE}"/>
              </a:ext>
            </a:extLst>
          </p:cNvPr>
          <p:cNvSpPr>
            <a:spLocks noGrp="1"/>
          </p:cNvSpPr>
          <p:nvPr>
            <p:ph type="dt" sz="half" idx="10"/>
          </p:nvPr>
        </p:nvSpPr>
        <p:spPr/>
        <p:txBody>
          <a:bodyPr/>
          <a:lstStyle>
            <a:lvl1pPr>
              <a:defRPr/>
            </a:lvl1pPr>
          </a:lstStyle>
          <a:p>
            <a:pPr>
              <a:defRPr/>
            </a:pPr>
            <a:fld id="{C8B1AE5A-05D7-4C3D-93CA-0743935FAB02}" type="datetimeFigureOut">
              <a:rPr lang="en-US"/>
              <a:pPr>
                <a:defRPr/>
              </a:pPr>
              <a:t>10/24/2019</a:t>
            </a:fld>
            <a:endParaRPr lang="en-US" dirty="0"/>
          </a:p>
        </p:txBody>
      </p:sp>
      <p:sp>
        <p:nvSpPr>
          <p:cNvPr id="6" name="عنصر نائب للتذييل 9">
            <a:extLst>
              <a:ext uri="{FF2B5EF4-FFF2-40B4-BE49-F238E27FC236}">
                <a16:creationId xmlns:a16="http://schemas.microsoft.com/office/drawing/2014/main" id="{C4977B6A-FDF5-4F11-93D4-71612911E1F1}"/>
              </a:ext>
            </a:extLst>
          </p:cNvPr>
          <p:cNvSpPr>
            <a:spLocks noGrp="1"/>
          </p:cNvSpPr>
          <p:nvPr>
            <p:ph type="ftr" sz="quarter" idx="11"/>
          </p:nvPr>
        </p:nvSpPr>
        <p:spPr/>
        <p:txBody>
          <a:bodyPr/>
          <a:lstStyle>
            <a:lvl1pPr>
              <a:defRPr/>
            </a:lvl1pPr>
          </a:lstStyle>
          <a:p>
            <a:pPr>
              <a:defRPr/>
            </a:pPr>
            <a:r>
              <a:rPr lang="en-US"/>
              <a:t>Add a footer</a:t>
            </a:r>
          </a:p>
        </p:txBody>
      </p:sp>
      <p:sp>
        <p:nvSpPr>
          <p:cNvPr id="7" name="عنصر نائب لرقم الشريحة 21">
            <a:extLst>
              <a:ext uri="{FF2B5EF4-FFF2-40B4-BE49-F238E27FC236}">
                <a16:creationId xmlns:a16="http://schemas.microsoft.com/office/drawing/2014/main" id="{90639B00-8C57-4F8E-97CE-0BEDFF49F9FE}"/>
              </a:ext>
            </a:extLst>
          </p:cNvPr>
          <p:cNvSpPr>
            <a:spLocks noGrp="1"/>
          </p:cNvSpPr>
          <p:nvPr>
            <p:ph type="sldNum" sz="quarter" idx="12"/>
          </p:nvPr>
        </p:nvSpPr>
        <p:spPr/>
        <p:txBody>
          <a:bodyPr/>
          <a:lstStyle>
            <a:lvl1pPr>
              <a:defRPr/>
            </a:lvl1pPr>
          </a:lstStyle>
          <a:p>
            <a:r>
              <a:rPr lang="en-US" altLang="en-US"/>
              <a:t>page </a:t>
            </a:r>
            <a:fld id="{8F6718E4-00BD-4342-9394-C4FDB82BFCF2}" type="slidenum">
              <a:rPr lang="en-US" altLang="en-US" b="1" i="1"/>
              <a:pPr/>
              <a:t>‹#›</a:t>
            </a:fld>
            <a:endParaRPr lang="en-US" altLang="en-US" b="1" i="1"/>
          </a:p>
        </p:txBody>
      </p:sp>
    </p:spTree>
    <p:extLst>
      <p:ext uri="{BB962C8B-B14F-4D97-AF65-F5344CB8AC3E}">
        <p14:creationId xmlns:p14="http://schemas.microsoft.com/office/powerpoint/2010/main" val="909135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lstStyle>
            <a:lvl1pPr algn="ctr">
              <a:defRPr sz="3375" b="1" cap="none" baseline="0"/>
            </a:lvl1pPr>
            <a:extLst/>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48006" indent="0" algn="l">
              <a:lnSpc>
                <a:spcPct val="100000"/>
              </a:lnSpc>
              <a:spcBef>
                <a:spcPts val="75"/>
              </a:spcBef>
              <a:buNone/>
              <a:defRPr sz="1425" b="0">
                <a:solidFill>
                  <a:schemeClr val="tx1"/>
                </a:solidFill>
              </a:defRPr>
            </a:lvl1pPr>
            <a:lvl2pPr>
              <a:buNone/>
              <a:defRPr sz="1500" b="1"/>
            </a:lvl2pPr>
            <a:lvl3pPr>
              <a:buNone/>
              <a:defRPr sz="1350" b="1"/>
            </a:lvl3pPr>
            <a:lvl4pPr>
              <a:buNone/>
              <a:defRPr sz="1200" b="1"/>
            </a:lvl4pPr>
            <a:lvl5pPr>
              <a:buNone/>
              <a:defRPr sz="1200" b="1"/>
            </a:lvl5pPr>
            <a:extLst/>
          </a:lstStyle>
          <a:p>
            <a:pPr lvl="0"/>
            <a:r>
              <a:rPr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48006" indent="0" algn="l">
              <a:lnSpc>
                <a:spcPct val="100000"/>
              </a:lnSpc>
              <a:spcBef>
                <a:spcPts val="75"/>
              </a:spcBef>
              <a:buNone/>
              <a:defRPr sz="1425" b="0">
                <a:solidFill>
                  <a:schemeClr val="tx1"/>
                </a:solidFill>
              </a:defRPr>
            </a:lvl1pPr>
            <a:lvl2pPr>
              <a:buNone/>
              <a:defRPr sz="1500" b="1"/>
            </a:lvl2pPr>
            <a:lvl3pPr>
              <a:buNone/>
              <a:defRPr sz="1350" b="1"/>
            </a:lvl3pPr>
            <a:lvl4pPr>
              <a:buNone/>
              <a:defRPr sz="1200" b="1"/>
            </a:lvl4pPr>
            <a:lvl5pPr>
              <a:buNone/>
              <a:defRPr sz="1200" b="1"/>
            </a:lvl5pPr>
            <a:extLst/>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294894" indent="-205740">
              <a:lnSpc>
                <a:spcPct val="100000"/>
              </a:lnSpc>
              <a:spcBef>
                <a:spcPts val="525"/>
              </a:spcBef>
              <a:defRPr sz="1800"/>
            </a:lvl1pPr>
            <a:lvl2pPr>
              <a:lnSpc>
                <a:spcPct val="100000"/>
              </a:lnSpc>
              <a:spcBef>
                <a:spcPts val="525"/>
              </a:spcBef>
              <a:defRPr sz="1500"/>
            </a:lvl2pPr>
            <a:lvl3pPr>
              <a:lnSpc>
                <a:spcPct val="100000"/>
              </a:lnSpc>
              <a:spcBef>
                <a:spcPts val="525"/>
              </a:spcBef>
              <a:defRPr sz="1350"/>
            </a:lvl3pPr>
            <a:lvl4pPr>
              <a:lnSpc>
                <a:spcPct val="100000"/>
              </a:lnSpc>
              <a:spcBef>
                <a:spcPts val="525"/>
              </a:spcBef>
              <a:defRPr sz="1200"/>
            </a:lvl4pPr>
            <a:lvl5pPr>
              <a:lnSpc>
                <a:spcPct val="100000"/>
              </a:lnSpc>
              <a:spcBef>
                <a:spcPts val="525"/>
              </a:spcBef>
              <a:defRPr sz="12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294894" indent="-205740">
              <a:lnSpc>
                <a:spcPct val="100000"/>
              </a:lnSpc>
              <a:spcBef>
                <a:spcPts val="525"/>
              </a:spcBef>
              <a:defRPr sz="1800"/>
            </a:lvl1pPr>
            <a:lvl2pPr>
              <a:lnSpc>
                <a:spcPct val="100000"/>
              </a:lnSpc>
              <a:spcBef>
                <a:spcPts val="525"/>
              </a:spcBef>
              <a:defRPr sz="1500"/>
            </a:lvl2pPr>
            <a:lvl3pPr>
              <a:lnSpc>
                <a:spcPct val="100000"/>
              </a:lnSpc>
              <a:spcBef>
                <a:spcPts val="525"/>
              </a:spcBef>
              <a:defRPr sz="1350"/>
            </a:lvl3pPr>
            <a:lvl4pPr>
              <a:lnSpc>
                <a:spcPct val="100000"/>
              </a:lnSpc>
              <a:spcBef>
                <a:spcPts val="525"/>
              </a:spcBef>
              <a:defRPr sz="1200"/>
            </a:lvl4pPr>
            <a:lvl5pPr>
              <a:lnSpc>
                <a:spcPct val="100000"/>
              </a:lnSpc>
              <a:spcBef>
                <a:spcPts val="525"/>
              </a:spcBef>
              <a:defRPr sz="12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CED21AE2-F73D-42F7-A7BA-BFE6D40E3E96}"/>
              </a:ext>
            </a:extLst>
          </p:cNvPr>
          <p:cNvSpPr>
            <a:spLocks noGrp="1"/>
          </p:cNvSpPr>
          <p:nvPr>
            <p:ph type="dt" sz="half" idx="10"/>
          </p:nvPr>
        </p:nvSpPr>
        <p:spPr/>
        <p:txBody>
          <a:bodyPr/>
          <a:lstStyle>
            <a:lvl1pPr>
              <a:defRPr/>
            </a:lvl1pPr>
            <a:extLst/>
          </a:lstStyle>
          <a:p>
            <a:pPr>
              <a:defRPr/>
            </a:pPr>
            <a:fld id="{4989DE8F-40EF-4351-BFC7-AAE797B50FC2}" type="datetimeFigureOut">
              <a:rPr lang="en-US"/>
              <a:pPr>
                <a:defRPr/>
              </a:pPr>
              <a:t>10/24/2019</a:t>
            </a:fld>
            <a:endParaRPr lang="en-US"/>
          </a:p>
        </p:txBody>
      </p:sp>
      <p:sp>
        <p:nvSpPr>
          <p:cNvPr id="8" name="عنصر نائب للتذييل 7">
            <a:extLst>
              <a:ext uri="{FF2B5EF4-FFF2-40B4-BE49-F238E27FC236}">
                <a16:creationId xmlns:a16="http://schemas.microsoft.com/office/drawing/2014/main" id="{F5BDBDE0-AE42-4B02-A9AA-ED1AA3FEF966}"/>
              </a:ext>
            </a:extLst>
          </p:cNvPr>
          <p:cNvSpPr>
            <a:spLocks noGrp="1"/>
          </p:cNvSpPr>
          <p:nvPr>
            <p:ph type="ftr" sz="quarter" idx="11"/>
          </p:nvPr>
        </p:nvSpPr>
        <p:spPr/>
        <p:txBody>
          <a:bodyPr/>
          <a:lstStyle>
            <a:lvl1pPr>
              <a:defRPr/>
            </a:lvl1pPr>
            <a:extLst/>
          </a:lstStyle>
          <a:p>
            <a:pPr>
              <a:defRPr/>
            </a:pPr>
            <a:r>
              <a:rPr lang="en-US"/>
              <a:t>Add a footer</a:t>
            </a:r>
          </a:p>
        </p:txBody>
      </p:sp>
      <p:sp>
        <p:nvSpPr>
          <p:cNvPr id="9" name="عنصر نائب لرقم الشريحة 8">
            <a:extLst>
              <a:ext uri="{FF2B5EF4-FFF2-40B4-BE49-F238E27FC236}">
                <a16:creationId xmlns:a16="http://schemas.microsoft.com/office/drawing/2014/main" id="{A2784FBE-EA55-4C30-9C5C-A17B4A11519E}"/>
              </a:ext>
            </a:extLst>
          </p:cNvPr>
          <p:cNvSpPr>
            <a:spLocks noGrp="1"/>
          </p:cNvSpPr>
          <p:nvPr>
            <p:ph type="sldNum" sz="quarter" idx="12"/>
          </p:nvPr>
        </p:nvSpPr>
        <p:spPr/>
        <p:txBody>
          <a:bodyPr/>
          <a:lstStyle>
            <a:lvl1pPr>
              <a:defRPr/>
            </a:lvl1pPr>
          </a:lstStyle>
          <a:p>
            <a:r>
              <a:rPr lang="en-US" altLang="en-US"/>
              <a:t>page </a:t>
            </a:r>
            <a:fld id="{B7A995E8-6AA4-4266-B879-029D59477AE2}" type="slidenum">
              <a:rPr lang="en-US" altLang="en-US" b="1" i="1"/>
              <a:pPr/>
              <a:t>‹#›</a:t>
            </a:fld>
            <a:endParaRPr lang="en-US" altLang="en-US" b="1" i="1"/>
          </a:p>
        </p:txBody>
      </p:sp>
    </p:spTree>
    <p:extLst>
      <p:ext uri="{BB962C8B-B14F-4D97-AF65-F5344CB8AC3E}">
        <p14:creationId xmlns:p14="http://schemas.microsoft.com/office/powerpoint/2010/main" val="955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lang="ar-SA"/>
              <a:t>انقر لتحرير نمط العنوان الرئيسي</a:t>
            </a:r>
            <a:endParaRPr lang="en-US"/>
          </a:p>
        </p:txBody>
      </p:sp>
      <p:sp>
        <p:nvSpPr>
          <p:cNvPr id="3" name="عنصر نائب للتاريخ 23">
            <a:extLst>
              <a:ext uri="{FF2B5EF4-FFF2-40B4-BE49-F238E27FC236}">
                <a16:creationId xmlns:a16="http://schemas.microsoft.com/office/drawing/2014/main" id="{C4B2FFBC-DC4A-4791-8137-A23DD9741FCC}"/>
              </a:ext>
            </a:extLst>
          </p:cNvPr>
          <p:cNvSpPr>
            <a:spLocks noGrp="1"/>
          </p:cNvSpPr>
          <p:nvPr>
            <p:ph type="dt" sz="half" idx="10"/>
          </p:nvPr>
        </p:nvSpPr>
        <p:spPr/>
        <p:txBody>
          <a:bodyPr/>
          <a:lstStyle>
            <a:lvl1pPr>
              <a:defRPr/>
            </a:lvl1pPr>
          </a:lstStyle>
          <a:p>
            <a:pPr>
              <a:defRPr/>
            </a:pPr>
            <a:fld id="{6898672B-4C10-4533-A825-C7E750B83CD6}" type="datetimeFigureOut">
              <a:rPr lang="en-US"/>
              <a:pPr>
                <a:defRPr/>
              </a:pPr>
              <a:t>10/24/2019</a:t>
            </a:fld>
            <a:endParaRPr lang="en-US" dirty="0"/>
          </a:p>
        </p:txBody>
      </p:sp>
      <p:sp>
        <p:nvSpPr>
          <p:cNvPr id="4" name="عنصر نائب للتذييل 9">
            <a:extLst>
              <a:ext uri="{FF2B5EF4-FFF2-40B4-BE49-F238E27FC236}">
                <a16:creationId xmlns:a16="http://schemas.microsoft.com/office/drawing/2014/main" id="{945E4985-6DE3-43DC-83BD-2165804D62AB}"/>
              </a:ext>
            </a:extLst>
          </p:cNvPr>
          <p:cNvSpPr>
            <a:spLocks noGrp="1"/>
          </p:cNvSpPr>
          <p:nvPr>
            <p:ph type="ftr" sz="quarter" idx="11"/>
          </p:nvPr>
        </p:nvSpPr>
        <p:spPr/>
        <p:txBody>
          <a:bodyPr/>
          <a:lstStyle>
            <a:lvl1pPr>
              <a:defRPr/>
            </a:lvl1pPr>
          </a:lstStyle>
          <a:p>
            <a:pPr>
              <a:defRPr/>
            </a:pPr>
            <a:r>
              <a:rPr lang="en-US"/>
              <a:t>Add a footer</a:t>
            </a:r>
          </a:p>
        </p:txBody>
      </p:sp>
      <p:sp>
        <p:nvSpPr>
          <p:cNvPr id="5" name="عنصر نائب لرقم الشريحة 21">
            <a:extLst>
              <a:ext uri="{FF2B5EF4-FFF2-40B4-BE49-F238E27FC236}">
                <a16:creationId xmlns:a16="http://schemas.microsoft.com/office/drawing/2014/main" id="{FEE7195A-E695-40E0-B23B-F9C353B5E343}"/>
              </a:ext>
            </a:extLst>
          </p:cNvPr>
          <p:cNvSpPr>
            <a:spLocks noGrp="1"/>
          </p:cNvSpPr>
          <p:nvPr>
            <p:ph type="sldNum" sz="quarter" idx="12"/>
          </p:nvPr>
        </p:nvSpPr>
        <p:spPr/>
        <p:txBody>
          <a:bodyPr/>
          <a:lstStyle>
            <a:lvl1pPr>
              <a:defRPr/>
            </a:lvl1pPr>
          </a:lstStyle>
          <a:p>
            <a:r>
              <a:rPr lang="en-US" altLang="en-US"/>
              <a:t>page </a:t>
            </a:r>
            <a:fld id="{A076450F-6C9D-4F3F-B3A8-30BFA7F18A68}" type="slidenum">
              <a:rPr lang="en-US" altLang="en-US" b="1" i="1"/>
              <a:pPr/>
              <a:t>‹#›</a:t>
            </a:fld>
            <a:endParaRPr lang="en-US" altLang="en-US" b="1" i="1"/>
          </a:p>
        </p:txBody>
      </p:sp>
    </p:spTree>
    <p:extLst>
      <p:ext uri="{BB962C8B-B14F-4D97-AF65-F5344CB8AC3E}">
        <p14:creationId xmlns:p14="http://schemas.microsoft.com/office/powerpoint/2010/main" val="1726720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مستطيل 12">
            <a:extLst>
              <a:ext uri="{FF2B5EF4-FFF2-40B4-BE49-F238E27FC236}">
                <a16:creationId xmlns:a16="http://schemas.microsoft.com/office/drawing/2014/main" id="{718C95F6-6AC2-4AF2-B8A8-1BF3D06A78BE}"/>
              </a:ext>
            </a:extLst>
          </p:cNvPr>
          <p:cNvSpPr/>
          <p:nvPr/>
        </p:nvSpPr>
        <p:spPr>
          <a:xfrm>
            <a:off x="1014412" y="0"/>
            <a:ext cx="81295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3" name="مستطيل 13">
            <a:extLst>
              <a:ext uri="{FF2B5EF4-FFF2-40B4-BE49-F238E27FC236}">
                <a16:creationId xmlns:a16="http://schemas.microsoft.com/office/drawing/2014/main" id="{EF58AF29-EE3F-44D2-8B6B-D7554C4505D2}"/>
              </a:ext>
            </a:extLst>
          </p:cNvPr>
          <p:cNvSpPr/>
          <p:nvPr/>
        </p:nvSpPr>
        <p:spPr bwMode="invGray">
          <a:xfrm>
            <a:off x="1014413" y="0"/>
            <a:ext cx="73819"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4" name="عنصر نائب للتاريخ 1">
            <a:extLst>
              <a:ext uri="{FF2B5EF4-FFF2-40B4-BE49-F238E27FC236}">
                <a16:creationId xmlns:a16="http://schemas.microsoft.com/office/drawing/2014/main" id="{B0A99ACE-61DD-481A-964A-486A67864004}"/>
              </a:ext>
            </a:extLst>
          </p:cNvPr>
          <p:cNvSpPr>
            <a:spLocks noGrp="1"/>
          </p:cNvSpPr>
          <p:nvPr>
            <p:ph type="dt" sz="half" idx="10"/>
          </p:nvPr>
        </p:nvSpPr>
        <p:spPr/>
        <p:txBody>
          <a:bodyPr/>
          <a:lstStyle>
            <a:lvl1pPr>
              <a:defRPr/>
            </a:lvl1pPr>
            <a:extLst/>
          </a:lstStyle>
          <a:p>
            <a:pPr>
              <a:defRPr/>
            </a:pPr>
            <a:fld id="{FF6DCEE0-C615-4285-BFC4-6FD4C4852120}" type="datetimeFigureOut">
              <a:rPr lang="en-US"/>
              <a:pPr>
                <a:defRPr/>
              </a:pPr>
              <a:t>10/24/2019</a:t>
            </a:fld>
            <a:endParaRPr lang="en-US"/>
          </a:p>
        </p:txBody>
      </p:sp>
      <p:sp>
        <p:nvSpPr>
          <p:cNvPr id="5" name="عنصر نائب للتذييل 2">
            <a:extLst>
              <a:ext uri="{FF2B5EF4-FFF2-40B4-BE49-F238E27FC236}">
                <a16:creationId xmlns:a16="http://schemas.microsoft.com/office/drawing/2014/main" id="{309774BC-4D4E-4C93-ABBC-0ECB375A13A2}"/>
              </a:ext>
            </a:extLst>
          </p:cNvPr>
          <p:cNvSpPr>
            <a:spLocks noGrp="1"/>
          </p:cNvSpPr>
          <p:nvPr>
            <p:ph type="ftr" sz="quarter" idx="11"/>
          </p:nvPr>
        </p:nvSpPr>
        <p:spPr/>
        <p:txBody>
          <a:bodyPr/>
          <a:lstStyle>
            <a:lvl1pPr>
              <a:defRPr/>
            </a:lvl1pPr>
            <a:extLst/>
          </a:lstStyle>
          <a:p>
            <a:pPr>
              <a:defRPr/>
            </a:pPr>
            <a:r>
              <a:rPr lang="en-US"/>
              <a:t>Add a footer</a:t>
            </a:r>
          </a:p>
        </p:txBody>
      </p:sp>
      <p:sp>
        <p:nvSpPr>
          <p:cNvPr id="6" name="عنصر نائب لرقم الشريحة 3">
            <a:extLst>
              <a:ext uri="{FF2B5EF4-FFF2-40B4-BE49-F238E27FC236}">
                <a16:creationId xmlns:a16="http://schemas.microsoft.com/office/drawing/2014/main" id="{1C32E82F-3EE3-4324-A341-4F5E0371CD42}"/>
              </a:ext>
            </a:extLst>
          </p:cNvPr>
          <p:cNvSpPr>
            <a:spLocks noGrp="1"/>
          </p:cNvSpPr>
          <p:nvPr>
            <p:ph type="sldNum" sz="quarter" idx="12"/>
          </p:nvPr>
        </p:nvSpPr>
        <p:spPr/>
        <p:txBody>
          <a:bodyPr/>
          <a:lstStyle>
            <a:lvl1pPr>
              <a:defRPr/>
            </a:lvl1pPr>
          </a:lstStyle>
          <a:p>
            <a:r>
              <a:rPr lang="en-US" altLang="en-US"/>
              <a:t>page </a:t>
            </a:r>
            <a:fld id="{36B7D278-E7D8-42E5-A706-BEF27E78A408}" type="slidenum">
              <a:rPr lang="en-US" altLang="en-US" b="1" i="1"/>
              <a:pPr/>
              <a:t>‹#›</a:t>
            </a:fld>
            <a:endParaRPr lang="en-US" altLang="en-US" b="1" i="1"/>
          </a:p>
        </p:txBody>
      </p:sp>
    </p:spTree>
    <p:extLst>
      <p:ext uri="{BB962C8B-B14F-4D97-AF65-F5344CB8AC3E}">
        <p14:creationId xmlns:p14="http://schemas.microsoft.com/office/powerpoint/2010/main" val="344531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1500"/>
              </a:lnSpc>
              <a:buNone/>
              <a:defRPr sz="1650" b="1" cap="all" baseline="0"/>
            </a:lvl1pPr>
            <a:extLst/>
          </a:lstStyle>
          <a:p>
            <a:r>
              <a:rPr lang="ar-SA"/>
              <a:t>انقر لتحرير نمط العنوان الرئيسي</a:t>
            </a:r>
            <a:endParaRPr lang="en-US"/>
          </a:p>
        </p:txBody>
      </p:sp>
      <p:sp>
        <p:nvSpPr>
          <p:cNvPr id="3" name="عنصر نائب للنص 2"/>
          <p:cNvSpPr>
            <a:spLocks noGrp="1"/>
          </p:cNvSpPr>
          <p:nvPr>
            <p:ph type="body" idx="2"/>
          </p:nvPr>
        </p:nvSpPr>
        <p:spPr>
          <a:xfrm>
            <a:off x="457200" y="1406964"/>
            <a:ext cx="3810000" cy="698500"/>
          </a:xfrm>
        </p:spPr>
        <p:txBody>
          <a:bodyPr/>
          <a:lstStyle>
            <a:lvl1pPr marL="34290" indent="0">
              <a:lnSpc>
                <a:spcPct val="100000"/>
              </a:lnSpc>
              <a:spcBef>
                <a:spcPts val="0"/>
              </a:spcBef>
              <a:buNone/>
              <a:defRPr sz="1050"/>
            </a:lvl1pPr>
            <a:lvl2pPr>
              <a:buNone/>
              <a:defRPr sz="900"/>
            </a:lvl2pPr>
            <a:lvl3pPr>
              <a:buNone/>
              <a:defRPr sz="750"/>
            </a:lvl3pPr>
            <a:lvl4pPr>
              <a:buNone/>
              <a:defRPr sz="675"/>
            </a:lvl4pPr>
            <a:lvl5pPr>
              <a:buNone/>
              <a:defRPr sz="675"/>
            </a:lvl5pPr>
            <a:extLst/>
          </a:lstStyle>
          <a:p>
            <a:pPr lvl="0"/>
            <a:r>
              <a:rPr lang="ar-SA"/>
              <a:t>انقر لتحرير أنماط النص الرئيسي</a:t>
            </a:r>
          </a:p>
        </p:txBody>
      </p:sp>
      <p:sp>
        <p:nvSpPr>
          <p:cNvPr id="4" name="عنصر نائب للمحتوى 3"/>
          <p:cNvSpPr>
            <a:spLocks noGrp="1"/>
          </p:cNvSpPr>
          <p:nvPr>
            <p:ph sz="half" idx="1"/>
          </p:nvPr>
        </p:nvSpPr>
        <p:spPr>
          <a:xfrm>
            <a:off x="457200" y="2133602"/>
            <a:ext cx="8153400" cy="3992563"/>
          </a:xfrm>
        </p:spPr>
        <p:txBody>
          <a:bodyPr/>
          <a:lstStyle>
            <a:lvl1pPr>
              <a:defRPr sz="2400"/>
            </a:lvl1pPr>
            <a:lvl2pPr>
              <a:defRPr sz="2100"/>
            </a:lvl2pPr>
            <a:lvl3pPr>
              <a:defRPr sz="1800"/>
            </a:lvl3pPr>
            <a:lvl4pPr>
              <a:defRPr sz="1500"/>
            </a:lvl4pPr>
            <a:lvl5pPr>
              <a:defRPr sz="15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D438AE8A-6BAA-4219-B044-0A8627FFD099}"/>
              </a:ext>
            </a:extLst>
          </p:cNvPr>
          <p:cNvSpPr>
            <a:spLocks noGrp="1"/>
          </p:cNvSpPr>
          <p:nvPr>
            <p:ph type="dt" sz="half" idx="10"/>
          </p:nvPr>
        </p:nvSpPr>
        <p:spPr/>
        <p:txBody>
          <a:bodyPr/>
          <a:lstStyle>
            <a:lvl1pPr>
              <a:defRPr/>
            </a:lvl1pPr>
            <a:extLst/>
          </a:lstStyle>
          <a:p>
            <a:pPr>
              <a:defRPr/>
            </a:pPr>
            <a:fld id="{5D7EA921-3148-4506-97F7-CFB2F3FC8E66}" type="datetimeFigureOut">
              <a:rPr lang="en-US"/>
              <a:pPr>
                <a:defRPr/>
              </a:pPr>
              <a:t>10/24/2019</a:t>
            </a:fld>
            <a:endParaRPr lang="en-US"/>
          </a:p>
        </p:txBody>
      </p:sp>
      <p:sp>
        <p:nvSpPr>
          <p:cNvPr id="6" name="عنصر نائب للتذييل 5">
            <a:extLst>
              <a:ext uri="{FF2B5EF4-FFF2-40B4-BE49-F238E27FC236}">
                <a16:creationId xmlns:a16="http://schemas.microsoft.com/office/drawing/2014/main" id="{45C4C459-2DAA-49CB-A2DE-3EF6AB4C3CDC}"/>
              </a:ext>
            </a:extLst>
          </p:cNvPr>
          <p:cNvSpPr>
            <a:spLocks noGrp="1"/>
          </p:cNvSpPr>
          <p:nvPr>
            <p:ph type="ftr" sz="quarter" idx="11"/>
          </p:nvPr>
        </p:nvSpPr>
        <p:spPr/>
        <p:txBody>
          <a:bodyPr/>
          <a:lstStyle>
            <a:lvl1pPr>
              <a:defRPr/>
            </a:lvl1pPr>
            <a:extLst/>
          </a:lstStyle>
          <a:p>
            <a:pPr>
              <a:defRPr/>
            </a:pPr>
            <a:r>
              <a:rPr lang="en-US"/>
              <a:t>Add a footer</a:t>
            </a:r>
          </a:p>
        </p:txBody>
      </p:sp>
      <p:sp>
        <p:nvSpPr>
          <p:cNvPr id="7" name="عنصر نائب لرقم الشريحة 6">
            <a:extLst>
              <a:ext uri="{FF2B5EF4-FFF2-40B4-BE49-F238E27FC236}">
                <a16:creationId xmlns:a16="http://schemas.microsoft.com/office/drawing/2014/main" id="{FCA0AED4-3F75-4234-8B87-9DD2E41E5B85}"/>
              </a:ext>
            </a:extLst>
          </p:cNvPr>
          <p:cNvSpPr>
            <a:spLocks noGrp="1"/>
          </p:cNvSpPr>
          <p:nvPr>
            <p:ph type="sldNum" sz="quarter" idx="12"/>
          </p:nvPr>
        </p:nvSpPr>
        <p:spPr/>
        <p:txBody>
          <a:bodyPr/>
          <a:lstStyle>
            <a:lvl1pPr>
              <a:defRPr/>
            </a:lvl1pPr>
          </a:lstStyle>
          <a:p>
            <a:r>
              <a:rPr lang="en-US" altLang="en-US"/>
              <a:t>page </a:t>
            </a:r>
            <a:fld id="{D353CDD0-EBC1-4F53-8EDA-16B85DC02088}" type="slidenum">
              <a:rPr lang="en-US" altLang="en-US" b="1" i="1"/>
              <a:pPr/>
              <a:t>‹#›</a:t>
            </a:fld>
            <a:endParaRPr lang="en-US" altLang="en-US" b="1" i="1"/>
          </a:p>
        </p:txBody>
      </p:sp>
    </p:spTree>
    <p:extLst>
      <p:ext uri="{BB962C8B-B14F-4D97-AF65-F5344CB8AC3E}">
        <p14:creationId xmlns:p14="http://schemas.microsoft.com/office/powerpoint/2010/main" val="348448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240EFB-3817-4EA0-8BB5-95FC08DAEA09}"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4925B-7B62-4D41-A4EC-23A95404D956}" type="slidenum">
              <a:rPr lang="en-US" smtClean="0"/>
              <a:pPr/>
              <a:t>‹#›</a:t>
            </a:fld>
            <a:endParaRPr lang="en-US"/>
          </a:p>
        </p:txBody>
      </p:sp>
    </p:spTree>
    <p:extLst>
      <p:ext uri="{BB962C8B-B14F-4D97-AF65-F5344CB8AC3E}">
        <p14:creationId xmlns:p14="http://schemas.microsoft.com/office/powerpoint/2010/main" val="2032817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12">
            <a:extLst>
              <a:ext uri="{FF2B5EF4-FFF2-40B4-BE49-F238E27FC236}">
                <a16:creationId xmlns:a16="http://schemas.microsoft.com/office/drawing/2014/main" id="{B2AFA287-41DB-45A3-9388-232B00B86697}"/>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05740">
            <a:normAutofit/>
          </a:bodyPr>
          <a:lstStyle/>
          <a:p>
            <a:pPr indent="-212598" algn="l" rtl="0">
              <a:lnSpc>
                <a:spcPts val="2250"/>
              </a:lnSpc>
              <a:spcBef>
                <a:spcPts val="450"/>
              </a:spcBef>
              <a:buClr>
                <a:schemeClr val="accent1"/>
              </a:buClr>
              <a:buSzPct val="80000"/>
              <a:buFont typeface="Wingdings 2"/>
              <a:buNone/>
              <a:defRPr/>
            </a:pPr>
            <a:endParaRPr lang="en-US" sz="2400">
              <a:latin typeface="+mn-lt"/>
              <a:cs typeface="+mn-cs"/>
            </a:endParaRPr>
          </a:p>
        </p:txBody>
      </p:sp>
      <p:sp>
        <p:nvSpPr>
          <p:cNvPr id="6" name="مخطط انسيابي: معالجة 13">
            <a:extLst>
              <a:ext uri="{FF2B5EF4-FFF2-40B4-BE49-F238E27FC236}">
                <a16:creationId xmlns:a16="http://schemas.microsoft.com/office/drawing/2014/main" id="{5E0887B3-1D89-46EB-8908-26D04F8CE902}"/>
              </a:ext>
            </a:extLst>
          </p:cNvPr>
          <p:cNvSpPr/>
          <p:nvPr/>
        </p:nvSpPr>
        <p:spPr>
          <a:xfrm rot="19468671">
            <a:off x="396479" y="954089"/>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7" name="مخطط انسيابي: معالجة 15">
            <a:extLst>
              <a:ext uri="{FF2B5EF4-FFF2-40B4-BE49-F238E27FC236}">
                <a16:creationId xmlns:a16="http://schemas.microsoft.com/office/drawing/2014/main" id="{42BDB8A9-853A-429B-BDE1-9065E66DA591}"/>
              </a:ext>
            </a:extLst>
          </p:cNvPr>
          <p:cNvSpPr/>
          <p:nvPr/>
        </p:nvSpPr>
        <p:spPr>
          <a:xfrm rot="2103354" flipH="1">
            <a:off x="5004198" y="936625"/>
            <a:ext cx="648890"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sp>
        <p:nvSpPr>
          <p:cNvPr id="2" name="عنوان 1"/>
          <p:cNvSpPr>
            <a:spLocks noGrp="1"/>
          </p:cNvSpPr>
          <p:nvPr>
            <p:ph type="title"/>
          </p:nvPr>
        </p:nvSpPr>
        <p:spPr>
          <a:xfrm>
            <a:off x="5886896" y="1066800"/>
            <a:ext cx="2743200" cy="1981200"/>
          </a:xfrm>
        </p:spPr>
        <p:txBody>
          <a:bodyPr anchor="b">
            <a:noAutofit/>
          </a:bodyPr>
          <a:lstStyle>
            <a:lvl1pPr algn="l">
              <a:buNone/>
              <a:defRPr sz="1575" b="1">
                <a:effectLst/>
              </a:defRPr>
            </a:lvl1pPr>
            <a:extLst/>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838200" y="1143005"/>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2400"/>
            </a:lvl1pPr>
            <a:extLst/>
          </a:lstStyle>
          <a:p>
            <a:pPr lvl="0"/>
            <a:r>
              <a:rPr lang="ar-SA" noProof="0"/>
              <a:t>انقر فوق الرمز لإضافة صورة</a:t>
            </a:r>
            <a:endParaRPr lang="en-US" noProof="0"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200"/>
              </a:lnSpc>
              <a:spcBef>
                <a:spcPts val="0"/>
              </a:spcBef>
              <a:buNone/>
              <a:defRPr sz="1050">
                <a:solidFill>
                  <a:srgbClr val="777777"/>
                </a:solidFill>
              </a:defRPr>
            </a:lvl1pPr>
            <a:lvl2pPr>
              <a:defRPr sz="900"/>
            </a:lvl2pPr>
            <a:lvl3pPr>
              <a:defRPr sz="750"/>
            </a:lvl3pPr>
            <a:lvl4pPr>
              <a:defRPr sz="675"/>
            </a:lvl4pPr>
            <a:lvl5pPr>
              <a:defRPr sz="675"/>
            </a:lvl5pPr>
            <a:extLst/>
          </a:lstStyle>
          <a:p>
            <a:pPr lvl="0"/>
            <a:r>
              <a:rPr lang="ar-SA"/>
              <a:t>انقر لتحرير أنماط النص الرئيسي</a:t>
            </a:r>
          </a:p>
        </p:txBody>
      </p:sp>
      <p:sp>
        <p:nvSpPr>
          <p:cNvPr id="8" name="عنصر نائب للتاريخ 4">
            <a:extLst>
              <a:ext uri="{FF2B5EF4-FFF2-40B4-BE49-F238E27FC236}">
                <a16:creationId xmlns:a16="http://schemas.microsoft.com/office/drawing/2014/main" id="{D7A050F5-0C27-48E0-813A-9A5BD2B7CF9A}"/>
              </a:ext>
            </a:extLst>
          </p:cNvPr>
          <p:cNvSpPr>
            <a:spLocks noGrp="1"/>
          </p:cNvSpPr>
          <p:nvPr>
            <p:ph type="dt" sz="half" idx="10"/>
          </p:nvPr>
        </p:nvSpPr>
        <p:spPr/>
        <p:txBody>
          <a:bodyPr/>
          <a:lstStyle>
            <a:lvl1pPr>
              <a:defRPr/>
            </a:lvl1pPr>
            <a:extLst/>
          </a:lstStyle>
          <a:p>
            <a:pPr>
              <a:defRPr/>
            </a:pPr>
            <a:fld id="{E7112263-912F-4276-BC45-78EED7EC3EAE}" type="datetimeFigureOut">
              <a:rPr lang="en-US"/>
              <a:pPr>
                <a:defRPr/>
              </a:pPr>
              <a:t>10/24/2019</a:t>
            </a:fld>
            <a:endParaRPr lang="en-US" dirty="0"/>
          </a:p>
        </p:txBody>
      </p:sp>
      <p:sp>
        <p:nvSpPr>
          <p:cNvPr id="9" name="عنصر نائب للتذييل 5">
            <a:extLst>
              <a:ext uri="{FF2B5EF4-FFF2-40B4-BE49-F238E27FC236}">
                <a16:creationId xmlns:a16="http://schemas.microsoft.com/office/drawing/2014/main" id="{D4C11B74-72BF-4757-A0D9-22219A0B9112}"/>
              </a:ext>
            </a:extLst>
          </p:cNvPr>
          <p:cNvSpPr>
            <a:spLocks noGrp="1"/>
          </p:cNvSpPr>
          <p:nvPr>
            <p:ph type="ftr" sz="quarter" idx="11"/>
          </p:nvPr>
        </p:nvSpPr>
        <p:spPr/>
        <p:txBody>
          <a:bodyPr/>
          <a:lstStyle>
            <a:lvl1pPr>
              <a:defRPr/>
            </a:lvl1pPr>
            <a:extLst/>
          </a:lstStyle>
          <a:p>
            <a:pPr>
              <a:defRPr/>
            </a:pPr>
            <a:r>
              <a:rPr lang="en-US"/>
              <a:t>Add a footer</a:t>
            </a:r>
          </a:p>
        </p:txBody>
      </p:sp>
      <p:sp>
        <p:nvSpPr>
          <p:cNvPr id="10" name="عنصر نائب لرقم الشريحة 6">
            <a:extLst>
              <a:ext uri="{FF2B5EF4-FFF2-40B4-BE49-F238E27FC236}">
                <a16:creationId xmlns:a16="http://schemas.microsoft.com/office/drawing/2014/main" id="{2CAC6E37-8F4C-4FE9-B9C4-8203903FF5BF}"/>
              </a:ext>
            </a:extLst>
          </p:cNvPr>
          <p:cNvSpPr>
            <a:spLocks noGrp="1"/>
          </p:cNvSpPr>
          <p:nvPr>
            <p:ph type="sldNum" sz="quarter" idx="12"/>
          </p:nvPr>
        </p:nvSpPr>
        <p:spPr/>
        <p:txBody>
          <a:bodyPr/>
          <a:lstStyle>
            <a:lvl1pPr>
              <a:defRPr/>
            </a:lvl1pPr>
          </a:lstStyle>
          <a:p>
            <a:r>
              <a:rPr lang="en-US" altLang="en-US"/>
              <a:t>page </a:t>
            </a:r>
            <a:fld id="{E9379938-E72C-4524-A75C-96E91C7296CE}" type="slidenum">
              <a:rPr lang="en-US" altLang="en-US" b="1" i="1"/>
              <a:pPr/>
              <a:t>‹#›</a:t>
            </a:fld>
            <a:endParaRPr lang="en-US" altLang="en-US" b="1" i="1"/>
          </a:p>
        </p:txBody>
      </p:sp>
    </p:spTree>
    <p:extLst>
      <p:ext uri="{BB962C8B-B14F-4D97-AF65-F5344CB8AC3E}">
        <p14:creationId xmlns:p14="http://schemas.microsoft.com/office/powerpoint/2010/main" val="6539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23">
            <a:extLst>
              <a:ext uri="{FF2B5EF4-FFF2-40B4-BE49-F238E27FC236}">
                <a16:creationId xmlns:a16="http://schemas.microsoft.com/office/drawing/2014/main" id="{10C981D0-3400-4A0A-8801-E367EA499A42}"/>
              </a:ext>
            </a:extLst>
          </p:cNvPr>
          <p:cNvSpPr>
            <a:spLocks noGrp="1"/>
          </p:cNvSpPr>
          <p:nvPr>
            <p:ph type="dt" sz="half" idx="10"/>
          </p:nvPr>
        </p:nvSpPr>
        <p:spPr/>
        <p:txBody>
          <a:bodyPr/>
          <a:lstStyle>
            <a:lvl1pPr>
              <a:defRPr/>
            </a:lvl1pPr>
          </a:lstStyle>
          <a:p>
            <a:pPr>
              <a:defRPr/>
            </a:pPr>
            <a:fld id="{06FEB4D5-B055-45A0-A9BD-17CD28381D1A}" type="datetimeFigureOut">
              <a:rPr lang="en-US"/>
              <a:pPr>
                <a:defRPr/>
              </a:pPr>
              <a:t>10/24/2019</a:t>
            </a:fld>
            <a:endParaRPr lang="en-US" dirty="0"/>
          </a:p>
        </p:txBody>
      </p:sp>
      <p:sp>
        <p:nvSpPr>
          <p:cNvPr id="5" name="عنصر نائب للتذييل 9">
            <a:extLst>
              <a:ext uri="{FF2B5EF4-FFF2-40B4-BE49-F238E27FC236}">
                <a16:creationId xmlns:a16="http://schemas.microsoft.com/office/drawing/2014/main" id="{A363008A-BFCC-457E-9C91-CC4CBF442CB4}"/>
              </a:ext>
            </a:extLst>
          </p:cNvPr>
          <p:cNvSpPr>
            <a:spLocks noGrp="1"/>
          </p:cNvSpPr>
          <p:nvPr>
            <p:ph type="ftr" sz="quarter" idx="11"/>
          </p:nvPr>
        </p:nvSpPr>
        <p:spPr/>
        <p:txBody>
          <a:bodyPr/>
          <a:lstStyle>
            <a:lvl1pPr>
              <a:defRPr/>
            </a:lvl1pPr>
          </a:lstStyle>
          <a:p>
            <a:pPr>
              <a:defRPr/>
            </a:pPr>
            <a:r>
              <a:rPr lang="en-US"/>
              <a:t>Add a footer</a:t>
            </a:r>
          </a:p>
        </p:txBody>
      </p:sp>
      <p:sp>
        <p:nvSpPr>
          <p:cNvPr id="6" name="عنصر نائب لرقم الشريحة 21">
            <a:extLst>
              <a:ext uri="{FF2B5EF4-FFF2-40B4-BE49-F238E27FC236}">
                <a16:creationId xmlns:a16="http://schemas.microsoft.com/office/drawing/2014/main" id="{4885251C-10C9-49A0-AA3C-4BBBB7F6B27B}"/>
              </a:ext>
            </a:extLst>
          </p:cNvPr>
          <p:cNvSpPr>
            <a:spLocks noGrp="1"/>
          </p:cNvSpPr>
          <p:nvPr>
            <p:ph type="sldNum" sz="quarter" idx="12"/>
          </p:nvPr>
        </p:nvSpPr>
        <p:spPr/>
        <p:txBody>
          <a:bodyPr/>
          <a:lstStyle>
            <a:lvl1pPr>
              <a:defRPr/>
            </a:lvl1pPr>
          </a:lstStyle>
          <a:p>
            <a:r>
              <a:rPr lang="en-US" altLang="en-US"/>
              <a:t>page </a:t>
            </a:r>
            <a:fld id="{C3023A78-2B9D-40A3-A972-49B62F62D89B}" type="slidenum">
              <a:rPr lang="en-US" altLang="en-US" b="1" i="1"/>
              <a:pPr/>
              <a:t>‹#›</a:t>
            </a:fld>
            <a:endParaRPr lang="en-US" altLang="en-US" b="1" i="1"/>
          </a:p>
        </p:txBody>
      </p:sp>
    </p:spTree>
    <p:extLst>
      <p:ext uri="{BB962C8B-B14F-4D97-AF65-F5344CB8AC3E}">
        <p14:creationId xmlns:p14="http://schemas.microsoft.com/office/powerpoint/2010/main" val="416819137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41"/>
            <a:ext cx="18288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143000" y="274642"/>
            <a:ext cx="55626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23">
            <a:extLst>
              <a:ext uri="{FF2B5EF4-FFF2-40B4-BE49-F238E27FC236}">
                <a16:creationId xmlns:a16="http://schemas.microsoft.com/office/drawing/2014/main" id="{FE6CE1F1-CBAA-4F66-B252-AFA5395AB734}"/>
              </a:ext>
            </a:extLst>
          </p:cNvPr>
          <p:cNvSpPr>
            <a:spLocks noGrp="1"/>
          </p:cNvSpPr>
          <p:nvPr>
            <p:ph type="dt" sz="half" idx="10"/>
          </p:nvPr>
        </p:nvSpPr>
        <p:spPr/>
        <p:txBody>
          <a:bodyPr/>
          <a:lstStyle>
            <a:lvl1pPr>
              <a:defRPr/>
            </a:lvl1pPr>
          </a:lstStyle>
          <a:p>
            <a:pPr>
              <a:defRPr/>
            </a:pPr>
            <a:fld id="{9FD06DCB-ED88-429A-8D8F-A2103CAF4140}" type="datetimeFigureOut">
              <a:rPr lang="en-US"/>
              <a:pPr>
                <a:defRPr/>
              </a:pPr>
              <a:t>10/24/2019</a:t>
            </a:fld>
            <a:endParaRPr lang="en-US" dirty="0"/>
          </a:p>
        </p:txBody>
      </p:sp>
      <p:sp>
        <p:nvSpPr>
          <p:cNvPr id="5" name="عنصر نائب للتذييل 9">
            <a:extLst>
              <a:ext uri="{FF2B5EF4-FFF2-40B4-BE49-F238E27FC236}">
                <a16:creationId xmlns:a16="http://schemas.microsoft.com/office/drawing/2014/main" id="{E56268E3-17CC-4698-B56A-9614D245ED6E}"/>
              </a:ext>
            </a:extLst>
          </p:cNvPr>
          <p:cNvSpPr>
            <a:spLocks noGrp="1"/>
          </p:cNvSpPr>
          <p:nvPr>
            <p:ph type="ftr" sz="quarter" idx="11"/>
          </p:nvPr>
        </p:nvSpPr>
        <p:spPr/>
        <p:txBody>
          <a:bodyPr/>
          <a:lstStyle>
            <a:lvl1pPr>
              <a:defRPr/>
            </a:lvl1pPr>
          </a:lstStyle>
          <a:p>
            <a:pPr>
              <a:defRPr/>
            </a:pPr>
            <a:r>
              <a:rPr lang="en-US"/>
              <a:t>Add a footer</a:t>
            </a:r>
          </a:p>
        </p:txBody>
      </p:sp>
      <p:sp>
        <p:nvSpPr>
          <p:cNvPr id="6" name="عنصر نائب لرقم الشريحة 21">
            <a:extLst>
              <a:ext uri="{FF2B5EF4-FFF2-40B4-BE49-F238E27FC236}">
                <a16:creationId xmlns:a16="http://schemas.microsoft.com/office/drawing/2014/main" id="{4EE68EB3-A8B6-4A1C-9DAE-48CD8B9BED6C}"/>
              </a:ext>
            </a:extLst>
          </p:cNvPr>
          <p:cNvSpPr>
            <a:spLocks noGrp="1"/>
          </p:cNvSpPr>
          <p:nvPr>
            <p:ph type="sldNum" sz="quarter" idx="12"/>
          </p:nvPr>
        </p:nvSpPr>
        <p:spPr/>
        <p:txBody>
          <a:bodyPr/>
          <a:lstStyle>
            <a:lvl1pPr>
              <a:defRPr/>
            </a:lvl1pPr>
          </a:lstStyle>
          <a:p>
            <a:r>
              <a:rPr lang="en-US" altLang="en-US"/>
              <a:t>page </a:t>
            </a:r>
            <a:fld id="{0F860FFB-614C-4A48-8FE4-9DCE735C0D81}" type="slidenum">
              <a:rPr lang="en-US" altLang="en-US" b="1" i="1"/>
              <a:pPr/>
              <a:t>‹#›</a:t>
            </a:fld>
            <a:endParaRPr lang="en-US" altLang="en-US" b="1" i="1"/>
          </a:p>
        </p:txBody>
      </p:sp>
    </p:spTree>
    <p:extLst>
      <p:ext uri="{BB962C8B-B14F-4D97-AF65-F5344CB8AC3E}">
        <p14:creationId xmlns:p14="http://schemas.microsoft.com/office/powerpoint/2010/main" val="62222603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rgbClr val="126974"/>
        </a:solidFill>
        <a:effectLst/>
      </p:bgPr>
    </p:bg>
    <p:spTree>
      <p:nvGrpSpPr>
        <p:cNvPr id="1" name=""/>
        <p:cNvGrpSpPr/>
        <p:nvPr/>
      </p:nvGrpSpPr>
      <p:grpSpPr>
        <a:xfrm>
          <a:off x="0" y="0"/>
          <a:ext cx="0" cy="0"/>
          <a:chOff x="0" y="0"/>
          <a:chExt cx="0" cy="0"/>
        </a:xfrm>
      </p:grpSpPr>
      <p:sp>
        <p:nvSpPr>
          <p:cNvPr id="5" name="Rectangle 23">
            <a:extLst>
              <a:ext uri="{FF2B5EF4-FFF2-40B4-BE49-F238E27FC236}">
                <a16:creationId xmlns:a16="http://schemas.microsoft.com/office/drawing/2014/main" id="{E99C29C9-DD0D-4A26-883F-835CEB713458}"/>
              </a:ext>
            </a:extLst>
          </p:cNvPr>
          <p:cNvSpPr/>
          <p:nvPr userDrawn="1"/>
        </p:nvSpPr>
        <p:spPr>
          <a:xfrm>
            <a:off x="3958829" y="136525"/>
            <a:ext cx="4256484" cy="658495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6" name="Rectangle 5">
            <a:extLst>
              <a:ext uri="{FF2B5EF4-FFF2-40B4-BE49-F238E27FC236}">
                <a16:creationId xmlns:a16="http://schemas.microsoft.com/office/drawing/2014/main" id="{0F7CE036-D2BF-4990-9C9F-AB51617C6E3C}"/>
              </a:ext>
            </a:extLst>
          </p:cNvPr>
          <p:cNvSpPr/>
          <p:nvPr userDrawn="1"/>
        </p:nvSpPr>
        <p:spPr>
          <a:xfrm rot="5400000">
            <a:off x="-3377803" y="3377803"/>
            <a:ext cx="6858000" cy="102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7" name="Rectangle 12">
            <a:extLst>
              <a:ext uri="{FF2B5EF4-FFF2-40B4-BE49-F238E27FC236}">
                <a16:creationId xmlns:a16="http://schemas.microsoft.com/office/drawing/2014/main" id="{02B46CB9-88E9-4546-B91C-D897FD086E8F}"/>
              </a:ext>
            </a:extLst>
          </p:cNvPr>
          <p:cNvSpPr/>
          <p:nvPr userDrawn="1"/>
        </p:nvSpPr>
        <p:spPr>
          <a:xfrm>
            <a:off x="0" y="1"/>
            <a:ext cx="8215313"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8" name="Rectangle 14">
            <a:extLst>
              <a:ext uri="{FF2B5EF4-FFF2-40B4-BE49-F238E27FC236}">
                <a16:creationId xmlns:a16="http://schemas.microsoft.com/office/drawing/2014/main" id="{F0BEA34C-50D1-4F4D-8EA3-6BA60C9D896C}"/>
              </a:ext>
            </a:extLst>
          </p:cNvPr>
          <p:cNvSpPr/>
          <p:nvPr userDrawn="1"/>
        </p:nvSpPr>
        <p:spPr>
          <a:xfrm>
            <a:off x="0" y="6721476"/>
            <a:ext cx="8215313"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3" name="Picture Placeholder 22">
            <a:extLst/>
          </p:cNvPr>
          <p:cNvSpPr>
            <a:spLocks noGrp="1"/>
          </p:cNvSpPr>
          <p:nvPr>
            <p:ph type="pic" sz="quarter" idx="10"/>
          </p:nvPr>
        </p:nvSpPr>
        <p:spPr>
          <a:xfrm>
            <a:off x="102394" y="136525"/>
            <a:ext cx="8932069" cy="6584950"/>
          </a:xfrm>
          <a:solidFill>
            <a:schemeClr val="accent4">
              <a:lumMod val="50000"/>
            </a:schemeClr>
          </a:solidFill>
        </p:spPr>
        <p:txBody>
          <a:bodyPr lIns="1080000" rtlCol="0" anchor="ctr">
            <a:noAutofit/>
          </a:bodyP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2" name="Title 1">
            <a:extLst/>
          </p:cNvPr>
          <p:cNvSpPr>
            <a:spLocks noGrp="1"/>
          </p:cNvSpPr>
          <p:nvPr>
            <p:ph type="ctrTitle"/>
          </p:nvPr>
        </p:nvSpPr>
        <p:spPr>
          <a:xfrm>
            <a:off x="4179783" y="3674373"/>
            <a:ext cx="3814238" cy="1870007"/>
          </a:xfrm>
        </p:spPr>
        <p:txBody>
          <a:bodyPr/>
          <a:lstStyle>
            <a:lvl1pPr algn="r">
              <a:defRPr sz="3375">
                <a:solidFill>
                  <a:schemeClr val="bg1"/>
                </a:solidFill>
              </a:defRPr>
            </a:lvl1pPr>
          </a:lstStyle>
          <a:p>
            <a:r>
              <a:rPr lang="ar-SA" noProof="0"/>
              <a:t>انقر لتحرير نمط العنوان الرئيسي</a:t>
            </a:r>
            <a:endParaRPr lang="en-US" noProof="0"/>
          </a:p>
        </p:txBody>
      </p:sp>
      <p:sp>
        <p:nvSpPr>
          <p:cNvPr id="3" name="Subtitle 2">
            <a:extLst/>
          </p:cNvPr>
          <p:cNvSpPr>
            <a:spLocks noGrp="1"/>
          </p:cNvSpPr>
          <p:nvPr>
            <p:ph type="subTitle" idx="1"/>
          </p:nvPr>
        </p:nvSpPr>
        <p:spPr>
          <a:xfrm>
            <a:off x="4179783" y="5711550"/>
            <a:ext cx="3814238" cy="691666"/>
          </a:xfr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noProof="0"/>
              <a:t>انقر لتحرير نمط العنوان الثانوي الرئيسي</a:t>
            </a:r>
            <a:endParaRPr lang="en-US" noProof="0"/>
          </a:p>
        </p:txBody>
      </p:sp>
    </p:spTree>
    <p:extLst>
      <p:ext uri="{BB962C8B-B14F-4D97-AF65-F5344CB8AC3E}">
        <p14:creationId xmlns:p14="http://schemas.microsoft.com/office/powerpoint/2010/main" val="68597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with Image 2">
    <p:bg>
      <p:bgPr>
        <a:solidFill>
          <a:srgbClr val="126974"/>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4F3860-3BC8-4B5B-915D-1FF1D58D502B}"/>
              </a:ext>
            </a:extLst>
          </p:cNvPr>
          <p:cNvGrpSpPr/>
          <p:nvPr userDrawn="1"/>
        </p:nvGrpSpPr>
        <p:grpSpPr>
          <a:xfrm>
            <a:off x="3958258" y="0"/>
            <a:ext cx="4257287" cy="6858000"/>
            <a:chOff x="0" y="0"/>
            <a:chExt cx="12192000" cy="6858000"/>
          </a:xfrm>
          <a:solidFill>
            <a:schemeClr val="accent1"/>
          </a:solidFill>
        </p:grpSpPr>
        <p:sp>
          <p:nvSpPr>
            <p:cNvPr id="6" name="Rectangle 15">
              <a:extLst>
                <a:ext uri="{FF2B5EF4-FFF2-40B4-BE49-F238E27FC236}">
                  <a16:creationId xmlns:a16="http://schemas.microsoft.com/office/drawing/2014/main" id="{D32F7328-B479-4857-B555-89A3004790EA}"/>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7" name="Rectangle 17">
              <a:extLst>
                <a:ext uri="{FF2B5EF4-FFF2-40B4-BE49-F238E27FC236}">
                  <a16:creationId xmlns:a16="http://schemas.microsoft.com/office/drawing/2014/main" id="{91C7B362-9C66-4E81-BF56-A033EA1288BB}"/>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sp>
        <p:nvSpPr>
          <p:cNvPr id="8" name="Rectangle 10">
            <a:extLst>
              <a:ext uri="{FF2B5EF4-FFF2-40B4-BE49-F238E27FC236}">
                <a16:creationId xmlns:a16="http://schemas.microsoft.com/office/drawing/2014/main" id="{66A8FDC2-D5D3-4ECB-BEB5-47662A617743}"/>
              </a:ext>
            </a:extLst>
          </p:cNvPr>
          <p:cNvSpPr/>
          <p:nvPr userDrawn="1"/>
        </p:nvSpPr>
        <p:spPr>
          <a:xfrm rot="5400000">
            <a:off x="2794596" y="1300758"/>
            <a:ext cx="6584950" cy="425648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3" name="Picture Placeholder 22">
            <a:extLst/>
          </p:cNvPr>
          <p:cNvSpPr>
            <a:spLocks noGrp="1"/>
          </p:cNvSpPr>
          <p:nvPr>
            <p:ph type="pic" sz="quarter" idx="10"/>
          </p:nvPr>
        </p:nvSpPr>
        <p:spPr>
          <a:xfrm>
            <a:off x="102394" y="136525"/>
            <a:ext cx="8113151" cy="6584950"/>
          </a:xfrm>
        </p:spPr>
        <p:txBody>
          <a:bodyPr lIns="1080000" rtlCol="0" anchor="ctr">
            <a:noAutofit/>
          </a:bodyP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2" name="Title 1">
            <a:extLst/>
          </p:cNvPr>
          <p:cNvSpPr>
            <a:spLocks noGrp="1"/>
          </p:cNvSpPr>
          <p:nvPr>
            <p:ph type="ctrTitle"/>
          </p:nvPr>
        </p:nvSpPr>
        <p:spPr>
          <a:xfrm>
            <a:off x="4179783" y="3674373"/>
            <a:ext cx="3814238" cy="1870007"/>
          </a:xfrm>
        </p:spPr>
        <p:txBody>
          <a:bodyPr/>
          <a:lstStyle>
            <a:lvl1pPr algn="r">
              <a:defRPr sz="3375">
                <a:solidFill>
                  <a:schemeClr val="bg1"/>
                </a:solidFill>
              </a:defRPr>
            </a:lvl1pPr>
          </a:lstStyle>
          <a:p>
            <a:r>
              <a:rPr lang="ar-SA" noProof="0"/>
              <a:t>انقر لتحرير نمط العنوان الرئيسي</a:t>
            </a:r>
            <a:endParaRPr lang="en-US" noProof="0"/>
          </a:p>
        </p:txBody>
      </p:sp>
      <p:sp>
        <p:nvSpPr>
          <p:cNvPr id="3" name="Subtitle 2">
            <a:extLst/>
          </p:cNvPr>
          <p:cNvSpPr>
            <a:spLocks noGrp="1"/>
          </p:cNvSpPr>
          <p:nvPr>
            <p:ph type="subTitle" idx="1"/>
          </p:nvPr>
        </p:nvSpPr>
        <p:spPr>
          <a:xfrm>
            <a:off x="4179783" y="5711550"/>
            <a:ext cx="3814238" cy="691666"/>
          </a:xfr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noProof="0"/>
              <a:t>انقر لتحرير نمط العنوان الثانوي الرئيسي</a:t>
            </a:r>
            <a:endParaRPr lang="en-US" noProof="0"/>
          </a:p>
        </p:txBody>
      </p:sp>
      <p:sp>
        <p:nvSpPr>
          <p:cNvPr id="9" name="Footer Placeholder 5">
            <a:extLst>
              <a:ext uri="{FF2B5EF4-FFF2-40B4-BE49-F238E27FC236}">
                <a16:creationId xmlns:a16="http://schemas.microsoft.com/office/drawing/2014/main" id="{2B590FD3-CC25-408A-9F97-D7E293DAD988}"/>
              </a:ext>
            </a:extLst>
          </p:cNvPr>
          <p:cNvSpPr>
            <a:spLocks noGrp="1"/>
          </p:cNvSpPr>
          <p:nvPr>
            <p:ph type="ftr" sz="quarter" idx="11"/>
          </p:nvPr>
        </p:nvSpPr>
        <p:spPr/>
        <p:txBody>
          <a:bodyPr/>
          <a:lstStyle>
            <a:lvl1pPr>
              <a:defRPr/>
            </a:lvl1pPr>
          </a:lstStyle>
          <a:p>
            <a:pPr>
              <a:defRPr/>
            </a:pPr>
            <a:r>
              <a:rPr lang="en-US"/>
              <a:t>Add a footer</a:t>
            </a:r>
          </a:p>
        </p:txBody>
      </p:sp>
      <p:sp>
        <p:nvSpPr>
          <p:cNvPr id="10" name="Slide Number Placeholder 6">
            <a:extLst>
              <a:ext uri="{FF2B5EF4-FFF2-40B4-BE49-F238E27FC236}">
                <a16:creationId xmlns:a16="http://schemas.microsoft.com/office/drawing/2014/main" id="{74E42EB4-DABB-4367-805E-0A4171800250}"/>
              </a:ext>
            </a:extLst>
          </p:cNvPr>
          <p:cNvSpPr>
            <a:spLocks noGrp="1"/>
          </p:cNvSpPr>
          <p:nvPr>
            <p:ph type="sldNum" sz="quarter" idx="12"/>
          </p:nvPr>
        </p:nvSpPr>
        <p:spPr/>
        <p:txBody>
          <a:bodyPr/>
          <a:lstStyle>
            <a:lvl1pPr>
              <a:defRPr/>
            </a:lvl1pPr>
          </a:lstStyle>
          <a:p>
            <a:r>
              <a:rPr lang="en-US" altLang="en-US"/>
              <a:t>page </a:t>
            </a:r>
            <a:fld id="{0EF18EAF-09B7-4053-9043-A3658AC22CBB}" type="slidenum">
              <a:rPr lang="en-US" altLang="en-US" b="1" i="1"/>
              <a:pPr/>
              <a:t>‹#›</a:t>
            </a:fld>
            <a:endParaRPr lang="en-US" altLang="en-US" b="1" i="1"/>
          </a:p>
        </p:txBody>
      </p:sp>
    </p:spTree>
    <p:extLst>
      <p:ext uri="{BB962C8B-B14F-4D97-AF65-F5344CB8AC3E}">
        <p14:creationId xmlns:p14="http://schemas.microsoft.com/office/powerpoint/2010/main" val="2758031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arge Intro Copy">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08CC8C23-21F2-49DF-B809-B66FAAF53CAE}"/>
              </a:ext>
            </a:extLst>
          </p:cNvPr>
          <p:cNvSpPr/>
          <p:nvPr userDrawn="1"/>
        </p:nvSpPr>
        <p:spPr>
          <a:xfrm rot="5400000">
            <a:off x="2794596" y="1300758"/>
            <a:ext cx="6584950" cy="425648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nvGrpSpPr>
          <p:cNvPr id="7" name="Group 7">
            <a:extLst>
              <a:ext uri="{FF2B5EF4-FFF2-40B4-BE49-F238E27FC236}">
                <a16:creationId xmlns:a16="http://schemas.microsoft.com/office/drawing/2014/main" id="{575A3F6F-350B-4FB0-827A-E18A692A679A}"/>
              </a:ext>
            </a:extLst>
          </p:cNvPr>
          <p:cNvGrpSpPr/>
          <p:nvPr userDrawn="1"/>
        </p:nvGrpSpPr>
        <p:grpSpPr>
          <a:xfrm>
            <a:off x="3958259" y="0"/>
            <a:ext cx="4257286" cy="6858000"/>
            <a:chOff x="0" y="0"/>
            <a:chExt cx="12192000" cy="6858000"/>
          </a:xfrm>
          <a:solidFill>
            <a:schemeClr val="accent1"/>
          </a:solidFill>
        </p:grpSpPr>
        <p:sp>
          <p:nvSpPr>
            <p:cNvPr id="8" name="Rectangle 8">
              <a:extLst>
                <a:ext uri="{FF2B5EF4-FFF2-40B4-BE49-F238E27FC236}">
                  <a16:creationId xmlns:a16="http://schemas.microsoft.com/office/drawing/2014/main" id="{9D31691A-91C4-4D10-8458-307F963A88F3}"/>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9" name="Rectangle 12">
              <a:extLst>
                <a:ext uri="{FF2B5EF4-FFF2-40B4-BE49-F238E27FC236}">
                  <a16:creationId xmlns:a16="http://schemas.microsoft.com/office/drawing/2014/main" id="{8915DEA5-A8D2-4BDD-B324-C2BA1803ACEF}"/>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sp>
        <p:nvSpPr>
          <p:cNvPr id="10" name="Picture Placeholder 22">
            <a:extLst/>
          </p:cNvPr>
          <p:cNvSpPr>
            <a:spLocks noGrp="1"/>
          </p:cNvSpPr>
          <p:nvPr>
            <p:ph type="pic" sz="quarter" idx="10"/>
          </p:nvPr>
        </p:nvSpPr>
        <p:spPr>
          <a:xfrm>
            <a:off x="3958258" y="136525"/>
            <a:ext cx="4257287" cy="6584950"/>
          </a:xfrm>
          <a:solidFill>
            <a:schemeClr val="accent4">
              <a:lumMod val="50000"/>
            </a:schemeClr>
          </a:solidFill>
        </p:spPr>
        <p:txBody>
          <a:bodyPr tIns="1512000" rtlCol="0">
            <a:noAutofit/>
          </a:bodyPr>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12" name="Content Placeholder 2">
            <a:extLst/>
          </p:cNvPr>
          <p:cNvSpPr>
            <a:spLocks noGrp="1"/>
          </p:cNvSpPr>
          <p:nvPr>
            <p:ph idx="13"/>
          </p:nvPr>
        </p:nvSpPr>
        <p:spPr>
          <a:xfrm>
            <a:off x="324001" y="3674372"/>
            <a:ext cx="33336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2" name="Title 1">
            <a:extLst/>
          </p:cNvPr>
          <p:cNvSpPr>
            <a:spLocks noGrp="1"/>
          </p:cNvSpPr>
          <p:nvPr>
            <p:ph type="ctrTitle"/>
          </p:nvPr>
        </p:nvSpPr>
        <p:spPr>
          <a:xfrm>
            <a:off x="4179783" y="3674373"/>
            <a:ext cx="3814238" cy="720000"/>
          </a:xfrm>
        </p:spPr>
        <p:txBody>
          <a:bodyPr/>
          <a:lstStyle>
            <a:lvl1pPr algn="r">
              <a:defRPr sz="3375">
                <a:solidFill>
                  <a:schemeClr val="bg1"/>
                </a:solidFill>
              </a:defRPr>
            </a:lvl1pPr>
          </a:lstStyle>
          <a:p>
            <a:r>
              <a:rPr lang="ar-SA" noProof="0"/>
              <a:t>انقر لتحرير نمط العنوان الرئيسي</a:t>
            </a:r>
            <a:endParaRPr lang="en-US" noProof="0"/>
          </a:p>
        </p:txBody>
      </p:sp>
      <p:sp>
        <p:nvSpPr>
          <p:cNvPr id="3" name="Subtitle 2">
            <a:extLst/>
          </p:cNvPr>
          <p:cNvSpPr>
            <a:spLocks noGrp="1"/>
          </p:cNvSpPr>
          <p:nvPr>
            <p:ph type="subTitle" idx="1"/>
          </p:nvPr>
        </p:nvSpPr>
        <p:spPr>
          <a:xfrm>
            <a:off x="4179783" y="4608000"/>
            <a:ext cx="3814238" cy="1800000"/>
          </a:xfr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noProof="0"/>
              <a:t>انقر لتحرير نمط العنوان الثانوي الرئيسي</a:t>
            </a:r>
            <a:endParaRPr lang="en-US" noProof="0"/>
          </a:p>
        </p:txBody>
      </p:sp>
      <p:sp>
        <p:nvSpPr>
          <p:cNvPr id="11" name="Slide Number Placeholder 6">
            <a:extLst>
              <a:ext uri="{FF2B5EF4-FFF2-40B4-BE49-F238E27FC236}">
                <a16:creationId xmlns:a16="http://schemas.microsoft.com/office/drawing/2014/main" id="{6AFBCB0C-2A6C-402F-BE7D-2876E6523834}"/>
              </a:ext>
            </a:extLst>
          </p:cNvPr>
          <p:cNvSpPr>
            <a:spLocks noGrp="1"/>
          </p:cNvSpPr>
          <p:nvPr>
            <p:ph type="sldNum" sz="quarter" idx="14"/>
          </p:nvPr>
        </p:nvSpPr>
        <p:spPr/>
        <p:txBody>
          <a:bodyPr/>
          <a:lstStyle>
            <a:lvl1pPr>
              <a:defRPr/>
            </a:lvl1pPr>
          </a:lstStyle>
          <a:p>
            <a:r>
              <a:rPr lang="en-US" altLang="en-US"/>
              <a:t>page </a:t>
            </a:r>
            <a:fld id="{E1588CD7-BAF9-4688-BBD9-3C7CB857FD82}" type="slidenum">
              <a:rPr lang="en-US" altLang="en-US" b="1" i="1"/>
              <a:pPr/>
              <a:t>‹#›</a:t>
            </a:fld>
            <a:endParaRPr lang="en-US" altLang="en-US" b="1" i="1"/>
          </a:p>
        </p:txBody>
      </p:sp>
    </p:spTree>
    <p:extLst>
      <p:ext uri="{BB962C8B-B14F-4D97-AF65-F5344CB8AC3E}">
        <p14:creationId xmlns:p14="http://schemas.microsoft.com/office/powerpoint/2010/main" val="416639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ank You">
    <p:bg>
      <p:bgPr>
        <a:solidFill>
          <a:srgbClr val="126974"/>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8105C2DE-D931-418F-885F-9EC4AC756419}"/>
              </a:ext>
            </a:extLst>
          </p:cNvPr>
          <p:cNvSpPr/>
          <p:nvPr userDrawn="1"/>
        </p:nvSpPr>
        <p:spPr>
          <a:xfrm rot="5400000">
            <a:off x="2794596" y="1300758"/>
            <a:ext cx="6584950" cy="425648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9" name="Rectangle 8">
            <a:extLst>
              <a:ext uri="{FF2B5EF4-FFF2-40B4-BE49-F238E27FC236}">
                <a16:creationId xmlns:a16="http://schemas.microsoft.com/office/drawing/2014/main" id="{120DA338-E66A-4D60-8D97-8D4FAD00BDBF}"/>
              </a:ext>
            </a:extLst>
          </p:cNvPr>
          <p:cNvSpPr/>
          <p:nvPr userDrawn="1"/>
        </p:nvSpPr>
        <p:spPr>
          <a:xfrm rot="5400000">
            <a:off x="-3377803" y="3377803"/>
            <a:ext cx="6858000" cy="102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nvGrpSpPr>
          <p:cNvPr id="10" name="Group 3">
            <a:extLst>
              <a:ext uri="{FF2B5EF4-FFF2-40B4-BE49-F238E27FC236}">
                <a16:creationId xmlns:a16="http://schemas.microsoft.com/office/drawing/2014/main" id="{7CD40867-EC91-4CD2-9374-C12D85E738CA}"/>
              </a:ext>
            </a:extLst>
          </p:cNvPr>
          <p:cNvGrpSpPr>
            <a:grpSpLocks/>
          </p:cNvGrpSpPr>
          <p:nvPr userDrawn="1"/>
        </p:nvGrpSpPr>
        <p:grpSpPr bwMode="auto">
          <a:xfrm>
            <a:off x="0" y="0"/>
            <a:ext cx="3958829" cy="6858000"/>
            <a:chOff x="0" y="0"/>
            <a:chExt cx="10954058" cy="6858000"/>
          </a:xfrm>
        </p:grpSpPr>
        <p:sp>
          <p:nvSpPr>
            <p:cNvPr id="11" name="Rectangle 12">
              <a:extLst>
                <a:ext uri="{FF2B5EF4-FFF2-40B4-BE49-F238E27FC236}">
                  <a16:creationId xmlns:a16="http://schemas.microsoft.com/office/drawing/2014/main" id="{DF75F6AF-E173-496B-BC8C-B4B3629234C6}"/>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12" name="Rectangle 14">
              <a:extLst>
                <a:ext uri="{FF2B5EF4-FFF2-40B4-BE49-F238E27FC236}">
                  <a16:creationId xmlns:a16="http://schemas.microsoft.com/office/drawing/2014/main" id="{BAECEEAB-CF65-42E3-856B-1818CEED4635}"/>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sp>
        <p:nvSpPr>
          <p:cNvPr id="23" name="Picture Placeholder 22">
            <a:extLst/>
          </p:cNvPr>
          <p:cNvSpPr>
            <a:spLocks noGrp="1"/>
          </p:cNvSpPr>
          <p:nvPr>
            <p:ph type="pic" sz="quarter" idx="10"/>
          </p:nvPr>
        </p:nvSpPr>
        <p:spPr>
          <a:xfrm>
            <a:off x="102394" y="136525"/>
            <a:ext cx="8113151" cy="6584950"/>
          </a:xfrm>
        </p:spPr>
        <p:txBody>
          <a:bodyPr lIns="1080000" rtlCol="0" anchor="ctr">
            <a:noAutofit/>
          </a:bodyP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2" name="Title 1">
            <a:extLst/>
          </p:cNvPr>
          <p:cNvSpPr>
            <a:spLocks noGrp="1"/>
          </p:cNvSpPr>
          <p:nvPr>
            <p:ph type="ctrTitle"/>
          </p:nvPr>
        </p:nvSpPr>
        <p:spPr>
          <a:xfrm>
            <a:off x="4179783" y="2894683"/>
            <a:ext cx="3814238" cy="1870007"/>
          </a:xfrm>
        </p:spPr>
        <p:txBody>
          <a:bodyPr/>
          <a:lstStyle>
            <a:lvl1pPr algn="r">
              <a:defRPr sz="4950">
                <a:solidFill>
                  <a:schemeClr val="bg1"/>
                </a:solidFill>
              </a:defRPr>
            </a:lvl1pPr>
          </a:lstStyle>
          <a:p>
            <a:r>
              <a:rPr lang="ar-SA" noProof="0"/>
              <a:t>انقر لتحرير نمط العنوان الرئيسي</a:t>
            </a:r>
            <a:endParaRPr lang="en-US" noProof="0"/>
          </a:p>
        </p:txBody>
      </p:sp>
      <p:sp>
        <p:nvSpPr>
          <p:cNvPr id="3" name="Subtitle 2">
            <a:extLst/>
          </p:cNvPr>
          <p:cNvSpPr>
            <a:spLocks noGrp="1"/>
          </p:cNvSpPr>
          <p:nvPr>
            <p:ph type="subTitle" idx="1"/>
          </p:nvPr>
        </p:nvSpPr>
        <p:spPr>
          <a:xfrm>
            <a:off x="4179783" y="5025054"/>
            <a:ext cx="3510998" cy="271807"/>
          </a:xfrm>
        </p:spPr>
        <p:txBody>
          <a:bodyPr/>
          <a:lstStyle>
            <a:lvl1pPr marL="0" indent="0" algn="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noProof="0"/>
              <a:t>انقر لتحرير نمط العنوان الثانوي الرئيسي</a:t>
            </a:r>
            <a:endParaRPr lang="en-US" noProof="0"/>
          </a:p>
        </p:txBody>
      </p:sp>
      <p:sp>
        <p:nvSpPr>
          <p:cNvPr id="19" name="Text Placeholder 4">
            <a:extLst/>
          </p:cNvPr>
          <p:cNvSpPr>
            <a:spLocks noGrp="1"/>
          </p:cNvSpPr>
          <p:nvPr>
            <p:ph type="body" sz="quarter" idx="15"/>
          </p:nvPr>
        </p:nvSpPr>
        <p:spPr>
          <a:xfrm>
            <a:off x="4179783" y="5431223"/>
            <a:ext cx="3510998" cy="252000"/>
          </a:xfrm>
        </p:spPr>
        <p:txBody>
          <a:bodyPr/>
          <a:lstStyle>
            <a:lvl1pPr marL="0" indent="0" algn="r">
              <a:buNone/>
              <a:defRPr sz="1200">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ar-SA" noProof="0"/>
              <a:t>انقر لتحرير أنماط النص الرئيسي</a:t>
            </a:r>
          </a:p>
        </p:txBody>
      </p:sp>
      <p:sp>
        <p:nvSpPr>
          <p:cNvPr id="20" name="Text Placeholder 10">
            <a:extLst/>
          </p:cNvPr>
          <p:cNvSpPr>
            <a:spLocks noGrp="1"/>
          </p:cNvSpPr>
          <p:nvPr>
            <p:ph type="body" sz="quarter" idx="16"/>
          </p:nvPr>
        </p:nvSpPr>
        <p:spPr>
          <a:xfrm>
            <a:off x="4179783" y="5817586"/>
            <a:ext cx="3510998" cy="252000"/>
          </a:xfrm>
        </p:spPr>
        <p:txBody>
          <a:bodyPr/>
          <a:lstStyle>
            <a:lvl1pPr marL="0" indent="0" algn="r">
              <a:buNone/>
              <a:defRPr sz="1200">
                <a:solidFill>
                  <a:schemeClr val="bg1"/>
                </a:solidFill>
              </a:defRPr>
            </a:lvl1pPr>
          </a:lstStyle>
          <a:p>
            <a:pPr lvl="0"/>
            <a:r>
              <a:rPr lang="ar-SA" noProof="0"/>
              <a:t>انقر لتحرير أنماط النص الرئيسي</a:t>
            </a:r>
          </a:p>
        </p:txBody>
      </p:sp>
      <p:sp>
        <p:nvSpPr>
          <p:cNvPr id="21" name="Text Placeholder 15">
            <a:extLst/>
          </p:cNvPr>
          <p:cNvSpPr>
            <a:spLocks noGrp="1"/>
          </p:cNvSpPr>
          <p:nvPr>
            <p:ph type="body" sz="quarter" idx="17"/>
          </p:nvPr>
        </p:nvSpPr>
        <p:spPr>
          <a:xfrm>
            <a:off x="4179784" y="6203951"/>
            <a:ext cx="3512321" cy="252413"/>
          </a:xfrm>
        </p:spPr>
        <p:txBody>
          <a:bodyPr/>
          <a:lstStyle>
            <a:lvl1pPr marL="0" indent="0" algn="r">
              <a:buNone/>
              <a:defRPr sz="1200">
                <a:solidFill>
                  <a:schemeClr val="bg1"/>
                </a:solidFill>
              </a:defRPr>
            </a:lvl1pPr>
          </a:lstStyle>
          <a:p>
            <a:pPr lvl="0"/>
            <a:r>
              <a:rPr lang="ar-SA" noProof="0"/>
              <a:t>انقر لتحرير أنماط النص الرئيسي</a:t>
            </a:r>
          </a:p>
        </p:txBody>
      </p:sp>
      <p:sp>
        <p:nvSpPr>
          <p:cNvPr id="13" name="Slide Number Placeholder 6">
            <a:extLst>
              <a:ext uri="{FF2B5EF4-FFF2-40B4-BE49-F238E27FC236}">
                <a16:creationId xmlns:a16="http://schemas.microsoft.com/office/drawing/2014/main" id="{0AF344FC-4791-488B-8F78-ECB68949C3B5}"/>
              </a:ext>
            </a:extLst>
          </p:cNvPr>
          <p:cNvSpPr>
            <a:spLocks noGrp="1"/>
          </p:cNvSpPr>
          <p:nvPr>
            <p:ph type="sldNum" sz="quarter" idx="18"/>
          </p:nvPr>
        </p:nvSpPr>
        <p:spPr/>
        <p:txBody>
          <a:bodyPr/>
          <a:lstStyle>
            <a:lvl1pPr>
              <a:defRPr/>
            </a:lvl1pPr>
          </a:lstStyle>
          <a:p>
            <a:r>
              <a:rPr lang="en-US" altLang="en-US"/>
              <a:t>page </a:t>
            </a:r>
            <a:fld id="{2A5403F9-2D5D-499C-B4C1-1ED9FCB6F150}" type="slidenum">
              <a:rPr lang="en-US" altLang="en-US" b="1" i="1"/>
              <a:pPr/>
              <a:t>‹#›</a:t>
            </a:fld>
            <a:endParaRPr lang="en-US" altLang="en-US" b="1" i="1"/>
          </a:p>
        </p:txBody>
      </p:sp>
    </p:spTree>
    <p:extLst>
      <p:ext uri="{BB962C8B-B14F-4D97-AF65-F5344CB8AC3E}">
        <p14:creationId xmlns:p14="http://schemas.microsoft.com/office/powerpoint/2010/main" val="907260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with Image">
    <p:bg>
      <p:bgPr>
        <a:solidFill>
          <a:srgbClr val="126974"/>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25C617BC-12F9-4B80-825B-1846FDF73E40}"/>
              </a:ext>
            </a:extLst>
          </p:cNvPr>
          <p:cNvSpPr/>
          <p:nvPr userDrawn="1"/>
        </p:nvSpPr>
        <p:spPr>
          <a:xfrm rot="5400000">
            <a:off x="2794596" y="1300758"/>
            <a:ext cx="6584950" cy="425648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3" name="Picture Placeholder 22">
            <a:extLst/>
          </p:cNvPr>
          <p:cNvSpPr>
            <a:spLocks noGrp="1"/>
          </p:cNvSpPr>
          <p:nvPr>
            <p:ph type="pic" sz="quarter" idx="10"/>
          </p:nvPr>
        </p:nvSpPr>
        <p:spPr>
          <a:xfrm>
            <a:off x="102394" y="136525"/>
            <a:ext cx="8113151" cy="6584950"/>
          </a:xfrm>
        </p:spPr>
        <p:txBody>
          <a:bodyPr lIns="1080000" rtlCol="0" anchor="ctr">
            <a:noAutofit/>
          </a:bodyP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2" name="Title 1">
            <a:extLst/>
          </p:cNvPr>
          <p:cNvSpPr>
            <a:spLocks noGrp="1"/>
          </p:cNvSpPr>
          <p:nvPr>
            <p:ph type="ctrTitle"/>
          </p:nvPr>
        </p:nvSpPr>
        <p:spPr>
          <a:xfrm>
            <a:off x="4179783" y="3674373"/>
            <a:ext cx="3814238" cy="1870007"/>
          </a:xfrm>
        </p:spPr>
        <p:txBody>
          <a:bodyPr/>
          <a:lstStyle>
            <a:lvl1pPr algn="r">
              <a:defRPr sz="3375">
                <a:solidFill>
                  <a:schemeClr val="bg1"/>
                </a:solidFill>
              </a:defRPr>
            </a:lvl1pPr>
          </a:lstStyle>
          <a:p>
            <a:r>
              <a:rPr lang="ar-SA" noProof="0"/>
              <a:t>انقر لتحرير نمط العنوان الرئيسي</a:t>
            </a:r>
            <a:endParaRPr lang="en-US" noProof="0"/>
          </a:p>
        </p:txBody>
      </p:sp>
      <p:sp>
        <p:nvSpPr>
          <p:cNvPr id="3" name="Subtitle 2">
            <a:extLst/>
          </p:cNvPr>
          <p:cNvSpPr>
            <a:spLocks noGrp="1"/>
          </p:cNvSpPr>
          <p:nvPr>
            <p:ph type="subTitle" idx="1"/>
          </p:nvPr>
        </p:nvSpPr>
        <p:spPr>
          <a:xfrm>
            <a:off x="4179783" y="5711550"/>
            <a:ext cx="3814238" cy="691666"/>
          </a:xfr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noProof="0"/>
              <a:t>انقر لتحرير نمط العنوان الثانوي الرئيسي</a:t>
            </a:r>
            <a:endParaRPr lang="en-US" noProof="0"/>
          </a:p>
        </p:txBody>
      </p:sp>
      <p:sp>
        <p:nvSpPr>
          <p:cNvPr id="6" name="Slide Number Placeholder 6">
            <a:extLst>
              <a:ext uri="{FF2B5EF4-FFF2-40B4-BE49-F238E27FC236}">
                <a16:creationId xmlns:a16="http://schemas.microsoft.com/office/drawing/2014/main" id="{ACB337F2-8580-4EEE-8357-9ED60EF8ACD9}"/>
              </a:ext>
            </a:extLst>
          </p:cNvPr>
          <p:cNvSpPr>
            <a:spLocks noGrp="1"/>
          </p:cNvSpPr>
          <p:nvPr>
            <p:ph type="sldNum" sz="quarter" idx="11"/>
          </p:nvPr>
        </p:nvSpPr>
        <p:spPr/>
        <p:txBody>
          <a:bodyPr/>
          <a:lstStyle>
            <a:lvl1pPr>
              <a:defRPr/>
            </a:lvl1pPr>
          </a:lstStyle>
          <a:p>
            <a:r>
              <a:rPr lang="en-US" altLang="en-US"/>
              <a:t>page </a:t>
            </a:r>
            <a:fld id="{72089322-E468-4083-89FC-2A94D87D2D60}" type="slidenum">
              <a:rPr lang="en-US" altLang="en-US" b="1" i="1"/>
              <a:pPr/>
              <a:t>‹#›</a:t>
            </a:fld>
            <a:endParaRPr lang="en-US" altLang="en-US" b="1" i="1"/>
          </a:p>
        </p:txBody>
      </p:sp>
    </p:spTree>
    <p:extLst>
      <p:ext uri="{BB962C8B-B14F-4D97-AF65-F5344CB8AC3E}">
        <p14:creationId xmlns:p14="http://schemas.microsoft.com/office/powerpoint/2010/main" val="356008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A69552FD-6A6B-425D-8EE5-312C0C47BB44}"/>
              </a:ext>
            </a:extLst>
          </p:cNvPr>
          <p:cNvSpPr/>
          <p:nvPr userDrawn="1"/>
        </p:nvSpPr>
        <p:spPr>
          <a:xfrm>
            <a:off x="476250" y="24130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0" name="Rectangle 22">
            <a:extLst>
              <a:ext uri="{FF2B5EF4-FFF2-40B4-BE49-F238E27FC236}">
                <a16:creationId xmlns:a16="http://schemas.microsoft.com/office/drawing/2014/main" id="{D1DACA9C-AF56-446D-8E02-FEDB19D45B48}"/>
              </a:ext>
            </a:extLst>
          </p:cNvPr>
          <p:cNvSpPr/>
          <p:nvPr userDrawn="1"/>
        </p:nvSpPr>
        <p:spPr>
          <a:xfrm>
            <a:off x="2074069" y="24130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1" name="Rectangle 23">
            <a:extLst>
              <a:ext uri="{FF2B5EF4-FFF2-40B4-BE49-F238E27FC236}">
                <a16:creationId xmlns:a16="http://schemas.microsoft.com/office/drawing/2014/main" id="{226DECB6-97BA-4D4A-8D2C-EB665D90BE81}"/>
              </a:ext>
            </a:extLst>
          </p:cNvPr>
          <p:cNvSpPr/>
          <p:nvPr userDrawn="1"/>
        </p:nvSpPr>
        <p:spPr>
          <a:xfrm>
            <a:off x="3671888" y="24130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2" name="Rectangle 24">
            <a:extLst>
              <a:ext uri="{FF2B5EF4-FFF2-40B4-BE49-F238E27FC236}">
                <a16:creationId xmlns:a16="http://schemas.microsoft.com/office/drawing/2014/main" id="{5A91CFFA-ED92-4FFA-90E9-D24BF555EDF7}"/>
              </a:ext>
            </a:extLst>
          </p:cNvPr>
          <p:cNvSpPr/>
          <p:nvPr userDrawn="1"/>
        </p:nvSpPr>
        <p:spPr>
          <a:xfrm>
            <a:off x="5269707" y="24130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3" name="Rectangle 25">
            <a:extLst>
              <a:ext uri="{FF2B5EF4-FFF2-40B4-BE49-F238E27FC236}">
                <a16:creationId xmlns:a16="http://schemas.microsoft.com/office/drawing/2014/main" id="{8C463886-8452-4ED9-83CD-69DACE3B976D}"/>
              </a:ext>
            </a:extLst>
          </p:cNvPr>
          <p:cNvSpPr/>
          <p:nvPr userDrawn="1"/>
        </p:nvSpPr>
        <p:spPr>
          <a:xfrm>
            <a:off x="6868716" y="24130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 name="Title 1">
            <a:extLst/>
          </p:cNvPr>
          <p:cNvSpPr>
            <a:spLocks noGrp="1"/>
          </p:cNvSpPr>
          <p:nvPr>
            <p:ph type="title"/>
          </p:nvPr>
        </p:nvSpPr>
        <p:spPr>
          <a:xfrm>
            <a:off x="324001" y="432000"/>
            <a:ext cx="7607426" cy="432000"/>
          </a:xfrm>
        </p:spPr>
        <p:txBody>
          <a:bodyPr/>
          <a:lstStyle>
            <a:lvl1pPr>
              <a:defRPr>
                <a:solidFill>
                  <a:schemeClr val="tx1">
                    <a:lumMod val="75000"/>
                    <a:lumOff val="25000"/>
                  </a:schemeClr>
                </a:solidFill>
              </a:defRPr>
            </a:lvl1pPr>
          </a:lstStyle>
          <a:p>
            <a:r>
              <a:rPr lang="ar-SA" noProof="0"/>
              <a:t>انقر لتحرير نمط العنوان الرئيسي</a:t>
            </a:r>
            <a:endParaRPr lang="en-US" noProof="0"/>
          </a:p>
        </p:txBody>
      </p:sp>
      <p:sp>
        <p:nvSpPr>
          <p:cNvPr id="5" name="Text Placeholder 4">
            <a:extLst/>
          </p:cNvPr>
          <p:cNvSpPr>
            <a:spLocks noGrp="1"/>
          </p:cNvSpPr>
          <p:nvPr>
            <p:ph type="body" sz="quarter" idx="13"/>
          </p:nvPr>
        </p:nvSpPr>
        <p:spPr>
          <a:xfrm>
            <a:off x="323850" y="1008000"/>
            <a:ext cx="7608094"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ar-SA" noProof="0"/>
              <a:t>انقر لتحرير أنماط النص الرئيسي</a:t>
            </a:r>
          </a:p>
        </p:txBody>
      </p:sp>
      <p:sp>
        <p:nvSpPr>
          <p:cNvPr id="17" name="Picture Placeholder 15">
            <a:extLst/>
          </p:cNvPr>
          <p:cNvSpPr>
            <a:spLocks noGrp="1"/>
          </p:cNvSpPr>
          <p:nvPr>
            <p:ph type="pic" sz="quarter" idx="41"/>
          </p:nvPr>
        </p:nvSpPr>
        <p:spPr>
          <a:xfrm>
            <a:off x="698545" y="2709492"/>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6" name="Text Placeholder 8">
            <a:extLst/>
          </p:cNvPr>
          <p:cNvSpPr>
            <a:spLocks noGrp="1"/>
          </p:cNvSpPr>
          <p:nvPr>
            <p:ph type="body" sz="quarter" idx="17"/>
          </p:nvPr>
        </p:nvSpPr>
        <p:spPr>
          <a:xfrm>
            <a:off x="323850" y="3971432"/>
            <a:ext cx="121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8" name="Text Placeholder 10">
            <a:extLst/>
          </p:cNvPr>
          <p:cNvSpPr>
            <a:spLocks noGrp="1"/>
          </p:cNvSpPr>
          <p:nvPr>
            <p:ph type="body" sz="quarter" idx="18"/>
          </p:nvPr>
        </p:nvSpPr>
        <p:spPr>
          <a:xfrm>
            <a:off x="323850" y="4471987"/>
            <a:ext cx="1215000" cy="720000"/>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28" name="Picture Placeholder 15">
            <a:extLst/>
          </p:cNvPr>
          <p:cNvSpPr>
            <a:spLocks noGrp="1"/>
          </p:cNvSpPr>
          <p:nvPr>
            <p:ph type="pic" sz="quarter" idx="47"/>
          </p:nvPr>
        </p:nvSpPr>
        <p:spPr>
          <a:xfrm>
            <a:off x="2296689" y="2709492"/>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9" name="Text Placeholder 8">
            <a:extLst/>
          </p:cNvPr>
          <p:cNvSpPr>
            <a:spLocks noGrp="1"/>
          </p:cNvSpPr>
          <p:nvPr>
            <p:ph type="body" sz="quarter" idx="33"/>
          </p:nvPr>
        </p:nvSpPr>
        <p:spPr>
          <a:xfrm>
            <a:off x="1921994" y="3971432"/>
            <a:ext cx="121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10" name="Text Placeholder 10">
            <a:extLst/>
          </p:cNvPr>
          <p:cNvSpPr>
            <a:spLocks noGrp="1"/>
          </p:cNvSpPr>
          <p:nvPr>
            <p:ph type="body" sz="quarter" idx="34"/>
          </p:nvPr>
        </p:nvSpPr>
        <p:spPr>
          <a:xfrm>
            <a:off x="1921994" y="4471987"/>
            <a:ext cx="1215000" cy="720000"/>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29" name="Picture Placeholder 15">
            <a:extLst/>
          </p:cNvPr>
          <p:cNvSpPr>
            <a:spLocks noGrp="1"/>
          </p:cNvSpPr>
          <p:nvPr>
            <p:ph type="pic" sz="quarter" idx="48"/>
          </p:nvPr>
        </p:nvSpPr>
        <p:spPr>
          <a:xfrm>
            <a:off x="3894833" y="2709492"/>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11" name="Text Placeholder 8">
            <a:extLst/>
          </p:cNvPr>
          <p:cNvSpPr>
            <a:spLocks noGrp="1"/>
          </p:cNvSpPr>
          <p:nvPr>
            <p:ph type="body" sz="quarter" idx="35"/>
          </p:nvPr>
        </p:nvSpPr>
        <p:spPr>
          <a:xfrm>
            <a:off x="3520139" y="3971432"/>
            <a:ext cx="121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12" name="Text Placeholder 10">
            <a:extLst/>
          </p:cNvPr>
          <p:cNvSpPr>
            <a:spLocks noGrp="1"/>
          </p:cNvSpPr>
          <p:nvPr>
            <p:ph type="body" sz="quarter" idx="36"/>
          </p:nvPr>
        </p:nvSpPr>
        <p:spPr>
          <a:xfrm>
            <a:off x="3520139" y="4471987"/>
            <a:ext cx="1215000" cy="720000"/>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30" name="Picture Placeholder 15">
            <a:extLst/>
          </p:cNvPr>
          <p:cNvSpPr>
            <a:spLocks noGrp="1"/>
          </p:cNvSpPr>
          <p:nvPr>
            <p:ph type="pic" sz="quarter" idx="49"/>
          </p:nvPr>
        </p:nvSpPr>
        <p:spPr>
          <a:xfrm>
            <a:off x="5492978" y="2709492"/>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13" name="Text Placeholder 8">
            <a:extLst/>
          </p:cNvPr>
          <p:cNvSpPr>
            <a:spLocks noGrp="1"/>
          </p:cNvSpPr>
          <p:nvPr>
            <p:ph type="body" sz="quarter" idx="37"/>
          </p:nvPr>
        </p:nvSpPr>
        <p:spPr>
          <a:xfrm>
            <a:off x="5118283" y="3971432"/>
            <a:ext cx="121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14" name="Text Placeholder 10">
            <a:extLst/>
          </p:cNvPr>
          <p:cNvSpPr>
            <a:spLocks noGrp="1"/>
          </p:cNvSpPr>
          <p:nvPr>
            <p:ph type="body" sz="quarter" idx="38"/>
          </p:nvPr>
        </p:nvSpPr>
        <p:spPr>
          <a:xfrm>
            <a:off x="5118283" y="4471987"/>
            <a:ext cx="1215000" cy="720000"/>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31" name="Picture Placeholder 15">
            <a:extLst/>
          </p:cNvPr>
          <p:cNvSpPr>
            <a:spLocks noGrp="1"/>
          </p:cNvSpPr>
          <p:nvPr>
            <p:ph type="pic" sz="quarter" idx="50"/>
          </p:nvPr>
        </p:nvSpPr>
        <p:spPr>
          <a:xfrm>
            <a:off x="7091121" y="2709492"/>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15" name="Text Placeholder 8">
            <a:extLst/>
          </p:cNvPr>
          <p:cNvSpPr>
            <a:spLocks noGrp="1"/>
          </p:cNvSpPr>
          <p:nvPr>
            <p:ph type="body" sz="quarter" idx="39"/>
          </p:nvPr>
        </p:nvSpPr>
        <p:spPr>
          <a:xfrm>
            <a:off x="6716426" y="3971432"/>
            <a:ext cx="121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16" name="Text Placeholder 10">
            <a:extLst/>
          </p:cNvPr>
          <p:cNvSpPr>
            <a:spLocks noGrp="1"/>
          </p:cNvSpPr>
          <p:nvPr>
            <p:ph type="body" sz="quarter" idx="40"/>
          </p:nvPr>
        </p:nvSpPr>
        <p:spPr>
          <a:xfrm>
            <a:off x="6716426" y="4471987"/>
            <a:ext cx="1215000" cy="720000"/>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24" name="Footer Placeholder 2">
            <a:extLst>
              <a:ext uri="{FF2B5EF4-FFF2-40B4-BE49-F238E27FC236}">
                <a16:creationId xmlns:a16="http://schemas.microsoft.com/office/drawing/2014/main" id="{05A23627-AA3B-41DA-A58F-7DBCBF525751}"/>
              </a:ext>
            </a:extLst>
          </p:cNvPr>
          <p:cNvSpPr>
            <a:spLocks noGrp="1"/>
          </p:cNvSpPr>
          <p:nvPr>
            <p:ph type="ftr" sz="quarter" idx="51"/>
          </p:nvPr>
        </p:nvSpPr>
        <p:spPr/>
        <p:txBody>
          <a:bodyPr/>
          <a:lstStyle>
            <a:lvl1pPr>
              <a:defRPr/>
            </a:lvl1pPr>
          </a:lstStyle>
          <a:p>
            <a:pPr>
              <a:defRPr/>
            </a:pPr>
            <a:r>
              <a:rPr lang="en-US"/>
              <a:t>Add a footer</a:t>
            </a:r>
          </a:p>
        </p:txBody>
      </p:sp>
      <p:sp>
        <p:nvSpPr>
          <p:cNvPr id="25" name="Slide Number Placeholder 6">
            <a:extLst>
              <a:ext uri="{FF2B5EF4-FFF2-40B4-BE49-F238E27FC236}">
                <a16:creationId xmlns:a16="http://schemas.microsoft.com/office/drawing/2014/main" id="{C6466D76-E709-44E3-B329-340B6C610B32}"/>
              </a:ext>
            </a:extLst>
          </p:cNvPr>
          <p:cNvSpPr>
            <a:spLocks noGrp="1"/>
          </p:cNvSpPr>
          <p:nvPr>
            <p:ph type="sldNum" sz="quarter" idx="52"/>
          </p:nvPr>
        </p:nvSpPr>
        <p:spPr/>
        <p:txBody>
          <a:bodyPr/>
          <a:lstStyle>
            <a:lvl1pPr>
              <a:defRPr/>
            </a:lvl1pPr>
          </a:lstStyle>
          <a:p>
            <a:r>
              <a:rPr lang="en-US" altLang="en-US"/>
              <a:t>page </a:t>
            </a:r>
            <a:fld id="{53B5D074-34FC-4A0B-9195-745E415DC909}" type="slidenum">
              <a:rPr lang="en-US" altLang="en-US" b="1" i="1"/>
              <a:pPr/>
              <a:t>‹#›</a:t>
            </a:fld>
            <a:endParaRPr lang="en-US" altLang="en-US" b="1" i="1"/>
          </a:p>
        </p:txBody>
      </p:sp>
    </p:spTree>
    <p:extLst>
      <p:ext uri="{BB962C8B-B14F-4D97-AF65-F5344CB8AC3E}">
        <p14:creationId xmlns:p14="http://schemas.microsoft.com/office/powerpoint/2010/main" val="3928694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Bullets 3X">
    <p:spTree>
      <p:nvGrpSpPr>
        <p:cNvPr id="1" name=""/>
        <p:cNvGrpSpPr/>
        <p:nvPr/>
      </p:nvGrpSpPr>
      <p:grpSpPr>
        <a:xfrm>
          <a:off x="0" y="0"/>
          <a:ext cx="0" cy="0"/>
          <a:chOff x="0" y="0"/>
          <a:chExt cx="0" cy="0"/>
        </a:xfrm>
      </p:grpSpPr>
      <p:sp>
        <p:nvSpPr>
          <p:cNvPr id="14" name="Rectangle 30">
            <a:extLst>
              <a:ext uri="{FF2B5EF4-FFF2-40B4-BE49-F238E27FC236}">
                <a16:creationId xmlns:a16="http://schemas.microsoft.com/office/drawing/2014/main" id="{64949B2B-D5D6-4B3C-A52B-01892E721325}"/>
              </a:ext>
            </a:extLst>
          </p:cNvPr>
          <p:cNvSpPr/>
          <p:nvPr userDrawn="1"/>
        </p:nvSpPr>
        <p:spPr>
          <a:xfrm>
            <a:off x="476250" y="24130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15" name="Rectangle 31">
            <a:extLst>
              <a:ext uri="{FF2B5EF4-FFF2-40B4-BE49-F238E27FC236}">
                <a16:creationId xmlns:a16="http://schemas.microsoft.com/office/drawing/2014/main" id="{96F2E0FF-B4E9-4BD1-A42B-92847EC4E115}"/>
              </a:ext>
            </a:extLst>
          </p:cNvPr>
          <p:cNvSpPr/>
          <p:nvPr userDrawn="1"/>
        </p:nvSpPr>
        <p:spPr>
          <a:xfrm>
            <a:off x="2074069" y="24130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2" name="Rectangle 32">
            <a:extLst>
              <a:ext uri="{FF2B5EF4-FFF2-40B4-BE49-F238E27FC236}">
                <a16:creationId xmlns:a16="http://schemas.microsoft.com/office/drawing/2014/main" id="{D03FD1BE-C34D-4CAA-8CB3-20BEA9B41E72}"/>
              </a:ext>
            </a:extLst>
          </p:cNvPr>
          <p:cNvSpPr/>
          <p:nvPr userDrawn="1"/>
        </p:nvSpPr>
        <p:spPr>
          <a:xfrm>
            <a:off x="3671888" y="24130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3" name="Rectangle 10">
            <a:extLst>
              <a:ext uri="{FF2B5EF4-FFF2-40B4-BE49-F238E27FC236}">
                <a16:creationId xmlns:a16="http://schemas.microsoft.com/office/drawing/2014/main" id="{C69A6042-CEA7-4157-A14E-A2B5F4FE199E}"/>
              </a:ext>
            </a:extLst>
          </p:cNvPr>
          <p:cNvSpPr/>
          <p:nvPr userDrawn="1"/>
        </p:nvSpPr>
        <p:spPr>
          <a:xfrm rot="5400000">
            <a:off x="4952206" y="3458369"/>
            <a:ext cx="3292475" cy="323373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nvGrpSpPr>
          <p:cNvPr id="24" name="Group 24">
            <a:extLst>
              <a:ext uri="{FF2B5EF4-FFF2-40B4-BE49-F238E27FC236}">
                <a16:creationId xmlns:a16="http://schemas.microsoft.com/office/drawing/2014/main" id="{6ACB0DB3-8666-401A-A1BA-402C17219952}"/>
              </a:ext>
            </a:extLst>
          </p:cNvPr>
          <p:cNvGrpSpPr/>
          <p:nvPr userDrawn="1"/>
        </p:nvGrpSpPr>
        <p:grpSpPr>
          <a:xfrm>
            <a:off x="4980788" y="0"/>
            <a:ext cx="3234757" cy="6858000"/>
            <a:chOff x="0" y="0"/>
            <a:chExt cx="12192000" cy="6858000"/>
          </a:xfrm>
          <a:solidFill>
            <a:schemeClr val="accent1"/>
          </a:solidFill>
        </p:grpSpPr>
        <p:sp>
          <p:nvSpPr>
            <p:cNvPr id="25" name="Rectangle 25">
              <a:extLst>
                <a:ext uri="{FF2B5EF4-FFF2-40B4-BE49-F238E27FC236}">
                  <a16:creationId xmlns:a16="http://schemas.microsoft.com/office/drawing/2014/main" id="{885977CC-EC4D-4372-8B66-1A05A3E4E1D6}"/>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6" name="Rectangle 26">
              <a:extLst>
                <a:ext uri="{FF2B5EF4-FFF2-40B4-BE49-F238E27FC236}">
                  <a16:creationId xmlns:a16="http://schemas.microsoft.com/office/drawing/2014/main" id="{43EB91AF-797D-4819-81C3-D85DDB39B8B1}"/>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sp>
        <p:nvSpPr>
          <p:cNvPr id="27" name="Rectangle 27">
            <a:extLst>
              <a:ext uri="{FF2B5EF4-FFF2-40B4-BE49-F238E27FC236}">
                <a16:creationId xmlns:a16="http://schemas.microsoft.com/office/drawing/2014/main" id="{57A8BC7F-11D3-4B6C-AA28-7D6D02C7F894}"/>
              </a:ext>
            </a:extLst>
          </p:cNvPr>
          <p:cNvSpPr/>
          <p:nvPr userDrawn="1"/>
        </p:nvSpPr>
        <p:spPr>
          <a:xfrm rot="5400000">
            <a:off x="4952206" y="165894"/>
            <a:ext cx="3292475" cy="3233738"/>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34" name="Picture Placeholder 15">
            <a:extLst/>
          </p:cNvPr>
          <p:cNvSpPr>
            <a:spLocks noGrp="1"/>
          </p:cNvSpPr>
          <p:nvPr>
            <p:ph type="pic" sz="quarter" idx="45"/>
          </p:nvPr>
        </p:nvSpPr>
        <p:spPr>
          <a:xfrm>
            <a:off x="698545" y="2709492"/>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16" name="Text Placeholder 8">
            <a:extLst/>
          </p:cNvPr>
          <p:cNvSpPr>
            <a:spLocks noGrp="1"/>
          </p:cNvSpPr>
          <p:nvPr>
            <p:ph type="body" sz="quarter" idx="17"/>
          </p:nvPr>
        </p:nvSpPr>
        <p:spPr>
          <a:xfrm>
            <a:off x="323850" y="3971432"/>
            <a:ext cx="121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17" name="Text Placeholder 10">
            <a:extLst/>
          </p:cNvPr>
          <p:cNvSpPr>
            <a:spLocks noGrp="1"/>
          </p:cNvSpPr>
          <p:nvPr>
            <p:ph type="body" sz="quarter" idx="18"/>
          </p:nvPr>
        </p:nvSpPr>
        <p:spPr>
          <a:xfrm>
            <a:off x="323850" y="4471987"/>
            <a:ext cx="1215000" cy="720000"/>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35" name="Picture Placeholder 15">
            <a:extLst/>
          </p:cNvPr>
          <p:cNvSpPr>
            <a:spLocks noGrp="1"/>
          </p:cNvSpPr>
          <p:nvPr>
            <p:ph type="pic" sz="quarter" idx="47"/>
          </p:nvPr>
        </p:nvSpPr>
        <p:spPr>
          <a:xfrm>
            <a:off x="2296689" y="2709492"/>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18" name="Text Placeholder 8">
            <a:extLst/>
          </p:cNvPr>
          <p:cNvSpPr>
            <a:spLocks noGrp="1"/>
          </p:cNvSpPr>
          <p:nvPr>
            <p:ph type="body" sz="quarter" idx="33"/>
          </p:nvPr>
        </p:nvSpPr>
        <p:spPr>
          <a:xfrm>
            <a:off x="1921994" y="3971432"/>
            <a:ext cx="121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19" name="Text Placeholder 10">
            <a:extLst/>
          </p:cNvPr>
          <p:cNvSpPr>
            <a:spLocks noGrp="1"/>
          </p:cNvSpPr>
          <p:nvPr>
            <p:ph type="body" sz="quarter" idx="34"/>
          </p:nvPr>
        </p:nvSpPr>
        <p:spPr>
          <a:xfrm>
            <a:off x="1921994" y="4471987"/>
            <a:ext cx="1215000" cy="720000"/>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36" name="Picture Placeholder 15">
            <a:extLst/>
          </p:cNvPr>
          <p:cNvSpPr>
            <a:spLocks noGrp="1"/>
          </p:cNvSpPr>
          <p:nvPr>
            <p:ph type="pic" sz="quarter" idx="48"/>
          </p:nvPr>
        </p:nvSpPr>
        <p:spPr>
          <a:xfrm>
            <a:off x="3894833" y="2709492"/>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20" name="Text Placeholder 8">
            <a:extLst/>
          </p:cNvPr>
          <p:cNvSpPr>
            <a:spLocks noGrp="1"/>
          </p:cNvSpPr>
          <p:nvPr>
            <p:ph type="body" sz="quarter" idx="35"/>
          </p:nvPr>
        </p:nvSpPr>
        <p:spPr>
          <a:xfrm>
            <a:off x="3520139" y="3971432"/>
            <a:ext cx="121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21" name="Text Placeholder 10">
            <a:extLst/>
          </p:cNvPr>
          <p:cNvSpPr>
            <a:spLocks noGrp="1"/>
          </p:cNvSpPr>
          <p:nvPr>
            <p:ph type="body" sz="quarter" idx="36"/>
          </p:nvPr>
        </p:nvSpPr>
        <p:spPr>
          <a:xfrm>
            <a:off x="3520139" y="4471987"/>
            <a:ext cx="1215000" cy="720000"/>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10" name="Picture Placeholder 22">
            <a:extLst/>
          </p:cNvPr>
          <p:cNvSpPr>
            <a:spLocks noGrp="1"/>
          </p:cNvSpPr>
          <p:nvPr>
            <p:ph type="pic" sz="quarter" idx="10"/>
          </p:nvPr>
        </p:nvSpPr>
        <p:spPr>
          <a:xfrm>
            <a:off x="4980789" y="136525"/>
            <a:ext cx="3234756" cy="6584950"/>
          </a:xfrm>
          <a:solidFill>
            <a:schemeClr val="accent4">
              <a:lumMod val="50000"/>
            </a:schemeClr>
          </a:solidFill>
        </p:spPr>
        <p:txBody>
          <a:bodyPr tIns="1512000" rtlCol="0">
            <a:noAutofit/>
          </a:bodyPr>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2" name="Title 1">
            <a:extLst/>
          </p:cNvPr>
          <p:cNvSpPr>
            <a:spLocks noGrp="1"/>
          </p:cNvSpPr>
          <p:nvPr>
            <p:ph type="ctrTitle"/>
          </p:nvPr>
        </p:nvSpPr>
        <p:spPr>
          <a:xfrm>
            <a:off x="5149852" y="3674372"/>
            <a:ext cx="2897416" cy="720000"/>
          </a:xfrm>
        </p:spPr>
        <p:txBody>
          <a:bodyPr/>
          <a:lstStyle>
            <a:lvl1pPr algn="r">
              <a:defRPr sz="3375">
                <a:solidFill>
                  <a:schemeClr val="bg1"/>
                </a:solidFill>
              </a:defRPr>
            </a:lvl1pPr>
          </a:lstStyle>
          <a:p>
            <a:r>
              <a:rPr lang="ar-SA" noProof="0"/>
              <a:t>انقر لتحرير نمط العنوان الرئيسي</a:t>
            </a:r>
            <a:endParaRPr lang="en-US" noProof="0"/>
          </a:p>
        </p:txBody>
      </p:sp>
      <p:sp>
        <p:nvSpPr>
          <p:cNvPr id="3" name="Subtitle 2">
            <a:extLst/>
          </p:cNvPr>
          <p:cNvSpPr>
            <a:spLocks noGrp="1"/>
          </p:cNvSpPr>
          <p:nvPr>
            <p:ph type="subTitle" idx="1"/>
          </p:nvPr>
        </p:nvSpPr>
        <p:spPr>
          <a:xfrm>
            <a:off x="5149852" y="4608000"/>
            <a:ext cx="2897416" cy="1800000"/>
          </a:xfr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noProof="0"/>
              <a:t>انقر لتحرير نمط العنوان الثانوي الرئيسي</a:t>
            </a:r>
            <a:endParaRPr lang="en-US" noProof="0"/>
          </a:p>
        </p:txBody>
      </p:sp>
      <p:sp>
        <p:nvSpPr>
          <p:cNvPr id="28" name="Footer Placeholder 4">
            <a:extLst>
              <a:ext uri="{FF2B5EF4-FFF2-40B4-BE49-F238E27FC236}">
                <a16:creationId xmlns:a16="http://schemas.microsoft.com/office/drawing/2014/main" id="{3087D89A-5080-47E6-8A41-7CA8C34F666A}"/>
              </a:ext>
            </a:extLst>
          </p:cNvPr>
          <p:cNvSpPr>
            <a:spLocks noGrp="1"/>
          </p:cNvSpPr>
          <p:nvPr>
            <p:ph type="ftr" sz="quarter" idx="49"/>
          </p:nvPr>
        </p:nvSpPr>
        <p:spPr/>
        <p:txBody>
          <a:bodyPr/>
          <a:lstStyle>
            <a:lvl1pPr>
              <a:defRPr/>
            </a:lvl1pPr>
          </a:lstStyle>
          <a:p>
            <a:pPr>
              <a:defRPr/>
            </a:pPr>
            <a:r>
              <a:rPr lang="en-US"/>
              <a:t>Add a footer</a:t>
            </a:r>
          </a:p>
        </p:txBody>
      </p:sp>
      <p:sp>
        <p:nvSpPr>
          <p:cNvPr id="29" name="Slide Number Placeholder 6">
            <a:extLst>
              <a:ext uri="{FF2B5EF4-FFF2-40B4-BE49-F238E27FC236}">
                <a16:creationId xmlns:a16="http://schemas.microsoft.com/office/drawing/2014/main" id="{ADB683AF-5956-4269-ABF8-3A8C5DC22CD1}"/>
              </a:ext>
            </a:extLst>
          </p:cNvPr>
          <p:cNvSpPr>
            <a:spLocks noGrp="1"/>
          </p:cNvSpPr>
          <p:nvPr>
            <p:ph type="sldNum" sz="quarter" idx="50"/>
          </p:nvPr>
        </p:nvSpPr>
        <p:spPr/>
        <p:txBody>
          <a:bodyPr/>
          <a:lstStyle>
            <a:lvl1pPr>
              <a:defRPr/>
            </a:lvl1pPr>
          </a:lstStyle>
          <a:p>
            <a:r>
              <a:rPr lang="en-US" altLang="en-US"/>
              <a:t>page </a:t>
            </a:r>
            <a:fld id="{D24570D9-FE54-4D06-8C0E-3CD9604C6D88}" type="slidenum">
              <a:rPr lang="en-US" altLang="en-US" b="1" i="1"/>
              <a:pPr/>
              <a:t>‹#›</a:t>
            </a:fld>
            <a:endParaRPr lang="en-US" altLang="en-US" b="1" i="1"/>
          </a:p>
        </p:txBody>
      </p:sp>
    </p:spTree>
    <p:extLst>
      <p:ext uri="{BB962C8B-B14F-4D97-AF65-F5344CB8AC3E}">
        <p14:creationId xmlns:p14="http://schemas.microsoft.com/office/powerpoint/2010/main" val="196542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35240EFB-3817-4EA0-8BB5-95FC08DAEA09}"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4925B-7B62-4D41-A4EC-23A95404D956}" type="slidenum">
              <a:rPr lang="en-US" smtClean="0"/>
              <a:pPr/>
              <a:t>‹#›</a:t>
            </a:fld>
            <a:endParaRPr lang="en-US"/>
          </a:p>
        </p:txBody>
      </p:sp>
    </p:spTree>
    <p:extLst>
      <p:ext uri="{BB962C8B-B14F-4D97-AF65-F5344CB8AC3E}">
        <p14:creationId xmlns:p14="http://schemas.microsoft.com/office/powerpoint/2010/main" val="320811369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Bullets 4X">
    <p:spTree>
      <p:nvGrpSpPr>
        <p:cNvPr id="1" name=""/>
        <p:cNvGrpSpPr/>
        <p:nvPr/>
      </p:nvGrpSpPr>
      <p:grpSpPr>
        <a:xfrm>
          <a:off x="0" y="0"/>
          <a:ext cx="0" cy="0"/>
          <a:chOff x="0" y="0"/>
          <a:chExt cx="0" cy="0"/>
        </a:xfrm>
      </p:grpSpPr>
      <p:sp>
        <p:nvSpPr>
          <p:cNvPr id="20" name="Rectangle 30">
            <a:extLst>
              <a:ext uri="{FF2B5EF4-FFF2-40B4-BE49-F238E27FC236}">
                <a16:creationId xmlns:a16="http://schemas.microsoft.com/office/drawing/2014/main" id="{814936F8-E9A4-4B37-85E7-39B990C5901B}"/>
              </a:ext>
            </a:extLst>
          </p:cNvPr>
          <p:cNvSpPr/>
          <p:nvPr userDrawn="1"/>
        </p:nvSpPr>
        <p:spPr>
          <a:xfrm>
            <a:off x="1296591" y="773114"/>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1" name="Rectangle 31">
            <a:extLst>
              <a:ext uri="{FF2B5EF4-FFF2-40B4-BE49-F238E27FC236}">
                <a16:creationId xmlns:a16="http://schemas.microsoft.com/office/drawing/2014/main" id="{43C8FB47-C7DF-4A0F-A3CA-BBB742A0AAD2}"/>
              </a:ext>
            </a:extLst>
          </p:cNvPr>
          <p:cNvSpPr/>
          <p:nvPr userDrawn="1"/>
        </p:nvSpPr>
        <p:spPr>
          <a:xfrm>
            <a:off x="2895600" y="773114"/>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2" name="Rectangle 34">
            <a:extLst>
              <a:ext uri="{FF2B5EF4-FFF2-40B4-BE49-F238E27FC236}">
                <a16:creationId xmlns:a16="http://schemas.microsoft.com/office/drawing/2014/main" id="{FEBF69B3-1DD8-40F6-8DCC-97CEFC55C49C}"/>
              </a:ext>
            </a:extLst>
          </p:cNvPr>
          <p:cNvSpPr/>
          <p:nvPr userDrawn="1"/>
        </p:nvSpPr>
        <p:spPr>
          <a:xfrm>
            <a:off x="1296591" y="37719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3" name="Rectangle 35">
            <a:extLst>
              <a:ext uri="{FF2B5EF4-FFF2-40B4-BE49-F238E27FC236}">
                <a16:creationId xmlns:a16="http://schemas.microsoft.com/office/drawing/2014/main" id="{AFE542AC-FABD-45C2-9B82-FD14417C2D42}"/>
              </a:ext>
            </a:extLst>
          </p:cNvPr>
          <p:cNvSpPr/>
          <p:nvPr userDrawn="1"/>
        </p:nvSpPr>
        <p:spPr>
          <a:xfrm>
            <a:off x="2894410" y="37719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4" name="Rectangle 10">
            <a:extLst>
              <a:ext uri="{FF2B5EF4-FFF2-40B4-BE49-F238E27FC236}">
                <a16:creationId xmlns:a16="http://schemas.microsoft.com/office/drawing/2014/main" id="{A337DCF6-812A-4D54-9917-ECC5B5241B9A}"/>
              </a:ext>
            </a:extLst>
          </p:cNvPr>
          <p:cNvSpPr/>
          <p:nvPr userDrawn="1"/>
        </p:nvSpPr>
        <p:spPr>
          <a:xfrm rot="5400000">
            <a:off x="3305969" y="1812131"/>
            <a:ext cx="6584950" cy="323373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nvGrpSpPr>
          <p:cNvPr id="29" name="Group 19">
            <a:extLst>
              <a:ext uri="{FF2B5EF4-FFF2-40B4-BE49-F238E27FC236}">
                <a16:creationId xmlns:a16="http://schemas.microsoft.com/office/drawing/2014/main" id="{289B7797-1833-4238-B856-F65407B27D14}"/>
              </a:ext>
            </a:extLst>
          </p:cNvPr>
          <p:cNvGrpSpPr/>
          <p:nvPr userDrawn="1"/>
        </p:nvGrpSpPr>
        <p:grpSpPr>
          <a:xfrm>
            <a:off x="4980788" y="0"/>
            <a:ext cx="3234757" cy="6858000"/>
            <a:chOff x="0" y="0"/>
            <a:chExt cx="12192000" cy="6858000"/>
          </a:xfrm>
          <a:solidFill>
            <a:schemeClr val="accent1"/>
          </a:solidFill>
        </p:grpSpPr>
        <p:sp>
          <p:nvSpPr>
            <p:cNvPr id="30" name="Rectangle 20">
              <a:extLst>
                <a:ext uri="{FF2B5EF4-FFF2-40B4-BE49-F238E27FC236}">
                  <a16:creationId xmlns:a16="http://schemas.microsoft.com/office/drawing/2014/main" id="{B3558ED2-E38D-4DD7-BF00-B0DF0CD882B3}"/>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31" name="Rectangle 23">
              <a:extLst>
                <a:ext uri="{FF2B5EF4-FFF2-40B4-BE49-F238E27FC236}">
                  <a16:creationId xmlns:a16="http://schemas.microsoft.com/office/drawing/2014/main" id="{AFC63D3A-7B96-4BC9-A45B-7B71A249A5AB}"/>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sp>
        <p:nvSpPr>
          <p:cNvPr id="33" name="Picture Placeholder 15">
            <a:extLst/>
          </p:cNvPr>
          <p:cNvSpPr>
            <a:spLocks noGrp="1"/>
          </p:cNvSpPr>
          <p:nvPr>
            <p:ph type="pic" sz="quarter" idx="51"/>
          </p:nvPr>
        </p:nvSpPr>
        <p:spPr>
          <a:xfrm>
            <a:off x="1519809" y="1070668"/>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16" name="Text Placeholder 8">
            <a:extLst/>
          </p:cNvPr>
          <p:cNvSpPr>
            <a:spLocks noGrp="1"/>
          </p:cNvSpPr>
          <p:nvPr>
            <p:ph type="body" sz="quarter" idx="17"/>
          </p:nvPr>
        </p:nvSpPr>
        <p:spPr>
          <a:xfrm>
            <a:off x="1145114" y="2310044"/>
            <a:ext cx="1215000" cy="252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17" name="Text Placeholder 10">
            <a:extLst/>
          </p:cNvPr>
          <p:cNvSpPr>
            <a:spLocks noGrp="1"/>
          </p:cNvSpPr>
          <p:nvPr>
            <p:ph type="body" sz="quarter" idx="18"/>
          </p:nvPr>
        </p:nvSpPr>
        <p:spPr>
          <a:xfrm>
            <a:off x="1145114" y="2702598"/>
            <a:ext cx="1215000" cy="434302"/>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34" name="Picture Placeholder 15">
            <a:extLst/>
          </p:cNvPr>
          <p:cNvSpPr>
            <a:spLocks noGrp="1"/>
          </p:cNvSpPr>
          <p:nvPr>
            <p:ph type="pic" sz="quarter" idx="52"/>
          </p:nvPr>
        </p:nvSpPr>
        <p:spPr>
          <a:xfrm>
            <a:off x="3117953" y="1070668"/>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18" name="Text Placeholder 8">
            <a:extLst/>
          </p:cNvPr>
          <p:cNvSpPr>
            <a:spLocks noGrp="1"/>
          </p:cNvSpPr>
          <p:nvPr>
            <p:ph type="body" sz="quarter" idx="33"/>
          </p:nvPr>
        </p:nvSpPr>
        <p:spPr>
          <a:xfrm>
            <a:off x="2743259" y="2310044"/>
            <a:ext cx="1215000" cy="252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19" name="Text Placeholder 10">
            <a:extLst/>
          </p:cNvPr>
          <p:cNvSpPr>
            <a:spLocks noGrp="1"/>
          </p:cNvSpPr>
          <p:nvPr>
            <p:ph type="body" sz="quarter" idx="34"/>
          </p:nvPr>
        </p:nvSpPr>
        <p:spPr>
          <a:xfrm>
            <a:off x="2743259" y="2702598"/>
            <a:ext cx="1215000" cy="434302"/>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37" name="Picture Placeholder 15">
            <a:extLst/>
          </p:cNvPr>
          <p:cNvSpPr>
            <a:spLocks noGrp="1"/>
          </p:cNvSpPr>
          <p:nvPr>
            <p:ph type="pic" sz="quarter" idx="53"/>
          </p:nvPr>
        </p:nvSpPr>
        <p:spPr>
          <a:xfrm>
            <a:off x="1519076" y="4068311"/>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25" name="Text Placeholder 8">
            <a:extLst/>
          </p:cNvPr>
          <p:cNvSpPr>
            <a:spLocks noGrp="1"/>
          </p:cNvSpPr>
          <p:nvPr>
            <p:ph type="body" sz="quarter" idx="45"/>
          </p:nvPr>
        </p:nvSpPr>
        <p:spPr>
          <a:xfrm>
            <a:off x="1145114" y="5329272"/>
            <a:ext cx="1215000" cy="252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26" name="Text Placeholder 10">
            <a:extLst/>
          </p:cNvPr>
          <p:cNvSpPr>
            <a:spLocks noGrp="1"/>
          </p:cNvSpPr>
          <p:nvPr>
            <p:ph type="body" sz="quarter" idx="46"/>
          </p:nvPr>
        </p:nvSpPr>
        <p:spPr>
          <a:xfrm>
            <a:off x="1145114" y="5721826"/>
            <a:ext cx="1215000" cy="434302"/>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38" name="Picture Placeholder 15">
            <a:extLst/>
          </p:cNvPr>
          <p:cNvSpPr>
            <a:spLocks noGrp="1"/>
          </p:cNvSpPr>
          <p:nvPr>
            <p:ph type="pic" sz="quarter" idx="54"/>
          </p:nvPr>
        </p:nvSpPr>
        <p:spPr>
          <a:xfrm>
            <a:off x="3117220" y="4068311"/>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27" name="Text Placeholder 8">
            <a:extLst/>
          </p:cNvPr>
          <p:cNvSpPr>
            <a:spLocks noGrp="1"/>
          </p:cNvSpPr>
          <p:nvPr>
            <p:ph type="body" sz="quarter" idx="47"/>
          </p:nvPr>
        </p:nvSpPr>
        <p:spPr>
          <a:xfrm>
            <a:off x="2743259" y="5329272"/>
            <a:ext cx="1215000" cy="252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28" name="Text Placeholder 10">
            <a:extLst/>
          </p:cNvPr>
          <p:cNvSpPr>
            <a:spLocks noGrp="1"/>
          </p:cNvSpPr>
          <p:nvPr>
            <p:ph type="body" sz="quarter" idx="48"/>
          </p:nvPr>
        </p:nvSpPr>
        <p:spPr>
          <a:xfrm>
            <a:off x="2743259" y="5721826"/>
            <a:ext cx="1215000" cy="434302"/>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10" name="Picture Placeholder 22">
            <a:extLst/>
          </p:cNvPr>
          <p:cNvSpPr>
            <a:spLocks noGrp="1"/>
          </p:cNvSpPr>
          <p:nvPr>
            <p:ph type="pic" sz="quarter" idx="10"/>
          </p:nvPr>
        </p:nvSpPr>
        <p:spPr>
          <a:xfrm>
            <a:off x="4980789" y="136525"/>
            <a:ext cx="3234756" cy="6584950"/>
          </a:xfrm>
          <a:solidFill>
            <a:schemeClr val="accent4">
              <a:lumMod val="50000"/>
            </a:schemeClr>
          </a:solidFill>
        </p:spPr>
        <p:txBody>
          <a:bodyPr tIns="1512000" rtlCol="0">
            <a:noAutofit/>
          </a:bodyPr>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2" name="Title 1">
            <a:extLst/>
          </p:cNvPr>
          <p:cNvSpPr>
            <a:spLocks noGrp="1"/>
          </p:cNvSpPr>
          <p:nvPr>
            <p:ph type="ctrTitle"/>
          </p:nvPr>
        </p:nvSpPr>
        <p:spPr>
          <a:xfrm>
            <a:off x="5149853" y="3674372"/>
            <a:ext cx="2897416" cy="720000"/>
          </a:xfrm>
        </p:spPr>
        <p:txBody>
          <a:bodyPr/>
          <a:lstStyle>
            <a:lvl1pPr algn="r">
              <a:defRPr sz="3375">
                <a:solidFill>
                  <a:schemeClr val="bg1"/>
                </a:solidFill>
              </a:defRPr>
            </a:lvl1pPr>
          </a:lstStyle>
          <a:p>
            <a:r>
              <a:rPr lang="ar-SA" noProof="0"/>
              <a:t>انقر لتحرير نمط العنوان الرئيسي</a:t>
            </a:r>
            <a:endParaRPr lang="en-US" noProof="0"/>
          </a:p>
        </p:txBody>
      </p:sp>
      <p:sp>
        <p:nvSpPr>
          <p:cNvPr id="3" name="Subtitle 2">
            <a:extLst/>
          </p:cNvPr>
          <p:cNvSpPr>
            <a:spLocks noGrp="1"/>
          </p:cNvSpPr>
          <p:nvPr>
            <p:ph type="subTitle" idx="1"/>
          </p:nvPr>
        </p:nvSpPr>
        <p:spPr>
          <a:xfrm>
            <a:off x="5149853" y="4608000"/>
            <a:ext cx="2897416" cy="1800000"/>
          </a:xfr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noProof="0"/>
              <a:t>انقر لتحرير نمط العنوان الثانوي الرئيسي</a:t>
            </a:r>
            <a:endParaRPr lang="en-US" noProof="0"/>
          </a:p>
        </p:txBody>
      </p:sp>
      <p:sp>
        <p:nvSpPr>
          <p:cNvPr id="32" name="Footer Placeholder 4">
            <a:extLst>
              <a:ext uri="{FF2B5EF4-FFF2-40B4-BE49-F238E27FC236}">
                <a16:creationId xmlns:a16="http://schemas.microsoft.com/office/drawing/2014/main" id="{DF4A71AC-0564-4DBC-9B0E-80A897AD52C8}"/>
              </a:ext>
            </a:extLst>
          </p:cNvPr>
          <p:cNvSpPr>
            <a:spLocks noGrp="1"/>
          </p:cNvSpPr>
          <p:nvPr>
            <p:ph type="ftr" sz="quarter" idx="55"/>
          </p:nvPr>
        </p:nvSpPr>
        <p:spPr/>
        <p:txBody>
          <a:bodyPr/>
          <a:lstStyle>
            <a:lvl1pPr>
              <a:defRPr/>
            </a:lvl1pPr>
          </a:lstStyle>
          <a:p>
            <a:pPr>
              <a:defRPr/>
            </a:pPr>
            <a:r>
              <a:rPr lang="en-US"/>
              <a:t>Add a footer</a:t>
            </a:r>
          </a:p>
        </p:txBody>
      </p:sp>
      <p:sp>
        <p:nvSpPr>
          <p:cNvPr id="35" name="Slide Number Placeholder 6">
            <a:extLst>
              <a:ext uri="{FF2B5EF4-FFF2-40B4-BE49-F238E27FC236}">
                <a16:creationId xmlns:a16="http://schemas.microsoft.com/office/drawing/2014/main" id="{875165B2-454C-413D-A8B8-A878CD48D364}"/>
              </a:ext>
            </a:extLst>
          </p:cNvPr>
          <p:cNvSpPr>
            <a:spLocks noGrp="1"/>
          </p:cNvSpPr>
          <p:nvPr>
            <p:ph type="sldNum" sz="quarter" idx="56"/>
          </p:nvPr>
        </p:nvSpPr>
        <p:spPr/>
        <p:txBody>
          <a:bodyPr/>
          <a:lstStyle>
            <a:lvl1pPr>
              <a:defRPr/>
            </a:lvl1pPr>
          </a:lstStyle>
          <a:p>
            <a:r>
              <a:rPr lang="en-US" altLang="en-US"/>
              <a:t>page </a:t>
            </a:r>
            <a:fld id="{AD0D8083-33DE-4FC7-852B-D4493A8A1F9D}" type="slidenum">
              <a:rPr lang="en-US" altLang="en-US" b="1" i="1"/>
              <a:pPr/>
              <a:t>‹#›</a:t>
            </a:fld>
            <a:endParaRPr lang="en-US" altLang="en-US" b="1" i="1"/>
          </a:p>
        </p:txBody>
      </p:sp>
    </p:spTree>
    <p:extLst>
      <p:ext uri="{BB962C8B-B14F-4D97-AF65-F5344CB8AC3E}">
        <p14:creationId xmlns:p14="http://schemas.microsoft.com/office/powerpoint/2010/main" val="2311497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pic>
        <p:nvPicPr>
          <p:cNvPr id="6" name="Picture 30">
            <a:extLst>
              <a:ext uri="{FF2B5EF4-FFF2-40B4-BE49-F238E27FC236}">
                <a16:creationId xmlns:a16="http://schemas.microsoft.com/office/drawing/2014/main" id="{2CE3DA3E-EE75-47EF-96DE-D663B10B49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7201"/>
            <a:ext cx="8029575"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a:extLst>
              <a:ext uri="{FF2B5EF4-FFF2-40B4-BE49-F238E27FC236}">
                <a16:creationId xmlns:a16="http://schemas.microsoft.com/office/drawing/2014/main" id="{392EBE7D-1122-4E03-8C91-750DE5DEDBA7}"/>
              </a:ext>
            </a:extLst>
          </p:cNvPr>
          <p:cNvSpPr/>
          <p:nvPr userDrawn="1"/>
        </p:nvSpPr>
        <p:spPr>
          <a:xfrm rot="5400000">
            <a:off x="3305969" y="1812131"/>
            <a:ext cx="6584950" cy="323373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nvGrpSpPr>
          <p:cNvPr id="8" name="Group 11">
            <a:extLst>
              <a:ext uri="{FF2B5EF4-FFF2-40B4-BE49-F238E27FC236}">
                <a16:creationId xmlns:a16="http://schemas.microsoft.com/office/drawing/2014/main" id="{913F2C4C-89FE-45DC-95CB-DD4187EA69F6}"/>
              </a:ext>
            </a:extLst>
          </p:cNvPr>
          <p:cNvGrpSpPr/>
          <p:nvPr userDrawn="1"/>
        </p:nvGrpSpPr>
        <p:grpSpPr>
          <a:xfrm>
            <a:off x="4980788" y="0"/>
            <a:ext cx="3234757" cy="6858000"/>
            <a:chOff x="0" y="0"/>
            <a:chExt cx="12192000" cy="6858000"/>
          </a:xfrm>
          <a:solidFill>
            <a:schemeClr val="accent1"/>
          </a:solidFill>
        </p:grpSpPr>
        <p:sp>
          <p:nvSpPr>
            <p:cNvPr id="9" name="Rectangle 12">
              <a:extLst>
                <a:ext uri="{FF2B5EF4-FFF2-40B4-BE49-F238E27FC236}">
                  <a16:creationId xmlns:a16="http://schemas.microsoft.com/office/drawing/2014/main" id="{65CF966D-9125-439C-9DDB-5A2C25391EB6}"/>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11" name="Rectangle 13">
              <a:extLst>
                <a:ext uri="{FF2B5EF4-FFF2-40B4-BE49-F238E27FC236}">
                  <a16:creationId xmlns:a16="http://schemas.microsoft.com/office/drawing/2014/main" id="{F28237D8-BB36-4007-8F94-FAC09A143023}"/>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sp>
        <p:nvSpPr>
          <p:cNvPr id="32" name="Picture Placeholder 10">
            <a:extLst/>
          </p:cNvPr>
          <p:cNvSpPr>
            <a:spLocks noGrp="1"/>
          </p:cNvSpPr>
          <p:nvPr>
            <p:ph type="pic" sz="quarter" idx="13"/>
          </p:nvPr>
        </p:nvSpPr>
        <p:spPr>
          <a:xfrm>
            <a:off x="-1" y="947452"/>
            <a:ext cx="4277917"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10" name="Picture Placeholder 22">
            <a:extLst/>
          </p:cNvPr>
          <p:cNvSpPr>
            <a:spLocks noGrp="1"/>
          </p:cNvSpPr>
          <p:nvPr>
            <p:ph type="pic" sz="quarter" idx="10"/>
          </p:nvPr>
        </p:nvSpPr>
        <p:spPr>
          <a:xfrm>
            <a:off x="4980789" y="136525"/>
            <a:ext cx="3234756" cy="6584950"/>
          </a:xfrm>
          <a:solidFill>
            <a:schemeClr val="accent4">
              <a:lumMod val="50000"/>
            </a:schemeClr>
          </a:solidFill>
        </p:spPr>
        <p:txBody>
          <a:bodyPr tIns="1512000" rtlCol="0">
            <a:noAutofit/>
          </a:bodyPr>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2" name="Title 1">
            <a:extLst/>
          </p:cNvPr>
          <p:cNvSpPr>
            <a:spLocks noGrp="1"/>
          </p:cNvSpPr>
          <p:nvPr>
            <p:ph type="ctrTitle"/>
          </p:nvPr>
        </p:nvSpPr>
        <p:spPr>
          <a:xfrm>
            <a:off x="5149853" y="1767594"/>
            <a:ext cx="2897416" cy="2595353"/>
          </a:xfrm>
        </p:spPr>
        <p:txBody>
          <a:bodyPr/>
          <a:lstStyle>
            <a:lvl1pPr algn="l">
              <a:defRPr sz="3375">
                <a:solidFill>
                  <a:schemeClr val="bg1"/>
                </a:solidFill>
              </a:defRPr>
            </a:lvl1pPr>
          </a:lstStyle>
          <a:p>
            <a:r>
              <a:rPr lang="ar-SA" noProof="0"/>
              <a:t>انقر لتحرير نمط العنوان الرئيسي</a:t>
            </a:r>
            <a:endParaRPr lang="en-US" noProof="0"/>
          </a:p>
        </p:txBody>
      </p:sp>
      <p:sp>
        <p:nvSpPr>
          <p:cNvPr id="24" name="Content Placeholder 2">
            <a:extLst/>
          </p:cNvPr>
          <p:cNvSpPr>
            <a:spLocks noGrp="1"/>
          </p:cNvSpPr>
          <p:nvPr>
            <p:ph idx="1"/>
          </p:nvPr>
        </p:nvSpPr>
        <p:spPr>
          <a:xfrm>
            <a:off x="5149853" y="4608000"/>
            <a:ext cx="2897416" cy="18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12" name="Footer Placeholder 4">
            <a:extLst>
              <a:ext uri="{FF2B5EF4-FFF2-40B4-BE49-F238E27FC236}">
                <a16:creationId xmlns:a16="http://schemas.microsoft.com/office/drawing/2014/main" id="{9E215FFA-2B76-490B-91DE-DAF47B07625A}"/>
              </a:ext>
            </a:extLst>
          </p:cNvPr>
          <p:cNvSpPr>
            <a:spLocks noGrp="1"/>
          </p:cNvSpPr>
          <p:nvPr>
            <p:ph type="ftr" sz="quarter" idx="14"/>
          </p:nvPr>
        </p:nvSpPr>
        <p:spPr/>
        <p:txBody>
          <a:bodyPr/>
          <a:lstStyle>
            <a:lvl1pPr>
              <a:defRPr/>
            </a:lvl1pPr>
          </a:lstStyle>
          <a:p>
            <a:pPr>
              <a:defRPr/>
            </a:pPr>
            <a:r>
              <a:rPr lang="en-US"/>
              <a:t>Add a footer</a:t>
            </a:r>
          </a:p>
        </p:txBody>
      </p:sp>
      <p:sp>
        <p:nvSpPr>
          <p:cNvPr id="13" name="Slide Number Placeholder 6">
            <a:extLst>
              <a:ext uri="{FF2B5EF4-FFF2-40B4-BE49-F238E27FC236}">
                <a16:creationId xmlns:a16="http://schemas.microsoft.com/office/drawing/2014/main" id="{447C92BB-AA60-4CF0-946B-72B2C4559B94}"/>
              </a:ext>
            </a:extLst>
          </p:cNvPr>
          <p:cNvSpPr>
            <a:spLocks noGrp="1"/>
          </p:cNvSpPr>
          <p:nvPr>
            <p:ph type="sldNum" sz="quarter" idx="15"/>
          </p:nvPr>
        </p:nvSpPr>
        <p:spPr/>
        <p:txBody>
          <a:bodyPr/>
          <a:lstStyle>
            <a:lvl1pPr>
              <a:defRPr/>
            </a:lvl1pPr>
          </a:lstStyle>
          <a:p>
            <a:r>
              <a:rPr lang="en-US" altLang="en-US"/>
              <a:t>page </a:t>
            </a:r>
            <a:fld id="{6271C296-999E-4035-85F3-66DC31E1ADCB}" type="slidenum">
              <a:rPr lang="en-US" altLang="en-US" b="1" i="1"/>
              <a:pPr/>
              <a:t>‹#›</a:t>
            </a:fld>
            <a:endParaRPr lang="en-US" altLang="en-US" b="1" i="1"/>
          </a:p>
        </p:txBody>
      </p:sp>
    </p:spTree>
    <p:extLst>
      <p:ext uri="{BB962C8B-B14F-4D97-AF65-F5344CB8AC3E}">
        <p14:creationId xmlns:p14="http://schemas.microsoft.com/office/powerpoint/2010/main" val="1497443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C6F51E07-5D5E-4EBE-8453-524E16CE4AC2}"/>
              </a:ext>
            </a:extLst>
          </p:cNvPr>
          <p:cNvSpPr/>
          <p:nvPr userDrawn="1"/>
        </p:nvSpPr>
        <p:spPr>
          <a:xfrm>
            <a:off x="2074069" y="24130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14" name="Rectangle 17">
            <a:extLst>
              <a:ext uri="{FF2B5EF4-FFF2-40B4-BE49-F238E27FC236}">
                <a16:creationId xmlns:a16="http://schemas.microsoft.com/office/drawing/2014/main" id="{E1CCFAA4-F64A-4DA3-A01D-02D28008BB3F}"/>
              </a:ext>
            </a:extLst>
          </p:cNvPr>
          <p:cNvSpPr/>
          <p:nvPr userDrawn="1"/>
        </p:nvSpPr>
        <p:spPr>
          <a:xfrm>
            <a:off x="3671888" y="24130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15" name="Rectangle 18">
            <a:extLst>
              <a:ext uri="{FF2B5EF4-FFF2-40B4-BE49-F238E27FC236}">
                <a16:creationId xmlns:a16="http://schemas.microsoft.com/office/drawing/2014/main" id="{F6EBE778-C6A9-4E6E-8F0D-A11EEE8E9477}"/>
              </a:ext>
            </a:extLst>
          </p:cNvPr>
          <p:cNvSpPr/>
          <p:nvPr userDrawn="1"/>
        </p:nvSpPr>
        <p:spPr>
          <a:xfrm>
            <a:off x="5269707" y="2413001"/>
            <a:ext cx="912019" cy="1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 name="Title 1">
            <a:extLst/>
          </p:cNvPr>
          <p:cNvSpPr>
            <a:spLocks noGrp="1"/>
          </p:cNvSpPr>
          <p:nvPr>
            <p:ph type="title"/>
          </p:nvPr>
        </p:nvSpPr>
        <p:spPr/>
        <p:txBody>
          <a:bodyPr/>
          <a:lstStyle>
            <a:lvl1pPr>
              <a:defRPr>
                <a:solidFill>
                  <a:schemeClr val="tx1">
                    <a:lumMod val="75000"/>
                    <a:lumOff val="25000"/>
                  </a:schemeClr>
                </a:solidFill>
              </a:defRPr>
            </a:lvl1pPr>
          </a:lstStyle>
          <a:p>
            <a:r>
              <a:rPr lang="ar-SA" noProof="0"/>
              <a:t>انقر لتحرير نمط العنوان الرئيسي</a:t>
            </a:r>
            <a:endParaRPr lang="en-US" noProof="0"/>
          </a:p>
        </p:txBody>
      </p:sp>
      <p:sp>
        <p:nvSpPr>
          <p:cNvPr id="5" name="Text Placeholder 4">
            <a:extLst/>
          </p:cNvPr>
          <p:cNvSpPr>
            <a:spLocks noGrp="1"/>
          </p:cNvSpPr>
          <p:nvPr>
            <p:ph type="body" sz="quarter" idx="13"/>
          </p:nvPr>
        </p:nvSpPr>
        <p:spPr>
          <a:xfrm>
            <a:off x="323850" y="1008000"/>
            <a:ext cx="7608094"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ar-SA" noProof="0"/>
              <a:t>انقر لتحرير أنماط النص الرئيسي</a:t>
            </a:r>
          </a:p>
        </p:txBody>
      </p:sp>
      <p:sp>
        <p:nvSpPr>
          <p:cNvPr id="20" name="Picture Placeholder 15">
            <a:extLst/>
          </p:cNvPr>
          <p:cNvSpPr>
            <a:spLocks noGrp="1"/>
          </p:cNvSpPr>
          <p:nvPr>
            <p:ph type="pic" sz="quarter" idx="47"/>
          </p:nvPr>
        </p:nvSpPr>
        <p:spPr>
          <a:xfrm>
            <a:off x="2296689" y="2709492"/>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6" name="Text Placeholder 8">
            <a:extLst/>
          </p:cNvPr>
          <p:cNvSpPr>
            <a:spLocks noGrp="1"/>
          </p:cNvSpPr>
          <p:nvPr>
            <p:ph type="body" sz="quarter" idx="17"/>
          </p:nvPr>
        </p:nvSpPr>
        <p:spPr>
          <a:xfrm>
            <a:off x="1924050" y="3971432"/>
            <a:ext cx="121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8" name="Text Placeholder 10">
            <a:extLst/>
          </p:cNvPr>
          <p:cNvSpPr>
            <a:spLocks noGrp="1"/>
          </p:cNvSpPr>
          <p:nvPr>
            <p:ph type="body" sz="quarter" idx="18"/>
          </p:nvPr>
        </p:nvSpPr>
        <p:spPr>
          <a:xfrm>
            <a:off x="1924050" y="4471987"/>
            <a:ext cx="1215000" cy="720000"/>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21" name="Picture Placeholder 15">
            <a:extLst/>
          </p:cNvPr>
          <p:cNvSpPr>
            <a:spLocks noGrp="1"/>
          </p:cNvSpPr>
          <p:nvPr>
            <p:ph type="pic" sz="quarter" idx="48"/>
          </p:nvPr>
        </p:nvSpPr>
        <p:spPr>
          <a:xfrm>
            <a:off x="3894833" y="2709492"/>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9" name="Text Placeholder 8">
            <a:extLst/>
          </p:cNvPr>
          <p:cNvSpPr>
            <a:spLocks noGrp="1"/>
          </p:cNvSpPr>
          <p:nvPr>
            <p:ph type="body" sz="quarter" idx="33"/>
          </p:nvPr>
        </p:nvSpPr>
        <p:spPr>
          <a:xfrm>
            <a:off x="3522194" y="3971432"/>
            <a:ext cx="121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10" name="Text Placeholder 10">
            <a:extLst/>
          </p:cNvPr>
          <p:cNvSpPr>
            <a:spLocks noGrp="1"/>
          </p:cNvSpPr>
          <p:nvPr>
            <p:ph type="body" sz="quarter" idx="34"/>
          </p:nvPr>
        </p:nvSpPr>
        <p:spPr>
          <a:xfrm>
            <a:off x="3522194" y="4471987"/>
            <a:ext cx="1215000" cy="720000"/>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22" name="Picture Placeholder 15">
            <a:extLst/>
          </p:cNvPr>
          <p:cNvSpPr>
            <a:spLocks noGrp="1"/>
          </p:cNvSpPr>
          <p:nvPr>
            <p:ph type="pic" sz="quarter" idx="49"/>
          </p:nvPr>
        </p:nvSpPr>
        <p:spPr>
          <a:xfrm>
            <a:off x="5492978" y="2709492"/>
            <a:ext cx="466344"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l">
              <a:buNone/>
              <a:defRPr lang="en-ZA" sz="37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11" name="Text Placeholder 8">
            <a:extLst/>
          </p:cNvPr>
          <p:cNvSpPr>
            <a:spLocks noGrp="1"/>
          </p:cNvSpPr>
          <p:nvPr>
            <p:ph type="body" sz="quarter" idx="35"/>
          </p:nvPr>
        </p:nvSpPr>
        <p:spPr>
          <a:xfrm>
            <a:off x="5120339" y="3971432"/>
            <a:ext cx="121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ar-SA" noProof="0"/>
              <a:t>انقر لتحرير أنماط النص الرئيسي</a:t>
            </a:r>
          </a:p>
        </p:txBody>
      </p:sp>
      <p:sp>
        <p:nvSpPr>
          <p:cNvPr id="12" name="Text Placeholder 10">
            <a:extLst/>
          </p:cNvPr>
          <p:cNvSpPr>
            <a:spLocks noGrp="1"/>
          </p:cNvSpPr>
          <p:nvPr>
            <p:ph type="body" sz="quarter" idx="36"/>
          </p:nvPr>
        </p:nvSpPr>
        <p:spPr>
          <a:xfrm>
            <a:off x="5120339" y="4471987"/>
            <a:ext cx="1215000" cy="720000"/>
          </a:xfrm>
        </p:spPr>
        <p:txBody>
          <a:bodyPr/>
          <a:lstStyle>
            <a:lvl1pPr marL="0" indent="0" algn="ctr">
              <a:buNone/>
              <a:defRPr sz="1050">
                <a:solidFill>
                  <a:schemeClr val="tx1">
                    <a:lumMod val="75000"/>
                    <a:lumOff val="25000"/>
                  </a:schemeClr>
                </a:solidFill>
              </a:defRPr>
            </a:lvl1pPr>
          </a:lstStyle>
          <a:p>
            <a:pPr lvl="0"/>
            <a:r>
              <a:rPr lang="ar-SA" noProof="0"/>
              <a:t>انقر لتحرير أنماط النص الرئيسي</a:t>
            </a:r>
          </a:p>
        </p:txBody>
      </p:sp>
      <p:sp>
        <p:nvSpPr>
          <p:cNvPr id="16" name="Footer Placeholder 2">
            <a:extLst>
              <a:ext uri="{FF2B5EF4-FFF2-40B4-BE49-F238E27FC236}">
                <a16:creationId xmlns:a16="http://schemas.microsoft.com/office/drawing/2014/main" id="{EC785C12-9A84-46D8-9280-E63F162C2874}"/>
              </a:ext>
            </a:extLst>
          </p:cNvPr>
          <p:cNvSpPr>
            <a:spLocks noGrp="1"/>
          </p:cNvSpPr>
          <p:nvPr>
            <p:ph type="ftr" sz="quarter" idx="50"/>
          </p:nvPr>
        </p:nvSpPr>
        <p:spPr/>
        <p:txBody>
          <a:bodyPr/>
          <a:lstStyle>
            <a:lvl1pPr>
              <a:defRPr/>
            </a:lvl1pPr>
          </a:lstStyle>
          <a:p>
            <a:pPr>
              <a:defRPr/>
            </a:pPr>
            <a:r>
              <a:rPr lang="en-US"/>
              <a:t>Add a footer</a:t>
            </a:r>
          </a:p>
        </p:txBody>
      </p:sp>
      <p:sp>
        <p:nvSpPr>
          <p:cNvPr id="17" name="Slide Number Placeholder 6">
            <a:extLst>
              <a:ext uri="{FF2B5EF4-FFF2-40B4-BE49-F238E27FC236}">
                <a16:creationId xmlns:a16="http://schemas.microsoft.com/office/drawing/2014/main" id="{162755FC-BD27-41D9-8258-F08AE8D3BA66}"/>
              </a:ext>
            </a:extLst>
          </p:cNvPr>
          <p:cNvSpPr>
            <a:spLocks noGrp="1"/>
          </p:cNvSpPr>
          <p:nvPr>
            <p:ph type="sldNum" sz="quarter" idx="51"/>
          </p:nvPr>
        </p:nvSpPr>
        <p:spPr/>
        <p:txBody>
          <a:bodyPr/>
          <a:lstStyle>
            <a:lvl1pPr>
              <a:defRPr/>
            </a:lvl1pPr>
          </a:lstStyle>
          <a:p>
            <a:r>
              <a:rPr lang="en-US" altLang="en-US"/>
              <a:t>page </a:t>
            </a:r>
            <a:fld id="{E52A6AC0-CE70-4440-AC96-8FEABFB5B89B}" type="slidenum">
              <a:rPr lang="en-US" altLang="en-US" b="1" i="1"/>
              <a:pPr/>
              <a:t>‹#›</a:t>
            </a:fld>
            <a:endParaRPr lang="en-US" altLang="en-US" b="1" i="1"/>
          </a:p>
        </p:txBody>
      </p:sp>
    </p:spTree>
    <p:extLst>
      <p:ext uri="{BB962C8B-B14F-4D97-AF65-F5344CB8AC3E}">
        <p14:creationId xmlns:p14="http://schemas.microsoft.com/office/powerpoint/2010/main" val="3514753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6" name="Title 5">
            <a:extLst/>
          </p:cNvPr>
          <p:cNvSpPr>
            <a:spLocks noGrp="1"/>
          </p:cNvSpPr>
          <p:nvPr>
            <p:ph type="title"/>
          </p:nvPr>
        </p:nvSpPr>
        <p:spPr>
          <a:xfrm>
            <a:off x="324001" y="432000"/>
            <a:ext cx="7607426" cy="432000"/>
          </a:xfrm>
        </p:spPr>
        <p:txBody>
          <a:bodyPr/>
          <a:lstStyle/>
          <a:p>
            <a:r>
              <a:rPr lang="ar-SA" noProof="0"/>
              <a:t>انقر لتحرير نمط العنوان الرئيسي</a:t>
            </a:r>
            <a:endParaRPr lang="en-US" noProof="0"/>
          </a:p>
        </p:txBody>
      </p:sp>
      <p:sp>
        <p:nvSpPr>
          <p:cNvPr id="14" name="Text Placeholder 4">
            <a:extLst/>
          </p:cNvPr>
          <p:cNvSpPr>
            <a:spLocks noGrp="1"/>
          </p:cNvSpPr>
          <p:nvPr>
            <p:ph type="body" sz="quarter" idx="17"/>
          </p:nvPr>
        </p:nvSpPr>
        <p:spPr>
          <a:xfrm>
            <a:off x="323850" y="1008000"/>
            <a:ext cx="7608094"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ar-SA" noProof="0"/>
              <a:t>انقر لتحرير أنماط النص الرئيسي</a:t>
            </a:r>
          </a:p>
        </p:txBody>
      </p:sp>
      <p:sp>
        <p:nvSpPr>
          <p:cNvPr id="3" name="Text Placeholder 2">
            <a:extLst/>
          </p:cNvPr>
          <p:cNvSpPr>
            <a:spLocks noGrp="1"/>
          </p:cNvSpPr>
          <p:nvPr>
            <p:ph type="body" idx="1"/>
          </p:nvPr>
        </p:nvSpPr>
        <p:spPr>
          <a:xfrm>
            <a:off x="1212158" y="2143124"/>
            <a:ext cx="2302125" cy="997168"/>
          </a:xfrm>
        </p:spPr>
        <p:txBody>
          <a:bodyPr/>
          <a:lstStyle>
            <a:lvl1pPr marL="0" indent="0">
              <a:lnSpc>
                <a:spcPts val="5400"/>
              </a:lnSpc>
              <a:buNone/>
              <a:defRPr sz="5400" b="1">
                <a:solidFill>
                  <a:schemeClr val="tx1">
                    <a:lumMod val="75000"/>
                    <a:lumOff val="25000"/>
                  </a:schemeClr>
                </a:solidFill>
                <a:latin typeface="+mj-lt"/>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noProof="0"/>
              <a:t>انقر لتحرير أنماط النص الرئيسي</a:t>
            </a:r>
          </a:p>
        </p:txBody>
      </p:sp>
      <p:sp>
        <p:nvSpPr>
          <p:cNvPr id="4" name="Content Placeholder 3">
            <a:extLst/>
          </p:cNvPr>
          <p:cNvSpPr>
            <a:spLocks noGrp="1"/>
          </p:cNvSpPr>
          <p:nvPr>
            <p:ph sz="half" idx="2"/>
          </p:nvPr>
        </p:nvSpPr>
        <p:spPr>
          <a:xfrm>
            <a:off x="1223976" y="3314506"/>
            <a:ext cx="2302125"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12" name="Text Placeholder 11">
            <a:extLst/>
          </p:cNvPr>
          <p:cNvSpPr>
            <a:spLocks noGrp="1"/>
          </p:cNvSpPr>
          <p:nvPr>
            <p:ph type="body" sz="quarter" idx="13"/>
          </p:nvPr>
        </p:nvSpPr>
        <p:spPr>
          <a:xfrm>
            <a:off x="5065020" y="2143124"/>
            <a:ext cx="2302125" cy="1008000"/>
          </a:xfrm>
        </p:spPr>
        <p:txBody>
          <a:bodyPr/>
          <a:lstStyle>
            <a:lvl1pPr marL="0" indent="0">
              <a:lnSpc>
                <a:spcPts val="5400"/>
              </a:lnSpc>
              <a:buNone/>
              <a:defRPr sz="5400" b="1">
                <a:solidFill>
                  <a:schemeClr val="tx1">
                    <a:lumMod val="75000"/>
                    <a:lumOff val="25000"/>
                  </a:schemeClr>
                </a:solidFill>
                <a:latin typeface="+mj-lt"/>
                <a:cs typeface="Arial" panose="020B0604020202020204" pitchFamily="34" charset="0"/>
              </a:defRPr>
            </a:lvl1pPr>
          </a:lstStyle>
          <a:p>
            <a:pPr lvl="0"/>
            <a:r>
              <a:rPr lang="ar-SA" noProof="0"/>
              <a:t>انقر لتحرير أنماط النص الرئيسي</a:t>
            </a:r>
          </a:p>
        </p:txBody>
      </p:sp>
      <p:sp>
        <p:nvSpPr>
          <p:cNvPr id="8" name="Text Placeholder 7">
            <a:extLst/>
          </p:cNvPr>
          <p:cNvSpPr>
            <a:spLocks noGrp="1"/>
          </p:cNvSpPr>
          <p:nvPr>
            <p:ph type="body" sz="quarter" idx="12"/>
          </p:nvPr>
        </p:nvSpPr>
        <p:spPr>
          <a:xfrm>
            <a:off x="5065020" y="3314701"/>
            <a:ext cx="2302125" cy="3051192"/>
          </a:xfrm>
        </p:spPr>
        <p:txBody>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9" name="Footer Placeholder 4">
            <a:extLst>
              <a:ext uri="{FF2B5EF4-FFF2-40B4-BE49-F238E27FC236}">
                <a16:creationId xmlns:a16="http://schemas.microsoft.com/office/drawing/2014/main" id="{E566CA45-4CA7-4C2C-978C-322641FB549B}"/>
              </a:ext>
            </a:extLst>
          </p:cNvPr>
          <p:cNvSpPr>
            <a:spLocks noGrp="1"/>
          </p:cNvSpPr>
          <p:nvPr>
            <p:ph type="ftr" sz="quarter" idx="18"/>
          </p:nvPr>
        </p:nvSpPr>
        <p:spPr/>
        <p:txBody>
          <a:bodyPr/>
          <a:lstStyle>
            <a:lvl1pPr>
              <a:defRPr/>
            </a:lvl1pPr>
          </a:lstStyle>
          <a:p>
            <a:pPr>
              <a:defRPr/>
            </a:pPr>
            <a:r>
              <a:rPr lang="en-US"/>
              <a:t>Add a footer</a:t>
            </a:r>
          </a:p>
        </p:txBody>
      </p:sp>
      <p:sp>
        <p:nvSpPr>
          <p:cNvPr id="10" name="Slide Number Placeholder 5">
            <a:extLst>
              <a:ext uri="{FF2B5EF4-FFF2-40B4-BE49-F238E27FC236}">
                <a16:creationId xmlns:a16="http://schemas.microsoft.com/office/drawing/2014/main" id="{5FA416FB-971A-409E-8AB7-768A96B80412}"/>
              </a:ext>
            </a:extLst>
          </p:cNvPr>
          <p:cNvSpPr>
            <a:spLocks noGrp="1"/>
          </p:cNvSpPr>
          <p:nvPr>
            <p:ph type="sldNum" sz="quarter" idx="19"/>
          </p:nvPr>
        </p:nvSpPr>
        <p:spPr/>
        <p:txBody>
          <a:bodyPr/>
          <a:lstStyle>
            <a:lvl1pPr>
              <a:defRPr/>
            </a:lvl1pPr>
          </a:lstStyle>
          <a:p>
            <a:r>
              <a:rPr lang="en-US" altLang="en-US"/>
              <a:t>page </a:t>
            </a:r>
            <a:fld id="{DA2FB692-2466-4AAF-8C90-DEA3121346E8}" type="slidenum">
              <a:rPr lang="en-US" altLang="en-US" b="1" i="1"/>
              <a:pPr/>
              <a:t>‹#›</a:t>
            </a:fld>
            <a:endParaRPr lang="en-US" altLang="en-US" b="1" i="1"/>
          </a:p>
        </p:txBody>
      </p:sp>
    </p:spTree>
    <p:extLst>
      <p:ext uri="{BB962C8B-B14F-4D97-AF65-F5344CB8AC3E}">
        <p14:creationId xmlns:p14="http://schemas.microsoft.com/office/powerpoint/2010/main" val="881470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lvl1pPr>
              <a:defRPr>
                <a:solidFill>
                  <a:schemeClr val="tx1">
                    <a:lumMod val="75000"/>
                    <a:lumOff val="25000"/>
                  </a:schemeClr>
                </a:solidFill>
              </a:defRPr>
            </a:lvl1pPr>
          </a:lstStyle>
          <a:p>
            <a:r>
              <a:rPr lang="ar-SA" noProof="0"/>
              <a:t>انقر لتحرير نمط العنوان الرئيسي</a:t>
            </a:r>
            <a:endParaRPr lang="en-US" noProof="0"/>
          </a:p>
        </p:txBody>
      </p:sp>
      <p:sp>
        <p:nvSpPr>
          <p:cNvPr id="5" name="Text Placeholder 4">
            <a:extLst/>
          </p:cNvPr>
          <p:cNvSpPr>
            <a:spLocks noGrp="1"/>
          </p:cNvSpPr>
          <p:nvPr>
            <p:ph type="body" sz="quarter" idx="13"/>
          </p:nvPr>
        </p:nvSpPr>
        <p:spPr>
          <a:xfrm>
            <a:off x="323850" y="1008000"/>
            <a:ext cx="7608094"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ar-SA" noProof="0"/>
              <a:t>انقر لتحرير أنماط النص الرئيسي</a:t>
            </a:r>
          </a:p>
        </p:txBody>
      </p:sp>
      <p:sp>
        <p:nvSpPr>
          <p:cNvPr id="6" name="Text Placeholder 3">
            <a:extLst/>
          </p:cNvPr>
          <p:cNvSpPr>
            <a:spLocks noGrp="1"/>
          </p:cNvSpPr>
          <p:nvPr>
            <p:ph type="body" sz="quarter" idx="27"/>
          </p:nvPr>
        </p:nvSpPr>
        <p:spPr>
          <a:xfrm>
            <a:off x="323850" y="1593151"/>
            <a:ext cx="3261049" cy="4348065"/>
          </a:xfrm>
          <a:prstGeom prst="ellipse">
            <a:avLst/>
          </a:prstGeom>
          <a:solidFill>
            <a:schemeClr val="accent1">
              <a:alpha val="10000"/>
            </a:schemeClr>
          </a:solidFill>
          <a:ln>
            <a:solidFill>
              <a:schemeClr val="accent1"/>
            </a:solidFill>
          </a:ln>
        </p:spPr>
        <p:txBody>
          <a:bodyPr anchor="ctr"/>
          <a:lstStyle>
            <a:lvl1pPr marL="0" indent="0" algn="ctr">
              <a:buNone/>
              <a:defRPr sz="1350">
                <a:solidFill>
                  <a:schemeClr val="tx1">
                    <a:lumMod val="75000"/>
                    <a:lumOff val="25000"/>
                  </a:schemeClr>
                </a:solidFill>
                <a:latin typeface="+mn-lt"/>
              </a:defRPr>
            </a:lvl1pPr>
            <a:lvl2pPr marL="200025" indent="0">
              <a:buNone/>
              <a:defRPr/>
            </a:lvl2pPr>
            <a:lvl3pPr marL="407194" indent="0">
              <a:buNone/>
              <a:defRPr/>
            </a:lvl3pPr>
            <a:lvl4pPr marL="607219" indent="0">
              <a:buNone/>
              <a:defRPr/>
            </a:lvl4pPr>
            <a:lvl5pPr marL="807244" indent="0">
              <a:buNone/>
              <a:defRPr/>
            </a:lvl5pPr>
          </a:lstStyle>
          <a:p>
            <a:pPr lvl="0"/>
            <a:r>
              <a:rPr lang="ar-SA" noProof="0"/>
              <a:t>انقر لتحرير أنماط النص الرئيسي</a:t>
            </a:r>
          </a:p>
        </p:txBody>
      </p:sp>
      <p:sp>
        <p:nvSpPr>
          <p:cNvPr id="10" name="Text Placeholder 3">
            <a:extLst/>
          </p:cNvPr>
          <p:cNvSpPr>
            <a:spLocks noGrp="1"/>
          </p:cNvSpPr>
          <p:nvPr>
            <p:ph type="body" sz="quarter" idx="30"/>
          </p:nvPr>
        </p:nvSpPr>
        <p:spPr>
          <a:xfrm>
            <a:off x="900017" y="2205688"/>
            <a:ext cx="2108714" cy="1440000"/>
          </a:xfrm>
          <a:prstGeom prst="rect">
            <a:avLst/>
          </a:prstGeom>
          <a:noFill/>
        </p:spPr>
        <p:txBody>
          <a:bodyPr anchor="b"/>
          <a:lstStyle>
            <a:lvl1pPr marL="0" indent="0" algn="ctr">
              <a:spcBef>
                <a:spcPts val="0"/>
              </a:spcBef>
              <a:spcAft>
                <a:spcPts val="0"/>
              </a:spcAft>
              <a:buNone/>
              <a:defRPr sz="4950" b="1">
                <a:solidFill>
                  <a:schemeClr val="tx1">
                    <a:lumMod val="75000"/>
                    <a:lumOff val="25000"/>
                  </a:schemeClr>
                </a:solidFill>
                <a:latin typeface="+mj-lt"/>
                <a:cs typeface="Arial" panose="020B0604020202020204" pitchFamily="34" charset="0"/>
              </a:defRPr>
            </a:lvl1pPr>
            <a:lvl2pPr marL="200025" indent="0">
              <a:buNone/>
              <a:defRPr/>
            </a:lvl2pPr>
            <a:lvl3pPr marL="407194" indent="0">
              <a:buNone/>
              <a:defRPr/>
            </a:lvl3pPr>
            <a:lvl4pPr marL="607219" indent="0">
              <a:buNone/>
              <a:defRPr/>
            </a:lvl4pPr>
            <a:lvl5pPr marL="807244" indent="0">
              <a:buNone/>
              <a:defRPr/>
            </a:lvl5pPr>
          </a:lstStyle>
          <a:p>
            <a:pPr lvl="0"/>
            <a:r>
              <a:rPr lang="ar-SA" noProof="0"/>
              <a:t>انقر لتحرير أنماط النص الرئيسي</a:t>
            </a:r>
          </a:p>
        </p:txBody>
      </p:sp>
      <p:sp>
        <p:nvSpPr>
          <p:cNvPr id="13" name="Content Placeholder 3">
            <a:extLst/>
          </p:cNvPr>
          <p:cNvSpPr>
            <a:spLocks noGrp="1"/>
          </p:cNvSpPr>
          <p:nvPr>
            <p:ph sz="half" idx="2"/>
          </p:nvPr>
        </p:nvSpPr>
        <p:spPr>
          <a:xfrm>
            <a:off x="1211874" y="4243333"/>
            <a:ext cx="1485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ar-SA" noProof="0"/>
              <a:t>انقر لتحرير أنماط النص الرئيسي</a:t>
            </a:r>
          </a:p>
        </p:txBody>
      </p:sp>
      <p:sp>
        <p:nvSpPr>
          <p:cNvPr id="8" name="Text Placeholder 9">
            <a:extLst/>
          </p:cNvPr>
          <p:cNvSpPr>
            <a:spLocks noGrp="1"/>
          </p:cNvSpPr>
          <p:nvPr>
            <p:ph type="body" sz="quarter" idx="28"/>
          </p:nvPr>
        </p:nvSpPr>
        <p:spPr>
          <a:xfrm>
            <a:off x="3092669" y="1864921"/>
            <a:ext cx="2853392" cy="3804522"/>
          </a:xfrm>
          <a:prstGeom prst="ellipse">
            <a:avLst/>
          </a:prstGeom>
          <a:solidFill>
            <a:schemeClr val="accent2">
              <a:alpha val="10000"/>
            </a:schemeClr>
          </a:solidFill>
          <a:ln>
            <a:solidFill>
              <a:schemeClr val="accent2"/>
            </a:solidFill>
          </a:ln>
        </p:spPr>
        <p:txBody>
          <a:bodyPr rtlCol="0" anchor="ctr">
            <a:noAutofit/>
          </a:bodyPr>
          <a:lstStyle>
            <a:lvl1pPr marL="0" indent="0" algn="ctr">
              <a:buNone/>
              <a:defRPr lang="en-ZA" sz="1350" dirty="0">
                <a:solidFill>
                  <a:schemeClr val="tx1">
                    <a:lumMod val="75000"/>
                    <a:lumOff val="25000"/>
                  </a:schemeClr>
                </a:solidFill>
              </a:defRPr>
            </a:lvl1pPr>
          </a:lstStyle>
          <a:p>
            <a:pPr lvl="0"/>
            <a:r>
              <a:rPr lang="ar-SA" noProof="0"/>
              <a:t>انقر لتحرير أنماط النص الرئيسي</a:t>
            </a:r>
          </a:p>
        </p:txBody>
      </p:sp>
      <p:sp>
        <p:nvSpPr>
          <p:cNvPr id="11" name="Text Placeholder 9">
            <a:extLst/>
          </p:cNvPr>
          <p:cNvSpPr>
            <a:spLocks noGrp="1"/>
          </p:cNvSpPr>
          <p:nvPr>
            <p:ph type="body" sz="quarter" idx="31"/>
          </p:nvPr>
        </p:nvSpPr>
        <p:spPr>
          <a:xfrm>
            <a:off x="3465008" y="2205688"/>
            <a:ext cx="2108714" cy="1440000"/>
          </a:xfrm>
          <a:prstGeom prst="rect">
            <a:avLst/>
          </a:prstGeom>
          <a:noFill/>
        </p:spPr>
        <p:txBody>
          <a:bodyPr rtlCol="0" anchor="b">
            <a:noAutofit/>
          </a:bodyPr>
          <a:lstStyle>
            <a:lvl1pPr marL="0" indent="0" algn="ctr">
              <a:spcBef>
                <a:spcPts val="0"/>
              </a:spcBef>
              <a:spcAft>
                <a:spcPts val="0"/>
              </a:spcAft>
              <a:buNone/>
              <a:defRPr lang="en-ZA" sz="4950" b="1" dirty="0">
                <a:solidFill>
                  <a:schemeClr val="tx1">
                    <a:lumMod val="75000"/>
                    <a:lumOff val="25000"/>
                  </a:schemeClr>
                </a:solidFill>
                <a:latin typeface="+mj-lt"/>
                <a:cs typeface="Arial" panose="020B0604020202020204" pitchFamily="34" charset="0"/>
              </a:defRPr>
            </a:lvl1pPr>
          </a:lstStyle>
          <a:p>
            <a:pPr lvl="0"/>
            <a:r>
              <a:rPr lang="ar-SA" noProof="0"/>
              <a:t>انقر لتحرير أنماط النص الرئيسي</a:t>
            </a:r>
          </a:p>
        </p:txBody>
      </p:sp>
      <p:sp>
        <p:nvSpPr>
          <p:cNvPr id="14" name="Text Placeholder 5">
            <a:extLst/>
          </p:cNvPr>
          <p:cNvSpPr>
            <a:spLocks noGrp="1"/>
          </p:cNvSpPr>
          <p:nvPr>
            <p:ph type="body" sz="quarter" idx="33"/>
          </p:nvPr>
        </p:nvSpPr>
        <p:spPr>
          <a:xfrm>
            <a:off x="3776865" y="4243333"/>
            <a:ext cx="1485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ar-SA" noProof="0"/>
              <a:t>انقر لتحرير أنماط النص الرئيسي</a:t>
            </a:r>
          </a:p>
        </p:txBody>
      </p:sp>
      <p:sp>
        <p:nvSpPr>
          <p:cNvPr id="9" name="Text Placeholder 9">
            <a:extLst/>
          </p:cNvPr>
          <p:cNvSpPr>
            <a:spLocks noGrp="1"/>
          </p:cNvSpPr>
          <p:nvPr>
            <p:ph type="body" sz="quarter" idx="29"/>
          </p:nvPr>
        </p:nvSpPr>
        <p:spPr>
          <a:xfrm>
            <a:off x="5591247" y="2207063"/>
            <a:ext cx="2340179" cy="3120238"/>
          </a:xfrm>
          <a:prstGeom prst="ellipse">
            <a:avLst/>
          </a:prstGeom>
          <a:solidFill>
            <a:schemeClr val="accent3">
              <a:alpha val="10000"/>
            </a:schemeClr>
          </a:solidFill>
          <a:ln>
            <a:solidFill>
              <a:schemeClr val="accent3"/>
            </a:solidFill>
          </a:ln>
        </p:spPr>
        <p:txBody>
          <a:bodyPr rtlCol="0" anchor="ctr">
            <a:noAutofit/>
          </a:bodyPr>
          <a:lstStyle>
            <a:lvl1pPr marL="0" indent="0" algn="ctr">
              <a:buNone/>
              <a:defRPr lang="en-ZA" sz="1350" dirty="0">
                <a:solidFill>
                  <a:schemeClr val="tx1">
                    <a:lumMod val="75000"/>
                    <a:lumOff val="25000"/>
                  </a:schemeClr>
                </a:solidFill>
              </a:defRPr>
            </a:lvl1pPr>
          </a:lstStyle>
          <a:p>
            <a:pPr lvl="0"/>
            <a:r>
              <a:rPr lang="ar-SA" noProof="0"/>
              <a:t>انقر لتحرير أنماط النص الرئيسي</a:t>
            </a:r>
          </a:p>
        </p:txBody>
      </p:sp>
      <p:sp>
        <p:nvSpPr>
          <p:cNvPr id="12" name="Text Placeholder 9">
            <a:extLst/>
          </p:cNvPr>
          <p:cNvSpPr>
            <a:spLocks noGrp="1"/>
          </p:cNvSpPr>
          <p:nvPr>
            <p:ph type="body" sz="quarter" idx="32"/>
          </p:nvPr>
        </p:nvSpPr>
        <p:spPr>
          <a:xfrm>
            <a:off x="5822713" y="2205688"/>
            <a:ext cx="1947782" cy="1440000"/>
          </a:xfrm>
          <a:prstGeom prst="rect">
            <a:avLst/>
          </a:prstGeom>
          <a:noFill/>
        </p:spPr>
        <p:txBody>
          <a:bodyPr rtlCol="0" anchor="b">
            <a:noAutofit/>
          </a:bodyPr>
          <a:lstStyle>
            <a:lvl1pPr marL="0" indent="0" algn="ctr">
              <a:spcBef>
                <a:spcPts val="0"/>
              </a:spcBef>
              <a:spcAft>
                <a:spcPts val="0"/>
              </a:spcAft>
              <a:buNone/>
              <a:defRPr lang="en-ZA" sz="4950" b="1" dirty="0">
                <a:solidFill>
                  <a:schemeClr val="tx1">
                    <a:lumMod val="75000"/>
                    <a:lumOff val="25000"/>
                  </a:schemeClr>
                </a:solidFill>
                <a:latin typeface="+mj-lt"/>
                <a:cs typeface="Arial" panose="020B0604020202020204" pitchFamily="34" charset="0"/>
              </a:defRPr>
            </a:lvl1pPr>
          </a:lstStyle>
          <a:p>
            <a:pPr lvl="0"/>
            <a:r>
              <a:rPr lang="ar-SA" noProof="0"/>
              <a:t>انقر لتحرير أنماط النص الرئيسي</a:t>
            </a:r>
          </a:p>
        </p:txBody>
      </p:sp>
      <p:sp>
        <p:nvSpPr>
          <p:cNvPr id="15" name="Text Placeholder 9">
            <a:extLst/>
          </p:cNvPr>
          <p:cNvSpPr>
            <a:spLocks noGrp="1"/>
          </p:cNvSpPr>
          <p:nvPr>
            <p:ph type="body" sz="quarter" idx="34"/>
          </p:nvPr>
        </p:nvSpPr>
        <p:spPr>
          <a:xfrm>
            <a:off x="6018837" y="4243333"/>
            <a:ext cx="1485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ar-SA" noProof="0"/>
              <a:t>انقر لتحرير أنماط النص الرئيسي</a:t>
            </a:r>
          </a:p>
        </p:txBody>
      </p:sp>
      <p:sp>
        <p:nvSpPr>
          <p:cNvPr id="16" name="Footer Placeholder 4">
            <a:extLst>
              <a:ext uri="{FF2B5EF4-FFF2-40B4-BE49-F238E27FC236}">
                <a16:creationId xmlns:a16="http://schemas.microsoft.com/office/drawing/2014/main" id="{FD9A3996-F569-43C1-815D-151CF64677A2}"/>
              </a:ext>
            </a:extLst>
          </p:cNvPr>
          <p:cNvSpPr>
            <a:spLocks noGrp="1"/>
          </p:cNvSpPr>
          <p:nvPr>
            <p:ph type="ftr" sz="quarter" idx="35"/>
          </p:nvPr>
        </p:nvSpPr>
        <p:spPr/>
        <p:txBody>
          <a:bodyPr/>
          <a:lstStyle>
            <a:lvl1pPr>
              <a:defRPr/>
            </a:lvl1pPr>
          </a:lstStyle>
          <a:p>
            <a:pPr>
              <a:defRPr/>
            </a:pPr>
            <a:r>
              <a:rPr lang="en-US"/>
              <a:t>Add a footer</a:t>
            </a:r>
          </a:p>
        </p:txBody>
      </p:sp>
      <p:sp>
        <p:nvSpPr>
          <p:cNvPr id="17" name="Slide Number Placeholder 5">
            <a:extLst>
              <a:ext uri="{FF2B5EF4-FFF2-40B4-BE49-F238E27FC236}">
                <a16:creationId xmlns:a16="http://schemas.microsoft.com/office/drawing/2014/main" id="{D9116952-1E12-45D6-A0C8-F5424252C730}"/>
              </a:ext>
            </a:extLst>
          </p:cNvPr>
          <p:cNvSpPr>
            <a:spLocks noGrp="1"/>
          </p:cNvSpPr>
          <p:nvPr>
            <p:ph type="sldNum" sz="quarter" idx="36"/>
          </p:nvPr>
        </p:nvSpPr>
        <p:spPr/>
        <p:txBody>
          <a:bodyPr/>
          <a:lstStyle>
            <a:lvl1pPr>
              <a:defRPr/>
            </a:lvl1pPr>
          </a:lstStyle>
          <a:p>
            <a:r>
              <a:rPr lang="en-US" altLang="en-US"/>
              <a:t>page </a:t>
            </a:r>
            <a:fld id="{D4C96255-D22E-461C-8692-94EF1CFAC459}" type="slidenum">
              <a:rPr lang="en-US" altLang="en-US" b="1" i="1"/>
              <a:pPr/>
              <a:t>‹#›</a:t>
            </a:fld>
            <a:endParaRPr lang="en-US" altLang="en-US" b="1" i="1"/>
          </a:p>
        </p:txBody>
      </p:sp>
    </p:spTree>
    <p:extLst>
      <p:ext uri="{BB962C8B-B14F-4D97-AF65-F5344CB8AC3E}">
        <p14:creationId xmlns:p14="http://schemas.microsoft.com/office/powerpoint/2010/main" val="454349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7" name="Straight Connector 5">
            <a:extLst>
              <a:ext uri="{FF2B5EF4-FFF2-40B4-BE49-F238E27FC236}">
                <a16:creationId xmlns:a16="http://schemas.microsoft.com/office/drawing/2014/main" id="{EB6611B1-BC51-4CE4-A4EB-898DE8FCBB1B}"/>
              </a:ext>
            </a:extLst>
          </p:cNvPr>
          <p:cNvCxnSpPr/>
          <p:nvPr userDrawn="1"/>
        </p:nvCxnSpPr>
        <p:spPr>
          <a:xfrm>
            <a:off x="4127897" y="1406526"/>
            <a:ext cx="0" cy="4492625"/>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1543C21-A581-46F9-95E7-5AC1B74DF59B}"/>
              </a:ext>
            </a:extLst>
          </p:cNvPr>
          <p:cNvCxnSpPr>
            <a:cxnSpLocks/>
          </p:cNvCxnSpPr>
          <p:nvPr userDrawn="1"/>
        </p:nvCxnSpPr>
        <p:spPr>
          <a:xfrm flipH="1">
            <a:off x="323850" y="3652838"/>
            <a:ext cx="7608094"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p:nvPr>
        </p:nvSpPr>
        <p:spPr/>
        <p:txBody>
          <a:bodyPr/>
          <a:lstStyle>
            <a:lvl1pPr>
              <a:defRPr>
                <a:solidFill>
                  <a:schemeClr val="tx1">
                    <a:lumMod val="75000"/>
                    <a:lumOff val="25000"/>
                  </a:schemeClr>
                </a:solidFill>
              </a:defRPr>
            </a:lvl1pPr>
          </a:lstStyle>
          <a:p>
            <a:r>
              <a:rPr lang="ar-SA" noProof="0"/>
              <a:t>انقر لتحرير نمط العنوان الرئيسي</a:t>
            </a:r>
            <a:endParaRPr lang="en-US" noProof="0"/>
          </a:p>
        </p:txBody>
      </p:sp>
      <p:sp>
        <p:nvSpPr>
          <p:cNvPr id="9" name="Text Placeholder 5">
            <a:extLst/>
          </p:cNvPr>
          <p:cNvSpPr>
            <a:spLocks noGrp="1"/>
          </p:cNvSpPr>
          <p:nvPr>
            <p:ph type="body" sz="quarter" idx="14"/>
          </p:nvPr>
        </p:nvSpPr>
        <p:spPr>
          <a:xfrm>
            <a:off x="3385213" y="1069941"/>
            <a:ext cx="1485000" cy="252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ar-SA" noProof="0"/>
              <a:t>انقر لتحرير أنماط النص الرئيسي</a:t>
            </a:r>
          </a:p>
        </p:txBody>
      </p:sp>
      <p:sp>
        <p:nvSpPr>
          <p:cNvPr id="10" name="Text Placeholder 5">
            <a:extLst/>
          </p:cNvPr>
          <p:cNvSpPr>
            <a:spLocks noGrp="1"/>
          </p:cNvSpPr>
          <p:nvPr>
            <p:ph type="body" sz="quarter" idx="15"/>
          </p:nvPr>
        </p:nvSpPr>
        <p:spPr>
          <a:xfrm>
            <a:off x="3385213" y="5983879"/>
            <a:ext cx="1485000" cy="252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ar-SA" noProof="0"/>
              <a:t>انقر لتحرير أنماط النص الرئيسي</a:t>
            </a:r>
          </a:p>
        </p:txBody>
      </p:sp>
      <p:sp>
        <p:nvSpPr>
          <p:cNvPr id="11" name="Text Placeholder 5">
            <a:extLst/>
          </p:cNvPr>
          <p:cNvSpPr>
            <a:spLocks noGrp="1"/>
          </p:cNvSpPr>
          <p:nvPr>
            <p:ph type="body" sz="quarter" idx="16"/>
          </p:nvPr>
        </p:nvSpPr>
        <p:spPr>
          <a:xfrm>
            <a:off x="324000" y="3354600"/>
            <a:ext cx="1485000" cy="252000"/>
          </a:xfrm>
        </p:spPr>
        <p:txBody>
          <a:bodyPr/>
          <a:lstStyle>
            <a:lvl1pPr marL="0" indent="0" algn="l">
              <a:buFont typeface="Arial" panose="020B0604020202020204" pitchFamily="34" charset="0"/>
              <a:buNone/>
              <a:defRPr sz="1050">
                <a:solidFill>
                  <a:schemeClr val="tx1">
                    <a:lumMod val="75000"/>
                    <a:lumOff val="25000"/>
                  </a:schemeClr>
                </a:solidFill>
              </a:defRPr>
            </a:lvl1pPr>
          </a:lstStyle>
          <a:p>
            <a:pPr lvl="0"/>
            <a:r>
              <a:rPr lang="ar-SA" noProof="0"/>
              <a:t>انقر لتحرير أنماط النص الرئيسي</a:t>
            </a:r>
          </a:p>
        </p:txBody>
      </p:sp>
      <p:sp>
        <p:nvSpPr>
          <p:cNvPr id="12" name="Text Placeholder 5">
            <a:extLst/>
          </p:cNvPr>
          <p:cNvSpPr>
            <a:spLocks noGrp="1"/>
          </p:cNvSpPr>
          <p:nvPr>
            <p:ph type="body" sz="quarter" idx="17"/>
          </p:nvPr>
        </p:nvSpPr>
        <p:spPr>
          <a:xfrm>
            <a:off x="6446426" y="3354600"/>
            <a:ext cx="1485000" cy="252000"/>
          </a:xfrm>
        </p:spPr>
        <p:txBody>
          <a:bodyPr/>
          <a:lstStyle>
            <a:lvl1pPr marL="0" indent="0" algn="r">
              <a:buFont typeface="Arial" panose="020B0604020202020204" pitchFamily="34" charset="0"/>
              <a:buNone/>
              <a:defRPr sz="1050">
                <a:solidFill>
                  <a:schemeClr val="tx1">
                    <a:lumMod val="75000"/>
                    <a:lumOff val="25000"/>
                  </a:schemeClr>
                </a:solidFill>
              </a:defRPr>
            </a:lvl1pPr>
          </a:lstStyle>
          <a:p>
            <a:pPr lvl="0"/>
            <a:r>
              <a:rPr lang="ar-SA" noProof="0"/>
              <a:t>انقر لتحرير أنماط النص الرئيسي</a:t>
            </a:r>
          </a:p>
        </p:txBody>
      </p:sp>
      <p:sp>
        <p:nvSpPr>
          <p:cNvPr id="13" name="Footer Placeholder 2">
            <a:extLst>
              <a:ext uri="{FF2B5EF4-FFF2-40B4-BE49-F238E27FC236}">
                <a16:creationId xmlns:a16="http://schemas.microsoft.com/office/drawing/2014/main" id="{35EE7B06-B8B6-4D0F-9023-5C2530830A2C}"/>
              </a:ext>
            </a:extLst>
          </p:cNvPr>
          <p:cNvSpPr>
            <a:spLocks noGrp="1"/>
          </p:cNvSpPr>
          <p:nvPr>
            <p:ph type="ftr" sz="quarter" idx="18"/>
          </p:nvPr>
        </p:nvSpPr>
        <p:spPr/>
        <p:txBody>
          <a:bodyPr/>
          <a:lstStyle>
            <a:lvl1pPr>
              <a:defRPr/>
            </a:lvl1pPr>
          </a:lstStyle>
          <a:p>
            <a:pPr>
              <a:defRPr/>
            </a:pPr>
            <a:r>
              <a:rPr lang="en-US"/>
              <a:t>Add a footer</a:t>
            </a:r>
          </a:p>
        </p:txBody>
      </p:sp>
      <p:sp>
        <p:nvSpPr>
          <p:cNvPr id="14" name="Slide Number Placeholder 6">
            <a:extLst>
              <a:ext uri="{FF2B5EF4-FFF2-40B4-BE49-F238E27FC236}">
                <a16:creationId xmlns:a16="http://schemas.microsoft.com/office/drawing/2014/main" id="{930D45A8-9235-4A8A-BC7D-99732305967C}"/>
              </a:ext>
            </a:extLst>
          </p:cNvPr>
          <p:cNvSpPr>
            <a:spLocks noGrp="1"/>
          </p:cNvSpPr>
          <p:nvPr>
            <p:ph type="sldNum" sz="quarter" idx="19"/>
          </p:nvPr>
        </p:nvSpPr>
        <p:spPr/>
        <p:txBody>
          <a:bodyPr/>
          <a:lstStyle>
            <a:lvl1pPr>
              <a:defRPr/>
            </a:lvl1pPr>
          </a:lstStyle>
          <a:p>
            <a:r>
              <a:rPr lang="en-US" altLang="en-US"/>
              <a:t>page </a:t>
            </a:r>
            <a:fld id="{F888FE5F-B450-4897-8803-E13F262661B1}" type="slidenum">
              <a:rPr lang="en-US" altLang="en-US" b="1" i="1"/>
              <a:pPr/>
              <a:t>‹#›</a:t>
            </a:fld>
            <a:endParaRPr lang="en-US" altLang="en-US" b="1" i="1"/>
          </a:p>
        </p:txBody>
      </p:sp>
    </p:spTree>
    <p:extLst>
      <p:ext uri="{BB962C8B-B14F-4D97-AF65-F5344CB8AC3E}">
        <p14:creationId xmlns:p14="http://schemas.microsoft.com/office/powerpoint/2010/main" val="3482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3" name="Freeform: Shape 13">
            <a:extLst>
              <a:ext uri="{FF2B5EF4-FFF2-40B4-BE49-F238E27FC236}">
                <a16:creationId xmlns:a16="http://schemas.microsoft.com/office/drawing/2014/main" id="{15FCAE9B-14CA-44C5-B11C-65E5B00E4742}"/>
              </a:ext>
            </a:extLst>
          </p:cNvPr>
          <p:cNvSpPr/>
          <p:nvPr userDrawn="1"/>
        </p:nvSpPr>
        <p:spPr>
          <a:xfrm flipH="1">
            <a:off x="2677716" y="1946276"/>
            <a:ext cx="190500" cy="284163"/>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14" name="Freeform: Shape 14">
            <a:extLst>
              <a:ext uri="{FF2B5EF4-FFF2-40B4-BE49-F238E27FC236}">
                <a16:creationId xmlns:a16="http://schemas.microsoft.com/office/drawing/2014/main" id="{BBA6026E-6E03-42A3-8AED-E1F871F45C1F}"/>
              </a:ext>
            </a:extLst>
          </p:cNvPr>
          <p:cNvSpPr/>
          <p:nvPr userDrawn="1"/>
        </p:nvSpPr>
        <p:spPr>
          <a:xfrm flipH="1">
            <a:off x="5386388" y="1946276"/>
            <a:ext cx="191691" cy="284163"/>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 name="Title 1">
            <a:extLst/>
          </p:cNvPr>
          <p:cNvSpPr>
            <a:spLocks noGrp="1"/>
          </p:cNvSpPr>
          <p:nvPr>
            <p:ph type="title"/>
          </p:nvPr>
        </p:nvSpPr>
        <p:spPr>
          <a:xfrm>
            <a:off x="324001" y="432000"/>
            <a:ext cx="7607426" cy="432000"/>
          </a:xfrm>
        </p:spPr>
        <p:txBody>
          <a:bodyPr/>
          <a:lstStyle>
            <a:lvl1pPr>
              <a:defRPr>
                <a:solidFill>
                  <a:schemeClr val="tx1">
                    <a:lumMod val="75000"/>
                    <a:lumOff val="25000"/>
                  </a:schemeClr>
                </a:solidFill>
              </a:defRPr>
            </a:lvl1pPr>
          </a:lstStyle>
          <a:p>
            <a:r>
              <a:rPr lang="ar-SA" noProof="0"/>
              <a:t>انقر لتحرير نمط العنوان الرئيسي</a:t>
            </a:r>
            <a:endParaRPr lang="en-US" noProof="0"/>
          </a:p>
        </p:txBody>
      </p:sp>
      <p:sp>
        <p:nvSpPr>
          <p:cNvPr id="5" name="Text Placeholder 4">
            <a:extLst/>
          </p:cNvPr>
          <p:cNvSpPr>
            <a:spLocks noGrp="1"/>
          </p:cNvSpPr>
          <p:nvPr>
            <p:ph type="body" sz="quarter" idx="13"/>
          </p:nvPr>
        </p:nvSpPr>
        <p:spPr>
          <a:xfrm>
            <a:off x="323850" y="1008000"/>
            <a:ext cx="7608094"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ar-SA" noProof="0"/>
              <a:t>انقر لتحرير أنماط النص الرئيسي</a:t>
            </a:r>
          </a:p>
        </p:txBody>
      </p:sp>
      <p:sp>
        <p:nvSpPr>
          <p:cNvPr id="10" name="Content Placeholder 2">
            <a:extLst/>
          </p:cNvPr>
          <p:cNvSpPr>
            <a:spLocks noGrp="1"/>
          </p:cNvSpPr>
          <p:nvPr>
            <p:ph idx="1"/>
          </p:nvPr>
        </p:nvSpPr>
        <p:spPr>
          <a:xfrm>
            <a:off x="324000" y="1728000"/>
            <a:ext cx="2189725"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ar-SA" noProof="0"/>
              <a:t>انقر لتحرير أنماط النص الرئيسي</a:t>
            </a:r>
          </a:p>
        </p:txBody>
      </p:sp>
      <p:sp>
        <p:nvSpPr>
          <p:cNvPr id="6" name="Content Placeholder 2">
            <a:extLst/>
          </p:cNvPr>
          <p:cNvSpPr>
            <a:spLocks noGrp="1"/>
          </p:cNvSpPr>
          <p:nvPr>
            <p:ph idx="14"/>
          </p:nvPr>
        </p:nvSpPr>
        <p:spPr>
          <a:xfrm>
            <a:off x="324000" y="2448000"/>
            <a:ext cx="2189725" cy="3631338"/>
          </a:xfrm>
          <a:solidFill>
            <a:schemeClr val="bg1"/>
          </a:solidFill>
          <a:ln>
            <a:solidFill>
              <a:schemeClr val="bg1">
                <a:lumMod val="85000"/>
              </a:schemeClr>
            </a:solidFill>
          </a:ln>
        </p:spPr>
        <p:txBody>
          <a:bodyPr lIns="136800" tIns="252000" rIns="13680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11" name="Content Placeholder 2">
            <a:extLst/>
          </p:cNvPr>
          <p:cNvSpPr>
            <a:spLocks noGrp="1"/>
          </p:cNvSpPr>
          <p:nvPr>
            <p:ph idx="17"/>
          </p:nvPr>
        </p:nvSpPr>
        <p:spPr>
          <a:xfrm>
            <a:off x="3032851" y="1728000"/>
            <a:ext cx="2189725"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ar-SA" noProof="0"/>
              <a:t>انقر لتحرير أنماط النص الرئيسي</a:t>
            </a:r>
          </a:p>
        </p:txBody>
      </p:sp>
      <p:sp>
        <p:nvSpPr>
          <p:cNvPr id="8" name="Content Placeholder 2">
            <a:extLst/>
          </p:cNvPr>
          <p:cNvSpPr>
            <a:spLocks noGrp="1"/>
          </p:cNvSpPr>
          <p:nvPr>
            <p:ph idx="15"/>
          </p:nvPr>
        </p:nvSpPr>
        <p:spPr>
          <a:xfrm>
            <a:off x="3032851" y="2448000"/>
            <a:ext cx="2189725" cy="3631338"/>
          </a:xfrm>
          <a:solidFill>
            <a:schemeClr val="bg1"/>
          </a:solidFill>
          <a:ln>
            <a:solidFill>
              <a:schemeClr val="bg1">
                <a:lumMod val="85000"/>
              </a:schemeClr>
            </a:solidFill>
          </a:ln>
        </p:spPr>
        <p:txBody>
          <a:bodyPr lIns="136800" tIns="252000" rIns="13680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12" name="Content Placeholder 2">
            <a:extLst/>
          </p:cNvPr>
          <p:cNvSpPr>
            <a:spLocks noGrp="1"/>
          </p:cNvSpPr>
          <p:nvPr>
            <p:ph idx="18"/>
          </p:nvPr>
        </p:nvSpPr>
        <p:spPr>
          <a:xfrm>
            <a:off x="5741702" y="1728000"/>
            <a:ext cx="2189725"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ar-SA" noProof="0"/>
              <a:t>انقر لتحرير أنماط النص الرئيسي</a:t>
            </a:r>
          </a:p>
        </p:txBody>
      </p:sp>
      <p:sp>
        <p:nvSpPr>
          <p:cNvPr id="9" name="Content Placeholder 2">
            <a:extLst/>
          </p:cNvPr>
          <p:cNvSpPr>
            <a:spLocks noGrp="1"/>
          </p:cNvSpPr>
          <p:nvPr>
            <p:ph idx="16"/>
          </p:nvPr>
        </p:nvSpPr>
        <p:spPr>
          <a:xfrm>
            <a:off x="5741702" y="2448000"/>
            <a:ext cx="2189725" cy="3631338"/>
          </a:xfrm>
          <a:solidFill>
            <a:schemeClr val="bg1"/>
          </a:solidFill>
          <a:ln>
            <a:solidFill>
              <a:schemeClr val="bg1">
                <a:lumMod val="85000"/>
              </a:schemeClr>
            </a:solidFill>
          </a:ln>
        </p:spPr>
        <p:txBody>
          <a:bodyPr lIns="136800" tIns="252000" rIns="13680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15" name="Footer Placeholder 2">
            <a:extLst>
              <a:ext uri="{FF2B5EF4-FFF2-40B4-BE49-F238E27FC236}">
                <a16:creationId xmlns:a16="http://schemas.microsoft.com/office/drawing/2014/main" id="{52A96FF0-6EF8-4D20-A150-7A216B87986B}"/>
              </a:ext>
            </a:extLst>
          </p:cNvPr>
          <p:cNvSpPr>
            <a:spLocks noGrp="1"/>
          </p:cNvSpPr>
          <p:nvPr>
            <p:ph type="ftr" sz="quarter" idx="19"/>
          </p:nvPr>
        </p:nvSpPr>
        <p:spPr/>
        <p:txBody>
          <a:bodyPr/>
          <a:lstStyle>
            <a:lvl1pPr>
              <a:defRPr/>
            </a:lvl1pPr>
          </a:lstStyle>
          <a:p>
            <a:pPr>
              <a:defRPr/>
            </a:pPr>
            <a:r>
              <a:rPr lang="en-US"/>
              <a:t>Add a footer</a:t>
            </a:r>
          </a:p>
        </p:txBody>
      </p:sp>
      <p:sp>
        <p:nvSpPr>
          <p:cNvPr id="16" name="Slide Number Placeholder 6">
            <a:extLst>
              <a:ext uri="{FF2B5EF4-FFF2-40B4-BE49-F238E27FC236}">
                <a16:creationId xmlns:a16="http://schemas.microsoft.com/office/drawing/2014/main" id="{31132C8F-F605-4458-8971-68138AC88AE1}"/>
              </a:ext>
            </a:extLst>
          </p:cNvPr>
          <p:cNvSpPr>
            <a:spLocks noGrp="1"/>
          </p:cNvSpPr>
          <p:nvPr>
            <p:ph type="sldNum" sz="quarter" idx="20"/>
          </p:nvPr>
        </p:nvSpPr>
        <p:spPr/>
        <p:txBody>
          <a:bodyPr/>
          <a:lstStyle>
            <a:lvl1pPr>
              <a:defRPr/>
            </a:lvl1pPr>
          </a:lstStyle>
          <a:p>
            <a:r>
              <a:rPr lang="en-US" altLang="en-US"/>
              <a:t>page </a:t>
            </a:r>
            <a:fld id="{06C14FF2-4B8A-44B1-9984-2204189D6177}" type="slidenum">
              <a:rPr lang="en-US" altLang="en-US" b="1" i="1"/>
              <a:pPr/>
              <a:t>‹#›</a:t>
            </a:fld>
            <a:endParaRPr lang="en-US" altLang="en-US" b="1" i="1"/>
          </a:p>
        </p:txBody>
      </p:sp>
    </p:spTree>
    <p:extLst>
      <p:ext uri="{BB962C8B-B14F-4D97-AF65-F5344CB8AC3E}">
        <p14:creationId xmlns:p14="http://schemas.microsoft.com/office/powerpoint/2010/main" val="1658083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Arrow Connector 37">
            <a:extLst>
              <a:ext uri="{FF2B5EF4-FFF2-40B4-BE49-F238E27FC236}">
                <a16:creationId xmlns:a16="http://schemas.microsoft.com/office/drawing/2014/main" id="{E409F005-7083-4D4B-9596-7E6F8ED4D099}"/>
              </a:ext>
            </a:extLst>
          </p:cNvPr>
          <p:cNvCxnSpPr>
            <a:cxnSpLocks/>
          </p:cNvCxnSpPr>
          <p:nvPr userDrawn="1"/>
        </p:nvCxnSpPr>
        <p:spPr>
          <a:xfrm>
            <a:off x="323851" y="3867150"/>
            <a:ext cx="7717631"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p:nvPr>
        </p:nvSpPr>
        <p:spPr>
          <a:xfrm>
            <a:off x="324001" y="432000"/>
            <a:ext cx="7607426" cy="432000"/>
          </a:xfrm>
        </p:spPr>
        <p:txBody>
          <a:bodyPr/>
          <a:lstStyle>
            <a:lvl1pPr>
              <a:defRPr>
                <a:solidFill>
                  <a:schemeClr val="tx1">
                    <a:lumMod val="75000"/>
                    <a:lumOff val="25000"/>
                  </a:schemeClr>
                </a:solidFill>
              </a:defRPr>
            </a:lvl1pPr>
          </a:lstStyle>
          <a:p>
            <a:r>
              <a:rPr lang="ar-SA" noProof="0"/>
              <a:t>انقر لتحرير نمط العنوان الرئيسي</a:t>
            </a:r>
            <a:endParaRPr lang="en-US" noProof="0"/>
          </a:p>
        </p:txBody>
      </p:sp>
      <p:sp>
        <p:nvSpPr>
          <p:cNvPr id="5" name="Text Placeholder 4">
            <a:extLst/>
          </p:cNvPr>
          <p:cNvSpPr>
            <a:spLocks noGrp="1"/>
          </p:cNvSpPr>
          <p:nvPr>
            <p:ph type="body" sz="quarter" idx="13"/>
          </p:nvPr>
        </p:nvSpPr>
        <p:spPr>
          <a:xfrm>
            <a:off x="323850" y="1008000"/>
            <a:ext cx="7608094"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ar-SA" noProof="0"/>
              <a:t>انقر لتحرير أنماط النص الرئيسي</a:t>
            </a:r>
          </a:p>
        </p:txBody>
      </p:sp>
      <p:sp>
        <p:nvSpPr>
          <p:cNvPr id="14" name="Text Placeholder 10">
            <a:extLst/>
          </p:cNvPr>
          <p:cNvSpPr>
            <a:spLocks noGrp="1"/>
          </p:cNvSpPr>
          <p:nvPr>
            <p:ph type="body" sz="quarter" idx="33"/>
          </p:nvPr>
        </p:nvSpPr>
        <p:spPr>
          <a:xfrm>
            <a:off x="2093913" y="3973125"/>
            <a:ext cx="311706" cy="201776"/>
          </a:xfrm>
        </p:spPr>
        <p:txBody>
          <a:bodyPr anchor="ctr"/>
          <a:lstStyle>
            <a:lvl1pPr marL="0" indent="0" algn="ctr">
              <a:buNone/>
              <a:defRPr sz="1050">
                <a:solidFill>
                  <a:schemeClr val="tx1">
                    <a:lumMod val="50000"/>
                    <a:lumOff val="50000"/>
                  </a:schemeClr>
                </a:solidFill>
              </a:defRPr>
            </a:lvl1pPr>
          </a:lstStyle>
          <a:p>
            <a:pPr lvl="0"/>
            <a:r>
              <a:rPr lang="ar-SA" noProof="0"/>
              <a:t>انقر لتحرير أنماط النص الرئيسي</a:t>
            </a:r>
          </a:p>
        </p:txBody>
      </p:sp>
      <p:sp>
        <p:nvSpPr>
          <p:cNvPr id="15" name="Text Placeholder 10">
            <a:extLst/>
          </p:cNvPr>
          <p:cNvSpPr>
            <a:spLocks noGrp="1"/>
          </p:cNvSpPr>
          <p:nvPr>
            <p:ph type="body" sz="quarter" idx="34"/>
          </p:nvPr>
        </p:nvSpPr>
        <p:spPr>
          <a:xfrm>
            <a:off x="323850"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16" name="Text Placeholder 10">
            <a:extLst/>
          </p:cNvPr>
          <p:cNvSpPr>
            <a:spLocks noGrp="1"/>
          </p:cNvSpPr>
          <p:nvPr>
            <p:ph type="body" sz="quarter" idx="35"/>
          </p:nvPr>
        </p:nvSpPr>
        <p:spPr>
          <a:xfrm>
            <a:off x="677862"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17" name="Text Placeholder 10">
            <a:extLst/>
          </p:cNvPr>
          <p:cNvSpPr>
            <a:spLocks noGrp="1"/>
          </p:cNvSpPr>
          <p:nvPr>
            <p:ph type="body" sz="quarter" idx="36"/>
          </p:nvPr>
        </p:nvSpPr>
        <p:spPr>
          <a:xfrm>
            <a:off x="1031875"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18" name="Text Placeholder 10">
            <a:extLst/>
          </p:cNvPr>
          <p:cNvSpPr>
            <a:spLocks noGrp="1"/>
          </p:cNvSpPr>
          <p:nvPr>
            <p:ph type="body" sz="quarter" idx="37"/>
          </p:nvPr>
        </p:nvSpPr>
        <p:spPr>
          <a:xfrm>
            <a:off x="1385888"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19" name="Text Placeholder 10">
            <a:extLst/>
          </p:cNvPr>
          <p:cNvSpPr>
            <a:spLocks noGrp="1"/>
          </p:cNvSpPr>
          <p:nvPr>
            <p:ph type="body" sz="quarter" idx="38"/>
          </p:nvPr>
        </p:nvSpPr>
        <p:spPr>
          <a:xfrm>
            <a:off x="6342063" y="3973125"/>
            <a:ext cx="311706" cy="201776"/>
          </a:xfrm>
        </p:spPr>
        <p:txBody>
          <a:bodyPr anchor="ctr"/>
          <a:lstStyle>
            <a:lvl1pPr marL="0" indent="0" algn="ctr">
              <a:buNone/>
              <a:defRPr sz="1050">
                <a:solidFill>
                  <a:schemeClr val="tx1">
                    <a:lumMod val="50000"/>
                    <a:lumOff val="50000"/>
                  </a:schemeClr>
                </a:solidFill>
              </a:defRPr>
            </a:lvl1pPr>
          </a:lstStyle>
          <a:p>
            <a:pPr lvl="0"/>
            <a:r>
              <a:rPr lang="ar-SA" noProof="0"/>
              <a:t>انقر لتحرير أنماط النص الرئيسي</a:t>
            </a:r>
          </a:p>
        </p:txBody>
      </p:sp>
      <p:sp>
        <p:nvSpPr>
          <p:cNvPr id="20" name="Text Placeholder 10">
            <a:extLst/>
          </p:cNvPr>
          <p:cNvSpPr>
            <a:spLocks noGrp="1"/>
          </p:cNvSpPr>
          <p:nvPr>
            <p:ph type="body" sz="quarter" idx="39"/>
          </p:nvPr>
        </p:nvSpPr>
        <p:spPr>
          <a:xfrm>
            <a:off x="1739901"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21" name="Text Placeholder 10">
            <a:extLst/>
          </p:cNvPr>
          <p:cNvSpPr>
            <a:spLocks noGrp="1"/>
          </p:cNvSpPr>
          <p:nvPr>
            <p:ph type="body" sz="quarter" idx="40"/>
          </p:nvPr>
        </p:nvSpPr>
        <p:spPr>
          <a:xfrm>
            <a:off x="2093913"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22" name="Text Placeholder 10">
            <a:extLst/>
          </p:cNvPr>
          <p:cNvSpPr>
            <a:spLocks noGrp="1"/>
          </p:cNvSpPr>
          <p:nvPr>
            <p:ph type="body" sz="quarter" idx="41"/>
          </p:nvPr>
        </p:nvSpPr>
        <p:spPr>
          <a:xfrm>
            <a:off x="2447926"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23" name="Text Placeholder 10">
            <a:extLst/>
          </p:cNvPr>
          <p:cNvSpPr>
            <a:spLocks noGrp="1"/>
          </p:cNvSpPr>
          <p:nvPr>
            <p:ph type="body" sz="quarter" idx="42"/>
          </p:nvPr>
        </p:nvSpPr>
        <p:spPr>
          <a:xfrm>
            <a:off x="3509964"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24" name="Text Placeholder 10">
            <a:extLst/>
          </p:cNvPr>
          <p:cNvSpPr>
            <a:spLocks noGrp="1"/>
          </p:cNvSpPr>
          <p:nvPr>
            <p:ph type="body" sz="quarter" idx="43"/>
          </p:nvPr>
        </p:nvSpPr>
        <p:spPr>
          <a:xfrm>
            <a:off x="2801939"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25" name="Text Placeholder 10">
            <a:extLst/>
          </p:cNvPr>
          <p:cNvSpPr>
            <a:spLocks noGrp="1"/>
          </p:cNvSpPr>
          <p:nvPr>
            <p:ph type="body" sz="quarter" idx="44"/>
          </p:nvPr>
        </p:nvSpPr>
        <p:spPr>
          <a:xfrm>
            <a:off x="3155952"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26" name="Text Placeholder 10">
            <a:extLst/>
          </p:cNvPr>
          <p:cNvSpPr>
            <a:spLocks noGrp="1"/>
          </p:cNvSpPr>
          <p:nvPr>
            <p:ph type="body" sz="quarter" idx="45"/>
          </p:nvPr>
        </p:nvSpPr>
        <p:spPr>
          <a:xfrm>
            <a:off x="3863977"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27" name="Text Placeholder 10">
            <a:extLst/>
          </p:cNvPr>
          <p:cNvSpPr>
            <a:spLocks noGrp="1"/>
          </p:cNvSpPr>
          <p:nvPr>
            <p:ph type="body" sz="quarter" idx="46"/>
          </p:nvPr>
        </p:nvSpPr>
        <p:spPr>
          <a:xfrm>
            <a:off x="4217990"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28" name="Text Placeholder 10">
            <a:extLst/>
          </p:cNvPr>
          <p:cNvSpPr>
            <a:spLocks noGrp="1"/>
          </p:cNvSpPr>
          <p:nvPr>
            <p:ph type="body" sz="quarter" idx="47"/>
          </p:nvPr>
        </p:nvSpPr>
        <p:spPr>
          <a:xfrm>
            <a:off x="4572000"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29" name="Text Placeholder 10">
            <a:extLst/>
          </p:cNvPr>
          <p:cNvSpPr>
            <a:spLocks noGrp="1"/>
          </p:cNvSpPr>
          <p:nvPr>
            <p:ph type="body" sz="quarter" idx="48"/>
          </p:nvPr>
        </p:nvSpPr>
        <p:spPr>
          <a:xfrm>
            <a:off x="4926009"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30" name="Text Placeholder 10">
            <a:extLst/>
          </p:cNvPr>
          <p:cNvSpPr>
            <a:spLocks noGrp="1"/>
          </p:cNvSpPr>
          <p:nvPr>
            <p:ph type="body" sz="quarter" idx="49"/>
          </p:nvPr>
        </p:nvSpPr>
        <p:spPr>
          <a:xfrm>
            <a:off x="5280022"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31" name="Text Placeholder 10">
            <a:extLst/>
          </p:cNvPr>
          <p:cNvSpPr>
            <a:spLocks noGrp="1"/>
          </p:cNvSpPr>
          <p:nvPr>
            <p:ph type="body" sz="quarter" idx="50"/>
          </p:nvPr>
        </p:nvSpPr>
        <p:spPr>
          <a:xfrm>
            <a:off x="5634035"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32" name="Text Placeholder 10">
            <a:extLst/>
          </p:cNvPr>
          <p:cNvSpPr>
            <a:spLocks noGrp="1"/>
          </p:cNvSpPr>
          <p:nvPr>
            <p:ph type="body" sz="quarter" idx="51"/>
          </p:nvPr>
        </p:nvSpPr>
        <p:spPr>
          <a:xfrm>
            <a:off x="5988048"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33" name="Text Placeholder 10">
            <a:extLst/>
          </p:cNvPr>
          <p:cNvSpPr>
            <a:spLocks noGrp="1"/>
          </p:cNvSpPr>
          <p:nvPr>
            <p:ph type="body" sz="quarter" idx="52"/>
          </p:nvPr>
        </p:nvSpPr>
        <p:spPr>
          <a:xfrm>
            <a:off x="6342060"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34" name="Text Placeholder 10">
            <a:extLst/>
          </p:cNvPr>
          <p:cNvSpPr>
            <a:spLocks noGrp="1"/>
          </p:cNvSpPr>
          <p:nvPr>
            <p:ph type="body" sz="quarter" idx="53"/>
          </p:nvPr>
        </p:nvSpPr>
        <p:spPr>
          <a:xfrm>
            <a:off x="6696073"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35" name="Text Placeholder 10">
            <a:extLst/>
          </p:cNvPr>
          <p:cNvSpPr>
            <a:spLocks noGrp="1"/>
          </p:cNvSpPr>
          <p:nvPr>
            <p:ph type="body" sz="quarter" idx="54"/>
          </p:nvPr>
        </p:nvSpPr>
        <p:spPr>
          <a:xfrm>
            <a:off x="7758111"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36" name="Text Placeholder 10">
            <a:extLst/>
          </p:cNvPr>
          <p:cNvSpPr>
            <a:spLocks noGrp="1"/>
          </p:cNvSpPr>
          <p:nvPr>
            <p:ph type="body" sz="quarter" idx="55"/>
          </p:nvPr>
        </p:nvSpPr>
        <p:spPr>
          <a:xfrm>
            <a:off x="7050086"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37" name="Text Placeholder 10">
            <a:extLst/>
          </p:cNvPr>
          <p:cNvSpPr>
            <a:spLocks noGrp="1"/>
          </p:cNvSpPr>
          <p:nvPr>
            <p:ph type="body" sz="quarter" idx="56"/>
          </p:nvPr>
        </p:nvSpPr>
        <p:spPr>
          <a:xfrm>
            <a:off x="7404099" y="3597398"/>
            <a:ext cx="283369" cy="201776"/>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40" name="Text Placeholder 3">
            <a:extLst/>
          </p:cNvPr>
          <p:cNvSpPr>
            <a:spLocks noGrp="1"/>
          </p:cNvSpPr>
          <p:nvPr>
            <p:ph type="body" sz="quarter" idx="59"/>
          </p:nvPr>
        </p:nvSpPr>
        <p:spPr>
          <a:xfrm>
            <a:off x="3455011" y="2190751"/>
            <a:ext cx="1345406" cy="561975"/>
          </a:xfrm>
          <a:solidFill>
            <a:schemeClr val="bg1"/>
          </a:solidFill>
          <a:ln w="3175">
            <a:solidFill>
              <a:schemeClr val="accent1"/>
            </a:solidFill>
          </a:ln>
        </p:spPr>
        <p:txBody>
          <a:bodyPr tIns="36000"/>
          <a:lstStyle>
            <a:lvl1pPr marL="0" indent="0" algn="ctr">
              <a:buNone/>
              <a:defRPr sz="1200"/>
            </a:lvl1pPr>
          </a:lstStyle>
          <a:p>
            <a:pPr lvl="0"/>
            <a:r>
              <a:rPr lang="ar-SA" noProof="0"/>
              <a:t>انقر لتحرير أنماط النص الرئيسي</a:t>
            </a:r>
          </a:p>
        </p:txBody>
      </p:sp>
      <p:sp>
        <p:nvSpPr>
          <p:cNvPr id="41" name="Text Placeholder 36">
            <a:extLst/>
          </p:cNvPr>
          <p:cNvSpPr>
            <a:spLocks noGrp="1"/>
          </p:cNvSpPr>
          <p:nvPr>
            <p:ph type="body" sz="quarter" idx="60"/>
          </p:nvPr>
        </p:nvSpPr>
        <p:spPr>
          <a:xfrm>
            <a:off x="3493807" y="2505005"/>
            <a:ext cx="1267813" cy="224670"/>
          </a:xfrm>
        </p:spPr>
        <p:txBody>
          <a:bodyPr/>
          <a:lstStyle>
            <a:lvl1pPr marL="0" indent="0" algn="ctr">
              <a:buNone/>
              <a:defRPr sz="900">
                <a:solidFill>
                  <a:schemeClr val="tx1">
                    <a:lumMod val="50000"/>
                    <a:lumOff val="50000"/>
                  </a:schemeClr>
                </a:solidFill>
              </a:defRPr>
            </a:lvl1pPr>
          </a:lstStyle>
          <a:p>
            <a:pPr lvl="0"/>
            <a:r>
              <a:rPr lang="ar-SA" noProof="0"/>
              <a:t>انقر لتحرير أنماط النص الرئيسي</a:t>
            </a:r>
          </a:p>
        </p:txBody>
      </p:sp>
      <p:sp>
        <p:nvSpPr>
          <p:cNvPr id="39" name="Footer Placeholder 2">
            <a:extLst>
              <a:ext uri="{FF2B5EF4-FFF2-40B4-BE49-F238E27FC236}">
                <a16:creationId xmlns:a16="http://schemas.microsoft.com/office/drawing/2014/main" id="{02F2610F-ABDD-428B-B41F-C45C02605CF0}"/>
              </a:ext>
            </a:extLst>
          </p:cNvPr>
          <p:cNvSpPr>
            <a:spLocks noGrp="1"/>
          </p:cNvSpPr>
          <p:nvPr>
            <p:ph type="ftr" sz="quarter" idx="61"/>
          </p:nvPr>
        </p:nvSpPr>
        <p:spPr/>
        <p:txBody>
          <a:bodyPr/>
          <a:lstStyle>
            <a:lvl1pPr>
              <a:defRPr/>
            </a:lvl1pPr>
          </a:lstStyle>
          <a:p>
            <a:pPr>
              <a:defRPr/>
            </a:pPr>
            <a:r>
              <a:rPr lang="en-US"/>
              <a:t>Add a footer</a:t>
            </a:r>
          </a:p>
        </p:txBody>
      </p:sp>
      <p:sp>
        <p:nvSpPr>
          <p:cNvPr id="42" name="Slide Number Placeholder 6">
            <a:extLst>
              <a:ext uri="{FF2B5EF4-FFF2-40B4-BE49-F238E27FC236}">
                <a16:creationId xmlns:a16="http://schemas.microsoft.com/office/drawing/2014/main" id="{8EF05B30-953E-4F73-9C6A-78C6187B6EB4}"/>
              </a:ext>
            </a:extLst>
          </p:cNvPr>
          <p:cNvSpPr>
            <a:spLocks noGrp="1"/>
          </p:cNvSpPr>
          <p:nvPr>
            <p:ph type="sldNum" sz="quarter" idx="62"/>
          </p:nvPr>
        </p:nvSpPr>
        <p:spPr/>
        <p:txBody>
          <a:bodyPr/>
          <a:lstStyle>
            <a:lvl1pPr>
              <a:defRPr/>
            </a:lvl1pPr>
          </a:lstStyle>
          <a:p>
            <a:r>
              <a:rPr lang="en-US" altLang="en-US"/>
              <a:t>page </a:t>
            </a:r>
            <a:fld id="{B5CDC5BB-985D-4AF4-AB0D-0131F3381987}" type="slidenum">
              <a:rPr lang="en-US" altLang="en-US" b="1" i="1"/>
              <a:pPr/>
              <a:t>‹#›</a:t>
            </a:fld>
            <a:endParaRPr lang="en-US" altLang="en-US" b="1" i="1"/>
          </a:p>
        </p:txBody>
      </p:sp>
    </p:spTree>
    <p:extLst>
      <p:ext uri="{BB962C8B-B14F-4D97-AF65-F5344CB8AC3E}">
        <p14:creationId xmlns:p14="http://schemas.microsoft.com/office/powerpoint/2010/main" val="3361799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324001" y="432000"/>
            <a:ext cx="7607426" cy="432000"/>
          </a:xfrm>
        </p:spPr>
        <p:txBody>
          <a:bodyPr/>
          <a:lstStyle>
            <a:lvl1pPr>
              <a:defRPr>
                <a:solidFill>
                  <a:schemeClr val="tx1">
                    <a:lumMod val="75000"/>
                    <a:lumOff val="25000"/>
                  </a:schemeClr>
                </a:solidFill>
              </a:defRPr>
            </a:lvl1pPr>
          </a:lstStyle>
          <a:p>
            <a:r>
              <a:rPr lang="ar-SA" noProof="0"/>
              <a:t>انقر لتحرير نمط العنوان الرئيسي</a:t>
            </a:r>
            <a:endParaRPr lang="en-US" noProof="0"/>
          </a:p>
        </p:txBody>
      </p:sp>
      <p:sp>
        <p:nvSpPr>
          <p:cNvPr id="5" name="Text Placeholder 4">
            <a:extLst/>
          </p:cNvPr>
          <p:cNvSpPr>
            <a:spLocks noGrp="1"/>
          </p:cNvSpPr>
          <p:nvPr>
            <p:ph type="body" sz="quarter" idx="13"/>
          </p:nvPr>
        </p:nvSpPr>
        <p:spPr>
          <a:xfrm>
            <a:off x="323850" y="1008000"/>
            <a:ext cx="7608094"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ar-SA" noProof="0"/>
              <a:t>انقر لتحرير أنماط النص الرئيسي</a:t>
            </a:r>
          </a:p>
        </p:txBody>
      </p:sp>
      <p:sp>
        <p:nvSpPr>
          <p:cNvPr id="38" name="Picture Placeholder 4">
            <a:extLst/>
          </p:cNvPr>
          <p:cNvSpPr>
            <a:spLocks noGrp="1"/>
          </p:cNvSpPr>
          <p:nvPr>
            <p:ph type="pic" sz="quarter" idx="14"/>
          </p:nvPr>
        </p:nvSpPr>
        <p:spPr>
          <a:xfrm>
            <a:off x="323851" y="1952050"/>
            <a:ext cx="1107713" cy="1476951"/>
          </a:xfrm>
          <a:solidFill>
            <a:schemeClr val="bg1">
              <a:lumMod val="95000"/>
              <a:alpha val="70000"/>
            </a:schemeClr>
          </a:solidFill>
          <a:ln w="127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39" name="Text Placeholder 8">
            <a:extLst/>
          </p:cNvPr>
          <p:cNvSpPr>
            <a:spLocks noGrp="1"/>
          </p:cNvSpPr>
          <p:nvPr>
            <p:ph type="body" sz="quarter" idx="15"/>
          </p:nvPr>
        </p:nvSpPr>
        <p:spPr>
          <a:xfrm>
            <a:off x="323850" y="3557685"/>
            <a:ext cx="2122831" cy="395805"/>
          </a:xfrm>
        </p:spPr>
        <p:txBody>
          <a:bodyPr anchor="b"/>
          <a:lstStyle>
            <a:lvl1pPr marL="0" indent="0" algn="l">
              <a:buFont typeface="Arial" panose="020B0604020202020204" pitchFamily="34" charset="0"/>
              <a:buNone/>
              <a:defRPr sz="1800"/>
            </a:lvl1pPr>
          </a:lstStyle>
          <a:p>
            <a:pPr lvl="0"/>
            <a:r>
              <a:rPr lang="ar-SA" noProof="0"/>
              <a:t>انقر لتحرير أنماط النص الرئيسي</a:t>
            </a:r>
          </a:p>
        </p:txBody>
      </p:sp>
      <p:sp>
        <p:nvSpPr>
          <p:cNvPr id="42" name="Text Placeholder 10">
            <a:extLst/>
          </p:cNvPr>
          <p:cNvSpPr>
            <a:spLocks noGrp="1"/>
          </p:cNvSpPr>
          <p:nvPr>
            <p:ph type="body" sz="quarter" idx="16"/>
          </p:nvPr>
        </p:nvSpPr>
        <p:spPr>
          <a:xfrm>
            <a:off x="323850" y="4452774"/>
            <a:ext cx="2122831" cy="1250615"/>
          </a:xfrm>
        </p:spPr>
        <p:txBody>
          <a:bodyPr/>
          <a:lstStyle>
            <a:lvl1pPr marL="0" indent="0" algn="l">
              <a:buNone/>
              <a:defRPr sz="1050">
                <a:solidFill>
                  <a:schemeClr val="tx1">
                    <a:lumMod val="50000"/>
                    <a:lumOff val="50000"/>
                  </a:schemeClr>
                </a:solidFill>
              </a:defRPr>
            </a:lvl1pPr>
          </a:lstStyle>
          <a:p>
            <a:pPr lvl="0"/>
            <a:r>
              <a:rPr lang="ar-SA" noProof="0"/>
              <a:t>انقر لتحرير أنماط النص الرئيسي</a:t>
            </a:r>
          </a:p>
        </p:txBody>
      </p:sp>
      <p:sp>
        <p:nvSpPr>
          <p:cNvPr id="43" name="Text Placeholder 8">
            <a:extLst/>
          </p:cNvPr>
          <p:cNvSpPr>
            <a:spLocks noGrp="1"/>
          </p:cNvSpPr>
          <p:nvPr>
            <p:ph type="body" sz="quarter" idx="33"/>
          </p:nvPr>
        </p:nvSpPr>
        <p:spPr>
          <a:xfrm>
            <a:off x="323850" y="4082174"/>
            <a:ext cx="2122831" cy="245885"/>
          </a:xfrm>
        </p:spPr>
        <p:txBody>
          <a:bodyPr/>
          <a:lstStyle>
            <a:lvl1pPr marL="0" indent="0" algn="l">
              <a:buFont typeface="Arial" panose="020B0604020202020204" pitchFamily="34" charset="0"/>
              <a:buNone/>
              <a:defRPr sz="1050">
                <a:solidFill>
                  <a:schemeClr val="bg1">
                    <a:lumMod val="50000"/>
                  </a:schemeClr>
                </a:solidFill>
              </a:defRPr>
            </a:lvl1pPr>
          </a:lstStyle>
          <a:p>
            <a:pPr lvl="0"/>
            <a:r>
              <a:rPr lang="ar-SA" noProof="0"/>
              <a:t>انقر لتحرير أنماط النص الرئيسي</a:t>
            </a:r>
          </a:p>
        </p:txBody>
      </p:sp>
      <p:sp>
        <p:nvSpPr>
          <p:cNvPr id="44" name="Picture Placeholder 4">
            <a:extLst/>
          </p:cNvPr>
          <p:cNvSpPr>
            <a:spLocks noGrp="1"/>
          </p:cNvSpPr>
          <p:nvPr>
            <p:ph type="pic" sz="quarter" idx="34"/>
          </p:nvPr>
        </p:nvSpPr>
        <p:spPr>
          <a:xfrm>
            <a:off x="3066223" y="1952050"/>
            <a:ext cx="1107713" cy="1476951"/>
          </a:xfrm>
          <a:solidFill>
            <a:schemeClr val="bg1">
              <a:lumMod val="95000"/>
              <a:alpha val="70000"/>
            </a:schemeClr>
          </a:solidFill>
          <a:ln w="127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45" name="Text Placeholder 8">
            <a:extLst/>
          </p:cNvPr>
          <p:cNvSpPr>
            <a:spLocks noGrp="1"/>
          </p:cNvSpPr>
          <p:nvPr>
            <p:ph type="body" sz="quarter" idx="35"/>
          </p:nvPr>
        </p:nvSpPr>
        <p:spPr>
          <a:xfrm>
            <a:off x="3066223" y="3557685"/>
            <a:ext cx="2122831" cy="395805"/>
          </a:xfrm>
        </p:spPr>
        <p:txBody>
          <a:bodyPr anchor="b"/>
          <a:lstStyle>
            <a:lvl1pPr marL="0" indent="0" algn="l">
              <a:buFont typeface="Arial" panose="020B0604020202020204" pitchFamily="34" charset="0"/>
              <a:buNone/>
              <a:defRPr sz="1800"/>
            </a:lvl1pPr>
          </a:lstStyle>
          <a:p>
            <a:pPr lvl="0"/>
            <a:r>
              <a:rPr lang="ar-SA" noProof="0"/>
              <a:t>انقر لتحرير أنماط النص الرئيسي</a:t>
            </a:r>
          </a:p>
        </p:txBody>
      </p:sp>
      <p:sp>
        <p:nvSpPr>
          <p:cNvPr id="46" name="Text Placeholder 10">
            <a:extLst/>
          </p:cNvPr>
          <p:cNvSpPr>
            <a:spLocks noGrp="1"/>
          </p:cNvSpPr>
          <p:nvPr>
            <p:ph type="body" sz="quarter" idx="36"/>
          </p:nvPr>
        </p:nvSpPr>
        <p:spPr>
          <a:xfrm>
            <a:off x="3066223" y="4452774"/>
            <a:ext cx="2122831" cy="1250615"/>
          </a:xfrm>
        </p:spPr>
        <p:txBody>
          <a:bodyPr/>
          <a:lstStyle>
            <a:lvl1pPr marL="0" indent="0" algn="l">
              <a:buNone/>
              <a:defRPr sz="1050">
                <a:solidFill>
                  <a:schemeClr val="tx1">
                    <a:lumMod val="50000"/>
                    <a:lumOff val="50000"/>
                  </a:schemeClr>
                </a:solidFill>
              </a:defRPr>
            </a:lvl1pPr>
          </a:lstStyle>
          <a:p>
            <a:pPr lvl="0"/>
            <a:r>
              <a:rPr lang="ar-SA" noProof="0"/>
              <a:t>انقر لتحرير أنماط النص الرئيسي</a:t>
            </a:r>
          </a:p>
        </p:txBody>
      </p:sp>
      <p:sp>
        <p:nvSpPr>
          <p:cNvPr id="47" name="Text Placeholder 8">
            <a:extLst/>
          </p:cNvPr>
          <p:cNvSpPr>
            <a:spLocks noGrp="1"/>
          </p:cNvSpPr>
          <p:nvPr>
            <p:ph type="body" sz="quarter" idx="37"/>
          </p:nvPr>
        </p:nvSpPr>
        <p:spPr>
          <a:xfrm>
            <a:off x="3066223" y="4082174"/>
            <a:ext cx="2122831" cy="245885"/>
          </a:xfrm>
        </p:spPr>
        <p:txBody>
          <a:bodyPr/>
          <a:lstStyle>
            <a:lvl1pPr marL="0" indent="0" algn="l">
              <a:buFont typeface="Arial" panose="020B0604020202020204" pitchFamily="34" charset="0"/>
              <a:buNone/>
              <a:defRPr sz="1050">
                <a:solidFill>
                  <a:schemeClr val="bg1">
                    <a:lumMod val="50000"/>
                  </a:schemeClr>
                </a:solidFill>
              </a:defRPr>
            </a:lvl1pPr>
          </a:lstStyle>
          <a:p>
            <a:pPr lvl="0"/>
            <a:r>
              <a:rPr lang="ar-SA" noProof="0"/>
              <a:t>انقر لتحرير أنماط النص الرئيسي</a:t>
            </a:r>
          </a:p>
        </p:txBody>
      </p:sp>
      <p:sp>
        <p:nvSpPr>
          <p:cNvPr id="48" name="Picture Placeholder 4">
            <a:extLst/>
          </p:cNvPr>
          <p:cNvSpPr>
            <a:spLocks noGrp="1"/>
          </p:cNvSpPr>
          <p:nvPr>
            <p:ph type="pic" sz="quarter" idx="38"/>
          </p:nvPr>
        </p:nvSpPr>
        <p:spPr>
          <a:xfrm>
            <a:off x="5808596" y="1952050"/>
            <a:ext cx="1107713" cy="1476951"/>
          </a:xfrm>
          <a:solidFill>
            <a:schemeClr val="bg1">
              <a:lumMod val="95000"/>
              <a:alpha val="70000"/>
            </a:schemeClr>
          </a:solidFill>
          <a:ln w="1270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49" name="Text Placeholder 8">
            <a:extLst/>
          </p:cNvPr>
          <p:cNvSpPr>
            <a:spLocks noGrp="1"/>
          </p:cNvSpPr>
          <p:nvPr>
            <p:ph type="body" sz="quarter" idx="39"/>
          </p:nvPr>
        </p:nvSpPr>
        <p:spPr>
          <a:xfrm>
            <a:off x="5808596" y="3557685"/>
            <a:ext cx="2122831" cy="395805"/>
          </a:xfrm>
        </p:spPr>
        <p:txBody>
          <a:bodyPr anchor="b"/>
          <a:lstStyle>
            <a:lvl1pPr marL="0" indent="0" algn="l">
              <a:buFont typeface="Arial" panose="020B0604020202020204" pitchFamily="34" charset="0"/>
              <a:buNone/>
              <a:defRPr sz="1800"/>
            </a:lvl1pPr>
          </a:lstStyle>
          <a:p>
            <a:pPr lvl="0"/>
            <a:r>
              <a:rPr lang="ar-SA" noProof="0"/>
              <a:t>انقر لتحرير أنماط النص الرئيسي</a:t>
            </a:r>
          </a:p>
        </p:txBody>
      </p:sp>
      <p:sp>
        <p:nvSpPr>
          <p:cNvPr id="50" name="Text Placeholder 10">
            <a:extLst/>
          </p:cNvPr>
          <p:cNvSpPr>
            <a:spLocks noGrp="1"/>
          </p:cNvSpPr>
          <p:nvPr>
            <p:ph type="body" sz="quarter" idx="40"/>
          </p:nvPr>
        </p:nvSpPr>
        <p:spPr>
          <a:xfrm>
            <a:off x="5808596" y="4452774"/>
            <a:ext cx="2122831" cy="1250615"/>
          </a:xfrm>
        </p:spPr>
        <p:txBody>
          <a:bodyPr/>
          <a:lstStyle>
            <a:lvl1pPr marL="0" indent="0" algn="l">
              <a:buNone/>
              <a:defRPr sz="1050">
                <a:solidFill>
                  <a:schemeClr val="tx1">
                    <a:lumMod val="50000"/>
                    <a:lumOff val="50000"/>
                  </a:schemeClr>
                </a:solidFill>
              </a:defRPr>
            </a:lvl1pPr>
          </a:lstStyle>
          <a:p>
            <a:pPr lvl="0"/>
            <a:r>
              <a:rPr lang="ar-SA" noProof="0"/>
              <a:t>انقر لتحرير أنماط النص الرئيسي</a:t>
            </a:r>
          </a:p>
        </p:txBody>
      </p:sp>
      <p:sp>
        <p:nvSpPr>
          <p:cNvPr id="51" name="Text Placeholder 8">
            <a:extLst/>
          </p:cNvPr>
          <p:cNvSpPr>
            <a:spLocks noGrp="1"/>
          </p:cNvSpPr>
          <p:nvPr>
            <p:ph type="body" sz="quarter" idx="41"/>
          </p:nvPr>
        </p:nvSpPr>
        <p:spPr>
          <a:xfrm>
            <a:off x="5808596" y="4082174"/>
            <a:ext cx="2122831" cy="245885"/>
          </a:xfrm>
        </p:spPr>
        <p:txBody>
          <a:bodyPr/>
          <a:lstStyle>
            <a:lvl1pPr marL="0" indent="0" algn="l">
              <a:buFont typeface="Arial" panose="020B0604020202020204" pitchFamily="34" charset="0"/>
              <a:buNone/>
              <a:defRPr sz="1050">
                <a:solidFill>
                  <a:schemeClr val="bg1">
                    <a:lumMod val="50000"/>
                  </a:schemeClr>
                </a:solidFill>
              </a:defRPr>
            </a:lvl1pPr>
          </a:lstStyle>
          <a:p>
            <a:pPr lvl="0"/>
            <a:r>
              <a:rPr lang="ar-SA" noProof="0"/>
              <a:t>انقر لتحرير أنماط النص الرئيسي</a:t>
            </a:r>
          </a:p>
        </p:txBody>
      </p:sp>
      <p:sp>
        <p:nvSpPr>
          <p:cNvPr id="16" name="Footer Placeholder 4">
            <a:extLst>
              <a:ext uri="{FF2B5EF4-FFF2-40B4-BE49-F238E27FC236}">
                <a16:creationId xmlns:a16="http://schemas.microsoft.com/office/drawing/2014/main" id="{9B8142FB-73B8-4CAB-A78E-842BF7976B1D}"/>
              </a:ext>
            </a:extLst>
          </p:cNvPr>
          <p:cNvSpPr>
            <a:spLocks noGrp="1"/>
          </p:cNvSpPr>
          <p:nvPr>
            <p:ph type="ftr" sz="quarter" idx="42"/>
          </p:nvPr>
        </p:nvSpPr>
        <p:spPr/>
        <p:txBody>
          <a:bodyPr/>
          <a:lstStyle>
            <a:lvl1pPr>
              <a:defRPr/>
            </a:lvl1pPr>
          </a:lstStyle>
          <a:p>
            <a:pPr>
              <a:defRPr/>
            </a:pPr>
            <a:r>
              <a:rPr lang="en-US"/>
              <a:t>Add a footer</a:t>
            </a:r>
          </a:p>
        </p:txBody>
      </p:sp>
      <p:sp>
        <p:nvSpPr>
          <p:cNvPr id="17" name="Slide Number Placeholder 5">
            <a:extLst>
              <a:ext uri="{FF2B5EF4-FFF2-40B4-BE49-F238E27FC236}">
                <a16:creationId xmlns:a16="http://schemas.microsoft.com/office/drawing/2014/main" id="{663B20DB-DF88-46FC-B5DA-48B7881BE43D}"/>
              </a:ext>
            </a:extLst>
          </p:cNvPr>
          <p:cNvSpPr>
            <a:spLocks noGrp="1"/>
          </p:cNvSpPr>
          <p:nvPr>
            <p:ph type="sldNum" sz="quarter" idx="43"/>
          </p:nvPr>
        </p:nvSpPr>
        <p:spPr/>
        <p:txBody>
          <a:bodyPr/>
          <a:lstStyle>
            <a:lvl1pPr>
              <a:defRPr/>
            </a:lvl1pPr>
          </a:lstStyle>
          <a:p>
            <a:r>
              <a:rPr lang="en-US" altLang="en-US"/>
              <a:t>page </a:t>
            </a:r>
            <a:fld id="{03C78657-BED5-4F7B-8118-E3B64058FF3C}" type="slidenum">
              <a:rPr lang="en-US" altLang="en-US" b="1" i="1"/>
              <a:pPr/>
              <a:t>‹#›</a:t>
            </a:fld>
            <a:endParaRPr lang="en-US" altLang="en-US" b="1" i="1"/>
          </a:p>
        </p:txBody>
      </p:sp>
    </p:spTree>
    <p:extLst>
      <p:ext uri="{BB962C8B-B14F-4D97-AF65-F5344CB8AC3E}">
        <p14:creationId xmlns:p14="http://schemas.microsoft.com/office/powerpoint/2010/main" val="1999517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324001" y="432000"/>
            <a:ext cx="7607426" cy="432000"/>
          </a:xfrm>
        </p:spPr>
        <p:txBody>
          <a:bodyPr/>
          <a:lstStyle>
            <a:lvl1pPr>
              <a:defRPr>
                <a:solidFill>
                  <a:schemeClr val="tx1">
                    <a:lumMod val="75000"/>
                    <a:lumOff val="25000"/>
                  </a:schemeClr>
                </a:solidFill>
              </a:defRPr>
            </a:lvl1pPr>
          </a:lstStyle>
          <a:p>
            <a:r>
              <a:rPr lang="ar-SA" noProof="0"/>
              <a:t>انقر لتحرير نمط العنوان الرئيسي</a:t>
            </a:r>
            <a:endParaRPr lang="en-US" noProof="0"/>
          </a:p>
        </p:txBody>
      </p:sp>
      <p:sp>
        <p:nvSpPr>
          <p:cNvPr id="5" name="Text Placeholder 4">
            <a:extLst/>
          </p:cNvPr>
          <p:cNvSpPr>
            <a:spLocks noGrp="1"/>
          </p:cNvSpPr>
          <p:nvPr>
            <p:ph type="body" sz="quarter" idx="13"/>
          </p:nvPr>
        </p:nvSpPr>
        <p:spPr>
          <a:xfrm>
            <a:off x="323850" y="1008000"/>
            <a:ext cx="7608094"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ar-SA" noProof="0"/>
              <a:t>انقر لتحرير أنماط النص الرئيسي</a:t>
            </a:r>
          </a:p>
        </p:txBody>
      </p:sp>
      <p:sp>
        <p:nvSpPr>
          <p:cNvPr id="28" name="Picture Placeholder 15">
            <a:extLst/>
          </p:cNvPr>
          <p:cNvSpPr>
            <a:spLocks noGrp="1"/>
          </p:cNvSpPr>
          <p:nvPr>
            <p:ph type="pic" sz="quarter" idx="41"/>
          </p:nvPr>
        </p:nvSpPr>
        <p:spPr>
          <a:xfrm>
            <a:off x="369492" y="2256300"/>
            <a:ext cx="912848" cy="1217130"/>
          </a:xfrm>
          <a:noFill/>
          <a:ln w="127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18" name="Text Placeholder 8">
            <a:extLst/>
          </p:cNvPr>
          <p:cNvSpPr>
            <a:spLocks noGrp="1"/>
          </p:cNvSpPr>
          <p:nvPr>
            <p:ph type="body" sz="quarter" idx="17"/>
          </p:nvPr>
        </p:nvSpPr>
        <p:spPr>
          <a:xfrm>
            <a:off x="1400557" y="2418150"/>
            <a:ext cx="1179552" cy="656544"/>
          </a:xfrm>
        </p:spPr>
        <p:txBody>
          <a:bodyPr anchor="b"/>
          <a:lstStyle>
            <a:lvl1pPr marL="0" indent="0" algn="l">
              <a:buFont typeface="Arial" panose="020B0604020202020204" pitchFamily="34" charset="0"/>
              <a:buNone/>
              <a:defRPr sz="1800"/>
            </a:lvl1pPr>
          </a:lstStyle>
          <a:p>
            <a:pPr lvl="0"/>
            <a:r>
              <a:rPr lang="ar-SA" noProof="0"/>
              <a:t>انقر لتحرير أنماط النص الرئيسي</a:t>
            </a:r>
          </a:p>
        </p:txBody>
      </p:sp>
      <p:sp>
        <p:nvSpPr>
          <p:cNvPr id="19" name="Text Placeholder 10">
            <a:extLst/>
          </p:cNvPr>
          <p:cNvSpPr>
            <a:spLocks noGrp="1"/>
          </p:cNvSpPr>
          <p:nvPr>
            <p:ph type="body" sz="quarter" idx="18"/>
          </p:nvPr>
        </p:nvSpPr>
        <p:spPr>
          <a:xfrm>
            <a:off x="1412417" y="3118312"/>
            <a:ext cx="1179552" cy="355118"/>
          </a:xfrm>
        </p:spPr>
        <p:txBody>
          <a:bodyPr/>
          <a:lstStyle>
            <a:lvl1pPr marL="0" indent="0" algn="l">
              <a:buNone/>
              <a:defRPr sz="1050">
                <a:solidFill>
                  <a:schemeClr val="tx1">
                    <a:lumMod val="50000"/>
                    <a:lumOff val="50000"/>
                  </a:schemeClr>
                </a:solidFill>
              </a:defRPr>
            </a:lvl1pPr>
          </a:lstStyle>
          <a:p>
            <a:pPr lvl="0"/>
            <a:r>
              <a:rPr lang="ar-SA" noProof="0"/>
              <a:t>انقر لتحرير أنماط النص الرئيسي</a:t>
            </a:r>
          </a:p>
        </p:txBody>
      </p:sp>
      <p:sp>
        <p:nvSpPr>
          <p:cNvPr id="29" name="Picture Placeholder 15">
            <a:extLst/>
          </p:cNvPr>
          <p:cNvSpPr>
            <a:spLocks noGrp="1"/>
          </p:cNvSpPr>
          <p:nvPr>
            <p:ph type="pic" sz="quarter" idx="42"/>
          </p:nvPr>
        </p:nvSpPr>
        <p:spPr>
          <a:xfrm>
            <a:off x="3045150" y="2256300"/>
            <a:ext cx="912848" cy="1217130"/>
          </a:xfrm>
          <a:noFill/>
          <a:ln w="127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36" name="Text Placeholder 8">
            <a:extLst/>
          </p:cNvPr>
          <p:cNvSpPr>
            <a:spLocks noGrp="1"/>
          </p:cNvSpPr>
          <p:nvPr>
            <p:ph type="body" sz="quarter" idx="49"/>
          </p:nvPr>
        </p:nvSpPr>
        <p:spPr>
          <a:xfrm>
            <a:off x="4076216" y="2418150"/>
            <a:ext cx="1179552" cy="656544"/>
          </a:xfrm>
        </p:spPr>
        <p:txBody>
          <a:bodyPr anchor="b"/>
          <a:lstStyle>
            <a:lvl1pPr marL="0" indent="0" algn="l">
              <a:buFont typeface="Arial" panose="020B0604020202020204" pitchFamily="34" charset="0"/>
              <a:buNone/>
              <a:defRPr sz="1800"/>
            </a:lvl1pPr>
          </a:lstStyle>
          <a:p>
            <a:pPr lvl="0"/>
            <a:r>
              <a:rPr lang="ar-SA" noProof="0"/>
              <a:t>انقر لتحرير أنماط النص الرئيسي</a:t>
            </a:r>
          </a:p>
        </p:txBody>
      </p:sp>
      <p:sp>
        <p:nvSpPr>
          <p:cNvPr id="37" name="Text Placeholder 10">
            <a:extLst/>
          </p:cNvPr>
          <p:cNvSpPr>
            <a:spLocks noGrp="1"/>
          </p:cNvSpPr>
          <p:nvPr>
            <p:ph type="body" sz="quarter" idx="50"/>
          </p:nvPr>
        </p:nvSpPr>
        <p:spPr>
          <a:xfrm>
            <a:off x="4082146" y="3118312"/>
            <a:ext cx="1179552" cy="355118"/>
          </a:xfrm>
        </p:spPr>
        <p:txBody>
          <a:bodyPr/>
          <a:lstStyle>
            <a:lvl1pPr marL="0" indent="0" algn="l">
              <a:buNone/>
              <a:defRPr sz="1050">
                <a:solidFill>
                  <a:schemeClr val="tx1">
                    <a:lumMod val="50000"/>
                    <a:lumOff val="50000"/>
                  </a:schemeClr>
                </a:solidFill>
              </a:defRPr>
            </a:lvl1pPr>
          </a:lstStyle>
          <a:p>
            <a:pPr lvl="0"/>
            <a:r>
              <a:rPr lang="ar-SA" noProof="0"/>
              <a:t>انقر لتحرير أنماط النص الرئيسي</a:t>
            </a:r>
          </a:p>
        </p:txBody>
      </p:sp>
      <p:sp>
        <p:nvSpPr>
          <p:cNvPr id="30" name="Picture Placeholder 15">
            <a:extLst/>
          </p:cNvPr>
          <p:cNvSpPr>
            <a:spLocks noGrp="1"/>
          </p:cNvSpPr>
          <p:nvPr>
            <p:ph type="pic" sz="quarter" idx="43"/>
          </p:nvPr>
        </p:nvSpPr>
        <p:spPr>
          <a:xfrm>
            <a:off x="5720808" y="2256300"/>
            <a:ext cx="912848" cy="1217130"/>
          </a:xfrm>
          <a:noFill/>
          <a:ln w="1270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40" name="Text Placeholder 8">
            <a:extLst/>
          </p:cNvPr>
          <p:cNvSpPr>
            <a:spLocks noGrp="1"/>
          </p:cNvSpPr>
          <p:nvPr>
            <p:ph type="body" sz="quarter" idx="51"/>
          </p:nvPr>
        </p:nvSpPr>
        <p:spPr>
          <a:xfrm>
            <a:off x="6751874" y="2418150"/>
            <a:ext cx="1179552" cy="656544"/>
          </a:xfrm>
        </p:spPr>
        <p:txBody>
          <a:bodyPr anchor="b"/>
          <a:lstStyle>
            <a:lvl1pPr marL="0" indent="0" algn="l">
              <a:buFont typeface="Arial" panose="020B0604020202020204" pitchFamily="34" charset="0"/>
              <a:buNone/>
              <a:defRPr sz="1800"/>
            </a:lvl1pPr>
          </a:lstStyle>
          <a:p>
            <a:pPr lvl="0"/>
            <a:r>
              <a:rPr lang="ar-SA" noProof="0"/>
              <a:t>انقر لتحرير أنماط النص الرئيسي</a:t>
            </a:r>
          </a:p>
        </p:txBody>
      </p:sp>
      <p:sp>
        <p:nvSpPr>
          <p:cNvPr id="41" name="Text Placeholder 10">
            <a:extLst/>
          </p:cNvPr>
          <p:cNvSpPr>
            <a:spLocks noGrp="1"/>
          </p:cNvSpPr>
          <p:nvPr>
            <p:ph type="body" sz="quarter" idx="52"/>
          </p:nvPr>
        </p:nvSpPr>
        <p:spPr>
          <a:xfrm>
            <a:off x="6751874" y="3118312"/>
            <a:ext cx="1179552" cy="355118"/>
          </a:xfrm>
        </p:spPr>
        <p:txBody>
          <a:bodyPr/>
          <a:lstStyle>
            <a:lvl1pPr marL="0" indent="0" algn="l">
              <a:buNone/>
              <a:defRPr sz="1050">
                <a:solidFill>
                  <a:schemeClr val="tx1">
                    <a:lumMod val="50000"/>
                    <a:lumOff val="50000"/>
                  </a:schemeClr>
                </a:solidFill>
              </a:defRPr>
            </a:lvl1pPr>
          </a:lstStyle>
          <a:p>
            <a:pPr lvl="0"/>
            <a:r>
              <a:rPr lang="ar-SA" noProof="0"/>
              <a:t>انقر لتحرير أنماط النص الرئيسي</a:t>
            </a:r>
          </a:p>
        </p:txBody>
      </p:sp>
      <p:sp>
        <p:nvSpPr>
          <p:cNvPr id="54" name="Picture Placeholder 15">
            <a:extLst/>
          </p:cNvPr>
          <p:cNvSpPr>
            <a:spLocks noGrp="1"/>
          </p:cNvSpPr>
          <p:nvPr>
            <p:ph type="pic" sz="quarter" idx="55"/>
          </p:nvPr>
        </p:nvSpPr>
        <p:spPr>
          <a:xfrm>
            <a:off x="369492" y="4023015"/>
            <a:ext cx="912848" cy="1217130"/>
          </a:xfrm>
          <a:noFill/>
          <a:ln w="127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52" name="Text Placeholder 8">
            <a:extLst/>
          </p:cNvPr>
          <p:cNvSpPr>
            <a:spLocks noGrp="1"/>
          </p:cNvSpPr>
          <p:nvPr>
            <p:ph type="body" sz="quarter" idx="53"/>
          </p:nvPr>
        </p:nvSpPr>
        <p:spPr>
          <a:xfrm>
            <a:off x="1400557" y="4184865"/>
            <a:ext cx="1179552" cy="656544"/>
          </a:xfrm>
        </p:spPr>
        <p:txBody>
          <a:bodyPr anchor="b"/>
          <a:lstStyle>
            <a:lvl1pPr marL="0" indent="0" algn="l">
              <a:buFont typeface="Arial" panose="020B0604020202020204" pitchFamily="34" charset="0"/>
              <a:buNone/>
              <a:defRPr sz="1800"/>
            </a:lvl1pPr>
          </a:lstStyle>
          <a:p>
            <a:pPr lvl="0"/>
            <a:r>
              <a:rPr lang="ar-SA" noProof="0"/>
              <a:t>انقر لتحرير أنماط النص الرئيسي</a:t>
            </a:r>
          </a:p>
        </p:txBody>
      </p:sp>
      <p:sp>
        <p:nvSpPr>
          <p:cNvPr id="53" name="Text Placeholder 10">
            <a:extLst/>
          </p:cNvPr>
          <p:cNvSpPr>
            <a:spLocks noGrp="1"/>
          </p:cNvSpPr>
          <p:nvPr>
            <p:ph type="body" sz="quarter" idx="54"/>
          </p:nvPr>
        </p:nvSpPr>
        <p:spPr>
          <a:xfrm>
            <a:off x="1412417" y="4885027"/>
            <a:ext cx="1179552" cy="355118"/>
          </a:xfrm>
        </p:spPr>
        <p:txBody>
          <a:bodyPr/>
          <a:lstStyle>
            <a:lvl1pPr marL="0" indent="0" algn="l">
              <a:buNone/>
              <a:defRPr sz="1050">
                <a:solidFill>
                  <a:schemeClr val="tx1">
                    <a:lumMod val="50000"/>
                    <a:lumOff val="50000"/>
                  </a:schemeClr>
                </a:solidFill>
              </a:defRPr>
            </a:lvl1pPr>
          </a:lstStyle>
          <a:p>
            <a:pPr lvl="0"/>
            <a:r>
              <a:rPr lang="ar-SA" noProof="0"/>
              <a:t>انقر لتحرير أنماط النص الرئيسي</a:t>
            </a:r>
          </a:p>
        </p:txBody>
      </p:sp>
      <p:sp>
        <p:nvSpPr>
          <p:cNvPr id="55" name="Picture Placeholder 15">
            <a:extLst/>
          </p:cNvPr>
          <p:cNvSpPr>
            <a:spLocks noGrp="1"/>
          </p:cNvSpPr>
          <p:nvPr>
            <p:ph type="pic" sz="quarter" idx="56"/>
          </p:nvPr>
        </p:nvSpPr>
        <p:spPr>
          <a:xfrm>
            <a:off x="3045150" y="4023015"/>
            <a:ext cx="912848" cy="1217130"/>
          </a:xfrm>
          <a:noFill/>
          <a:ln w="127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57" name="Text Placeholder 8">
            <a:extLst/>
          </p:cNvPr>
          <p:cNvSpPr>
            <a:spLocks noGrp="1"/>
          </p:cNvSpPr>
          <p:nvPr>
            <p:ph type="body" sz="quarter" idx="58"/>
          </p:nvPr>
        </p:nvSpPr>
        <p:spPr>
          <a:xfrm>
            <a:off x="4076216" y="4184865"/>
            <a:ext cx="1179552" cy="656544"/>
          </a:xfrm>
        </p:spPr>
        <p:txBody>
          <a:bodyPr anchor="b"/>
          <a:lstStyle>
            <a:lvl1pPr marL="0" indent="0" algn="l">
              <a:buFont typeface="Arial" panose="020B0604020202020204" pitchFamily="34" charset="0"/>
              <a:buNone/>
              <a:defRPr sz="1800"/>
            </a:lvl1pPr>
          </a:lstStyle>
          <a:p>
            <a:pPr lvl="0"/>
            <a:r>
              <a:rPr lang="ar-SA" noProof="0"/>
              <a:t>انقر لتحرير أنماط النص الرئيسي</a:t>
            </a:r>
          </a:p>
        </p:txBody>
      </p:sp>
      <p:sp>
        <p:nvSpPr>
          <p:cNvPr id="58" name="Text Placeholder 10">
            <a:extLst/>
          </p:cNvPr>
          <p:cNvSpPr>
            <a:spLocks noGrp="1"/>
          </p:cNvSpPr>
          <p:nvPr>
            <p:ph type="body" sz="quarter" idx="59"/>
          </p:nvPr>
        </p:nvSpPr>
        <p:spPr>
          <a:xfrm>
            <a:off x="4082146" y="4885027"/>
            <a:ext cx="1179552" cy="355118"/>
          </a:xfrm>
        </p:spPr>
        <p:txBody>
          <a:bodyPr/>
          <a:lstStyle>
            <a:lvl1pPr marL="0" indent="0" algn="l">
              <a:buNone/>
              <a:defRPr sz="1050">
                <a:solidFill>
                  <a:schemeClr val="tx1">
                    <a:lumMod val="50000"/>
                    <a:lumOff val="50000"/>
                  </a:schemeClr>
                </a:solidFill>
              </a:defRPr>
            </a:lvl1pPr>
          </a:lstStyle>
          <a:p>
            <a:pPr lvl="0"/>
            <a:r>
              <a:rPr lang="ar-SA" noProof="0"/>
              <a:t>انقر لتحرير أنماط النص الرئيسي</a:t>
            </a:r>
          </a:p>
        </p:txBody>
      </p:sp>
      <p:sp>
        <p:nvSpPr>
          <p:cNvPr id="56" name="Picture Placeholder 15">
            <a:extLst/>
          </p:cNvPr>
          <p:cNvSpPr>
            <a:spLocks noGrp="1"/>
          </p:cNvSpPr>
          <p:nvPr>
            <p:ph type="pic" sz="quarter" idx="57"/>
          </p:nvPr>
        </p:nvSpPr>
        <p:spPr>
          <a:xfrm>
            <a:off x="5720808" y="4023015"/>
            <a:ext cx="912848" cy="1217130"/>
          </a:xfrm>
          <a:noFill/>
          <a:ln w="127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ar-SA" noProof="0"/>
              <a:t>انقر فوق الرمز لإضافة صورة</a:t>
            </a:r>
            <a:endParaRPr lang="en-US" noProof="0" dirty="0"/>
          </a:p>
        </p:txBody>
      </p:sp>
      <p:sp>
        <p:nvSpPr>
          <p:cNvPr id="59" name="Text Placeholder 8">
            <a:extLst/>
          </p:cNvPr>
          <p:cNvSpPr>
            <a:spLocks noGrp="1"/>
          </p:cNvSpPr>
          <p:nvPr>
            <p:ph type="body" sz="quarter" idx="60"/>
          </p:nvPr>
        </p:nvSpPr>
        <p:spPr>
          <a:xfrm>
            <a:off x="6751874" y="4184865"/>
            <a:ext cx="1179552" cy="656544"/>
          </a:xfrm>
        </p:spPr>
        <p:txBody>
          <a:bodyPr anchor="b"/>
          <a:lstStyle>
            <a:lvl1pPr marL="0" indent="0" algn="l">
              <a:buFont typeface="Arial" panose="020B0604020202020204" pitchFamily="34" charset="0"/>
              <a:buNone/>
              <a:defRPr sz="1800"/>
            </a:lvl1pPr>
          </a:lstStyle>
          <a:p>
            <a:pPr lvl="0"/>
            <a:r>
              <a:rPr lang="ar-SA" noProof="0"/>
              <a:t>انقر لتحرير أنماط النص الرئيسي</a:t>
            </a:r>
          </a:p>
        </p:txBody>
      </p:sp>
      <p:sp>
        <p:nvSpPr>
          <p:cNvPr id="60" name="Text Placeholder 10">
            <a:extLst/>
          </p:cNvPr>
          <p:cNvSpPr>
            <a:spLocks noGrp="1"/>
          </p:cNvSpPr>
          <p:nvPr>
            <p:ph type="body" sz="quarter" idx="61"/>
          </p:nvPr>
        </p:nvSpPr>
        <p:spPr>
          <a:xfrm>
            <a:off x="6751874" y="4885027"/>
            <a:ext cx="1179552" cy="355118"/>
          </a:xfrm>
        </p:spPr>
        <p:txBody>
          <a:bodyPr/>
          <a:lstStyle>
            <a:lvl1pPr marL="0" indent="0" algn="l">
              <a:buNone/>
              <a:defRPr sz="1050">
                <a:solidFill>
                  <a:schemeClr val="tx1">
                    <a:lumMod val="50000"/>
                    <a:lumOff val="50000"/>
                  </a:schemeClr>
                </a:solidFill>
              </a:defRPr>
            </a:lvl1pPr>
          </a:lstStyle>
          <a:p>
            <a:pPr lvl="0"/>
            <a:r>
              <a:rPr lang="ar-SA" noProof="0"/>
              <a:t>انقر لتحرير أنماط النص الرئيسي</a:t>
            </a:r>
          </a:p>
        </p:txBody>
      </p:sp>
      <p:sp>
        <p:nvSpPr>
          <p:cNvPr id="22" name="Footer Placeholder 4">
            <a:extLst>
              <a:ext uri="{FF2B5EF4-FFF2-40B4-BE49-F238E27FC236}">
                <a16:creationId xmlns:a16="http://schemas.microsoft.com/office/drawing/2014/main" id="{C2F3C286-2892-452F-9660-7296F19D7598}"/>
              </a:ext>
            </a:extLst>
          </p:cNvPr>
          <p:cNvSpPr>
            <a:spLocks noGrp="1"/>
          </p:cNvSpPr>
          <p:nvPr>
            <p:ph type="ftr" sz="quarter" idx="62"/>
          </p:nvPr>
        </p:nvSpPr>
        <p:spPr/>
        <p:txBody>
          <a:bodyPr/>
          <a:lstStyle>
            <a:lvl1pPr>
              <a:defRPr/>
            </a:lvl1pPr>
          </a:lstStyle>
          <a:p>
            <a:pPr>
              <a:defRPr/>
            </a:pPr>
            <a:r>
              <a:rPr lang="en-US"/>
              <a:t>Add a footer</a:t>
            </a:r>
          </a:p>
        </p:txBody>
      </p:sp>
      <p:sp>
        <p:nvSpPr>
          <p:cNvPr id="23" name="Slide Number Placeholder 5">
            <a:extLst>
              <a:ext uri="{FF2B5EF4-FFF2-40B4-BE49-F238E27FC236}">
                <a16:creationId xmlns:a16="http://schemas.microsoft.com/office/drawing/2014/main" id="{1AD6D096-3DE0-4C21-B045-87A659BBB635}"/>
              </a:ext>
            </a:extLst>
          </p:cNvPr>
          <p:cNvSpPr>
            <a:spLocks noGrp="1"/>
          </p:cNvSpPr>
          <p:nvPr>
            <p:ph type="sldNum" sz="quarter" idx="63"/>
          </p:nvPr>
        </p:nvSpPr>
        <p:spPr/>
        <p:txBody>
          <a:bodyPr/>
          <a:lstStyle>
            <a:lvl1pPr>
              <a:defRPr/>
            </a:lvl1pPr>
          </a:lstStyle>
          <a:p>
            <a:r>
              <a:rPr lang="en-US" altLang="en-US"/>
              <a:t>page </a:t>
            </a:r>
            <a:fld id="{EA15924D-61D1-4AA7-B751-63B71480EE92}" type="slidenum">
              <a:rPr lang="en-US" altLang="en-US" b="1" i="1"/>
              <a:pPr/>
              <a:t>‹#›</a:t>
            </a:fld>
            <a:endParaRPr lang="en-US" altLang="en-US" b="1" i="1"/>
          </a:p>
        </p:txBody>
      </p:sp>
    </p:spTree>
    <p:extLst>
      <p:ext uri="{BB962C8B-B14F-4D97-AF65-F5344CB8AC3E}">
        <p14:creationId xmlns:p14="http://schemas.microsoft.com/office/powerpoint/2010/main" val="172560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5240EFB-3817-4EA0-8BB5-95FC08DAEA09}" type="datetimeFigureOut">
              <a:rPr lang="en-US" smtClean="0"/>
              <a:pPr/>
              <a:t>10/24/2019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1F4925B-7B62-4D41-A4EC-23A95404D956}" type="slidenum">
              <a:rPr lang="en-US" smtClean="0"/>
              <a:pPr/>
              <a:t>‹#›</a:t>
            </a:fld>
            <a:endParaRPr lang="en-US"/>
          </a:p>
        </p:txBody>
      </p:sp>
    </p:spTree>
    <p:extLst>
      <p:ext uri="{BB962C8B-B14F-4D97-AF65-F5344CB8AC3E}">
        <p14:creationId xmlns:p14="http://schemas.microsoft.com/office/powerpoint/2010/main" val="451227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محتويين">
    <p:spTree>
      <p:nvGrpSpPr>
        <p:cNvPr id="1" name=""/>
        <p:cNvGrpSpPr/>
        <p:nvPr/>
      </p:nvGrpSpPr>
      <p:grpSpPr>
        <a:xfrm>
          <a:off x="0" y="0"/>
          <a:ext cx="0" cy="0"/>
          <a:chOff x="0" y="0"/>
          <a:chExt cx="0" cy="0"/>
        </a:xfrm>
      </p:grpSpPr>
      <p:sp>
        <p:nvSpPr>
          <p:cNvPr id="5" name="Title 4">
            <a:extLst/>
          </p:cNvPr>
          <p:cNvSpPr>
            <a:spLocks noGrp="1"/>
          </p:cNvSpPr>
          <p:nvPr>
            <p:ph type="title"/>
          </p:nvPr>
        </p:nvSpPr>
        <p:spPr>
          <a:xfrm>
            <a:off x="324001" y="432000"/>
            <a:ext cx="7607426" cy="432000"/>
          </a:xfrm>
        </p:spPr>
        <p:txBody>
          <a:bodyPr/>
          <a:lstStyle/>
          <a:p>
            <a:r>
              <a:rPr lang="ar-SA" noProof="0"/>
              <a:t>انقر لتحرير نمط العنوان الرئيسي</a:t>
            </a:r>
            <a:endParaRPr lang="en-US" noProof="0"/>
          </a:p>
        </p:txBody>
      </p:sp>
      <p:sp>
        <p:nvSpPr>
          <p:cNvPr id="8" name="Content Placeholder 2">
            <a:extLst/>
          </p:cNvPr>
          <p:cNvSpPr>
            <a:spLocks noGrp="1"/>
          </p:cNvSpPr>
          <p:nvPr>
            <p:ph sz="half" idx="1"/>
          </p:nvPr>
        </p:nvSpPr>
        <p:spPr>
          <a:xfrm>
            <a:off x="324000" y="1197205"/>
            <a:ext cx="3649398" cy="4979759"/>
          </a:xfrm>
        </p:spPr>
        <p:txBody>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9" name="Content Placeholder 3">
            <a:extLst/>
          </p:cNvPr>
          <p:cNvSpPr>
            <a:spLocks noGrp="1"/>
          </p:cNvSpPr>
          <p:nvPr>
            <p:ph sz="half" idx="2"/>
          </p:nvPr>
        </p:nvSpPr>
        <p:spPr>
          <a:xfrm>
            <a:off x="4282029" y="1197205"/>
            <a:ext cx="3649398" cy="4979759"/>
          </a:xfrm>
        </p:spPr>
        <p:txBody>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6" name="Footer Placeholder 4">
            <a:extLst>
              <a:ext uri="{FF2B5EF4-FFF2-40B4-BE49-F238E27FC236}">
                <a16:creationId xmlns:a16="http://schemas.microsoft.com/office/drawing/2014/main" id="{6C2DC99B-9051-44C3-B0EB-FDEBC176C869}"/>
              </a:ext>
            </a:extLst>
          </p:cNvPr>
          <p:cNvSpPr>
            <a:spLocks noGrp="1"/>
          </p:cNvSpPr>
          <p:nvPr>
            <p:ph type="ftr" sz="quarter" idx="10"/>
          </p:nvPr>
        </p:nvSpPr>
        <p:spPr/>
        <p:txBody>
          <a:bodyPr/>
          <a:lstStyle>
            <a:lvl1pPr>
              <a:defRPr/>
            </a:lvl1pPr>
          </a:lstStyle>
          <a:p>
            <a:pPr>
              <a:defRPr/>
            </a:pPr>
            <a:r>
              <a:rPr lang="en-US"/>
              <a:t>Add a footer</a:t>
            </a:r>
          </a:p>
        </p:txBody>
      </p:sp>
      <p:sp>
        <p:nvSpPr>
          <p:cNvPr id="7" name="Slide Number Placeholder 5">
            <a:extLst>
              <a:ext uri="{FF2B5EF4-FFF2-40B4-BE49-F238E27FC236}">
                <a16:creationId xmlns:a16="http://schemas.microsoft.com/office/drawing/2014/main" id="{2939BFBD-4E1E-4614-9D0C-6BF5061A0062}"/>
              </a:ext>
            </a:extLst>
          </p:cNvPr>
          <p:cNvSpPr>
            <a:spLocks noGrp="1"/>
          </p:cNvSpPr>
          <p:nvPr>
            <p:ph type="sldNum" sz="quarter" idx="11"/>
          </p:nvPr>
        </p:nvSpPr>
        <p:spPr/>
        <p:txBody>
          <a:bodyPr/>
          <a:lstStyle>
            <a:lvl1pPr>
              <a:defRPr/>
            </a:lvl1pPr>
          </a:lstStyle>
          <a:p>
            <a:r>
              <a:rPr lang="en-US" altLang="en-US"/>
              <a:t>page </a:t>
            </a:r>
            <a:fld id="{3402914D-B2F6-4A2C-A798-529242E94A18}" type="slidenum">
              <a:rPr lang="en-US" altLang="en-US" b="1" i="1"/>
              <a:pPr/>
              <a:t>‹#›</a:t>
            </a:fld>
            <a:endParaRPr lang="en-US" altLang="en-US" b="1" i="1"/>
          </a:p>
        </p:txBody>
      </p:sp>
    </p:spTree>
    <p:extLst>
      <p:ext uri="{BB962C8B-B14F-4D97-AF65-F5344CB8AC3E}">
        <p14:creationId xmlns:p14="http://schemas.microsoft.com/office/powerpoint/2010/main" val="3095683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Content Placeholder 2">
            <a:extLst/>
          </p:cNvPr>
          <p:cNvSpPr>
            <a:spLocks noGrp="1"/>
          </p:cNvSpPr>
          <p:nvPr>
            <p:ph idx="1"/>
          </p:nvPr>
        </p:nvSpPr>
        <p:spPr>
          <a:xfrm>
            <a:off x="324000" y="1152000"/>
            <a:ext cx="243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5" name="Text Placeholder 4">
            <a:extLst/>
          </p:cNvPr>
          <p:cNvSpPr>
            <a:spLocks noGrp="1"/>
          </p:cNvSpPr>
          <p:nvPr>
            <p:ph type="body" sz="quarter" idx="12"/>
          </p:nvPr>
        </p:nvSpPr>
        <p:spPr>
          <a:xfrm>
            <a:off x="2912713" y="1152001"/>
            <a:ext cx="2430000" cy="5038725"/>
          </a:xfrm>
        </p:spPr>
        <p:txBody>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11" name="Text Placeholder 10">
            <a:extLst/>
          </p:cNvPr>
          <p:cNvSpPr>
            <a:spLocks noGrp="1"/>
          </p:cNvSpPr>
          <p:nvPr>
            <p:ph type="body" sz="quarter" idx="13"/>
          </p:nvPr>
        </p:nvSpPr>
        <p:spPr>
          <a:xfrm>
            <a:off x="5501426" y="1152001"/>
            <a:ext cx="2430000" cy="5038725"/>
          </a:xfrm>
        </p:spPr>
        <p:txBody>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6" name="Title 5">
            <a:extLst/>
          </p:cNvPr>
          <p:cNvSpPr>
            <a:spLocks noGrp="1"/>
          </p:cNvSpPr>
          <p:nvPr>
            <p:ph type="title"/>
          </p:nvPr>
        </p:nvSpPr>
        <p:spPr>
          <a:xfrm>
            <a:off x="324001" y="432000"/>
            <a:ext cx="7607426" cy="432000"/>
          </a:xfrm>
        </p:spPr>
        <p:txBody>
          <a:bodyPr/>
          <a:lstStyle/>
          <a:p>
            <a:r>
              <a:rPr lang="ar-SA" noProof="0"/>
              <a:t>انقر لتحرير نمط العنوان الرئيسي</a:t>
            </a:r>
            <a:endParaRPr lang="en-US" noProof="0"/>
          </a:p>
        </p:txBody>
      </p:sp>
      <p:sp>
        <p:nvSpPr>
          <p:cNvPr id="7" name="Footer Placeholder 4">
            <a:extLst>
              <a:ext uri="{FF2B5EF4-FFF2-40B4-BE49-F238E27FC236}">
                <a16:creationId xmlns:a16="http://schemas.microsoft.com/office/drawing/2014/main" id="{8661532C-067B-45BC-BDA1-B6A5D0CECF4F}"/>
              </a:ext>
            </a:extLst>
          </p:cNvPr>
          <p:cNvSpPr>
            <a:spLocks noGrp="1"/>
          </p:cNvSpPr>
          <p:nvPr>
            <p:ph type="ftr" sz="quarter" idx="14"/>
          </p:nvPr>
        </p:nvSpPr>
        <p:spPr/>
        <p:txBody>
          <a:bodyPr/>
          <a:lstStyle>
            <a:lvl1pPr>
              <a:defRPr/>
            </a:lvl1pPr>
          </a:lstStyle>
          <a:p>
            <a:pPr>
              <a:defRPr/>
            </a:pPr>
            <a:r>
              <a:rPr lang="en-US"/>
              <a:t>Add a footer</a:t>
            </a:r>
          </a:p>
        </p:txBody>
      </p:sp>
      <p:sp>
        <p:nvSpPr>
          <p:cNvPr id="8" name="Slide Number Placeholder 5">
            <a:extLst>
              <a:ext uri="{FF2B5EF4-FFF2-40B4-BE49-F238E27FC236}">
                <a16:creationId xmlns:a16="http://schemas.microsoft.com/office/drawing/2014/main" id="{EAED5207-501B-4550-94AC-CECA34CF3830}"/>
              </a:ext>
            </a:extLst>
          </p:cNvPr>
          <p:cNvSpPr>
            <a:spLocks noGrp="1"/>
          </p:cNvSpPr>
          <p:nvPr>
            <p:ph type="sldNum" sz="quarter" idx="15"/>
          </p:nvPr>
        </p:nvSpPr>
        <p:spPr/>
        <p:txBody>
          <a:bodyPr/>
          <a:lstStyle>
            <a:lvl1pPr>
              <a:defRPr/>
            </a:lvl1pPr>
          </a:lstStyle>
          <a:p>
            <a:r>
              <a:rPr lang="en-US" altLang="en-US"/>
              <a:t>page </a:t>
            </a:r>
            <a:fld id="{DC9C46BE-DFC1-414A-B31E-55A8BC7E5999}" type="slidenum">
              <a:rPr lang="en-US" altLang="en-US" b="1" i="1"/>
              <a:pPr/>
              <a:t>‹#›</a:t>
            </a:fld>
            <a:endParaRPr lang="en-US" altLang="en-US" b="1" i="1"/>
          </a:p>
        </p:txBody>
      </p:sp>
    </p:spTree>
    <p:extLst>
      <p:ext uri="{BB962C8B-B14F-4D97-AF65-F5344CB8AC3E}">
        <p14:creationId xmlns:p14="http://schemas.microsoft.com/office/powerpoint/2010/main" val="3316005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 name="Content Placeholder 2">
            <a:extLst/>
          </p:cNvPr>
          <p:cNvSpPr>
            <a:spLocks noGrp="1"/>
          </p:cNvSpPr>
          <p:nvPr>
            <p:ph idx="1"/>
          </p:nvPr>
        </p:nvSpPr>
        <p:spPr>
          <a:xfrm>
            <a:off x="324000" y="1152000"/>
            <a:ext cx="1431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5" name="Text Placeholder 4">
            <a:extLst/>
          </p:cNvPr>
          <p:cNvSpPr>
            <a:spLocks noGrp="1"/>
          </p:cNvSpPr>
          <p:nvPr>
            <p:ph type="body" sz="quarter" idx="12"/>
          </p:nvPr>
        </p:nvSpPr>
        <p:spPr>
          <a:xfrm>
            <a:off x="1868107" y="1152526"/>
            <a:ext cx="1431000" cy="5038725"/>
          </a:xfrm>
        </p:spPr>
        <p:txBody>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13" name="Text Placeholder 12">
            <a:extLst/>
          </p:cNvPr>
          <p:cNvSpPr>
            <a:spLocks noGrp="1"/>
          </p:cNvSpPr>
          <p:nvPr>
            <p:ph type="body" sz="quarter" idx="13"/>
          </p:nvPr>
        </p:nvSpPr>
        <p:spPr>
          <a:xfrm>
            <a:off x="3412214" y="1152526"/>
            <a:ext cx="1431000" cy="5038725"/>
          </a:xfrm>
        </p:spPr>
        <p:txBody>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15" name="Text Placeholder 14">
            <a:extLst/>
          </p:cNvPr>
          <p:cNvSpPr>
            <a:spLocks noGrp="1"/>
          </p:cNvSpPr>
          <p:nvPr>
            <p:ph type="body" sz="quarter" idx="14"/>
          </p:nvPr>
        </p:nvSpPr>
        <p:spPr>
          <a:xfrm>
            <a:off x="4956320" y="1148060"/>
            <a:ext cx="1431000" cy="5038725"/>
          </a:xfrm>
        </p:spPr>
        <p:txBody>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17" name="Text Placeholder 16">
            <a:extLst/>
          </p:cNvPr>
          <p:cNvSpPr>
            <a:spLocks noGrp="1"/>
          </p:cNvSpPr>
          <p:nvPr>
            <p:ph type="body" sz="quarter" idx="15"/>
          </p:nvPr>
        </p:nvSpPr>
        <p:spPr>
          <a:xfrm>
            <a:off x="6500426" y="1152526"/>
            <a:ext cx="1431000" cy="5038725"/>
          </a:xfrm>
        </p:spPr>
        <p:txBody>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6" name="Title 5">
            <a:extLst/>
          </p:cNvPr>
          <p:cNvSpPr>
            <a:spLocks noGrp="1"/>
          </p:cNvSpPr>
          <p:nvPr>
            <p:ph type="title"/>
          </p:nvPr>
        </p:nvSpPr>
        <p:spPr>
          <a:xfrm>
            <a:off x="324001" y="432000"/>
            <a:ext cx="7607426" cy="432000"/>
          </a:xfrm>
        </p:spPr>
        <p:txBody>
          <a:bodyPr/>
          <a:lstStyle/>
          <a:p>
            <a:r>
              <a:rPr lang="ar-SA" noProof="0"/>
              <a:t>انقر لتحرير نمط العنوان الرئيسي</a:t>
            </a:r>
            <a:endParaRPr lang="en-US" noProof="0"/>
          </a:p>
        </p:txBody>
      </p:sp>
      <p:sp>
        <p:nvSpPr>
          <p:cNvPr id="8" name="Footer Placeholder 4">
            <a:extLst>
              <a:ext uri="{FF2B5EF4-FFF2-40B4-BE49-F238E27FC236}">
                <a16:creationId xmlns:a16="http://schemas.microsoft.com/office/drawing/2014/main" id="{E4925C5C-5F7F-4C0E-87CA-663FD7C56693}"/>
              </a:ext>
            </a:extLst>
          </p:cNvPr>
          <p:cNvSpPr>
            <a:spLocks noGrp="1"/>
          </p:cNvSpPr>
          <p:nvPr>
            <p:ph type="ftr" sz="quarter" idx="16"/>
          </p:nvPr>
        </p:nvSpPr>
        <p:spPr/>
        <p:txBody>
          <a:bodyPr/>
          <a:lstStyle>
            <a:lvl1pPr>
              <a:defRPr/>
            </a:lvl1pPr>
          </a:lstStyle>
          <a:p>
            <a:pPr>
              <a:defRPr/>
            </a:pPr>
            <a:r>
              <a:rPr lang="en-US"/>
              <a:t>Add a footer</a:t>
            </a:r>
          </a:p>
        </p:txBody>
      </p:sp>
      <p:sp>
        <p:nvSpPr>
          <p:cNvPr id="9" name="Slide Number Placeholder 5">
            <a:extLst>
              <a:ext uri="{FF2B5EF4-FFF2-40B4-BE49-F238E27FC236}">
                <a16:creationId xmlns:a16="http://schemas.microsoft.com/office/drawing/2014/main" id="{8ECB7892-A6FE-45D5-9896-8E5987BFACFF}"/>
              </a:ext>
            </a:extLst>
          </p:cNvPr>
          <p:cNvSpPr>
            <a:spLocks noGrp="1"/>
          </p:cNvSpPr>
          <p:nvPr>
            <p:ph type="sldNum" sz="quarter" idx="17"/>
          </p:nvPr>
        </p:nvSpPr>
        <p:spPr/>
        <p:txBody>
          <a:bodyPr/>
          <a:lstStyle>
            <a:lvl1pPr>
              <a:defRPr/>
            </a:lvl1pPr>
          </a:lstStyle>
          <a:p>
            <a:r>
              <a:rPr lang="en-US" altLang="en-US"/>
              <a:t>page </a:t>
            </a:r>
            <a:fld id="{68D7CE9E-9122-44A5-9BCD-0C6C13398CF1}" type="slidenum">
              <a:rPr lang="en-US" altLang="en-US" b="1" i="1"/>
              <a:pPr/>
              <a:t>‹#›</a:t>
            </a:fld>
            <a:endParaRPr lang="en-US" altLang="en-US" b="1" i="1"/>
          </a:p>
        </p:txBody>
      </p:sp>
    </p:spTree>
    <p:extLst>
      <p:ext uri="{BB962C8B-B14F-4D97-AF65-F5344CB8AC3E}">
        <p14:creationId xmlns:p14="http://schemas.microsoft.com/office/powerpoint/2010/main" val="22321440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مقارنة">
    <p:spTree>
      <p:nvGrpSpPr>
        <p:cNvPr id="1" name=""/>
        <p:cNvGrpSpPr/>
        <p:nvPr/>
      </p:nvGrpSpPr>
      <p:grpSpPr>
        <a:xfrm>
          <a:off x="0" y="0"/>
          <a:ext cx="0" cy="0"/>
          <a:chOff x="0" y="0"/>
          <a:chExt cx="0" cy="0"/>
        </a:xfrm>
      </p:grpSpPr>
      <p:sp>
        <p:nvSpPr>
          <p:cNvPr id="3" name="Text Placeholder 2">
            <a:extLst/>
          </p:cNvPr>
          <p:cNvSpPr>
            <a:spLocks noGrp="1"/>
          </p:cNvSpPr>
          <p:nvPr>
            <p:ph type="body" idx="1"/>
          </p:nvPr>
        </p:nvSpPr>
        <p:spPr>
          <a:xfrm>
            <a:off x="324000" y="1152000"/>
            <a:ext cx="3645000" cy="360000"/>
          </a:xfrm>
        </p:spPr>
        <p:txBody>
          <a:bodyPr/>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noProof="0"/>
              <a:t>انقر لتحرير أنماط النص الرئيسي</a:t>
            </a:r>
          </a:p>
        </p:txBody>
      </p:sp>
      <p:sp>
        <p:nvSpPr>
          <p:cNvPr id="4" name="Content Placeholder 3">
            <a:extLst/>
          </p:cNvPr>
          <p:cNvSpPr>
            <a:spLocks noGrp="1"/>
          </p:cNvSpPr>
          <p:nvPr>
            <p:ph sz="half" idx="2"/>
          </p:nvPr>
        </p:nvSpPr>
        <p:spPr>
          <a:xfrm>
            <a:off x="324000" y="1584000"/>
            <a:ext cx="3645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6" name="Title 5">
            <a:extLst/>
          </p:cNvPr>
          <p:cNvSpPr>
            <a:spLocks noGrp="1"/>
          </p:cNvSpPr>
          <p:nvPr>
            <p:ph type="title"/>
          </p:nvPr>
        </p:nvSpPr>
        <p:spPr>
          <a:xfrm>
            <a:off x="324001" y="432000"/>
            <a:ext cx="7607426" cy="432000"/>
          </a:xfrm>
        </p:spPr>
        <p:txBody>
          <a:bodyPr/>
          <a:lstStyle/>
          <a:p>
            <a:r>
              <a:rPr lang="ar-SA" noProof="0"/>
              <a:t>انقر لتحرير نمط العنوان الرئيسي</a:t>
            </a:r>
            <a:endParaRPr lang="en-US" noProof="0"/>
          </a:p>
        </p:txBody>
      </p:sp>
      <p:sp>
        <p:nvSpPr>
          <p:cNvPr id="10" name="Content Placeholder 5">
            <a:extLst/>
          </p:cNvPr>
          <p:cNvSpPr>
            <a:spLocks noGrp="1"/>
          </p:cNvSpPr>
          <p:nvPr>
            <p:ph sz="quarter" idx="4"/>
          </p:nvPr>
        </p:nvSpPr>
        <p:spPr>
          <a:xfrm>
            <a:off x="4286427" y="1581663"/>
            <a:ext cx="3589669" cy="4608000"/>
          </a:xfrm>
        </p:spPr>
        <p:txBody>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11" name="Text Placeholder 4">
            <a:extLst/>
          </p:cNvPr>
          <p:cNvSpPr>
            <a:spLocks noGrp="1"/>
          </p:cNvSpPr>
          <p:nvPr>
            <p:ph type="body" sz="quarter" idx="3"/>
          </p:nvPr>
        </p:nvSpPr>
        <p:spPr>
          <a:xfrm>
            <a:off x="4286426" y="1152000"/>
            <a:ext cx="3645000" cy="359999"/>
          </a:xfrm>
        </p:spPr>
        <p:txBody>
          <a:bodyPr rtlCol="0">
            <a:noAutofit/>
          </a:bodyPr>
          <a:lstStyle>
            <a:lvl1pPr marL="0" indent="0">
              <a:buNone/>
              <a:defRPr lang="en-US" sz="1800" b="1"/>
            </a:lvl1pPr>
          </a:lstStyle>
          <a:p>
            <a:pPr lvl="0"/>
            <a:r>
              <a:rPr lang="ar-SA" noProof="0"/>
              <a:t>انقر لتحرير أنماط النص الرئيسي</a:t>
            </a:r>
          </a:p>
        </p:txBody>
      </p:sp>
      <p:sp>
        <p:nvSpPr>
          <p:cNvPr id="7" name="Footer Placeholder 4">
            <a:extLst>
              <a:ext uri="{FF2B5EF4-FFF2-40B4-BE49-F238E27FC236}">
                <a16:creationId xmlns:a16="http://schemas.microsoft.com/office/drawing/2014/main" id="{2A3A4BE9-F18C-4B2B-B719-C031FD9AA02E}"/>
              </a:ext>
            </a:extLst>
          </p:cNvPr>
          <p:cNvSpPr>
            <a:spLocks noGrp="1"/>
          </p:cNvSpPr>
          <p:nvPr>
            <p:ph type="ftr" sz="quarter" idx="10"/>
          </p:nvPr>
        </p:nvSpPr>
        <p:spPr/>
        <p:txBody>
          <a:bodyPr/>
          <a:lstStyle>
            <a:lvl1pPr>
              <a:defRPr/>
            </a:lvl1pPr>
          </a:lstStyle>
          <a:p>
            <a:pPr>
              <a:defRPr/>
            </a:pPr>
            <a:r>
              <a:rPr lang="en-US"/>
              <a:t>Add a footer</a:t>
            </a:r>
          </a:p>
        </p:txBody>
      </p:sp>
      <p:sp>
        <p:nvSpPr>
          <p:cNvPr id="8" name="Slide Number Placeholder 5">
            <a:extLst>
              <a:ext uri="{FF2B5EF4-FFF2-40B4-BE49-F238E27FC236}">
                <a16:creationId xmlns:a16="http://schemas.microsoft.com/office/drawing/2014/main" id="{8BA3D628-134A-4C05-B9A6-733C2DEA6B5F}"/>
              </a:ext>
            </a:extLst>
          </p:cNvPr>
          <p:cNvSpPr>
            <a:spLocks noGrp="1"/>
          </p:cNvSpPr>
          <p:nvPr>
            <p:ph type="sldNum" sz="quarter" idx="11"/>
          </p:nvPr>
        </p:nvSpPr>
        <p:spPr/>
        <p:txBody>
          <a:bodyPr/>
          <a:lstStyle>
            <a:lvl1pPr>
              <a:defRPr/>
            </a:lvl1pPr>
          </a:lstStyle>
          <a:p>
            <a:r>
              <a:rPr lang="en-US" altLang="en-US"/>
              <a:t>page </a:t>
            </a:r>
            <a:fld id="{E148A3DB-EB9F-4F6D-B64E-F9DFBFD49923}" type="slidenum">
              <a:rPr lang="en-US" altLang="en-US" b="1" i="1"/>
              <a:pPr/>
              <a:t>‹#›</a:t>
            </a:fld>
            <a:endParaRPr lang="en-US" altLang="en-US" b="1" i="1"/>
          </a:p>
        </p:txBody>
      </p:sp>
    </p:spTree>
    <p:extLst>
      <p:ext uri="{BB962C8B-B14F-4D97-AF65-F5344CB8AC3E}">
        <p14:creationId xmlns:p14="http://schemas.microsoft.com/office/powerpoint/2010/main" val="1848596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محتوى ذو تسمية توضيحية">
    <p:spTree>
      <p:nvGrpSpPr>
        <p:cNvPr id="1" name=""/>
        <p:cNvGrpSpPr/>
        <p:nvPr/>
      </p:nvGrpSpPr>
      <p:grpSpPr>
        <a:xfrm>
          <a:off x="0" y="0"/>
          <a:ext cx="0" cy="0"/>
          <a:chOff x="0" y="0"/>
          <a:chExt cx="0" cy="0"/>
        </a:xfrm>
      </p:grpSpPr>
      <p:sp>
        <p:nvSpPr>
          <p:cNvPr id="5" name="Title 1">
            <a:extLst/>
          </p:cNvPr>
          <p:cNvSpPr>
            <a:spLocks noGrp="1"/>
          </p:cNvSpPr>
          <p:nvPr>
            <p:ph type="title"/>
          </p:nvPr>
        </p:nvSpPr>
        <p:spPr>
          <a:xfrm>
            <a:off x="629841" y="457200"/>
            <a:ext cx="2949178" cy="1600200"/>
          </a:xfrm>
        </p:spPr>
        <p:txBody>
          <a:bodyPr/>
          <a:lstStyle>
            <a:lvl1pPr>
              <a:defRPr sz="2400"/>
            </a:lvl1pPr>
          </a:lstStyle>
          <a:p>
            <a:r>
              <a:rPr lang="ar-SA" noProof="0"/>
              <a:t>انقر لتحرير نمط العنوان الرئيسي</a:t>
            </a:r>
            <a:endParaRPr lang="en-US" noProof="0"/>
          </a:p>
        </p:txBody>
      </p:sp>
      <p:sp>
        <p:nvSpPr>
          <p:cNvPr id="6" name="Text Placeholder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noProof="0"/>
              <a:t>انقر لتحرير أنماط النص الرئيسي</a:t>
            </a:r>
          </a:p>
        </p:txBody>
      </p:sp>
      <p:sp>
        <p:nvSpPr>
          <p:cNvPr id="7" name="Content Placeholder 2">
            <a:extLst/>
          </p:cNvPr>
          <p:cNvSpPr>
            <a:spLocks noGrp="1"/>
          </p:cNvSpPr>
          <p:nvPr>
            <p:ph idx="1"/>
          </p:nvPr>
        </p:nvSpPr>
        <p:spPr>
          <a:xfrm>
            <a:off x="3887391" y="457201"/>
            <a:ext cx="3811952" cy="5403850"/>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endParaRPr lang="en-US" noProof="0"/>
          </a:p>
        </p:txBody>
      </p:sp>
      <p:sp>
        <p:nvSpPr>
          <p:cNvPr id="8" name="Footer Placeholder 4">
            <a:extLst>
              <a:ext uri="{FF2B5EF4-FFF2-40B4-BE49-F238E27FC236}">
                <a16:creationId xmlns:a16="http://schemas.microsoft.com/office/drawing/2014/main" id="{7B8192FE-A7C4-420B-A8A5-C44C3933051F}"/>
              </a:ext>
            </a:extLst>
          </p:cNvPr>
          <p:cNvSpPr>
            <a:spLocks noGrp="1"/>
          </p:cNvSpPr>
          <p:nvPr>
            <p:ph type="ftr" sz="quarter" idx="10"/>
          </p:nvPr>
        </p:nvSpPr>
        <p:spPr/>
        <p:txBody>
          <a:bodyPr/>
          <a:lstStyle>
            <a:lvl1pPr>
              <a:defRPr/>
            </a:lvl1pPr>
          </a:lstStyle>
          <a:p>
            <a:pPr>
              <a:defRPr/>
            </a:pPr>
            <a:r>
              <a:rPr lang="en-US"/>
              <a:t>Add a footer</a:t>
            </a:r>
          </a:p>
        </p:txBody>
      </p:sp>
      <p:sp>
        <p:nvSpPr>
          <p:cNvPr id="9" name="Slide Number Placeholder 5">
            <a:extLst>
              <a:ext uri="{FF2B5EF4-FFF2-40B4-BE49-F238E27FC236}">
                <a16:creationId xmlns:a16="http://schemas.microsoft.com/office/drawing/2014/main" id="{53C8D378-EB55-4041-9E93-E8614EC7E6FD}"/>
              </a:ext>
            </a:extLst>
          </p:cNvPr>
          <p:cNvSpPr>
            <a:spLocks noGrp="1"/>
          </p:cNvSpPr>
          <p:nvPr>
            <p:ph type="sldNum" sz="quarter" idx="11"/>
          </p:nvPr>
        </p:nvSpPr>
        <p:spPr/>
        <p:txBody>
          <a:bodyPr/>
          <a:lstStyle>
            <a:lvl1pPr>
              <a:defRPr/>
            </a:lvl1pPr>
          </a:lstStyle>
          <a:p>
            <a:r>
              <a:rPr lang="en-US" altLang="en-US"/>
              <a:t>page </a:t>
            </a:r>
            <a:fld id="{84245782-BDD7-43F4-9DE5-10D071C1E345}" type="slidenum">
              <a:rPr lang="en-US" altLang="en-US" b="1" i="1"/>
              <a:pPr/>
              <a:t>‹#›</a:t>
            </a:fld>
            <a:endParaRPr lang="en-US" altLang="en-US" b="1" i="1"/>
          </a:p>
        </p:txBody>
      </p:sp>
    </p:spTree>
    <p:extLst>
      <p:ext uri="{BB962C8B-B14F-4D97-AF65-F5344CB8AC3E}">
        <p14:creationId xmlns:p14="http://schemas.microsoft.com/office/powerpoint/2010/main" val="310457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صورة ذو تسمية توضيحية">
    <p:spTree>
      <p:nvGrpSpPr>
        <p:cNvPr id="1" name=""/>
        <p:cNvGrpSpPr/>
        <p:nvPr/>
      </p:nvGrpSpPr>
      <p:grpSpPr>
        <a:xfrm>
          <a:off x="0" y="0"/>
          <a:ext cx="0" cy="0"/>
          <a:chOff x="0" y="0"/>
          <a:chExt cx="0" cy="0"/>
        </a:xfrm>
      </p:grpSpPr>
      <p:sp>
        <p:nvSpPr>
          <p:cNvPr id="5" name="Title 1">
            <a:extLst/>
          </p:cNvPr>
          <p:cNvSpPr>
            <a:spLocks noGrp="1"/>
          </p:cNvSpPr>
          <p:nvPr>
            <p:ph type="title"/>
          </p:nvPr>
        </p:nvSpPr>
        <p:spPr>
          <a:xfrm>
            <a:off x="629841" y="457200"/>
            <a:ext cx="2949178" cy="1600200"/>
          </a:xfrm>
        </p:spPr>
        <p:txBody>
          <a:bodyPr/>
          <a:lstStyle>
            <a:lvl1pPr>
              <a:defRPr sz="2400"/>
            </a:lvl1pPr>
          </a:lstStyle>
          <a:p>
            <a:r>
              <a:rPr lang="ar-SA" noProof="0"/>
              <a:t>انقر لتحرير نمط العنوان الرئيسي</a:t>
            </a:r>
            <a:endParaRPr lang="en-US" noProof="0"/>
          </a:p>
        </p:txBody>
      </p:sp>
      <p:sp>
        <p:nvSpPr>
          <p:cNvPr id="6" name="Text Placeholder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noProof="0"/>
              <a:t>انقر لتحرير أنماط النص الرئيسي</a:t>
            </a:r>
          </a:p>
        </p:txBody>
      </p:sp>
      <p:sp>
        <p:nvSpPr>
          <p:cNvPr id="9" name="Picture Placeholder 2">
            <a:extLst/>
          </p:cNvPr>
          <p:cNvSpPr>
            <a:spLocks noGrp="1"/>
          </p:cNvSpPr>
          <p:nvPr>
            <p:ph type="pic" idx="1"/>
          </p:nvPr>
        </p:nvSpPr>
        <p:spPr>
          <a:xfrm>
            <a:off x="3887391" y="457201"/>
            <a:ext cx="3797811" cy="5403850"/>
          </a:xfrm>
        </p:spPr>
        <p:txBody>
          <a:bodyPr rtlCol="0">
            <a:no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ar-SA" noProof="0"/>
              <a:t>انقر فوق الرمز لإضافة صورة</a:t>
            </a:r>
            <a:endParaRPr lang="en-US" noProof="0" dirty="0"/>
          </a:p>
        </p:txBody>
      </p:sp>
      <p:sp>
        <p:nvSpPr>
          <p:cNvPr id="7" name="Footer Placeholder 4">
            <a:extLst>
              <a:ext uri="{FF2B5EF4-FFF2-40B4-BE49-F238E27FC236}">
                <a16:creationId xmlns:a16="http://schemas.microsoft.com/office/drawing/2014/main" id="{514D69C6-D369-4053-B60B-77EBF92E6F8F}"/>
              </a:ext>
            </a:extLst>
          </p:cNvPr>
          <p:cNvSpPr>
            <a:spLocks noGrp="1"/>
          </p:cNvSpPr>
          <p:nvPr>
            <p:ph type="ftr" sz="quarter" idx="10"/>
          </p:nvPr>
        </p:nvSpPr>
        <p:spPr/>
        <p:txBody>
          <a:bodyPr/>
          <a:lstStyle>
            <a:lvl1pPr>
              <a:defRPr/>
            </a:lvl1pPr>
          </a:lstStyle>
          <a:p>
            <a:pPr>
              <a:defRPr/>
            </a:pPr>
            <a:r>
              <a:rPr lang="en-US"/>
              <a:t>Add a footer</a:t>
            </a:r>
          </a:p>
        </p:txBody>
      </p:sp>
      <p:sp>
        <p:nvSpPr>
          <p:cNvPr id="8" name="Slide Number Placeholder 5">
            <a:extLst>
              <a:ext uri="{FF2B5EF4-FFF2-40B4-BE49-F238E27FC236}">
                <a16:creationId xmlns:a16="http://schemas.microsoft.com/office/drawing/2014/main" id="{7F448666-7424-4619-A37C-14C809826C99}"/>
              </a:ext>
            </a:extLst>
          </p:cNvPr>
          <p:cNvSpPr>
            <a:spLocks noGrp="1"/>
          </p:cNvSpPr>
          <p:nvPr>
            <p:ph type="sldNum" sz="quarter" idx="11"/>
          </p:nvPr>
        </p:nvSpPr>
        <p:spPr/>
        <p:txBody>
          <a:bodyPr/>
          <a:lstStyle>
            <a:lvl1pPr>
              <a:defRPr/>
            </a:lvl1pPr>
          </a:lstStyle>
          <a:p>
            <a:r>
              <a:rPr lang="en-US" altLang="en-US"/>
              <a:t>page </a:t>
            </a:r>
            <a:fld id="{E0C6F1E8-CC74-4433-837D-4D2B30C8DAD3}" type="slidenum">
              <a:rPr lang="en-US" altLang="en-US" b="1" i="1"/>
              <a:pPr/>
              <a:t>‹#›</a:t>
            </a:fld>
            <a:endParaRPr lang="en-US" altLang="en-US" b="1" i="1"/>
          </a:p>
        </p:txBody>
      </p:sp>
    </p:spTree>
    <p:extLst>
      <p:ext uri="{BB962C8B-B14F-4D97-AF65-F5344CB8AC3E}">
        <p14:creationId xmlns:p14="http://schemas.microsoft.com/office/powerpoint/2010/main" val="3950629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عنوان فقط">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lvl1pPr>
              <a:defRPr>
                <a:solidFill>
                  <a:schemeClr val="tx1">
                    <a:lumMod val="75000"/>
                    <a:lumOff val="25000"/>
                  </a:schemeClr>
                </a:solidFill>
              </a:defRPr>
            </a:lvl1pPr>
          </a:lstStyle>
          <a:p>
            <a:r>
              <a:rPr lang="ar-SA" noProof="0"/>
              <a:t>انقر لتحرير نمط العنوان الرئيسي</a:t>
            </a:r>
            <a:endParaRPr lang="en-US" noProof="0"/>
          </a:p>
        </p:txBody>
      </p:sp>
      <p:sp>
        <p:nvSpPr>
          <p:cNvPr id="3" name="Footer Placeholder 4">
            <a:extLst>
              <a:ext uri="{FF2B5EF4-FFF2-40B4-BE49-F238E27FC236}">
                <a16:creationId xmlns:a16="http://schemas.microsoft.com/office/drawing/2014/main" id="{1AB6CFA7-05EB-44AC-AED1-8C9F56F4FF9E}"/>
              </a:ext>
            </a:extLst>
          </p:cNvPr>
          <p:cNvSpPr>
            <a:spLocks noGrp="1"/>
          </p:cNvSpPr>
          <p:nvPr>
            <p:ph type="ftr" sz="quarter" idx="10"/>
          </p:nvPr>
        </p:nvSpPr>
        <p:spPr/>
        <p:txBody>
          <a:bodyPr/>
          <a:lstStyle>
            <a:lvl1pPr>
              <a:defRPr/>
            </a:lvl1pPr>
          </a:lstStyle>
          <a:p>
            <a:pPr>
              <a:defRPr/>
            </a:pPr>
            <a:r>
              <a:rPr lang="en-US"/>
              <a:t>Add a footer</a:t>
            </a:r>
          </a:p>
        </p:txBody>
      </p:sp>
      <p:sp>
        <p:nvSpPr>
          <p:cNvPr id="4" name="Slide Number Placeholder 5">
            <a:extLst>
              <a:ext uri="{FF2B5EF4-FFF2-40B4-BE49-F238E27FC236}">
                <a16:creationId xmlns:a16="http://schemas.microsoft.com/office/drawing/2014/main" id="{C58C94C4-E7C0-4277-932B-31FD50DAB385}"/>
              </a:ext>
            </a:extLst>
          </p:cNvPr>
          <p:cNvSpPr>
            <a:spLocks noGrp="1"/>
          </p:cNvSpPr>
          <p:nvPr>
            <p:ph type="sldNum" sz="quarter" idx="11"/>
          </p:nvPr>
        </p:nvSpPr>
        <p:spPr/>
        <p:txBody>
          <a:bodyPr/>
          <a:lstStyle>
            <a:lvl1pPr>
              <a:defRPr/>
            </a:lvl1pPr>
          </a:lstStyle>
          <a:p>
            <a:r>
              <a:rPr lang="en-US" altLang="en-US"/>
              <a:t>page </a:t>
            </a:r>
            <a:fld id="{59EDCAE8-0E67-4FF8-9FA6-3F860E0E1030}" type="slidenum">
              <a:rPr lang="en-US" altLang="en-US" b="1" i="1"/>
              <a:pPr/>
              <a:t>‹#›</a:t>
            </a:fld>
            <a:endParaRPr lang="en-US" altLang="en-US" b="1" i="1"/>
          </a:p>
        </p:txBody>
      </p:sp>
    </p:spTree>
    <p:extLst>
      <p:ext uri="{BB962C8B-B14F-4D97-AF65-F5344CB8AC3E}">
        <p14:creationId xmlns:p14="http://schemas.microsoft.com/office/powerpoint/2010/main" val="3753719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شريحة عنوان">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BB98B5-BAAF-4A27-A2B2-94255EE9EAC7}"/>
              </a:ext>
            </a:extLst>
          </p:cNvPr>
          <p:cNvSpPr/>
          <p:nvPr userDrawn="1"/>
        </p:nvSpPr>
        <p:spPr>
          <a:xfrm>
            <a:off x="108348" y="136525"/>
            <a:ext cx="8932069" cy="6584950"/>
          </a:xfrm>
          <a:prstGeom prst="rect">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nvGrpSpPr>
          <p:cNvPr id="5" name="Group 4">
            <a:extLst>
              <a:ext uri="{FF2B5EF4-FFF2-40B4-BE49-F238E27FC236}">
                <a16:creationId xmlns:a16="http://schemas.microsoft.com/office/drawing/2014/main" id="{2D93F1CA-A75E-406A-9D84-67029418E541}"/>
              </a:ext>
            </a:extLst>
          </p:cNvPr>
          <p:cNvGrpSpPr/>
          <p:nvPr userDrawn="1"/>
        </p:nvGrpSpPr>
        <p:grpSpPr>
          <a:xfrm>
            <a:off x="3958258" y="0"/>
            <a:ext cx="4257287" cy="6858000"/>
            <a:chOff x="0" y="0"/>
            <a:chExt cx="12192000" cy="6858000"/>
          </a:xfrm>
          <a:solidFill>
            <a:schemeClr val="accent1"/>
          </a:solidFill>
        </p:grpSpPr>
        <p:sp>
          <p:nvSpPr>
            <p:cNvPr id="6" name="Rectangle 5">
              <a:extLst>
                <a:ext uri="{FF2B5EF4-FFF2-40B4-BE49-F238E27FC236}">
                  <a16:creationId xmlns:a16="http://schemas.microsoft.com/office/drawing/2014/main" id="{A4CCD536-18ED-4C9E-A8CF-E5E1F06448CF}"/>
                </a:ext>
              </a:extLst>
            </p:cNvPr>
            <p:cNvSpPr/>
            <p:nvPr/>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7" name="Rectangle 17">
              <a:extLst>
                <a:ext uri="{FF2B5EF4-FFF2-40B4-BE49-F238E27FC236}">
                  <a16:creationId xmlns:a16="http://schemas.microsoft.com/office/drawing/2014/main" id="{E4ABE371-EA53-47A1-9B92-0C5BE3BA0B39}"/>
                </a:ext>
              </a:extLst>
            </p:cNvPr>
            <p:cNvSpPr/>
            <p:nvPr/>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grpSp>
      <p:sp>
        <p:nvSpPr>
          <p:cNvPr id="8" name="Rectangle 10">
            <a:extLst>
              <a:ext uri="{FF2B5EF4-FFF2-40B4-BE49-F238E27FC236}">
                <a16:creationId xmlns:a16="http://schemas.microsoft.com/office/drawing/2014/main" id="{DE55F672-2641-4A28-9A18-F05BC8358B88}"/>
              </a:ext>
            </a:extLst>
          </p:cNvPr>
          <p:cNvSpPr/>
          <p:nvPr userDrawn="1"/>
        </p:nvSpPr>
        <p:spPr>
          <a:xfrm rot="5400000">
            <a:off x="2794596" y="1300758"/>
            <a:ext cx="6584950" cy="425648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 name="Title 1">
            <a:extLst/>
          </p:cNvPr>
          <p:cNvSpPr>
            <a:spLocks noGrp="1"/>
          </p:cNvSpPr>
          <p:nvPr>
            <p:ph type="ctrTitle"/>
          </p:nvPr>
        </p:nvSpPr>
        <p:spPr>
          <a:xfrm>
            <a:off x="4179783" y="3674373"/>
            <a:ext cx="3814238" cy="1870007"/>
          </a:xfrm>
        </p:spPr>
        <p:txBody>
          <a:bodyPr/>
          <a:lstStyle>
            <a:lvl1pPr algn="r">
              <a:defRPr sz="3375">
                <a:solidFill>
                  <a:schemeClr val="bg1"/>
                </a:solidFill>
              </a:defRPr>
            </a:lvl1pPr>
          </a:lstStyle>
          <a:p>
            <a:r>
              <a:rPr lang="ar-SA" noProof="0"/>
              <a:t>انقر لتحرير نمط العنوان الرئيسي</a:t>
            </a:r>
            <a:endParaRPr lang="en-US" noProof="0"/>
          </a:p>
        </p:txBody>
      </p:sp>
      <p:sp>
        <p:nvSpPr>
          <p:cNvPr id="3" name="Subtitle 2">
            <a:extLst/>
          </p:cNvPr>
          <p:cNvSpPr>
            <a:spLocks noGrp="1"/>
          </p:cNvSpPr>
          <p:nvPr>
            <p:ph type="subTitle" idx="1"/>
          </p:nvPr>
        </p:nvSpPr>
        <p:spPr>
          <a:xfrm>
            <a:off x="4179783" y="5711550"/>
            <a:ext cx="3814238" cy="691666"/>
          </a:xfr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noProof="0"/>
              <a:t>انقر لتحرير نمط العنوان الثانوي الرئيسي</a:t>
            </a:r>
            <a:endParaRPr lang="en-US" noProof="0"/>
          </a:p>
        </p:txBody>
      </p:sp>
    </p:spTree>
    <p:extLst>
      <p:ext uri="{BB962C8B-B14F-4D97-AF65-F5344CB8AC3E}">
        <p14:creationId xmlns:p14="http://schemas.microsoft.com/office/powerpoint/2010/main" val="1586911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عنوان المقطع">
    <p:bg>
      <p:bgPr>
        <a:solidFill>
          <a:srgbClr val="126974"/>
        </a:solidFill>
        <a:effectLst/>
      </p:bgPr>
    </p:bg>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2486F060-5809-4DA6-AE14-EFFCCA985650}"/>
              </a:ext>
            </a:extLst>
          </p:cNvPr>
          <p:cNvSpPr/>
          <p:nvPr userDrawn="1"/>
        </p:nvSpPr>
        <p:spPr>
          <a:xfrm rot="5400000">
            <a:off x="2794596" y="1300758"/>
            <a:ext cx="6584950" cy="425648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350" dirty="0"/>
          </a:p>
        </p:txBody>
      </p:sp>
      <p:sp>
        <p:nvSpPr>
          <p:cNvPr id="2" name="Title 1">
            <a:extLst/>
          </p:cNvPr>
          <p:cNvSpPr>
            <a:spLocks noGrp="1"/>
          </p:cNvSpPr>
          <p:nvPr>
            <p:ph type="ctrTitle"/>
          </p:nvPr>
        </p:nvSpPr>
        <p:spPr>
          <a:xfrm>
            <a:off x="4179783" y="3674373"/>
            <a:ext cx="3814238" cy="1870007"/>
          </a:xfrm>
        </p:spPr>
        <p:txBody>
          <a:bodyPr/>
          <a:lstStyle>
            <a:lvl1pPr algn="r">
              <a:defRPr sz="3375">
                <a:solidFill>
                  <a:schemeClr val="bg1"/>
                </a:solidFill>
              </a:defRPr>
            </a:lvl1pPr>
          </a:lstStyle>
          <a:p>
            <a:r>
              <a:rPr lang="ar-SA" noProof="0"/>
              <a:t>انقر لتحرير نمط العنوان الرئيسي</a:t>
            </a:r>
            <a:endParaRPr lang="en-US" noProof="0"/>
          </a:p>
        </p:txBody>
      </p:sp>
      <p:sp>
        <p:nvSpPr>
          <p:cNvPr id="3" name="Subtitle 2">
            <a:extLst/>
          </p:cNvPr>
          <p:cNvSpPr>
            <a:spLocks noGrp="1"/>
          </p:cNvSpPr>
          <p:nvPr>
            <p:ph type="subTitle" idx="1"/>
          </p:nvPr>
        </p:nvSpPr>
        <p:spPr>
          <a:xfrm>
            <a:off x="4179783" y="5711550"/>
            <a:ext cx="3814238" cy="691666"/>
          </a:xfr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noProof="0"/>
              <a:t>انقر لتحرير نمط العنوان الثانوي الرئيسي</a:t>
            </a:r>
            <a:endParaRPr lang="en-US" noProof="0"/>
          </a:p>
        </p:txBody>
      </p:sp>
      <p:sp>
        <p:nvSpPr>
          <p:cNvPr id="5" name="Slide Number Placeholder 6">
            <a:extLst>
              <a:ext uri="{FF2B5EF4-FFF2-40B4-BE49-F238E27FC236}">
                <a16:creationId xmlns:a16="http://schemas.microsoft.com/office/drawing/2014/main" id="{DA31DB54-B8C8-450D-92BF-5E7C7313AB0A}"/>
              </a:ext>
            </a:extLst>
          </p:cNvPr>
          <p:cNvSpPr>
            <a:spLocks noGrp="1"/>
          </p:cNvSpPr>
          <p:nvPr>
            <p:ph type="sldNum" sz="quarter" idx="10"/>
          </p:nvPr>
        </p:nvSpPr>
        <p:spPr/>
        <p:txBody>
          <a:bodyPr/>
          <a:lstStyle>
            <a:lvl1pPr>
              <a:defRPr/>
            </a:lvl1pPr>
          </a:lstStyle>
          <a:p>
            <a:r>
              <a:rPr lang="en-US" altLang="en-US"/>
              <a:t>page </a:t>
            </a:r>
            <a:fld id="{0C277090-B331-4042-B88E-35008C991962}" type="slidenum">
              <a:rPr lang="en-US" altLang="en-US" b="1" i="1"/>
              <a:pPr/>
              <a:t>‹#›</a:t>
            </a:fld>
            <a:endParaRPr lang="en-US" altLang="en-US" b="1" i="1"/>
          </a:p>
        </p:txBody>
      </p:sp>
    </p:spTree>
    <p:extLst>
      <p:ext uri="{BB962C8B-B14F-4D97-AF65-F5344CB8AC3E}">
        <p14:creationId xmlns:p14="http://schemas.microsoft.com/office/powerpoint/2010/main" val="3468553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AEC975-8F1E-4BFA-A369-E8FF3E99437D}" type="datetimeFigureOut">
              <a:rPr lang="ar-JO" smtClean="0"/>
              <a:pPr/>
              <a:t>25/02/1441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80ED224-C1D0-4597-9756-784105691F29}" type="slidenum">
              <a:rPr lang="ar-JO" smtClean="0"/>
              <a:pPr/>
              <a:t>‹#›</a:t>
            </a:fld>
            <a:endParaRPr lang="ar-JO"/>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6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35240EFB-3817-4EA0-8BB5-95FC08DAEA09}"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4925B-7B62-4D41-A4EC-23A95404D95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311912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AEC975-8F1E-4BFA-A369-E8FF3E99437D}" type="datetimeFigureOut">
              <a:rPr lang="ar-JO" smtClean="0"/>
              <a:pPr/>
              <a:t>25/02/1441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80ED224-C1D0-4597-9756-784105691F29}" type="slidenum">
              <a:rPr lang="ar-JO" smtClean="0"/>
              <a:pPr/>
              <a:t>‹#›</a:t>
            </a:fld>
            <a:endParaRPr lang="ar-JO"/>
          </a:p>
        </p:txBody>
      </p:sp>
    </p:spTree>
    <p:extLst>
      <p:ext uri="{BB962C8B-B14F-4D97-AF65-F5344CB8AC3E}">
        <p14:creationId xmlns:p14="http://schemas.microsoft.com/office/powerpoint/2010/main" val="353005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AEC975-8F1E-4BFA-A369-E8FF3E99437D}" type="datetimeFigureOut">
              <a:rPr lang="ar-JO" smtClean="0"/>
              <a:pPr/>
              <a:t>25/02/1441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80ED224-C1D0-4597-9756-784105691F29}" type="slidenum">
              <a:rPr lang="ar-JO" smtClean="0"/>
              <a:pPr/>
              <a:t>‹#›</a:t>
            </a:fld>
            <a:endParaRPr lang="ar-JO"/>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134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AEC975-8F1E-4BFA-A369-E8FF3E99437D}" type="datetimeFigureOut">
              <a:rPr lang="ar-JO" smtClean="0"/>
              <a:pPr/>
              <a:t>25/02/1441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80ED224-C1D0-4597-9756-784105691F29}" type="slidenum">
              <a:rPr lang="ar-JO" smtClean="0"/>
              <a:pPr/>
              <a:t>‹#›</a:t>
            </a:fld>
            <a:endParaRPr lang="ar-JO"/>
          </a:p>
        </p:txBody>
      </p:sp>
    </p:spTree>
    <p:extLst>
      <p:ext uri="{BB962C8B-B14F-4D97-AF65-F5344CB8AC3E}">
        <p14:creationId xmlns:p14="http://schemas.microsoft.com/office/powerpoint/2010/main" val="76055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AEC975-8F1E-4BFA-A369-E8FF3E99437D}" type="datetimeFigureOut">
              <a:rPr lang="ar-JO" smtClean="0"/>
              <a:pPr/>
              <a:t>25/02/1441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C80ED224-C1D0-4597-9756-784105691F29}" type="slidenum">
              <a:rPr lang="ar-JO" smtClean="0"/>
              <a:pPr/>
              <a:t>‹#›</a:t>
            </a:fld>
            <a:endParaRPr lang="ar-JO"/>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842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AEC975-8F1E-4BFA-A369-E8FF3E99437D}" type="datetimeFigureOut">
              <a:rPr lang="ar-JO" smtClean="0"/>
              <a:pPr/>
              <a:t>25/02/1441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C80ED224-C1D0-4597-9756-784105691F29}" type="slidenum">
              <a:rPr lang="ar-JO" smtClean="0"/>
              <a:pPr/>
              <a:t>‹#›</a:t>
            </a:fld>
            <a:endParaRPr lang="ar-JO"/>
          </a:p>
        </p:txBody>
      </p:sp>
    </p:spTree>
    <p:extLst>
      <p:ext uri="{BB962C8B-B14F-4D97-AF65-F5344CB8AC3E}">
        <p14:creationId xmlns:p14="http://schemas.microsoft.com/office/powerpoint/2010/main" val="90662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EC975-8F1E-4BFA-A369-E8FF3E99437D}" type="datetimeFigureOut">
              <a:rPr lang="ar-JO" smtClean="0"/>
              <a:pPr/>
              <a:t>25/02/1441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C80ED224-C1D0-4597-9756-784105691F29}" type="slidenum">
              <a:rPr lang="ar-JO" smtClean="0"/>
              <a:pPr/>
              <a:t>‹#›</a:t>
            </a:fld>
            <a:endParaRPr lang="ar-JO"/>
          </a:p>
        </p:txBody>
      </p:sp>
    </p:spTree>
    <p:extLst>
      <p:ext uri="{BB962C8B-B14F-4D97-AF65-F5344CB8AC3E}">
        <p14:creationId xmlns:p14="http://schemas.microsoft.com/office/powerpoint/2010/main" val="3298328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AEC975-8F1E-4BFA-A369-E8FF3E99437D}" type="datetimeFigureOut">
              <a:rPr lang="ar-JO" smtClean="0"/>
              <a:pPr/>
              <a:t>25/02/1441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80ED224-C1D0-4597-9756-784105691F29}" type="slidenum">
              <a:rPr lang="ar-JO" smtClean="0"/>
              <a:pPr/>
              <a:t>‹#›</a:t>
            </a:fld>
            <a:endParaRPr lang="ar-JO"/>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154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AEC975-8F1E-4BFA-A369-E8FF3E99437D}" type="datetimeFigureOut">
              <a:rPr lang="ar-JO" smtClean="0"/>
              <a:pPr/>
              <a:t>25/02/1441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80ED224-C1D0-4597-9756-784105691F29}" type="slidenum">
              <a:rPr lang="ar-JO" smtClean="0"/>
              <a:pPr/>
              <a:t>‹#›</a:t>
            </a:fld>
            <a:endParaRPr lang="ar-JO"/>
          </a:p>
        </p:txBody>
      </p:sp>
    </p:spTree>
    <p:extLst>
      <p:ext uri="{BB962C8B-B14F-4D97-AF65-F5344CB8AC3E}">
        <p14:creationId xmlns:p14="http://schemas.microsoft.com/office/powerpoint/2010/main" val="26674908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AEC975-8F1E-4BFA-A369-E8FF3E99437D}" type="datetimeFigureOut">
              <a:rPr lang="ar-JO" smtClean="0"/>
              <a:pPr/>
              <a:t>25/02/1441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80ED224-C1D0-4597-9756-784105691F29}" type="slidenum">
              <a:rPr lang="ar-JO" smtClean="0"/>
              <a:pPr/>
              <a:t>‹#›</a:t>
            </a:fld>
            <a:endParaRPr lang="ar-JO"/>
          </a:p>
        </p:txBody>
      </p:sp>
    </p:spTree>
    <p:extLst>
      <p:ext uri="{BB962C8B-B14F-4D97-AF65-F5344CB8AC3E}">
        <p14:creationId xmlns:p14="http://schemas.microsoft.com/office/powerpoint/2010/main" val="4235231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AEC975-8F1E-4BFA-A369-E8FF3E99437D}" type="datetimeFigureOut">
              <a:rPr lang="ar-JO" smtClean="0"/>
              <a:pPr/>
              <a:t>25/02/1441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80ED224-C1D0-4597-9756-784105691F29}" type="slidenum">
              <a:rPr lang="ar-JO" smtClean="0"/>
              <a:pPr/>
              <a:t>‹#›</a:t>
            </a:fld>
            <a:endParaRPr lang="ar-JO"/>
          </a:p>
        </p:txBody>
      </p:sp>
    </p:spTree>
    <p:extLst>
      <p:ext uri="{BB962C8B-B14F-4D97-AF65-F5344CB8AC3E}">
        <p14:creationId xmlns:p14="http://schemas.microsoft.com/office/powerpoint/2010/main" val="282596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240EFB-3817-4EA0-8BB5-95FC08DAEA09}" type="datetimeFigureOut">
              <a:rPr lang="en-US" smtClean="0"/>
              <a:pPr/>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4925B-7B62-4D41-A4EC-23A95404D956}" type="slidenum">
              <a:rPr lang="en-US" smtClean="0"/>
              <a:pPr/>
              <a:t>‹#›</a:t>
            </a:fld>
            <a:endParaRPr lang="en-US"/>
          </a:p>
        </p:txBody>
      </p:sp>
    </p:spTree>
    <p:extLst>
      <p:ext uri="{BB962C8B-B14F-4D97-AF65-F5344CB8AC3E}">
        <p14:creationId xmlns:p14="http://schemas.microsoft.com/office/powerpoint/2010/main" val="400319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40EFB-3817-4EA0-8BB5-95FC08DAEA09}" type="datetimeFigureOut">
              <a:rPr lang="en-US" smtClean="0"/>
              <a:pPr/>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4925B-7B62-4D41-A4EC-23A95404D956}" type="slidenum">
              <a:rPr lang="en-US" smtClean="0"/>
              <a:pPr/>
              <a:t>‹#›</a:t>
            </a:fld>
            <a:endParaRPr lang="en-US"/>
          </a:p>
        </p:txBody>
      </p:sp>
    </p:spTree>
    <p:extLst>
      <p:ext uri="{BB962C8B-B14F-4D97-AF65-F5344CB8AC3E}">
        <p14:creationId xmlns:p14="http://schemas.microsoft.com/office/powerpoint/2010/main" val="105679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35240EFB-3817-4EA0-8BB5-95FC08DAEA09}" type="datetimeFigureOut">
              <a:rPr lang="en-US" smtClean="0"/>
              <a:pPr/>
              <a:t>10/24/2019</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1F4925B-7B62-4D41-A4EC-23A95404D956}" type="slidenum">
              <a:rPr lang="en-US" smtClean="0"/>
              <a:pPr/>
              <a:t>‹#›</a:t>
            </a:fld>
            <a:endParaRPr lang="en-US"/>
          </a:p>
        </p:txBody>
      </p:sp>
    </p:spTree>
    <p:extLst>
      <p:ext uri="{BB962C8B-B14F-4D97-AF65-F5344CB8AC3E}">
        <p14:creationId xmlns:p14="http://schemas.microsoft.com/office/powerpoint/2010/main" val="243419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5240EFB-3817-4EA0-8BB5-95FC08DAEA09}" type="datetimeFigureOut">
              <a:rPr lang="en-US" smtClean="0"/>
              <a:pPr/>
              <a:t>10/24/2019</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31F4925B-7B62-4D41-A4EC-23A95404D956}" type="slidenum">
              <a:rPr lang="en-US" smtClean="0"/>
              <a:pPr/>
              <a:t>‹#›</a:t>
            </a:fld>
            <a:endParaRPr lang="en-US"/>
          </a:p>
        </p:txBody>
      </p:sp>
    </p:spTree>
    <p:extLst>
      <p:ext uri="{BB962C8B-B14F-4D97-AF65-F5344CB8AC3E}">
        <p14:creationId xmlns:p14="http://schemas.microsoft.com/office/powerpoint/2010/main" val="234637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2.jpeg"/><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35240EFB-3817-4EA0-8BB5-95FC08DAEA09}" type="datetimeFigureOut">
              <a:rPr lang="en-US" smtClean="0"/>
              <a:pPr/>
              <a:t>10/24/2019</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31F4925B-7B62-4D41-A4EC-23A95404D956}" type="slidenum">
              <a:rPr lang="en-US" smtClean="0"/>
              <a:pPr/>
              <a:t>‹#›</a:t>
            </a:fld>
            <a:endParaRPr lang="en-US"/>
          </a:p>
        </p:txBody>
      </p:sp>
    </p:spTree>
    <p:extLst>
      <p:ext uri="{BB962C8B-B14F-4D97-AF65-F5344CB8AC3E}">
        <p14:creationId xmlns:p14="http://schemas.microsoft.com/office/powerpoint/2010/main" val="1511809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9"/>
          <a:srcRect/>
          <a:stretch>
            <a:fillRect/>
          </a:stretch>
        </a:blipFill>
        <a:effectLst/>
      </p:bgPr>
    </p:bg>
    <p:spTree>
      <p:nvGrpSpPr>
        <p:cNvPr id="1" name=""/>
        <p:cNvGrpSpPr/>
        <p:nvPr/>
      </p:nvGrpSpPr>
      <p:grpSpPr>
        <a:xfrm>
          <a:off x="0" y="0"/>
          <a:ext cx="0" cy="0"/>
          <a:chOff x="0" y="0"/>
          <a:chExt cx="0" cy="0"/>
        </a:xfrm>
      </p:grpSpPr>
      <p:sp>
        <p:nvSpPr>
          <p:cNvPr id="7" name="دائري 6">
            <a:extLst>
              <a:ext uri="{FF2B5EF4-FFF2-40B4-BE49-F238E27FC236}">
                <a16:creationId xmlns:a16="http://schemas.microsoft.com/office/drawing/2014/main" id="{D9A4E155-9065-49E8-B9E3-5F9CBE1D4EED}"/>
              </a:ext>
            </a:extLst>
          </p:cNvPr>
          <p:cNvSpPr/>
          <p:nvPr/>
        </p:nvSpPr>
        <p:spPr>
          <a:xfrm>
            <a:off x="-815578" y="-815975"/>
            <a:ext cx="1638301"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8" name="شكل بيضاوي 7">
            <a:extLst>
              <a:ext uri="{FF2B5EF4-FFF2-40B4-BE49-F238E27FC236}">
                <a16:creationId xmlns:a16="http://schemas.microsoft.com/office/drawing/2014/main" id="{E33D57BF-50DB-4AE1-8AC2-1E652518A526}"/>
              </a:ext>
            </a:extLst>
          </p:cNvPr>
          <p:cNvSpPr/>
          <p:nvPr/>
        </p:nvSpPr>
        <p:spPr>
          <a:xfrm>
            <a:off x="169069" y="20639"/>
            <a:ext cx="170140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1" name="دائرة مجوفة 10">
            <a:extLst>
              <a:ext uri="{FF2B5EF4-FFF2-40B4-BE49-F238E27FC236}">
                <a16:creationId xmlns:a16="http://schemas.microsoft.com/office/drawing/2014/main" id="{AD7AF891-70BD-4060-BD30-4A1C644BB2FC}"/>
              </a:ext>
            </a:extLst>
          </p:cNvPr>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12" name="مستطيل 11">
            <a:extLst>
              <a:ext uri="{FF2B5EF4-FFF2-40B4-BE49-F238E27FC236}">
                <a16:creationId xmlns:a16="http://schemas.microsoft.com/office/drawing/2014/main" id="{908F1DD8-EAD4-4C4F-AC32-2B6EBE2C713A}"/>
              </a:ext>
            </a:extLst>
          </p:cNvPr>
          <p:cNvSpPr/>
          <p:nvPr/>
        </p:nvSpPr>
        <p:spPr>
          <a:xfrm>
            <a:off x="1013223" y="0"/>
            <a:ext cx="813077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
        <p:nvSpPr>
          <p:cNvPr id="5" name="عنصر نائب للعنوان 4">
            <a:extLst>
              <a:ext uri="{FF2B5EF4-FFF2-40B4-BE49-F238E27FC236}">
                <a16:creationId xmlns:a16="http://schemas.microsoft.com/office/drawing/2014/main" id="{B4460133-2D82-4004-91F0-83702BE9752F}"/>
              </a:ext>
            </a:extLst>
          </p:cNvPr>
          <p:cNvSpPr>
            <a:spLocks noGrp="1"/>
          </p:cNvSpPr>
          <p:nvPr>
            <p:ph type="title"/>
          </p:nvPr>
        </p:nvSpPr>
        <p:spPr>
          <a:xfrm>
            <a:off x="1435894" y="274638"/>
            <a:ext cx="7497366"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ar-SA"/>
              <a:t>انقر لتحرير نمط العنوان الرئيسي</a:t>
            </a:r>
          </a:p>
        </p:txBody>
      </p:sp>
      <p:sp>
        <p:nvSpPr>
          <p:cNvPr id="1033" name="عنصر نائب للنص 8">
            <a:extLst>
              <a:ext uri="{FF2B5EF4-FFF2-40B4-BE49-F238E27FC236}">
                <a16:creationId xmlns:a16="http://schemas.microsoft.com/office/drawing/2014/main" id="{A5E5E1B5-BB01-4EE3-9779-86DAACF83239}"/>
              </a:ext>
            </a:extLst>
          </p:cNvPr>
          <p:cNvSpPr>
            <a:spLocks noGrp="1"/>
          </p:cNvSpPr>
          <p:nvPr>
            <p:ph type="body" idx="1"/>
          </p:nvPr>
        </p:nvSpPr>
        <p:spPr bwMode="auto">
          <a:xfrm>
            <a:off x="1435894" y="1447800"/>
            <a:ext cx="7497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24" name="عنصر نائب للتاريخ 23">
            <a:extLst>
              <a:ext uri="{FF2B5EF4-FFF2-40B4-BE49-F238E27FC236}">
                <a16:creationId xmlns:a16="http://schemas.microsoft.com/office/drawing/2014/main" id="{A49F0EFC-AC8F-4D97-A7E8-28AFDB3DD9A8}"/>
              </a:ext>
            </a:extLst>
          </p:cNvPr>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900">
                <a:solidFill>
                  <a:schemeClr val="bg2">
                    <a:shade val="50000"/>
                    <a:satMod val="200000"/>
                  </a:schemeClr>
                </a:solidFill>
              </a:defRPr>
            </a:lvl1pPr>
            <a:extLst/>
          </a:lstStyle>
          <a:p>
            <a:pPr>
              <a:defRPr/>
            </a:pPr>
            <a:fld id="{984CB89D-61B4-4275-9551-E70507715805}" type="datetimeFigureOut">
              <a:rPr lang="en-US"/>
              <a:pPr>
                <a:defRPr/>
              </a:pPr>
              <a:t>10/24/2019</a:t>
            </a:fld>
            <a:endParaRPr lang="en-US" dirty="0"/>
          </a:p>
        </p:txBody>
      </p:sp>
      <p:sp>
        <p:nvSpPr>
          <p:cNvPr id="10" name="عنصر نائب للتذييل 9">
            <a:extLst>
              <a:ext uri="{FF2B5EF4-FFF2-40B4-BE49-F238E27FC236}">
                <a16:creationId xmlns:a16="http://schemas.microsoft.com/office/drawing/2014/main" id="{14D70DBD-C49B-45E1-A1A5-A34778D3A7F6}"/>
              </a:ext>
            </a:extLst>
          </p:cNvPr>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900">
                <a:solidFill>
                  <a:schemeClr val="bg2">
                    <a:shade val="50000"/>
                    <a:satMod val="200000"/>
                  </a:schemeClr>
                </a:solidFill>
                <a:effectLst/>
              </a:defRPr>
            </a:lvl1pPr>
            <a:extLst/>
          </a:lstStyle>
          <a:p>
            <a:pPr>
              <a:defRPr/>
            </a:pPr>
            <a:r>
              <a:rPr lang="en-US"/>
              <a:t>Add a footer</a:t>
            </a:r>
          </a:p>
        </p:txBody>
      </p:sp>
      <p:sp>
        <p:nvSpPr>
          <p:cNvPr id="22" name="عنصر نائب لرقم الشريحة 21">
            <a:extLst>
              <a:ext uri="{FF2B5EF4-FFF2-40B4-BE49-F238E27FC236}">
                <a16:creationId xmlns:a16="http://schemas.microsoft.com/office/drawing/2014/main" id="{BE09D509-D4ED-411E-B803-F71FD2F7E4B6}"/>
              </a:ext>
            </a:extLst>
          </p:cNvPr>
          <p:cNvSpPr>
            <a:spLocks noGrp="1"/>
          </p:cNvSpPr>
          <p:nvPr>
            <p:ph type="sldNum" sz="quarter" idx="4"/>
          </p:nvPr>
        </p:nvSpPr>
        <p:spPr>
          <a:xfrm>
            <a:off x="8614172"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B5A788"/>
                </a:solidFill>
              </a:defRPr>
            </a:lvl1pPr>
          </a:lstStyle>
          <a:p>
            <a:r>
              <a:rPr lang="en-US" altLang="en-US"/>
              <a:t>page </a:t>
            </a:r>
            <a:fld id="{9C0E8092-C7D7-4518-8ECD-87073C6C3EF4}" type="slidenum">
              <a:rPr lang="en-US" altLang="en-US" b="1" i="1"/>
              <a:pPr/>
              <a:t>‹#›</a:t>
            </a:fld>
            <a:endParaRPr lang="en-US" altLang="en-US" b="1" i="1"/>
          </a:p>
        </p:txBody>
      </p:sp>
      <p:sp>
        <p:nvSpPr>
          <p:cNvPr id="15" name="مستطيل 14">
            <a:extLst>
              <a:ext uri="{FF2B5EF4-FFF2-40B4-BE49-F238E27FC236}">
                <a16:creationId xmlns:a16="http://schemas.microsoft.com/office/drawing/2014/main" id="{381C666D-9A7E-44F4-98ED-5579ADB5B849}"/>
              </a:ext>
            </a:extLst>
          </p:cNvPr>
          <p:cNvSpPr/>
          <p:nvPr/>
        </p:nvSpPr>
        <p:spPr bwMode="invGray">
          <a:xfrm>
            <a:off x="1014413" y="0"/>
            <a:ext cx="73819"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7593660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Lst>
  <p:hf hdr="0" ftr="0" dt="0"/>
  <p:txStyles>
    <p:titleStyle>
      <a:lvl1pPr algn="l" rtl="1" eaLnBrk="0" fontAlgn="base" hangingPunct="0">
        <a:spcBef>
          <a:spcPct val="0"/>
        </a:spcBef>
        <a:spcAft>
          <a:spcPct val="0"/>
        </a:spcAft>
        <a:defRPr sz="3225" kern="1200">
          <a:solidFill>
            <a:srgbClr val="572314"/>
          </a:solidFill>
          <a:effectLst>
            <a:outerShdw blurRad="50000" dist="30000" dir="5400000" algn="tl" rotWithShape="0">
              <a:srgbClr val="000000">
                <a:alpha val="30000"/>
              </a:srgbClr>
            </a:outerShdw>
          </a:effectLst>
          <a:latin typeface="+mj-lt"/>
          <a:ea typeface="+mj-ea"/>
          <a:cs typeface="Arial" pitchFamily="34" charset="0"/>
        </a:defRPr>
      </a:lvl1pPr>
      <a:lvl2pPr algn="l" rtl="1" eaLnBrk="0" fontAlgn="base" hangingPunct="0">
        <a:spcBef>
          <a:spcPct val="0"/>
        </a:spcBef>
        <a:spcAft>
          <a:spcPct val="0"/>
        </a:spcAft>
        <a:defRPr sz="3225">
          <a:solidFill>
            <a:srgbClr val="572314"/>
          </a:solidFill>
          <a:latin typeface="Gill Sans MT" pitchFamily="34" charset="0"/>
          <a:cs typeface="Arial" pitchFamily="34" charset="0"/>
        </a:defRPr>
      </a:lvl2pPr>
      <a:lvl3pPr algn="l" rtl="1" eaLnBrk="0" fontAlgn="base" hangingPunct="0">
        <a:spcBef>
          <a:spcPct val="0"/>
        </a:spcBef>
        <a:spcAft>
          <a:spcPct val="0"/>
        </a:spcAft>
        <a:defRPr sz="3225">
          <a:solidFill>
            <a:srgbClr val="572314"/>
          </a:solidFill>
          <a:latin typeface="Gill Sans MT" pitchFamily="34" charset="0"/>
          <a:cs typeface="Arial" pitchFamily="34" charset="0"/>
        </a:defRPr>
      </a:lvl3pPr>
      <a:lvl4pPr algn="l" rtl="1" eaLnBrk="0" fontAlgn="base" hangingPunct="0">
        <a:spcBef>
          <a:spcPct val="0"/>
        </a:spcBef>
        <a:spcAft>
          <a:spcPct val="0"/>
        </a:spcAft>
        <a:defRPr sz="3225">
          <a:solidFill>
            <a:srgbClr val="572314"/>
          </a:solidFill>
          <a:latin typeface="Gill Sans MT" pitchFamily="34" charset="0"/>
          <a:cs typeface="Arial" pitchFamily="34" charset="0"/>
        </a:defRPr>
      </a:lvl4pPr>
      <a:lvl5pPr algn="l" rtl="1" eaLnBrk="0" fontAlgn="base" hangingPunct="0">
        <a:spcBef>
          <a:spcPct val="0"/>
        </a:spcBef>
        <a:spcAft>
          <a:spcPct val="0"/>
        </a:spcAft>
        <a:defRPr sz="3225">
          <a:solidFill>
            <a:srgbClr val="572314"/>
          </a:solidFill>
          <a:latin typeface="Gill Sans MT" pitchFamily="34" charset="0"/>
          <a:cs typeface="Arial" pitchFamily="34" charset="0"/>
        </a:defRPr>
      </a:lvl5pPr>
      <a:lvl6pPr marL="342900" algn="l" rtl="1" fontAlgn="base">
        <a:spcBef>
          <a:spcPct val="0"/>
        </a:spcBef>
        <a:spcAft>
          <a:spcPct val="0"/>
        </a:spcAft>
        <a:defRPr sz="3225">
          <a:solidFill>
            <a:srgbClr val="572314"/>
          </a:solidFill>
          <a:latin typeface="Gill Sans MT" pitchFamily="34" charset="0"/>
          <a:cs typeface="Arial" pitchFamily="34" charset="0"/>
        </a:defRPr>
      </a:lvl6pPr>
      <a:lvl7pPr marL="685800" algn="l" rtl="1" fontAlgn="base">
        <a:spcBef>
          <a:spcPct val="0"/>
        </a:spcBef>
        <a:spcAft>
          <a:spcPct val="0"/>
        </a:spcAft>
        <a:defRPr sz="3225">
          <a:solidFill>
            <a:srgbClr val="572314"/>
          </a:solidFill>
          <a:latin typeface="Gill Sans MT" pitchFamily="34" charset="0"/>
          <a:cs typeface="Arial" pitchFamily="34" charset="0"/>
        </a:defRPr>
      </a:lvl7pPr>
      <a:lvl8pPr marL="1028700" algn="l" rtl="1" fontAlgn="base">
        <a:spcBef>
          <a:spcPct val="0"/>
        </a:spcBef>
        <a:spcAft>
          <a:spcPct val="0"/>
        </a:spcAft>
        <a:defRPr sz="3225">
          <a:solidFill>
            <a:srgbClr val="572314"/>
          </a:solidFill>
          <a:latin typeface="Gill Sans MT" pitchFamily="34" charset="0"/>
          <a:cs typeface="Arial" pitchFamily="34" charset="0"/>
        </a:defRPr>
      </a:lvl8pPr>
      <a:lvl9pPr marL="1371600" algn="l" rtl="1" fontAlgn="base">
        <a:spcBef>
          <a:spcPct val="0"/>
        </a:spcBef>
        <a:spcAft>
          <a:spcPct val="0"/>
        </a:spcAft>
        <a:defRPr sz="3225">
          <a:solidFill>
            <a:srgbClr val="572314"/>
          </a:solidFill>
          <a:latin typeface="Gill Sans MT" pitchFamily="34" charset="0"/>
          <a:cs typeface="Arial" pitchFamily="34" charset="0"/>
        </a:defRPr>
      </a:lvl9pPr>
      <a:extLst/>
    </p:titleStyle>
    <p:bodyStyle>
      <a:lvl1pPr marL="273844" indent="-211931" algn="r" rtl="1" eaLnBrk="0" fontAlgn="base" hangingPunct="0">
        <a:spcBef>
          <a:spcPts val="450"/>
        </a:spcBef>
        <a:spcAft>
          <a:spcPct val="0"/>
        </a:spcAft>
        <a:buClr>
          <a:schemeClr val="accent1"/>
        </a:buClr>
        <a:buSzPct val="80000"/>
        <a:buFont typeface="Wingdings 2" panose="05020102010507070707" pitchFamily="18" charset="2"/>
        <a:buChar char=""/>
        <a:defRPr sz="2400" kern="1200">
          <a:solidFill>
            <a:schemeClr val="tx1"/>
          </a:solidFill>
          <a:latin typeface="+mn-lt"/>
          <a:ea typeface="+mn-ea"/>
          <a:cs typeface="Arial" pitchFamily="34" charset="0"/>
        </a:defRPr>
      </a:lvl1pPr>
      <a:lvl2pPr marL="479822" indent="-177404" algn="r" rtl="1" eaLnBrk="0" fontAlgn="base" hangingPunct="0">
        <a:spcBef>
          <a:spcPts val="413"/>
        </a:spcBef>
        <a:spcAft>
          <a:spcPct val="0"/>
        </a:spcAft>
        <a:buClr>
          <a:schemeClr val="accent1"/>
        </a:buClr>
        <a:buFont typeface="Verdana" panose="020B0604030504040204" pitchFamily="34" charset="0"/>
        <a:buChar char="◦"/>
        <a:defRPr sz="2100" kern="1200">
          <a:solidFill>
            <a:schemeClr val="tx1"/>
          </a:solidFill>
          <a:latin typeface="+mn-lt"/>
          <a:ea typeface="+mn-ea"/>
          <a:cs typeface="Arial" pitchFamily="34" charset="0"/>
        </a:defRPr>
      </a:lvl2pPr>
      <a:lvl3pPr marL="664369" indent="-171450" algn="r" rtl="1" eaLnBrk="0" fontAlgn="base" hangingPunct="0">
        <a:spcBef>
          <a:spcPct val="20000"/>
        </a:spcBef>
        <a:spcAft>
          <a:spcPct val="0"/>
        </a:spcAft>
        <a:buClr>
          <a:schemeClr val="accent2"/>
        </a:buClr>
        <a:buFont typeface="Wingdings 2" panose="05020102010507070707" pitchFamily="18" charset="2"/>
        <a:buChar char=""/>
        <a:defRPr sz="1800" kern="1200">
          <a:solidFill>
            <a:schemeClr val="tx1"/>
          </a:solidFill>
          <a:latin typeface="+mn-lt"/>
          <a:ea typeface="+mn-ea"/>
          <a:cs typeface="Arial" pitchFamily="34" charset="0"/>
        </a:defRPr>
      </a:lvl3pPr>
      <a:lvl4pPr marL="822722" indent="-129779" algn="r" rtl="1" eaLnBrk="0" fontAlgn="base" hangingPunct="0">
        <a:spcBef>
          <a:spcPct val="20000"/>
        </a:spcBef>
        <a:spcAft>
          <a:spcPct val="0"/>
        </a:spcAft>
        <a:buClr>
          <a:srgbClr val="C32D2E"/>
        </a:buClr>
        <a:buFont typeface="Wingdings 2" panose="05020102010507070707" pitchFamily="18" charset="2"/>
        <a:buChar char=""/>
        <a:defRPr sz="1500" kern="1200">
          <a:solidFill>
            <a:schemeClr val="tx1"/>
          </a:solidFill>
          <a:latin typeface="+mn-lt"/>
          <a:ea typeface="+mn-ea"/>
          <a:cs typeface="Arial" pitchFamily="34" charset="0"/>
        </a:defRPr>
      </a:lvl4pPr>
      <a:lvl5pPr marL="972741" indent="-136922" algn="r" rtl="1" eaLnBrk="0" fontAlgn="base" hangingPunct="0">
        <a:spcBef>
          <a:spcPct val="20000"/>
        </a:spcBef>
        <a:spcAft>
          <a:spcPct val="0"/>
        </a:spcAft>
        <a:buClr>
          <a:srgbClr val="84AA33"/>
        </a:buClr>
        <a:buFont typeface="Wingdings 2" panose="05020102010507070707" pitchFamily="18" charset="2"/>
        <a:buChar char=""/>
        <a:defRPr sz="1500" kern="1200">
          <a:solidFill>
            <a:schemeClr val="tx1"/>
          </a:solidFill>
          <a:latin typeface="+mn-lt"/>
          <a:ea typeface="+mn-ea"/>
          <a:cs typeface="Arial" pitchFamily="34" charset="0"/>
        </a:defRPr>
      </a:lvl5pPr>
      <a:lvl6pPr marL="1131570" indent="-137160" algn="r" rtl="1" eaLnBrk="1" latinLnBrk="0" hangingPunct="1">
        <a:lnSpc>
          <a:spcPct val="100000"/>
        </a:lnSpc>
        <a:spcBef>
          <a:spcPct val="20000"/>
        </a:spcBef>
        <a:buClr>
          <a:schemeClr val="accent5"/>
        </a:buClr>
        <a:buFont typeface="Wingdings 2"/>
        <a:buChar char=""/>
        <a:defRPr kumimoji="0" sz="1500" kern="1200">
          <a:solidFill>
            <a:schemeClr val="tx1"/>
          </a:solidFill>
          <a:latin typeface="+mn-lt"/>
          <a:ea typeface="+mn-ea"/>
          <a:cs typeface="+mn-cs"/>
        </a:defRPr>
      </a:lvl6pPr>
      <a:lvl7pPr marL="1289304" indent="-137160" algn="r" rtl="1"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7pPr>
      <a:lvl8pPr marL="1440180" indent="-137160" algn="r" rtl="1"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8pPr>
      <a:lvl9pPr marL="1597914" indent="-137160" algn="r" rtl="1" eaLnBrk="1" latinLnBrk="0" hangingPunct="1">
        <a:lnSpc>
          <a:spcPct val="100000"/>
        </a:lnSpc>
        <a:spcBef>
          <a:spcPct val="20000"/>
        </a:spcBef>
        <a:buClr>
          <a:schemeClr val="accent6"/>
        </a:buClr>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2AEC975-8F1E-4BFA-A369-E8FF3E99437D}" type="datetimeFigureOut">
              <a:rPr lang="ar-JO" smtClean="0"/>
              <a:pPr/>
              <a:t>25/02/1441</a:t>
            </a:fld>
            <a:endParaRPr lang="ar-JO"/>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JO"/>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80ED224-C1D0-4597-9756-784105691F29}" type="slidenum">
              <a:rPr lang="ar-JO" smtClean="0"/>
              <a:pPr/>
              <a:t>‹#›</a:t>
            </a:fld>
            <a:endParaRPr lang="ar-JO"/>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95332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www.webmd.com/children/mesenteric-lymphadentitis#1"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5.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a:extLst>
              <a:ext uri="{FF2B5EF4-FFF2-40B4-BE49-F238E27FC236}">
                <a16:creationId xmlns:a16="http://schemas.microsoft.com/office/drawing/2014/main" id="{7036376D-7B2A-4C33-A1B1-827AC2B84FB6}"/>
              </a:ext>
            </a:extLst>
          </p:cNvPr>
          <p:cNvSpPr>
            <a:spLocks noGrp="1"/>
          </p:cNvSpPr>
          <p:nvPr>
            <p:ph type="ctrTitle"/>
          </p:nvPr>
        </p:nvSpPr>
        <p:spPr bwMode="black">
          <a:xfrm>
            <a:off x="1858567" y="1766888"/>
            <a:ext cx="4060031" cy="1402556"/>
          </a:xfrm>
        </p:spPr>
        <p:txBody>
          <a:bodyPr/>
          <a:lstStyle/>
          <a:p>
            <a:pPr algn="ctr" rtl="0" eaLnBrk="1" fontAlgn="auto" hangingPunct="1">
              <a:spcAft>
                <a:spcPts val="0"/>
              </a:spcAft>
              <a:defRPr/>
            </a:pPr>
            <a:r>
              <a:rPr lang="en-US" b="1" dirty="0">
                <a:cs typeface="+mj-cs"/>
              </a:rPr>
              <a:t>Abdominal  Pain  in Children </a:t>
            </a:r>
          </a:p>
        </p:txBody>
      </p:sp>
      <p:sp>
        <p:nvSpPr>
          <p:cNvPr id="17413" name="Subtitle 2">
            <a:extLst>
              <a:ext uri="{FF2B5EF4-FFF2-40B4-BE49-F238E27FC236}">
                <a16:creationId xmlns:a16="http://schemas.microsoft.com/office/drawing/2014/main" id="{1C55E3C3-580A-408E-9554-AB51D8CB2A8C}"/>
              </a:ext>
            </a:extLst>
          </p:cNvPr>
          <p:cNvSpPr>
            <a:spLocks noGrp="1"/>
          </p:cNvSpPr>
          <p:nvPr>
            <p:ph type="subTitle" idx="1"/>
          </p:nvPr>
        </p:nvSpPr>
        <p:spPr bwMode="black">
          <a:xfrm>
            <a:off x="1709738" y="3390900"/>
            <a:ext cx="4104085" cy="1179910"/>
          </a:xfrm>
        </p:spPr>
        <p:txBody>
          <a:bodyPr>
            <a:normAutofit fontScale="92500" lnSpcReduction="20000"/>
          </a:bodyPr>
          <a:lstStyle/>
          <a:p>
            <a:pPr algn="l" rtl="0" eaLnBrk="1" fontAlgn="auto" hangingPunct="1">
              <a:spcAft>
                <a:spcPts val="0"/>
              </a:spcAft>
              <a:defRPr/>
            </a:pPr>
            <a:r>
              <a:rPr lang="en-US" b="1" dirty="0">
                <a:cs typeface="+mn-cs"/>
              </a:rPr>
              <a:t>Supervised by : dr. Abdullah Al </a:t>
            </a:r>
            <a:r>
              <a:rPr lang="en-US" b="1" dirty="0" err="1">
                <a:cs typeface="+mn-cs"/>
              </a:rPr>
              <a:t>Rawi</a:t>
            </a:r>
            <a:r>
              <a:rPr lang="en-US" b="1" dirty="0">
                <a:cs typeface="+mn-cs"/>
              </a:rPr>
              <a:t> </a:t>
            </a:r>
          </a:p>
          <a:p>
            <a:pPr algn="l" rtl="0" eaLnBrk="1" fontAlgn="auto" hangingPunct="1">
              <a:spcAft>
                <a:spcPts val="0"/>
              </a:spcAft>
              <a:defRPr/>
            </a:pPr>
            <a:r>
              <a:rPr lang="en-US" b="1" dirty="0">
                <a:cs typeface="+mn-cs"/>
              </a:rPr>
              <a:t>Presented by : </a:t>
            </a:r>
            <a:r>
              <a:rPr lang="en-US" b="1" dirty="0" err="1">
                <a:cs typeface="+mn-cs"/>
              </a:rPr>
              <a:t>Sondus</a:t>
            </a:r>
            <a:r>
              <a:rPr lang="en-US" b="1" dirty="0">
                <a:cs typeface="+mn-cs"/>
              </a:rPr>
              <a:t> </a:t>
            </a:r>
            <a:r>
              <a:rPr lang="en-US" b="1" dirty="0" err="1">
                <a:cs typeface="+mn-cs"/>
              </a:rPr>
              <a:t>Nassar</a:t>
            </a:r>
            <a:endParaRPr lang="en-US" b="1" dirty="0">
              <a:cs typeface="+mn-cs"/>
            </a:endParaRPr>
          </a:p>
          <a:p>
            <a:pPr algn="l" rtl="0" eaLnBrk="1" fontAlgn="auto" hangingPunct="1">
              <a:spcAft>
                <a:spcPts val="0"/>
              </a:spcAft>
              <a:defRPr/>
            </a:pPr>
            <a:r>
              <a:rPr lang="en-US" b="1" dirty="0">
                <a:cs typeface="+mn-cs"/>
              </a:rPr>
              <a:t>                        </a:t>
            </a:r>
            <a:r>
              <a:rPr lang="en-US" b="1" dirty="0" err="1">
                <a:cs typeface="+mn-cs"/>
              </a:rPr>
              <a:t>Bayan</a:t>
            </a:r>
            <a:r>
              <a:rPr lang="en-US" b="1" dirty="0">
                <a:cs typeface="+mn-cs"/>
              </a:rPr>
              <a:t> </a:t>
            </a:r>
            <a:r>
              <a:rPr lang="en-US" b="1" dirty="0" err="1">
                <a:cs typeface="+mn-cs"/>
              </a:rPr>
              <a:t>Alnwafleh</a:t>
            </a:r>
            <a:endParaRPr lang="en-US" b="1" dirty="0">
              <a:cs typeface="+mn-cs"/>
            </a:endParaRPr>
          </a:p>
          <a:p>
            <a:pPr algn="l" rtl="0" eaLnBrk="1" fontAlgn="auto" hangingPunct="1">
              <a:spcAft>
                <a:spcPts val="0"/>
              </a:spcAft>
              <a:defRPr/>
            </a:pPr>
            <a:r>
              <a:rPr lang="en-US" b="1" dirty="0">
                <a:cs typeface="+mn-cs"/>
              </a:rPr>
              <a:t>                        </a:t>
            </a:r>
            <a:r>
              <a:rPr lang="en-US" b="1" dirty="0" err="1">
                <a:cs typeface="+mn-cs"/>
              </a:rPr>
              <a:t>Owais</a:t>
            </a:r>
            <a:r>
              <a:rPr lang="en-US" b="1" dirty="0">
                <a:cs typeface="+mn-cs"/>
              </a:rPr>
              <a:t> </a:t>
            </a:r>
            <a:r>
              <a:rPr lang="en-US" b="1" dirty="0" err="1">
                <a:cs typeface="+mn-cs"/>
              </a:rPr>
              <a:t>Albarbarawi</a:t>
            </a:r>
            <a:r>
              <a:rPr lang="en-US" b="1" dirty="0">
                <a:cs typeface="+mn-cs"/>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3CBE5BD7-07EF-4CA4-ADF7-9355A7B4372B}"/>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48C8C754-8362-488A-84B6-41CA3A4952C6}" type="slidenum">
              <a:rPr lang="en-US" altLang="en-US" b="1" i="1">
                <a:solidFill>
                  <a:srgbClr val="B5A788"/>
                </a:solidFill>
              </a:rPr>
              <a:pPr defTabSz="685800" rtl="1" eaLnBrk="1" fontAlgn="base" hangingPunct="1">
                <a:spcBef>
                  <a:spcPct val="0"/>
                </a:spcBef>
                <a:spcAft>
                  <a:spcPct val="0"/>
                </a:spcAft>
              </a:pPr>
              <a:t>10</a:t>
            </a:fld>
            <a:endParaRPr lang="en-US" altLang="en-US" b="1" i="1">
              <a:solidFill>
                <a:srgbClr val="B5A788"/>
              </a:solidFill>
            </a:endParaRPr>
          </a:p>
        </p:txBody>
      </p:sp>
      <p:sp>
        <p:nvSpPr>
          <p:cNvPr id="44035" name="مستطيل 4">
            <a:extLst>
              <a:ext uri="{FF2B5EF4-FFF2-40B4-BE49-F238E27FC236}">
                <a16:creationId xmlns:a16="http://schemas.microsoft.com/office/drawing/2014/main" id="{7C8878B9-D457-4411-8234-2BD71010FBB2}"/>
              </a:ext>
            </a:extLst>
          </p:cNvPr>
          <p:cNvSpPr>
            <a:spLocks noChangeArrowheads="1"/>
          </p:cNvSpPr>
          <p:nvPr/>
        </p:nvSpPr>
        <p:spPr bwMode="auto">
          <a:xfrm>
            <a:off x="1002507" y="857250"/>
            <a:ext cx="4293394"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US" altLang="en-US" sz="1950">
                <a:solidFill>
                  <a:prstClr val="black"/>
                </a:solidFill>
                <a:latin typeface="Times New Roman" panose="02020603050405020304" pitchFamily="18" charset="0"/>
                <a:cs typeface="Times New Roman" panose="02020603050405020304" pitchFamily="18" charset="0"/>
              </a:rPr>
              <a:t>Special sign : </a:t>
            </a:r>
          </a:p>
          <a:p>
            <a:pPr defTabSz="685800" eaLnBrk="1" fontAlgn="base" hangingPunct="1">
              <a:spcBef>
                <a:spcPct val="0"/>
              </a:spcBef>
              <a:spcAft>
                <a:spcPct val="0"/>
              </a:spcAft>
            </a:pPr>
            <a:r>
              <a:rPr lang="en-US" altLang="en-US" sz="1950">
                <a:solidFill>
                  <a:prstClr val="black"/>
                </a:solidFill>
                <a:latin typeface="Times New Roman" panose="02020603050405020304" pitchFamily="18" charset="0"/>
                <a:cs typeface="Times New Roman" panose="02020603050405020304" pitchFamily="18" charset="0"/>
              </a:rPr>
              <a:t>- </a:t>
            </a:r>
            <a:r>
              <a:rPr lang="en-US" altLang="en-US" sz="1950" b="1">
                <a:solidFill>
                  <a:prstClr val="black"/>
                </a:solidFill>
                <a:latin typeface="Times New Roman" panose="02020603050405020304" pitchFamily="18" charset="0"/>
                <a:cs typeface="Times New Roman" panose="02020603050405020304" pitchFamily="18" charset="0"/>
              </a:rPr>
              <a:t>Rovsing’s sign: </a:t>
            </a:r>
            <a:r>
              <a:rPr lang="en-US" altLang="en-US" sz="1950">
                <a:solidFill>
                  <a:prstClr val="black"/>
                </a:solidFill>
                <a:latin typeface="Times New Roman" panose="02020603050405020304" pitchFamily="18" charset="0"/>
                <a:cs typeface="Times New Roman" panose="02020603050405020304" pitchFamily="18" charset="0"/>
              </a:rPr>
              <a:t>Deep palpation of the left iliac fossa may cause pain in the right iliac fossa. </a:t>
            </a:r>
          </a:p>
          <a:p>
            <a:pPr defTabSz="685800" eaLnBrk="1" fontAlgn="base" hangingPunct="1">
              <a:spcBef>
                <a:spcPct val="0"/>
              </a:spcBef>
              <a:spcAft>
                <a:spcPct val="0"/>
              </a:spcAft>
            </a:pPr>
            <a:endParaRPr lang="en-US" altLang="en-US" sz="1950">
              <a:solidFill>
                <a:prstClr val="black"/>
              </a:solidFill>
              <a:latin typeface="Times New Roman" panose="02020603050405020304" pitchFamily="18" charset="0"/>
              <a:cs typeface="Times New Roman" panose="02020603050405020304" pitchFamily="18" charset="0"/>
            </a:endParaRPr>
          </a:p>
          <a:p>
            <a:pPr defTabSz="685800" eaLnBrk="1" fontAlgn="base" hangingPunct="1">
              <a:spcBef>
                <a:spcPct val="0"/>
              </a:spcBef>
              <a:spcAft>
                <a:spcPct val="0"/>
              </a:spcAft>
            </a:pPr>
            <a:endParaRPr lang="en-US" altLang="en-US" sz="1950">
              <a:solidFill>
                <a:prstClr val="black"/>
              </a:solidFill>
              <a:latin typeface="Times New Roman" panose="02020603050405020304" pitchFamily="18" charset="0"/>
              <a:cs typeface="Times New Roman" panose="02020603050405020304" pitchFamily="18" charset="0"/>
            </a:endParaRPr>
          </a:p>
          <a:p>
            <a:pPr defTabSz="685800" eaLnBrk="1" fontAlgn="base" hangingPunct="1">
              <a:spcBef>
                <a:spcPct val="0"/>
              </a:spcBef>
              <a:spcAft>
                <a:spcPct val="0"/>
              </a:spcAft>
              <a:buFontTx/>
              <a:buChar char="-"/>
            </a:pPr>
            <a:r>
              <a:rPr lang="en-US" altLang="en-US" sz="1950" b="1">
                <a:solidFill>
                  <a:prstClr val="black"/>
                </a:solidFill>
                <a:latin typeface="Times New Roman" panose="02020603050405020304" pitchFamily="18" charset="0"/>
                <a:cs typeface="Times New Roman" panose="02020603050405020304" pitchFamily="18" charset="0"/>
              </a:rPr>
              <a:t>Psoas sign : </a:t>
            </a:r>
            <a:r>
              <a:rPr lang="en-US" altLang="en-US" sz="1950">
                <a:solidFill>
                  <a:prstClr val="black"/>
                </a:solidFill>
                <a:latin typeface="Times New Roman" panose="02020603050405020304" pitchFamily="18" charset="0"/>
                <a:cs typeface="Times New Roman" panose="02020603050405020304" pitchFamily="18" charset="0"/>
              </a:rPr>
              <a:t>passive extension of hip or active flexion of hip against resistance</a:t>
            </a:r>
            <a:r>
              <a:rPr lang="en-US" altLang="en-US" sz="195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pain.</a:t>
            </a:r>
            <a:r>
              <a:rPr lang="en-US" altLang="en-US" sz="1950">
                <a:solidFill>
                  <a:prstClr val="black"/>
                </a:solidFill>
                <a:latin typeface="Times New Roman" panose="02020603050405020304" pitchFamily="18" charset="0"/>
                <a:cs typeface="Times New Roman" panose="02020603050405020304" pitchFamily="18" charset="0"/>
              </a:rPr>
              <a:t> The patient will lie with the right hip flexed for pain relief .</a:t>
            </a:r>
          </a:p>
          <a:p>
            <a:pPr defTabSz="685800" eaLnBrk="1" fontAlgn="base" hangingPunct="1">
              <a:spcBef>
                <a:spcPct val="0"/>
              </a:spcBef>
              <a:spcAft>
                <a:spcPct val="0"/>
              </a:spcAft>
              <a:buFontTx/>
              <a:buChar char="-"/>
            </a:pPr>
            <a:endParaRPr lang="en-US" altLang="en-US" sz="1950">
              <a:solidFill>
                <a:prstClr val="black"/>
              </a:solidFill>
              <a:latin typeface="Times New Roman" panose="02020603050405020304" pitchFamily="18" charset="0"/>
              <a:cs typeface="Times New Roman" panose="02020603050405020304" pitchFamily="18" charset="0"/>
            </a:endParaRPr>
          </a:p>
          <a:p>
            <a:pPr defTabSz="685800" eaLnBrk="1" fontAlgn="base" hangingPunct="1">
              <a:spcBef>
                <a:spcPct val="0"/>
              </a:spcBef>
              <a:spcAft>
                <a:spcPct val="0"/>
              </a:spcAft>
              <a:buFontTx/>
              <a:buChar char="-"/>
            </a:pPr>
            <a:endParaRPr lang="en-US" altLang="en-US" sz="1950">
              <a:solidFill>
                <a:prstClr val="black"/>
              </a:solidFill>
              <a:latin typeface="Times New Roman" panose="02020603050405020304" pitchFamily="18" charset="0"/>
              <a:cs typeface="Times New Roman" panose="02020603050405020304" pitchFamily="18" charset="0"/>
            </a:endParaRPr>
          </a:p>
          <a:p>
            <a:pPr defTabSz="685800" eaLnBrk="1" fontAlgn="base" hangingPunct="1">
              <a:spcBef>
                <a:spcPct val="0"/>
              </a:spcBef>
              <a:spcAft>
                <a:spcPct val="0"/>
              </a:spcAft>
              <a:buFontTx/>
              <a:buChar char="-"/>
            </a:pPr>
            <a:endParaRPr lang="en-US" altLang="en-US" sz="1950">
              <a:solidFill>
                <a:prstClr val="black"/>
              </a:solidFill>
              <a:latin typeface="Times New Roman" panose="02020603050405020304" pitchFamily="18" charset="0"/>
              <a:cs typeface="Times New Roman" panose="02020603050405020304" pitchFamily="18" charset="0"/>
            </a:endParaRPr>
          </a:p>
          <a:p>
            <a:pPr defTabSz="685800" eaLnBrk="1" fontAlgn="base" hangingPunct="1">
              <a:spcBef>
                <a:spcPct val="0"/>
              </a:spcBef>
              <a:spcAft>
                <a:spcPct val="0"/>
              </a:spcAft>
              <a:buFontTx/>
              <a:buChar char="-"/>
            </a:pPr>
            <a:r>
              <a:rPr lang="en-US" altLang="en-US" sz="1950" b="1">
                <a:solidFill>
                  <a:prstClr val="black"/>
                </a:solidFill>
                <a:latin typeface="Times New Roman" panose="02020603050405020304" pitchFamily="18" charset="0"/>
                <a:cs typeface="Times New Roman" panose="02020603050405020304" pitchFamily="18" charset="0"/>
              </a:rPr>
              <a:t>Obturator sign : </a:t>
            </a:r>
            <a:r>
              <a:rPr lang="en-US" altLang="en-US" sz="1950">
                <a:solidFill>
                  <a:prstClr val="black"/>
                </a:solidFill>
                <a:latin typeface="Times New Roman" panose="02020603050405020304" pitchFamily="18" charset="0"/>
                <a:cs typeface="Times New Roman" panose="02020603050405020304" pitchFamily="18" charset="0"/>
              </a:rPr>
              <a:t>hip flexion and internal rotation cause  pain in the hypogastrium (the obturator test).</a:t>
            </a:r>
          </a:p>
          <a:p>
            <a:pPr defTabSz="685800" eaLnBrk="1" fontAlgn="base" hangingPunct="1">
              <a:spcBef>
                <a:spcPct val="0"/>
              </a:spcBef>
              <a:spcAft>
                <a:spcPct val="0"/>
              </a:spcAft>
            </a:pPr>
            <a:r>
              <a:rPr lang="en-US" altLang="en-US" sz="1950">
                <a:solidFill>
                  <a:prstClr val="black"/>
                </a:solidFill>
                <a:latin typeface="Times New Roman" panose="02020603050405020304" pitchFamily="18" charset="0"/>
                <a:cs typeface="Times New Roman" panose="02020603050405020304" pitchFamily="18" charset="0"/>
              </a:rPr>
              <a:t> </a:t>
            </a:r>
          </a:p>
          <a:p>
            <a:pPr defTabSz="685800" eaLnBrk="1" fontAlgn="base" hangingPunct="1">
              <a:spcBef>
                <a:spcPct val="0"/>
              </a:spcBef>
              <a:spcAft>
                <a:spcPct val="0"/>
              </a:spcAft>
            </a:pPr>
            <a:r>
              <a:rPr lang="en-US" altLang="en-US" sz="1950">
                <a:solidFill>
                  <a:prstClr val="black"/>
                </a:solidFill>
                <a:latin typeface="Times New Roman" panose="02020603050405020304" pitchFamily="18" charset="0"/>
                <a:cs typeface="Times New Roman" panose="02020603050405020304" pitchFamily="18" charset="0"/>
              </a:rPr>
              <a:t> </a:t>
            </a:r>
          </a:p>
        </p:txBody>
      </p:sp>
      <p:pic>
        <p:nvPicPr>
          <p:cNvPr id="44036" name="صورة 4" descr="Capture.PNG">
            <a:extLst>
              <a:ext uri="{FF2B5EF4-FFF2-40B4-BE49-F238E27FC236}">
                <a16:creationId xmlns:a16="http://schemas.microsoft.com/office/drawing/2014/main" id="{2A396444-38A2-44E8-8EB8-1A38495A4D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2866" y="1045369"/>
            <a:ext cx="3361134" cy="14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صورة 5" descr="Capture2.PNG">
            <a:extLst>
              <a:ext uri="{FF2B5EF4-FFF2-40B4-BE49-F238E27FC236}">
                <a16:creationId xmlns:a16="http://schemas.microsoft.com/office/drawing/2014/main" id="{05681E70-5BB0-4816-AE91-FE1C55F890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9719" y="4436269"/>
            <a:ext cx="3774281" cy="156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صورة 6" descr="3.PNG">
            <a:extLst>
              <a:ext uri="{FF2B5EF4-FFF2-40B4-BE49-F238E27FC236}">
                <a16:creationId xmlns:a16="http://schemas.microsoft.com/office/drawing/2014/main" id="{922644A1-D6A3-49A1-ACDC-D6007F8CD9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0410" y="2255044"/>
            <a:ext cx="4093369" cy="211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5E0B8022-3499-4ABD-BEEF-2FEC32F9353E}"/>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E389FB6B-CB5C-4F2A-84DF-F57BD7AF42E2}" type="slidenum">
              <a:rPr lang="en-US" altLang="en-US" b="1" i="1">
                <a:solidFill>
                  <a:srgbClr val="B5A788"/>
                </a:solidFill>
              </a:rPr>
              <a:pPr defTabSz="685800" rtl="1" eaLnBrk="1" fontAlgn="base" hangingPunct="1">
                <a:spcBef>
                  <a:spcPct val="0"/>
                </a:spcBef>
                <a:spcAft>
                  <a:spcPct val="0"/>
                </a:spcAft>
              </a:pPr>
              <a:t>11</a:t>
            </a:fld>
            <a:endParaRPr lang="en-US" altLang="en-US" b="1" i="1">
              <a:solidFill>
                <a:srgbClr val="B5A788"/>
              </a:solidFill>
            </a:endParaRPr>
          </a:p>
        </p:txBody>
      </p:sp>
      <p:sp>
        <p:nvSpPr>
          <p:cNvPr id="45059" name="مربع نص 2">
            <a:extLst>
              <a:ext uri="{FF2B5EF4-FFF2-40B4-BE49-F238E27FC236}">
                <a16:creationId xmlns:a16="http://schemas.microsoft.com/office/drawing/2014/main" id="{06BF54D3-E5A2-4F48-BDDB-F041281334CD}"/>
              </a:ext>
            </a:extLst>
          </p:cNvPr>
          <p:cNvSpPr txBox="1">
            <a:spLocks noChangeArrowheads="1"/>
          </p:cNvSpPr>
          <p:nvPr/>
        </p:nvSpPr>
        <p:spPr bwMode="auto">
          <a:xfrm>
            <a:off x="950119" y="1627585"/>
            <a:ext cx="7585472" cy="403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US" altLang="en-US" b="1">
                <a:solidFill>
                  <a:prstClr val="black"/>
                </a:solidFill>
                <a:latin typeface="Times New Roman" panose="02020603050405020304" pitchFamily="18" charset="0"/>
                <a:cs typeface="Times New Roman" panose="02020603050405020304" pitchFamily="18" charset="0"/>
              </a:rPr>
              <a:t>The diagnosis of acute appendicitis is essentially clinical</a:t>
            </a:r>
          </a:p>
          <a:p>
            <a:pPr defTabSz="685800" eaLnBrk="1" fontAlgn="base" hangingPunct="1">
              <a:spcBef>
                <a:spcPct val="0"/>
              </a:spcBef>
              <a:spcAft>
                <a:spcPct val="0"/>
              </a:spcAft>
            </a:pPr>
            <a:r>
              <a:rPr lang="en-US" altLang="en-US" sz="1350">
                <a:solidFill>
                  <a:prstClr val="black"/>
                </a:solidFill>
                <a:latin typeface="Corbel" panose="020B0503020204020204" pitchFamily="34" charset="0"/>
              </a:rPr>
              <a:t> </a:t>
            </a:r>
          </a:p>
          <a:p>
            <a:pPr defTabSz="685800" eaLnBrk="1" fontAlgn="base" hangingPunct="1">
              <a:spcBef>
                <a:spcPct val="0"/>
              </a:spcBef>
              <a:spcAft>
                <a:spcPct val="0"/>
              </a:spcAft>
            </a:pPr>
            <a:endParaRPr lang="en-US" altLang="en-US" sz="1350">
              <a:solidFill>
                <a:prstClr val="black"/>
              </a:solidFill>
              <a:latin typeface="Corbel" panose="020B0503020204020204" pitchFamily="34" charset="0"/>
            </a:endParaRPr>
          </a:p>
          <a:p>
            <a:pPr defTabSz="685800" eaLnBrk="1" fontAlgn="base" hangingPunct="1">
              <a:spcBef>
                <a:spcPct val="0"/>
              </a:spcBef>
              <a:spcAft>
                <a:spcPct val="0"/>
              </a:spcAft>
              <a:buFont typeface="Arial" panose="020B0604020202020204" pitchFamily="34" charset="0"/>
              <a:buChar char="•"/>
            </a:pPr>
            <a:r>
              <a:rPr lang="en-US" altLang="en-US" sz="1350">
                <a:solidFill>
                  <a:prstClr val="black"/>
                </a:solidFill>
                <a:latin typeface="Aharoni" panose="02010803020104030203" pitchFamily="2" charset="-79"/>
                <a:cs typeface="Aharoni" panose="02010803020104030203" pitchFamily="2" charset="-79"/>
              </a:rPr>
              <a:t> </a:t>
            </a:r>
            <a:r>
              <a:rPr lang="en-US" altLang="en-US">
                <a:solidFill>
                  <a:prstClr val="black"/>
                </a:solidFill>
                <a:latin typeface="Aharoni" panose="02010803020104030203" pitchFamily="2" charset="-79"/>
                <a:cs typeface="Aharoni" panose="02010803020104030203" pitchFamily="2" charset="-79"/>
              </a:rPr>
              <a:t>Complete Blood Count : neutrophill Leukocytosis</a:t>
            </a:r>
          </a:p>
          <a:p>
            <a:pPr defTabSz="685800" eaLnBrk="1" fontAlgn="base" hangingPunct="1">
              <a:spcBef>
                <a:spcPct val="0"/>
              </a:spcBef>
              <a:spcAft>
                <a:spcPct val="0"/>
              </a:spcAft>
            </a:pPr>
            <a:endParaRPr lang="en-US" altLang="en-US">
              <a:solidFill>
                <a:prstClr val="black"/>
              </a:solidFill>
              <a:latin typeface="Aharoni" panose="02010803020104030203" pitchFamily="2" charset="-79"/>
              <a:cs typeface="Aharoni" panose="02010803020104030203" pitchFamily="2" charset="-79"/>
            </a:endParaRPr>
          </a:p>
          <a:p>
            <a:pPr defTabSz="685800" eaLnBrk="1" fontAlgn="base" hangingPunct="1">
              <a:spcBef>
                <a:spcPct val="0"/>
              </a:spcBef>
              <a:spcAft>
                <a:spcPct val="0"/>
              </a:spcAft>
              <a:buFont typeface="Arial" panose="020B0604020202020204" pitchFamily="34" charset="0"/>
              <a:buChar char="•"/>
            </a:pPr>
            <a:r>
              <a:rPr lang="en-US" altLang="en-US">
                <a:solidFill>
                  <a:prstClr val="black"/>
                </a:solidFill>
                <a:latin typeface="Aharoni" panose="02010803020104030203" pitchFamily="2" charset="-79"/>
                <a:cs typeface="Aharoni" panose="02010803020104030203" pitchFamily="2" charset="-79"/>
              </a:rPr>
              <a:t> X-ray : bowel dilatation or fecalith calcification </a:t>
            </a:r>
          </a:p>
          <a:p>
            <a:pPr defTabSz="685800" eaLnBrk="1" fontAlgn="base" hangingPunct="1">
              <a:spcBef>
                <a:spcPct val="0"/>
              </a:spcBef>
              <a:spcAft>
                <a:spcPct val="0"/>
              </a:spcAft>
              <a:buFont typeface="Arial" panose="020B0604020202020204" pitchFamily="34" charset="0"/>
              <a:buChar char="•"/>
            </a:pPr>
            <a:r>
              <a:rPr lang="en-US" altLang="en-US">
                <a:solidFill>
                  <a:prstClr val="black"/>
                </a:solidFill>
                <a:latin typeface="Aharoni" panose="02010803020104030203" pitchFamily="2" charset="-79"/>
                <a:cs typeface="Aharoni" panose="02010803020104030203" pitchFamily="2" charset="-79"/>
              </a:rPr>
              <a:t> U/S </a:t>
            </a:r>
            <a:r>
              <a:rPr lang="en-US" altLang="en-US">
                <a:solidFill>
                  <a:prstClr val="black"/>
                </a:solidFill>
                <a:latin typeface="Andalus" panose="02020603050405020304" pitchFamily="18" charset="-78"/>
                <a:cs typeface="Andalus" panose="02020603050405020304" pitchFamily="18" charset="-78"/>
              </a:rPr>
              <a:t>: Target sign , localize the fecolith.</a:t>
            </a:r>
          </a:p>
          <a:p>
            <a:pPr defTabSz="685800" eaLnBrk="1" fontAlgn="base" hangingPunct="1">
              <a:spcBef>
                <a:spcPct val="0"/>
              </a:spcBef>
              <a:spcAft>
                <a:spcPct val="0"/>
              </a:spcAft>
            </a:pPr>
            <a:r>
              <a:rPr lang="en-US" altLang="en-US">
                <a:solidFill>
                  <a:prstClr val="black"/>
                </a:solidFill>
                <a:latin typeface="Andalus" panose="02020603050405020304" pitchFamily="18" charset="-78"/>
                <a:cs typeface="Andalus" panose="02020603050405020304" pitchFamily="18" charset="-78"/>
              </a:rPr>
              <a:t>            1. Non-compressible tubular mass (6 mm)</a:t>
            </a:r>
          </a:p>
          <a:p>
            <a:pPr defTabSz="685800" eaLnBrk="1" fontAlgn="base" hangingPunct="1">
              <a:spcBef>
                <a:spcPct val="0"/>
              </a:spcBef>
              <a:spcAft>
                <a:spcPct val="0"/>
              </a:spcAft>
            </a:pPr>
            <a:r>
              <a:rPr lang="en-US" altLang="en-US">
                <a:solidFill>
                  <a:prstClr val="black"/>
                </a:solidFill>
                <a:latin typeface="Andalus" panose="02020603050405020304" pitchFamily="18" charset="-78"/>
                <a:cs typeface="Andalus" panose="02020603050405020304" pitchFamily="18" charset="-78"/>
              </a:rPr>
              <a:t>            2. free peritoneal fluid</a:t>
            </a:r>
          </a:p>
          <a:p>
            <a:pPr defTabSz="685800" eaLnBrk="1" fontAlgn="base" hangingPunct="1">
              <a:spcBef>
                <a:spcPct val="0"/>
              </a:spcBef>
              <a:spcAft>
                <a:spcPct val="0"/>
              </a:spcAft>
            </a:pPr>
            <a:r>
              <a:rPr lang="en-US" altLang="en-US">
                <a:solidFill>
                  <a:prstClr val="black"/>
                </a:solidFill>
                <a:latin typeface="Andalus" panose="02020603050405020304" pitchFamily="18" charset="-78"/>
                <a:cs typeface="Andalus" panose="02020603050405020304" pitchFamily="18" charset="-78"/>
              </a:rPr>
              <a:t>            3. mesenteric thickening </a:t>
            </a:r>
          </a:p>
          <a:p>
            <a:pPr defTabSz="685800" eaLnBrk="1" fontAlgn="base" hangingPunct="1">
              <a:spcBef>
                <a:spcPct val="0"/>
              </a:spcBef>
              <a:spcAft>
                <a:spcPct val="0"/>
              </a:spcAft>
            </a:pPr>
            <a:r>
              <a:rPr lang="en-US" altLang="en-US">
                <a:solidFill>
                  <a:prstClr val="black"/>
                </a:solidFill>
                <a:latin typeface="Andalus" panose="02020603050405020304" pitchFamily="18" charset="-78"/>
                <a:cs typeface="Andalus" panose="02020603050405020304" pitchFamily="18" charset="-78"/>
              </a:rPr>
              <a:t>            4. appedicular mass or frank abscess</a:t>
            </a:r>
          </a:p>
          <a:p>
            <a:pPr defTabSz="685800" eaLnBrk="1" fontAlgn="base" hangingPunct="1">
              <a:spcBef>
                <a:spcPct val="0"/>
              </a:spcBef>
              <a:spcAft>
                <a:spcPct val="0"/>
              </a:spcAft>
            </a:pPr>
            <a:r>
              <a:rPr lang="en-US" altLang="en-US">
                <a:solidFill>
                  <a:prstClr val="black"/>
                </a:solidFill>
                <a:latin typeface="Andalus" panose="02020603050405020304" pitchFamily="18" charset="-78"/>
                <a:cs typeface="Andalus" panose="02020603050405020304" pitchFamily="18" charset="-78"/>
              </a:rPr>
              <a:t>             </a:t>
            </a:r>
          </a:p>
          <a:p>
            <a:pPr defTabSz="685800" eaLnBrk="1" fontAlgn="base" hangingPunct="1">
              <a:spcBef>
                <a:spcPct val="0"/>
              </a:spcBef>
              <a:spcAft>
                <a:spcPct val="0"/>
              </a:spcAft>
              <a:buFont typeface="Arial" panose="020B0604020202020204" pitchFamily="34" charset="0"/>
              <a:buChar char="•"/>
            </a:pPr>
            <a:r>
              <a:rPr lang="en-US" altLang="en-US">
                <a:solidFill>
                  <a:prstClr val="black"/>
                </a:solidFill>
                <a:latin typeface="Andalus" panose="02020603050405020304" pitchFamily="18" charset="-78"/>
                <a:cs typeface="Andalus" panose="02020603050405020304" pitchFamily="18" charset="-78"/>
              </a:rPr>
              <a:t> </a:t>
            </a:r>
            <a:r>
              <a:rPr lang="en-US" altLang="en-US" b="1">
                <a:solidFill>
                  <a:prstClr val="black"/>
                </a:solidFill>
                <a:latin typeface="Andalus" panose="02020603050405020304" pitchFamily="18" charset="-78"/>
                <a:cs typeface="Andalus" panose="02020603050405020304" pitchFamily="18" charset="-78"/>
              </a:rPr>
              <a:t>urine analysis </a:t>
            </a:r>
            <a:r>
              <a:rPr lang="en-US" altLang="en-US">
                <a:solidFill>
                  <a:prstClr val="black"/>
                </a:solidFill>
                <a:latin typeface="Andalus" panose="02020603050405020304" pitchFamily="18" charset="-78"/>
                <a:cs typeface="Andalus" panose="02020603050405020304" pitchFamily="18" charset="-78"/>
              </a:rPr>
              <a:t>to exclude UTI  </a:t>
            </a:r>
          </a:p>
          <a:p>
            <a:pPr defTabSz="685800" eaLnBrk="1" fontAlgn="base" hangingPunct="1">
              <a:spcBef>
                <a:spcPct val="0"/>
              </a:spcBef>
              <a:spcAft>
                <a:spcPct val="0"/>
              </a:spcAft>
              <a:buFont typeface="Arial" panose="020B0604020202020204" pitchFamily="34" charset="0"/>
              <a:buChar char="•"/>
            </a:pPr>
            <a:r>
              <a:rPr lang="en-US" altLang="en-US" b="1">
                <a:solidFill>
                  <a:prstClr val="black"/>
                </a:solidFill>
                <a:latin typeface="Andalus" panose="02020603050405020304" pitchFamily="18" charset="-78"/>
                <a:cs typeface="Andalus" panose="02020603050405020304" pitchFamily="18" charset="-78"/>
              </a:rPr>
              <a:t>Ct scan </a:t>
            </a:r>
            <a:r>
              <a:rPr lang="en-US" altLang="en-US">
                <a:solidFill>
                  <a:prstClr val="black"/>
                </a:solidFill>
                <a:latin typeface="Andalus" panose="02020603050405020304" pitchFamily="18" charset="-78"/>
                <a:cs typeface="Andalus" panose="02020603050405020304" pitchFamily="18" charset="-78"/>
              </a:rPr>
              <a:t>:selectively used </a:t>
            </a:r>
          </a:p>
          <a:p>
            <a:pPr defTabSz="685800" eaLnBrk="1" fontAlgn="base" hangingPunct="1">
              <a:spcBef>
                <a:spcPct val="0"/>
              </a:spcBef>
              <a:spcAft>
                <a:spcPct val="0"/>
              </a:spcAft>
            </a:pPr>
            <a:r>
              <a:rPr lang="en-US" altLang="en-US" sz="1350">
                <a:solidFill>
                  <a:prstClr val="black"/>
                </a:solidFill>
                <a:latin typeface="Andalus" panose="02020603050405020304" pitchFamily="18" charset="-78"/>
                <a:cs typeface="Andalus" panose="02020603050405020304" pitchFamily="18" charset="-78"/>
              </a:rPr>
              <a:t> </a:t>
            </a:r>
          </a:p>
        </p:txBody>
      </p:sp>
      <p:sp>
        <p:nvSpPr>
          <p:cNvPr id="53252" name="مربع نص 3">
            <a:extLst>
              <a:ext uri="{FF2B5EF4-FFF2-40B4-BE49-F238E27FC236}">
                <a16:creationId xmlns:a16="http://schemas.microsoft.com/office/drawing/2014/main" id="{AF1290DF-CFB2-4C7E-9B32-E8B908506323}"/>
              </a:ext>
            </a:extLst>
          </p:cNvPr>
          <p:cNvSpPr txBox="1">
            <a:spLocks noChangeArrowheads="1"/>
          </p:cNvSpPr>
          <p:nvPr/>
        </p:nvSpPr>
        <p:spPr bwMode="auto">
          <a:xfrm>
            <a:off x="991792" y="857250"/>
            <a:ext cx="3049190" cy="600164"/>
          </a:xfrm>
          <a:prstGeom prst="rect">
            <a:avLst/>
          </a:prstGeom>
          <a:noFill/>
          <a:ln w="9525">
            <a:noFill/>
            <a:miter lim="800000"/>
            <a:headEnd/>
            <a:tailEnd/>
          </a:ln>
        </p:spPr>
        <p:txBody>
          <a:bodyPr>
            <a:spAutoFit/>
          </a:bodyPr>
          <a:lstStyle/>
          <a:p>
            <a:pPr defTabSz="685800" fontAlgn="base">
              <a:spcBef>
                <a:spcPct val="0"/>
              </a:spcBef>
              <a:spcAft>
                <a:spcPct val="0"/>
              </a:spcAft>
              <a:defRPr/>
            </a:pPr>
            <a:r>
              <a:rPr lang="en-US" sz="3300" b="1" dirty="0">
                <a:solidFill>
                  <a:srgbClr val="C32D2E">
                    <a:lumMod val="60000"/>
                    <a:lumOff val="40000"/>
                  </a:srgbClr>
                </a:solidFill>
                <a:latin typeface="Corbel" pitchFamily="34" charset="0"/>
                <a:cs typeface="Arial" panose="020B0604020202020204" pitchFamily="34" charset="0"/>
              </a:rPr>
              <a:t>Investigation </a:t>
            </a:r>
            <a:endParaRPr lang="ar-JO" sz="2400" b="1" dirty="0">
              <a:solidFill>
                <a:srgbClr val="C32D2E">
                  <a:lumMod val="60000"/>
                  <a:lumOff val="40000"/>
                </a:srgbClr>
              </a:solidFill>
              <a:latin typeface="Corbel"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3665755E-574C-4161-8318-50436B72CBA7}"/>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8108E62C-7E35-4691-B751-C33FC0B24D32}" type="slidenum">
              <a:rPr lang="en-US" altLang="en-US" b="1" i="1">
                <a:solidFill>
                  <a:srgbClr val="B5A788"/>
                </a:solidFill>
              </a:rPr>
              <a:pPr defTabSz="685800" rtl="1" eaLnBrk="1" fontAlgn="base" hangingPunct="1">
                <a:spcBef>
                  <a:spcPct val="0"/>
                </a:spcBef>
                <a:spcAft>
                  <a:spcPct val="0"/>
                </a:spcAft>
              </a:pPr>
              <a:t>12</a:t>
            </a:fld>
            <a:endParaRPr lang="en-US" altLang="en-US" b="1" i="1">
              <a:solidFill>
                <a:srgbClr val="B5A788"/>
              </a:solidFill>
            </a:endParaRPr>
          </a:p>
        </p:txBody>
      </p:sp>
      <p:pic>
        <p:nvPicPr>
          <p:cNvPr id="46083" name="صورة 5" descr="Capture.PNG">
            <a:extLst>
              <a:ext uri="{FF2B5EF4-FFF2-40B4-BE49-F238E27FC236}">
                <a16:creationId xmlns:a16="http://schemas.microsoft.com/office/drawing/2014/main" id="{6D1C5EE6-716F-48E0-A17E-359F584941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373981"/>
            <a:ext cx="6382941"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FD13FF6E-ED71-4DAF-924E-A87332EE4B22}"/>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2D41A3A5-06A0-42DB-AEF6-CEF9E25D02C4}" type="slidenum">
              <a:rPr lang="en-US" altLang="en-US" b="1" i="1">
                <a:solidFill>
                  <a:srgbClr val="B5A788"/>
                </a:solidFill>
              </a:rPr>
              <a:pPr defTabSz="685800" rtl="1" eaLnBrk="1" fontAlgn="base" hangingPunct="1">
                <a:spcBef>
                  <a:spcPct val="0"/>
                </a:spcBef>
                <a:spcAft>
                  <a:spcPct val="0"/>
                </a:spcAft>
              </a:pPr>
              <a:t>13</a:t>
            </a:fld>
            <a:endParaRPr lang="en-US" altLang="en-US" b="1" i="1">
              <a:solidFill>
                <a:srgbClr val="B5A788"/>
              </a:solidFill>
            </a:endParaRPr>
          </a:p>
        </p:txBody>
      </p:sp>
      <p:pic>
        <p:nvPicPr>
          <p:cNvPr id="47107" name="صورة 2" descr="1.PNG">
            <a:extLst>
              <a:ext uri="{FF2B5EF4-FFF2-40B4-BE49-F238E27FC236}">
                <a16:creationId xmlns:a16="http://schemas.microsoft.com/office/drawing/2014/main" id="{9444F2E7-9EEF-4171-A83E-800D2A3DE2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91" y="1134666"/>
            <a:ext cx="7037784" cy="428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53485FA2-C36C-448B-B171-C5A95E7BE453}"/>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638BD10F-146B-4DAC-A021-30FAD0AD1DE9}" type="slidenum">
              <a:rPr lang="en-US" altLang="en-US" b="1" i="1">
                <a:solidFill>
                  <a:srgbClr val="B5A788"/>
                </a:solidFill>
              </a:rPr>
              <a:pPr defTabSz="685800" rtl="1" eaLnBrk="1" fontAlgn="base" hangingPunct="1">
                <a:spcBef>
                  <a:spcPct val="0"/>
                </a:spcBef>
                <a:spcAft>
                  <a:spcPct val="0"/>
                </a:spcAft>
              </a:pPr>
              <a:t>14</a:t>
            </a:fld>
            <a:endParaRPr lang="en-US" altLang="en-US" b="1" i="1">
              <a:solidFill>
                <a:srgbClr val="B5A788"/>
              </a:solidFill>
            </a:endParaRPr>
          </a:p>
        </p:txBody>
      </p:sp>
      <p:sp>
        <p:nvSpPr>
          <p:cNvPr id="48131" name="مربع نص 2">
            <a:extLst>
              <a:ext uri="{FF2B5EF4-FFF2-40B4-BE49-F238E27FC236}">
                <a16:creationId xmlns:a16="http://schemas.microsoft.com/office/drawing/2014/main" id="{BCFA8BA9-9926-40C5-B2BC-1A8F152AE72B}"/>
              </a:ext>
            </a:extLst>
          </p:cNvPr>
          <p:cNvSpPr txBox="1">
            <a:spLocks noChangeArrowheads="1"/>
          </p:cNvSpPr>
          <p:nvPr/>
        </p:nvSpPr>
        <p:spPr bwMode="auto">
          <a:xfrm>
            <a:off x="1213248" y="1204913"/>
            <a:ext cx="721637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US" altLang="en-US" b="1">
                <a:solidFill>
                  <a:prstClr val="black"/>
                </a:solidFill>
                <a:latin typeface="Times New Roman" panose="02020603050405020304" pitchFamily="18" charset="0"/>
                <a:cs typeface="Times New Roman" panose="02020603050405020304" pitchFamily="18" charset="0"/>
              </a:rPr>
              <a:t>Differential diagnosis of acute appendicitis :</a:t>
            </a:r>
          </a:p>
          <a:p>
            <a:pPr defTabSz="685800" eaLnBrk="1" fontAlgn="base" hangingPunct="1">
              <a:spcBef>
                <a:spcPct val="0"/>
              </a:spcBef>
              <a:spcAft>
                <a:spcPct val="0"/>
              </a:spcAft>
            </a:pPr>
            <a:r>
              <a:rPr lang="en-US" altLang="en-US" b="1">
                <a:solidFill>
                  <a:prstClr val="black"/>
                </a:solidFill>
                <a:latin typeface="Times New Roman" panose="02020603050405020304" pitchFamily="18" charset="0"/>
                <a:cs typeface="Times New Roman" panose="02020603050405020304" pitchFamily="18" charset="0"/>
              </a:rPr>
              <a:t>Can mimic any acute abdomen </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1. Severe non specific Mesenteric lymphadenitis.</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2. primary peritonitis</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3. Meckel’s diverticulitis .</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4. Ruptured ovarian cyst.</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5. Torsion of ovarian cyst or ovary .</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6. Torsion of omentum .</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7. Suppurating deep iliac lymph node. </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8. Lobar pneumonia </a:t>
            </a:r>
          </a:p>
          <a:p>
            <a:pPr defTabSz="685800" eaLnBrk="1" fontAlgn="base" hangingPunct="1">
              <a:spcBef>
                <a:spcPct val="0"/>
              </a:spcBef>
              <a:spcAft>
                <a:spcPct val="0"/>
              </a:spcAft>
            </a:pPr>
            <a:endParaRPr lang="en-US" altLang="en-US" sz="1500">
              <a:solidFill>
                <a:prstClr val="black"/>
              </a:solidFill>
              <a:latin typeface="Aharoni" panose="02010803020104030203" pitchFamily="2" charset="-79"/>
              <a:cs typeface="Aharoni" panose="02010803020104030203" pitchFamily="2" charset="-79"/>
            </a:endParaRPr>
          </a:p>
          <a:p>
            <a:pPr defTabSz="685800" eaLnBrk="1" fontAlgn="base" hangingPunct="1">
              <a:spcBef>
                <a:spcPct val="0"/>
              </a:spcBef>
              <a:spcAft>
                <a:spcPct val="0"/>
              </a:spcAft>
            </a:pPr>
            <a:endParaRPr lang="ar-JO" altLang="en-US" sz="1500">
              <a:solidFill>
                <a:prstClr val="black"/>
              </a:solidFill>
              <a:latin typeface="Corbel" panose="020B0503020204020204" pitchFamily="34" charset="0"/>
              <a:cs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2A45697D-A480-47F8-9E57-A0C1961233A9}"/>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2E5A39CF-7C2E-4365-9BAF-72E021D28162}" type="slidenum">
              <a:rPr lang="en-US" altLang="en-US" b="1" i="1">
                <a:solidFill>
                  <a:srgbClr val="B5A788"/>
                </a:solidFill>
              </a:rPr>
              <a:pPr defTabSz="685800" rtl="1" eaLnBrk="1" fontAlgn="base" hangingPunct="1">
                <a:spcBef>
                  <a:spcPct val="0"/>
                </a:spcBef>
                <a:spcAft>
                  <a:spcPct val="0"/>
                </a:spcAft>
              </a:pPr>
              <a:t>15</a:t>
            </a:fld>
            <a:endParaRPr lang="en-US" altLang="en-US" b="1" i="1">
              <a:solidFill>
                <a:srgbClr val="B5A788"/>
              </a:solidFill>
            </a:endParaRPr>
          </a:p>
        </p:txBody>
      </p:sp>
      <p:sp>
        <p:nvSpPr>
          <p:cNvPr id="49155" name="مربع نص 4">
            <a:extLst>
              <a:ext uri="{FF2B5EF4-FFF2-40B4-BE49-F238E27FC236}">
                <a16:creationId xmlns:a16="http://schemas.microsoft.com/office/drawing/2014/main" id="{A6847641-D933-409C-9D38-491AAB509680}"/>
              </a:ext>
            </a:extLst>
          </p:cNvPr>
          <p:cNvSpPr txBox="1">
            <a:spLocks noChangeArrowheads="1"/>
          </p:cNvSpPr>
          <p:nvPr/>
        </p:nvSpPr>
        <p:spPr bwMode="auto">
          <a:xfrm>
            <a:off x="916781" y="1173956"/>
            <a:ext cx="8483204"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US" altLang="en-US" sz="2100" b="1">
                <a:solidFill>
                  <a:prstClr val="black"/>
                </a:solidFill>
                <a:latin typeface="Times New Roman" panose="02020603050405020304" pitchFamily="18" charset="0"/>
                <a:cs typeface="Times New Roman" panose="02020603050405020304" pitchFamily="18" charset="0"/>
              </a:rPr>
              <a:t>Treatment</a:t>
            </a:r>
            <a:r>
              <a:rPr lang="en-US" altLang="en-US" sz="2100">
                <a:solidFill>
                  <a:prstClr val="black"/>
                </a:solidFill>
                <a:latin typeface="Times New Roman" panose="02020603050405020304" pitchFamily="18" charset="0"/>
                <a:cs typeface="Times New Roman" panose="02020603050405020304" pitchFamily="18" charset="0"/>
              </a:rPr>
              <a:t> :</a:t>
            </a:r>
          </a:p>
          <a:p>
            <a:pPr defTabSz="685800" eaLnBrk="1" fontAlgn="base" hangingPunct="1">
              <a:spcBef>
                <a:spcPct val="0"/>
              </a:spcBef>
              <a:spcAft>
                <a:spcPct val="0"/>
              </a:spcAft>
            </a:pPr>
            <a:r>
              <a:rPr lang="en-US" altLang="en-US" b="1">
                <a:solidFill>
                  <a:prstClr val="black"/>
                </a:solidFill>
                <a:latin typeface="Times New Roman" panose="02020603050405020304" pitchFamily="18" charset="0"/>
                <a:cs typeface="Times New Roman" panose="02020603050405020304" pitchFamily="18" charset="0"/>
              </a:rPr>
              <a:t>1- Uncomplicated Acute appendicitis</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 Urgent appendectomy, The operation shouldn't be delayed specially in Children</a:t>
            </a:r>
          </a:p>
          <a:p>
            <a:pPr defTabSz="685800" eaLnBrk="1" fontAlgn="base" hangingPunct="1">
              <a:spcBef>
                <a:spcPct val="0"/>
              </a:spcBef>
              <a:spcAft>
                <a:spcPct val="0"/>
              </a:spcAft>
            </a:pPr>
            <a:r>
              <a:rPr lang="en-US" altLang="en-US" b="1">
                <a:solidFill>
                  <a:prstClr val="black"/>
                </a:solidFill>
                <a:latin typeface="Times New Roman" panose="02020603050405020304" pitchFamily="18" charset="0"/>
                <a:cs typeface="Times New Roman" panose="02020603050405020304" pitchFamily="18" charset="0"/>
              </a:rPr>
              <a:t>2- periappendicular abscess </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Incision and Drainage &amp; Antibiotics</a:t>
            </a:r>
          </a:p>
          <a:p>
            <a:pPr defTabSz="685800" eaLnBrk="1" fontAlgn="base" hangingPunct="1">
              <a:spcBef>
                <a:spcPct val="0"/>
              </a:spcBef>
              <a:spcAft>
                <a:spcPct val="0"/>
              </a:spcAft>
            </a:pPr>
            <a:r>
              <a:rPr lang="en-US" altLang="en-US" b="1">
                <a:solidFill>
                  <a:prstClr val="black"/>
                </a:solidFill>
                <a:latin typeface="Times New Roman" panose="02020603050405020304" pitchFamily="18" charset="0"/>
                <a:cs typeface="Times New Roman" panose="02020603050405020304" pitchFamily="18" charset="0"/>
              </a:rPr>
              <a:t>3- appendicular mass </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Conservative treatment with serial examination</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may undergo interval appendectomy  After 8-12 weeks</a:t>
            </a:r>
          </a:p>
          <a:p>
            <a:pPr defTabSz="685800" eaLnBrk="1" fontAlgn="base" hangingPunct="1">
              <a:spcBef>
                <a:spcPct val="0"/>
              </a:spcBef>
              <a:spcAft>
                <a:spcPct val="0"/>
              </a:spcAft>
            </a:pPr>
            <a:endParaRPr lang="en-US" altLang="en-US">
              <a:solidFill>
                <a:prstClr val="black"/>
              </a:solidFill>
              <a:latin typeface="Times New Roman" panose="02020603050405020304" pitchFamily="18" charset="0"/>
              <a:cs typeface="Times New Roman" panose="02020603050405020304" pitchFamily="18" charset="0"/>
            </a:endParaRPr>
          </a:p>
          <a:p>
            <a:pPr defTabSz="685800" eaLnBrk="1" fontAlgn="base" hangingPunct="1">
              <a:spcBef>
                <a:spcPct val="0"/>
              </a:spcBef>
              <a:spcAft>
                <a:spcPct val="0"/>
              </a:spcAft>
            </a:pPr>
            <a:r>
              <a:rPr lang="en-US" altLang="en-US" b="1">
                <a:solidFill>
                  <a:prstClr val="black"/>
                </a:solidFill>
                <a:latin typeface="Times New Roman" panose="02020603050405020304" pitchFamily="18" charset="0"/>
                <a:cs typeface="Times New Roman" panose="02020603050405020304" pitchFamily="18" charset="0"/>
              </a:rPr>
              <a:t>4-Diffuse Peritonitis:</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1. Resuscitation &amp; Monitoring.</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2. Exploration.</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3. Removal of the appendix.</a:t>
            </a:r>
          </a:p>
          <a:p>
            <a:pPr defTabSz="685800" eaLnBrk="1" fontAlgn="base" hangingPunct="1">
              <a:spcBef>
                <a:spcPct val="0"/>
              </a:spcBef>
              <a:spcAft>
                <a:spcPct val="0"/>
              </a:spcAft>
            </a:pPr>
            <a:r>
              <a:rPr lang="en-US" altLang="en-US">
                <a:solidFill>
                  <a:prstClr val="black"/>
                </a:solidFill>
                <a:latin typeface="Times New Roman" panose="02020603050405020304" pitchFamily="18" charset="0"/>
                <a:cs typeface="Times New Roman" panose="02020603050405020304" pitchFamily="18" charset="0"/>
              </a:rPr>
              <a:t>4. Peritoneal toilet.</a:t>
            </a:r>
            <a:endParaRPr lang="ar-JO" altLang="en-US">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F2A3E5-D213-4204-9F68-4ACB950F23F8}"/>
              </a:ext>
            </a:extLst>
          </p:cNvPr>
          <p:cNvSpPr>
            <a:spLocks noGrp="1"/>
          </p:cNvSpPr>
          <p:nvPr>
            <p:ph type="ctrTitle"/>
          </p:nvPr>
        </p:nvSpPr>
        <p:spPr bwMode="black">
          <a:xfrm>
            <a:off x="4180285" y="3613548"/>
            <a:ext cx="3813572" cy="539353"/>
          </a:xfrm>
        </p:spPr>
        <p:txBody>
          <a:bodyPr rtlCol="0">
            <a:normAutofit fontScale="90000"/>
          </a:bodyPr>
          <a:lstStyle/>
          <a:p>
            <a:pPr algn="l" eaLnBrk="1" fontAlgn="auto" hangingPunct="1">
              <a:spcAft>
                <a:spcPts val="0"/>
              </a:spcAft>
              <a:defRPr/>
            </a:pPr>
            <a:r>
              <a:rPr lang="en-US" dirty="0">
                <a:cs typeface="+mj-cs"/>
              </a:rPr>
              <a:t>Acute Mesenteric Adenitis</a:t>
            </a:r>
          </a:p>
        </p:txBody>
      </p:sp>
      <p:sp>
        <p:nvSpPr>
          <p:cNvPr id="5" name="Slide Number Placeholder 4">
            <a:extLst>
              <a:ext uri="{FF2B5EF4-FFF2-40B4-BE49-F238E27FC236}">
                <a16:creationId xmlns:a16="http://schemas.microsoft.com/office/drawing/2014/main" id="{FE661AC0-35E3-48AF-B204-0A015AC89AE0}"/>
              </a:ext>
            </a:extLst>
          </p:cNvPr>
          <p:cNvSpPr>
            <a:spLocks noGrp="1"/>
          </p:cNvSpPr>
          <p:nvPr>
            <p:ph type="sldNum" sz="quarter" idx="14"/>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B80FA627-982D-4FD9-B637-C40BA8E957C3}" type="slidenum">
              <a:rPr lang="en-US" altLang="en-US" b="1" i="1">
                <a:solidFill>
                  <a:srgbClr val="B5A788"/>
                </a:solidFill>
              </a:rPr>
              <a:pPr defTabSz="685800" rtl="1" eaLnBrk="1" fontAlgn="base" hangingPunct="1">
                <a:spcBef>
                  <a:spcPct val="0"/>
                </a:spcBef>
                <a:spcAft>
                  <a:spcPct val="0"/>
                </a:spcAft>
              </a:pPr>
              <a:t>16</a:t>
            </a:fld>
            <a:endParaRPr lang="en-US" altLang="en-US" b="1" i="1">
              <a:solidFill>
                <a:srgbClr val="B5A78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وان 34">
            <a:extLst>
              <a:ext uri="{FF2B5EF4-FFF2-40B4-BE49-F238E27FC236}">
                <a16:creationId xmlns:a16="http://schemas.microsoft.com/office/drawing/2014/main" id="{698B61D2-C385-4BA6-8406-C4B117212ADE}"/>
              </a:ext>
            </a:extLst>
          </p:cNvPr>
          <p:cNvSpPr>
            <a:spLocks noGrp="1"/>
          </p:cNvSpPr>
          <p:nvPr>
            <p:ph type="title"/>
          </p:nvPr>
        </p:nvSpPr>
        <p:spPr>
          <a:xfrm>
            <a:off x="1362075" y="857250"/>
            <a:ext cx="7497366" cy="857250"/>
          </a:xfrm>
        </p:spPr>
        <p:txBody>
          <a:bodyPr/>
          <a:lstStyle/>
          <a:p>
            <a:pPr eaLnBrk="1" fontAlgn="auto" hangingPunct="1">
              <a:spcAft>
                <a:spcPts val="0"/>
              </a:spcAft>
              <a:defRPr/>
            </a:pPr>
            <a:r>
              <a:rPr lang="en-US" b="1" dirty="0">
                <a:solidFill>
                  <a:srgbClr val="7B9899"/>
                </a:solidFill>
                <a:latin typeface="Times New Roman" pitchFamily="18" charset="0"/>
                <a:cs typeface="Times New Roman" pitchFamily="18" charset="0"/>
              </a:rPr>
              <a:t>Acute Mesenteric Adenitis</a:t>
            </a:r>
            <a:endParaRPr lang="ar-JO" b="1" dirty="0">
              <a:solidFill>
                <a:srgbClr val="7B9899"/>
              </a:solidFill>
              <a:latin typeface="Times New Roman" pitchFamily="18" charset="0"/>
              <a:cs typeface="Times New Roman" pitchFamily="18" charset="0"/>
            </a:endParaRPr>
          </a:p>
        </p:txBody>
      </p:sp>
      <p:sp>
        <p:nvSpPr>
          <p:cNvPr id="36" name="عنصر نائب للمحتوى 35">
            <a:extLst>
              <a:ext uri="{FF2B5EF4-FFF2-40B4-BE49-F238E27FC236}">
                <a16:creationId xmlns:a16="http://schemas.microsoft.com/office/drawing/2014/main" id="{93B0A982-F263-4EA3-BC72-5838AE3E76C0}"/>
              </a:ext>
            </a:extLst>
          </p:cNvPr>
          <p:cNvSpPr>
            <a:spLocks noGrp="1"/>
          </p:cNvSpPr>
          <p:nvPr>
            <p:ph idx="1"/>
          </p:nvPr>
        </p:nvSpPr>
        <p:spPr>
          <a:xfrm>
            <a:off x="1202531" y="1710928"/>
            <a:ext cx="7583091" cy="4289822"/>
          </a:xfrm>
        </p:spPr>
        <p:txBody>
          <a:bodyPr rtlCol="0">
            <a:noAutofit/>
          </a:bodyPr>
          <a:lstStyle/>
          <a:p>
            <a:pPr marL="205740" indent="-205740" algn="l" rtl="0" eaLnBrk="1" fontAlgn="auto" hangingPunct="1">
              <a:spcAft>
                <a:spcPts val="0"/>
              </a:spcAft>
              <a:buFont typeface="Wingdings 2"/>
              <a:buChar char=""/>
              <a:defRPr/>
            </a:pPr>
            <a:r>
              <a:rPr lang="en-US" sz="1800" dirty="0">
                <a:latin typeface="Times New Roman" pitchFamily="18" charset="0"/>
                <a:cs typeface="Times New Roman" pitchFamily="18" charset="0"/>
              </a:rPr>
              <a:t>inflammation and swelling in the lymph nodes inside the abdomen. in tissue called mesentery. This tissue connects the intestines to the abdominal wall. Another name for mesenteric adenitis is mesenteric lymphadenitis.</a:t>
            </a:r>
          </a:p>
          <a:p>
            <a:pPr marL="205740" indent="-205740" algn="l" rtl="0" eaLnBrk="1" fontAlgn="auto" hangingPunct="1">
              <a:spcAft>
                <a:spcPts val="0"/>
              </a:spcAft>
              <a:buFont typeface="Wingdings 2"/>
              <a:buChar char=""/>
              <a:defRPr/>
            </a:pPr>
            <a:r>
              <a:rPr lang="en-US" sz="1800" dirty="0"/>
              <a:t>Sometimes doctors can't tell the cause of mesenteric lymphadenitis. But the most common cause is infection.</a:t>
            </a:r>
            <a:endParaRPr lang="en-US" sz="1800" dirty="0">
              <a:latin typeface="Times New Roman" pitchFamily="18" charset="0"/>
              <a:cs typeface="Times New Roman" pitchFamily="18" charset="0"/>
            </a:endParaRPr>
          </a:p>
          <a:p>
            <a:pPr marL="205740" indent="-205740" algn="l" rtl="0" eaLnBrk="1" fontAlgn="auto" hangingPunct="1">
              <a:spcAft>
                <a:spcPts val="0"/>
              </a:spcAft>
              <a:buFont typeface="Wingdings 2"/>
              <a:buChar char=""/>
              <a:defRPr/>
            </a:pPr>
            <a:r>
              <a:rPr lang="en-US" sz="1800" dirty="0">
                <a:solidFill>
                  <a:schemeClr val="tx2">
                    <a:lumMod val="75000"/>
                  </a:schemeClr>
                </a:solidFill>
                <a:latin typeface="Times New Roman" pitchFamily="18" charset="0"/>
                <a:cs typeface="Times New Roman" pitchFamily="18" charset="0"/>
              </a:rPr>
              <a:t>Mostly confused with appendicitis</a:t>
            </a:r>
          </a:p>
          <a:p>
            <a:pPr marL="205740" indent="-205740" algn="l" rtl="0" eaLnBrk="1" fontAlgn="auto" hangingPunct="1">
              <a:spcAft>
                <a:spcPts val="0"/>
              </a:spcAft>
              <a:buFont typeface="Wingdings 2"/>
              <a:buChar char=""/>
              <a:defRPr/>
            </a:pPr>
            <a:r>
              <a:rPr lang="en-US" sz="1800" dirty="0">
                <a:solidFill>
                  <a:schemeClr val="tx2">
                    <a:lumMod val="75000"/>
                  </a:schemeClr>
                </a:solidFill>
                <a:latin typeface="Times New Roman" pitchFamily="18" charset="0"/>
                <a:cs typeface="Times New Roman" pitchFamily="18" charset="0"/>
              </a:rPr>
              <a:t>Abdominal Pain and high fever with URTI </a:t>
            </a:r>
          </a:p>
          <a:p>
            <a:pPr marL="205740" indent="-205740" algn="l" rtl="0" eaLnBrk="1" fontAlgn="auto" hangingPunct="1">
              <a:spcAft>
                <a:spcPts val="0"/>
              </a:spcAft>
              <a:buFont typeface="Wingdings 2"/>
              <a:buChar char=""/>
              <a:defRPr/>
            </a:pPr>
            <a:r>
              <a:rPr lang="en-US" sz="1800" dirty="0">
                <a:solidFill>
                  <a:schemeClr val="tx2">
                    <a:lumMod val="75000"/>
                  </a:schemeClr>
                </a:solidFill>
                <a:latin typeface="Times New Roman" pitchFamily="18" charset="0"/>
                <a:cs typeface="Times New Roman" pitchFamily="18" charset="0"/>
              </a:rPr>
              <a:t>Abdominal Tenderness either centrally or RIF</a:t>
            </a:r>
          </a:p>
          <a:p>
            <a:pPr marL="205740" indent="-205740" algn="l" rtl="0" eaLnBrk="1" fontAlgn="auto" hangingPunct="1">
              <a:spcAft>
                <a:spcPts val="0"/>
              </a:spcAft>
              <a:buFont typeface="Wingdings 2"/>
              <a:buChar char=""/>
              <a:defRPr/>
            </a:pPr>
            <a:r>
              <a:rPr lang="en-US" sz="1800" dirty="0">
                <a:solidFill>
                  <a:schemeClr val="tx2">
                    <a:lumMod val="75000"/>
                  </a:schemeClr>
                </a:solidFill>
                <a:latin typeface="Times New Roman" pitchFamily="18" charset="0"/>
                <a:cs typeface="Times New Roman" pitchFamily="18" charset="0"/>
              </a:rPr>
              <a:t>Generalized </a:t>
            </a:r>
            <a:r>
              <a:rPr lang="en-US" sz="1800" dirty="0" err="1">
                <a:solidFill>
                  <a:schemeClr val="tx2">
                    <a:lumMod val="75000"/>
                  </a:schemeClr>
                </a:solidFill>
                <a:latin typeface="Times New Roman" pitchFamily="18" charset="0"/>
                <a:cs typeface="Times New Roman" pitchFamily="18" charset="0"/>
              </a:rPr>
              <a:t>lymphadenopathy</a:t>
            </a:r>
            <a:r>
              <a:rPr lang="en-US" sz="1800" dirty="0">
                <a:solidFill>
                  <a:schemeClr val="tx2">
                    <a:lumMod val="75000"/>
                  </a:schemeClr>
                </a:solidFill>
                <a:latin typeface="Times New Roman" pitchFamily="18" charset="0"/>
                <a:cs typeface="Times New Roman" pitchFamily="18" charset="0"/>
              </a:rPr>
              <a:t>  may be noted</a:t>
            </a:r>
          </a:p>
          <a:p>
            <a:pPr marL="205740" indent="-205740" algn="l" rtl="0" eaLnBrk="1" fontAlgn="auto" hangingPunct="1">
              <a:spcAft>
                <a:spcPts val="0"/>
              </a:spcAft>
              <a:buFont typeface="Wingdings 2"/>
              <a:buChar char=""/>
              <a:defRPr/>
            </a:pPr>
            <a:r>
              <a:rPr lang="en-US" sz="1800" dirty="0">
                <a:solidFill>
                  <a:schemeClr val="accent3">
                    <a:lumMod val="75000"/>
                  </a:schemeClr>
                </a:solidFill>
                <a:latin typeface="Times New Roman" pitchFamily="18" charset="0"/>
                <a:cs typeface="Times New Roman" pitchFamily="18" charset="0"/>
              </a:rPr>
              <a:t>Non-localized peritonitis and absence rigidity </a:t>
            </a:r>
          </a:p>
          <a:p>
            <a:pPr marL="205740" indent="-205740" algn="l" rtl="0" eaLnBrk="1" fontAlgn="auto" hangingPunct="1">
              <a:spcAft>
                <a:spcPts val="0"/>
              </a:spcAft>
              <a:buFont typeface="Wingdings 2"/>
              <a:buChar char=""/>
              <a:defRPr/>
            </a:pPr>
            <a:r>
              <a:rPr lang="en-US" sz="1800" dirty="0">
                <a:solidFill>
                  <a:schemeClr val="tx2">
                    <a:lumMod val="75000"/>
                  </a:schemeClr>
                </a:solidFill>
                <a:latin typeface="Times New Roman" pitchFamily="18" charset="0"/>
                <a:cs typeface="Times New Roman" pitchFamily="18" charset="0"/>
              </a:rPr>
              <a:t>Self-limiting , only by symptomatic treatment ( Observation for several hours )</a:t>
            </a:r>
          </a:p>
          <a:p>
            <a:pPr marL="205740" indent="-205740" algn="l" rtl="0" eaLnBrk="1" fontAlgn="auto" hangingPunct="1">
              <a:spcAft>
                <a:spcPts val="0"/>
              </a:spcAft>
              <a:buFont typeface="Wingdings 2"/>
              <a:buChar char=""/>
              <a:defRPr/>
            </a:pPr>
            <a:r>
              <a:rPr lang="en-US" sz="1800" dirty="0">
                <a:solidFill>
                  <a:schemeClr val="tx2">
                    <a:lumMod val="75000"/>
                  </a:schemeClr>
                </a:solidFill>
                <a:latin typeface="Times New Roman" pitchFamily="18" charset="0"/>
                <a:cs typeface="Times New Roman" pitchFamily="18" charset="0"/>
              </a:rPr>
              <a:t>If  can not differentiate it from appendicitis immediate exploration is the safest course of action </a:t>
            </a:r>
          </a:p>
          <a:p>
            <a:pPr marL="205740" indent="-205740" algn="l" rtl="0" eaLnBrk="1" fontAlgn="auto" hangingPunct="1">
              <a:spcAft>
                <a:spcPts val="0"/>
              </a:spcAft>
              <a:buFont typeface="Wingdings 2"/>
              <a:buChar char=""/>
              <a:defRPr/>
            </a:pPr>
            <a:endParaRPr lang="ar-JO" sz="1800" dirty="0">
              <a:latin typeface="Times New Roman" pitchFamily="18" charset="0"/>
              <a:cs typeface="Times New Roman" pitchFamily="18" charset="0"/>
            </a:endParaRPr>
          </a:p>
        </p:txBody>
      </p:sp>
      <p:sp>
        <p:nvSpPr>
          <p:cNvPr id="3" name="عنصر نائب لرقم الشريحة 2">
            <a:extLst>
              <a:ext uri="{FF2B5EF4-FFF2-40B4-BE49-F238E27FC236}">
                <a16:creationId xmlns:a16="http://schemas.microsoft.com/office/drawing/2014/main" id="{E233B789-D088-4E90-87A6-7AA304BA1227}"/>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C3495ED3-5A51-4FA9-BE2C-5093614F1080}" type="slidenum">
              <a:rPr lang="en-US" altLang="en-US" b="1" i="1">
                <a:solidFill>
                  <a:srgbClr val="B5A788"/>
                </a:solidFill>
              </a:rPr>
              <a:pPr defTabSz="685800" rtl="1" eaLnBrk="1" fontAlgn="base" hangingPunct="1">
                <a:spcBef>
                  <a:spcPct val="0"/>
                </a:spcBef>
                <a:spcAft>
                  <a:spcPct val="0"/>
                </a:spcAft>
              </a:pPr>
              <a:t>17</a:t>
            </a:fld>
            <a:endParaRPr lang="en-US" altLang="en-US" b="1" i="1">
              <a:solidFill>
                <a:srgbClr val="B5A78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AA6A3B-2C3B-445A-964E-DBA84D5972C5}"/>
              </a:ext>
            </a:extLst>
          </p:cNvPr>
          <p:cNvSpPr>
            <a:spLocks noGrp="1"/>
          </p:cNvSpPr>
          <p:nvPr>
            <p:ph type="title"/>
          </p:nvPr>
        </p:nvSpPr>
        <p:spPr/>
        <p:txBody>
          <a:bodyPr/>
          <a:lstStyle/>
          <a:p>
            <a:pPr eaLnBrk="1" hangingPunct="1">
              <a:defRPr/>
            </a:pPr>
            <a:r>
              <a:rPr lang="ar-JO" dirty="0"/>
              <a:t> </a:t>
            </a:r>
            <a:r>
              <a:rPr lang="en-US" dirty="0"/>
              <a:t> Resources </a:t>
            </a:r>
            <a:endParaRPr lang="ar-JO" dirty="0"/>
          </a:p>
        </p:txBody>
      </p:sp>
      <p:sp>
        <p:nvSpPr>
          <p:cNvPr id="52227" name="عنصر نائب للمحتوى 2">
            <a:extLst>
              <a:ext uri="{FF2B5EF4-FFF2-40B4-BE49-F238E27FC236}">
                <a16:creationId xmlns:a16="http://schemas.microsoft.com/office/drawing/2014/main" id="{B683B39E-C9BD-4669-B869-B593101CE815}"/>
              </a:ext>
            </a:extLst>
          </p:cNvPr>
          <p:cNvSpPr>
            <a:spLocks noGrp="1"/>
          </p:cNvSpPr>
          <p:nvPr>
            <p:ph idx="1"/>
          </p:nvPr>
        </p:nvSpPr>
        <p:spPr/>
        <p:txBody>
          <a:bodyPr/>
          <a:lstStyle/>
          <a:p>
            <a:pPr algn="l" rtl="0" eaLnBrk="1" hangingPunct="1"/>
            <a:r>
              <a:rPr lang="en-US" altLang="en-US" sz="1800">
                <a:hlinkClick r:id="rId2"/>
              </a:rPr>
              <a:t>https://www.webmd.com/children/mesenteric-lymphadentitis#1</a:t>
            </a:r>
            <a:endParaRPr lang="en-US" altLang="en-US" sz="1800"/>
          </a:p>
          <a:p>
            <a:pPr algn="l" rtl="0" eaLnBrk="1" hangingPunct="1"/>
            <a:endParaRPr lang="en-US" altLang="en-US" sz="1800"/>
          </a:p>
          <a:p>
            <a:pPr algn="l" rtl="0" eaLnBrk="1" hangingPunct="1"/>
            <a:r>
              <a:rPr lang="en-US" altLang="en-US" sz="1800"/>
              <a:t>Pediatric and neonate surgery –guide to house surgeon by Dr A .Al Rawi </a:t>
            </a:r>
          </a:p>
          <a:p>
            <a:pPr algn="l" rtl="0" eaLnBrk="1" hangingPunct="1"/>
            <a:endParaRPr lang="en-US" altLang="en-US" sz="1800"/>
          </a:p>
          <a:p>
            <a:pPr algn="l" rtl="0" eaLnBrk="1" hangingPunct="1"/>
            <a:r>
              <a:rPr lang="en-US" altLang="en-US" sz="1800"/>
              <a:t>Bailey &amp; Love's Short Practice of Surgery</a:t>
            </a:r>
          </a:p>
        </p:txBody>
      </p:sp>
      <p:sp>
        <p:nvSpPr>
          <p:cNvPr id="4" name="عنصر نائب لرقم الشريحة 3">
            <a:extLst>
              <a:ext uri="{FF2B5EF4-FFF2-40B4-BE49-F238E27FC236}">
                <a16:creationId xmlns:a16="http://schemas.microsoft.com/office/drawing/2014/main" id="{FA3DA3BA-9206-491F-925B-33D6E003E7A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20C35136-2140-4D40-BF74-1E2886639CD8}" type="slidenum">
              <a:rPr lang="en-US" altLang="en-US" b="1" i="1">
                <a:solidFill>
                  <a:srgbClr val="B5A788"/>
                </a:solidFill>
              </a:rPr>
              <a:pPr defTabSz="685800" rtl="1" eaLnBrk="1" fontAlgn="base" hangingPunct="1">
                <a:spcBef>
                  <a:spcPct val="0"/>
                </a:spcBef>
                <a:spcAft>
                  <a:spcPct val="0"/>
                </a:spcAft>
              </a:pPr>
              <a:t>18</a:t>
            </a:fld>
            <a:endParaRPr lang="en-US" altLang="en-US" b="1" i="1">
              <a:solidFill>
                <a:srgbClr val="B5A78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a:extLst>
              <a:ext uri="{FF2B5EF4-FFF2-40B4-BE49-F238E27FC236}">
                <a16:creationId xmlns:a16="http://schemas.microsoft.com/office/drawing/2014/main" id="{0BD15293-C7AB-40C6-85FD-A786AA180542}"/>
              </a:ext>
            </a:extLst>
          </p:cNvPr>
          <p:cNvSpPr>
            <a:spLocks noGrp="1"/>
          </p:cNvSpPr>
          <p:nvPr>
            <p:ph type="ctrTitle"/>
          </p:nvPr>
        </p:nvSpPr>
        <p:spPr>
          <a:xfrm>
            <a:off x="4180285" y="3027760"/>
            <a:ext cx="3813572" cy="1402556"/>
          </a:xfrm>
        </p:spPr>
        <p:txBody>
          <a:bodyPr/>
          <a:lstStyle/>
          <a:p>
            <a:pPr eaLnBrk="1" fontAlgn="auto" hangingPunct="1">
              <a:spcAft>
                <a:spcPts val="0"/>
              </a:spcAft>
              <a:defRPr/>
            </a:pPr>
            <a:r>
              <a:rPr lang="en-US" dirty="0">
                <a:cs typeface="+mj-cs"/>
              </a:rPr>
              <a:t>Thank You</a:t>
            </a:r>
          </a:p>
        </p:txBody>
      </p:sp>
      <p:sp>
        <p:nvSpPr>
          <p:cNvPr id="5" name="Slide Number Placeholder 4">
            <a:extLst>
              <a:ext uri="{FF2B5EF4-FFF2-40B4-BE49-F238E27FC236}">
                <a16:creationId xmlns:a16="http://schemas.microsoft.com/office/drawing/2014/main" id="{6BD02A64-8C7A-40D8-B696-6E8AEDA2997E}"/>
              </a:ext>
            </a:extLst>
          </p:cNvPr>
          <p:cNvSpPr>
            <a:spLocks noGrp="1"/>
          </p:cNvSpPr>
          <p:nvPr>
            <p:ph type="sldNum" sz="quarter" idx="18"/>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14D16B3A-D566-4929-89A2-2EB600B091E6}" type="slidenum">
              <a:rPr lang="en-US" altLang="en-US">
                <a:solidFill>
                  <a:srgbClr val="B5A788"/>
                </a:solidFill>
              </a:rPr>
              <a:pPr defTabSz="685800" rtl="1" eaLnBrk="1" fontAlgn="base" hangingPunct="1">
                <a:spcBef>
                  <a:spcPct val="0"/>
                </a:spcBef>
                <a:spcAft>
                  <a:spcPct val="0"/>
                </a:spcAft>
              </a:pPr>
              <a:t>19</a:t>
            </a:fld>
            <a:endParaRPr lang="en-US" altLang="en-US">
              <a:solidFill>
                <a:srgbClr val="B5A78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عنوان 33">
            <a:extLst>
              <a:ext uri="{FF2B5EF4-FFF2-40B4-BE49-F238E27FC236}">
                <a16:creationId xmlns:a16="http://schemas.microsoft.com/office/drawing/2014/main" id="{FB8C6F45-3D4A-488F-BE48-A548B268FDD1}"/>
              </a:ext>
            </a:extLst>
          </p:cNvPr>
          <p:cNvSpPr>
            <a:spLocks noGrp="1"/>
          </p:cNvSpPr>
          <p:nvPr>
            <p:ph type="title"/>
          </p:nvPr>
        </p:nvSpPr>
        <p:spPr>
          <a:xfrm>
            <a:off x="323850" y="1139429"/>
            <a:ext cx="7608094" cy="323850"/>
          </a:xfrm>
        </p:spPr>
        <p:txBody>
          <a:bodyPr rtlCol="0">
            <a:normAutofit fontScale="90000"/>
          </a:bodyPr>
          <a:lstStyle/>
          <a:p>
            <a:pPr rtl="0" eaLnBrk="1" fontAlgn="auto" hangingPunct="1">
              <a:spcAft>
                <a:spcPts val="0"/>
              </a:spcAft>
              <a:defRPr/>
            </a:pPr>
            <a:r>
              <a:rPr lang="en-US" b="1" dirty="0">
                <a:solidFill>
                  <a:schemeClr val="tx2">
                    <a:satMod val="130000"/>
                  </a:schemeClr>
                </a:solidFill>
                <a:cs typeface="+mj-cs"/>
              </a:rPr>
              <a:t>Abdominal  Pain  in Children </a:t>
            </a:r>
            <a:endParaRPr lang="ar-JO" dirty="0">
              <a:solidFill>
                <a:schemeClr val="tx2">
                  <a:satMod val="130000"/>
                </a:schemeClr>
              </a:solidFill>
              <a:cs typeface="+mj-cs"/>
            </a:endParaRPr>
          </a:p>
        </p:txBody>
      </p:sp>
      <p:sp>
        <p:nvSpPr>
          <p:cNvPr id="35843" name="عنصر نائب للمحتوى 34">
            <a:extLst>
              <a:ext uri="{FF2B5EF4-FFF2-40B4-BE49-F238E27FC236}">
                <a16:creationId xmlns:a16="http://schemas.microsoft.com/office/drawing/2014/main" id="{25F94188-3FA6-4F96-AD65-C67DA8AB57D5}"/>
              </a:ext>
            </a:extLst>
          </p:cNvPr>
          <p:cNvSpPr>
            <a:spLocks noGrp="1"/>
          </p:cNvSpPr>
          <p:nvPr>
            <p:ph idx="1"/>
          </p:nvPr>
        </p:nvSpPr>
        <p:spPr>
          <a:xfrm>
            <a:off x="158353" y="1583532"/>
            <a:ext cx="8985647" cy="4280297"/>
          </a:xfrm>
        </p:spPr>
        <p:txBody>
          <a:bodyPr/>
          <a:lstStyle/>
          <a:p>
            <a:pPr algn="l" rtl="0" eaLnBrk="1" hangingPunct="1">
              <a:defRPr/>
            </a:pPr>
            <a:r>
              <a:rPr lang="en-US" sz="2100" dirty="0">
                <a:solidFill>
                  <a:srgbClr val="404040"/>
                </a:solidFill>
              </a:rPr>
              <a:t>The </a:t>
            </a:r>
            <a:r>
              <a:rPr lang="en-US" sz="2100" dirty="0">
                <a:solidFill>
                  <a:srgbClr val="FF0000"/>
                </a:solidFill>
              </a:rPr>
              <a:t>most common presentation of abdominal emergency is </a:t>
            </a:r>
            <a:r>
              <a:rPr lang="en-US" sz="2100" b="1" dirty="0">
                <a:solidFill>
                  <a:srgbClr val="FF0000"/>
                </a:solidFill>
              </a:rPr>
              <a:t>Pain </a:t>
            </a:r>
            <a:endParaRPr lang="en-US" sz="2100" dirty="0">
              <a:solidFill>
                <a:srgbClr val="404040"/>
              </a:solidFill>
            </a:endParaRPr>
          </a:p>
          <a:p>
            <a:pPr algn="l" rtl="0" eaLnBrk="1" hangingPunct="1">
              <a:defRPr/>
            </a:pPr>
            <a:r>
              <a:rPr lang="en-US" sz="2100" dirty="0">
                <a:solidFill>
                  <a:srgbClr val="404040"/>
                </a:solidFill>
              </a:rPr>
              <a:t>Pattern of the abdominal pain may be  (visceral) or (somatic). </a:t>
            </a:r>
          </a:p>
          <a:p>
            <a:pPr algn="l" rtl="0" eaLnBrk="1" hangingPunct="1">
              <a:defRPr/>
            </a:pPr>
            <a:r>
              <a:rPr lang="en-US" sz="2100" dirty="0">
                <a:solidFill>
                  <a:srgbClr val="404040"/>
                </a:solidFill>
              </a:rPr>
              <a:t>In general Pain can be caused by : spasm , distension, peritoneal inflammation, irritation , ischemia , traction or malignant infiltration .</a:t>
            </a:r>
          </a:p>
          <a:p>
            <a:pPr algn="l" rtl="0" eaLnBrk="1" hangingPunct="1">
              <a:defRPr/>
            </a:pPr>
            <a:r>
              <a:rPr lang="en-US" sz="2100" dirty="0">
                <a:solidFill>
                  <a:schemeClr val="accent3">
                    <a:lumMod val="75000"/>
                  </a:schemeClr>
                </a:solidFill>
              </a:rPr>
              <a:t>Newly born children </a:t>
            </a:r>
            <a:r>
              <a:rPr lang="en-US" sz="2100" dirty="0">
                <a:solidFill>
                  <a:srgbClr val="404040"/>
                </a:solidFill>
              </a:rPr>
              <a:t>express pain by screaming or crying attacks however </a:t>
            </a:r>
            <a:r>
              <a:rPr lang="en-US" sz="2100" dirty="0">
                <a:solidFill>
                  <a:schemeClr val="accent3">
                    <a:lumMod val="75000"/>
                  </a:schemeClr>
                </a:solidFill>
              </a:rPr>
              <a:t>older Children </a:t>
            </a:r>
            <a:r>
              <a:rPr lang="en-US" sz="2100" dirty="0">
                <a:solidFill>
                  <a:srgbClr val="404040"/>
                </a:solidFill>
              </a:rPr>
              <a:t>express pain by  speech or body language . </a:t>
            </a:r>
          </a:p>
          <a:p>
            <a:pPr algn="l" rtl="0" eaLnBrk="1" hangingPunct="1">
              <a:defRPr/>
            </a:pPr>
            <a:endParaRPr lang="en-US" sz="2100" dirty="0">
              <a:solidFill>
                <a:srgbClr val="40404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95600"/>
            <a:ext cx="7772400" cy="3048000"/>
          </a:xfrm>
        </p:spPr>
        <p:txBody>
          <a:bodyPr>
            <a:normAutofit/>
          </a:bodyPr>
          <a:lstStyle/>
          <a:p>
            <a:pPr algn="l"/>
            <a:r>
              <a:rPr lang="en-US" dirty="0"/>
              <a:t>Done by:</a:t>
            </a:r>
            <a:br>
              <a:rPr lang="en-US" dirty="0"/>
            </a:br>
            <a:r>
              <a:rPr lang="en-US" dirty="0"/>
              <a:t>Bayan </a:t>
            </a:r>
            <a:r>
              <a:rPr lang="en-US" dirty="0" err="1"/>
              <a:t>Feras</a:t>
            </a:r>
            <a:br>
              <a:rPr lang="ar-JO" dirty="0"/>
            </a:br>
            <a:br>
              <a:rPr lang="en-US" dirty="0"/>
            </a:br>
            <a:r>
              <a:rPr lang="en-US" dirty="0"/>
              <a:t>supervised by :</a:t>
            </a:r>
            <a:br>
              <a:rPr lang="en-US" dirty="0"/>
            </a:br>
            <a:r>
              <a:rPr lang="en-US" dirty="0"/>
              <a:t>Dr. A. Al </a:t>
            </a:r>
            <a:r>
              <a:rPr lang="en-US" dirty="0" err="1"/>
              <a:t>rawi</a:t>
            </a:r>
            <a:r>
              <a:rPr lang="en-US" dirty="0"/>
              <a:t> </a:t>
            </a:r>
          </a:p>
        </p:txBody>
      </p:sp>
      <p:sp>
        <p:nvSpPr>
          <p:cNvPr id="3" name="Subtitle 2"/>
          <p:cNvSpPr>
            <a:spLocks noGrp="1"/>
          </p:cNvSpPr>
          <p:nvPr>
            <p:ph type="subTitle" idx="1"/>
          </p:nvPr>
        </p:nvSpPr>
        <p:spPr>
          <a:xfrm>
            <a:off x="304800" y="609600"/>
            <a:ext cx="8305800" cy="1752600"/>
          </a:xfrm>
        </p:spPr>
        <p:txBody>
          <a:bodyPr>
            <a:noAutofit/>
          </a:bodyPr>
          <a:lstStyle/>
          <a:p>
            <a:r>
              <a:rPr lang="en-US" sz="4800" dirty="0"/>
              <a:t>Obstructive causes of abdominal pain in children</a:t>
            </a:r>
            <a:endParaRPr lang="en-US" sz="4800" b="1" dirty="0">
              <a:solidFill>
                <a:schemeClr val="accent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6671" y="152400"/>
            <a:ext cx="8534400" cy="1063752"/>
          </a:xfrm>
        </p:spPr>
        <p:txBody>
          <a:bodyPr>
            <a:normAutofit fontScale="90000"/>
          </a:bodyPr>
          <a:lstStyle/>
          <a:p>
            <a:r>
              <a:rPr lang="en-US" b="1" u="sng" dirty="0"/>
              <a:t>Obstructive causes</a:t>
            </a:r>
            <a:r>
              <a:rPr lang="en-US" dirty="0"/>
              <a:t> of abdominal pain in children</a:t>
            </a:r>
            <a:endParaRPr lang="ar-JO"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00119788"/>
              </p:ext>
            </p:extLst>
          </p:nvPr>
        </p:nvGraphicFramePr>
        <p:xfrm>
          <a:off x="301752" y="15240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070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581400"/>
            <a:ext cx="3962400" cy="3101975"/>
          </a:xfrm>
        </p:spPr>
      </p:pic>
      <p:sp>
        <p:nvSpPr>
          <p:cNvPr id="4" name="Title 1"/>
          <p:cNvSpPr txBox="1">
            <a:spLocks/>
          </p:cNvSpPr>
          <p:nvPr/>
        </p:nvSpPr>
        <p:spPr bwMode="black">
          <a:xfrm rot="2085594">
            <a:off x="2780866" y="1626949"/>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1"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b="1" dirty="0">
                <a:solidFill>
                  <a:srgbClr val="FF0000"/>
                </a:solidFill>
              </a:rPr>
              <a:t>intussusception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247" y="3581400"/>
            <a:ext cx="4876800" cy="30257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 y="26894"/>
            <a:ext cx="3454400" cy="3590365"/>
          </a:xfrm>
          <a:prstGeom prst="rect">
            <a:avLst/>
          </a:prstGeom>
        </p:spPr>
      </p:pic>
    </p:spTree>
    <p:extLst>
      <p:ext uri="{BB962C8B-B14F-4D97-AF65-F5344CB8AC3E}">
        <p14:creationId xmlns:p14="http://schemas.microsoft.com/office/powerpoint/2010/main" val="393896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5937755" cy="1188720"/>
          </a:xfrm>
        </p:spPr>
        <p:txBody>
          <a:bodyPr/>
          <a:lstStyle/>
          <a:p>
            <a:r>
              <a:rPr lang="en-US" b="1" dirty="0">
                <a:solidFill>
                  <a:srgbClr val="FF0000"/>
                </a:solidFill>
              </a:rPr>
              <a:t>intussusception</a:t>
            </a:r>
          </a:p>
        </p:txBody>
      </p:sp>
      <p:sp>
        <p:nvSpPr>
          <p:cNvPr id="3" name="Content Placeholder 2"/>
          <p:cNvSpPr>
            <a:spLocks noGrp="1"/>
          </p:cNvSpPr>
          <p:nvPr>
            <p:ph idx="1"/>
          </p:nvPr>
        </p:nvSpPr>
        <p:spPr>
          <a:xfrm>
            <a:off x="381000" y="1676400"/>
            <a:ext cx="8381999" cy="4800599"/>
          </a:xfrm>
        </p:spPr>
        <p:txBody>
          <a:bodyPr>
            <a:normAutofit/>
          </a:bodyPr>
          <a:lstStyle/>
          <a:p>
            <a:pPr marL="274320" lvl="0" indent="-274320" algn="l" rtl="0">
              <a:spcBef>
                <a:spcPts val="540"/>
              </a:spcBef>
              <a:buClr>
                <a:srgbClr val="D16349"/>
              </a:buClr>
              <a:buSzPct val="95625"/>
              <a:buFont typeface="Wingdings 2"/>
              <a:buChar char=""/>
            </a:pPr>
            <a:r>
              <a:rPr lang="en-US" sz="2400" dirty="0">
                <a:solidFill>
                  <a:prstClr val="black"/>
                </a:solidFill>
                <a:latin typeface="Georgia"/>
              </a:rPr>
              <a:t>The </a:t>
            </a:r>
            <a:r>
              <a:rPr lang="en-US" sz="2400" b="1" dirty="0">
                <a:solidFill>
                  <a:prstClr val="black"/>
                </a:solidFill>
                <a:latin typeface="Georgia"/>
              </a:rPr>
              <a:t>invagination</a:t>
            </a:r>
            <a:r>
              <a:rPr lang="en-US" sz="2400" dirty="0">
                <a:solidFill>
                  <a:prstClr val="black"/>
                </a:solidFill>
                <a:latin typeface="Georgia"/>
              </a:rPr>
              <a:t> of one portion of the intestine into an adjacent segment.</a:t>
            </a:r>
          </a:p>
          <a:p>
            <a:pPr marL="274320" lvl="0" indent="-274320" algn="l" rtl="0">
              <a:spcBef>
                <a:spcPts val="540"/>
              </a:spcBef>
              <a:buClr>
                <a:srgbClr val="D16349"/>
              </a:buClr>
              <a:buSzPct val="95625"/>
              <a:buFont typeface="Wingdings 2"/>
              <a:buChar char=""/>
            </a:pPr>
            <a:endParaRPr lang="en-US" sz="2400" dirty="0">
              <a:solidFill>
                <a:prstClr val="black"/>
              </a:solidFill>
              <a:latin typeface="Georgia"/>
            </a:endParaRPr>
          </a:p>
          <a:p>
            <a:pPr marL="274320" lvl="0" indent="-274320" algn="l" rtl="0">
              <a:spcBef>
                <a:spcPts val="540"/>
              </a:spcBef>
              <a:buClr>
                <a:srgbClr val="D16349"/>
              </a:buClr>
              <a:buSzPct val="95625"/>
              <a:buFont typeface="Wingdings 2"/>
              <a:buChar char=""/>
            </a:pPr>
            <a:r>
              <a:rPr lang="en-US" sz="2400" dirty="0">
                <a:solidFill>
                  <a:prstClr val="black"/>
                </a:solidFill>
                <a:latin typeface="Georgia"/>
              </a:rPr>
              <a:t> Compression of the </a:t>
            </a:r>
            <a:r>
              <a:rPr lang="en-US" sz="2400" b="1" dirty="0">
                <a:solidFill>
                  <a:prstClr val="black"/>
                </a:solidFill>
                <a:latin typeface="Georgia"/>
              </a:rPr>
              <a:t>mesenteric vessels</a:t>
            </a:r>
            <a:r>
              <a:rPr lang="en-US" sz="2400" dirty="0">
                <a:solidFill>
                  <a:prstClr val="black"/>
                </a:solidFill>
                <a:latin typeface="Georgia"/>
              </a:rPr>
              <a:t> causes a strangulation may progress gangrene and perforation. </a:t>
            </a:r>
          </a:p>
          <a:p>
            <a:pPr marL="0" lvl="0" indent="0" algn="l" rtl="0">
              <a:spcBef>
                <a:spcPts val="540"/>
              </a:spcBef>
              <a:buClr>
                <a:srgbClr val="D16349"/>
              </a:buClr>
              <a:buSzPct val="95625"/>
              <a:buNone/>
            </a:pPr>
            <a:endParaRPr lang="en-US" sz="2400" dirty="0">
              <a:solidFill>
                <a:prstClr val="black"/>
              </a:solidFill>
              <a:latin typeface="Georgia"/>
            </a:endParaRPr>
          </a:p>
          <a:p>
            <a:pPr marL="274320" lvl="0" indent="-274320" algn="l" rtl="0">
              <a:spcBef>
                <a:spcPts val="540"/>
              </a:spcBef>
              <a:buClr>
                <a:srgbClr val="D16349"/>
              </a:buClr>
              <a:buSzPct val="95625"/>
              <a:buFont typeface="Wingdings 2"/>
              <a:buChar char=""/>
            </a:pPr>
            <a:r>
              <a:rPr lang="en-US" sz="2400" dirty="0">
                <a:solidFill>
                  <a:prstClr val="black"/>
                </a:solidFill>
                <a:latin typeface="Georgia"/>
              </a:rPr>
              <a:t>Classified according to the site of the </a:t>
            </a:r>
            <a:r>
              <a:rPr lang="en-US" sz="2400" b="1" dirty="0">
                <a:solidFill>
                  <a:srgbClr val="C00000"/>
                </a:solidFill>
                <a:latin typeface="Georgia"/>
              </a:rPr>
              <a:t>inner </a:t>
            </a:r>
            <a:r>
              <a:rPr lang="en-US" sz="2400" b="1" dirty="0" err="1">
                <a:solidFill>
                  <a:srgbClr val="C00000"/>
                </a:solidFill>
                <a:latin typeface="Georgia"/>
              </a:rPr>
              <a:t>intussusceptum</a:t>
            </a:r>
            <a:r>
              <a:rPr lang="en-US" sz="2400" dirty="0">
                <a:solidFill>
                  <a:prstClr val="black"/>
                </a:solidFill>
                <a:latin typeface="Georgia"/>
              </a:rPr>
              <a:t> and </a:t>
            </a:r>
            <a:r>
              <a:rPr lang="en-US" sz="2400" b="1" dirty="0">
                <a:solidFill>
                  <a:srgbClr val="FF0000"/>
                </a:solidFill>
                <a:latin typeface="Georgia"/>
              </a:rPr>
              <a:t>outer </a:t>
            </a:r>
            <a:r>
              <a:rPr lang="en-US" sz="2400" b="1" dirty="0" err="1">
                <a:solidFill>
                  <a:srgbClr val="FF0000"/>
                </a:solidFill>
                <a:latin typeface="Georgia"/>
              </a:rPr>
              <a:t>intussuscipiens</a:t>
            </a:r>
            <a:r>
              <a:rPr lang="en-US" sz="2400" dirty="0">
                <a:solidFill>
                  <a:prstClr val="black"/>
                </a:solidFill>
                <a:latin typeface="Georgia"/>
              </a:rPr>
              <a:t>.</a:t>
            </a:r>
          </a:p>
          <a:p>
            <a:pPr marL="274320" lvl="0" indent="-274320" algn="l" rtl="0">
              <a:spcBef>
                <a:spcPts val="540"/>
              </a:spcBef>
              <a:buClr>
                <a:srgbClr val="D16349"/>
              </a:buClr>
              <a:buSzPct val="95625"/>
              <a:buFont typeface="Wingdings 2"/>
              <a:buChar char=""/>
            </a:pPr>
            <a:r>
              <a:rPr lang="en-US" sz="2400" dirty="0">
                <a:solidFill>
                  <a:prstClr val="black"/>
                </a:solidFill>
                <a:latin typeface="Georgia"/>
              </a:rPr>
              <a:t> More than 80% are </a:t>
            </a:r>
            <a:r>
              <a:rPr lang="en-US" sz="2400" b="1" dirty="0">
                <a:solidFill>
                  <a:srgbClr val="FF0000"/>
                </a:solidFill>
                <a:latin typeface="Georgia"/>
              </a:rPr>
              <a:t>ileocolic</a:t>
            </a:r>
            <a:r>
              <a:rPr lang="en-US" sz="2400" dirty="0">
                <a:solidFill>
                  <a:prstClr val="black"/>
                </a:solidFill>
                <a:latin typeface="Georgia"/>
              </a:rPr>
              <a:t>.</a:t>
            </a:r>
          </a:p>
          <a:p>
            <a:pPr marL="0" lvl="0" indent="0" algn="l" rtl="0">
              <a:spcBef>
                <a:spcPts val="540"/>
              </a:spcBef>
              <a:buClr>
                <a:srgbClr val="D16349"/>
              </a:buClr>
              <a:buSzPct val="95625"/>
              <a:buNone/>
            </a:pPr>
            <a:endParaRPr lang="en-US" sz="2400" dirty="0">
              <a:solidFill>
                <a:prstClr val="black"/>
              </a:solidFill>
              <a:latin typeface="Georgia"/>
            </a:endParaRPr>
          </a:p>
          <a:p>
            <a:pPr marL="274320" lvl="0" indent="-274320" algn="l" rtl="0">
              <a:spcBef>
                <a:spcPts val="540"/>
              </a:spcBef>
              <a:buClr>
                <a:srgbClr val="D16349"/>
              </a:buClr>
              <a:buSzPct val="95625"/>
              <a:buFont typeface="Wingdings 2"/>
              <a:buChar char=""/>
            </a:pPr>
            <a:r>
              <a:rPr lang="en-US" sz="2400" dirty="0">
                <a:solidFill>
                  <a:prstClr val="black"/>
                </a:solidFill>
                <a:latin typeface="Georgia"/>
              </a:rPr>
              <a:t> </a:t>
            </a:r>
            <a:r>
              <a:rPr lang="en-US" sz="2400" b="1" dirty="0">
                <a:solidFill>
                  <a:srgbClr val="FF0000"/>
                </a:solidFill>
                <a:latin typeface="Georgia"/>
              </a:rPr>
              <a:t>Boys</a:t>
            </a:r>
            <a:r>
              <a:rPr lang="en-US" sz="2400" dirty="0">
                <a:solidFill>
                  <a:prstClr val="black"/>
                </a:solidFill>
                <a:latin typeface="Georgia"/>
              </a:rPr>
              <a:t> are more often affected than girls.</a:t>
            </a:r>
          </a:p>
        </p:txBody>
      </p:sp>
      <p:pic>
        <p:nvPicPr>
          <p:cNvPr id="4" name="Content Placeholder 3" descr="download.jpg"/>
          <p:cNvPicPr>
            <a:picLocks noChangeAspect="1"/>
          </p:cNvPicPr>
          <p:nvPr/>
        </p:nvPicPr>
        <p:blipFill>
          <a:blip r:embed="rId2"/>
          <a:stretch>
            <a:fillRect/>
          </a:stretch>
        </p:blipFill>
        <p:spPr>
          <a:xfrm>
            <a:off x="7238999" y="5963036"/>
            <a:ext cx="1524000" cy="77304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152400"/>
            <a:ext cx="5937755" cy="1188720"/>
          </a:xfrm>
        </p:spPr>
        <p:txBody>
          <a:bodyPr/>
          <a:lstStyle/>
          <a:p>
            <a:r>
              <a:rPr lang="en-US" b="1" dirty="0">
                <a:solidFill>
                  <a:srgbClr val="0070C0"/>
                </a:solidFill>
              </a:rPr>
              <a:t>Primary intussusceptions</a:t>
            </a:r>
            <a:endParaRPr lang="en-US" b="1" dirty="0"/>
          </a:p>
        </p:txBody>
      </p:sp>
      <p:sp>
        <p:nvSpPr>
          <p:cNvPr id="3" name="Content Placeholder 2"/>
          <p:cNvSpPr>
            <a:spLocks noGrp="1"/>
          </p:cNvSpPr>
          <p:nvPr>
            <p:ph idx="1"/>
          </p:nvPr>
        </p:nvSpPr>
        <p:spPr>
          <a:xfrm>
            <a:off x="533400" y="1600201"/>
            <a:ext cx="7848599" cy="4139828"/>
          </a:xfrm>
        </p:spPr>
        <p:txBody>
          <a:bodyPr>
            <a:normAutofit/>
          </a:bodyPr>
          <a:lstStyle/>
          <a:p>
            <a:pPr algn="l" rtl="0"/>
            <a:r>
              <a:rPr lang="en-US" sz="2700" dirty="0">
                <a:solidFill>
                  <a:prstClr val="black"/>
                </a:solidFill>
                <a:latin typeface="Georgia"/>
              </a:rPr>
              <a:t>Peak incidence is between 5 to 10 months of age.</a:t>
            </a:r>
          </a:p>
          <a:p>
            <a:pPr algn="l" rtl="0"/>
            <a:r>
              <a:rPr lang="en-US" sz="2700" dirty="0">
                <a:solidFill>
                  <a:prstClr val="black"/>
                </a:solidFill>
                <a:latin typeface="Georgia"/>
              </a:rPr>
              <a:t> 80% under the age of two years.</a:t>
            </a:r>
          </a:p>
          <a:p>
            <a:pPr algn="l" rtl="0"/>
            <a:r>
              <a:rPr lang="en-US" sz="2700" dirty="0">
                <a:solidFill>
                  <a:prstClr val="black"/>
                </a:solidFill>
                <a:latin typeface="Georgia"/>
              </a:rPr>
              <a:t> </a:t>
            </a:r>
            <a:r>
              <a:rPr lang="en-US" sz="2700" b="1" dirty="0">
                <a:solidFill>
                  <a:prstClr val="black"/>
                </a:solidFill>
                <a:latin typeface="Georgia"/>
              </a:rPr>
              <a:t>Peyer's patches</a:t>
            </a:r>
            <a:r>
              <a:rPr lang="en-US" sz="2700" dirty="0">
                <a:solidFill>
                  <a:prstClr val="black"/>
                </a:solidFill>
                <a:latin typeface="Georgia"/>
              </a:rPr>
              <a:t>, a lymphoid tissue in the distal ileum may be </a:t>
            </a:r>
            <a:r>
              <a:rPr lang="en-US" sz="2700" dirty="0" err="1">
                <a:solidFill>
                  <a:prstClr val="black"/>
                </a:solidFill>
                <a:latin typeface="Georgia"/>
              </a:rPr>
              <a:t>oedematous</a:t>
            </a:r>
            <a:r>
              <a:rPr lang="en-US" sz="2700" dirty="0">
                <a:solidFill>
                  <a:prstClr val="black"/>
                </a:solidFill>
                <a:latin typeface="Georgia"/>
              </a:rPr>
              <a:t> as the result of </a:t>
            </a:r>
            <a:r>
              <a:rPr lang="en-US" sz="2700" dirty="0">
                <a:solidFill>
                  <a:srgbClr val="FF0000"/>
                </a:solidFill>
                <a:latin typeface="Georgia"/>
              </a:rPr>
              <a:t>virus infection</a:t>
            </a:r>
            <a:r>
              <a:rPr lang="en-US" sz="2700" dirty="0">
                <a:solidFill>
                  <a:prstClr val="black"/>
                </a:solidFill>
                <a:latin typeface="Georgia"/>
              </a:rPr>
              <a:t> (Resp. &amp; </a:t>
            </a:r>
            <a:r>
              <a:rPr lang="en-US" sz="2700" dirty="0" err="1">
                <a:solidFill>
                  <a:prstClr val="black"/>
                </a:solidFill>
                <a:latin typeface="Georgia"/>
              </a:rPr>
              <a:t>Git</a:t>
            </a:r>
            <a:r>
              <a:rPr lang="en-US" sz="2700" dirty="0">
                <a:solidFill>
                  <a:prstClr val="black"/>
                </a:solidFill>
                <a:latin typeface="Georgia"/>
              </a:rPr>
              <a:t>. Infection).</a:t>
            </a:r>
          </a:p>
          <a:p>
            <a:pPr algn="l" rtl="0"/>
            <a:r>
              <a:rPr lang="en-US" sz="2700" dirty="0">
                <a:solidFill>
                  <a:prstClr val="black"/>
                </a:solidFill>
                <a:latin typeface="Georgia"/>
              </a:rPr>
              <a:t> </a:t>
            </a:r>
            <a:r>
              <a:rPr lang="en-US" sz="2700" dirty="0">
                <a:solidFill>
                  <a:srgbClr val="FF0000"/>
                </a:solidFill>
                <a:latin typeface="Georgia"/>
              </a:rPr>
              <a:t>Weaning</a:t>
            </a:r>
            <a:r>
              <a:rPr lang="en-US" sz="2700" dirty="0">
                <a:solidFill>
                  <a:prstClr val="black"/>
                </a:solidFill>
                <a:latin typeface="Georgia"/>
              </a:rPr>
              <a:t> may lead to a change in the bowel flora, which produce </a:t>
            </a:r>
            <a:r>
              <a:rPr lang="en-US" sz="2700" dirty="0" err="1">
                <a:solidFill>
                  <a:prstClr val="black"/>
                </a:solidFill>
                <a:latin typeface="Georgia"/>
              </a:rPr>
              <a:t>oedematos</a:t>
            </a:r>
            <a:r>
              <a:rPr lang="en-US" sz="2700" dirty="0">
                <a:solidFill>
                  <a:prstClr val="black"/>
                </a:solidFill>
                <a:latin typeface="Georgia"/>
              </a:rPr>
              <a:t> </a:t>
            </a:r>
            <a:r>
              <a:rPr lang="en-US" sz="2700" dirty="0" err="1">
                <a:solidFill>
                  <a:prstClr val="black"/>
                </a:solidFill>
                <a:latin typeface="Georgia"/>
              </a:rPr>
              <a:t>peyer's</a:t>
            </a:r>
            <a:r>
              <a:rPr lang="en-US" sz="2700" dirty="0">
                <a:solidFill>
                  <a:prstClr val="black"/>
                </a:solidFill>
                <a:latin typeface="Georgia"/>
              </a:rPr>
              <a:t> patches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527" y="304800"/>
            <a:ext cx="5937755" cy="1188720"/>
          </a:xfrm>
        </p:spPr>
        <p:txBody>
          <a:bodyPr/>
          <a:lstStyle/>
          <a:p>
            <a:r>
              <a:rPr lang="en-US" b="1" dirty="0">
                <a:solidFill>
                  <a:srgbClr val="00B0F0"/>
                </a:solidFill>
              </a:rPr>
              <a:t>Secondary intussusceptions</a:t>
            </a:r>
          </a:p>
        </p:txBody>
      </p:sp>
      <p:sp>
        <p:nvSpPr>
          <p:cNvPr id="3" name="Content Placeholder 2"/>
          <p:cNvSpPr>
            <a:spLocks noGrp="1"/>
          </p:cNvSpPr>
          <p:nvPr>
            <p:ph idx="1"/>
          </p:nvPr>
        </p:nvSpPr>
        <p:spPr>
          <a:xfrm>
            <a:off x="457199" y="1828800"/>
            <a:ext cx="8077201" cy="4571999"/>
          </a:xfrm>
        </p:spPr>
        <p:txBody>
          <a:bodyPr/>
          <a:lstStyle/>
          <a:p>
            <a:pPr marL="274320" lvl="0" indent="-274320" algn="l" rtl="0">
              <a:spcBef>
                <a:spcPts val="540"/>
              </a:spcBef>
              <a:buClr>
                <a:srgbClr val="D16349"/>
              </a:buClr>
              <a:buSzPct val="85000"/>
              <a:buFont typeface="Wingdings 2"/>
              <a:buChar char=""/>
            </a:pPr>
            <a:r>
              <a:rPr lang="en-US" sz="2700" dirty="0">
                <a:solidFill>
                  <a:prstClr val="black"/>
                </a:solidFill>
                <a:latin typeface="Georgia"/>
              </a:rPr>
              <a:t>2% of children, secondary to a pathological lead point.</a:t>
            </a:r>
          </a:p>
          <a:p>
            <a:pPr marL="274320" lvl="0" indent="-274320" algn="l" rtl="0">
              <a:spcBef>
                <a:spcPts val="540"/>
              </a:spcBef>
              <a:buClr>
                <a:srgbClr val="D16349"/>
              </a:buClr>
              <a:buSzPct val="85000"/>
              <a:buFont typeface="Wingdings 2"/>
              <a:buChar char=""/>
            </a:pPr>
            <a:r>
              <a:rPr lang="en-US" sz="2700" dirty="0">
                <a:solidFill>
                  <a:prstClr val="black"/>
                </a:solidFill>
                <a:latin typeface="Georgia"/>
              </a:rPr>
              <a:t> More in older children, over the age of 2 years.</a:t>
            </a:r>
          </a:p>
          <a:p>
            <a:pPr marL="274320" lvl="0" indent="-274320" algn="l" rtl="0">
              <a:spcBef>
                <a:spcPts val="540"/>
              </a:spcBef>
              <a:buClr>
                <a:srgbClr val="D16349"/>
              </a:buClr>
              <a:buSzPct val="85000"/>
              <a:buFont typeface="Wingdings 2"/>
              <a:buChar char=""/>
            </a:pPr>
            <a:r>
              <a:rPr lang="en-US" sz="2700" dirty="0">
                <a:solidFill>
                  <a:prstClr val="black"/>
                </a:solidFill>
                <a:latin typeface="Georgia"/>
              </a:rPr>
              <a:t> Such as:</a:t>
            </a:r>
          </a:p>
          <a:p>
            <a:pPr marL="514350" lvl="0" indent="-514350" algn="l" rtl="0">
              <a:spcBef>
                <a:spcPts val="540"/>
              </a:spcBef>
              <a:buClr>
                <a:srgbClr val="D16349"/>
              </a:buClr>
              <a:buSzPct val="85000"/>
              <a:buFont typeface="+mj-lt"/>
              <a:buAutoNum type="arabicPeriod"/>
            </a:pPr>
            <a:r>
              <a:rPr lang="en-US" sz="2700" dirty="0">
                <a:solidFill>
                  <a:prstClr val="black"/>
                </a:solidFill>
                <a:latin typeface="Georgia"/>
              </a:rPr>
              <a:t> Meckel's diverticulum.</a:t>
            </a:r>
          </a:p>
          <a:p>
            <a:pPr marL="514350" lvl="0" indent="-514350" algn="l" rtl="0">
              <a:spcBef>
                <a:spcPts val="540"/>
              </a:spcBef>
              <a:buClr>
                <a:srgbClr val="D16349"/>
              </a:buClr>
              <a:buSzPct val="85000"/>
              <a:buFont typeface="+mj-lt"/>
              <a:buAutoNum type="arabicPeriod"/>
            </a:pPr>
            <a:r>
              <a:rPr lang="en-US" sz="2700" dirty="0">
                <a:solidFill>
                  <a:prstClr val="black"/>
                </a:solidFill>
                <a:latin typeface="Georgia"/>
              </a:rPr>
              <a:t> Enteric duplication cyst, sub mucosal cyst.</a:t>
            </a:r>
          </a:p>
          <a:p>
            <a:pPr marL="514350" lvl="0" indent="-514350" algn="l" rtl="0">
              <a:spcBef>
                <a:spcPts val="540"/>
              </a:spcBef>
              <a:buClr>
                <a:srgbClr val="D16349"/>
              </a:buClr>
              <a:buSzPct val="85000"/>
              <a:buFont typeface="+mj-lt"/>
              <a:buAutoNum type="arabicPeriod"/>
            </a:pPr>
            <a:r>
              <a:rPr lang="en-US" sz="2700" dirty="0">
                <a:solidFill>
                  <a:prstClr val="black"/>
                </a:solidFill>
                <a:latin typeface="Georgia"/>
              </a:rPr>
              <a:t> Mucosal polyp. </a:t>
            </a:r>
          </a:p>
          <a:p>
            <a:pPr marL="514350" lvl="0" indent="-514350" algn="l" rtl="0">
              <a:spcBef>
                <a:spcPts val="540"/>
              </a:spcBef>
              <a:buClr>
                <a:srgbClr val="D16349"/>
              </a:buClr>
              <a:buSzPct val="85000"/>
              <a:buFont typeface="+mj-lt"/>
              <a:buAutoNum type="arabicPeriod"/>
            </a:pPr>
            <a:r>
              <a:rPr lang="en-US" sz="2700" dirty="0">
                <a:solidFill>
                  <a:prstClr val="black"/>
                </a:solidFill>
                <a:latin typeface="Georgia"/>
              </a:rPr>
              <a:t>Bowel malignancy (Lymphoma).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381000"/>
            <a:ext cx="5937755" cy="1188720"/>
          </a:xfrm>
        </p:spPr>
        <p:txBody>
          <a:bodyPr>
            <a:normAutofit/>
          </a:bodyPr>
          <a:lstStyle/>
          <a:p>
            <a:r>
              <a:rPr lang="en-US" b="1" dirty="0">
                <a:solidFill>
                  <a:srgbClr val="00B0F0"/>
                </a:solidFill>
              </a:rPr>
              <a:t>Clinical manifestations:</a:t>
            </a:r>
          </a:p>
        </p:txBody>
      </p:sp>
      <p:sp>
        <p:nvSpPr>
          <p:cNvPr id="3" name="Content Placeholder 2"/>
          <p:cNvSpPr>
            <a:spLocks noGrp="1"/>
          </p:cNvSpPr>
          <p:nvPr>
            <p:ph idx="1"/>
          </p:nvPr>
        </p:nvSpPr>
        <p:spPr>
          <a:xfrm>
            <a:off x="685800" y="1905000"/>
            <a:ext cx="7879976" cy="4419599"/>
          </a:xfrm>
        </p:spPr>
        <p:txBody>
          <a:bodyPr>
            <a:normAutofit fontScale="92500" lnSpcReduction="10000"/>
          </a:bodyPr>
          <a:lstStyle/>
          <a:p>
            <a:pPr algn="l" rtl="0"/>
            <a:r>
              <a:rPr lang="en-US" sz="2700" dirty="0">
                <a:solidFill>
                  <a:prstClr val="black"/>
                </a:solidFill>
                <a:latin typeface="Georgia"/>
              </a:rPr>
              <a:t>Distressing </a:t>
            </a:r>
            <a:r>
              <a:rPr lang="en-US" sz="2700" b="1" dirty="0">
                <a:solidFill>
                  <a:srgbClr val="FF0000"/>
                </a:solidFill>
                <a:latin typeface="Georgia"/>
              </a:rPr>
              <a:t>colicky pain </a:t>
            </a:r>
            <a:r>
              <a:rPr lang="en-US" sz="2700" dirty="0">
                <a:solidFill>
                  <a:prstClr val="black"/>
                </a:solidFill>
                <a:latin typeface="Georgia"/>
              </a:rPr>
              <a:t>in a previously healthy infant.</a:t>
            </a:r>
          </a:p>
          <a:p>
            <a:pPr algn="l" rtl="0"/>
            <a:r>
              <a:rPr lang="en-US" sz="2700" dirty="0">
                <a:solidFill>
                  <a:prstClr val="black"/>
                </a:solidFill>
                <a:latin typeface="Georgia"/>
              </a:rPr>
              <a:t> The pain lasting 2-3 minutes During the attacks of pain, draws up his knees , relaxing as the spasm eases .</a:t>
            </a:r>
          </a:p>
          <a:p>
            <a:pPr algn="l" rtl="0"/>
            <a:r>
              <a:rPr lang="en-US" sz="2700" dirty="0">
                <a:solidFill>
                  <a:prstClr val="black"/>
                </a:solidFill>
                <a:latin typeface="Georgia"/>
              </a:rPr>
              <a:t>Spasm occur in interval of 15-20 minutes. </a:t>
            </a:r>
          </a:p>
          <a:p>
            <a:pPr algn="l" rtl="0"/>
            <a:r>
              <a:rPr lang="en-US" sz="2700" dirty="0">
                <a:solidFill>
                  <a:prstClr val="black"/>
                </a:solidFill>
                <a:latin typeface="Georgia"/>
              </a:rPr>
              <a:t>Between episodes, the infant appears well.</a:t>
            </a:r>
          </a:p>
          <a:p>
            <a:pPr algn="l" rtl="0"/>
            <a:r>
              <a:rPr lang="en-US" sz="2700" dirty="0">
                <a:solidFill>
                  <a:prstClr val="black"/>
                </a:solidFill>
                <a:latin typeface="Georgia"/>
              </a:rPr>
              <a:t> Later </a:t>
            </a:r>
            <a:r>
              <a:rPr lang="en-US" sz="2700" b="1" dirty="0">
                <a:solidFill>
                  <a:srgbClr val="FF0000"/>
                </a:solidFill>
                <a:latin typeface="Georgia"/>
              </a:rPr>
              <a:t>vomiting</a:t>
            </a:r>
            <a:r>
              <a:rPr lang="en-US" sz="2700" dirty="0">
                <a:solidFill>
                  <a:prstClr val="black"/>
                </a:solidFill>
                <a:latin typeface="Georgia"/>
              </a:rPr>
              <a:t> (</a:t>
            </a:r>
            <a:r>
              <a:rPr lang="en-US" sz="2700" b="1" dirty="0">
                <a:solidFill>
                  <a:srgbClr val="FF0000"/>
                </a:solidFill>
                <a:latin typeface="Georgia"/>
              </a:rPr>
              <a:t>milk </a:t>
            </a:r>
            <a:r>
              <a:rPr lang="en-US" sz="2700" dirty="0">
                <a:solidFill>
                  <a:prstClr val="black"/>
                </a:solidFill>
                <a:latin typeface="Georgia"/>
              </a:rPr>
              <a:t>then bile).becomes pale, exhausted and drowsy.</a:t>
            </a:r>
          </a:p>
          <a:p>
            <a:pPr algn="l" rtl="0"/>
            <a:r>
              <a:rPr lang="en-US" sz="2700" dirty="0">
                <a:solidFill>
                  <a:prstClr val="black"/>
                </a:solidFill>
                <a:latin typeface="Georgia"/>
              </a:rPr>
              <a:t> Pass a "</a:t>
            </a:r>
            <a:r>
              <a:rPr lang="en-US" sz="2700" b="1" dirty="0">
                <a:solidFill>
                  <a:srgbClr val="FF0000"/>
                </a:solidFill>
                <a:latin typeface="Georgia"/>
              </a:rPr>
              <a:t>redcurrant jelly </a:t>
            </a:r>
            <a:r>
              <a:rPr lang="en-US" sz="2700" dirty="0">
                <a:solidFill>
                  <a:prstClr val="black"/>
                </a:solidFill>
                <a:latin typeface="Georgia"/>
              </a:rPr>
              <a:t>"stool.</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4" y="457200"/>
            <a:ext cx="5937755" cy="1188720"/>
          </a:xfrm>
        </p:spPr>
        <p:txBody>
          <a:bodyPr/>
          <a:lstStyle/>
          <a:p>
            <a:r>
              <a:rPr lang="en-US" b="1" dirty="0">
                <a:solidFill>
                  <a:srgbClr val="00B0F0"/>
                </a:solidFill>
              </a:rPr>
              <a:t>Clinical manifestations:</a:t>
            </a:r>
            <a:endParaRPr lang="en-US" dirty="0"/>
          </a:p>
        </p:txBody>
      </p:sp>
      <p:sp>
        <p:nvSpPr>
          <p:cNvPr id="3" name="Content Placeholder 2"/>
          <p:cNvSpPr>
            <a:spLocks noGrp="1"/>
          </p:cNvSpPr>
          <p:nvPr>
            <p:ph idx="1"/>
          </p:nvPr>
        </p:nvSpPr>
        <p:spPr>
          <a:xfrm>
            <a:off x="762000" y="2057400"/>
            <a:ext cx="7543799" cy="4114799"/>
          </a:xfrm>
        </p:spPr>
        <p:txBody>
          <a:bodyPr>
            <a:normAutofit/>
          </a:bodyPr>
          <a:lstStyle/>
          <a:p>
            <a:pPr algn="l" rtl="0"/>
            <a:r>
              <a:rPr lang="en-US" dirty="0"/>
              <a:t> </a:t>
            </a:r>
            <a:r>
              <a:rPr lang="en-US" sz="3200" b="1" u="sng" dirty="0"/>
              <a:t>Signs:</a:t>
            </a:r>
          </a:p>
          <a:p>
            <a:pPr algn="l" rtl="0"/>
            <a:r>
              <a:rPr lang="en-US" sz="2700" dirty="0">
                <a:solidFill>
                  <a:prstClr val="black"/>
                </a:solidFill>
                <a:latin typeface="Georgia"/>
              </a:rPr>
              <a:t>Observing the spasm of the pain.</a:t>
            </a:r>
          </a:p>
          <a:p>
            <a:pPr algn="l" rtl="0"/>
            <a:r>
              <a:rPr lang="en-US" sz="2700" dirty="0">
                <a:solidFill>
                  <a:prstClr val="black"/>
                </a:solidFill>
                <a:latin typeface="Georgia"/>
              </a:rPr>
              <a:t> Palpable </a:t>
            </a:r>
            <a:r>
              <a:rPr lang="en-US" sz="2700" b="1" dirty="0">
                <a:solidFill>
                  <a:srgbClr val="FF0000"/>
                </a:solidFill>
                <a:latin typeface="Georgia"/>
              </a:rPr>
              <a:t>sausage-shaped</a:t>
            </a:r>
            <a:r>
              <a:rPr lang="en-US" sz="2700" dirty="0">
                <a:solidFill>
                  <a:prstClr val="black"/>
                </a:solidFill>
                <a:latin typeface="Georgia"/>
              </a:rPr>
              <a:t> mass, anywhere around umbilical.</a:t>
            </a:r>
          </a:p>
          <a:p>
            <a:pPr algn="l" rtl="0"/>
            <a:r>
              <a:rPr lang="en-US" sz="2700" dirty="0">
                <a:solidFill>
                  <a:prstClr val="black"/>
                </a:solidFill>
                <a:latin typeface="Georgia"/>
              </a:rPr>
              <a:t> Rectal examination reveal blood or feeling the apex.</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922" y="228600"/>
            <a:ext cx="5937755" cy="1188720"/>
          </a:xfrm>
        </p:spPr>
        <p:txBody>
          <a:bodyPr/>
          <a:lstStyle/>
          <a:p>
            <a:r>
              <a:rPr lang="en-US" sz="2800" b="1" dirty="0">
                <a:solidFill>
                  <a:srgbClr val="00B0F0"/>
                </a:solidFill>
              </a:rPr>
              <a:t>diagnosis</a:t>
            </a:r>
          </a:p>
        </p:txBody>
      </p:sp>
      <p:sp>
        <p:nvSpPr>
          <p:cNvPr id="3" name="Content Placeholder 2"/>
          <p:cNvSpPr>
            <a:spLocks noGrp="1"/>
          </p:cNvSpPr>
          <p:nvPr>
            <p:ph idx="1"/>
          </p:nvPr>
        </p:nvSpPr>
        <p:spPr>
          <a:xfrm>
            <a:off x="457201" y="1752601"/>
            <a:ext cx="4571999" cy="3987428"/>
          </a:xfrm>
        </p:spPr>
        <p:txBody>
          <a:bodyPr>
            <a:normAutofit fontScale="92500" lnSpcReduction="20000"/>
          </a:bodyPr>
          <a:lstStyle/>
          <a:p>
            <a:pPr algn="l" rtl="0"/>
            <a:r>
              <a:rPr lang="en-US" sz="3200" b="1" dirty="0">
                <a:solidFill>
                  <a:srgbClr val="C00000"/>
                </a:solidFill>
              </a:rPr>
              <a:t>1</a:t>
            </a:r>
            <a:r>
              <a:rPr lang="en-US" sz="3200" b="1" dirty="0"/>
              <a:t>.plain X-Ray </a:t>
            </a:r>
          </a:p>
          <a:p>
            <a:pPr algn="l" rtl="0"/>
            <a:r>
              <a:rPr lang="en-US" sz="3200" b="1" dirty="0"/>
              <a:t>Abdominal x-rays show signs of :</a:t>
            </a:r>
          </a:p>
          <a:p>
            <a:pPr marL="514350" indent="-514350" algn="l" rtl="0">
              <a:buFont typeface="+mj-lt"/>
              <a:buAutoNum type="alphaUcPeriod"/>
            </a:pPr>
            <a:r>
              <a:rPr lang="en-US" sz="3200" b="1" dirty="0"/>
              <a:t>Small bowel obstruction(air fluid level and bowel dilation) </a:t>
            </a:r>
          </a:p>
          <a:p>
            <a:pPr marL="514350" indent="-514350" algn="l" rtl="0">
              <a:buFont typeface="+mj-lt"/>
              <a:buAutoNum type="alphaUcPeriod"/>
            </a:pPr>
            <a:r>
              <a:rPr lang="en-US" sz="3200" b="1" dirty="0"/>
              <a:t>Soft tissue opacity. </a:t>
            </a:r>
          </a:p>
          <a:p>
            <a:pPr algn="l" rtl="0">
              <a:buNone/>
            </a:pPr>
            <a:r>
              <a:rPr lang="en-US" sz="3200" dirty="0"/>
              <a:t>       </a:t>
            </a:r>
            <a:r>
              <a:rPr lang="en-US" sz="3200" b="1" dirty="0"/>
              <a:t> </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199" y="1841314"/>
            <a:ext cx="4114799" cy="448328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5859"/>
            <a:ext cx="5937755" cy="1188720"/>
          </a:xfrm>
        </p:spPr>
        <p:txBody>
          <a:bodyPr/>
          <a:lstStyle/>
          <a:p>
            <a:r>
              <a:rPr lang="en-US" sz="2400" b="1" dirty="0">
                <a:solidFill>
                  <a:srgbClr val="00B0F0"/>
                </a:solidFill>
              </a:rPr>
              <a:t>diagnosis</a:t>
            </a:r>
            <a:endParaRPr lang="en-US" dirty="0"/>
          </a:p>
        </p:txBody>
      </p:sp>
      <p:sp>
        <p:nvSpPr>
          <p:cNvPr id="3" name="Content Placeholder 2"/>
          <p:cNvSpPr>
            <a:spLocks noGrp="1"/>
          </p:cNvSpPr>
          <p:nvPr>
            <p:ph idx="1"/>
          </p:nvPr>
        </p:nvSpPr>
        <p:spPr>
          <a:xfrm>
            <a:off x="679955" y="1524000"/>
            <a:ext cx="6934200" cy="1091829"/>
          </a:xfrm>
        </p:spPr>
        <p:txBody>
          <a:bodyPr/>
          <a:lstStyle/>
          <a:p>
            <a:pPr algn="l" rtl="0"/>
            <a:r>
              <a:rPr lang="en-US" sz="3200" b="1" dirty="0"/>
              <a:t>2- contrast barium enema (GOLD STANDARD)</a:t>
            </a:r>
            <a:r>
              <a:rPr lang="en-US" sz="3200" dirty="0"/>
              <a:t>:</a:t>
            </a:r>
          </a:p>
        </p:txBody>
      </p:sp>
      <p:pic>
        <p:nvPicPr>
          <p:cNvPr id="5" name="Picture 4" descr="73059274_508119353301892_4296069277233971200_n.jpg"/>
          <p:cNvPicPr>
            <a:picLocks noChangeAspect="1"/>
          </p:cNvPicPr>
          <p:nvPr/>
        </p:nvPicPr>
        <p:blipFill>
          <a:blip r:embed="rId2" cstate="print"/>
          <a:stretch>
            <a:fillRect/>
          </a:stretch>
        </p:blipFill>
        <p:spPr>
          <a:xfrm>
            <a:off x="4267200" y="2818133"/>
            <a:ext cx="4677000" cy="274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55" y="2818133"/>
            <a:ext cx="3434845" cy="2945504"/>
          </a:xfrm>
          <a:prstGeom prst="rect">
            <a:avLst/>
          </a:prstGeom>
        </p:spPr>
      </p:pic>
      <p:sp>
        <p:nvSpPr>
          <p:cNvPr id="7" name="Rectangle 6"/>
          <p:cNvSpPr/>
          <p:nvPr/>
        </p:nvSpPr>
        <p:spPr>
          <a:xfrm>
            <a:off x="5286621" y="5763637"/>
            <a:ext cx="3483646" cy="584775"/>
          </a:xfrm>
          <a:prstGeom prst="rect">
            <a:avLst/>
          </a:prstGeom>
        </p:spPr>
        <p:txBody>
          <a:bodyPr wrap="none">
            <a:spAutoFit/>
          </a:bodyPr>
          <a:lstStyle/>
          <a:p>
            <a:pPr marL="228600" lvl="0" indent="-228600">
              <a:spcBef>
                <a:spcPts val="1000"/>
              </a:spcBef>
              <a:buClr>
                <a:srgbClr val="9BAFB5"/>
              </a:buClr>
              <a:buFont typeface="Arial" panose="020B0604020202020204" pitchFamily="34" charset="0"/>
              <a:buChar char="•"/>
            </a:pPr>
            <a:r>
              <a:rPr lang="en-US" sz="3200" dirty="0">
                <a:solidFill>
                  <a:srgbClr val="000000">
                    <a:lumMod val="85000"/>
                    <a:lumOff val="15000"/>
                  </a:srgbClr>
                </a:solidFill>
              </a:rPr>
              <a:t>Coiled spring sign </a:t>
            </a:r>
          </a:p>
        </p:txBody>
      </p:sp>
      <p:pic>
        <p:nvPicPr>
          <p:cNvPr id="8" name="Picture 7"/>
          <p:cNvPicPr>
            <a:picLocks noChangeAspect="1"/>
          </p:cNvPicPr>
          <p:nvPr/>
        </p:nvPicPr>
        <p:blipFill>
          <a:blip r:embed="rId4"/>
          <a:stretch>
            <a:fillRect/>
          </a:stretch>
        </p:blipFill>
        <p:spPr>
          <a:xfrm>
            <a:off x="-4482" y="5763637"/>
            <a:ext cx="4652682" cy="8535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وان 1">
            <a:extLst>
              <a:ext uri="{FF2B5EF4-FFF2-40B4-BE49-F238E27FC236}">
                <a16:creationId xmlns:a16="http://schemas.microsoft.com/office/drawing/2014/main" id="{E14C30F6-FEF2-4B8D-A5F1-66FED37C3E7A}"/>
              </a:ext>
            </a:extLst>
          </p:cNvPr>
          <p:cNvSpPr>
            <a:spLocks noGrp="1"/>
          </p:cNvSpPr>
          <p:nvPr>
            <p:ph type="title"/>
          </p:nvPr>
        </p:nvSpPr>
        <p:spPr/>
        <p:txBody>
          <a:bodyPr/>
          <a:lstStyle/>
          <a:p>
            <a:pPr eaLnBrk="1" fontAlgn="auto" hangingPunct="1">
              <a:spcAft>
                <a:spcPts val="0"/>
              </a:spcAft>
              <a:defRPr/>
            </a:pPr>
            <a:endParaRPr lang="ar-JO">
              <a:solidFill>
                <a:srgbClr val="7B9899"/>
              </a:solidFill>
              <a:cs typeface="+mj-cs"/>
            </a:endParaRPr>
          </a:p>
        </p:txBody>
      </p:sp>
      <p:graphicFrame>
        <p:nvGraphicFramePr>
          <p:cNvPr id="5" name="عنصر نائب للمحتوى 4">
            <a:extLst>
              <a:ext uri="{FF2B5EF4-FFF2-40B4-BE49-F238E27FC236}">
                <a16:creationId xmlns:a16="http://schemas.microsoft.com/office/drawing/2014/main" id="{95B8A325-2DF0-4FDF-A87B-2F4EB9B83272}"/>
              </a:ext>
            </a:extLst>
          </p:cNvPr>
          <p:cNvGraphicFramePr>
            <a:graphicFrameLocks noGrp="1"/>
          </p:cNvGraphicFramePr>
          <p:nvPr>
            <p:ph idx="1"/>
          </p:nvPr>
        </p:nvGraphicFramePr>
        <p:xfrm>
          <a:off x="0" y="857250"/>
          <a:ext cx="9144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رقم الشريحة 2">
            <a:extLst>
              <a:ext uri="{FF2B5EF4-FFF2-40B4-BE49-F238E27FC236}">
                <a16:creationId xmlns:a16="http://schemas.microsoft.com/office/drawing/2014/main" id="{0AF9A770-10A1-4B61-9D22-DBB713C15FF4}"/>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1ACE7DDD-CFD2-4106-AF60-C9DB0E3632DC}" type="slidenum">
              <a:rPr lang="en-US" altLang="en-US" b="1" i="1">
                <a:solidFill>
                  <a:srgbClr val="B5A788"/>
                </a:solidFill>
              </a:rPr>
              <a:pPr defTabSz="685800" rtl="1" eaLnBrk="1" fontAlgn="base" hangingPunct="1">
                <a:spcBef>
                  <a:spcPct val="0"/>
                </a:spcBef>
                <a:spcAft>
                  <a:spcPct val="0"/>
                </a:spcAft>
              </a:pPr>
              <a:t>3</a:t>
            </a:fld>
            <a:endParaRPr lang="en-US" altLang="en-US" b="1" i="1">
              <a:solidFill>
                <a:srgbClr val="B5A78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669" y="345188"/>
            <a:ext cx="5937755" cy="1188720"/>
          </a:xfrm>
        </p:spPr>
        <p:txBody>
          <a:bodyPr/>
          <a:lstStyle/>
          <a:p>
            <a:r>
              <a:rPr lang="en-US" sz="2400" b="1" dirty="0">
                <a:solidFill>
                  <a:srgbClr val="00B0F0"/>
                </a:solidFill>
              </a:rPr>
              <a:t>diagnosis</a:t>
            </a:r>
            <a:endParaRPr lang="en-US" dirty="0"/>
          </a:p>
        </p:txBody>
      </p:sp>
      <p:sp>
        <p:nvSpPr>
          <p:cNvPr id="3" name="Content Placeholder 2"/>
          <p:cNvSpPr>
            <a:spLocks noGrp="1"/>
          </p:cNvSpPr>
          <p:nvPr>
            <p:ph idx="1"/>
          </p:nvPr>
        </p:nvSpPr>
        <p:spPr>
          <a:xfrm>
            <a:off x="1606045" y="1981201"/>
            <a:ext cx="5937755" cy="3758828"/>
          </a:xfrm>
        </p:spPr>
        <p:txBody>
          <a:bodyPr>
            <a:normAutofit/>
          </a:bodyPr>
          <a:lstStyle/>
          <a:p>
            <a:pPr algn="l" rtl="0"/>
            <a:r>
              <a:rPr lang="en-US" sz="3200" b="1" dirty="0"/>
              <a:t>3-ultrasoud:</a:t>
            </a:r>
          </a:p>
          <a:p>
            <a:pPr algn="l" rtl="0"/>
            <a:r>
              <a:rPr lang="en-US" sz="3200" dirty="0" err="1"/>
              <a:t>Saggital</a:t>
            </a:r>
            <a:r>
              <a:rPr lang="en-US" sz="3200" dirty="0"/>
              <a:t> scan :kidney like mass </a:t>
            </a:r>
          </a:p>
          <a:p>
            <a:pPr algn="l" rtl="0"/>
            <a:r>
              <a:rPr lang="en-US" sz="3200" dirty="0"/>
              <a:t>Transverse scan : target sign</a:t>
            </a:r>
          </a:p>
        </p:txBody>
      </p:sp>
      <p:pic>
        <p:nvPicPr>
          <p:cNvPr id="4" name="Picture 6"/>
          <p:cNvPicPr>
            <a:picLocks noChangeAspect="1" noChangeArrowheads="1"/>
          </p:cNvPicPr>
          <p:nvPr/>
        </p:nvPicPr>
        <p:blipFill>
          <a:blip r:embed="rId2" cstate="print"/>
          <a:srcRect/>
          <a:stretch>
            <a:fillRect/>
          </a:stretch>
        </p:blipFill>
        <p:spPr bwMode="auto">
          <a:xfrm>
            <a:off x="2286000" y="3878919"/>
            <a:ext cx="3124200" cy="2750297"/>
          </a:xfrm>
          <a:prstGeom prst="rect">
            <a:avLst/>
          </a:prstGeom>
          <a:noFill/>
          <a:ln w="9525">
            <a:noFill/>
            <a:miter lim="800000"/>
            <a:headEnd/>
            <a:tailEnd/>
          </a:ln>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8648" t="15909" r="6639" b="2062"/>
          <a:stretch/>
        </p:blipFill>
        <p:spPr>
          <a:xfrm>
            <a:off x="5562600" y="3878919"/>
            <a:ext cx="3429989" cy="275029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4" y="304800"/>
            <a:ext cx="5937755" cy="1188720"/>
          </a:xfrm>
        </p:spPr>
        <p:txBody>
          <a:bodyPr>
            <a:normAutofit/>
          </a:bodyPr>
          <a:lstStyle/>
          <a:p>
            <a:r>
              <a:rPr lang="en-US" sz="3200" b="1" dirty="0">
                <a:solidFill>
                  <a:srgbClr val="00B0F0"/>
                </a:solidFill>
              </a:rPr>
              <a:t>Management</a:t>
            </a:r>
          </a:p>
        </p:txBody>
      </p:sp>
      <p:sp>
        <p:nvSpPr>
          <p:cNvPr id="3" name="Content Placeholder 2"/>
          <p:cNvSpPr>
            <a:spLocks noGrp="1"/>
          </p:cNvSpPr>
          <p:nvPr>
            <p:ph idx="1"/>
          </p:nvPr>
        </p:nvSpPr>
        <p:spPr>
          <a:xfrm>
            <a:off x="457200" y="1905000"/>
            <a:ext cx="8000999" cy="4724400"/>
          </a:xfrm>
        </p:spPr>
        <p:txBody>
          <a:bodyPr>
            <a:noAutofit/>
          </a:bodyPr>
          <a:lstStyle/>
          <a:p>
            <a:pPr algn="l" rtl="0"/>
            <a:r>
              <a:rPr lang="en-US" sz="2400" dirty="0"/>
              <a:t>Non- operative reduction.(hydrostatic or pneumatic reduction).</a:t>
            </a:r>
          </a:p>
          <a:p>
            <a:pPr algn="l" rtl="0"/>
            <a:r>
              <a:rPr lang="en-US" sz="2400" dirty="0"/>
              <a:t> Using a barium enema or air at controlled pressure. </a:t>
            </a:r>
          </a:p>
          <a:p>
            <a:pPr algn="l" rtl="0"/>
            <a:r>
              <a:rPr lang="en-US" sz="2400" dirty="0"/>
              <a:t>Reduction monitored by fluoroscopy.</a:t>
            </a:r>
          </a:p>
          <a:p>
            <a:pPr algn="l" rtl="0"/>
            <a:r>
              <a:rPr lang="en-US" sz="2400" dirty="0"/>
              <a:t> Successful reduction can be accepted only if.:</a:t>
            </a:r>
          </a:p>
          <a:p>
            <a:pPr marL="342900" indent="-342900" algn="l" rtl="0">
              <a:buFont typeface="+mj-lt"/>
              <a:buAutoNum type="arabicPeriod"/>
            </a:pPr>
            <a:r>
              <a:rPr lang="en-US" sz="2400" dirty="0"/>
              <a:t>Free reflux of barium or air into the small bowel. </a:t>
            </a:r>
          </a:p>
          <a:p>
            <a:pPr marL="342900" indent="-342900" algn="l" rtl="0">
              <a:buFont typeface="+mj-lt"/>
              <a:buAutoNum type="arabicPeriod"/>
            </a:pPr>
            <a:r>
              <a:rPr lang="en-US" sz="2400" dirty="0"/>
              <a:t> Resolution of the symptoms and signs.</a:t>
            </a:r>
          </a:p>
          <a:p>
            <a:pPr marL="342900" indent="-342900" algn="l" rtl="0">
              <a:buFont typeface="+mj-lt"/>
              <a:buAutoNum type="arabicPeriod"/>
            </a:pPr>
            <a:r>
              <a:rPr lang="en-US" sz="2400" dirty="0"/>
              <a:t> Disappearance of the abdominal mass by clinical examination and by ultrasound evaluation.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457200"/>
            <a:ext cx="6172200" cy="2845308"/>
          </a:xfrm>
        </p:spPr>
        <p:txBody>
          <a:bodyPr>
            <a:normAutofit/>
          </a:bodyPr>
          <a:lstStyle/>
          <a:p>
            <a:r>
              <a:rPr lang="en-US" sz="2800" b="1" dirty="0">
                <a:solidFill>
                  <a:srgbClr val="FF0000"/>
                </a:solidFill>
              </a:rPr>
              <a:t>70% of intussusception can be reduced non-operatively. </a:t>
            </a:r>
            <a:endParaRPr lang="ar-JO" b="1" dirty="0">
              <a:solidFill>
                <a:srgbClr val="FF0000"/>
              </a:solidFill>
            </a:endParaRPr>
          </a:p>
        </p:txBody>
      </p:sp>
      <p:sp>
        <p:nvSpPr>
          <p:cNvPr id="5" name="Title 3"/>
          <p:cNvSpPr txBox="1">
            <a:spLocks/>
          </p:cNvSpPr>
          <p:nvPr/>
        </p:nvSpPr>
        <p:spPr bwMode="black">
          <a:xfrm>
            <a:off x="1380565" y="3505200"/>
            <a:ext cx="6172200" cy="2845308"/>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1"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800" b="1" dirty="0">
                <a:solidFill>
                  <a:srgbClr val="FF0000"/>
                </a:solidFill>
              </a:rPr>
              <a:t>Recurrent intussusception occurs in up to 10 % of cases after non-</a:t>
            </a:r>
            <a:r>
              <a:rPr lang="en-US" sz="2800" b="1" dirty="0" err="1">
                <a:solidFill>
                  <a:srgbClr val="FF0000"/>
                </a:solidFill>
              </a:rPr>
              <a:t>oper</a:t>
            </a:r>
            <a:r>
              <a:rPr lang="en-US" sz="2800" b="1" dirty="0">
                <a:solidFill>
                  <a:srgbClr val="FF0000"/>
                </a:solidFill>
              </a:rPr>
              <a:t> reduction.</a:t>
            </a:r>
            <a:endParaRPr lang="ar-JO" b="1"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629399" cy="1620012"/>
          </a:xfrm>
        </p:spPr>
        <p:txBody>
          <a:bodyPr>
            <a:normAutofit/>
          </a:bodyPr>
          <a:lstStyle/>
          <a:p>
            <a:r>
              <a:rPr lang="en-US" sz="2800" b="1" u="sng" dirty="0">
                <a:solidFill>
                  <a:srgbClr val="FF0000"/>
                </a:solidFill>
              </a:rPr>
              <a:t>Contraindication</a:t>
            </a:r>
            <a:r>
              <a:rPr lang="en-US" sz="2800" b="1" dirty="0">
                <a:solidFill>
                  <a:srgbClr val="FF0000"/>
                </a:solidFill>
              </a:rPr>
              <a:t> of the non-operative reduction</a:t>
            </a:r>
            <a:endParaRPr lang="ar-JO" b="1" dirty="0">
              <a:solidFill>
                <a:srgbClr val="FF0000"/>
              </a:solidFill>
            </a:endParaRPr>
          </a:p>
        </p:txBody>
      </p:sp>
      <p:sp>
        <p:nvSpPr>
          <p:cNvPr id="4" name="Rectangle 3"/>
          <p:cNvSpPr/>
          <p:nvPr/>
        </p:nvSpPr>
        <p:spPr>
          <a:xfrm>
            <a:off x="838200" y="2590800"/>
            <a:ext cx="7543800" cy="2013693"/>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497" b="0" i="0" u="none" strike="noStrike" kern="0" cap="none" spc="0" normalizeH="0" baseline="0" noProof="0" dirty="0">
                <a:ln>
                  <a:noFill/>
                </a:ln>
                <a:solidFill>
                  <a:prstClr val="black"/>
                </a:solidFill>
                <a:effectLst/>
                <a:uLnTx/>
                <a:uFillTx/>
                <a:latin typeface="Georgia"/>
              </a:rPr>
              <a:t>Signs of peritonitis or perforation.</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kumimoji="0" lang="en-US" sz="2497" b="0" i="0" u="none" strike="noStrike" kern="0" cap="none" spc="0" normalizeH="0" baseline="0" noProof="0" dirty="0">
              <a:ln>
                <a:noFill/>
              </a:ln>
              <a:solidFill>
                <a:prstClr val="black"/>
              </a:solidFill>
              <a:effectLst/>
              <a:uLnTx/>
              <a:uFillTx/>
              <a:latin typeface="Georgia"/>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497" b="0" i="0" u="none" strike="noStrike" kern="0" cap="none" spc="0" normalizeH="0" baseline="0" noProof="0" dirty="0">
                <a:ln>
                  <a:noFill/>
                </a:ln>
                <a:solidFill>
                  <a:prstClr val="black"/>
                </a:solidFill>
                <a:effectLst/>
                <a:uLnTx/>
                <a:uFillTx/>
                <a:latin typeface="Georgia"/>
              </a:rPr>
              <a:t> Known pathological lead point.</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kumimoji="0" lang="en-US" sz="2497" b="0" i="0" u="none" strike="noStrike" kern="0" cap="none" spc="0" normalizeH="0" baseline="0" noProof="0" dirty="0">
              <a:ln>
                <a:noFill/>
              </a:ln>
              <a:solidFill>
                <a:prstClr val="black"/>
              </a:solidFill>
              <a:effectLst/>
              <a:uLnTx/>
              <a:uFillTx/>
              <a:latin typeface="Georgia"/>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497" b="0" i="0" u="none" strike="noStrike" kern="0" cap="none" spc="0" normalizeH="0" baseline="0" noProof="0" dirty="0">
                <a:ln>
                  <a:noFill/>
                </a:ln>
                <a:solidFill>
                  <a:prstClr val="black"/>
                </a:solidFill>
                <a:effectLst/>
                <a:uLnTx/>
                <a:uFillTx/>
                <a:latin typeface="Georgia"/>
              </a:rPr>
              <a:t> In the presence of shock. </a:t>
            </a:r>
            <a:endParaRPr kumimoji="0" lang="ar-JO"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35735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
            <a:ext cx="5937755" cy="1188720"/>
          </a:xfrm>
        </p:spPr>
        <p:txBody>
          <a:bodyPr>
            <a:normAutofit/>
          </a:bodyPr>
          <a:lstStyle/>
          <a:p>
            <a:r>
              <a:rPr lang="en-US" b="1" dirty="0">
                <a:solidFill>
                  <a:srgbClr val="FF0000"/>
                </a:solidFill>
              </a:rPr>
              <a:t>Surgical indications</a:t>
            </a:r>
          </a:p>
        </p:txBody>
      </p:sp>
      <p:sp>
        <p:nvSpPr>
          <p:cNvPr id="5" name="Rectangle 4"/>
          <p:cNvSpPr/>
          <p:nvPr/>
        </p:nvSpPr>
        <p:spPr>
          <a:xfrm>
            <a:off x="152400" y="1371600"/>
            <a:ext cx="8991600" cy="1569660"/>
          </a:xfrm>
          <a:prstGeom prst="rect">
            <a:avLst/>
          </a:prstGeom>
        </p:spPr>
        <p:txBody>
          <a:bodyPr wrap="square">
            <a:spAutoFit/>
          </a:bodyPr>
          <a:lstStyle/>
          <a:p>
            <a:pPr marL="457200" indent="-457200">
              <a:buFont typeface="+mj-lt"/>
              <a:buAutoNum type="arabicPeriod"/>
            </a:pPr>
            <a:r>
              <a:rPr lang="en-US" sz="2400" dirty="0"/>
              <a:t>If non-operative reduction is contraindicated. </a:t>
            </a:r>
          </a:p>
          <a:p>
            <a:pPr marL="457200" indent="-457200">
              <a:buFont typeface="+mj-lt"/>
              <a:buAutoNum type="arabicPeriod"/>
            </a:pPr>
            <a:r>
              <a:rPr lang="en-US" sz="2400" dirty="0"/>
              <a:t>In unsuccessful non-operative reduction. </a:t>
            </a:r>
          </a:p>
          <a:p>
            <a:pPr marL="457200" indent="-457200">
              <a:buFont typeface="+mj-lt"/>
              <a:buAutoNum type="arabicPeriod"/>
            </a:pPr>
            <a:r>
              <a:rPr lang="en-US" sz="2400" dirty="0"/>
              <a:t>If a pathological lead point is suspected.</a:t>
            </a:r>
          </a:p>
          <a:p>
            <a:pPr marL="457200" indent="-457200">
              <a:buFont typeface="+mj-lt"/>
              <a:buAutoNum type="arabicPeriod"/>
            </a:pPr>
            <a:r>
              <a:rPr lang="en-US" sz="2400" dirty="0"/>
              <a:t> In cases of recurrence after reduction.</a:t>
            </a:r>
          </a:p>
        </p:txBody>
      </p:sp>
      <p:sp>
        <p:nvSpPr>
          <p:cNvPr id="7" name="Title 1"/>
          <p:cNvSpPr txBox="1">
            <a:spLocks/>
          </p:cNvSpPr>
          <p:nvPr/>
        </p:nvSpPr>
        <p:spPr bwMode="black">
          <a:xfrm>
            <a:off x="1488141" y="3646109"/>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1"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b="1" dirty="0">
                <a:solidFill>
                  <a:srgbClr val="FF0000"/>
                </a:solidFill>
              </a:rPr>
              <a:t>Resection and anastomosis</a:t>
            </a:r>
          </a:p>
        </p:txBody>
      </p:sp>
      <p:sp>
        <p:nvSpPr>
          <p:cNvPr id="8" name="Rectangle 7"/>
          <p:cNvSpPr/>
          <p:nvPr/>
        </p:nvSpPr>
        <p:spPr>
          <a:xfrm>
            <a:off x="304800" y="4953000"/>
            <a:ext cx="7315200" cy="1200329"/>
          </a:xfrm>
          <a:prstGeom prst="rect">
            <a:avLst/>
          </a:prstGeom>
        </p:spPr>
        <p:txBody>
          <a:bodyPr wrap="square">
            <a:spAutoFit/>
          </a:bodyPr>
          <a:lstStyle/>
          <a:p>
            <a:pPr marL="457200" lvl="0" indent="-457200">
              <a:buFont typeface="+mj-lt"/>
              <a:buAutoNum type="arabicPeriod"/>
            </a:pPr>
            <a:r>
              <a:rPr lang="en-US" sz="2400" dirty="0">
                <a:solidFill>
                  <a:srgbClr val="000000"/>
                </a:solidFill>
              </a:rPr>
              <a:t>Non-viability of the segment. </a:t>
            </a:r>
          </a:p>
          <a:p>
            <a:pPr marL="457200" lvl="0" indent="-457200">
              <a:buFont typeface="+mj-lt"/>
              <a:buAutoNum type="arabicPeriod"/>
            </a:pPr>
            <a:r>
              <a:rPr lang="en-US" sz="2400" dirty="0">
                <a:solidFill>
                  <a:srgbClr val="000000"/>
                </a:solidFill>
              </a:rPr>
              <a:t>Irreducible intussusception.</a:t>
            </a:r>
          </a:p>
          <a:p>
            <a:pPr marL="457200" lvl="0" indent="-457200">
              <a:buFont typeface="+mj-lt"/>
              <a:buAutoNum type="arabicPeriod"/>
            </a:pPr>
            <a:r>
              <a:rPr lang="en-US" sz="2400" dirty="0">
                <a:solidFill>
                  <a:srgbClr val="000000"/>
                </a:solidFill>
              </a:rPr>
              <a:t> Presence of a pathological lead point.</a:t>
            </a:r>
            <a:endParaRPr lang="en-US" sz="2400" b="1"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598" y="543308"/>
            <a:ext cx="5937755" cy="1188720"/>
          </a:xfrm>
        </p:spPr>
        <p:txBody>
          <a:bodyPr>
            <a:noAutofit/>
          </a:bodyPr>
          <a:lstStyle/>
          <a:p>
            <a:r>
              <a:rPr lang="en-US" sz="4800" b="1" dirty="0">
                <a:solidFill>
                  <a:srgbClr val="00B0F0"/>
                </a:solidFill>
                <a:effectLst>
                  <a:outerShdw blurRad="38100" dist="38100" dir="2700000" algn="tl">
                    <a:srgbClr val="000000">
                      <a:alpha val="43137"/>
                    </a:srgbClr>
                  </a:outerShdw>
                </a:effectLst>
              </a:rPr>
              <a:t>adhesions</a:t>
            </a:r>
          </a:p>
        </p:txBody>
      </p:sp>
      <p:sp>
        <p:nvSpPr>
          <p:cNvPr id="3" name="Content Placeholder 2"/>
          <p:cNvSpPr>
            <a:spLocks noGrp="1"/>
          </p:cNvSpPr>
          <p:nvPr>
            <p:ph idx="1"/>
          </p:nvPr>
        </p:nvSpPr>
        <p:spPr>
          <a:xfrm>
            <a:off x="419100" y="2057400"/>
            <a:ext cx="8267700" cy="4571999"/>
          </a:xfrm>
        </p:spPr>
        <p:txBody>
          <a:bodyPr>
            <a:normAutofit/>
          </a:bodyPr>
          <a:lstStyle/>
          <a:p>
            <a:pPr algn="ctr" rtl="0">
              <a:buNone/>
            </a:pPr>
            <a:r>
              <a:rPr lang="en-US" sz="3200" b="1" u="sng" dirty="0">
                <a:solidFill>
                  <a:srgbClr val="FF0000"/>
                </a:solidFill>
              </a:rPr>
              <a:t>Acquired adhesion </a:t>
            </a:r>
          </a:p>
          <a:p>
            <a:pPr algn="l" rtl="0">
              <a:buNone/>
            </a:pPr>
            <a:r>
              <a:rPr lang="en-US" dirty="0"/>
              <a:t>   common cause of IO (kinking , direct obstruction of lumen )</a:t>
            </a:r>
          </a:p>
          <a:p>
            <a:pPr algn="l" rtl="0"/>
            <a:r>
              <a:rPr lang="en-US" dirty="0"/>
              <a:t>  Either due to (post-operative , post-inflammatory)</a:t>
            </a:r>
          </a:p>
          <a:p>
            <a:pPr algn="l" rtl="0"/>
            <a:r>
              <a:rPr lang="ar-JO" dirty="0"/>
              <a:t>The postsurgical onset of obstructive symptoms may take from 2 days to 10 years to occu</a:t>
            </a:r>
            <a:r>
              <a:rPr lang="en-US" dirty="0"/>
              <a:t>r</a:t>
            </a:r>
            <a:r>
              <a:rPr lang="ar-JO" dirty="0"/>
              <a:t>,</a:t>
            </a:r>
            <a:r>
              <a:rPr lang="ar-JO" dirty="0">
                <a:ea typeface="Arial" panose="020B0604020202020204" pitchFamily="34" charset="0"/>
                <a:cs typeface="Arial" panose="020B0604020202020204" pitchFamily="34" charset="0"/>
              </a:rPr>
              <a:t>although most adhesions&gt;50% occur within the first 3-6 postoperative months, with more than 75% present during the first 2 postoperative years</a:t>
            </a:r>
            <a:r>
              <a:rPr lang="en-US" dirty="0">
                <a:ea typeface="Arial" panose="020B0604020202020204" pitchFamily="34" charset="0"/>
                <a:cs typeface="Arial" panose="020B0604020202020204" pitchFamily="34" charset="0"/>
              </a:rPr>
              <a:t>.</a:t>
            </a:r>
            <a:endParaRPr lang="en-US" dirty="0"/>
          </a:p>
          <a:p>
            <a:pPr algn="l" rtl="0"/>
            <a:r>
              <a:rPr lang="en-US" dirty="0"/>
              <a:t> strangulation may result from:</a:t>
            </a:r>
          </a:p>
          <a:p>
            <a:pPr algn="l" rtl="0">
              <a:buNone/>
            </a:pPr>
            <a:r>
              <a:rPr lang="en-US" dirty="0"/>
              <a:t>     - compression of the loop blood supply </a:t>
            </a:r>
          </a:p>
          <a:p>
            <a:pPr algn="l" rtl="0">
              <a:buNone/>
            </a:pPr>
            <a:r>
              <a:rPr lang="en-US" dirty="0"/>
              <a:t>     - band induce localized ischemic necrosis by direct pr.   </a:t>
            </a:r>
          </a:p>
        </p:txBody>
      </p:sp>
      <p:sp>
        <p:nvSpPr>
          <p:cNvPr id="4" name="Rectangle 3"/>
          <p:cNvSpPr/>
          <p:nvPr/>
        </p:nvSpPr>
        <p:spPr>
          <a:xfrm>
            <a:off x="419099" y="4800600"/>
            <a:ext cx="8077200" cy="523220"/>
          </a:xfrm>
          <a:prstGeom prst="rect">
            <a:avLst/>
          </a:prstGeom>
        </p:spPr>
        <p:txBody>
          <a:bodyPr wrap="square">
            <a:spAutoFit/>
          </a:bodyPr>
          <a:lstStyle/>
          <a:p>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16" y="457200"/>
            <a:ext cx="5937755" cy="1188720"/>
          </a:xfrm>
        </p:spPr>
        <p:txBody>
          <a:bodyPr/>
          <a:lstStyle/>
          <a:p>
            <a:r>
              <a:rPr lang="en-US" b="1" dirty="0">
                <a:solidFill>
                  <a:srgbClr val="00B0F0"/>
                </a:solidFill>
              </a:rPr>
              <a:t>management</a:t>
            </a:r>
          </a:p>
        </p:txBody>
      </p:sp>
      <p:sp>
        <p:nvSpPr>
          <p:cNvPr id="3" name="Content Placeholder 2"/>
          <p:cNvSpPr>
            <a:spLocks noGrp="1"/>
          </p:cNvSpPr>
          <p:nvPr>
            <p:ph idx="1"/>
          </p:nvPr>
        </p:nvSpPr>
        <p:spPr>
          <a:xfrm>
            <a:off x="685800" y="2057400"/>
            <a:ext cx="7619999" cy="4114799"/>
          </a:xfrm>
        </p:spPr>
        <p:txBody>
          <a:bodyPr>
            <a:normAutofit lnSpcReduction="10000"/>
          </a:bodyPr>
          <a:lstStyle/>
          <a:p>
            <a:pPr algn="l" rtl="0"/>
            <a:endParaRPr lang="en-US" dirty="0">
              <a:solidFill>
                <a:srgbClr val="FF0000"/>
              </a:solidFill>
            </a:endParaRPr>
          </a:p>
          <a:p>
            <a:pPr algn="l" rtl="0"/>
            <a:r>
              <a:rPr lang="en-US" dirty="0"/>
              <a:t>Conservative (NG tube ,I.V fluid ,electrolyte correction and observation )</a:t>
            </a:r>
          </a:p>
          <a:p>
            <a:pPr algn="l" rtl="0"/>
            <a:r>
              <a:rPr lang="en-US" dirty="0"/>
              <a:t>Delay &gt;5 days : increase risk of impaired bowel function ,mortality.</a:t>
            </a:r>
          </a:p>
          <a:p>
            <a:pPr algn="l" rtl="0"/>
            <a:r>
              <a:rPr lang="en-US" dirty="0"/>
              <a:t>Surgical RX (    if :</a:t>
            </a:r>
          </a:p>
          <a:p>
            <a:pPr algn="l" rtl="0">
              <a:buNone/>
            </a:pPr>
            <a:r>
              <a:rPr lang="en-US" dirty="0"/>
              <a:t>                 - suspected strangulation or gangrene </a:t>
            </a:r>
          </a:p>
          <a:p>
            <a:pPr algn="l" rtl="0">
              <a:buNone/>
            </a:pPr>
            <a:r>
              <a:rPr lang="en-US" dirty="0"/>
              <a:t>                 - failure of conservative RX </a:t>
            </a:r>
          </a:p>
          <a:p>
            <a:pPr algn="l" rtl="0"/>
            <a:r>
              <a:rPr lang="en-US" altLang="ar-SA" dirty="0" err="1"/>
              <a:t>Adhesiolysis</a:t>
            </a:r>
            <a:r>
              <a:rPr lang="en-US" altLang="ar-SA" dirty="0"/>
              <a:t> : which involves division of obstructing adhesions .</a:t>
            </a:r>
          </a:p>
          <a:p>
            <a:pPr algn="l" rtl="0"/>
            <a:endParaRPr lang="en-US" altLang="ar-SA" dirty="0"/>
          </a:p>
          <a:p>
            <a:pPr algn="l" rtl="0"/>
            <a:r>
              <a:rPr lang="en-US" altLang="ar-SA" dirty="0"/>
              <a:t>Restricting division only to the obstructing  adhesion , and covering the surface of the affected segment with omental patches in order to limit recurrence</a:t>
            </a:r>
            <a:endParaRPr lang="en-US" dirty="0"/>
          </a:p>
          <a:p>
            <a:pPr algn="l" rtl="0"/>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03501"/>
            <a:ext cx="5937755" cy="1188720"/>
          </a:xfrm>
        </p:spPr>
        <p:txBody>
          <a:bodyPr/>
          <a:lstStyle/>
          <a:p>
            <a:r>
              <a:rPr lang="en-US" dirty="0"/>
              <a:t>Laparotomy or laparoscopic </a:t>
            </a:r>
            <a:r>
              <a:rPr lang="en-US" dirty="0" err="1"/>
              <a:t>adhesiolysis</a:t>
            </a:r>
            <a:r>
              <a:rPr lang="en-US" dirty="0"/>
              <a:t> </a:t>
            </a:r>
          </a:p>
        </p:txBody>
      </p:sp>
      <p:pic>
        <p:nvPicPr>
          <p:cNvPr id="4" name="Content Placeholder 3" descr="http://www.lapscope.com/procedures/images-procedures/jgeorgemd_adhesions1.jpg"/>
          <p:cNvPicPr>
            <a:picLocks noGrp="1" noChangeAspect="1" noChangeArrowheads="1"/>
          </p:cNvPicPr>
          <p:nvPr>
            <p:ph idx="1"/>
          </p:nvPr>
        </p:nvPicPr>
        <p:blipFill>
          <a:blip r:embed="rId2"/>
          <a:srcRect/>
          <a:stretch>
            <a:fillRect/>
          </a:stretch>
        </p:blipFill>
        <p:spPr bwMode="auto">
          <a:xfrm>
            <a:off x="685800" y="1676400"/>
            <a:ext cx="5029200" cy="44688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669" y="457200"/>
            <a:ext cx="5937755" cy="1188720"/>
          </a:xfrm>
        </p:spPr>
        <p:txBody>
          <a:bodyPr/>
          <a:lstStyle/>
          <a:p>
            <a:r>
              <a:rPr lang="en-US" sz="2400" dirty="0">
                <a:solidFill>
                  <a:srgbClr val="FF0000"/>
                </a:solidFill>
              </a:rPr>
              <a:t>Congenital adhesive band </a:t>
            </a:r>
            <a:br>
              <a:rPr lang="en-US" sz="2400" dirty="0">
                <a:solidFill>
                  <a:srgbClr val="FF0000"/>
                </a:solidFill>
              </a:rPr>
            </a:br>
            <a:endParaRPr lang="en-US" dirty="0"/>
          </a:p>
        </p:txBody>
      </p:sp>
      <p:sp>
        <p:nvSpPr>
          <p:cNvPr id="3" name="Content Placeholder 2"/>
          <p:cNvSpPr>
            <a:spLocks noGrp="1"/>
          </p:cNvSpPr>
          <p:nvPr>
            <p:ph idx="1"/>
          </p:nvPr>
        </p:nvSpPr>
        <p:spPr>
          <a:xfrm>
            <a:off x="457200" y="1828801"/>
            <a:ext cx="8077199" cy="3911228"/>
          </a:xfrm>
        </p:spPr>
        <p:txBody>
          <a:bodyPr>
            <a:normAutofit fontScale="77500" lnSpcReduction="20000"/>
          </a:bodyPr>
          <a:lstStyle/>
          <a:p>
            <a:pPr marL="0" indent="0" algn="l" rtl="0">
              <a:buNone/>
            </a:pPr>
            <a:endParaRPr lang="en-US" sz="2800" dirty="0"/>
          </a:p>
          <a:p>
            <a:pPr algn="l" rtl="0"/>
            <a:r>
              <a:rPr lang="en-US" sz="2800" dirty="0"/>
              <a:t>Obstruction is caused by entrapment of the intestine between the band and mesentery or by compression of the bowel.</a:t>
            </a:r>
          </a:p>
          <a:p>
            <a:pPr marL="0" indent="0" algn="l" rtl="0">
              <a:buNone/>
            </a:pPr>
            <a:endParaRPr lang="en-US" sz="2800" dirty="0"/>
          </a:p>
          <a:p>
            <a:pPr algn="l" rtl="0"/>
            <a:r>
              <a:rPr lang="en-US" sz="2800" dirty="0"/>
              <a:t>Patients usually present with symptoms of intestinal obstruction, and despite the availability and wide use of modern imaging techniques, preoperative diagnosis is very difficult to establish. Plain films are nonspecific. Ultrasound scan might provide details of localized distended intestinal loops or indirect signs of peritonitis, but it is not specific while barium-contrast gastrointestinal series may provide clues to narrow the differential diagnosis</a:t>
            </a:r>
          </a:p>
          <a:p>
            <a:pPr algn="l" rtl="0"/>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MMMM\Desktop\LPS Figure 53 (1).jpg"/>
          <p:cNvPicPr>
            <a:picLocks noGrp="1" noChangeAspect="1" noChangeArrowheads="1"/>
          </p:cNvPicPr>
          <p:nvPr>
            <p:ph idx="1"/>
          </p:nvPr>
        </p:nvPicPr>
        <p:blipFill>
          <a:blip r:embed="rId2"/>
          <a:stretch>
            <a:fillRect/>
          </a:stretch>
        </p:blipFill>
        <p:spPr bwMode="auto">
          <a:xfrm>
            <a:off x="2507192" y="2638425"/>
            <a:ext cx="4135966" cy="31019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BB6DA47-D8DF-41A8-9315-CBF264E4BAD0}"/>
              </a:ext>
            </a:extLst>
          </p:cNvPr>
          <p:cNvSpPr/>
          <p:nvPr/>
        </p:nvSpPr>
        <p:spPr bwMode="invGray">
          <a:xfrm rot="5400000">
            <a:off x="3617714" y="1300758"/>
            <a:ext cx="4938713" cy="425648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dirty="0">
              <a:solidFill>
                <a:prstClr val="white"/>
              </a:solidFill>
              <a:latin typeface="Gill Sans MT"/>
            </a:endParaRPr>
          </a:p>
        </p:txBody>
      </p:sp>
      <p:sp>
        <p:nvSpPr>
          <p:cNvPr id="44035" name="Title 1">
            <a:extLst>
              <a:ext uri="{FF2B5EF4-FFF2-40B4-BE49-F238E27FC236}">
                <a16:creationId xmlns:a16="http://schemas.microsoft.com/office/drawing/2014/main" id="{DB2B95BC-C44F-41CA-8C26-D5DCAC50E82F}"/>
              </a:ext>
            </a:extLst>
          </p:cNvPr>
          <p:cNvSpPr>
            <a:spLocks noGrp="1"/>
          </p:cNvSpPr>
          <p:nvPr>
            <p:ph type="ctrTitle"/>
          </p:nvPr>
        </p:nvSpPr>
        <p:spPr bwMode="black">
          <a:xfrm>
            <a:off x="4180285" y="3613548"/>
            <a:ext cx="3813572" cy="1402556"/>
          </a:xfrm>
        </p:spPr>
        <p:txBody>
          <a:bodyPr/>
          <a:lstStyle/>
          <a:p>
            <a:pPr eaLnBrk="1" fontAlgn="auto" hangingPunct="1">
              <a:spcAft>
                <a:spcPts val="0"/>
              </a:spcAft>
              <a:defRPr/>
            </a:pPr>
            <a:r>
              <a:rPr lang="en-US">
                <a:cs typeface="+mj-cs"/>
              </a:rPr>
              <a:t>Acute appendicitis </a:t>
            </a:r>
          </a:p>
        </p:txBody>
      </p:sp>
      <p:sp>
        <p:nvSpPr>
          <p:cNvPr id="23" name="Slide Number Placeholder 22">
            <a:extLst>
              <a:ext uri="{FF2B5EF4-FFF2-40B4-BE49-F238E27FC236}">
                <a16:creationId xmlns:a16="http://schemas.microsoft.com/office/drawing/2014/main" id="{E0C07393-D664-4CCB-97CE-4F54FAEC5B2B}"/>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2277310A-9FDC-4D4E-9707-A608C8D86842}" type="slidenum">
              <a:rPr lang="en-US" altLang="en-US">
                <a:solidFill>
                  <a:srgbClr val="B5A788"/>
                </a:solidFill>
              </a:rPr>
              <a:pPr defTabSz="685800" rtl="1" eaLnBrk="1" fontAlgn="base" hangingPunct="1">
                <a:spcBef>
                  <a:spcPct val="0"/>
                </a:spcBef>
                <a:spcAft>
                  <a:spcPct val="0"/>
                </a:spcAft>
              </a:pPr>
              <a:t>4</a:t>
            </a:fld>
            <a:endParaRPr lang="en-US" altLang="en-US">
              <a:solidFill>
                <a:srgbClr val="B5A788"/>
              </a:solidFill>
            </a:endParaRPr>
          </a:p>
        </p:txBody>
      </p:sp>
      <p:pic>
        <p:nvPicPr>
          <p:cNvPr id="37893" name="صورة 4" descr="download.jpg">
            <a:extLst>
              <a:ext uri="{FF2B5EF4-FFF2-40B4-BE49-F238E27FC236}">
                <a16:creationId xmlns:a16="http://schemas.microsoft.com/office/drawing/2014/main" id="{19716CD3-FBFD-4BCB-AE9A-981BB1381C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79" y="2583656"/>
            <a:ext cx="3302794" cy="296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8800" dirty="0"/>
              <a:t>thanks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484784"/>
            <a:ext cx="7772400" cy="1470025"/>
          </a:xfrm>
        </p:spPr>
        <p:txBody>
          <a:bodyPr/>
          <a:lstStyle/>
          <a:p>
            <a:br>
              <a:rPr lang="en-US" dirty="0">
                <a:solidFill>
                  <a:schemeClr val="tx1"/>
                </a:solidFill>
              </a:rPr>
            </a:br>
            <a:r>
              <a:rPr lang="en-US" dirty="0">
                <a:solidFill>
                  <a:schemeClr val="tx1"/>
                </a:solidFill>
              </a:rPr>
              <a:t>obstructive abdominal pain</a:t>
            </a:r>
            <a:endParaRPr lang="ar-JO" dirty="0">
              <a:solidFill>
                <a:schemeClr val="tx1"/>
              </a:solidFill>
            </a:endParaRPr>
          </a:p>
        </p:txBody>
      </p:sp>
      <p:sp>
        <p:nvSpPr>
          <p:cNvPr id="3" name="عنوان فرعي 2"/>
          <p:cNvSpPr>
            <a:spLocks noGrp="1"/>
          </p:cNvSpPr>
          <p:nvPr>
            <p:ph type="subTitle" idx="1"/>
          </p:nvPr>
        </p:nvSpPr>
        <p:spPr>
          <a:xfrm>
            <a:off x="899592" y="3645024"/>
            <a:ext cx="6400800" cy="1752600"/>
          </a:xfrm>
        </p:spPr>
        <p:txBody>
          <a:bodyPr>
            <a:normAutofit fontScale="92500" lnSpcReduction="20000"/>
          </a:bodyPr>
          <a:lstStyle/>
          <a:p>
            <a:endParaRPr lang="en-US" dirty="0"/>
          </a:p>
          <a:p>
            <a:r>
              <a:rPr lang="en-US" dirty="0"/>
              <a:t>Congenital causes :</a:t>
            </a:r>
          </a:p>
          <a:p>
            <a:r>
              <a:rPr lang="en-US" dirty="0"/>
              <a:t>Volvulus </a:t>
            </a:r>
            <a:r>
              <a:rPr lang="en-US" dirty="0" err="1"/>
              <a:t>neonatorum</a:t>
            </a:r>
            <a:r>
              <a:rPr lang="en-US" dirty="0"/>
              <a:t> </a:t>
            </a:r>
          </a:p>
          <a:p>
            <a:r>
              <a:rPr lang="en-US" dirty="0" err="1"/>
              <a:t>Meckle's</a:t>
            </a:r>
            <a:r>
              <a:rPr lang="en-US" dirty="0"/>
              <a:t> diverticulum</a:t>
            </a:r>
            <a:endParaRPr lang="ar-JO" dirty="0"/>
          </a:p>
        </p:txBody>
      </p:sp>
    </p:spTree>
    <p:extLst>
      <p:ext uri="{BB962C8B-B14F-4D97-AF65-F5344CB8AC3E}">
        <p14:creationId xmlns:p14="http://schemas.microsoft.com/office/powerpoint/2010/main" val="1265135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94950" y="1484784"/>
            <a:ext cx="8713539" cy="4154984"/>
          </a:xfrm>
          <a:prstGeom prst="rect">
            <a:avLst/>
          </a:prstGeom>
          <a:noFill/>
          <a:ln>
            <a:solidFill>
              <a:schemeClr val="tx2">
                <a:lumMod val="60000"/>
                <a:lumOff val="40000"/>
              </a:schemeClr>
            </a:solidFill>
          </a:ln>
        </p:spPr>
        <p:txBody>
          <a:bodyPr wrap="non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a:ea typeface="+mn-ea"/>
                <a:cs typeface="+mn-cs"/>
              </a:rPr>
              <a:t>Volvulus </a:t>
            </a:r>
            <a:r>
              <a:rPr kumimoji="0" lang="en-US" sz="54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a:ea typeface="+mn-ea"/>
                <a:cs typeface="+mn-cs"/>
              </a:rPr>
              <a:t>neonatorum</a:t>
            </a:r>
            <a:endParaRPr kumimoji="0" lang="en-US" sz="5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Midgut</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develops in the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extracoelimic</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cavity , by the end of 11</a:t>
            </a:r>
            <a:r>
              <a:rPr kumimoji="0" lang="en-US" sz="2400" b="0" i="0" u="none" strike="noStrike" kern="1200" cap="none" spc="0" normalizeH="0" baseline="30000" noProof="0" dirty="0">
                <a:ln>
                  <a:noFill/>
                </a:ln>
                <a:solidFill>
                  <a:prstClr val="black"/>
                </a:solidFill>
                <a:effectLst/>
                <a:uLnTx/>
                <a:uFillTx/>
                <a:latin typeface="Times New Roman"/>
                <a:ea typeface="+mn-ea"/>
                <a:cs typeface="+mn-cs"/>
              </a:rPr>
              <a:t>th</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week</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It will be reduced by  counterclockwise 270 degree  rotation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Around the superior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mesentric</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 axis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Incomplete rotation due to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1 narrow stalk root of SMV</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2 poor attachment of the bowel  </a:t>
            </a:r>
          </a:p>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Will lead to </a:t>
            </a:r>
            <a:r>
              <a:rPr kumimoji="0" lang="en-US" sz="2400" b="0" i="0" u="none" strike="noStrike" kern="1200" cap="none" spc="0" normalizeH="0" baseline="0" noProof="0" dirty="0" err="1">
                <a:ln>
                  <a:noFill/>
                </a:ln>
                <a:solidFill>
                  <a:prstClr val="black"/>
                </a:solidFill>
                <a:effectLst/>
                <a:uLnTx/>
                <a:uFillTx/>
                <a:latin typeface="Times New Roman"/>
                <a:ea typeface="+mn-ea"/>
                <a:cs typeface="+mn-cs"/>
              </a:rPr>
              <a:t>malrotation</a:t>
            </a:r>
            <a:r>
              <a:rPr kumimoji="0" lang="en-US" sz="1800" b="0" i="0" u="none" strike="noStrike" kern="1200" cap="none" spc="0" normalizeH="0" baseline="0" noProof="0" dirty="0">
                <a:ln>
                  <a:noFill/>
                </a:ln>
                <a:solidFill>
                  <a:prstClr val="black"/>
                </a:solidFill>
                <a:effectLst/>
                <a:uLnTx/>
                <a:uFillTx/>
                <a:latin typeface="Times New Roman"/>
                <a:ea typeface="+mn-ea"/>
                <a:cs typeface="+mn-cs"/>
              </a:rPr>
              <a:t> </a:t>
            </a:r>
            <a:endParaRPr kumimoji="0" lang="ar-JO" sz="18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endParaRPr>
          </a:p>
        </p:txBody>
      </p:sp>
    </p:spTree>
    <p:extLst>
      <p:ext uri="{BB962C8B-B14F-4D97-AF65-F5344CB8AC3E}">
        <p14:creationId xmlns:p14="http://schemas.microsoft.com/office/powerpoint/2010/main" val="4109417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438" y="0"/>
            <a:ext cx="4897933"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0" y="0"/>
            <a:ext cx="4295638" cy="6858000"/>
          </a:xfrm>
          <a:prstGeom prst="rect">
            <a:avLst/>
          </a:prstGeom>
        </p:spPr>
      </p:pic>
    </p:spTree>
    <p:extLst>
      <p:ext uri="{BB962C8B-B14F-4D97-AF65-F5344CB8AC3E}">
        <p14:creationId xmlns:p14="http://schemas.microsoft.com/office/powerpoint/2010/main" val="694932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wwow\Documents\oCam\Capture_2019_10_23_17_43_09_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02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113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04664"/>
            <a:ext cx="6781800" cy="1600200"/>
          </a:xfrm>
        </p:spPr>
        <p:txBody>
          <a:bodyPr/>
          <a:lstStyle/>
          <a:p>
            <a:r>
              <a:rPr lang="en-US" dirty="0" err="1">
                <a:solidFill>
                  <a:srgbClr val="FF0000"/>
                </a:solidFill>
              </a:rPr>
              <a:t>Volvulus</a:t>
            </a:r>
            <a:r>
              <a:rPr lang="en-US" dirty="0">
                <a:solidFill>
                  <a:srgbClr val="FF0000"/>
                </a:solidFill>
              </a:rPr>
              <a:t> </a:t>
            </a:r>
            <a:r>
              <a:rPr lang="en-US" dirty="0" err="1">
                <a:solidFill>
                  <a:srgbClr val="FF0000"/>
                </a:solidFill>
              </a:rPr>
              <a:t>neonatorum</a:t>
            </a:r>
            <a:endParaRPr lang="en-US" dirty="0">
              <a:solidFill>
                <a:srgbClr val="FF0000"/>
              </a:solidFill>
            </a:endParaRPr>
          </a:p>
        </p:txBody>
      </p:sp>
      <p:sp>
        <p:nvSpPr>
          <p:cNvPr id="3" name="Content Placeholder 2"/>
          <p:cNvSpPr>
            <a:spLocks noGrp="1"/>
          </p:cNvSpPr>
          <p:nvPr>
            <p:ph idx="1"/>
          </p:nvPr>
        </p:nvSpPr>
        <p:spPr>
          <a:xfrm>
            <a:off x="539552" y="2132856"/>
            <a:ext cx="7543800" cy="3886200"/>
          </a:xfrm>
        </p:spPr>
        <p:txBody>
          <a:bodyPr>
            <a:normAutofit/>
          </a:bodyPr>
          <a:lstStyle/>
          <a:p>
            <a:pPr algn="l" rtl="0"/>
            <a:r>
              <a:rPr lang="en-US" dirty="0"/>
              <a:t>Due to </a:t>
            </a:r>
            <a:r>
              <a:rPr lang="en-US" dirty="0" err="1"/>
              <a:t>malrotation</a:t>
            </a:r>
            <a:r>
              <a:rPr lang="en-US" dirty="0"/>
              <a:t> </a:t>
            </a:r>
          </a:p>
          <a:p>
            <a:pPr algn="l" rtl="0"/>
            <a:r>
              <a:rPr lang="en-US" dirty="0"/>
              <a:t> duodenojejunal flexure lies to the right of mid line </a:t>
            </a:r>
          </a:p>
          <a:p>
            <a:pPr algn="l" rtl="0"/>
            <a:r>
              <a:rPr lang="en-US" dirty="0"/>
              <a:t> caecum is central        </a:t>
            </a:r>
          </a:p>
          <a:p>
            <a:pPr algn="l" rtl="0"/>
            <a:r>
              <a:rPr lang="en-US" dirty="0"/>
              <a:t>This will create a narrow small bowel mesentery  predisposing to  mid gut volvulus</a:t>
            </a:r>
          </a:p>
          <a:p>
            <a:pPr algn="l" rtl="0">
              <a:buNone/>
            </a:pPr>
            <a:r>
              <a:rPr lang="en-US" dirty="0"/>
              <a:t>     </a:t>
            </a:r>
          </a:p>
        </p:txBody>
      </p:sp>
    </p:spTree>
    <p:extLst>
      <p:ext uri="{BB962C8B-B14F-4D97-AF65-F5344CB8AC3E}">
        <p14:creationId xmlns:p14="http://schemas.microsoft.com/office/powerpoint/2010/main" val="2958408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1412776"/>
            <a:ext cx="7498080" cy="1930544"/>
          </a:xfrm>
        </p:spPr>
        <p:txBody>
          <a:bodyPr>
            <a:normAutofit fontScale="90000"/>
          </a:bodyPr>
          <a:lstStyle/>
          <a:p>
            <a:r>
              <a:rPr lang="en-US" dirty="0">
                <a:solidFill>
                  <a:srgbClr val="FF0000"/>
                </a:solidFill>
              </a:rPr>
              <a:t>Presentation</a:t>
            </a:r>
            <a:r>
              <a:rPr lang="en-US" dirty="0"/>
              <a:t> </a:t>
            </a:r>
            <a:br>
              <a:rPr lang="en-US" dirty="0"/>
            </a:br>
            <a:r>
              <a:rPr lang="en-US" sz="3600" dirty="0">
                <a:latin typeface="+mn-lt"/>
              </a:rPr>
              <a:t>bile stained vomiting ( often the only sign )</a:t>
            </a:r>
            <a:br>
              <a:rPr lang="en-US" sz="3600" dirty="0">
                <a:latin typeface="+mn-lt"/>
              </a:rPr>
            </a:br>
            <a:r>
              <a:rPr lang="en-US" sz="3600" dirty="0">
                <a:latin typeface="+mn-lt"/>
              </a:rPr>
              <a:t>if strangulation occur , blood stained stools may pass and pain may also occur ( late )</a:t>
            </a:r>
            <a:endParaRPr lang="ar-JO" sz="3600" dirty="0">
              <a:latin typeface="+mn-lt"/>
            </a:endParaRPr>
          </a:p>
        </p:txBody>
      </p:sp>
    </p:spTree>
    <p:extLst>
      <p:ext uri="{BB962C8B-B14F-4D97-AF65-F5344CB8AC3E}">
        <p14:creationId xmlns:p14="http://schemas.microsoft.com/office/powerpoint/2010/main" val="1378144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27584" y="1700808"/>
            <a:ext cx="7362208" cy="3293209"/>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Times New Roman"/>
                <a:ea typeface="+mn-ea"/>
                <a:cs typeface="+mn-cs"/>
              </a:rPr>
              <a:t>Diagnosis </a:t>
            </a:r>
            <a:endParaRPr kumimoji="0" lang="en-US" sz="2800" b="0" i="0" u="none" strike="noStrike" kern="1200" cap="none" spc="0" normalizeH="0" baseline="0" noProof="0" dirty="0">
              <a:ln>
                <a:noFill/>
              </a:ln>
              <a:solidFill>
                <a:srgbClr val="FF0000"/>
              </a:solidFill>
              <a:effectLst/>
              <a:uLnTx/>
              <a:uFillTx/>
              <a:latin typeface="Times New Roman"/>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Barium follow-through is the definitive diagnosis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It will show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Loss of c-shaped duodenum</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High centrally located cecum</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mn-cs"/>
              </a:rPr>
              <a:t>Duodenojejunal flexure to the right </a:t>
            </a:r>
          </a:p>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endParaRPr>
          </a:p>
        </p:txBody>
      </p:sp>
    </p:spTree>
    <p:extLst>
      <p:ext uri="{BB962C8B-B14F-4D97-AF65-F5344CB8AC3E}">
        <p14:creationId xmlns:p14="http://schemas.microsoft.com/office/powerpoint/2010/main" val="3998324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688" t="24353" r="24027" b="9267"/>
          <a:stretch/>
        </p:blipFill>
        <p:spPr bwMode="auto">
          <a:xfrm>
            <a:off x="1259632" y="1124744"/>
            <a:ext cx="6542689" cy="485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44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وان 5">
            <a:extLst>
              <a:ext uri="{FF2B5EF4-FFF2-40B4-BE49-F238E27FC236}">
                <a16:creationId xmlns:a16="http://schemas.microsoft.com/office/drawing/2014/main" id="{4EE65248-C9EA-494A-B301-643869910933}"/>
              </a:ext>
            </a:extLst>
          </p:cNvPr>
          <p:cNvSpPr>
            <a:spLocks noGrp="1"/>
          </p:cNvSpPr>
          <p:nvPr>
            <p:ph type="title"/>
          </p:nvPr>
        </p:nvSpPr>
        <p:spPr/>
        <p:txBody>
          <a:bodyPr/>
          <a:lstStyle/>
          <a:p>
            <a:pPr eaLnBrk="1" fontAlgn="auto" hangingPunct="1">
              <a:spcAft>
                <a:spcPts val="0"/>
              </a:spcAft>
              <a:defRPr/>
            </a:pPr>
            <a:r>
              <a:rPr lang="en-US">
                <a:solidFill>
                  <a:srgbClr val="7B9899"/>
                </a:solidFill>
                <a:cs typeface="+mj-cs"/>
              </a:rPr>
              <a:t>Acute appendicitis </a:t>
            </a:r>
            <a:endParaRPr lang="ar-JO">
              <a:solidFill>
                <a:srgbClr val="7B9899"/>
              </a:solidFill>
              <a:cs typeface="+mj-cs"/>
            </a:endParaRPr>
          </a:p>
        </p:txBody>
      </p:sp>
      <p:sp>
        <p:nvSpPr>
          <p:cNvPr id="38915" name="عنصر نائب للمحتوى 6">
            <a:extLst>
              <a:ext uri="{FF2B5EF4-FFF2-40B4-BE49-F238E27FC236}">
                <a16:creationId xmlns:a16="http://schemas.microsoft.com/office/drawing/2014/main" id="{3360B8A8-BBA8-476C-BF10-92EA0369AA01}"/>
              </a:ext>
            </a:extLst>
          </p:cNvPr>
          <p:cNvSpPr>
            <a:spLocks noGrp="1"/>
          </p:cNvSpPr>
          <p:nvPr>
            <p:ph idx="1"/>
          </p:nvPr>
        </p:nvSpPr>
        <p:spPr>
          <a:xfrm>
            <a:off x="1276350" y="1764506"/>
            <a:ext cx="7656910" cy="4019550"/>
          </a:xfrm>
        </p:spPr>
        <p:txBody>
          <a:bodyPr/>
          <a:lstStyle/>
          <a:p>
            <a:pPr marL="204788" indent="-204788" algn="l" rtl="0" eaLnBrk="1" hangingPunct="1"/>
            <a:r>
              <a:rPr lang="en-US" altLang="en-US" sz="1500" b="1" u="sng">
                <a:latin typeface="Times New Roman" panose="02020603050405020304" pitchFamily="18" charset="0"/>
                <a:cs typeface="Times New Roman" panose="02020603050405020304" pitchFamily="18" charset="0"/>
              </a:rPr>
              <a:t>The most common abdominal Emergancy in children . 5-10 years </a:t>
            </a:r>
          </a:p>
          <a:p>
            <a:pPr marL="204788" indent="-204788" algn="l" rtl="0" eaLnBrk="1" hangingPunct="1"/>
            <a:endParaRPr lang="en-US" altLang="en-US" sz="1500">
              <a:latin typeface="Times New Roman" panose="02020603050405020304" pitchFamily="18" charset="0"/>
              <a:cs typeface="Times New Roman" panose="02020603050405020304" pitchFamily="18" charset="0"/>
            </a:endParaRPr>
          </a:p>
          <a:p>
            <a:pPr marL="204788" indent="-204788" algn="l" rtl="0" eaLnBrk="1" hangingPunct="1"/>
            <a:r>
              <a:rPr lang="en-US" altLang="en-US" sz="1500" b="1" u="sng">
                <a:latin typeface="Times New Roman" panose="02020603050405020304" pitchFamily="18" charset="0"/>
                <a:cs typeface="Times New Roman" panose="02020603050405020304" pitchFamily="18" charset="0"/>
              </a:rPr>
              <a:t>Pathology </a:t>
            </a:r>
          </a:p>
          <a:p>
            <a:pPr marL="204788" indent="-204788" algn="l" rtl="0" eaLnBrk="1" hangingPunct="1">
              <a:buNone/>
            </a:pPr>
            <a:r>
              <a:rPr lang="en-US" altLang="en-US" sz="1500">
                <a:latin typeface="Times New Roman" panose="02020603050405020304" pitchFamily="18" charset="0"/>
                <a:cs typeface="Times New Roman" panose="02020603050405020304" pitchFamily="18" charset="0"/>
              </a:rPr>
              <a:t>   </a:t>
            </a:r>
            <a:r>
              <a:rPr lang="en-US" altLang="en-US" sz="1500" b="1">
                <a:latin typeface="Times New Roman" panose="02020603050405020304" pitchFamily="18" charset="0"/>
                <a:cs typeface="Times New Roman" panose="02020603050405020304" pitchFamily="18" charset="0"/>
              </a:rPr>
              <a:t> 1. </a:t>
            </a:r>
            <a:r>
              <a:rPr lang="en-US" altLang="en-US" sz="1500" b="1" u="sng">
                <a:latin typeface="Times New Roman" panose="02020603050405020304" pitchFamily="18" charset="0"/>
                <a:cs typeface="Times New Roman" panose="02020603050405020304" pitchFamily="18" charset="0"/>
              </a:rPr>
              <a:t>Non obstructed </a:t>
            </a:r>
            <a:r>
              <a:rPr lang="en-US" altLang="en-US" sz="1500" b="1">
                <a:latin typeface="Times New Roman" panose="02020603050405020304" pitchFamily="18" charset="0"/>
                <a:cs typeface="Times New Roman" panose="02020603050405020304" pitchFamily="18" charset="0"/>
              </a:rPr>
              <a:t>: by direct infection from  lumen or Hematogenous </a:t>
            </a:r>
          </a:p>
          <a:p>
            <a:pPr marL="204788" indent="-204788" algn="l" rtl="0" eaLnBrk="1" hangingPunct="1">
              <a:buNone/>
            </a:pPr>
            <a:r>
              <a:rPr lang="en-US" altLang="en-US" sz="1500" b="1">
                <a:latin typeface="Times New Roman" panose="02020603050405020304" pitchFamily="18" charset="0"/>
                <a:cs typeface="Times New Roman" panose="02020603050405020304" pitchFamily="18" charset="0"/>
              </a:rPr>
              <a:t> </a:t>
            </a:r>
            <a:r>
              <a:rPr lang="en-US" altLang="en-US" sz="1500">
                <a:solidFill>
                  <a:srgbClr val="404040"/>
                </a:solidFill>
                <a:latin typeface="Times New Roman" panose="02020603050405020304" pitchFamily="18" charset="0"/>
                <a:cs typeface="Times New Roman" panose="02020603050405020304" pitchFamily="18" charset="0"/>
              </a:rPr>
              <a:t> </a:t>
            </a:r>
            <a:r>
              <a:rPr lang="en-US" altLang="en-US" sz="1500">
                <a:latin typeface="Times New Roman" panose="02020603050405020304" pitchFamily="18" charset="0"/>
                <a:cs typeface="Times New Roman" panose="02020603050405020304" pitchFamily="18" charset="0"/>
              </a:rPr>
              <a:t>no single organism is responsible(mixed growth of aerobic and anaerobic organisms </a:t>
            </a:r>
          </a:p>
          <a:p>
            <a:pPr marL="204788" indent="-204788" algn="l" rtl="0" eaLnBrk="1" hangingPunct="1">
              <a:buNone/>
            </a:pPr>
            <a:r>
              <a:rPr lang="en-US" altLang="en-US" sz="1500">
                <a:latin typeface="Times New Roman" panose="02020603050405020304" pitchFamily="18" charset="0"/>
                <a:cs typeface="Times New Roman" panose="02020603050405020304" pitchFamily="18" charset="0"/>
              </a:rPr>
              <a:t>    </a:t>
            </a:r>
          </a:p>
          <a:p>
            <a:pPr marL="204788" indent="-204788" algn="l" rtl="0" eaLnBrk="1" hangingPunct="1">
              <a:buNone/>
            </a:pPr>
            <a:r>
              <a:rPr lang="en-US" altLang="en-US" sz="1500">
                <a:latin typeface="Times New Roman" panose="02020603050405020304" pitchFamily="18" charset="0"/>
                <a:cs typeface="Times New Roman" panose="02020603050405020304" pitchFamily="18" charset="0"/>
              </a:rPr>
              <a:t>2.  </a:t>
            </a:r>
            <a:r>
              <a:rPr lang="en-US" altLang="en-US" sz="1500" b="1" u="sng">
                <a:latin typeface="Times New Roman" panose="02020603050405020304" pitchFamily="18" charset="0"/>
                <a:cs typeface="Times New Roman" panose="02020603050405020304" pitchFamily="18" charset="0"/>
              </a:rPr>
              <a:t>Obstruction </a:t>
            </a:r>
          </a:p>
          <a:p>
            <a:pPr marL="204788" indent="-204788" algn="l" rtl="0" eaLnBrk="1" hangingPunct="1">
              <a:buFontTx/>
              <a:buChar char="-"/>
            </a:pPr>
            <a:r>
              <a:rPr lang="en-US" altLang="en-US" sz="1500">
                <a:latin typeface="Times New Roman" panose="02020603050405020304" pitchFamily="18" charset="0"/>
                <a:cs typeface="Times New Roman" panose="02020603050405020304" pitchFamily="18" charset="0"/>
              </a:rPr>
              <a:t>         Fecaliths </a:t>
            </a:r>
          </a:p>
          <a:p>
            <a:pPr marL="204788" indent="-204788" algn="l" rtl="0" eaLnBrk="1" hangingPunct="1">
              <a:buFontTx/>
              <a:buChar char="-"/>
            </a:pPr>
            <a:r>
              <a:rPr lang="en-US" altLang="en-US" sz="1500">
                <a:latin typeface="Times New Roman" panose="02020603050405020304" pitchFamily="18" charset="0"/>
                <a:cs typeface="Times New Roman" panose="02020603050405020304" pitchFamily="18" charset="0"/>
              </a:rPr>
              <a:t>         Lymphoid hyperplasia</a:t>
            </a:r>
          </a:p>
          <a:p>
            <a:pPr marL="204788" indent="-204788" algn="l" rtl="0" eaLnBrk="1" hangingPunct="1">
              <a:buFontTx/>
              <a:buChar char="-"/>
            </a:pPr>
            <a:r>
              <a:rPr lang="en-US" altLang="en-US" sz="1500">
                <a:latin typeface="Times New Roman" panose="02020603050405020304" pitchFamily="18" charset="0"/>
                <a:cs typeface="Times New Roman" panose="02020603050405020304" pitchFamily="18" charset="0"/>
              </a:rPr>
              <a:t>         Tumors</a:t>
            </a:r>
          </a:p>
          <a:p>
            <a:pPr marL="204788" indent="-204788" algn="l" rtl="0" eaLnBrk="1" hangingPunct="1">
              <a:buFontTx/>
              <a:buChar char="-"/>
            </a:pPr>
            <a:r>
              <a:rPr lang="en-US" altLang="en-US" sz="1500">
                <a:latin typeface="Times New Roman" panose="02020603050405020304" pitchFamily="18" charset="0"/>
                <a:cs typeface="Times New Roman" panose="02020603050405020304" pitchFamily="18" charset="0"/>
              </a:rPr>
              <a:t>         Vegetables and fruit seeds </a:t>
            </a:r>
          </a:p>
          <a:p>
            <a:pPr marL="204788" indent="-204788" algn="l" rtl="0" eaLnBrk="1" hangingPunct="1">
              <a:buFontTx/>
              <a:buChar char="-"/>
            </a:pPr>
            <a:r>
              <a:rPr lang="en-US" altLang="en-US" sz="1500">
                <a:latin typeface="Times New Roman" panose="02020603050405020304" pitchFamily="18" charset="0"/>
                <a:cs typeface="Times New Roman" panose="02020603050405020304" pitchFamily="18" charset="0"/>
              </a:rPr>
              <a:t>         Intestinal parasites</a:t>
            </a:r>
          </a:p>
          <a:p>
            <a:pPr marL="204788" indent="-204788" algn="l" rtl="0" eaLnBrk="1" hangingPunct="1">
              <a:buFontTx/>
              <a:buChar char="-"/>
            </a:pPr>
            <a:r>
              <a:rPr lang="en-US" altLang="en-US" sz="1500">
                <a:latin typeface="Times New Roman" panose="02020603050405020304" pitchFamily="18" charset="0"/>
                <a:cs typeface="Times New Roman" panose="02020603050405020304" pitchFamily="18" charset="0"/>
              </a:rPr>
              <a:t>          Foreign body</a:t>
            </a:r>
          </a:p>
          <a:p>
            <a:pPr marL="204788" indent="-204788" algn="l" rtl="0" eaLnBrk="1" hangingPunct="1">
              <a:buNone/>
            </a:pPr>
            <a:r>
              <a:rPr lang="en-US" altLang="en-US" sz="1500" b="1">
                <a:latin typeface="Times New Roman" panose="02020603050405020304" pitchFamily="18" charset="0"/>
                <a:cs typeface="Times New Roman" panose="02020603050405020304" pitchFamily="18" charset="0"/>
              </a:rPr>
              <a:t>   </a:t>
            </a:r>
          </a:p>
          <a:p>
            <a:pPr marL="204788" indent="-204788" eaLnBrk="1" hangingPunct="1"/>
            <a:endParaRPr lang="ar-JO" altLang="en-US" sz="1500">
              <a:latin typeface="Times New Roman" panose="02020603050405020304" pitchFamily="18" charset="0"/>
              <a:cs typeface="Times New Roman" panose="02020603050405020304" pitchFamily="18" charset="0"/>
            </a:endParaRPr>
          </a:p>
        </p:txBody>
      </p:sp>
      <p:sp>
        <p:nvSpPr>
          <p:cNvPr id="3" name="عنصر نائب لرقم الشريحة 2">
            <a:extLst>
              <a:ext uri="{FF2B5EF4-FFF2-40B4-BE49-F238E27FC236}">
                <a16:creationId xmlns:a16="http://schemas.microsoft.com/office/drawing/2014/main" id="{BA940741-2FE1-4FEB-BD47-6A960E653EC1}"/>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1B9B78A9-F1E9-405D-965A-1C4512875374}" type="slidenum">
              <a:rPr lang="en-US" altLang="en-US" b="1" i="1">
                <a:solidFill>
                  <a:srgbClr val="B5A788"/>
                </a:solidFill>
              </a:rPr>
              <a:pPr defTabSz="685800" rtl="1" eaLnBrk="1" fontAlgn="base" hangingPunct="1">
                <a:spcBef>
                  <a:spcPct val="0"/>
                </a:spcBef>
                <a:spcAft>
                  <a:spcPct val="0"/>
                </a:spcAft>
              </a:pPr>
              <a:t>5</a:t>
            </a:fld>
            <a:endParaRPr lang="en-US" altLang="en-US" b="1" i="1">
              <a:solidFill>
                <a:srgbClr val="B5A788"/>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987" t="22569" r="24334" b="1385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062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331640" y="1052736"/>
            <a:ext cx="7191392" cy="5016758"/>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a:ea typeface="+mn-ea"/>
                <a:cs typeface="+mn-cs"/>
              </a:rPr>
              <a:t>Management </a:t>
            </a:r>
          </a:p>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JO" sz="32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endParaRP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Resuscitation by IV fluid and </a:t>
            </a:r>
            <a:r>
              <a:rPr kumimoji="0" lang="en-US" sz="3200" b="0" i="0" u="none" strike="noStrike" kern="1200" cap="none" spc="0" normalizeH="0" baseline="0" noProof="0" dirty="0" err="1">
                <a:ln>
                  <a:noFill/>
                </a:ln>
                <a:solidFill>
                  <a:prstClr val="black"/>
                </a:solidFill>
                <a:effectLst/>
                <a:uLnTx/>
                <a:uFillTx/>
                <a:latin typeface="Times New Roman"/>
                <a:ea typeface="+mn-ea"/>
                <a:cs typeface="+mn-cs"/>
              </a:rPr>
              <a:t>Ab</a:t>
            </a:r>
            <a:endParaRPr kumimoji="0" lang="en-US" sz="32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JO" sz="32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endParaRP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a:ea typeface="+mn-ea"/>
                <a:cs typeface="+mn-cs"/>
              </a:rPr>
              <a:t>Ladds</a:t>
            </a:r>
            <a:r>
              <a:rPr kumimoji="0" lang="en-US" sz="3200" b="0" i="0" u="none" strike="noStrike" kern="1200" cap="none" spc="0" normalizeH="0" baseline="0" noProof="0" dirty="0">
                <a:ln>
                  <a:noFill/>
                </a:ln>
                <a:solidFill>
                  <a:prstClr val="black"/>
                </a:solidFill>
                <a:effectLst/>
                <a:uLnTx/>
                <a:uFillTx/>
                <a:latin typeface="Times New Roman"/>
                <a:ea typeface="+mn-ea"/>
                <a:cs typeface="+mn-cs"/>
              </a:rPr>
              <a:t> procedure</a:t>
            </a:r>
          </a:p>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Untwist the volvulus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Widen the base of small bowel mesentery</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a:ea typeface="+mn-ea"/>
                <a:cs typeface="+mn-cs"/>
              </a:rPr>
              <a:t>Lysis</a:t>
            </a:r>
            <a:r>
              <a:rPr kumimoji="0" lang="en-US" sz="3200" b="0" i="0" u="none" strike="noStrike" kern="1200" cap="none" spc="0" normalizeH="0" baseline="0" noProof="0" dirty="0">
                <a:ln>
                  <a:noFill/>
                </a:ln>
                <a:solidFill>
                  <a:prstClr val="black"/>
                </a:solidFill>
                <a:effectLst/>
                <a:uLnTx/>
                <a:uFillTx/>
                <a:latin typeface="Times New Roman"/>
                <a:ea typeface="+mn-ea"/>
                <a:cs typeface="+mn-cs"/>
              </a:rPr>
              <a:t> of bands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Appendectomy  </a:t>
            </a:r>
          </a:p>
        </p:txBody>
      </p:sp>
    </p:spTree>
    <p:extLst>
      <p:ext uri="{BB962C8B-B14F-4D97-AF65-F5344CB8AC3E}">
        <p14:creationId xmlns:p14="http://schemas.microsoft.com/office/powerpoint/2010/main" val="643749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688" t="22844" r="23906" b="13147"/>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58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35696" y="1049182"/>
            <a:ext cx="3305778" cy="1384995"/>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Meckle's</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diverticulum</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JO" sz="2800" b="0" i="0" u="none" strike="noStrike" kern="1200" cap="none" spc="0" normalizeH="0" baseline="0" noProof="0" dirty="0">
              <a:ln>
                <a:noFill/>
              </a:ln>
              <a:solidFill>
                <a:srgbClr val="FF0000"/>
              </a:solidFill>
              <a:effectLst/>
              <a:uLnTx/>
              <a:uFillTx/>
              <a:latin typeface="Times New Roman"/>
              <a:ea typeface="+mn-ea"/>
              <a:cs typeface="Times New Roman" panose="02020603050405020304" pitchFamily="18" charset="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06" t="50647" r="24754" b="17672"/>
          <a:stretch/>
        </p:blipFill>
        <p:spPr bwMode="auto">
          <a:xfrm>
            <a:off x="611560" y="1754088"/>
            <a:ext cx="7863883" cy="404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271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3453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173" t="30174" r="27965" b="9697"/>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539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58" t="48276" r="29720" b="11207"/>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633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DC2F-80A8-42E4-8AF0-AED33FBC4F38}"/>
              </a:ext>
            </a:extLst>
          </p:cNvPr>
          <p:cNvSpPr>
            <a:spLocks noGrp="1"/>
          </p:cNvSpPr>
          <p:nvPr>
            <p:ph type="title"/>
          </p:nvPr>
        </p:nvSpPr>
        <p:spPr>
          <a:xfrm>
            <a:off x="1403648" y="548680"/>
            <a:ext cx="6781800" cy="1600200"/>
          </a:xfrm>
        </p:spPr>
        <p:txBody>
          <a:bodyPr>
            <a:normAutofit fontScale="90000"/>
          </a:bodyPr>
          <a:lstStyle/>
          <a:p>
            <a:r>
              <a:rPr lang="en-US" dirty="0"/>
              <a:t>Associated congenital anomalies</a:t>
            </a:r>
            <a:endParaRPr lang="en-GB" dirty="0"/>
          </a:p>
        </p:txBody>
      </p:sp>
      <p:sp>
        <p:nvSpPr>
          <p:cNvPr id="3" name="Content Placeholder 2">
            <a:extLst>
              <a:ext uri="{FF2B5EF4-FFF2-40B4-BE49-F238E27FC236}">
                <a16:creationId xmlns:a16="http://schemas.microsoft.com/office/drawing/2014/main" id="{9D16C3B3-86FC-45B6-9638-44F10C675DAA}"/>
              </a:ext>
            </a:extLst>
          </p:cNvPr>
          <p:cNvSpPr>
            <a:spLocks noGrp="1"/>
          </p:cNvSpPr>
          <p:nvPr>
            <p:ph idx="1"/>
          </p:nvPr>
        </p:nvSpPr>
        <p:spPr>
          <a:xfrm>
            <a:off x="641648" y="2060848"/>
            <a:ext cx="7543800" cy="3886200"/>
          </a:xfrm>
        </p:spPr>
        <p:txBody>
          <a:bodyPr>
            <a:normAutofit fontScale="92500" lnSpcReduction="10000"/>
          </a:bodyPr>
          <a:lstStyle/>
          <a:p>
            <a:r>
              <a:rPr lang="en-US" dirty="0"/>
              <a:t>Cardiac defect</a:t>
            </a:r>
          </a:p>
          <a:p>
            <a:r>
              <a:rPr lang="en-US" dirty="0"/>
              <a:t>Congenital diaphragmatic hernia</a:t>
            </a:r>
          </a:p>
          <a:p>
            <a:r>
              <a:rPr lang="en-US" dirty="0"/>
              <a:t>Duodenal </a:t>
            </a:r>
            <a:r>
              <a:rPr lang="en-US" dirty="0" err="1"/>
              <a:t>atrasia</a:t>
            </a:r>
            <a:endParaRPr lang="en-US" dirty="0"/>
          </a:p>
          <a:p>
            <a:r>
              <a:rPr lang="en-US" dirty="0"/>
              <a:t>Esophageal </a:t>
            </a:r>
            <a:r>
              <a:rPr lang="en-US" dirty="0" err="1"/>
              <a:t>atrasia</a:t>
            </a:r>
            <a:endParaRPr lang="en-US" dirty="0"/>
          </a:p>
          <a:p>
            <a:r>
              <a:rPr lang="en-US" dirty="0"/>
              <a:t>Imperforated anus</a:t>
            </a:r>
          </a:p>
          <a:p>
            <a:r>
              <a:rPr lang="en-US" dirty="0"/>
              <a:t>Gastroschisis</a:t>
            </a:r>
          </a:p>
          <a:p>
            <a:r>
              <a:rPr lang="en-US" dirty="0"/>
              <a:t>Malrotation</a:t>
            </a:r>
          </a:p>
          <a:p>
            <a:r>
              <a:rPr lang="en-US" dirty="0"/>
              <a:t>Omphalocele</a:t>
            </a:r>
          </a:p>
          <a:p>
            <a:r>
              <a:rPr lang="en-US" dirty="0" err="1"/>
              <a:t>hirschsprung’s</a:t>
            </a:r>
            <a:r>
              <a:rPr lang="en-US" dirty="0"/>
              <a:t> disease </a:t>
            </a:r>
          </a:p>
          <a:p>
            <a:r>
              <a:rPr lang="en-US" dirty="0"/>
              <a:t>Down’s  syndrome</a:t>
            </a:r>
            <a:endParaRPr lang="en-GB" dirty="0"/>
          </a:p>
        </p:txBody>
      </p:sp>
    </p:spTree>
    <p:extLst>
      <p:ext uri="{BB962C8B-B14F-4D97-AF65-F5344CB8AC3E}">
        <p14:creationId xmlns:p14="http://schemas.microsoft.com/office/powerpoint/2010/main" val="2962326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3284984"/>
            <a:ext cx="7498080" cy="3807296"/>
          </a:xfrm>
        </p:spPr>
        <p:txBody>
          <a:bodyPr>
            <a:noAutofit/>
          </a:bodyPr>
          <a:lstStyle/>
          <a:p>
            <a:r>
              <a:rPr lang="en-US" sz="6600" b="1" dirty="0">
                <a:solidFill>
                  <a:srgbClr val="FF0000"/>
                </a:solidFill>
                <a:latin typeface="+mn-lt"/>
              </a:rPr>
              <a:t>Presentation</a:t>
            </a:r>
            <a:r>
              <a:rPr lang="en-US" sz="3200" dirty="0">
                <a:solidFill>
                  <a:srgbClr val="FF0000"/>
                </a:solidFill>
                <a:latin typeface="+mn-lt"/>
              </a:rPr>
              <a:t> </a:t>
            </a:r>
            <a:br>
              <a:rPr lang="en-US" sz="3200" dirty="0">
                <a:latin typeface="+mn-lt"/>
              </a:rPr>
            </a:br>
            <a:r>
              <a:rPr lang="en-US" sz="3200" dirty="0" err="1">
                <a:latin typeface="+mn-lt"/>
              </a:rPr>
              <a:t>mickel’s</a:t>
            </a:r>
            <a:r>
              <a:rPr lang="en-US" sz="3200" dirty="0">
                <a:latin typeface="+mn-lt"/>
              </a:rPr>
              <a:t> diverticulum by itself is not painful</a:t>
            </a:r>
            <a:br>
              <a:rPr lang="en-US" sz="3200" dirty="0">
                <a:latin typeface="+mn-lt"/>
              </a:rPr>
            </a:br>
            <a:br>
              <a:rPr lang="en-US" sz="3200" dirty="0">
                <a:latin typeface="+mn-lt"/>
              </a:rPr>
            </a:br>
            <a:r>
              <a:rPr lang="en-US" sz="3200" dirty="0">
                <a:latin typeface="+mn-lt"/>
              </a:rPr>
              <a:t>- </a:t>
            </a:r>
            <a:r>
              <a:rPr lang="en-US" sz="3200" b="1" dirty="0">
                <a:latin typeface="+mn-lt"/>
              </a:rPr>
              <a:t>All age group</a:t>
            </a:r>
            <a:br>
              <a:rPr lang="en-US" sz="3200" dirty="0">
                <a:latin typeface="+mn-lt"/>
              </a:rPr>
            </a:br>
            <a:r>
              <a:rPr lang="en-US" sz="3200" dirty="0">
                <a:latin typeface="+mn-lt"/>
              </a:rPr>
              <a:t>  1) abdominal pain </a:t>
            </a:r>
            <a:br>
              <a:rPr lang="en-US" sz="3200" dirty="0">
                <a:latin typeface="+mn-lt"/>
              </a:rPr>
            </a:br>
            <a:r>
              <a:rPr lang="en-US" sz="3200" dirty="0">
                <a:latin typeface="+mn-lt"/>
              </a:rPr>
              <a:t>  2) nausea and vomiting </a:t>
            </a:r>
            <a:br>
              <a:rPr lang="en-US" sz="3200" dirty="0">
                <a:latin typeface="+mn-lt"/>
              </a:rPr>
            </a:br>
            <a:r>
              <a:rPr lang="en-US" sz="3200" dirty="0">
                <a:latin typeface="+mn-lt"/>
              </a:rPr>
              <a:t>  3) anorectal bleeding </a:t>
            </a:r>
            <a:br>
              <a:rPr lang="en-US" sz="3200" dirty="0">
                <a:latin typeface="+mn-lt"/>
              </a:rPr>
            </a:br>
            <a:r>
              <a:rPr lang="en-US" sz="3200" dirty="0">
                <a:latin typeface="+mn-lt"/>
              </a:rPr>
              <a:t>  4 ) abdominal distention</a:t>
            </a:r>
            <a:br>
              <a:rPr lang="en-US" sz="3200" dirty="0">
                <a:latin typeface="+mn-lt"/>
              </a:rPr>
            </a:br>
            <a:r>
              <a:rPr lang="en-US" sz="3200" dirty="0">
                <a:latin typeface="+mn-lt"/>
              </a:rPr>
              <a:t>- </a:t>
            </a:r>
            <a:r>
              <a:rPr lang="en-US" sz="3200" b="1" dirty="0">
                <a:latin typeface="+mn-lt"/>
              </a:rPr>
              <a:t>Newborns</a:t>
            </a:r>
            <a:br>
              <a:rPr lang="en-US" sz="3200" dirty="0">
                <a:latin typeface="+mn-lt"/>
              </a:rPr>
            </a:br>
            <a:r>
              <a:rPr lang="en-US" sz="3200" dirty="0">
                <a:latin typeface="+mn-lt"/>
              </a:rPr>
              <a:t>  intestinal obstruction ( volvulus or intussusception) </a:t>
            </a:r>
            <a:br>
              <a:rPr lang="en-US" sz="3200" dirty="0">
                <a:latin typeface="+mn-lt"/>
              </a:rPr>
            </a:br>
            <a:r>
              <a:rPr lang="en-US" sz="3200" dirty="0">
                <a:latin typeface="+mn-lt"/>
              </a:rPr>
              <a:t> </a:t>
            </a:r>
            <a:br>
              <a:rPr lang="en-US" sz="3200" dirty="0">
                <a:latin typeface="+mn-lt"/>
              </a:rPr>
            </a:br>
            <a:endParaRPr lang="ar-JO" sz="3200" dirty="0">
              <a:latin typeface="+mn-lt"/>
            </a:endParaRPr>
          </a:p>
        </p:txBody>
      </p:sp>
    </p:spTree>
    <p:extLst>
      <p:ext uri="{BB962C8B-B14F-4D97-AF65-F5344CB8AC3E}">
        <p14:creationId xmlns:p14="http://schemas.microsoft.com/office/powerpoint/2010/main" val="9648684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212976"/>
            <a:ext cx="6781800" cy="1656184"/>
          </a:xfrm>
        </p:spPr>
        <p:txBody>
          <a:bodyPr>
            <a:normAutofit fontScale="90000"/>
          </a:bodyPr>
          <a:lstStyle/>
          <a:p>
            <a:r>
              <a:rPr lang="en-US" dirty="0">
                <a:solidFill>
                  <a:srgbClr val="FF0000"/>
                </a:solidFill>
              </a:rPr>
              <a:t>Presentation</a:t>
            </a:r>
            <a:br>
              <a:rPr lang="en-US" dirty="0"/>
            </a:br>
            <a:r>
              <a:rPr lang="en-US" sz="3600" dirty="0">
                <a:latin typeface="+mn-lt"/>
              </a:rPr>
              <a:t>-</a:t>
            </a:r>
            <a:r>
              <a:rPr lang="en-US" sz="3600" b="1" dirty="0">
                <a:latin typeface="+mn-lt"/>
              </a:rPr>
              <a:t>Infant and young children </a:t>
            </a:r>
            <a:br>
              <a:rPr lang="en-US" sz="3600" dirty="0">
                <a:latin typeface="+mn-lt"/>
              </a:rPr>
            </a:br>
            <a:r>
              <a:rPr lang="en-US" sz="3600" dirty="0">
                <a:latin typeface="+mn-lt"/>
              </a:rPr>
              <a:t>painless lower gastrointestinal bleeding </a:t>
            </a:r>
            <a:br>
              <a:rPr lang="en-US" sz="3600" dirty="0">
                <a:latin typeface="+mn-lt"/>
              </a:rPr>
            </a:br>
            <a:r>
              <a:rPr lang="en-US" sz="3600" dirty="0">
                <a:latin typeface="+mn-lt"/>
              </a:rPr>
              <a:t>- </a:t>
            </a:r>
            <a:r>
              <a:rPr lang="en-US" sz="3600" b="1" dirty="0">
                <a:latin typeface="+mn-lt"/>
              </a:rPr>
              <a:t>Older children </a:t>
            </a:r>
            <a:br>
              <a:rPr lang="en-US" sz="3600" dirty="0">
                <a:latin typeface="+mn-lt"/>
              </a:rPr>
            </a:br>
            <a:r>
              <a:rPr lang="en-US" sz="3600" dirty="0">
                <a:latin typeface="+mn-lt"/>
              </a:rPr>
              <a:t>inflammation ( </a:t>
            </a:r>
            <a:r>
              <a:rPr lang="en-US" sz="3600" dirty="0" err="1">
                <a:latin typeface="+mn-lt"/>
              </a:rPr>
              <a:t>meckel’s</a:t>
            </a:r>
            <a:r>
              <a:rPr lang="en-US" sz="3600" dirty="0">
                <a:latin typeface="+mn-lt"/>
              </a:rPr>
              <a:t> diverticulitis ) which may be confused with appendicitis </a:t>
            </a:r>
            <a:br>
              <a:rPr lang="en-US" dirty="0"/>
            </a:br>
            <a:endParaRPr lang="en-US" dirty="0"/>
          </a:p>
        </p:txBody>
      </p:sp>
    </p:spTree>
    <p:extLst>
      <p:ext uri="{BB962C8B-B14F-4D97-AF65-F5344CB8AC3E}">
        <p14:creationId xmlns:p14="http://schemas.microsoft.com/office/powerpoint/2010/main" val="209989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D0EA4852-9C71-4AFC-9B8F-1C0544727377}"/>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B075C05A-B757-42A8-8818-7C9D509E4CA4}" type="slidenum">
              <a:rPr lang="en-US" altLang="en-US" b="1" i="1">
                <a:solidFill>
                  <a:srgbClr val="B5A788"/>
                </a:solidFill>
              </a:rPr>
              <a:pPr defTabSz="685800" rtl="1" eaLnBrk="1" fontAlgn="base" hangingPunct="1">
                <a:spcBef>
                  <a:spcPct val="0"/>
                </a:spcBef>
                <a:spcAft>
                  <a:spcPct val="0"/>
                </a:spcAft>
              </a:pPr>
              <a:t>6</a:t>
            </a:fld>
            <a:endParaRPr lang="en-US" altLang="en-US" b="1" i="1">
              <a:solidFill>
                <a:srgbClr val="B5A788"/>
              </a:solidFill>
            </a:endParaRPr>
          </a:p>
        </p:txBody>
      </p:sp>
      <p:pic>
        <p:nvPicPr>
          <p:cNvPr id="39939" name="عنصر نائب للمحتوى 5" descr="appendicitis-5-638.jpg">
            <a:extLst>
              <a:ext uri="{FF2B5EF4-FFF2-40B4-BE49-F238E27FC236}">
                <a16:creationId xmlns:a16="http://schemas.microsoft.com/office/drawing/2014/main" id="{7B8661F0-D793-4645-8FF8-68AE607A473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77566" y="857251"/>
            <a:ext cx="6899672" cy="5193506"/>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79" t="27371" r="24269" b="11423"/>
          <a:stretch/>
        </p:blipFill>
        <p:spPr bwMode="auto">
          <a:xfrm>
            <a:off x="1259631" y="908720"/>
            <a:ext cx="7188741" cy="505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088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620688"/>
            <a:ext cx="7498080" cy="4941168"/>
          </a:xfrm>
        </p:spPr>
        <p:txBody>
          <a:bodyPr>
            <a:normAutofit fontScale="90000"/>
          </a:bodyPr>
          <a:lstStyle/>
          <a:p>
            <a:r>
              <a:rPr lang="en-US" dirty="0">
                <a:solidFill>
                  <a:srgbClr val="FF0000"/>
                </a:solidFill>
              </a:rPr>
              <a:t>Management</a:t>
            </a:r>
            <a:r>
              <a:rPr lang="en-US" dirty="0"/>
              <a:t> </a:t>
            </a:r>
            <a:br>
              <a:rPr lang="en-US" dirty="0"/>
            </a:br>
            <a:r>
              <a:rPr lang="en-US" sz="3600" dirty="0">
                <a:latin typeface="+mn-lt"/>
              </a:rPr>
              <a:t>wedge resection (</a:t>
            </a:r>
            <a:r>
              <a:rPr lang="en-US" sz="3600" dirty="0" err="1">
                <a:latin typeface="+mn-lt"/>
              </a:rPr>
              <a:t>diverticulectomy</a:t>
            </a:r>
            <a:r>
              <a:rPr lang="en-US" sz="3600" dirty="0">
                <a:latin typeface="+mn-lt"/>
              </a:rPr>
              <a:t>)</a:t>
            </a:r>
            <a:br>
              <a:rPr lang="en-US" sz="3600" dirty="0">
                <a:latin typeface="+mn-lt"/>
              </a:rPr>
            </a:br>
            <a:r>
              <a:rPr lang="en-US" sz="3600" dirty="0">
                <a:latin typeface="+mn-lt"/>
              </a:rPr>
              <a:t>resection of bowel with </a:t>
            </a:r>
            <a:r>
              <a:rPr lang="en-US" sz="3600" dirty="0" err="1">
                <a:latin typeface="+mn-lt"/>
              </a:rPr>
              <a:t>anastamosis</a:t>
            </a:r>
            <a:r>
              <a:rPr lang="en-US" sz="3600" dirty="0">
                <a:latin typeface="+mn-lt"/>
              </a:rPr>
              <a:t> (wide base and inflammation </a:t>
            </a:r>
            <a:br>
              <a:rPr lang="ar-JO" sz="3600" dirty="0">
                <a:latin typeface="+mn-lt"/>
              </a:rPr>
            </a:br>
            <a:r>
              <a:rPr lang="en-US" sz="3600" dirty="0">
                <a:latin typeface="+mn-lt"/>
              </a:rPr>
              <a:t>involved ilium )</a:t>
            </a:r>
            <a:br>
              <a:rPr lang="en-US" sz="3600" dirty="0">
                <a:latin typeface="+mn-lt"/>
              </a:rPr>
            </a:br>
            <a:r>
              <a:rPr lang="en-US" sz="3600" b="1" dirty="0">
                <a:latin typeface="+mn-lt"/>
              </a:rPr>
              <a:t>asymptomatic </a:t>
            </a:r>
            <a:r>
              <a:rPr lang="en-US" sz="3600" b="1" dirty="0" err="1">
                <a:latin typeface="+mn-lt"/>
              </a:rPr>
              <a:t>meckles</a:t>
            </a:r>
            <a:r>
              <a:rPr lang="en-US" sz="3600" b="1" dirty="0">
                <a:latin typeface="+mn-lt"/>
              </a:rPr>
              <a:t> :</a:t>
            </a:r>
            <a:br>
              <a:rPr lang="en-US" sz="3600" b="1" dirty="0">
                <a:latin typeface="+mn-lt"/>
              </a:rPr>
            </a:br>
            <a:r>
              <a:rPr lang="en-US" sz="3600" dirty="0">
                <a:latin typeface="+mn-lt"/>
              </a:rPr>
              <a:t>incidental finding less than 8 months old </a:t>
            </a:r>
            <a:br>
              <a:rPr lang="en-US" sz="3600" dirty="0">
                <a:latin typeface="+mn-lt"/>
              </a:rPr>
            </a:br>
            <a:r>
              <a:rPr lang="en-US" sz="3600" dirty="0">
                <a:latin typeface="+mn-lt"/>
              </a:rPr>
              <a:t> or  it has a heterotopic tissue </a:t>
            </a:r>
            <a:endParaRPr lang="ar-JO" sz="3600" dirty="0">
              <a:latin typeface="+mn-lt"/>
            </a:endParaRPr>
          </a:p>
        </p:txBody>
      </p:sp>
    </p:spTree>
    <p:extLst>
      <p:ext uri="{BB962C8B-B14F-4D97-AF65-F5344CB8AC3E}">
        <p14:creationId xmlns:p14="http://schemas.microsoft.com/office/powerpoint/2010/main" val="33744209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754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060848"/>
            <a:ext cx="6781800" cy="1600200"/>
          </a:xfrm>
        </p:spPr>
        <p:txBody>
          <a:bodyPr>
            <a:normAutofit fontScale="90000"/>
          </a:bodyPr>
          <a:lstStyle/>
          <a:p>
            <a:r>
              <a:rPr lang="en-US" dirty="0">
                <a:solidFill>
                  <a:srgbClr val="FF0000"/>
                </a:solidFill>
              </a:rPr>
              <a:t>Inguinal hernia</a:t>
            </a:r>
            <a:br>
              <a:rPr lang="en-US" dirty="0"/>
            </a:br>
            <a:r>
              <a:rPr lang="en-US" sz="3200" dirty="0">
                <a:latin typeface="+mn-lt"/>
              </a:rPr>
              <a:t>- </a:t>
            </a:r>
            <a:r>
              <a:rPr lang="en-US" sz="3200" b="1" dirty="0">
                <a:latin typeface="+mn-lt"/>
              </a:rPr>
              <a:t>incarcerated hernia </a:t>
            </a:r>
            <a:r>
              <a:rPr lang="en-US" sz="3200" dirty="0">
                <a:latin typeface="+mn-lt"/>
              </a:rPr>
              <a:t>is hernia has become acutely irreducible </a:t>
            </a:r>
            <a:br>
              <a:rPr lang="en-US" sz="3200" dirty="0">
                <a:latin typeface="+mn-lt"/>
              </a:rPr>
            </a:br>
            <a:r>
              <a:rPr lang="en-US" sz="3200" dirty="0">
                <a:latin typeface="+mn-lt"/>
              </a:rPr>
              <a:t>-</a:t>
            </a:r>
            <a:r>
              <a:rPr lang="en-US" sz="3200" b="1" dirty="0">
                <a:latin typeface="+mn-lt"/>
              </a:rPr>
              <a:t>strangulated hernia </a:t>
            </a:r>
            <a:r>
              <a:rPr lang="en-US" sz="3200" dirty="0">
                <a:latin typeface="+mn-lt"/>
              </a:rPr>
              <a:t>occur when there is impairment of the blood supply to the </a:t>
            </a:r>
            <a:r>
              <a:rPr lang="en-US" sz="3200" dirty="0" err="1">
                <a:latin typeface="+mn-lt"/>
              </a:rPr>
              <a:t>hernial</a:t>
            </a:r>
            <a:r>
              <a:rPr lang="en-US" sz="3200" dirty="0">
                <a:latin typeface="+mn-lt"/>
              </a:rPr>
              <a:t> contents </a:t>
            </a:r>
            <a:r>
              <a:rPr lang="en-US" dirty="0"/>
              <a:t> </a:t>
            </a:r>
          </a:p>
        </p:txBody>
      </p:sp>
    </p:spTree>
    <p:extLst>
      <p:ext uri="{BB962C8B-B14F-4D97-AF65-F5344CB8AC3E}">
        <p14:creationId xmlns:p14="http://schemas.microsoft.com/office/powerpoint/2010/main" val="1044772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7245424"/>
            <a:ext cx="7498080" cy="1143000"/>
          </a:xfrm>
        </p:spPr>
        <p:txBody>
          <a:bodyPr>
            <a:normAutofit fontScale="90000"/>
          </a:bodyPr>
          <a:lstStyle/>
          <a:p>
            <a:r>
              <a:rPr lang="en-US" dirty="0">
                <a:solidFill>
                  <a:srgbClr val="FF0000"/>
                </a:solidFill>
              </a:rPr>
              <a:t>Obstructed Inguinal hernia </a:t>
            </a:r>
            <a:br>
              <a:rPr lang="en-US" dirty="0"/>
            </a:br>
            <a:r>
              <a:rPr lang="en-US" sz="3200" dirty="0">
                <a:latin typeface="+mn-lt"/>
              </a:rPr>
              <a:t>- the obstruction is at the level of the external ring</a:t>
            </a:r>
            <a:br>
              <a:rPr lang="en-US" sz="3200" dirty="0">
                <a:latin typeface="+mn-lt"/>
              </a:rPr>
            </a:br>
            <a:r>
              <a:rPr lang="en-US" sz="3200" dirty="0">
                <a:latin typeface="+mn-lt"/>
              </a:rPr>
              <a:t>- seen in the infants under the age of six months</a:t>
            </a:r>
            <a:br>
              <a:rPr lang="en-US" sz="3200" dirty="0">
                <a:latin typeface="+mn-lt"/>
              </a:rPr>
            </a:br>
            <a:r>
              <a:rPr lang="en-US" sz="3200" b="1" dirty="0">
                <a:solidFill>
                  <a:srgbClr val="FF0000"/>
                </a:solidFill>
                <a:latin typeface="+mn-lt"/>
              </a:rPr>
              <a:t>presentation</a:t>
            </a:r>
            <a:br>
              <a:rPr lang="en-US" sz="3200" b="1" dirty="0">
                <a:solidFill>
                  <a:srgbClr val="FF0000"/>
                </a:solidFill>
                <a:latin typeface="+mn-lt"/>
              </a:rPr>
            </a:br>
            <a:r>
              <a:rPr lang="en-US" sz="3200" b="1" dirty="0">
                <a:solidFill>
                  <a:srgbClr val="FF0000"/>
                </a:solidFill>
                <a:latin typeface="+mn-lt"/>
              </a:rPr>
              <a:t>- </a:t>
            </a:r>
            <a:r>
              <a:rPr lang="en-US" sz="3200" dirty="0">
                <a:solidFill>
                  <a:schemeClr val="tx1"/>
                </a:solidFill>
                <a:latin typeface="+mn-lt"/>
              </a:rPr>
              <a:t>infant cry lustily</a:t>
            </a:r>
            <a:br>
              <a:rPr lang="en-US" sz="3200" b="1" dirty="0">
                <a:solidFill>
                  <a:srgbClr val="FF0000"/>
                </a:solidFill>
                <a:latin typeface="+mn-lt"/>
              </a:rPr>
            </a:br>
            <a:r>
              <a:rPr lang="en-US" sz="3200" b="1" dirty="0">
                <a:solidFill>
                  <a:schemeClr val="tx1"/>
                </a:solidFill>
                <a:latin typeface="+mn-lt"/>
              </a:rPr>
              <a:t>- </a:t>
            </a:r>
            <a:r>
              <a:rPr lang="en-US" sz="3600" dirty="0">
                <a:solidFill>
                  <a:schemeClr val="tx1"/>
                </a:solidFill>
                <a:latin typeface="+mn-lt"/>
              </a:rPr>
              <a:t>painful tender and irreducible mass in the groin  (incarcerated hernia) </a:t>
            </a:r>
            <a:br>
              <a:rPr lang="en-US" sz="3600" dirty="0">
                <a:solidFill>
                  <a:schemeClr val="tx1"/>
                </a:solidFill>
                <a:latin typeface="+mn-lt"/>
              </a:rPr>
            </a:br>
            <a:r>
              <a:rPr lang="en-US" sz="3600" dirty="0">
                <a:solidFill>
                  <a:schemeClr val="tx1"/>
                </a:solidFill>
                <a:latin typeface="+mn-lt"/>
              </a:rPr>
              <a:t>- may have vomited once or twice </a:t>
            </a:r>
            <a:r>
              <a:rPr lang="en-US" sz="3600" dirty="0">
                <a:latin typeface="+mn-lt"/>
              </a:rPr>
              <a:t> </a:t>
            </a:r>
            <a:br>
              <a:rPr lang="en-US" sz="3200" dirty="0">
                <a:latin typeface="+mn-lt"/>
              </a:rPr>
            </a:br>
            <a:r>
              <a:rPr lang="en-US" sz="3200" dirty="0">
                <a:solidFill>
                  <a:srgbClr val="FF0000"/>
                </a:solidFill>
                <a:latin typeface="+mn-lt"/>
              </a:rPr>
              <a:t>on examination :</a:t>
            </a:r>
            <a:br>
              <a:rPr lang="en-US" sz="3200" dirty="0">
                <a:latin typeface="+mn-lt"/>
              </a:rPr>
            </a:br>
            <a:r>
              <a:rPr lang="en-US" sz="3200" dirty="0">
                <a:latin typeface="+mn-lt"/>
              </a:rPr>
              <a:t>- obvious irreducible lump in the groin </a:t>
            </a:r>
            <a:br>
              <a:rPr lang="en-US" sz="3200" dirty="0">
                <a:latin typeface="+mn-lt"/>
              </a:rPr>
            </a:br>
            <a:r>
              <a:rPr lang="en-US" sz="3200" dirty="0">
                <a:latin typeface="+mn-lt"/>
              </a:rPr>
              <a:t>- no impulse on crying</a:t>
            </a:r>
            <a:br>
              <a:rPr lang="en-US" sz="3200" dirty="0">
                <a:latin typeface="+mn-lt"/>
              </a:rPr>
            </a:br>
            <a:r>
              <a:rPr lang="en-US" sz="3200" dirty="0">
                <a:latin typeface="+mn-lt"/>
              </a:rPr>
              <a:t>- may has abdominal distention </a:t>
            </a:r>
            <a:br>
              <a:rPr lang="en-US" dirty="0"/>
            </a:br>
            <a:r>
              <a:rPr lang="en-US" dirty="0"/>
              <a:t> </a:t>
            </a:r>
            <a:br>
              <a:rPr lang="en-US" dirty="0"/>
            </a:br>
            <a:br>
              <a:rPr lang="en-US" dirty="0"/>
            </a:br>
            <a:endParaRPr lang="ar-JO" dirty="0"/>
          </a:p>
        </p:txBody>
      </p:sp>
    </p:spTree>
    <p:extLst>
      <p:ext uri="{BB962C8B-B14F-4D97-AF65-F5344CB8AC3E}">
        <p14:creationId xmlns:p14="http://schemas.microsoft.com/office/powerpoint/2010/main" val="10733988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045" y="836712"/>
            <a:ext cx="9123011" cy="3293209"/>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If the bowel become obstructed , fluid </a:t>
            </a:r>
            <a:r>
              <a:rPr kumimoji="0" lang="en-US" sz="3200" b="0" i="0" u="none" strike="noStrike" kern="1200" cap="none" spc="0" normalizeH="0" baseline="0" noProof="0" dirty="0" err="1">
                <a:ln>
                  <a:noFill/>
                </a:ln>
                <a:solidFill>
                  <a:prstClr val="black"/>
                </a:solidFill>
                <a:effectLst/>
                <a:uLnTx/>
                <a:uFillTx/>
                <a:latin typeface="Times New Roman"/>
                <a:ea typeface="+mn-ea"/>
                <a:cs typeface="+mn-cs"/>
              </a:rPr>
              <a:t>accumilate</a:t>
            </a:r>
            <a:r>
              <a:rPr kumimoji="0" lang="en-US" sz="3200" b="0" i="0" u="none" strike="noStrike" kern="1200" cap="none" spc="0" normalizeH="0" baseline="0" noProof="0" dirty="0">
                <a:ln>
                  <a:noFill/>
                </a:ln>
                <a:solidFill>
                  <a:prstClr val="black"/>
                </a:solidFill>
                <a:effectLst/>
                <a:uLnTx/>
                <a:uFillTx/>
                <a:latin typeface="Times New Roman"/>
                <a:ea typeface="+mn-ea"/>
                <a:cs typeface="+mn-cs"/>
              </a:rPr>
              <a:t> and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Vomiting follows , causing fluid depletion and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Electrolyte disturbance    </a:t>
            </a:r>
          </a:p>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a:ea typeface="+mn-ea"/>
                <a:cs typeface="+mn-cs"/>
              </a:rPr>
              <a:t>-</a:t>
            </a:r>
            <a:r>
              <a:rPr kumimoji="0" lang="en-US" sz="3200" b="0" i="0" u="none" strike="noStrike" kern="1200" cap="none" spc="0" normalizeH="0" baseline="0" noProof="0" dirty="0">
                <a:ln>
                  <a:noFill/>
                </a:ln>
                <a:solidFill>
                  <a:prstClr val="black"/>
                </a:solidFill>
                <a:effectLst/>
                <a:uLnTx/>
                <a:uFillTx/>
                <a:latin typeface="Times New Roman"/>
                <a:ea typeface="+mn-ea"/>
                <a:cs typeface="+mn-cs"/>
              </a:rPr>
              <a:t>obstruction of the blood supply in the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 incarcerated hernia causing bowel infarction </a:t>
            </a:r>
            <a:endParaRPr kumimoji="0" lang="ar-JO" sz="32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endParaRPr>
          </a:p>
        </p:txBody>
      </p:sp>
    </p:spTree>
    <p:extLst>
      <p:ext uri="{BB962C8B-B14F-4D97-AF65-F5344CB8AC3E}">
        <p14:creationId xmlns:p14="http://schemas.microsoft.com/office/powerpoint/2010/main" val="27065055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71" t="32132" r="24343" b="9678"/>
          <a:stretch/>
        </p:blipFill>
        <p:spPr bwMode="auto">
          <a:xfrm>
            <a:off x="1331640" y="404664"/>
            <a:ext cx="7197505" cy="60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785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46" t="23276" r="24269" b="10991"/>
          <a:stretch/>
        </p:blipFill>
        <p:spPr bwMode="auto">
          <a:xfrm>
            <a:off x="0" y="0"/>
            <a:ext cx="9143267" cy="684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046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73" t="32112" r="23663" b="13793"/>
          <a:stretch/>
        </p:blipFill>
        <p:spPr bwMode="auto">
          <a:xfrm>
            <a:off x="899592" y="1196752"/>
            <a:ext cx="7595855" cy="460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4101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4509120"/>
            <a:ext cx="7498080" cy="1143000"/>
          </a:xfrm>
        </p:spPr>
        <p:txBody>
          <a:bodyPr>
            <a:normAutofit fontScale="90000"/>
          </a:bodyPr>
          <a:lstStyle/>
          <a:p>
            <a:r>
              <a:rPr lang="en-US" sz="3200" dirty="0"/>
              <a:t>Management </a:t>
            </a:r>
            <a:br>
              <a:rPr lang="en-US" sz="3200" dirty="0"/>
            </a:br>
            <a:br>
              <a:rPr lang="en-US" sz="3200" dirty="0"/>
            </a:br>
            <a:r>
              <a:rPr lang="en-US" sz="3200" dirty="0">
                <a:latin typeface="+mn-lt"/>
              </a:rPr>
              <a:t>incarcerated and strangulated :</a:t>
            </a:r>
            <a:br>
              <a:rPr lang="en-US" sz="3200" dirty="0">
                <a:latin typeface="+mn-lt"/>
              </a:rPr>
            </a:br>
            <a:r>
              <a:rPr lang="en-US" sz="3200" dirty="0">
                <a:latin typeface="+mn-lt"/>
              </a:rPr>
              <a:t>TAXIS : manual reduction under analgesia </a:t>
            </a:r>
            <a:br>
              <a:rPr lang="en-US" sz="3200" dirty="0">
                <a:latin typeface="+mn-lt"/>
              </a:rPr>
            </a:br>
            <a:r>
              <a:rPr lang="en-US" sz="3200" dirty="0">
                <a:latin typeface="+mn-lt"/>
              </a:rPr>
              <a:t>- if there is successful reduction , operation should be done within 48 hours until edematous sac regresses </a:t>
            </a:r>
            <a:br>
              <a:rPr lang="en-US" sz="3200" dirty="0">
                <a:latin typeface="+mn-lt"/>
              </a:rPr>
            </a:br>
            <a:r>
              <a:rPr lang="en-US" sz="3200" dirty="0">
                <a:latin typeface="+mn-lt"/>
              </a:rPr>
              <a:t>- if failed reduction ,emergent surgery should be done (inguinal herniotomy) </a:t>
            </a:r>
            <a:br>
              <a:rPr lang="en-US" sz="3200" dirty="0"/>
            </a:br>
            <a:br>
              <a:rPr lang="en-US" sz="3200" dirty="0"/>
            </a:br>
            <a:r>
              <a:rPr lang="en-US" sz="3200" dirty="0"/>
              <a:t>- reduction en masse should be avoided</a:t>
            </a:r>
            <a:br>
              <a:rPr lang="en-US" sz="3200" dirty="0"/>
            </a:br>
            <a:endParaRPr lang="ar-JO" sz="3200" dirty="0"/>
          </a:p>
        </p:txBody>
      </p:sp>
    </p:spTree>
    <p:extLst>
      <p:ext uri="{BB962C8B-B14F-4D97-AF65-F5344CB8AC3E}">
        <p14:creationId xmlns:p14="http://schemas.microsoft.com/office/powerpoint/2010/main" val="406502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وان 1">
            <a:extLst>
              <a:ext uri="{FF2B5EF4-FFF2-40B4-BE49-F238E27FC236}">
                <a16:creationId xmlns:a16="http://schemas.microsoft.com/office/drawing/2014/main" id="{0966EC6A-80D0-45F0-8418-2D866F4EDE26}"/>
              </a:ext>
            </a:extLst>
          </p:cNvPr>
          <p:cNvSpPr>
            <a:spLocks noGrp="1"/>
          </p:cNvSpPr>
          <p:nvPr>
            <p:ph type="title"/>
          </p:nvPr>
        </p:nvSpPr>
        <p:spPr/>
        <p:txBody>
          <a:bodyPr/>
          <a:lstStyle/>
          <a:p>
            <a:pPr eaLnBrk="1" fontAlgn="auto" hangingPunct="1">
              <a:spcAft>
                <a:spcPts val="0"/>
              </a:spcAft>
              <a:defRPr/>
            </a:pPr>
            <a:endParaRPr lang="ar-JO">
              <a:solidFill>
                <a:srgbClr val="7B9899"/>
              </a:solidFill>
              <a:cs typeface="+mj-cs"/>
            </a:endParaRPr>
          </a:p>
        </p:txBody>
      </p:sp>
      <p:sp>
        <p:nvSpPr>
          <p:cNvPr id="40963" name="عنصر نائب للمحتوى 2">
            <a:extLst>
              <a:ext uri="{FF2B5EF4-FFF2-40B4-BE49-F238E27FC236}">
                <a16:creationId xmlns:a16="http://schemas.microsoft.com/office/drawing/2014/main" id="{DEB4D22B-75BD-4724-B6B3-31D5CB9CE804}"/>
              </a:ext>
            </a:extLst>
          </p:cNvPr>
          <p:cNvSpPr>
            <a:spLocks noGrp="1"/>
          </p:cNvSpPr>
          <p:nvPr>
            <p:ph idx="1"/>
          </p:nvPr>
        </p:nvSpPr>
        <p:spPr/>
        <p:txBody>
          <a:bodyPr/>
          <a:lstStyle/>
          <a:p>
            <a:pPr algn="l" rtl="0" eaLnBrk="1" hangingPunct="1">
              <a:buFont typeface="Arial" panose="020B0604020202020204" pitchFamily="34" charset="0"/>
              <a:buNone/>
            </a:pPr>
            <a:r>
              <a:rPr lang="en-US" altLang="en-US" sz="2700" b="1">
                <a:latin typeface="Times New Roman" panose="02020603050405020304" pitchFamily="18" charset="0"/>
                <a:cs typeface="Times New Roman" panose="02020603050405020304" pitchFamily="18" charset="0"/>
              </a:rPr>
              <a:t>Course : </a:t>
            </a:r>
          </a:p>
          <a:p>
            <a:pPr algn="l" rtl="0" eaLnBrk="1" hangingPunct="1"/>
            <a:r>
              <a:rPr lang="en-US" altLang="en-US" sz="1800" b="1">
                <a:solidFill>
                  <a:srgbClr val="FF0000"/>
                </a:solidFill>
                <a:latin typeface="Times New Roman" panose="02020603050405020304" pitchFamily="18" charset="0"/>
                <a:cs typeface="Times New Roman" panose="02020603050405020304" pitchFamily="18" charset="0"/>
              </a:rPr>
              <a:t>Acute inflamed appendix may resolve .</a:t>
            </a:r>
            <a:endParaRPr lang="en-US" altLang="en-US" sz="1800">
              <a:latin typeface="Times New Roman" panose="02020603050405020304" pitchFamily="18" charset="0"/>
              <a:cs typeface="Times New Roman" panose="02020603050405020304" pitchFamily="18" charset="0"/>
            </a:endParaRPr>
          </a:p>
          <a:p>
            <a:pPr algn="l" rtl="0" eaLnBrk="1" hangingPunct="1"/>
            <a:r>
              <a:rPr lang="en-US" altLang="en-US" sz="1800"/>
              <a:t>May undergo </a:t>
            </a:r>
            <a:r>
              <a:rPr lang="en-US" altLang="en-US" sz="1800" b="1">
                <a:solidFill>
                  <a:srgbClr val="FF0000"/>
                </a:solidFill>
              </a:rPr>
              <a:t>gangrene</a:t>
            </a:r>
            <a:r>
              <a:rPr lang="en-US" altLang="en-US" sz="1800"/>
              <a:t> and </a:t>
            </a:r>
            <a:r>
              <a:rPr lang="en-US" altLang="en-US" sz="1800" b="1">
                <a:solidFill>
                  <a:srgbClr val="FF0000"/>
                </a:solidFill>
              </a:rPr>
              <a:t>perforation (</a:t>
            </a:r>
            <a:r>
              <a:rPr lang="en-US" altLang="en-US" sz="1800" b="1">
                <a:solidFill>
                  <a:srgbClr val="404040"/>
                </a:solidFill>
                <a:latin typeface="Times New Roman" panose="02020603050405020304" pitchFamily="18" charset="0"/>
                <a:cs typeface="Times New Roman" panose="02020603050405020304" pitchFamily="18" charset="0"/>
              </a:rPr>
              <a:t>Ischaemic necrosis )</a:t>
            </a:r>
            <a:endParaRPr lang="en-US" altLang="en-US" sz="1800" b="1">
              <a:solidFill>
                <a:srgbClr val="FF0000"/>
              </a:solidFill>
            </a:endParaRPr>
          </a:p>
          <a:p>
            <a:pPr algn="l" rtl="0" eaLnBrk="1" hangingPunct="1"/>
            <a:r>
              <a:rPr lang="en-US" altLang="en-US" sz="1800"/>
              <a:t>May Present as </a:t>
            </a:r>
            <a:r>
              <a:rPr lang="en-US" altLang="en-US" sz="1800" b="1">
                <a:solidFill>
                  <a:srgbClr val="FF0000"/>
                </a:solidFill>
              </a:rPr>
              <a:t>general peritonitis </a:t>
            </a:r>
            <a:r>
              <a:rPr lang="en-US" altLang="en-US" sz="1800" b="1"/>
              <a:t>(it </a:t>
            </a:r>
            <a:r>
              <a:rPr lang="en-US" altLang="en-US" sz="1800">
                <a:solidFill>
                  <a:srgbClr val="404040"/>
                </a:solidFill>
                <a:latin typeface="Times New Roman" panose="02020603050405020304" pitchFamily="18" charset="0"/>
                <a:cs typeface="Times New Roman" panose="02020603050405020304" pitchFamily="18" charset="0"/>
              </a:rPr>
              <a:t>is the great threat of acute appendicitis)</a:t>
            </a:r>
            <a:endParaRPr lang="en-US" altLang="en-US" sz="1800" b="1">
              <a:solidFill>
                <a:srgbClr val="FF0000"/>
              </a:solidFill>
            </a:endParaRPr>
          </a:p>
          <a:p>
            <a:pPr algn="l" rtl="0" eaLnBrk="1" hangingPunct="1"/>
            <a:r>
              <a:rPr lang="en-US" altLang="en-US" sz="1800">
                <a:latin typeface="Times New Roman" panose="02020603050405020304" pitchFamily="18" charset="0"/>
                <a:cs typeface="Times New Roman" panose="02020603050405020304" pitchFamily="18" charset="0"/>
              </a:rPr>
              <a:t>Or the greater omentum and loops of small bowel become adherent to the inflamed appendix, walling off the spread of peritoneal contamination, and resulting in a </a:t>
            </a:r>
            <a:r>
              <a:rPr lang="en-US" altLang="en-US" sz="1800">
                <a:solidFill>
                  <a:srgbClr val="FF0000"/>
                </a:solidFill>
                <a:latin typeface="Times New Roman" panose="02020603050405020304" pitchFamily="18" charset="0"/>
                <a:cs typeface="Times New Roman" panose="02020603050405020304" pitchFamily="18" charset="0"/>
              </a:rPr>
              <a:t>appendicular </a:t>
            </a:r>
            <a:r>
              <a:rPr lang="en-US" altLang="en-US" sz="1800" b="1">
                <a:solidFill>
                  <a:srgbClr val="FF0000"/>
                </a:solidFill>
                <a:latin typeface="Times New Roman" panose="02020603050405020304" pitchFamily="18" charset="0"/>
                <a:cs typeface="Times New Roman" panose="02020603050405020304" pitchFamily="18" charset="0"/>
              </a:rPr>
              <a:t>mass </a:t>
            </a:r>
          </a:p>
          <a:p>
            <a:pPr algn="l" rtl="0" eaLnBrk="1" hangingPunct="1"/>
            <a:r>
              <a:rPr lang="en-US" altLang="en-US" sz="1800">
                <a:latin typeface="Times New Roman" panose="02020603050405020304" pitchFamily="18" charset="0"/>
                <a:cs typeface="Times New Roman" panose="02020603050405020304" pitchFamily="18" charset="0"/>
              </a:rPr>
              <a:t>or </a:t>
            </a:r>
            <a:r>
              <a:rPr lang="en-US" altLang="en-US" sz="1800" b="1">
                <a:solidFill>
                  <a:srgbClr val="404040"/>
                </a:solidFill>
                <a:latin typeface="Times New Roman" panose="02020603050405020304" pitchFamily="18" charset="0"/>
                <a:cs typeface="Times New Roman" panose="02020603050405020304" pitchFamily="18" charset="0"/>
              </a:rPr>
              <a:t>collection of pus resulting from necrosis of the tissue superimposed with infection in an inflamed appendix</a:t>
            </a:r>
            <a:r>
              <a:rPr lang="en-US" altLang="en-US" sz="1800" b="1">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result in </a:t>
            </a:r>
            <a:r>
              <a:rPr lang="en-US" altLang="en-US" sz="1800" b="1">
                <a:solidFill>
                  <a:srgbClr val="FF0000"/>
                </a:solidFill>
                <a:latin typeface="Times New Roman" panose="02020603050405020304" pitchFamily="18" charset="0"/>
                <a:cs typeface="Times New Roman" panose="02020603050405020304" pitchFamily="18" charset="0"/>
              </a:rPr>
              <a:t>abscess formation </a:t>
            </a:r>
            <a:r>
              <a:rPr lang="en-US" altLang="en-US" sz="1800">
                <a:latin typeface="Times New Roman" panose="02020603050405020304" pitchFamily="18" charset="0"/>
                <a:cs typeface="Times New Roman" panose="02020603050405020304" pitchFamily="18" charset="0"/>
              </a:rPr>
              <a:t>.</a:t>
            </a:r>
          </a:p>
          <a:p>
            <a:pPr eaLnBrk="1" hangingPunct="1"/>
            <a:endParaRPr lang="ar-JO" altLang="en-US" sz="1800">
              <a:cs typeface="Times New Roman" panose="02020603050405020304" pitchFamily="18" charset="0"/>
            </a:endParaRPr>
          </a:p>
          <a:p>
            <a:pPr eaLnBrk="1" hangingPunct="1"/>
            <a:endParaRPr lang="ar-JO" altLang="en-US" sz="1800">
              <a:solidFill>
                <a:srgbClr val="404040"/>
              </a:solidFill>
              <a:cs typeface="Times New Roman" panose="02020603050405020304" pitchFamily="18" charset="0"/>
            </a:endParaRPr>
          </a:p>
        </p:txBody>
      </p:sp>
      <p:sp>
        <p:nvSpPr>
          <p:cNvPr id="4" name="عنصر نائب لرقم الشريحة 3">
            <a:extLst>
              <a:ext uri="{FF2B5EF4-FFF2-40B4-BE49-F238E27FC236}">
                <a16:creationId xmlns:a16="http://schemas.microsoft.com/office/drawing/2014/main" id="{AA94CAE2-3122-4E68-8B77-AC1059A3CD95}"/>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5A19F5BB-D1D2-4D7A-BE72-9E9F3D18EED1}" type="slidenum">
              <a:rPr lang="en-US" altLang="en-US" b="1" i="1">
                <a:solidFill>
                  <a:srgbClr val="B5A788"/>
                </a:solidFill>
              </a:rPr>
              <a:pPr defTabSz="685800" rtl="1" eaLnBrk="1" fontAlgn="base" hangingPunct="1">
                <a:spcBef>
                  <a:spcPct val="0"/>
                </a:spcBef>
                <a:spcAft>
                  <a:spcPct val="0"/>
                </a:spcAft>
              </a:pPr>
              <a:t>7</a:t>
            </a:fld>
            <a:endParaRPr lang="en-US" altLang="en-US" b="1" i="1">
              <a:solidFill>
                <a:srgbClr val="B5A788"/>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نتيجة بحث الصور عن ‪reduction en ma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8" y="0"/>
            <a:ext cx="9178297" cy="775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7186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42" t="33620" r="25966" b="13578"/>
          <a:stretch/>
        </p:blipFill>
        <p:spPr bwMode="auto">
          <a:xfrm>
            <a:off x="1043608" y="1052736"/>
            <a:ext cx="762079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80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وان 1">
            <a:extLst>
              <a:ext uri="{FF2B5EF4-FFF2-40B4-BE49-F238E27FC236}">
                <a16:creationId xmlns:a16="http://schemas.microsoft.com/office/drawing/2014/main" id="{E3C10CF8-8D20-45C0-871B-42F2BAEA7BB5}"/>
              </a:ext>
            </a:extLst>
          </p:cNvPr>
          <p:cNvSpPr>
            <a:spLocks noGrp="1"/>
          </p:cNvSpPr>
          <p:nvPr>
            <p:ph type="title"/>
          </p:nvPr>
        </p:nvSpPr>
        <p:spPr/>
        <p:txBody>
          <a:bodyPr/>
          <a:lstStyle/>
          <a:p>
            <a:pPr eaLnBrk="1" fontAlgn="auto" hangingPunct="1">
              <a:spcAft>
                <a:spcPts val="0"/>
              </a:spcAft>
              <a:defRPr/>
            </a:pPr>
            <a:r>
              <a:rPr lang="en-US">
                <a:solidFill>
                  <a:srgbClr val="7B9899"/>
                </a:solidFill>
                <a:cs typeface="+mj-cs"/>
              </a:rPr>
              <a:t>Clinical  feature </a:t>
            </a:r>
            <a:endParaRPr lang="ar-JO">
              <a:solidFill>
                <a:srgbClr val="7B9899"/>
              </a:solidFill>
              <a:cs typeface="+mj-cs"/>
            </a:endParaRPr>
          </a:p>
        </p:txBody>
      </p:sp>
      <p:sp>
        <p:nvSpPr>
          <p:cNvPr id="24579" name="عنصر نائب للمحتوى 2">
            <a:extLst>
              <a:ext uri="{FF2B5EF4-FFF2-40B4-BE49-F238E27FC236}">
                <a16:creationId xmlns:a16="http://schemas.microsoft.com/office/drawing/2014/main" id="{5DF40792-CCF5-4C34-9146-C9883AE93B35}"/>
              </a:ext>
            </a:extLst>
          </p:cNvPr>
          <p:cNvSpPr>
            <a:spLocks noGrp="1"/>
          </p:cNvSpPr>
          <p:nvPr>
            <p:ph idx="1"/>
          </p:nvPr>
        </p:nvSpPr>
        <p:spPr>
          <a:xfrm>
            <a:off x="1020366" y="1700213"/>
            <a:ext cx="7873603" cy="3779044"/>
          </a:xfrm>
        </p:spPr>
        <p:txBody>
          <a:bodyPr>
            <a:normAutofit fontScale="92500"/>
          </a:bodyPr>
          <a:lstStyle/>
          <a:p>
            <a:pPr marL="205740" indent="-205740" algn="l" rtl="0" eaLnBrk="1" fontAlgn="auto" hangingPunct="1">
              <a:spcAft>
                <a:spcPts val="0"/>
              </a:spcAft>
              <a:buNone/>
              <a:defRPr/>
            </a:pPr>
            <a:r>
              <a:rPr lang="en-US" sz="1800" dirty="0">
                <a:latin typeface="Times New Roman" pitchFamily="18" charset="0"/>
                <a:cs typeface="Times New Roman" pitchFamily="18" charset="0"/>
              </a:rPr>
              <a:t>Symptoms</a:t>
            </a:r>
          </a:p>
          <a:p>
            <a:pPr marL="205740" indent="-205740" algn="l" rtl="0" eaLnBrk="1" fontAlgn="auto" hangingPunct="1">
              <a:spcAft>
                <a:spcPts val="0"/>
              </a:spcAft>
              <a:buNone/>
              <a:defRPr/>
            </a:pPr>
            <a:r>
              <a:rPr lang="en-US" sz="1800" dirty="0">
                <a:latin typeface="Times New Roman" pitchFamily="18" charset="0"/>
                <a:cs typeface="Times New Roman" pitchFamily="18" charset="0"/>
              </a:rPr>
              <a:t>l-  Acute </a:t>
            </a:r>
            <a:r>
              <a:rPr lang="en-US" sz="1800" b="1" dirty="0">
                <a:latin typeface="Times New Roman" pitchFamily="18" charset="0"/>
                <a:cs typeface="Times New Roman" pitchFamily="18" charset="0"/>
              </a:rPr>
              <a:t>Pain</a:t>
            </a:r>
            <a:r>
              <a:rPr lang="en-US" sz="1800" dirty="0">
                <a:latin typeface="Times New Roman" pitchFamily="18" charset="0"/>
                <a:cs typeface="Times New Roman" pitchFamily="18" charset="0"/>
              </a:rPr>
              <a:t> that shifts:</a:t>
            </a:r>
          </a:p>
          <a:p>
            <a:pPr marL="205740" indent="-205740" algn="l" rtl="0" eaLnBrk="1" fontAlgn="auto" hangingPunct="1">
              <a:spcAft>
                <a:spcPts val="0"/>
              </a:spcAft>
              <a:buFont typeface="Wingdings 2"/>
              <a:buChar char=""/>
              <a:defRPr/>
            </a:pPr>
            <a:r>
              <a:rPr lang="en-US" sz="1800" dirty="0">
                <a:latin typeface="Times New Roman" pitchFamily="18" charset="0"/>
                <a:cs typeface="Times New Roman" pitchFamily="18" charset="0"/>
              </a:rPr>
              <a:t> it </a:t>
            </a:r>
            <a:r>
              <a:rPr lang="en-US" sz="1800" dirty="0">
                <a:solidFill>
                  <a:srgbClr val="FF0000"/>
                </a:solidFill>
                <a:latin typeface="Times New Roman" pitchFamily="18" charset="0"/>
                <a:cs typeface="Times New Roman" pitchFamily="18" charset="0"/>
              </a:rPr>
              <a:t>start as </a:t>
            </a:r>
            <a:r>
              <a:rPr lang="en-US" sz="1800" dirty="0" err="1">
                <a:solidFill>
                  <a:srgbClr val="FF0000"/>
                </a:solidFill>
                <a:latin typeface="Times New Roman" pitchFamily="18" charset="0"/>
                <a:cs typeface="Times New Roman" pitchFamily="18" charset="0"/>
              </a:rPr>
              <a:t>peri</a:t>
            </a:r>
            <a:r>
              <a:rPr lang="en-US" sz="1800" dirty="0">
                <a:solidFill>
                  <a:srgbClr val="FF0000"/>
                </a:solidFill>
                <a:latin typeface="Times New Roman" pitchFamily="18" charset="0"/>
                <a:cs typeface="Times New Roman" pitchFamily="18" charset="0"/>
              </a:rPr>
              <a:t>-umbilical , central pain</a:t>
            </a:r>
            <a:r>
              <a:rPr lang="en-US" sz="1800" dirty="0">
                <a:latin typeface="Times New Roman" pitchFamily="18" charset="0"/>
                <a:cs typeface="Times New Roman" pitchFamily="18" charset="0"/>
              </a:rPr>
              <a:t> (start as visceral pain due to distension of the appendix).</a:t>
            </a:r>
          </a:p>
          <a:p>
            <a:pPr marL="205740" indent="-205740" algn="l" rtl="0" eaLnBrk="1" fontAlgn="auto" hangingPunct="1">
              <a:spcAft>
                <a:spcPts val="0"/>
              </a:spcAft>
              <a:buNone/>
              <a:defRPr/>
            </a:pPr>
            <a:r>
              <a:rPr lang="en-US" sz="1800" dirty="0">
                <a:latin typeface="Times New Roman" pitchFamily="18" charset="0"/>
                <a:cs typeface="Times New Roman" pitchFamily="18" charset="0"/>
              </a:rPr>
              <a:t>Within few  hours the pain shifts to </a:t>
            </a:r>
            <a:r>
              <a:rPr lang="en-US" sz="1800" dirty="0" err="1">
                <a:solidFill>
                  <a:srgbClr val="FF0000"/>
                </a:solidFill>
                <a:latin typeface="Times New Roman" pitchFamily="18" charset="0"/>
                <a:cs typeface="Times New Roman" pitchFamily="18" charset="0"/>
              </a:rPr>
              <a:t>riqht</a:t>
            </a:r>
            <a:r>
              <a:rPr lang="en-US" sz="1800" dirty="0">
                <a:solidFill>
                  <a:srgbClr val="FF0000"/>
                </a:solidFill>
                <a:latin typeface="Times New Roman" pitchFamily="18" charset="0"/>
                <a:cs typeface="Times New Roman" pitchFamily="18" charset="0"/>
              </a:rPr>
              <a:t> iliac </a:t>
            </a:r>
            <a:r>
              <a:rPr lang="en-US" sz="1800" dirty="0" err="1">
                <a:solidFill>
                  <a:srgbClr val="FF0000"/>
                </a:solidFill>
                <a:latin typeface="Times New Roman" pitchFamily="18" charset="0"/>
                <a:cs typeface="Times New Roman" pitchFamily="18" charset="0"/>
              </a:rPr>
              <a:t>fossa</a:t>
            </a:r>
            <a:r>
              <a:rPr lang="en-US" sz="1800" dirty="0">
                <a:latin typeface="Times New Roman" pitchFamily="18" charset="0"/>
                <a:cs typeface="Times New Roman" pitchFamily="18" charset="0"/>
              </a:rPr>
              <a:t> or to the site of inflamed  become more intense, constant  and more localized .( Due to irritation of parietal peritoneum (somatic) ).</a:t>
            </a:r>
          </a:p>
          <a:p>
            <a:pPr marL="205740" indent="-205740" algn="l" rtl="0" eaLnBrk="1" fontAlgn="auto" hangingPunct="1">
              <a:spcAft>
                <a:spcPts val="0"/>
              </a:spcAft>
              <a:buFont typeface="Wingdings 2"/>
              <a:buChar char=""/>
              <a:defRPr/>
            </a:pPr>
            <a:r>
              <a:rPr lang="en-US" sz="1800" dirty="0">
                <a:latin typeface="Times New Roman" pitchFamily="18" charset="0"/>
                <a:cs typeface="Times New Roman" pitchFamily="18" charset="0"/>
              </a:rPr>
              <a:t>pain Aggravated by movement or cough.</a:t>
            </a:r>
          </a:p>
          <a:p>
            <a:pPr marL="205740" indent="-205740" algn="l" rtl="0" eaLnBrk="1" fontAlgn="auto" hangingPunct="1">
              <a:spcAft>
                <a:spcPts val="0"/>
              </a:spcAft>
              <a:buNone/>
              <a:defRPr/>
            </a:pPr>
            <a:r>
              <a:rPr lang="en-US" sz="1800" dirty="0">
                <a:latin typeface="Times New Roman" pitchFamily="18" charset="0"/>
                <a:cs typeface="Times New Roman" pitchFamily="18" charset="0"/>
              </a:rPr>
              <a:t>2- </a:t>
            </a:r>
            <a:r>
              <a:rPr lang="en-US" sz="1800" b="1" dirty="0">
                <a:latin typeface="Times New Roman" pitchFamily="18" charset="0"/>
                <a:cs typeface="Times New Roman" pitchFamily="18" charset="0"/>
              </a:rPr>
              <a:t>Anorexia &amp; Nausea  &amp; Vomiting </a:t>
            </a:r>
            <a:r>
              <a:rPr lang="en-US" sz="1800" dirty="0">
                <a:latin typeface="Times New Roman" pitchFamily="18" charset="0"/>
                <a:cs typeface="Times New Roman" pitchFamily="18" charset="0"/>
              </a:rPr>
              <a:t>(preceded by pain )</a:t>
            </a:r>
          </a:p>
          <a:p>
            <a:pPr marL="205740" indent="-205740" algn="l" rtl="0" eaLnBrk="1" fontAlgn="auto" hangingPunct="1">
              <a:spcAft>
                <a:spcPts val="0"/>
              </a:spcAft>
              <a:buNone/>
              <a:defRPr/>
            </a:pPr>
            <a:r>
              <a:rPr lang="en-US" sz="1800" dirty="0">
                <a:latin typeface="Times New Roman" pitchFamily="18" charset="0"/>
                <a:cs typeface="Times New Roman" pitchFamily="18" charset="0"/>
              </a:rPr>
              <a:t>4- </a:t>
            </a:r>
            <a:r>
              <a:rPr lang="en-US" sz="1800" b="1" dirty="0">
                <a:latin typeface="Times New Roman" pitchFamily="18" charset="0"/>
                <a:cs typeface="Times New Roman" pitchFamily="18" charset="0"/>
              </a:rPr>
              <a:t>Constipation and diarrhea </a:t>
            </a:r>
            <a:r>
              <a:rPr lang="en-US" sz="1800" dirty="0">
                <a:latin typeface="Times New Roman" pitchFamily="18" charset="0"/>
                <a:cs typeface="Times New Roman" pitchFamily="18" charset="0"/>
              </a:rPr>
              <a:t>may occur </a:t>
            </a:r>
          </a:p>
          <a:p>
            <a:pPr marL="205740" indent="-205740" algn="l" rtl="0" eaLnBrk="1" fontAlgn="auto" hangingPunct="1">
              <a:spcAft>
                <a:spcPts val="0"/>
              </a:spcAft>
              <a:buNone/>
              <a:defRPr/>
            </a:pPr>
            <a:r>
              <a:rPr lang="en-US" sz="1800" dirty="0">
                <a:latin typeface="Times New Roman" pitchFamily="18" charset="0"/>
                <a:cs typeface="Times New Roman" pitchFamily="18" charset="0"/>
              </a:rPr>
              <a:t>5- </a:t>
            </a:r>
            <a:r>
              <a:rPr lang="en-US" sz="1800" b="1" dirty="0">
                <a:latin typeface="Times New Roman" pitchFamily="18" charset="0"/>
                <a:cs typeface="Times New Roman" pitchFamily="18" charset="0"/>
              </a:rPr>
              <a:t>History of pneumonia , tonsillitis, generalized </a:t>
            </a:r>
            <a:r>
              <a:rPr lang="en-US" sz="1800" b="1" dirty="0" err="1">
                <a:latin typeface="Times New Roman" pitchFamily="18" charset="0"/>
                <a:cs typeface="Times New Roman" pitchFamily="18" charset="0"/>
              </a:rPr>
              <a:t>lymphadenopathy</a:t>
            </a:r>
            <a:r>
              <a:rPr lang="en-US" sz="1800" b="1" dirty="0">
                <a:latin typeface="Times New Roman" pitchFamily="18" charset="0"/>
                <a:cs typeface="Times New Roman" pitchFamily="18" charset="0"/>
              </a:rPr>
              <a:t>, Gastroenteritis </a:t>
            </a:r>
          </a:p>
          <a:p>
            <a:pPr marL="205740" indent="-205740" algn="l" rtl="0" eaLnBrk="1" fontAlgn="auto" hangingPunct="1">
              <a:spcAft>
                <a:spcPts val="0"/>
              </a:spcAft>
              <a:buNone/>
              <a:defRPr/>
            </a:pPr>
            <a:r>
              <a:rPr lang="en-US" sz="1800" b="1" dirty="0">
                <a:latin typeface="Times New Roman" pitchFamily="18" charset="0"/>
                <a:cs typeface="Times New Roman" pitchFamily="18" charset="0"/>
              </a:rPr>
              <a:t>6- family history of acute appendicitis</a:t>
            </a:r>
          </a:p>
        </p:txBody>
      </p:sp>
      <p:sp>
        <p:nvSpPr>
          <p:cNvPr id="4" name="عنصر نائب لرقم الشريحة 3">
            <a:extLst>
              <a:ext uri="{FF2B5EF4-FFF2-40B4-BE49-F238E27FC236}">
                <a16:creationId xmlns:a16="http://schemas.microsoft.com/office/drawing/2014/main" id="{5FD02BD0-A6DA-42E6-A536-84DBAF95F668}"/>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7888C9CC-768D-4E51-B9C3-0292444968AF}" type="slidenum">
              <a:rPr lang="en-US" altLang="en-US" b="1" i="1">
                <a:solidFill>
                  <a:srgbClr val="B5A788"/>
                </a:solidFill>
              </a:rPr>
              <a:pPr defTabSz="685800" rtl="1" eaLnBrk="1" fontAlgn="base" hangingPunct="1">
                <a:spcBef>
                  <a:spcPct val="0"/>
                </a:spcBef>
                <a:spcAft>
                  <a:spcPct val="0"/>
                </a:spcAft>
              </a:pPr>
              <a:t>8</a:t>
            </a:fld>
            <a:endParaRPr lang="en-US" altLang="en-US" b="1" i="1">
              <a:solidFill>
                <a:srgbClr val="B5A7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2281B668-AA72-4E55-9670-414C613F375C}"/>
              </a:ext>
            </a:extLst>
          </p:cNvPr>
          <p:cNvSpPr>
            <a:spLocks noGrp="1"/>
          </p:cNvSpPr>
          <p:nvPr>
            <p:ph type="sldNum" sz="quarter" idx="12"/>
          </p:nvPr>
        </p:nvSpPr>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rtl="1" eaLnBrk="1" fontAlgn="base" hangingPunct="1">
              <a:spcBef>
                <a:spcPct val="0"/>
              </a:spcBef>
              <a:spcAft>
                <a:spcPct val="0"/>
              </a:spcAft>
            </a:pPr>
            <a:r>
              <a:rPr lang="en-US" altLang="en-US">
                <a:solidFill>
                  <a:srgbClr val="B5A788"/>
                </a:solidFill>
              </a:rPr>
              <a:t>page </a:t>
            </a:r>
            <a:fld id="{DFC3DAEE-8F98-467A-A1A3-EF848F5688EE}" type="slidenum">
              <a:rPr lang="en-US" altLang="en-US" b="1" i="1">
                <a:solidFill>
                  <a:srgbClr val="B5A788"/>
                </a:solidFill>
              </a:rPr>
              <a:pPr defTabSz="685800" rtl="1" eaLnBrk="1" fontAlgn="base" hangingPunct="1">
                <a:spcBef>
                  <a:spcPct val="0"/>
                </a:spcBef>
                <a:spcAft>
                  <a:spcPct val="0"/>
                </a:spcAft>
              </a:pPr>
              <a:t>9</a:t>
            </a:fld>
            <a:endParaRPr lang="en-US" altLang="en-US" b="1" i="1">
              <a:solidFill>
                <a:srgbClr val="B5A788"/>
              </a:solidFill>
            </a:endParaRPr>
          </a:p>
        </p:txBody>
      </p:sp>
      <p:sp>
        <p:nvSpPr>
          <p:cNvPr id="9" name="مربع نص 8">
            <a:extLst>
              <a:ext uri="{FF2B5EF4-FFF2-40B4-BE49-F238E27FC236}">
                <a16:creationId xmlns:a16="http://schemas.microsoft.com/office/drawing/2014/main" id="{3CF5A832-9649-4479-84EE-E321E739705D}"/>
              </a:ext>
            </a:extLst>
          </p:cNvPr>
          <p:cNvSpPr txBox="1"/>
          <p:nvPr/>
        </p:nvSpPr>
        <p:spPr>
          <a:xfrm>
            <a:off x="284560" y="857250"/>
            <a:ext cx="8440340" cy="5170646"/>
          </a:xfrm>
          <a:prstGeom prst="rect">
            <a:avLst/>
          </a:prstGeom>
          <a:ln>
            <a:noFill/>
          </a:ln>
        </p:spPr>
        <p:style>
          <a:lnRef idx="2">
            <a:schemeClr val="dk1"/>
          </a:lnRef>
          <a:fillRef idx="1">
            <a:schemeClr val="lt1"/>
          </a:fillRef>
          <a:effectRef idx="0">
            <a:schemeClr val="dk1"/>
          </a:effectRef>
          <a:fontRef idx="minor">
            <a:schemeClr val="dk1"/>
          </a:fontRef>
        </p:style>
        <p:txBody>
          <a:bodyPr rtlCol="1">
            <a:spAutoFit/>
          </a:bodyPr>
          <a:lstStyle/>
          <a:p>
            <a:pPr defTabSz="685800">
              <a:defRPr/>
            </a:pPr>
            <a:r>
              <a:rPr lang="en-US" sz="2100" b="1" dirty="0">
                <a:solidFill>
                  <a:srgbClr val="C00000"/>
                </a:solidFill>
                <a:latin typeface="Gill Sans MT"/>
              </a:rPr>
              <a:t>General examination : </a:t>
            </a:r>
          </a:p>
          <a:p>
            <a:pPr defTabSz="685800">
              <a:defRPr/>
            </a:pPr>
            <a:r>
              <a:rPr lang="en-US" dirty="0">
                <a:solidFill>
                  <a:prstClr val="black"/>
                </a:solidFill>
                <a:latin typeface="Gill Sans MT"/>
              </a:rPr>
              <a:t>Pyrexia , tachycardia which suggest infective cause. </a:t>
            </a:r>
          </a:p>
          <a:p>
            <a:pPr defTabSz="685800">
              <a:defRPr/>
            </a:pPr>
            <a:r>
              <a:rPr lang="en-US" b="1" dirty="0">
                <a:solidFill>
                  <a:prstClr val="black"/>
                </a:solidFill>
                <a:latin typeface="Times New Roman" pitchFamily="18" charset="0"/>
                <a:cs typeface="Times New Roman" pitchFamily="18" charset="0"/>
              </a:rPr>
              <a:t>slight pyrexia </a:t>
            </a:r>
            <a:r>
              <a:rPr lang="en-US" dirty="0">
                <a:solidFill>
                  <a:prstClr val="black"/>
                </a:solidFill>
                <a:latin typeface="Times New Roman" pitchFamily="18" charset="0"/>
                <a:cs typeface="Times New Roman" pitchFamily="18" charset="0"/>
              </a:rPr>
              <a:t>(37.2–37.7°C) with a corresponding increase in the pulse rate to 80 or 90 is usual.</a:t>
            </a:r>
          </a:p>
          <a:p>
            <a:pPr defTabSz="685800">
              <a:defRPr/>
            </a:pPr>
            <a:r>
              <a:rPr lang="en-US" dirty="0">
                <a:solidFill>
                  <a:prstClr val="black"/>
                </a:solidFill>
                <a:latin typeface="Times New Roman" pitchFamily="18" charset="0"/>
                <a:cs typeface="Times New Roman" pitchFamily="18" charset="0"/>
              </a:rPr>
              <a:t>-Changes of greater magnitude may indicate  complications.</a:t>
            </a:r>
          </a:p>
          <a:p>
            <a:pPr defTabSz="685800">
              <a:defRPr/>
            </a:pPr>
            <a:r>
              <a:rPr lang="en-US" dirty="0">
                <a:solidFill>
                  <a:prstClr val="black"/>
                </a:solidFill>
                <a:latin typeface="Times New Roman" pitchFamily="18" charset="0"/>
                <a:cs typeface="Times New Roman" pitchFamily="18" charset="0"/>
              </a:rPr>
              <a:t>- The child reluctant to move or cough that may aggravate the pain</a:t>
            </a:r>
          </a:p>
          <a:p>
            <a:pPr defTabSz="685800">
              <a:defRPr/>
            </a:pPr>
            <a:r>
              <a:rPr lang="en-US" sz="2100" b="1" dirty="0">
                <a:solidFill>
                  <a:srgbClr val="C00000"/>
                </a:solidFill>
                <a:latin typeface="Gill Sans MT"/>
              </a:rPr>
              <a:t>Local examination : </a:t>
            </a:r>
          </a:p>
          <a:p>
            <a:pPr defTabSz="685800">
              <a:defRPr/>
            </a:pPr>
            <a:r>
              <a:rPr lang="en-US" b="1" dirty="0">
                <a:solidFill>
                  <a:prstClr val="black"/>
                </a:solidFill>
                <a:latin typeface="Gill Sans MT"/>
              </a:rPr>
              <a:t>Inspection</a:t>
            </a:r>
            <a:r>
              <a:rPr lang="en-US" dirty="0">
                <a:solidFill>
                  <a:prstClr val="black"/>
                </a:solidFill>
                <a:latin typeface="Gill Sans MT"/>
              </a:rPr>
              <a:t> : </a:t>
            </a:r>
          </a:p>
          <a:p>
            <a:pPr defTabSz="685800">
              <a:defRPr/>
            </a:pPr>
            <a:r>
              <a:rPr lang="en-US" dirty="0">
                <a:solidFill>
                  <a:prstClr val="black"/>
                </a:solidFill>
                <a:latin typeface="Gill Sans MT"/>
              </a:rPr>
              <a:t>Decrease Abdominal movement with respiration  &gt; indicates peritonitis.</a:t>
            </a:r>
          </a:p>
          <a:p>
            <a:pPr defTabSz="685800">
              <a:defRPr/>
            </a:pPr>
            <a:r>
              <a:rPr lang="en-US" b="1" dirty="0">
                <a:solidFill>
                  <a:prstClr val="black"/>
                </a:solidFill>
                <a:latin typeface="Gill Sans MT"/>
              </a:rPr>
              <a:t>Palpation</a:t>
            </a:r>
            <a:r>
              <a:rPr lang="en-US" dirty="0">
                <a:solidFill>
                  <a:prstClr val="black"/>
                </a:solidFill>
                <a:latin typeface="Gill Sans MT"/>
              </a:rPr>
              <a:t> : </a:t>
            </a:r>
          </a:p>
          <a:p>
            <a:pPr defTabSz="685800">
              <a:defRPr/>
            </a:pPr>
            <a:r>
              <a:rPr lang="en-US" dirty="0">
                <a:solidFill>
                  <a:prstClr val="black"/>
                </a:solidFill>
                <a:latin typeface="Gill Sans MT"/>
              </a:rPr>
              <a:t>-Localized tenderness in right iliac </a:t>
            </a:r>
            <a:r>
              <a:rPr lang="en-US" dirty="0" err="1">
                <a:solidFill>
                  <a:prstClr val="black"/>
                </a:solidFill>
                <a:latin typeface="Gill Sans MT"/>
              </a:rPr>
              <a:t>fossa</a:t>
            </a:r>
            <a:r>
              <a:rPr lang="en-US" dirty="0">
                <a:solidFill>
                  <a:prstClr val="black"/>
                </a:solidFill>
                <a:latin typeface="Gill Sans MT"/>
              </a:rPr>
              <a:t>.</a:t>
            </a:r>
          </a:p>
          <a:p>
            <a:pPr defTabSz="685800">
              <a:buFontTx/>
              <a:buChar char="-"/>
              <a:defRPr/>
            </a:pPr>
            <a:r>
              <a:rPr lang="en-US" dirty="0">
                <a:solidFill>
                  <a:prstClr val="black"/>
                </a:solidFill>
                <a:latin typeface="Gill Sans MT"/>
              </a:rPr>
              <a:t>Rebound tenderness on the right iliac </a:t>
            </a:r>
            <a:r>
              <a:rPr lang="en-US" dirty="0" err="1">
                <a:solidFill>
                  <a:prstClr val="black"/>
                </a:solidFill>
                <a:latin typeface="Gill Sans MT"/>
              </a:rPr>
              <a:t>fossa</a:t>
            </a:r>
            <a:r>
              <a:rPr lang="en-US" dirty="0">
                <a:solidFill>
                  <a:prstClr val="black"/>
                </a:solidFill>
                <a:latin typeface="Gill Sans MT"/>
              </a:rPr>
              <a:t>.</a:t>
            </a:r>
          </a:p>
          <a:p>
            <a:pPr defTabSz="685800">
              <a:buFontTx/>
              <a:buChar char="-"/>
              <a:defRPr/>
            </a:pPr>
            <a:r>
              <a:rPr lang="en-US" dirty="0">
                <a:solidFill>
                  <a:prstClr val="black"/>
                </a:solidFill>
                <a:latin typeface="Gill Sans MT"/>
              </a:rPr>
              <a:t>Guarding on the right iliac </a:t>
            </a:r>
            <a:r>
              <a:rPr lang="en-US" dirty="0" err="1">
                <a:solidFill>
                  <a:prstClr val="black"/>
                </a:solidFill>
                <a:latin typeface="Gill Sans MT"/>
              </a:rPr>
              <a:t>fossa</a:t>
            </a:r>
            <a:r>
              <a:rPr lang="en-US" dirty="0">
                <a:solidFill>
                  <a:prstClr val="black"/>
                </a:solidFill>
                <a:latin typeface="Gill Sans MT"/>
              </a:rPr>
              <a:t> .</a:t>
            </a:r>
          </a:p>
          <a:p>
            <a:pPr defTabSz="685800">
              <a:buFontTx/>
              <a:buChar char="-"/>
              <a:defRPr/>
            </a:pPr>
            <a:r>
              <a:rPr lang="en-US" dirty="0">
                <a:solidFill>
                  <a:prstClr val="black"/>
                </a:solidFill>
                <a:latin typeface="Gill Sans MT"/>
              </a:rPr>
              <a:t>Digital rectal examination can be diagnostic (pelvic appendix )or  may detect other gynecological causes </a:t>
            </a:r>
          </a:p>
          <a:p>
            <a:pPr defTabSz="685800">
              <a:buFontTx/>
              <a:buChar char="-"/>
              <a:defRPr/>
            </a:pPr>
            <a:r>
              <a:rPr lang="en-US" dirty="0">
                <a:solidFill>
                  <a:srgbClr val="FF0000"/>
                </a:solidFill>
                <a:latin typeface="Gill Sans MT"/>
              </a:rPr>
              <a:t>-active observation and repeating examination prevent many unnecessary exploration  </a:t>
            </a:r>
          </a:p>
          <a:p>
            <a:pPr defTabSz="685800">
              <a:defRPr/>
            </a:pPr>
            <a:endParaRPr lang="en-US" dirty="0">
              <a:solidFill>
                <a:prstClr val="black"/>
              </a:solidFill>
              <a:latin typeface="Gill Sans MT"/>
            </a:endParaRPr>
          </a:p>
          <a:p>
            <a:pPr defTabSz="685800">
              <a:defRPr/>
            </a:pPr>
            <a:endParaRPr lang="ar-JO" dirty="0">
              <a:solidFill>
                <a:prstClr val="black"/>
              </a:solidFill>
              <a:latin typeface="Gill Sans MT"/>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2088</TotalTime>
  <Words>1985</Words>
  <Application>Microsoft Office PowerPoint</Application>
  <PresentationFormat>On-screen Show (4:3)</PresentationFormat>
  <Paragraphs>335</Paragraphs>
  <Slides>71</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71</vt:i4>
      </vt:variant>
    </vt:vector>
  </HeadingPairs>
  <TitlesOfParts>
    <vt:vector size="85" baseType="lpstr">
      <vt:lpstr>Aharoni</vt:lpstr>
      <vt:lpstr>Andalus</vt:lpstr>
      <vt:lpstr>Arial</vt:lpstr>
      <vt:lpstr>Calibri</vt:lpstr>
      <vt:lpstr>Corbel</vt:lpstr>
      <vt:lpstr>Georgia</vt:lpstr>
      <vt:lpstr>Gill Sans MT</vt:lpstr>
      <vt:lpstr>Impact</vt:lpstr>
      <vt:lpstr>Times New Roman</vt:lpstr>
      <vt:lpstr>Verdana</vt:lpstr>
      <vt:lpstr>Wingdings 2</vt:lpstr>
      <vt:lpstr>Parcel</vt:lpstr>
      <vt:lpstr>انقلاب</vt:lpstr>
      <vt:lpstr>NewsPrint</vt:lpstr>
      <vt:lpstr>Abdominal  Pain  in Children </vt:lpstr>
      <vt:lpstr>Abdominal  Pain  in Children </vt:lpstr>
      <vt:lpstr>PowerPoint Presentation</vt:lpstr>
      <vt:lpstr>Acute appendicitis </vt:lpstr>
      <vt:lpstr>Acute appendicitis </vt:lpstr>
      <vt:lpstr>PowerPoint Presentation</vt:lpstr>
      <vt:lpstr>PowerPoint Presentation</vt:lpstr>
      <vt:lpstr>Clinical  feature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Mesenteric Adenitis</vt:lpstr>
      <vt:lpstr>Acute Mesenteric Adenitis</vt:lpstr>
      <vt:lpstr>  Resources </vt:lpstr>
      <vt:lpstr>Thank You</vt:lpstr>
      <vt:lpstr>Done by: Bayan Feras  supervised by : Dr. A. Al rawi </vt:lpstr>
      <vt:lpstr>Obstructive causes of abdominal pain in children</vt:lpstr>
      <vt:lpstr>PowerPoint Presentation</vt:lpstr>
      <vt:lpstr>intussusception</vt:lpstr>
      <vt:lpstr>Primary intussusceptions</vt:lpstr>
      <vt:lpstr>Secondary intussusceptions</vt:lpstr>
      <vt:lpstr>Clinical manifestations:</vt:lpstr>
      <vt:lpstr>Clinical manifestations:</vt:lpstr>
      <vt:lpstr>diagnosis</vt:lpstr>
      <vt:lpstr>diagnosis</vt:lpstr>
      <vt:lpstr>diagnosis</vt:lpstr>
      <vt:lpstr>Management</vt:lpstr>
      <vt:lpstr>70% of intussusception can be reduced non-operatively. </vt:lpstr>
      <vt:lpstr>Contraindication of the non-operative reduction</vt:lpstr>
      <vt:lpstr>Surgical indications</vt:lpstr>
      <vt:lpstr>adhesions</vt:lpstr>
      <vt:lpstr>management</vt:lpstr>
      <vt:lpstr>Laparotomy or laparoscopic adhesiolysis </vt:lpstr>
      <vt:lpstr>Congenital adhesive band  </vt:lpstr>
      <vt:lpstr>PowerPoint Presentation</vt:lpstr>
      <vt:lpstr>PowerPoint Presentation</vt:lpstr>
      <vt:lpstr> obstructive abdominal pain</vt:lpstr>
      <vt:lpstr>PowerPoint Presentation</vt:lpstr>
      <vt:lpstr>PowerPoint Presentation</vt:lpstr>
      <vt:lpstr>PowerPoint Presentation</vt:lpstr>
      <vt:lpstr>PowerPoint Presentation</vt:lpstr>
      <vt:lpstr>Volvulus neonatorum</vt:lpstr>
      <vt:lpstr>Presentation  bile stained vomiting ( often the only sign ) if strangulation occur , blood stained stools may pass and pain may also occur ( late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Associated congenital anomalies</vt:lpstr>
      <vt:lpstr>Presentation  mickel’s diverticulum by itself is not painful  - All age group   1) abdominal pain    2) nausea and vomiting    3) anorectal bleeding    4 ) abdominal distention - Newborns   intestinal obstruction ( volvulus or intussusception)    </vt:lpstr>
      <vt:lpstr>Presentation -Infant and young children  painless lower gastrointestinal bleeding  - Older children  inflammation ( meckel’s diverticulitis ) which may be confused with appendicitis  </vt:lpstr>
      <vt:lpstr>PowerPoint Presentation</vt:lpstr>
      <vt:lpstr>Management  wedge resection (diverticulectomy) resection of bowel with anastamosis (wide base and inflammation  involved ilium ) asymptomatic meckles : incidental finding less than 8 months old   or  it has a heterotopic tissue </vt:lpstr>
      <vt:lpstr>PowerPoint Presentation</vt:lpstr>
      <vt:lpstr>Inguinal hernia - incarcerated hernia is hernia has become acutely irreducible  -strangulated hernia occur when there is impairment of the blood supply to the hernial contents  </vt:lpstr>
      <vt:lpstr>Obstructed Inguinal hernia  - the obstruction is at the level of the external ring - seen in the infants under the age of six months presentation - infant cry lustily - painful tender and irreducible mass in the groin  (incarcerated hernia)  - may have vomited once or twice   on examination : - obvious irreducible lump in the groin  - no impulse on crying - may has abdominal distention     </vt:lpstr>
      <vt:lpstr>PowerPoint Presentation</vt:lpstr>
      <vt:lpstr>PowerPoint Presentation</vt:lpstr>
      <vt:lpstr>PowerPoint Presentation</vt:lpstr>
      <vt:lpstr>PowerPoint Presentation</vt:lpstr>
      <vt:lpstr>Management   incarcerated and strangulated : TAXIS : manual reduction under analgesia  - if there is successful reduction , operation should be done within 48 hours until edematous sac regresses  - if failed reduction ,emergent surgery should be done (inguinal herniotomy)   - reduction en masse should be avoided </vt:lpstr>
      <vt:lpstr>PowerPoint Presentation</vt:lpstr>
      <vt:lpstr>PowerPoint 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Obstuctive causes of abdominal pain in children</dc:title>
  <dc:creator>dell</dc:creator>
  <cp:lastModifiedBy>yaser lafi</cp:lastModifiedBy>
  <cp:revision>44</cp:revision>
  <dcterms:created xsi:type="dcterms:W3CDTF">2019-10-08T15:20:22Z</dcterms:created>
  <dcterms:modified xsi:type="dcterms:W3CDTF">2019-10-24T08:17:25Z</dcterms:modified>
</cp:coreProperties>
</file>