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9" r:id="rId1"/>
  </p:sldMasterIdLst>
  <p:notesMasterIdLst>
    <p:notesMasterId r:id="rId17"/>
  </p:notesMasterIdLst>
  <p:sldIdLst>
    <p:sldId id="256" r:id="rId2"/>
    <p:sldId id="257" r:id="rId3"/>
    <p:sldId id="258" r:id="rId4"/>
    <p:sldId id="302" r:id="rId5"/>
    <p:sldId id="303" r:id="rId6"/>
    <p:sldId id="305" r:id="rId7"/>
    <p:sldId id="306" r:id="rId8"/>
    <p:sldId id="307" r:id="rId9"/>
    <p:sldId id="304" r:id="rId10"/>
    <p:sldId id="259" r:id="rId11"/>
    <p:sldId id="260" r:id="rId12"/>
    <p:sldId id="309" r:id="rId13"/>
    <p:sldId id="310" r:id="rId14"/>
    <p:sldId id="311" r:id="rId15"/>
    <p:sldId id="313" r:id="rId16"/>
  </p:sldIdLst>
  <p:sldSz cx="9144000" cy="5143500" type="screen16x9"/>
  <p:notesSz cx="6858000" cy="9144000"/>
  <p:embeddedFontLst>
    <p:embeddedFont>
      <p:font typeface="Abril Fatface" panose="02000503000000020003" pitchFamily="2" charset="77"/>
      <p:regular r:id="rId18"/>
    </p:embeddedFont>
    <p:embeddedFont>
      <p:font typeface="Manrope" pitchFamily="2" charset="0"/>
      <p:regular r:id="rId19"/>
      <p:bold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F411E5A-62D6-4D00-906A-342638EF7EFE}">
  <a:tblStyle styleId="{6F411E5A-62D6-4D00-906A-342638EF7EF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68" autoAdjust="0"/>
    <p:restoredTop sz="75393" autoAdjust="0"/>
  </p:normalViewPr>
  <p:slideViewPr>
    <p:cSldViewPr snapToGrid="0">
      <p:cViewPr>
        <p:scale>
          <a:sx n="109" d="100"/>
          <a:sy n="109" d="100"/>
        </p:scale>
        <p:origin x="1512" y="1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0645308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8" name="Google Shape;65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Google Shape;791;g13827084751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2" name="Google Shape;792;g13827084751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g13838211485_1_383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0" name="Google Shape;870;g13838211485_1_383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Google Shape;755;g1382708475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6" name="Google Shape;756;g1382708475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g13838211485_0_2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0" name="Google Shape;770;g13838211485_0_2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g13838211485_0_2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0" name="Google Shape;770;g13838211485_0_2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g13838211485_0_2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0" name="Google Shape;770;g13838211485_0_2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Why is a rectal exam done in the left lateral position?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It may provide clues toward the diagnosis of benign prostatic hyperplasia (BPH), prostate cancer, prostatitis, and neurogenic disease</a:t>
            </a: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g13838211485_0_2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0" name="Google Shape;770;g13838211485_0_2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Why is a rectal exam done in the left lateral position?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It may provide clues toward the diagnosis of benign prostatic hyperplasia (BPH), prostate cancer, prostatitis, and neurogenic disease</a:t>
            </a: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g13838211485_0_2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0" name="Google Shape;770;g13838211485_0_2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Why is a rectal exam done in the left lateral position?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It may provide clues toward the diagnosis of benign prostatic hyperplasia (BPH), prostate cancer, prostatitis, and neurogenic disease</a:t>
            </a: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g13838211485_0_2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0" name="Google Shape;770;g13838211485_0_2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Why is a rectal exam done in the left lateral position?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It may provide clues toward the diagnosis of benign prostatic hyperplasia (BPH), prostate cancer, prostatitis, and neurogenic disease</a:t>
            </a: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Google Shape;769;g13838211485_0_2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0" name="Google Shape;770;g13838211485_0_2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4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-17475" y="0"/>
            <a:ext cx="2111171" cy="4056867"/>
          </a:xfrm>
          <a:custGeom>
            <a:avLst/>
            <a:gdLst/>
            <a:ahLst/>
            <a:cxnLst/>
            <a:rect l="l" t="t" r="r" b="b"/>
            <a:pathLst>
              <a:path w="86550" h="20702" extrusionOk="0">
                <a:moveTo>
                  <a:pt x="0" y="0"/>
                </a:moveTo>
                <a:lnTo>
                  <a:pt x="0" y="20701"/>
                </a:lnTo>
                <a:lnTo>
                  <a:pt x="86549" y="20701"/>
                </a:lnTo>
                <a:lnTo>
                  <a:pt x="86549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-17475" y="3527200"/>
            <a:ext cx="9190961" cy="1646378"/>
          </a:xfrm>
          <a:custGeom>
            <a:avLst/>
            <a:gdLst/>
            <a:ahLst/>
            <a:cxnLst/>
            <a:rect l="l" t="t" r="r" b="b"/>
            <a:pathLst>
              <a:path w="86550" h="20702" extrusionOk="0">
                <a:moveTo>
                  <a:pt x="0" y="0"/>
                </a:moveTo>
                <a:lnTo>
                  <a:pt x="0" y="20701"/>
                </a:lnTo>
                <a:lnTo>
                  <a:pt x="86549" y="20701"/>
                </a:lnTo>
                <a:lnTo>
                  <a:pt x="8654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429640" y="544154"/>
            <a:ext cx="285911" cy="742342"/>
            <a:chOff x="236525" y="278400"/>
            <a:chExt cx="342408" cy="888925"/>
          </a:xfrm>
        </p:grpSpPr>
        <p:sp>
          <p:nvSpPr>
            <p:cNvPr id="12" name="Google Shape;12;p2"/>
            <p:cNvSpPr/>
            <p:nvPr/>
          </p:nvSpPr>
          <p:spPr>
            <a:xfrm>
              <a:off x="476423" y="1079069"/>
              <a:ext cx="88256" cy="88256"/>
            </a:xfrm>
            <a:custGeom>
              <a:avLst/>
              <a:gdLst/>
              <a:ahLst/>
              <a:cxnLst/>
              <a:rect l="l" t="t" r="r" b="b"/>
              <a:pathLst>
                <a:path w="291" h="291" extrusionOk="0">
                  <a:moveTo>
                    <a:pt x="146" y="1"/>
                  </a:moveTo>
                  <a:cubicBezTo>
                    <a:pt x="68" y="1"/>
                    <a:pt x="1" y="68"/>
                    <a:pt x="1" y="146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23" y="290"/>
                    <a:pt x="291" y="223"/>
                    <a:pt x="291" y="146"/>
                  </a:cubicBezTo>
                  <a:cubicBezTo>
                    <a:pt x="291" y="68"/>
                    <a:pt x="223" y="1"/>
                    <a:pt x="14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236525" y="1079069"/>
              <a:ext cx="86436" cy="88256"/>
            </a:xfrm>
            <a:custGeom>
              <a:avLst/>
              <a:gdLst/>
              <a:ahLst/>
              <a:cxnLst/>
              <a:rect l="l" t="t" r="r" b="b"/>
              <a:pathLst>
                <a:path w="285" h="291" extrusionOk="0">
                  <a:moveTo>
                    <a:pt x="140" y="1"/>
                  </a:moveTo>
                  <a:cubicBezTo>
                    <a:pt x="62" y="1"/>
                    <a:pt x="0" y="68"/>
                    <a:pt x="0" y="146"/>
                  </a:cubicBezTo>
                  <a:cubicBezTo>
                    <a:pt x="0" y="223"/>
                    <a:pt x="62" y="290"/>
                    <a:pt x="140" y="290"/>
                  </a:cubicBezTo>
                  <a:cubicBezTo>
                    <a:pt x="223" y="290"/>
                    <a:pt x="285" y="223"/>
                    <a:pt x="285" y="146"/>
                  </a:cubicBezTo>
                  <a:cubicBezTo>
                    <a:pt x="285" y="68"/>
                    <a:pt x="223" y="1"/>
                    <a:pt x="14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476423" y="812483"/>
              <a:ext cx="102510" cy="87953"/>
            </a:xfrm>
            <a:custGeom>
              <a:avLst/>
              <a:gdLst/>
              <a:ahLst/>
              <a:cxnLst/>
              <a:rect l="l" t="t" r="r" b="b"/>
              <a:pathLst>
                <a:path w="338" h="290" extrusionOk="0">
                  <a:moveTo>
                    <a:pt x="147" y="0"/>
                  </a:moveTo>
                  <a:cubicBezTo>
                    <a:pt x="72" y="0"/>
                    <a:pt x="1" y="57"/>
                    <a:pt x="1" y="145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75" y="290"/>
                    <a:pt x="337" y="135"/>
                    <a:pt x="249" y="42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236525" y="812483"/>
              <a:ext cx="102207" cy="87953"/>
            </a:xfrm>
            <a:custGeom>
              <a:avLst/>
              <a:gdLst/>
              <a:ahLst/>
              <a:cxnLst/>
              <a:rect l="l" t="t" r="r" b="b"/>
              <a:pathLst>
                <a:path w="337" h="290" extrusionOk="0">
                  <a:moveTo>
                    <a:pt x="145" y="0"/>
                  </a:moveTo>
                  <a:cubicBezTo>
                    <a:pt x="72" y="0"/>
                    <a:pt x="0" y="57"/>
                    <a:pt x="0" y="145"/>
                  </a:cubicBezTo>
                  <a:cubicBezTo>
                    <a:pt x="0" y="223"/>
                    <a:pt x="62" y="290"/>
                    <a:pt x="145" y="290"/>
                  </a:cubicBezTo>
                  <a:cubicBezTo>
                    <a:pt x="269" y="290"/>
                    <a:pt x="337" y="135"/>
                    <a:pt x="243" y="42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6423" y="544987"/>
              <a:ext cx="102510" cy="88863"/>
            </a:xfrm>
            <a:custGeom>
              <a:avLst/>
              <a:gdLst/>
              <a:ahLst/>
              <a:cxnLst/>
              <a:rect l="l" t="t" r="r" b="b"/>
              <a:pathLst>
                <a:path w="338" h="293" extrusionOk="0">
                  <a:moveTo>
                    <a:pt x="147" y="1"/>
                  </a:moveTo>
                  <a:cubicBezTo>
                    <a:pt x="72" y="1"/>
                    <a:pt x="1" y="60"/>
                    <a:pt x="1" y="147"/>
                  </a:cubicBezTo>
                  <a:cubicBezTo>
                    <a:pt x="1" y="225"/>
                    <a:pt x="68" y="292"/>
                    <a:pt x="146" y="292"/>
                  </a:cubicBezTo>
                  <a:cubicBezTo>
                    <a:pt x="275" y="292"/>
                    <a:pt x="337" y="137"/>
                    <a:pt x="249" y="44"/>
                  </a:cubicBezTo>
                  <a:cubicBezTo>
                    <a:pt x="219" y="14"/>
                    <a:pt x="183" y="1"/>
                    <a:pt x="1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36525" y="544987"/>
              <a:ext cx="102207" cy="88863"/>
            </a:xfrm>
            <a:custGeom>
              <a:avLst/>
              <a:gdLst/>
              <a:ahLst/>
              <a:cxnLst/>
              <a:rect l="l" t="t" r="r" b="b"/>
              <a:pathLst>
                <a:path w="337" h="293" extrusionOk="0">
                  <a:moveTo>
                    <a:pt x="145" y="1"/>
                  </a:moveTo>
                  <a:cubicBezTo>
                    <a:pt x="72" y="1"/>
                    <a:pt x="0" y="60"/>
                    <a:pt x="0" y="147"/>
                  </a:cubicBezTo>
                  <a:cubicBezTo>
                    <a:pt x="0" y="225"/>
                    <a:pt x="62" y="292"/>
                    <a:pt x="145" y="292"/>
                  </a:cubicBezTo>
                  <a:cubicBezTo>
                    <a:pt x="269" y="292"/>
                    <a:pt x="337" y="137"/>
                    <a:pt x="243" y="44"/>
                  </a:cubicBezTo>
                  <a:cubicBezTo>
                    <a:pt x="215" y="14"/>
                    <a:pt x="180" y="1"/>
                    <a:pt x="14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476423" y="278400"/>
              <a:ext cx="102510" cy="88559"/>
            </a:xfrm>
            <a:custGeom>
              <a:avLst/>
              <a:gdLst/>
              <a:ahLst/>
              <a:cxnLst/>
              <a:rect l="l" t="t" r="r" b="b"/>
              <a:pathLst>
                <a:path w="338" h="292" extrusionOk="0">
                  <a:moveTo>
                    <a:pt x="147" y="0"/>
                  </a:moveTo>
                  <a:cubicBezTo>
                    <a:pt x="72" y="0"/>
                    <a:pt x="1" y="59"/>
                    <a:pt x="1" y="147"/>
                  </a:cubicBezTo>
                  <a:cubicBezTo>
                    <a:pt x="1" y="225"/>
                    <a:pt x="68" y="287"/>
                    <a:pt x="146" y="292"/>
                  </a:cubicBezTo>
                  <a:cubicBezTo>
                    <a:pt x="275" y="292"/>
                    <a:pt x="337" y="137"/>
                    <a:pt x="249" y="43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236525" y="278400"/>
              <a:ext cx="102207" cy="88559"/>
            </a:xfrm>
            <a:custGeom>
              <a:avLst/>
              <a:gdLst/>
              <a:ahLst/>
              <a:cxnLst/>
              <a:rect l="l" t="t" r="r" b="b"/>
              <a:pathLst>
                <a:path w="337" h="292" extrusionOk="0">
                  <a:moveTo>
                    <a:pt x="145" y="0"/>
                  </a:moveTo>
                  <a:cubicBezTo>
                    <a:pt x="72" y="0"/>
                    <a:pt x="0" y="59"/>
                    <a:pt x="0" y="147"/>
                  </a:cubicBezTo>
                  <a:cubicBezTo>
                    <a:pt x="0" y="225"/>
                    <a:pt x="62" y="287"/>
                    <a:pt x="145" y="292"/>
                  </a:cubicBezTo>
                  <a:cubicBezTo>
                    <a:pt x="269" y="292"/>
                    <a:pt x="337" y="137"/>
                    <a:pt x="243" y="43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" name="Google Shape;20;p2"/>
          <p:cNvGrpSpPr/>
          <p:nvPr/>
        </p:nvGrpSpPr>
        <p:grpSpPr>
          <a:xfrm rot="5400000">
            <a:off x="7857540" y="167079"/>
            <a:ext cx="285911" cy="742342"/>
            <a:chOff x="236525" y="278400"/>
            <a:chExt cx="342408" cy="888925"/>
          </a:xfrm>
        </p:grpSpPr>
        <p:sp>
          <p:nvSpPr>
            <p:cNvPr id="21" name="Google Shape;21;p2"/>
            <p:cNvSpPr/>
            <p:nvPr/>
          </p:nvSpPr>
          <p:spPr>
            <a:xfrm>
              <a:off x="476423" y="1079069"/>
              <a:ext cx="88256" cy="88256"/>
            </a:xfrm>
            <a:custGeom>
              <a:avLst/>
              <a:gdLst/>
              <a:ahLst/>
              <a:cxnLst/>
              <a:rect l="l" t="t" r="r" b="b"/>
              <a:pathLst>
                <a:path w="291" h="291" extrusionOk="0">
                  <a:moveTo>
                    <a:pt x="146" y="1"/>
                  </a:moveTo>
                  <a:cubicBezTo>
                    <a:pt x="68" y="1"/>
                    <a:pt x="1" y="68"/>
                    <a:pt x="1" y="146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23" y="290"/>
                    <a:pt x="291" y="223"/>
                    <a:pt x="291" y="146"/>
                  </a:cubicBezTo>
                  <a:cubicBezTo>
                    <a:pt x="291" y="68"/>
                    <a:pt x="223" y="1"/>
                    <a:pt x="14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236525" y="1079069"/>
              <a:ext cx="86436" cy="88256"/>
            </a:xfrm>
            <a:custGeom>
              <a:avLst/>
              <a:gdLst/>
              <a:ahLst/>
              <a:cxnLst/>
              <a:rect l="l" t="t" r="r" b="b"/>
              <a:pathLst>
                <a:path w="285" h="291" extrusionOk="0">
                  <a:moveTo>
                    <a:pt x="140" y="1"/>
                  </a:moveTo>
                  <a:cubicBezTo>
                    <a:pt x="62" y="1"/>
                    <a:pt x="0" y="68"/>
                    <a:pt x="0" y="146"/>
                  </a:cubicBezTo>
                  <a:cubicBezTo>
                    <a:pt x="0" y="223"/>
                    <a:pt x="62" y="290"/>
                    <a:pt x="140" y="290"/>
                  </a:cubicBezTo>
                  <a:cubicBezTo>
                    <a:pt x="223" y="290"/>
                    <a:pt x="285" y="223"/>
                    <a:pt x="285" y="146"/>
                  </a:cubicBezTo>
                  <a:cubicBezTo>
                    <a:pt x="285" y="68"/>
                    <a:pt x="223" y="1"/>
                    <a:pt x="14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476423" y="812483"/>
              <a:ext cx="102510" cy="87953"/>
            </a:xfrm>
            <a:custGeom>
              <a:avLst/>
              <a:gdLst/>
              <a:ahLst/>
              <a:cxnLst/>
              <a:rect l="l" t="t" r="r" b="b"/>
              <a:pathLst>
                <a:path w="338" h="290" extrusionOk="0">
                  <a:moveTo>
                    <a:pt x="147" y="0"/>
                  </a:moveTo>
                  <a:cubicBezTo>
                    <a:pt x="72" y="0"/>
                    <a:pt x="1" y="57"/>
                    <a:pt x="1" y="145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75" y="290"/>
                    <a:pt x="337" y="135"/>
                    <a:pt x="249" y="42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236525" y="812483"/>
              <a:ext cx="102207" cy="87953"/>
            </a:xfrm>
            <a:custGeom>
              <a:avLst/>
              <a:gdLst/>
              <a:ahLst/>
              <a:cxnLst/>
              <a:rect l="l" t="t" r="r" b="b"/>
              <a:pathLst>
                <a:path w="337" h="290" extrusionOk="0">
                  <a:moveTo>
                    <a:pt x="145" y="0"/>
                  </a:moveTo>
                  <a:cubicBezTo>
                    <a:pt x="72" y="0"/>
                    <a:pt x="0" y="57"/>
                    <a:pt x="0" y="145"/>
                  </a:cubicBezTo>
                  <a:cubicBezTo>
                    <a:pt x="0" y="223"/>
                    <a:pt x="62" y="290"/>
                    <a:pt x="145" y="290"/>
                  </a:cubicBezTo>
                  <a:cubicBezTo>
                    <a:pt x="269" y="290"/>
                    <a:pt x="337" y="135"/>
                    <a:pt x="243" y="42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476423" y="544987"/>
              <a:ext cx="102510" cy="88863"/>
            </a:xfrm>
            <a:custGeom>
              <a:avLst/>
              <a:gdLst/>
              <a:ahLst/>
              <a:cxnLst/>
              <a:rect l="l" t="t" r="r" b="b"/>
              <a:pathLst>
                <a:path w="338" h="293" extrusionOk="0">
                  <a:moveTo>
                    <a:pt x="147" y="1"/>
                  </a:moveTo>
                  <a:cubicBezTo>
                    <a:pt x="72" y="1"/>
                    <a:pt x="1" y="60"/>
                    <a:pt x="1" y="147"/>
                  </a:cubicBezTo>
                  <a:cubicBezTo>
                    <a:pt x="1" y="225"/>
                    <a:pt x="68" y="292"/>
                    <a:pt x="146" y="292"/>
                  </a:cubicBezTo>
                  <a:cubicBezTo>
                    <a:pt x="275" y="292"/>
                    <a:pt x="337" y="137"/>
                    <a:pt x="249" y="44"/>
                  </a:cubicBezTo>
                  <a:cubicBezTo>
                    <a:pt x="219" y="14"/>
                    <a:pt x="183" y="1"/>
                    <a:pt x="1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236525" y="544987"/>
              <a:ext cx="102207" cy="88863"/>
            </a:xfrm>
            <a:custGeom>
              <a:avLst/>
              <a:gdLst/>
              <a:ahLst/>
              <a:cxnLst/>
              <a:rect l="l" t="t" r="r" b="b"/>
              <a:pathLst>
                <a:path w="337" h="293" extrusionOk="0">
                  <a:moveTo>
                    <a:pt x="145" y="1"/>
                  </a:moveTo>
                  <a:cubicBezTo>
                    <a:pt x="72" y="1"/>
                    <a:pt x="0" y="60"/>
                    <a:pt x="0" y="147"/>
                  </a:cubicBezTo>
                  <a:cubicBezTo>
                    <a:pt x="0" y="225"/>
                    <a:pt x="62" y="292"/>
                    <a:pt x="145" y="292"/>
                  </a:cubicBezTo>
                  <a:cubicBezTo>
                    <a:pt x="269" y="292"/>
                    <a:pt x="337" y="137"/>
                    <a:pt x="243" y="44"/>
                  </a:cubicBezTo>
                  <a:cubicBezTo>
                    <a:pt x="215" y="14"/>
                    <a:pt x="180" y="1"/>
                    <a:pt x="14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76423" y="278400"/>
              <a:ext cx="102510" cy="88559"/>
            </a:xfrm>
            <a:custGeom>
              <a:avLst/>
              <a:gdLst/>
              <a:ahLst/>
              <a:cxnLst/>
              <a:rect l="l" t="t" r="r" b="b"/>
              <a:pathLst>
                <a:path w="338" h="292" extrusionOk="0">
                  <a:moveTo>
                    <a:pt x="147" y="0"/>
                  </a:moveTo>
                  <a:cubicBezTo>
                    <a:pt x="72" y="0"/>
                    <a:pt x="1" y="59"/>
                    <a:pt x="1" y="147"/>
                  </a:cubicBezTo>
                  <a:cubicBezTo>
                    <a:pt x="1" y="225"/>
                    <a:pt x="68" y="287"/>
                    <a:pt x="146" y="292"/>
                  </a:cubicBezTo>
                  <a:cubicBezTo>
                    <a:pt x="275" y="292"/>
                    <a:pt x="337" y="137"/>
                    <a:pt x="249" y="43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236525" y="278400"/>
              <a:ext cx="102207" cy="88559"/>
            </a:xfrm>
            <a:custGeom>
              <a:avLst/>
              <a:gdLst/>
              <a:ahLst/>
              <a:cxnLst/>
              <a:rect l="l" t="t" r="r" b="b"/>
              <a:pathLst>
                <a:path w="337" h="292" extrusionOk="0">
                  <a:moveTo>
                    <a:pt x="145" y="0"/>
                  </a:moveTo>
                  <a:cubicBezTo>
                    <a:pt x="72" y="0"/>
                    <a:pt x="0" y="59"/>
                    <a:pt x="0" y="147"/>
                  </a:cubicBezTo>
                  <a:cubicBezTo>
                    <a:pt x="0" y="225"/>
                    <a:pt x="62" y="287"/>
                    <a:pt x="145" y="292"/>
                  </a:cubicBezTo>
                  <a:cubicBezTo>
                    <a:pt x="269" y="292"/>
                    <a:pt x="337" y="137"/>
                    <a:pt x="243" y="43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" name="Google Shape;29;p2"/>
          <p:cNvGrpSpPr/>
          <p:nvPr/>
        </p:nvGrpSpPr>
        <p:grpSpPr>
          <a:xfrm>
            <a:off x="3021425" y="4184686"/>
            <a:ext cx="1143900" cy="421851"/>
            <a:chOff x="2792825" y="4450750"/>
            <a:chExt cx="1143900" cy="421851"/>
          </a:xfrm>
        </p:grpSpPr>
        <p:sp>
          <p:nvSpPr>
            <p:cNvPr id="30" name="Google Shape;30;p2"/>
            <p:cNvSpPr/>
            <p:nvPr/>
          </p:nvSpPr>
          <p:spPr>
            <a:xfrm>
              <a:off x="3650657" y="4450750"/>
              <a:ext cx="286069" cy="421851"/>
            </a:xfrm>
            <a:custGeom>
              <a:avLst/>
              <a:gdLst/>
              <a:ahLst/>
              <a:cxnLst/>
              <a:rect l="l" t="t" r="r" b="b"/>
              <a:pathLst>
                <a:path w="2288" h="3374" extrusionOk="0">
                  <a:moveTo>
                    <a:pt x="1087" y="0"/>
                  </a:moveTo>
                  <a:lnTo>
                    <a:pt x="0" y="3374"/>
                  </a:lnTo>
                  <a:lnTo>
                    <a:pt x="1201" y="3374"/>
                  </a:lnTo>
                  <a:lnTo>
                    <a:pt x="2287" y="0"/>
                  </a:lnTo>
                  <a:close/>
                </a:path>
              </a:pathLst>
            </a:custGeom>
            <a:solidFill>
              <a:srgbClr val="18223F">
                <a:alpha val="350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3364713" y="4450750"/>
              <a:ext cx="286069" cy="421851"/>
            </a:xfrm>
            <a:custGeom>
              <a:avLst/>
              <a:gdLst/>
              <a:ahLst/>
              <a:cxnLst/>
              <a:rect l="l" t="t" r="r" b="b"/>
              <a:pathLst>
                <a:path w="2288" h="3374" extrusionOk="0">
                  <a:moveTo>
                    <a:pt x="1087" y="0"/>
                  </a:moveTo>
                  <a:lnTo>
                    <a:pt x="0" y="3374"/>
                  </a:lnTo>
                  <a:lnTo>
                    <a:pt x="1201" y="3374"/>
                  </a:lnTo>
                  <a:lnTo>
                    <a:pt x="2287" y="0"/>
                  </a:lnTo>
                  <a:close/>
                </a:path>
              </a:pathLst>
            </a:custGeom>
            <a:solidFill>
              <a:srgbClr val="18223F">
                <a:alpha val="350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078769" y="4450750"/>
              <a:ext cx="286069" cy="421851"/>
            </a:xfrm>
            <a:custGeom>
              <a:avLst/>
              <a:gdLst/>
              <a:ahLst/>
              <a:cxnLst/>
              <a:rect l="l" t="t" r="r" b="b"/>
              <a:pathLst>
                <a:path w="2288" h="3374" extrusionOk="0">
                  <a:moveTo>
                    <a:pt x="1087" y="0"/>
                  </a:moveTo>
                  <a:lnTo>
                    <a:pt x="1" y="3374"/>
                  </a:lnTo>
                  <a:lnTo>
                    <a:pt x="1201" y="3374"/>
                  </a:lnTo>
                  <a:lnTo>
                    <a:pt x="2287" y="0"/>
                  </a:lnTo>
                  <a:close/>
                </a:path>
              </a:pathLst>
            </a:custGeom>
            <a:solidFill>
              <a:srgbClr val="18223F">
                <a:alpha val="350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2792825" y="4450750"/>
              <a:ext cx="286069" cy="421851"/>
            </a:xfrm>
            <a:custGeom>
              <a:avLst/>
              <a:gdLst/>
              <a:ahLst/>
              <a:cxnLst/>
              <a:rect l="l" t="t" r="r" b="b"/>
              <a:pathLst>
                <a:path w="2288" h="3374" extrusionOk="0">
                  <a:moveTo>
                    <a:pt x="1087" y="0"/>
                  </a:moveTo>
                  <a:lnTo>
                    <a:pt x="1" y="3374"/>
                  </a:lnTo>
                  <a:lnTo>
                    <a:pt x="1201" y="3374"/>
                  </a:lnTo>
                  <a:lnTo>
                    <a:pt x="2288" y="0"/>
                  </a:lnTo>
                  <a:close/>
                </a:path>
              </a:pathLst>
            </a:custGeom>
            <a:solidFill>
              <a:srgbClr val="18223F">
                <a:alpha val="350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Google Shape;34;p2"/>
          <p:cNvSpPr txBox="1">
            <a:spLocks noGrp="1"/>
          </p:cNvSpPr>
          <p:nvPr>
            <p:ph type="ctrTitle"/>
          </p:nvPr>
        </p:nvSpPr>
        <p:spPr>
          <a:xfrm>
            <a:off x="2228600" y="926849"/>
            <a:ext cx="6211800" cy="168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5200"/>
              <a:buNone/>
              <a:defRPr sz="54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5" name="Google Shape;35;p2"/>
          <p:cNvSpPr txBox="1">
            <a:spLocks noGrp="1"/>
          </p:cNvSpPr>
          <p:nvPr>
            <p:ph type="subTitle" idx="1"/>
          </p:nvPr>
        </p:nvSpPr>
        <p:spPr>
          <a:xfrm>
            <a:off x="2228700" y="2723900"/>
            <a:ext cx="6211800" cy="53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4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"/>
          <p:cNvSpPr/>
          <p:nvPr/>
        </p:nvSpPr>
        <p:spPr>
          <a:xfrm rot="5400000">
            <a:off x="3589267" y="381109"/>
            <a:ext cx="1185519" cy="8425196"/>
          </a:xfrm>
          <a:custGeom>
            <a:avLst/>
            <a:gdLst/>
            <a:ahLst/>
            <a:cxnLst/>
            <a:rect l="l" t="t" r="r" b="b"/>
            <a:pathLst>
              <a:path w="86550" h="20702" extrusionOk="0">
                <a:moveTo>
                  <a:pt x="0" y="0"/>
                </a:moveTo>
                <a:lnTo>
                  <a:pt x="0" y="20701"/>
                </a:lnTo>
                <a:lnTo>
                  <a:pt x="86549" y="20701"/>
                </a:lnTo>
                <a:lnTo>
                  <a:pt x="86549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3"/>
          <p:cNvSpPr/>
          <p:nvPr/>
        </p:nvSpPr>
        <p:spPr>
          <a:xfrm>
            <a:off x="8396305" y="1675"/>
            <a:ext cx="742383" cy="5177777"/>
          </a:xfrm>
          <a:custGeom>
            <a:avLst/>
            <a:gdLst/>
            <a:ahLst/>
            <a:cxnLst/>
            <a:rect l="l" t="t" r="r" b="b"/>
            <a:pathLst>
              <a:path w="86550" h="20702" extrusionOk="0">
                <a:moveTo>
                  <a:pt x="0" y="0"/>
                </a:moveTo>
                <a:lnTo>
                  <a:pt x="0" y="20701"/>
                </a:lnTo>
                <a:lnTo>
                  <a:pt x="86549" y="20701"/>
                </a:lnTo>
                <a:lnTo>
                  <a:pt x="8654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6812250" y="4394325"/>
            <a:ext cx="1143900" cy="421851"/>
            <a:chOff x="2792825" y="4450750"/>
            <a:chExt cx="1143900" cy="421851"/>
          </a:xfrm>
        </p:grpSpPr>
        <p:sp>
          <p:nvSpPr>
            <p:cNvPr id="40" name="Google Shape;40;p3"/>
            <p:cNvSpPr/>
            <p:nvPr/>
          </p:nvSpPr>
          <p:spPr>
            <a:xfrm>
              <a:off x="3650657" y="4450750"/>
              <a:ext cx="286069" cy="421851"/>
            </a:xfrm>
            <a:custGeom>
              <a:avLst/>
              <a:gdLst/>
              <a:ahLst/>
              <a:cxnLst/>
              <a:rect l="l" t="t" r="r" b="b"/>
              <a:pathLst>
                <a:path w="2288" h="3374" extrusionOk="0">
                  <a:moveTo>
                    <a:pt x="1087" y="0"/>
                  </a:moveTo>
                  <a:lnTo>
                    <a:pt x="0" y="3374"/>
                  </a:lnTo>
                  <a:lnTo>
                    <a:pt x="1201" y="3374"/>
                  </a:lnTo>
                  <a:lnTo>
                    <a:pt x="2287" y="0"/>
                  </a:lnTo>
                  <a:close/>
                </a:path>
              </a:pathLst>
            </a:custGeom>
            <a:solidFill>
              <a:srgbClr val="18223F">
                <a:alpha val="115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3364713" y="4450750"/>
              <a:ext cx="286069" cy="421851"/>
            </a:xfrm>
            <a:custGeom>
              <a:avLst/>
              <a:gdLst/>
              <a:ahLst/>
              <a:cxnLst/>
              <a:rect l="l" t="t" r="r" b="b"/>
              <a:pathLst>
                <a:path w="2288" h="3374" extrusionOk="0">
                  <a:moveTo>
                    <a:pt x="1087" y="0"/>
                  </a:moveTo>
                  <a:lnTo>
                    <a:pt x="0" y="3374"/>
                  </a:lnTo>
                  <a:lnTo>
                    <a:pt x="1201" y="3374"/>
                  </a:lnTo>
                  <a:lnTo>
                    <a:pt x="2287" y="0"/>
                  </a:lnTo>
                  <a:close/>
                </a:path>
              </a:pathLst>
            </a:custGeom>
            <a:solidFill>
              <a:srgbClr val="18223F">
                <a:alpha val="115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3078769" y="4450750"/>
              <a:ext cx="286069" cy="421851"/>
            </a:xfrm>
            <a:custGeom>
              <a:avLst/>
              <a:gdLst/>
              <a:ahLst/>
              <a:cxnLst/>
              <a:rect l="l" t="t" r="r" b="b"/>
              <a:pathLst>
                <a:path w="2288" h="3374" extrusionOk="0">
                  <a:moveTo>
                    <a:pt x="1087" y="0"/>
                  </a:moveTo>
                  <a:lnTo>
                    <a:pt x="1" y="3374"/>
                  </a:lnTo>
                  <a:lnTo>
                    <a:pt x="1201" y="3374"/>
                  </a:lnTo>
                  <a:lnTo>
                    <a:pt x="2287" y="0"/>
                  </a:lnTo>
                  <a:close/>
                </a:path>
              </a:pathLst>
            </a:custGeom>
            <a:solidFill>
              <a:srgbClr val="18223F">
                <a:alpha val="115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2792825" y="4450750"/>
              <a:ext cx="286069" cy="421851"/>
            </a:xfrm>
            <a:custGeom>
              <a:avLst/>
              <a:gdLst/>
              <a:ahLst/>
              <a:cxnLst/>
              <a:rect l="l" t="t" r="r" b="b"/>
              <a:pathLst>
                <a:path w="2288" h="3374" extrusionOk="0">
                  <a:moveTo>
                    <a:pt x="1087" y="0"/>
                  </a:moveTo>
                  <a:lnTo>
                    <a:pt x="1" y="3374"/>
                  </a:lnTo>
                  <a:lnTo>
                    <a:pt x="1201" y="3374"/>
                  </a:lnTo>
                  <a:lnTo>
                    <a:pt x="2288" y="0"/>
                  </a:lnTo>
                  <a:close/>
                </a:path>
              </a:pathLst>
            </a:custGeom>
            <a:solidFill>
              <a:srgbClr val="18223F">
                <a:alpha val="115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44;p3"/>
          <p:cNvGrpSpPr/>
          <p:nvPr/>
        </p:nvGrpSpPr>
        <p:grpSpPr>
          <a:xfrm rot="5400000">
            <a:off x="5136465" y="883654"/>
            <a:ext cx="285911" cy="742342"/>
            <a:chOff x="236525" y="278400"/>
            <a:chExt cx="342408" cy="888925"/>
          </a:xfrm>
        </p:grpSpPr>
        <p:sp>
          <p:nvSpPr>
            <p:cNvPr id="45" name="Google Shape;45;p3"/>
            <p:cNvSpPr/>
            <p:nvPr/>
          </p:nvSpPr>
          <p:spPr>
            <a:xfrm>
              <a:off x="476423" y="1079069"/>
              <a:ext cx="88256" cy="88256"/>
            </a:xfrm>
            <a:custGeom>
              <a:avLst/>
              <a:gdLst/>
              <a:ahLst/>
              <a:cxnLst/>
              <a:rect l="l" t="t" r="r" b="b"/>
              <a:pathLst>
                <a:path w="291" h="291" extrusionOk="0">
                  <a:moveTo>
                    <a:pt x="146" y="1"/>
                  </a:moveTo>
                  <a:cubicBezTo>
                    <a:pt x="68" y="1"/>
                    <a:pt x="1" y="68"/>
                    <a:pt x="1" y="146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23" y="290"/>
                    <a:pt x="291" y="223"/>
                    <a:pt x="291" y="146"/>
                  </a:cubicBezTo>
                  <a:cubicBezTo>
                    <a:pt x="291" y="68"/>
                    <a:pt x="223" y="1"/>
                    <a:pt x="14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236525" y="1079069"/>
              <a:ext cx="86436" cy="88256"/>
            </a:xfrm>
            <a:custGeom>
              <a:avLst/>
              <a:gdLst/>
              <a:ahLst/>
              <a:cxnLst/>
              <a:rect l="l" t="t" r="r" b="b"/>
              <a:pathLst>
                <a:path w="285" h="291" extrusionOk="0">
                  <a:moveTo>
                    <a:pt x="140" y="1"/>
                  </a:moveTo>
                  <a:cubicBezTo>
                    <a:pt x="62" y="1"/>
                    <a:pt x="0" y="68"/>
                    <a:pt x="0" y="146"/>
                  </a:cubicBezTo>
                  <a:cubicBezTo>
                    <a:pt x="0" y="223"/>
                    <a:pt x="62" y="290"/>
                    <a:pt x="140" y="290"/>
                  </a:cubicBezTo>
                  <a:cubicBezTo>
                    <a:pt x="223" y="290"/>
                    <a:pt x="285" y="223"/>
                    <a:pt x="285" y="146"/>
                  </a:cubicBezTo>
                  <a:cubicBezTo>
                    <a:pt x="285" y="68"/>
                    <a:pt x="223" y="1"/>
                    <a:pt x="14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476423" y="812483"/>
              <a:ext cx="102510" cy="87953"/>
            </a:xfrm>
            <a:custGeom>
              <a:avLst/>
              <a:gdLst/>
              <a:ahLst/>
              <a:cxnLst/>
              <a:rect l="l" t="t" r="r" b="b"/>
              <a:pathLst>
                <a:path w="338" h="290" extrusionOk="0">
                  <a:moveTo>
                    <a:pt x="147" y="0"/>
                  </a:moveTo>
                  <a:cubicBezTo>
                    <a:pt x="72" y="0"/>
                    <a:pt x="1" y="57"/>
                    <a:pt x="1" y="145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75" y="290"/>
                    <a:pt x="337" y="135"/>
                    <a:pt x="249" y="42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236525" y="812483"/>
              <a:ext cx="102207" cy="87953"/>
            </a:xfrm>
            <a:custGeom>
              <a:avLst/>
              <a:gdLst/>
              <a:ahLst/>
              <a:cxnLst/>
              <a:rect l="l" t="t" r="r" b="b"/>
              <a:pathLst>
                <a:path w="337" h="290" extrusionOk="0">
                  <a:moveTo>
                    <a:pt x="145" y="0"/>
                  </a:moveTo>
                  <a:cubicBezTo>
                    <a:pt x="72" y="0"/>
                    <a:pt x="0" y="57"/>
                    <a:pt x="0" y="145"/>
                  </a:cubicBezTo>
                  <a:cubicBezTo>
                    <a:pt x="0" y="223"/>
                    <a:pt x="62" y="290"/>
                    <a:pt x="145" y="290"/>
                  </a:cubicBezTo>
                  <a:cubicBezTo>
                    <a:pt x="269" y="290"/>
                    <a:pt x="337" y="135"/>
                    <a:pt x="243" y="42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476423" y="544987"/>
              <a:ext cx="102510" cy="88863"/>
            </a:xfrm>
            <a:custGeom>
              <a:avLst/>
              <a:gdLst/>
              <a:ahLst/>
              <a:cxnLst/>
              <a:rect l="l" t="t" r="r" b="b"/>
              <a:pathLst>
                <a:path w="338" h="293" extrusionOk="0">
                  <a:moveTo>
                    <a:pt x="147" y="1"/>
                  </a:moveTo>
                  <a:cubicBezTo>
                    <a:pt x="72" y="1"/>
                    <a:pt x="1" y="60"/>
                    <a:pt x="1" y="147"/>
                  </a:cubicBezTo>
                  <a:cubicBezTo>
                    <a:pt x="1" y="225"/>
                    <a:pt x="68" y="292"/>
                    <a:pt x="146" y="292"/>
                  </a:cubicBezTo>
                  <a:cubicBezTo>
                    <a:pt x="275" y="292"/>
                    <a:pt x="337" y="137"/>
                    <a:pt x="249" y="44"/>
                  </a:cubicBezTo>
                  <a:cubicBezTo>
                    <a:pt x="219" y="14"/>
                    <a:pt x="183" y="1"/>
                    <a:pt x="1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236525" y="544987"/>
              <a:ext cx="102207" cy="88863"/>
            </a:xfrm>
            <a:custGeom>
              <a:avLst/>
              <a:gdLst/>
              <a:ahLst/>
              <a:cxnLst/>
              <a:rect l="l" t="t" r="r" b="b"/>
              <a:pathLst>
                <a:path w="337" h="293" extrusionOk="0">
                  <a:moveTo>
                    <a:pt x="145" y="1"/>
                  </a:moveTo>
                  <a:cubicBezTo>
                    <a:pt x="72" y="1"/>
                    <a:pt x="0" y="60"/>
                    <a:pt x="0" y="147"/>
                  </a:cubicBezTo>
                  <a:cubicBezTo>
                    <a:pt x="0" y="225"/>
                    <a:pt x="62" y="292"/>
                    <a:pt x="145" y="292"/>
                  </a:cubicBezTo>
                  <a:cubicBezTo>
                    <a:pt x="269" y="292"/>
                    <a:pt x="337" y="137"/>
                    <a:pt x="243" y="44"/>
                  </a:cubicBezTo>
                  <a:cubicBezTo>
                    <a:pt x="215" y="14"/>
                    <a:pt x="180" y="1"/>
                    <a:pt x="14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476423" y="278400"/>
              <a:ext cx="102510" cy="88559"/>
            </a:xfrm>
            <a:custGeom>
              <a:avLst/>
              <a:gdLst/>
              <a:ahLst/>
              <a:cxnLst/>
              <a:rect l="l" t="t" r="r" b="b"/>
              <a:pathLst>
                <a:path w="338" h="292" extrusionOk="0">
                  <a:moveTo>
                    <a:pt x="147" y="0"/>
                  </a:moveTo>
                  <a:cubicBezTo>
                    <a:pt x="72" y="0"/>
                    <a:pt x="1" y="59"/>
                    <a:pt x="1" y="147"/>
                  </a:cubicBezTo>
                  <a:cubicBezTo>
                    <a:pt x="1" y="225"/>
                    <a:pt x="68" y="287"/>
                    <a:pt x="146" y="292"/>
                  </a:cubicBezTo>
                  <a:cubicBezTo>
                    <a:pt x="275" y="292"/>
                    <a:pt x="337" y="137"/>
                    <a:pt x="249" y="43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236525" y="278400"/>
              <a:ext cx="102207" cy="88559"/>
            </a:xfrm>
            <a:custGeom>
              <a:avLst/>
              <a:gdLst/>
              <a:ahLst/>
              <a:cxnLst/>
              <a:rect l="l" t="t" r="r" b="b"/>
              <a:pathLst>
                <a:path w="337" h="292" extrusionOk="0">
                  <a:moveTo>
                    <a:pt x="145" y="0"/>
                  </a:moveTo>
                  <a:cubicBezTo>
                    <a:pt x="72" y="0"/>
                    <a:pt x="0" y="59"/>
                    <a:pt x="0" y="147"/>
                  </a:cubicBezTo>
                  <a:cubicBezTo>
                    <a:pt x="0" y="225"/>
                    <a:pt x="62" y="287"/>
                    <a:pt x="145" y="292"/>
                  </a:cubicBezTo>
                  <a:cubicBezTo>
                    <a:pt x="269" y="292"/>
                    <a:pt x="337" y="137"/>
                    <a:pt x="243" y="43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" name="Google Shape;53;p3"/>
          <p:cNvGrpSpPr/>
          <p:nvPr/>
        </p:nvGrpSpPr>
        <p:grpSpPr>
          <a:xfrm rot="10800000">
            <a:off x="429640" y="690654"/>
            <a:ext cx="285911" cy="742342"/>
            <a:chOff x="236525" y="278400"/>
            <a:chExt cx="342408" cy="888925"/>
          </a:xfrm>
        </p:grpSpPr>
        <p:sp>
          <p:nvSpPr>
            <p:cNvPr id="54" name="Google Shape;54;p3"/>
            <p:cNvSpPr/>
            <p:nvPr/>
          </p:nvSpPr>
          <p:spPr>
            <a:xfrm>
              <a:off x="476423" y="1079069"/>
              <a:ext cx="88256" cy="88256"/>
            </a:xfrm>
            <a:custGeom>
              <a:avLst/>
              <a:gdLst/>
              <a:ahLst/>
              <a:cxnLst/>
              <a:rect l="l" t="t" r="r" b="b"/>
              <a:pathLst>
                <a:path w="291" h="291" extrusionOk="0">
                  <a:moveTo>
                    <a:pt x="146" y="1"/>
                  </a:moveTo>
                  <a:cubicBezTo>
                    <a:pt x="68" y="1"/>
                    <a:pt x="1" y="68"/>
                    <a:pt x="1" y="146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23" y="290"/>
                    <a:pt x="291" y="223"/>
                    <a:pt x="291" y="146"/>
                  </a:cubicBezTo>
                  <a:cubicBezTo>
                    <a:pt x="291" y="68"/>
                    <a:pt x="223" y="1"/>
                    <a:pt x="14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236525" y="1079069"/>
              <a:ext cx="86436" cy="88256"/>
            </a:xfrm>
            <a:custGeom>
              <a:avLst/>
              <a:gdLst/>
              <a:ahLst/>
              <a:cxnLst/>
              <a:rect l="l" t="t" r="r" b="b"/>
              <a:pathLst>
                <a:path w="285" h="291" extrusionOk="0">
                  <a:moveTo>
                    <a:pt x="140" y="1"/>
                  </a:moveTo>
                  <a:cubicBezTo>
                    <a:pt x="62" y="1"/>
                    <a:pt x="0" y="68"/>
                    <a:pt x="0" y="146"/>
                  </a:cubicBezTo>
                  <a:cubicBezTo>
                    <a:pt x="0" y="223"/>
                    <a:pt x="62" y="290"/>
                    <a:pt x="140" y="290"/>
                  </a:cubicBezTo>
                  <a:cubicBezTo>
                    <a:pt x="223" y="290"/>
                    <a:pt x="285" y="223"/>
                    <a:pt x="285" y="146"/>
                  </a:cubicBezTo>
                  <a:cubicBezTo>
                    <a:pt x="285" y="68"/>
                    <a:pt x="223" y="1"/>
                    <a:pt x="14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476423" y="812483"/>
              <a:ext cx="102510" cy="87953"/>
            </a:xfrm>
            <a:custGeom>
              <a:avLst/>
              <a:gdLst/>
              <a:ahLst/>
              <a:cxnLst/>
              <a:rect l="l" t="t" r="r" b="b"/>
              <a:pathLst>
                <a:path w="338" h="290" extrusionOk="0">
                  <a:moveTo>
                    <a:pt x="147" y="0"/>
                  </a:moveTo>
                  <a:cubicBezTo>
                    <a:pt x="72" y="0"/>
                    <a:pt x="1" y="57"/>
                    <a:pt x="1" y="145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75" y="290"/>
                    <a:pt x="337" y="135"/>
                    <a:pt x="249" y="42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236525" y="812483"/>
              <a:ext cx="102207" cy="87953"/>
            </a:xfrm>
            <a:custGeom>
              <a:avLst/>
              <a:gdLst/>
              <a:ahLst/>
              <a:cxnLst/>
              <a:rect l="l" t="t" r="r" b="b"/>
              <a:pathLst>
                <a:path w="337" h="290" extrusionOk="0">
                  <a:moveTo>
                    <a:pt x="145" y="0"/>
                  </a:moveTo>
                  <a:cubicBezTo>
                    <a:pt x="72" y="0"/>
                    <a:pt x="0" y="57"/>
                    <a:pt x="0" y="145"/>
                  </a:cubicBezTo>
                  <a:cubicBezTo>
                    <a:pt x="0" y="223"/>
                    <a:pt x="62" y="290"/>
                    <a:pt x="145" y="290"/>
                  </a:cubicBezTo>
                  <a:cubicBezTo>
                    <a:pt x="269" y="290"/>
                    <a:pt x="337" y="135"/>
                    <a:pt x="243" y="42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476423" y="544987"/>
              <a:ext cx="102510" cy="88863"/>
            </a:xfrm>
            <a:custGeom>
              <a:avLst/>
              <a:gdLst/>
              <a:ahLst/>
              <a:cxnLst/>
              <a:rect l="l" t="t" r="r" b="b"/>
              <a:pathLst>
                <a:path w="338" h="293" extrusionOk="0">
                  <a:moveTo>
                    <a:pt x="147" y="1"/>
                  </a:moveTo>
                  <a:cubicBezTo>
                    <a:pt x="72" y="1"/>
                    <a:pt x="1" y="60"/>
                    <a:pt x="1" y="147"/>
                  </a:cubicBezTo>
                  <a:cubicBezTo>
                    <a:pt x="1" y="225"/>
                    <a:pt x="68" y="292"/>
                    <a:pt x="146" y="292"/>
                  </a:cubicBezTo>
                  <a:cubicBezTo>
                    <a:pt x="275" y="292"/>
                    <a:pt x="337" y="137"/>
                    <a:pt x="249" y="44"/>
                  </a:cubicBezTo>
                  <a:cubicBezTo>
                    <a:pt x="219" y="14"/>
                    <a:pt x="183" y="1"/>
                    <a:pt x="14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236525" y="544987"/>
              <a:ext cx="102207" cy="88863"/>
            </a:xfrm>
            <a:custGeom>
              <a:avLst/>
              <a:gdLst/>
              <a:ahLst/>
              <a:cxnLst/>
              <a:rect l="l" t="t" r="r" b="b"/>
              <a:pathLst>
                <a:path w="337" h="293" extrusionOk="0">
                  <a:moveTo>
                    <a:pt x="145" y="1"/>
                  </a:moveTo>
                  <a:cubicBezTo>
                    <a:pt x="72" y="1"/>
                    <a:pt x="0" y="60"/>
                    <a:pt x="0" y="147"/>
                  </a:cubicBezTo>
                  <a:cubicBezTo>
                    <a:pt x="0" y="225"/>
                    <a:pt x="62" y="292"/>
                    <a:pt x="145" y="292"/>
                  </a:cubicBezTo>
                  <a:cubicBezTo>
                    <a:pt x="269" y="292"/>
                    <a:pt x="337" y="137"/>
                    <a:pt x="243" y="44"/>
                  </a:cubicBezTo>
                  <a:cubicBezTo>
                    <a:pt x="215" y="14"/>
                    <a:pt x="180" y="1"/>
                    <a:pt x="14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476423" y="278400"/>
              <a:ext cx="102510" cy="88559"/>
            </a:xfrm>
            <a:custGeom>
              <a:avLst/>
              <a:gdLst/>
              <a:ahLst/>
              <a:cxnLst/>
              <a:rect l="l" t="t" r="r" b="b"/>
              <a:pathLst>
                <a:path w="338" h="292" extrusionOk="0">
                  <a:moveTo>
                    <a:pt x="147" y="0"/>
                  </a:moveTo>
                  <a:cubicBezTo>
                    <a:pt x="72" y="0"/>
                    <a:pt x="1" y="59"/>
                    <a:pt x="1" y="147"/>
                  </a:cubicBezTo>
                  <a:cubicBezTo>
                    <a:pt x="1" y="225"/>
                    <a:pt x="68" y="287"/>
                    <a:pt x="146" y="292"/>
                  </a:cubicBezTo>
                  <a:cubicBezTo>
                    <a:pt x="275" y="292"/>
                    <a:pt x="337" y="137"/>
                    <a:pt x="249" y="43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236525" y="278400"/>
              <a:ext cx="102207" cy="88559"/>
            </a:xfrm>
            <a:custGeom>
              <a:avLst/>
              <a:gdLst/>
              <a:ahLst/>
              <a:cxnLst/>
              <a:rect l="l" t="t" r="r" b="b"/>
              <a:pathLst>
                <a:path w="337" h="292" extrusionOk="0">
                  <a:moveTo>
                    <a:pt x="145" y="0"/>
                  </a:moveTo>
                  <a:cubicBezTo>
                    <a:pt x="72" y="0"/>
                    <a:pt x="0" y="59"/>
                    <a:pt x="0" y="147"/>
                  </a:cubicBezTo>
                  <a:cubicBezTo>
                    <a:pt x="0" y="225"/>
                    <a:pt x="62" y="287"/>
                    <a:pt x="145" y="292"/>
                  </a:cubicBezTo>
                  <a:cubicBezTo>
                    <a:pt x="269" y="292"/>
                    <a:pt x="337" y="137"/>
                    <a:pt x="243" y="43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" name="Google Shape;62;p3"/>
          <p:cNvSpPr txBox="1">
            <a:spLocks noGrp="1"/>
          </p:cNvSpPr>
          <p:nvPr>
            <p:ph type="title"/>
          </p:nvPr>
        </p:nvSpPr>
        <p:spPr>
          <a:xfrm>
            <a:off x="3399075" y="2274900"/>
            <a:ext cx="4619400" cy="110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63" name="Google Shape;63;p3"/>
          <p:cNvSpPr txBox="1">
            <a:spLocks noGrp="1"/>
          </p:cNvSpPr>
          <p:nvPr>
            <p:ph type="title" idx="2" hasCustomPrompt="1"/>
          </p:nvPr>
        </p:nvSpPr>
        <p:spPr>
          <a:xfrm>
            <a:off x="6369150" y="614100"/>
            <a:ext cx="1510800" cy="1376700"/>
          </a:xfrm>
          <a:prstGeom prst="rect">
            <a:avLst/>
          </a:prstGeom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4" name="Google Shape;64;p3"/>
          <p:cNvSpPr txBox="1">
            <a:spLocks noGrp="1"/>
          </p:cNvSpPr>
          <p:nvPr>
            <p:ph type="subTitle" idx="1"/>
          </p:nvPr>
        </p:nvSpPr>
        <p:spPr>
          <a:xfrm>
            <a:off x="3399075" y="3483575"/>
            <a:ext cx="4619400" cy="51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dk2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6"/>
          <p:cNvSpPr/>
          <p:nvPr/>
        </p:nvSpPr>
        <p:spPr>
          <a:xfrm>
            <a:off x="-8750" y="0"/>
            <a:ext cx="9161534" cy="3014263"/>
          </a:xfrm>
          <a:custGeom>
            <a:avLst/>
            <a:gdLst/>
            <a:ahLst/>
            <a:cxnLst/>
            <a:rect l="l" t="t" r="r" b="b"/>
            <a:pathLst>
              <a:path w="86550" h="20702" extrusionOk="0">
                <a:moveTo>
                  <a:pt x="0" y="0"/>
                </a:moveTo>
                <a:lnTo>
                  <a:pt x="0" y="20701"/>
                </a:lnTo>
                <a:lnTo>
                  <a:pt x="86549" y="20701"/>
                </a:lnTo>
                <a:lnTo>
                  <a:pt x="86549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8" name="Google Shape;88;p6"/>
          <p:cNvGrpSpPr/>
          <p:nvPr/>
        </p:nvGrpSpPr>
        <p:grpSpPr>
          <a:xfrm>
            <a:off x="250707" y="4147804"/>
            <a:ext cx="285911" cy="742342"/>
            <a:chOff x="236525" y="278400"/>
            <a:chExt cx="342408" cy="888925"/>
          </a:xfrm>
        </p:grpSpPr>
        <p:sp>
          <p:nvSpPr>
            <p:cNvPr id="89" name="Google Shape;89;p6"/>
            <p:cNvSpPr/>
            <p:nvPr/>
          </p:nvSpPr>
          <p:spPr>
            <a:xfrm>
              <a:off x="476423" y="1079069"/>
              <a:ext cx="88256" cy="88256"/>
            </a:xfrm>
            <a:custGeom>
              <a:avLst/>
              <a:gdLst/>
              <a:ahLst/>
              <a:cxnLst/>
              <a:rect l="l" t="t" r="r" b="b"/>
              <a:pathLst>
                <a:path w="291" h="291" extrusionOk="0">
                  <a:moveTo>
                    <a:pt x="146" y="1"/>
                  </a:moveTo>
                  <a:cubicBezTo>
                    <a:pt x="68" y="1"/>
                    <a:pt x="1" y="68"/>
                    <a:pt x="1" y="146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23" y="290"/>
                    <a:pt x="291" y="223"/>
                    <a:pt x="291" y="146"/>
                  </a:cubicBezTo>
                  <a:cubicBezTo>
                    <a:pt x="291" y="68"/>
                    <a:pt x="223" y="1"/>
                    <a:pt x="14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6"/>
            <p:cNvSpPr/>
            <p:nvPr/>
          </p:nvSpPr>
          <p:spPr>
            <a:xfrm>
              <a:off x="236525" y="1079069"/>
              <a:ext cx="86436" cy="88256"/>
            </a:xfrm>
            <a:custGeom>
              <a:avLst/>
              <a:gdLst/>
              <a:ahLst/>
              <a:cxnLst/>
              <a:rect l="l" t="t" r="r" b="b"/>
              <a:pathLst>
                <a:path w="285" h="291" extrusionOk="0">
                  <a:moveTo>
                    <a:pt x="140" y="1"/>
                  </a:moveTo>
                  <a:cubicBezTo>
                    <a:pt x="62" y="1"/>
                    <a:pt x="0" y="68"/>
                    <a:pt x="0" y="146"/>
                  </a:cubicBezTo>
                  <a:cubicBezTo>
                    <a:pt x="0" y="223"/>
                    <a:pt x="62" y="290"/>
                    <a:pt x="140" y="290"/>
                  </a:cubicBezTo>
                  <a:cubicBezTo>
                    <a:pt x="223" y="290"/>
                    <a:pt x="285" y="223"/>
                    <a:pt x="285" y="146"/>
                  </a:cubicBezTo>
                  <a:cubicBezTo>
                    <a:pt x="285" y="68"/>
                    <a:pt x="223" y="1"/>
                    <a:pt x="14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6"/>
            <p:cNvSpPr/>
            <p:nvPr/>
          </p:nvSpPr>
          <p:spPr>
            <a:xfrm>
              <a:off x="476423" y="812483"/>
              <a:ext cx="102510" cy="87953"/>
            </a:xfrm>
            <a:custGeom>
              <a:avLst/>
              <a:gdLst/>
              <a:ahLst/>
              <a:cxnLst/>
              <a:rect l="l" t="t" r="r" b="b"/>
              <a:pathLst>
                <a:path w="338" h="290" extrusionOk="0">
                  <a:moveTo>
                    <a:pt x="147" y="0"/>
                  </a:moveTo>
                  <a:cubicBezTo>
                    <a:pt x="72" y="0"/>
                    <a:pt x="1" y="57"/>
                    <a:pt x="1" y="145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75" y="290"/>
                    <a:pt x="337" y="135"/>
                    <a:pt x="249" y="42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6"/>
            <p:cNvSpPr/>
            <p:nvPr/>
          </p:nvSpPr>
          <p:spPr>
            <a:xfrm>
              <a:off x="236525" y="812483"/>
              <a:ext cx="102207" cy="87953"/>
            </a:xfrm>
            <a:custGeom>
              <a:avLst/>
              <a:gdLst/>
              <a:ahLst/>
              <a:cxnLst/>
              <a:rect l="l" t="t" r="r" b="b"/>
              <a:pathLst>
                <a:path w="337" h="290" extrusionOk="0">
                  <a:moveTo>
                    <a:pt x="145" y="0"/>
                  </a:moveTo>
                  <a:cubicBezTo>
                    <a:pt x="72" y="0"/>
                    <a:pt x="0" y="57"/>
                    <a:pt x="0" y="145"/>
                  </a:cubicBezTo>
                  <a:cubicBezTo>
                    <a:pt x="0" y="223"/>
                    <a:pt x="62" y="290"/>
                    <a:pt x="145" y="290"/>
                  </a:cubicBezTo>
                  <a:cubicBezTo>
                    <a:pt x="269" y="290"/>
                    <a:pt x="337" y="135"/>
                    <a:pt x="243" y="42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6"/>
            <p:cNvSpPr/>
            <p:nvPr/>
          </p:nvSpPr>
          <p:spPr>
            <a:xfrm>
              <a:off x="476423" y="544987"/>
              <a:ext cx="102510" cy="88863"/>
            </a:xfrm>
            <a:custGeom>
              <a:avLst/>
              <a:gdLst/>
              <a:ahLst/>
              <a:cxnLst/>
              <a:rect l="l" t="t" r="r" b="b"/>
              <a:pathLst>
                <a:path w="338" h="293" extrusionOk="0">
                  <a:moveTo>
                    <a:pt x="147" y="1"/>
                  </a:moveTo>
                  <a:cubicBezTo>
                    <a:pt x="72" y="1"/>
                    <a:pt x="1" y="60"/>
                    <a:pt x="1" y="147"/>
                  </a:cubicBezTo>
                  <a:cubicBezTo>
                    <a:pt x="1" y="225"/>
                    <a:pt x="68" y="292"/>
                    <a:pt x="146" y="292"/>
                  </a:cubicBezTo>
                  <a:cubicBezTo>
                    <a:pt x="275" y="292"/>
                    <a:pt x="337" y="137"/>
                    <a:pt x="249" y="44"/>
                  </a:cubicBezTo>
                  <a:cubicBezTo>
                    <a:pt x="219" y="14"/>
                    <a:pt x="183" y="1"/>
                    <a:pt x="1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6"/>
            <p:cNvSpPr/>
            <p:nvPr/>
          </p:nvSpPr>
          <p:spPr>
            <a:xfrm>
              <a:off x="236525" y="544987"/>
              <a:ext cx="102207" cy="88863"/>
            </a:xfrm>
            <a:custGeom>
              <a:avLst/>
              <a:gdLst/>
              <a:ahLst/>
              <a:cxnLst/>
              <a:rect l="l" t="t" r="r" b="b"/>
              <a:pathLst>
                <a:path w="337" h="293" extrusionOk="0">
                  <a:moveTo>
                    <a:pt x="145" y="1"/>
                  </a:moveTo>
                  <a:cubicBezTo>
                    <a:pt x="72" y="1"/>
                    <a:pt x="0" y="60"/>
                    <a:pt x="0" y="147"/>
                  </a:cubicBezTo>
                  <a:cubicBezTo>
                    <a:pt x="0" y="225"/>
                    <a:pt x="62" y="292"/>
                    <a:pt x="145" y="292"/>
                  </a:cubicBezTo>
                  <a:cubicBezTo>
                    <a:pt x="269" y="292"/>
                    <a:pt x="337" y="137"/>
                    <a:pt x="243" y="44"/>
                  </a:cubicBezTo>
                  <a:cubicBezTo>
                    <a:pt x="215" y="14"/>
                    <a:pt x="180" y="1"/>
                    <a:pt x="14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6"/>
            <p:cNvSpPr/>
            <p:nvPr/>
          </p:nvSpPr>
          <p:spPr>
            <a:xfrm>
              <a:off x="476423" y="278400"/>
              <a:ext cx="102510" cy="88559"/>
            </a:xfrm>
            <a:custGeom>
              <a:avLst/>
              <a:gdLst/>
              <a:ahLst/>
              <a:cxnLst/>
              <a:rect l="l" t="t" r="r" b="b"/>
              <a:pathLst>
                <a:path w="338" h="292" extrusionOk="0">
                  <a:moveTo>
                    <a:pt x="147" y="0"/>
                  </a:moveTo>
                  <a:cubicBezTo>
                    <a:pt x="72" y="0"/>
                    <a:pt x="1" y="59"/>
                    <a:pt x="1" y="147"/>
                  </a:cubicBezTo>
                  <a:cubicBezTo>
                    <a:pt x="1" y="225"/>
                    <a:pt x="68" y="287"/>
                    <a:pt x="146" y="292"/>
                  </a:cubicBezTo>
                  <a:cubicBezTo>
                    <a:pt x="275" y="292"/>
                    <a:pt x="337" y="137"/>
                    <a:pt x="249" y="43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6"/>
            <p:cNvSpPr/>
            <p:nvPr/>
          </p:nvSpPr>
          <p:spPr>
            <a:xfrm>
              <a:off x="236525" y="278400"/>
              <a:ext cx="102207" cy="88559"/>
            </a:xfrm>
            <a:custGeom>
              <a:avLst/>
              <a:gdLst/>
              <a:ahLst/>
              <a:cxnLst/>
              <a:rect l="l" t="t" r="r" b="b"/>
              <a:pathLst>
                <a:path w="337" h="292" extrusionOk="0">
                  <a:moveTo>
                    <a:pt x="145" y="0"/>
                  </a:moveTo>
                  <a:cubicBezTo>
                    <a:pt x="72" y="0"/>
                    <a:pt x="0" y="59"/>
                    <a:pt x="0" y="147"/>
                  </a:cubicBezTo>
                  <a:cubicBezTo>
                    <a:pt x="0" y="225"/>
                    <a:pt x="62" y="287"/>
                    <a:pt x="145" y="292"/>
                  </a:cubicBezTo>
                  <a:cubicBezTo>
                    <a:pt x="269" y="292"/>
                    <a:pt x="337" y="137"/>
                    <a:pt x="243" y="43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7" name="Google Shape;97;p6"/>
          <p:cNvGrpSpPr/>
          <p:nvPr/>
        </p:nvGrpSpPr>
        <p:grpSpPr>
          <a:xfrm rot="10800000">
            <a:off x="8607382" y="4147804"/>
            <a:ext cx="285911" cy="742342"/>
            <a:chOff x="236525" y="278400"/>
            <a:chExt cx="342408" cy="888925"/>
          </a:xfrm>
        </p:grpSpPr>
        <p:sp>
          <p:nvSpPr>
            <p:cNvPr id="98" name="Google Shape;98;p6"/>
            <p:cNvSpPr/>
            <p:nvPr/>
          </p:nvSpPr>
          <p:spPr>
            <a:xfrm>
              <a:off x="476423" y="1079069"/>
              <a:ext cx="88256" cy="88256"/>
            </a:xfrm>
            <a:custGeom>
              <a:avLst/>
              <a:gdLst/>
              <a:ahLst/>
              <a:cxnLst/>
              <a:rect l="l" t="t" r="r" b="b"/>
              <a:pathLst>
                <a:path w="291" h="291" extrusionOk="0">
                  <a:moveTo>
                    <a:pt x="146" y="1"/>
                  </a:moveTo>
                  <a:cubicBezTo>
                    <a:pt x="68" y="1"/>
                    <a:pt x="1" y="68"/>
                    <a:pt x="1" y="146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23" y="290"/>
                    <a:pt x="291" y="223"/>
                    <a:pt x="291" y="146"/>
                  </a:cubicBezTo>
                  <a:cubicBezTo>
                    <a:pt x="291" y="68"/>
                    <a:pt x="223" y="1"/>
                    <a:pt x="14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6"/>
            <p:cNvSpPr/>
            <p:nvPr/>
          </p:nvSpPr>
          <p:spPr>
            <a:xfrm>
              <a:off x="236525" y="1079069"/>
              <a:ext cx="86436" cy="88256"/>
            </a:xfrm>
            <a:custGeom>
              <a:avLst/>
              <a:gdLst/>
              <a:ahLst/>
              <a:cxnLst/>
              <a:rect l="l" t="t" r="r" b="b"/>
              <a:pathLst>
                <a:path w="285" h="291" extrusionOk="0">
                  <a:moveTo>
                    <a:pt x="140" y="1"/>
                  </a:moveTo>
                  <a:cubicBezTo>
                    <a:pt x="62" y="1"/>
                    <a:pt x="0" y="68"/>
                    <a:pt x="0" y="146"/>
                  </a:cubicBezTo>
                  <a:cubicBezTo>
                    <a:pt x="0" y="223"/>
                    <a:pt x="62" y="290"/>
                    <a:pt x="140" y="290"/>
                  </a:cubicBezTo>
                  <a:cubicBezTo>
                    <a:pt x="223" y="290"/>
                    <a:pt x="285" y="223"/>
                    <a:pt x="285" y="146"/>
                  </a:cubicBezTo>
                  <a:cubicBezTo>
                    <a:pt x="285" y="68"/>
                    <a:pt x="223" y="1"/>
                    <a:pt x="14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6"/>
            <p:cNvSpPr/>
            <p:nvPr/>
          </p:nvSpPr>
          <p:spPr>
            <a:xfrm>
              <a:off x="476423" y="812483"/>
              <a:ext cx="102510" cy="87953"/>
            </a:xfrm>
            <a:custGeom>
              <a:avLst/>
              <a:gdLst/>
              <a:ahLst/>
              <a:cxnLst/>
              <a:rect l="l" t="t" r="r" b="b"/>
              <a:pathLst>
                <a:path w="338" h="290" extrusionOk="0">
                  <a:moveTo>
                    <a:pt x="147" y="0"/>
                  </a:moveTo>
                  <a:cubicBezTo>
                    <a:pt x="72" y="0"/>
                    <a:pt x="1" y="57"/>
                    <a:pt x="1" y="145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75" y="290"/>
                    <a:pt x="337" y="135"/>
                    <a:pt x="249" y="42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6"/>
            <p:cNvSpPr/>
            <p:nvPr/>
          </p:nvSpPr>
          <p:spPr>
            <a:xfrm>
              <a:off x="236525" y="812483"/>
              <a:ext cx="102207" cy="87953"/>
            </a:xfrm>
            <a:custGeom>
              <a:avLst/>
              <a:gdLst/>
              <a:ahLst/>
              <a:cxnLst/>
              <a:rect l="l" t="t" r="r" b="b"/>
              <a:pathLst>
                <a:path w="337" h="290" extrusionOk="0">
                  <a:moveTo>
                    <a:pt x="145" y="0"/>
                  </a:moveTo>
                  <a:cubicBezTo>
                    <a:pt x="72" y="0"/>
                    <a:pt x="0" y="57"/>
                    <a:pt x="0" y="145"/>
                  </a:cubicBezTo>
                  <a:cubicBezTo>
                    <a:pt x="0" y="223"/>
                    <a:pt x="62" y="290"/>
                    <a:pt x="145" y="290"/>
                  </a:cubicBezTo>
                  <a:cubicBezTo>
                    <a:pt x="269" y="290"/>
                    <a:pt x="337" y="135"/>
                    <a:pt x="243" y="42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>
              <a:off x="476423" y="544987"/>
              <a:ext cx="102510" cy="88863"/>
            </a:xfrm>
            <a:custGeom>
              <a:avLst/>
              <a:gdLst/>
              <a:ahLst/>
              <a:cxnLst/>
              <a:rect l="l" t="t" r="r" b="b"/>
              <a:pathLst>
                <a:path w="338" h="293" extrusionOk="0">
                  <a:moveTo>
                    <a:pt x="147" y="1"/>
                  </a:moveTo>
                  <a:cubicBezTo>
                    <a:pt x="72" y="1"/>
                    <a:pt x="1" y="60"/>
                    <a:pt x="1" y="147"/>
                  </a:cubicBezTo>
                  <a:cubicBezTo>
                    <a:pt x="1" y="225"/>
                    <a:pt x="68" y="292"/>
                    <a:pt x="146" y="292"/>
                  </a:cubicBezTo>
                  <a:cubicBezTo>
                    <a:pt x="275" y="292"/>
                    <a:pt x="337" y="137"/>
                    <a:pt x="249" y="44"/>
                  </a:cubicBezTo>
                  <a:cubicBezTo>
                    <a:pt x="219" y="14"/>
                    <a:pt x="183" y="1"/>
                    <a:pt x="1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6"/>
            <p:cNvSpPr/>
            <p:nvPr/>
          </p:nvSpPr>
          <p:spPr>
            <a:xfrm>
              <a:off x="236525" y="544987"/>
              <a:ext cx="102207" cy="88863"/>
            </a:xfrm>
            <a:custGeom>
              <a:avLst/>
              <a:gdLst/>
              <a:ahLst/>
              <a:cxnLst/>
              <a:rect l="l" t="t" r="r" b="b"/>
              <a:pathLst>
                <a:path w="337" h="293" extrusionOk="0">
                  <a:moveTo>
                    <a:pt x="145" y="1"/>
                  </a:moveTo>
                  <a:cubicBezTo>
                    <a:pt x="72" y="1"/>
                    <a:pt x="0" y="60"/>
                    <a:pt x="0" y="147"/>
                  </a:cubicBezTo>
                  <a:cubicBezTo>
                    <a:pt x="0" y="225"/>
                    <a:pt x="62" y="292"/>
                    <a:pt x="145" y="292"/>
                  </a:cubicBezTo>
                  <a:cubicBezTo>
                    <a:pt x="269" y="292"/>
                    <a:pt x="337" y="137"/>
                    <a:pt x="243" y="44"/>
                  </a:cubicBezTo>
                  <a:cubicBezTo>
                    <a:pt x="215" y="14"/>
                    <a:pt x="180" y="1"/>
                    <a:pt x="14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6"/>
            <p:cNvSpPr/>
            <p:nvPr/>
          </p:nvSpPr>
          <p:spPr>
            <a:xfrm>
              <a:off x="476423" y="278400"/>
              <a:ext cx="102510" cy="88559"/>
            </a:xfrm>
            <a:custGeom>
              <a:avLst/>
              <a:gdLst/>
              <a:ahLst/>
              <a:cxnLst/>
              <a:rect l="l" t="t" r="r" b="b"/>
              <a:pathLst>
                <a:path w="338" h="292" extrusionOk="0">
                  <a:moveTo>
                    <a:pt x="147" y="0"/>
                  </a:moveTo>
                  <a:cubicBezTo>
                    <a:pt x="72" y="0"/>
                    <a:pt x="1" y="59"/>
                    <a:pt x="1" y="147"/>
                  </a:cubicBezTo>
                  <a:cubicBezTo>
                    <a:pt x="1" y="225"/>
                    <a:pt x="68" y="287"/>
                    <a:pt x="146" y="292"/>
                  </a:cubicBezTo>
                  <a:cubicBezTo>
                    <a:pt x="275" y="292"/>
                    <a:pt x="337" y="137"/>
                    <a:pt x="249" y="43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6"/>
            <p:cNvSpPr/>
            <p:nvPr/>
          </p:nvSpPr>
          <p:spPr>
            <a:xfrm>
              <a:off x="236525" y="278400"/>
              <a:ext cx="102207" cy="88559"/>
            </a:xfrm>
            <a:custGeom>
              <a:avLst/>
              <a:gdLst/>
              <a:ahLst/>
              <a:cxnLst/>
              <a:rect l="l" t="t" r="r" b="b"/>
              <a:pathLst>
                <a:path w="337" h="292" extrusionOk="0">
                  <a:moveTo>
                    <a:pt x="145" y="0"/>
                  </a:moveTo>
                  <a:cubicBezTo>
                    <a:pt x="72" y="0"/>
                    <a:pt x="0" y="59"/>
                    <a:pt x="0" y="147"/>
                  </a:cubicBezTo>
                  <a:cubicBezTo>
                    <a:pt x="0" y="225"/>
                    <a:pt x="62" y="287"/>
                    <a:pt x="145" y="292"/>
                  </a:cubicBezTo>
                  <a:cubicBezTo>
                    <a:pt x="269" y="292"/>
                    <a:pt x="337" y="137"/>
                    <a:pt x="243" y="43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6" name="Google Shape;106;p6"/>
          <p:cNvSpPr txBox="1">
            <a:spLocks noGrp="1"/>
          </p:cNvSpPr>
          <p:nvPr>
            <p:ph type="title"/>
          </p:nvPr>
        </p:nvSpPr>
        <p:spPr>
          <a:xfrm>
            <a:off x="715500" y="462050"/>
            <a:ext cx="7713000" cy="53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900"/>
              <a:buNone/>
              <a:defRPr sz="3400"/>
            </a:lvl1pPr>
            <a:lvl2pPr lvl="1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accent4"/>
        </a:soli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"/>
          <p:cNvSpPr/>
          <p:nvPr/>
        </p:nvSpPr>
        <p:spPr>
          <a:xfrm flipH="1">
            <a:off x="6116048" y="0"/>
            <a:ext cx="3027952" cy="5143515"/>
          </a:xfrm>
          <a:custGeom>
            <a:avLst/>
            <a:gdLst/>
            <a:ahLst/>
            <a:cxnLst/>
            <a:rect l="l" t="t" r="r" b="b"/>
            <a:pathLst>
              <a:path w="86550" h="20702" extrusionOk="0">
                <a:moveTo>
                  <a:pt x="0" y="0"/>
                </a:moveTo>
                <a:lnTo>
                  <a:pt x="0" y="20701"/>
                </a:lnTo>
                <a:lnTo>
                  <a:pt x="86549" y="20701"/>
                </a:lnTo>
                <a:lnTo>
                  <a:pt x="86549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9"/>
          <p:cNvSpPr/>
          <p:nvPr/>
        </p:nvSpPr>
        <p:spPr>
          <a:xfrm flipH="1">
            <a:off x="-14712" y="2"/>
            <a:ext cx="9173435" cy="1646378"/>
          </a:xfrm>
          <a:custGeom>
            <a:avLst/>
            <a:gdLst/>
            <a:ahLst/>
            <a:cxnLst/>
            <a:rect l="l" t="t" r="r" b="b"/>
            <a:pathLst>
              <a:path w="86550" h="20702" extrusionOk="0">
                <a:moveTo>
                  <a:pt x="0" y="0"/>
                </a:moveTo>
                <a:lnTo>
                  <a:pt x="0" y="20701"/>
                </a:lnTo>
                <a:lnTo>
                  <a:pt x="86549" y="20701"/>
                </a:lnTo>
                <a:lnTo>
                  <a:pt x="8654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3" name="Google Shape;143;p9"/>
          <p:cNvGrpSpPr/>
          <p:nvPr/>
        </p:nvGrpSpPr>
        <p:grpSpPr>
          <a:xfrm rot="5400000">
            <a:off x="5601915" y="656492"/>
            <a:ext cx="285911" cy="742342"/>
            <a:chOff x="236525" y="278400"/>
            <a:chExt cx="342408" cy="888925"/>
          </a:xfrm>
        </p:grpSpPr>
        <p:sp>
          <p:nvSpPr>
            <p:cNvPr id="144" name="Google Shape;144;p9"/>
            <p:cNvSpPr/>
            <p:nvPr/>
          </p:nvSpPr>
          <p:spPr>
            <a:xfrm>
              <a:off x="476423" y="1079069"/>
              <a:ext cx="88256" cy="88256"/>
            </a:xfrm>
            <a:custGeom>
              <a:avLst/>
              <a:gdLst/>
              <a:ahLst/>
              <a:cxnLst/>
              <a:rect l="l" t="t" r="r" b="b"/>
              <a:pathLst>
                <a:path w="291" h="291" extrusionOk="0">
                  <a:moveTo>
                    <a:pt x="146" y="1"/>
                  </a:moveTo>
                  <a:cubicBezTo>
                    <a:pt x="68" y="1"/>
                    <a:pt x="1" y="68"/>
                    <a:pt x="1" y="146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23" y="290"/>
                    <a:pt x="291" y="223"/>
                    <a:pt x="291" y="146"/>
                  </a:cubicBezTo>
                  <a:cubicBezTo>
                    <a:pt x="291" y="68"/>
                    <a:pt x="223" y="1"/>
                    <a:pt x="14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9"/>
            <p:cNvSpPr/>
            <p:nvPr/>
          </p:nvSpPr>
          <p:spPr>
            <a:xfrm>
              <a:off x="236525" y="1079069"/>
              <a:ext cx="86436" cy="88256"/>
            </a:xfrm>
            <a:custGeom>
              <a:avLst/>
              <a:gdLst/>
              <a:ahLst/>
              <a:cxnLst/>
              <a:rect l="l" t="t" r="r" b="b"/>
              <a:pathLst>
                <a:path w="285" h="291" extrusionOk="0">
                  <a:moveTo>
                    <a:pt x="140" y="1"/>
                  </a:moveTo>
                  <a:cubicBezTo>
                    <a:pt x="62" y="1"/>
                    <a:pt x="0" y="68"/>
                    <a:pt x="0" y="146"/>
                  </a:cubicBezTo>
                  <a:cubicBezTo>
                    <a:pt x="0" y="223"/>
                    <a:pt x="62" y="290"/>
                    <a:pt x="140" y="290"/>
                  </a:cubicBezTo>
                  <a:cubicBezTo>
                    <a:pt x="223" y="290"/>
                    <a:pt x="285" y="223"/>
                    <a:pt x="285" y="146"/>
                  </a:cubicBezTo>
                  <a:cubicBezTo>
                    <a:pt x="285" y="68"/>
                    <a:pt x="223" y="1"/>
                    <a:pt x="14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9"/>
            <p:cNvSpPr/>
            <p:nvPr/>
          </p:nvSpPr>
          <p:spPr>
            <a:xfrm>
              <a:off x="476423" y="812483"/>
              <a:ext cx="102510" cy="87953"/>
            </a:xfrm>
            <a:custGeom>
              <a:avLst/>
              <a:gdLst/>
              <a:ahLst/>
              <a:cxnLst/>
              <a:rect l="l" t="t" r="r" b="b"/>
              <a:pathLst>
                <a:path w="338" h="290" extrusionOk="0">
                  <a:moveTo>
                    <a:pt x="147" y="0"/>
                  </a:moveTo>
                  <a:cubicBezTo>
                    <a:pt x="72" y="0"/>
                    <a:pt x="1" y="57"/>
                    <a:pt x="1" y="145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75" y="290"/>
                    <a:pt x="337" y="135"/>
                    <a:pt x="249" y="42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9"/>
            <p:cNvSpPr/>
            <p:nvPr/>
          </p:nvSpPr>
          <p:spPr>
            <a:xfrm>
              <a:off x="236525" y="812483"/>
              <a:ext cx="102207" cy="87953"/>
            </a:xfrm>
            <a:custGeom>
              <a:avLst/>
              <a:gdLst/>
              <a:ahLst/>
              <a:cxnLst/>
              <a:rect l="l" t="t" r="r" b="b"/>
              <a:pathLst>
                <a:path w="337" h="290" extrusionOk="0">
                  <a:moveTo>
                    <a:pt x="145" y="0"/>
                  </a:moveTo>
                  <a:cubicBezTo>
                    <a:pt x="72" y="0"/>
                    <a:pt x="0" y="57"/>
                    <a:pt x="0" y="145"/>
                  </a:cubicBezTo>
                  <a:cubicBezTo>
                    <a:pt x="0" y="223"/>
                    <a:pt x="62" y="290"/>
                    <a:pt x="145" y="290"/>
                  </a:cubicBezTo>
                  <a:cubicBezTo>
                    <a:pt x="269" y="290"/>
                    <a:pt x="337" y="135"/>
                    <a:pt x="243" y="42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9"/>
            <p:cNvSpPr/>
            <p:nvPr/>
          </p:nvSpPr>
          <p:spPr>
            <a:xfrm>
              <a:off x="476423" y="544987"/>
              <a:ext cx="102510" cy="88863"/>
            </a:xfrm>
            <a:custGeom>
              <a:avLst/>
              <a:gdLst/>
              <a:ahLst/>
              <a:cxnLst/>
              <a:rect l="l" t="t" r="r" b="b"/>
              <a:pathLst>
                <a:path w="338" h="293" extrusionOk="0">
                  <a:moveTo>
                    <a:pt x="147" y="1"/>
                  </a:moveTo>
                  <a:cubicBezTo>
                    <a:pt x="72" y="1"/>
                    <a:pt x="1" y="60"/>
                    <a:pt x="1" y="147"/>
                  </a:cubicBezTo>
                  <a:cubicBezTo>
                    <a:pt x="1" y="225"/>
                    <a:pt x="68" y="292"/>
                    <a:pt x="146" y="292"/>
                  </a:cubicBezTo>
                  <a:cubicBezTo>
                    <a:pt x="275" y="292"/>
                    <a:pt x="337" y="137"/>
                    <a:pt x="249" y="44"/>
                  </a:cubicBezTo>
                  <a:cubicBezTo>
                    <a:pt x="219" y="14"/>
                    <a:pt x="183" y="1"/>
                    <a:pt x="14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9"/>
            <p:cNvSpPr/>
            <p:nvPr/>
          </p:nvSpPr>
          <p:spPr>
            <a:xfrm>
              <a:off x="236525" y="544987"/>
              <a:ext cx="102207" cy="88863"/>
            </a:xfrm>
            <a:custGeom>
              <a:avLst/>
              <a:gdLst/>
              <a:ahLst/>
              <a:cxnLst/>
              <a:rect l="l" t="t" r="r" b="b"/>
              <a:pathLst>
                <a:path w="337" h="293" extrusionOk="0">
                  <a:moveTo>
                    <a:pt x="145" y="1"/>
                  </a:moveTo>
                  <a:cubicBezTo>
                    <a:pt x="72" y="1"/>
                    <a:pt x="0" y="60"/>
                    <a:pt x="0" y="147"/>
                  </a:cubicBezTo>
                  <a:cubicBezTo>
                    <a:pt x="0" y="225"/>
                    <a:pt x="62" y="292"/>
                    <a:pt x="145" y="292"/>
                  </a:cubicBezTo>
                  <a:cubicBezTo>
                    <a:pt x="269" y="292"/>
                    <a:pt x="337" y="137"/>
                    <a:pt x="243" y="44"/>
                  </a:cubicBezTo>
                  <a:cubicBezTo>
                    <a:pt x="215" y="14"/>
                    <a:pt x="180" y="1"/>
                    <a:pt x="14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9"/>
            <p:cNvSpPr/>
            <p:nvPr/>
          </p:nvSpPr>
          <p:spPr>
            <a:xfrm>
              <a:off x="476423" y="278400"/>
              <a:ext cx="102510" cy="88559"/>
            </a:xfrm>
            <a:custGeom>
              <a:avLst/>
              <a:gdLst/>
              <a:ahLst/>
              <a:cxnLst/>
              <a:rect l="l" t="t" r="r" b="b"/>
              <a:pathLst>
                <a:path w="338" h="292" extrusionOk="0">
                  <a:moveTo>
                    <a:pt x="147" y="0"/>
                  </a:moveTo>
                  <a:cubicBezTo>
                    <a:pt x="72" y="0"/>
                    <a:pt x="1" y="59"/>
                    <a:pt x="1" y="147"/>
                  </a:cubicBezTo>
                  <a:cubicBezTo>
                    <a:pt x="1" y="225"/>
                    <a:pt x="68" y="287"/>
                    <a:pt x="146" y="292"/>
                  </a:cubicBezTo>
                  <a:cubicBezTo>
                    <a:pt x="275" y="292"/>
                    <a:pt x="337" y="137"/>
                    <a:pt x="249" y="43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9"/>
            <p:cNvSpPr/>
            <p:nvPr/>
          </p:nvSpPr>
          <p:spPr>
            <a:xfrm>
              <a:off x="236525" y="278400"/>
              <a:ext cx="102207" cy="88559"/>
            </a:xfrm>
            <a:custGeom>
              <a:avLst/>
              <a:gdLst/>
              <a:ahLst/>
              <a:cxnLst/>
              <a:rect l="l" t="t" r="r" b="b"/>
              <a:pathLst>
                <a:path w="337" h="292" extrusionOk="0">
                  <a:moveTo>
                    <a:pt x="145" y="0"/>
                  </a:moveTo>
                  <a:cubicBezTo>
                    <a:pt x="72" y="0"/>
                    <a:pt x="0" y="59"/>
                    <a:pt x="0" y="147"/>
                  </a:cubicBezTo>
                  <a:cubicBezTo>
                    <a:pt x="0" y="225"/>
                    <a:pt x="62" y="287"/>
                    <a:pt x="145" y="292"/>
                  </a:cubicBezTo>
                  <a:cubicBezTo>
                    <a:pt x="269" y="292"/>
                    <a:pt x="337" y="137"/>
                    <a:pt x="243" y="43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2" name="Google Shape;152;p9"/>
          <p:cNvGrpSpPr/>
          <p:nvPr/>
        </p:nvGrpSpPr>
        <p:grpSpPr>
          <a:xfrm rot="5400000">
            <a:off x="1147090" y="4377042"/>
            <a:ext cx="285911" cy="742342"/>
            <a:chOff x="236525" y="278400"/>
            <a:chExt cx="342408" cy="888925"/>
          </a:xfrm>
        </p:grpSpPr>
        <p:sp>
          <p:nvSpPr>
            <p:cNvPr id="153" name="Google Shape;153;p9"/>
            <p:cNvSpPr/>
            <p:nvPr/>
          </p:nvSpPr>
          <p:spPr>
            <a:xfrm>
              <a:off x="476423" y="1079069"/>
              <a:ext cx="88256" cy="88256"/>
            </a:xfrm>
            <a:custGeom>
              <a:avLst/>
              <a:gdLst/>
              <a:ahLst/>
              <a:cxnLst/>
              <a:rect l="l" t="t" r="r" b="b"/>
              <a:pathLst>
                <a:path w="291" h="291" extrusionOk="0">
                  <a:moveTo>
                    <a:pt x="146" y="1"/>
                  </a:moveTo>
                  <a:cubicBezTo>
                    <a:pt x="68" y="1"/>
                    <a:pt x="1" y="68"/>
                    <a:pt x="1" y="146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23" y="290"/>
                    <a:pt x="291" y="223"/>
                    <a:pt x="291" y="146"/>
                  </a:cubicBezTo>
                  <a:cubicBezTo>
                    <a:pt x="291" y="68"/>
                    <a:pt x="223" y="1"/>
                    <a:pt x="14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9"/>
            <p:cNvSpPr/>
            <p:nvPr/>
          </p:nvSpPr>
          <p:spPr>
            <a:xfrm>
              <a:off x="236525" y="1079069"/>
              <a:ext cx="86436" cy="88256"/>
            </a:xfrm>
            <a:custGeom>
              <a:avLst/>
              <a:gdLst/>
              <a:ahLst/>
              <a:cxnLst/>
              <a:rect l="l" t="t" r="r" b="b"/>
              <a:pathLst>
                <a:path w="285" h="291" extrusionOk="0">
                  <a:moveTo>
                    <a:pt x="140" y="1"/>
                  </a:moveTo>
                  <a:cubicBezTo>
                    <a:pt x="62" y="1"/>
                    <a:pt x="0" y="68"/>
                    <a:pt x="0" y="146"/>
                  </a:cubicBezTo>
                  <a:cubicBezTo>
                    <a:pt x="0" y="223"/>
                    <a:pt x="62" y="290"/>
                    <a:pt x="140" y="290"/>
                  </a:cubicBezTo>
                  <a:cubicBezTo>
                    <a:pt x="223" y="290"/>
                    <a:pt x="285" y="223"/>
                    <a:pt x="285" y="146"/>
                  </a:cubicBezTo>
                  <a:cubicBezTo>
                    <a:pt x="285" y="68"/>
                    <a:pt x="223" y="1"/>
                    <a:pt x="14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9"/>
            <p:cNvSpPr/>
            <p:nvPr/>
          </p:nvSpPr>
          <p:spPr>
            <a:xfrm>
              <a:off x="476423" y="812483"/>
              <a:ext cx="102510" cy="87953"/>
            </a:xfrm>
            <a:custGeom>
              <a:avLst/>
              <a:gdLst/>
              <a:ahLst/>
              <a:cxnLst/>
              <a:rect l="l" t="t" r="r" b="b"/>
              <a:pathLst>
                <a:path w="338" h="290" extrusionOk="0">
                  <a:moveTo>
                    <a:pt x="147" y="0"/>
                  </a:moveTo>
                  <a:cubicBezTo>
                    <a:pt x="72" y="0"/>
                    <a:pt x="1" y="57"/>
                    <a:pt x="1" y="145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75" y="290"/>
                    <a:pt x="337" y="135"/>
                    <a:pt x="249" y="42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9"/>
            <p:cNvSpPr/>
            <p:nvPr/>
          </p:nvSpPr>
          <p:spPr>
            <a:xfrm>
              <a:off x="236525" y="812483"/>
              <a:ext cx="102207" cy="87953"/>
            </a:xfrm>
            <a:custGeom>
              <a:avLst/>
              <a:gdLst/>
              <a:ahLst/>
              <a:cxnLst/>
              <a:rect l="l" t="t" r="r" b="b"/>
              <a:pathLst>
                <a:path w="337" h="290" extrusionOk="0">
                  <a:moveTo>
                    <a:pt x="145" y="0"/>
                  </a:moveTo>
                  <a:cubicBezTo>
                    <a:pt x="72" y="0"/>
                    <a:pt x="0" y="57"/>
                    <a:pt x="0" y="145"/>
                  </a:cubicBezTo>
                  <a:cubicBezTo>
                    <a:pt x="0" y="223"/>
                    <a:pt x="62" y="290"/>
                    <a:pt x="145" y="290"/>
                  </a:cubicBezTo>
                  <a:cubicBezTo>
                    <a:pt x="269" y="290"/>
                    <a:pt x="337" y="135"/>
                    <a:pt x="243" y="42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9"/>
            <p:cNvSpPr/>
            <p:nvPr/>
          </p:nvSpPr>
          <p:spPr>
            <a:xfrm>
              <a:off x="476423" y="544987"/>
              <a:ext cx="102510" cy="88863"/>
            </a:xfrm>
            <a:custGeom>
              <a:avLst/>
              <a:gdLst/>
              <a:ahLst/>
              <a:cxnLst/>
              <a:rect l="l" t="t" r="r" b="b"/>
              <a:pathLst>
                <a:path w="338" h="293" extrusionOk="0">
                  <a:moveTo>
                    <a:pt x="147" y="1"/>
                  </a:moveTo>
                  <a:cubicBezTo>
                    <a:pt x="72" y="1"/>
                    <a:pt x="1" y="60"/>
                    <a:pt x="1" y="147"/>
                  </a:cubicBezTo>
                  <a:cubicBezTo>
                    <a:pt x="1" y="225"/>
                    <a:pt x="68" y="292"/>
                    <a:pt x="146" y="292"/>
                  </a:cubicBezTo>
                  <a:cubicBezTo>
                    <a:pt x="275" y="292"/>
                    <a:pt x="337" y="137"/>
                    <a:pt x="249" y="44"/>
                  </a:cubicBezTo>
                  <a:cubicBezTo>
                    <a:pt x="219" y="14"/>
                    <a:pt x="183" y="1"/>
                    <a:pt x="1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9"/>
            <p:cNvSpPr/>
            <p:nvPr/>
          </p:nvSpPr>
          <p:spPr>
            <a:xfrm>
              <a:off x="236525" y="544987"/>
              <a:ext cx="102207" cy="88863"/>
            </a:xfrm>
            <a:custGeom>
              <a:avLst/>
              <a:gdLst/>
              <a:ahLst/>
              <a:cxnLst/>
              <a:rect l="l" t="t" r="r" b="b"/>
              <a:pathLst>
                <a:path w="337" h="293" extrusionOk="0">
                  <a:moveTo>
                    <a:pt x="145" y="1"/>
                  </a:moveTo>
                  <a:cubicBezTo>
                    <a:pt x="72" y="1"/>
                    <a:pt x="0" y="60"/>
                    <a:pt x="0" y="147"/>
                  </a:cubicBezTo>
                  <a:cubicBezTo>
                    <a:pt x="0" y="225"/>
                    <a:pt x="62" y="292"/>
                    <a:pt x="145" y="292"/>
                  </a:cubicBezTo>
                  <a:cubicBezTo>
                    <a:pt x="269" y="292"/>
                    <a:pt x="337" y="137"/>
                    <a:pt x="243" y="44"/>
                  </a:cubicBezTo>
                  <a:cubicBezTo>
                    <a:pt x="215" y="14"/>
                    <a:pt x="180" y="1"/>
                    <a:pt x="14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9"/>
            <p:cNvSpPr/>
            <p:nvPr/>
          </p:nvSpPr>
          <p:spPr>
            <a:xfrm>
              <a:off x="476423" y="278400"/>
              <a:ext cx="102510" cy="88559"/>
            </a:xfrm>
            <a:custGeom>
              <a:avLst/>
              <a:gdLst/>
              <a:ahLst/>
              <a:cxnLst/>
              <a:rect l="l" t="t" r="r" b="b"/>
              <a:pathLst>
                <a:path w="338" h="292" extrusionOk="0">
                  <a:moveTo>
                    <a:pt x="147" y="0"/>
                  </a:moveTo>
                  <a:cubicBezTo>
                    <a:pt x="72" y="0"/>
                    <a:pt x="1" y="59"/>
                    <a:pt x="1" y="147"/>
                  </a:cubicBezTo>
                  <a:cubicBezTo>
                    <a:pt x="1" y="225"/>
                    <a:pt x="68" y="287"/>
                    <a:pt x="146" y="292"/>
                  </a:cubicBezTo>
                  <a:cubicBezTo>
                    <a:pt x="275" y="292"/>
                    <a:pt x="337" y="137"/>
                    <a:pt x="249" y="43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9"/>
            <p:cNvSpPr/>
            <p:nvPr/>
          </p:nvSpPr>
          <p:spPr>
            <a:xfrm>
              <a:off x="236525" y="278400"/>
              <a:ext cx="102207" cy="88559"/>
            </a:xfrm>
            <a:custGeom>
              <a:avLst/>
              <a:gdLst/>
              <a:ahLst/>
              <a:cxnLst/>
              <a:rect l="l" t="t" r="r" b="b"/>
              <a:pathLst>
                <a:path w="337" h="292" extrusionOk="0">
                  <a:moveTo>
                    <a:pt x="145" y="0"/>
                  </a:moveTo>
                  <a:cubicBezTo>
                    <a:pt x="72" y="0"/>
                    <a:pt x="0" y="59"/>
                    <a:pt x="0" y="147"/>
                  </a:cubicBezTo>
                  <a:cubicBezTo>
                    <a:pt x="0" y="225"/>
                    <a:pt x="62" y="287"/>
                    <a:pt x="145" y="292"/>
                  </a:cubicBezTo>
                  <a:cubicBezTo>
                    <a:pt x="269" y="292"/>
                    <a:pt x="337" y="137"/>
                    <a:pt x="243" y="43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1" name="Google Shape;161;p9"/>
          <p:cNvGrpSpPr/>
          <p:nvPr/>
        </p:nvGrpSpPr>
        <p:grpSpPr>
          <a:xfrm>
            <a:off x="7705075" y="2467825"/>
            <a:ext cx="1143900" cy="421851"/>
            <a:chOff x="2792825" y="4450750"/>
            <a:chExt cx="1143900" cy="421851"/>
          </a:xfrm>
        </p:grpSpPr>
        <p:sp>
          <p:nvSpPr>
            <p:cNvPr id="162" name="Google Shape;162;p9"/>
            <p:cNvSpPr/>
            <p:nvPr/>
          </p:nvSpPr>
          <p:spPr>
            <a:xfrm>
              <a:off x="3650657" y="4450750"/>
              <a:ext cx="286069" cy="421851"/>
            </a:xfrm>
            <a:custGeom>
              <a:avLst/>
              <a:gdLst/>
              <a:ahLst/>
              <a:cxnLst/>
              <a:rect l="l" t="t" r="r" b="b"/>
              <a:pathLst>
                <a:path w="2288" h="3374" extrusionOk="0">
                  <a:moveTo>
                    <a:pt x="1087" y="0"/>
                  </a:moveTo>
                  <a:lnTo>
                    <a:pt x="0" y="3374"/>
                  </a:lnTo>
                  <a:lnTo>
                    <a:pt x="1201" y="3374"/>
                  </a:lnTo>
                  <a:lnTo>
                    <a:pt x="2287" y="0"/>
                  </a:lnTo>
                  <a:close/>
                </a:path>
              </a:pathLst>
            </a:custGeom>
            <a:solidFill>
              <a:srgbClr val="18223F">
                <a:alpha val="115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9"/>
            <p:cNvSpPr/>
            <p:nvPr/>
          </p:nvSpPr>
          <p:spPr>
            <a:xfrm>
              <a:off x="3364713" y="4450750"/>
              <a:ext cx="286069" cy="421851"/>
            </a:xfrm>
            <a:custGeom>
              <a:avLst/>
              <a:gdLst/>
              <a:ahLst/>
              <a:cxnLst/>
              <a:rect l="l" t="t" r="r" b="b"/>
              <a:pathLst>
                <a:path w="2288" h="3374" extrusionOk="0">
                  <a:moveTo>
                    <a:pt x="1087" y="0"/>
                  </a:moveTo>
                  <a:lnTo>
                    <a:pt x="0" y="3374"/>
                  </a:lnTo>
                  <a:lnTo>
                    <a:pt x="1201" y="3374"/>
                  </a:lnTo>
                  <a:lnTo>
                    <a:pt x="2287" y="0"/>
                  </a:lnTo>
                  <a:close/>
                </a:path>
              </a:pathLst>
            </a:custGeom>
            <a:solidFill>
              <a:srgbClr val="18223F">
                <a:alpha val="115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9"/>
            <p:cNvSpPr/>
            <p:nvPr/>
          </p:nvSpPr>
          <p:spPr>
            <a:xfrm>
              <a:off x="3078769" y="4450750"/>
              <a:ext cx="286069" cy="421851"/>
            </a:xfrm>
            <a:custGeom>
              <a:avLst/>
              <a:gdLst/>
              <a:ahLst/>
              <a:cxnLst/>
              <a:rect l="l" t="t" r="r" b="b"/>
              <a:pathLst>
                <a:path w="2288" h="3374" extrusionOk="0">
                  <a:moveTo>
                    <a:pt x="1087" y="0"/>
                  </a:moveTo>
                  <a:lnTo>
                    <a:pt x="1" y="3374"/>
                  </a:lnTo>
                  <a:lnTo>
                    <a:pt x="1201" y="3374"/>
                  </a:lnTo>
                  <a:lnTo>
                    <a:pt x="2287" y="0"/>
                  </a:lnTo>
                  <a:close/>
                </a:path>
              </a:pathLst>
            </a:custGeom>
            <a:solidFill>
              <a:srgbClr val="18223F">
                <a:alpha val="115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9"/>
            <p:cNvSpPr/>
            <p:nvPr/>
          </p:nvSpPr>
          <p:spPr>
            <a:xfrm>
              <a:off x="2792825" y="4450750"/>
              <a:ext cx="286069" cy="421851"/>
            </a:xfrm>
            <a:custGeom>
              <a:avLst/>
              <a:gdLst/>
              <a:ahLst/>
              <a:cxnLst/>
              <a:rect l="l" t="t" r="r" b="b"/>
              <a:pathLst>
                <a:path w="2288" h="3374" extrusionOk="0">
                  <a:moveTo>
                    <a:pt x="1087" y="0"/>
                  </a:moveTo>
                  <a:lnTo>
                    <a:pt x="1" y="3374"/>
                  </a:lnTo>
                  <a:lnTo>
                    <a:pt x="1201" y="3374"/>
                  </a:lnTo>
                  <a:lnTo>
                    <a:pt x="2288" y="0"/>
                  </a:lnTo>
                  <a:close/>
                </a:path>
              </a:pathLst>
            </a:custGeom>
            <a:solidFill>
              <a:srgbClr val="18223F">
                <a:alpha val="115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6" name="Google Shape;166;p9"/>
          <p:cNvSpPr txBox="1">
            <a:spLocks noGrp="1"/>
          </p:cNvSpPr>
          <p:nvPr>
            <p:ph type="title"/>
          </p:nvPr>
        </p:nvSpPr>
        <p:spPr>
          <a:xfrm>
            <a:off x="791750" y="1975975"/>
            <a:ext cx="4722600" cy="7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67" name="Google Shape;167;p9"/>
          <p:cNvSpPr txBox="1">
            <a:spLocks noGrp="1"/>
          </p:cNvSpPr>
          <p:nvPr>
            <p:ph type="subTitle" idx="1"/>
          </p:nvPr>
        </p:nvSpPr>
        <p:spPr>
          <a:xfrm>
            <a:off x="791750" y="2813125"/>
            <a:ext cx="4722600" cy="153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bg>
      <p:bgPr>
        <a:solidFill>
          <a:schemeClr val="accent4"/>
        </a:solidFill>
        <a:effectLst/>
      </p:bgPr>
    </p:bg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3"/>
          <p:cNvSpPr/>
          <p:nvPr/>
        </p:nvSpPr>
        <p:spPr>
          <a:xfrm>
            <a:off x="-17475" y="3014252"/>
            <a:ext cx="9161534" cy="2190116"/>
          </a:xfrm>
          <a:custGeom>
            <a:avLst/>
            <a:gdLst/>
            <a:ahLst/>
            <a:cxnLst/>
            <a:rect l="l" t="t" r="r" b="b"/>
            <a:pathLst>
              <a:path w="86550" h="20702" extrusionOk="0">
                <a:moveTo>
                  <a:pt x="0" y="0"/>
                </a:moveTo>
                <a:lnTo>
                  <a:pt x="0" y="20701"/>
                </a:lnTo>
                <a:lnTo>
                  <a:pt x="86549" y="20701"/>
                </a:lnTo>
                <a:lnTo>
                  <a:pt x="86549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13"/>
          <p:cNvSpPr/>
          <p:nvPr/>
        </p:nvSpPr>
        <p:spPr>
          <a:xfrm>
            <a:off x="715425" y="1366525"/>
            <a:ext cx="7712903" cy="3238724"/>
          </a:xfrm>
          <a:custGeom>
            <a:avLst/>
            <a:gdLst/>
            <a:ahLst/>
            <a:cxnLst/>
            <a:rect l="l" t="t" r="r" b="b"/>
            <a:pathLst>
              <a:path w="86550" h="20702" extrusionOk="0">
                <a:moveTo>
                  <a:pt x="0" y="0"/>
                </a:moveTo>
                <a:lnTo>
                  <a:pt x="0" y="20701"/>
                </a:lnTo>
                <a:lnTo>
                  <a:pt x="86549" y="20701"/>
                </a:lnTo>
                <a:lnTo>
                  <a:pt x="86549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7" name="Google Shape;227;p13"/>
          <p:cNvGrpSpPr/>
          <p:nvPr/>
        </p:nvGrpSpPr>
        <p:grpSpPr>
          <a:xfrm>
            <a:off x="237840" y="1366529"/>
            <a:ext cx="285911" cy="742342"/>
            <a:chOff x="236525" y="278400"/>
            <a:chExt cx="342408" cy="888925"/>
          </a:xfrm>
        </p:grpSpPr>
        <p:sp>
          <p:nvSpPr>
            <p:cNvPr id="228" name="Google Shape;228;p13"/>
            <p:cNvSpPr/>
            <p:nvPr/>
          </p:nvSpPr>
          <p:spPr>
            <a:xfrm>
              <a:off x="476423" y="1079069"/>
              <a:ext cx="88256" cy="88256"/>
            </a:xfrm>
            <a:custGeom>
              <a:avLst/>
              <a:gdLst/>
              <a:ahLst/>
              <a:cxnLst/>
              <a:rect l="l" t="t" r="r" b="b"/>
              <a:pathLst>
                <a:path w="291" h="291" extrusionOk="0">
                  <a:moveTo>
                    <a:pt x="146" y="1"/>
                  </a:moveTo>
                  <a:cubicBezTo>
                    <a:pt x="68" y="1"/>
                    <a:pt x="1" y="68"/>
                    <a:pt x="1" y="146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23" y="290"/>
                    <a:pt x="291" y="223"/>
                    <a:pt x="291" y="146"/>
                  </a:cubicBezTo>
                  <a:cubicBezTo>
                    <a:pt x="291" y="68"/>
                    <a:pt x="223" y="1"/>
                    <a:pt x="1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13"/>
            <p:cNvSpPr/>
            <p:nvPr/>
          </p:nvSpPr>
          <p:spPr>
            <a:xfrm>
              <a:off x="236525" y="1079069"/>
              <a:ext cx="86436" cy="88256"/>
            </a:xfrm>
            <a:custGeom>
              <a:avLst/>
              <a:gdLst/>
              <a:ahLst/>
              <a:cxnLst/>
              <a:rect l="l" t="t" r="r" b="b"/>
              <a:pathLst>
                <a:path w="285" h="291" extrusionOk="0">
                  <a:moveTo>
                    <a:pt x="140" y="1"/>
                  </a:moveTo>
                  <a:cubicBezTo>
                    <a:pt x="62" y="1"/>
                    <a:pt x="0" y="68"/>
                    <a:pt x="0" y="146"/>
                  </a:cubicBezTo>
                  <a:cubicBezTo>
                    <a:pt x="0" y="223"/>
                    <a:pt x="62" y="290"/>
                    <a:pt x="140" y="290"/>
                  </a:cubicBezTo>
                  <a:cubicBezTo>
                    <a:pt x="223" y="290"/>
                    <a:pt x="285" y="223"/>
                    <a:pt x="285" y="146"/>
                  </a:cubicBezTo>
                  <a:cubicBezTo>
                    <a:pt x="285" y="68"/>
                    <a:pt x="223" y="1"/>
                    <a:pt x="1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13"/>
            <p:cNvSpPr/>
            <p:nvPr/>
          </p:nvSpPr>
          <p:spPr>
            <a:xfrm>
              <a:off x="476423" y="812483"/>
              <a:ext cx="102510" cy="87953"/>
            </a:xfrm>
            <a:custGeom>
              <a:avLst/>
              <a:gdLst/>
              <a:ahLst/>
              <a:cxnLst/>
              <a:rect l="l" t="t" r="r" b="b"/>
              <a:pathLst>
                <a:path w="338" h="290" extrusionOk="0">
                  <a:moveTo>
                    <a:pt x="147" y="0"/>
                  </a:moveTo>
                  <a:cubicBezTo>
                    <a:pt x="72" y="0"/>
                    <a:pt x="1" y="57"/>
                    <a:pt x="1" y="145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75" y="290"/>
                    <a:pt x="337" y="135"/>
                    <a:pt x="249" y="42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13"/>
            <p:cNvSpPr/>
            <p:nvPr/>
          </p:nvSpPr>
          <p:spPr>
            <a:xfrm>
              <a:off x="236525" y="812483"/>
              <a:ext cx="102207" cy="87953"/>
            </a:xfrm>
            <a:custGeom>
              <a:avLst/>
              <a:gdLst/>
              <a:ahLst/>
              <a:cxnLst/>
              <a:rect l="l" t="t" r="r" b="b"/>
              <a:pathLst>
                <a:path w="337" h="290" extrusionOk="0">
                  <a:moveTo>
                    <a:pt x="145" y="0"/>
                  </a:moveTo>
                  <a:cubicBezTo>
                    <a:pt x="72" y="0"/>
                    <a:pt x="0" y="57"/>
                    <a:pt x="0" y="145"/>
                  </a:cubicBezTo>
                  <a:cubicBezTo>
                    <a:pt x="0" y="223"/>
                    <a:pt x="62" y="290"/>
                    <a:pt x="145" y="290"/>
                  </a:cubicBezTo>
                  <a:cubicBezTo>
                    <a:pt x="269" y="290"/>
                    <a:pt x="337" y="135"/>
                    <a:pt x="243" y="42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13"/>
            <p:cNvSpPr/>
            <p:nvPr/>
          </p:nvSpPr>
          <p:spPr>
            <a:xfrm>
              <a:off x="476423" y="544987"/>
              <a:ext cx="102510" cy="88863"/>
            </a:xfrm>
            <a:custGeom>
              <a:avLst/>
              <a:gdLst/>
              <a:ahLst/>
              <a:cxnLst/>
              <a:rect l="l" t="t" r="r" b="b"/>
              <a:pathLst>
                <a:path w="338" h="293" extrusionOk="0">
                  <a:moveTo>
                    <a:pt x="147" y="1"/>
                  </a:moveTo>
                  <a:cubicBezTo>
                    <a:pt x="72" y="1"/>
                    <a:pt x="1" y="60"/>
                    <a:pt x="1" y="147"/>
                  </a:cubicBezTo>
                  <a:cubicBezTo>
                    <a:pt x="1" y="225"/>
                    <a:pt x="68" y="292"/>
                    <a:pt x="146" y="292"/>
                  </a:cubicBezTo>
                  <a:cubicBezTo>
                    <a:pt x="275" y="292"/>
                    <a:pt x="337" y="137"/>
                    <a:pt x="249" y="44"/>
                  </a:cubicBezTo>
                  <a:cubicBezTo>
                    <a:pt x="219" y="14"/>
                    <a:pt x="183" y="1"/>
                    <a:pt x="1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13"/>
            <p:cNvSpPr/>
            <p:nvPr/>
          </p:nvSpPr>
          <p:spPr>
            <a:xfrm>
              <a:off x="236525" y="544987"/>
              <a:ext cx="102207" cy="88863"/>
            </a:xfrm>
            <a:custGeom>
              <a:avLst/>
              <a:gdLst/>
              <a:ahLst/>
              <a:cxnLst/>
              <a:rect l="l" t="t" r="r" b="b"/>
              <a:pathLst>
                <a:path w="337" h="293" extrusionOk="0">
                  <a:moveTo>
                    <a:pt x="145" y="1"/>
                  </a:moveTo>
                  <a:cubicBezTo>
                    <a:pt x="72" y="1"/>
                    <a:pt x="0" y="60"/>
                    <a:pt x="0" y="147"/>
                  </a:cubicBezTo>
                  <a:cubicBezTo>
                    <a:pt x="0" y="225"/>
                    <a:pt x="62" y="292"/>
                    <a:pt x="145" y="292"/>
                  </a:cubicBezTo>
                  <a:cubicBezTo>
                    <a:pt x="269" y="292"/>
                    <a:pt x="337" y="137"/>
                    <a:pt x="243" y="44"/>
                  </a:cubicBezTo>
                  <a:cubicBezTo>
                    <a:pt x="215" y="14"/>
                    <a:pt x="180" y="1"/>
                    <a:pt x="1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13"/>
            <p:cNvSpPr/>
            <p:nvPr/>
          </p:nvSpPr>
          <p:spPr>
            <a:xfrm>
              <a:off x="476423" y="278400"/>
              <a:ext cx="102510" cy="88559"/>
            </a:xfrm>
            <a:custGeom>
              <a:avLst/>
              <a:gdLst/>
              <a:ahLst/>
              <a:cxnLst/>
              <a:rect l="l" t="t" r="r" b="b"/>
              <a:pathLst>
                <a:path w="338" h="292" extrusionOk="0">
                  <a:moveTo>
                    <a:pt x="147" y="0"/>
                  </a:moveTo>
                  <a:cubicBezTo>
                    <a:pt x="72" y="0"/>
                    <a:pt x="1" y="59"/>
                    <a:pt x="1" y="147"/>
                  </a:cubicBezTo>
                  <a:cubicBezTo>
                    <a:pt x="1" y="225"/>
                    <a:pt x="68" y="287"/>
                    <a:pt x="146" y="292"/>
                  </a:cubicBezTo>
                  <a:cubicBezTo>
                    <a:pt x="275" y="292"/>
                    <a:pt x="337" y="137"/>
                    <a:pt x="249" y="43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13"/>
            <p:cNvSpPr/>
            <p:nvPr/>
          </p:nvSpPr>
          <p:spPr>
            <a:xfrm>
              <a:off x="236525" y="278400"/>
              <a:ext cx="102207" cy="88559"/>
            </a:xfrm>
            <a:custGeom>
              <a:avLst/>
              <a:gdLst/>
              <a:ahLst/>
              <a:cxnLst/>
              <a:rect l="l" t="t" r="r" b="b"/>
              <a:pathLst>
                <a:path w="337" h="292" extrusionOk="0">
                  <a:moveTo>
                    <a:pt x="145" y="0"/>
                  </a:moveTo>
                  <a:cubicBezTo>
                    <a:pt x="72" y="0"/>
                    <a:pt x="0" y="59"/>
                    <a:pt x="0" y="147"/>
                  </a:cubicBezTo>
                  <a:cubicBezTo>
                    <a:pt x="0" y="225"/>
                    <a:pt x="62" y="287"/>
                    <a:pt x="145" y="292"/>
                  </a:cubicBezTo>
                  <a:cubicBezTo>
                    <a:pt x="269" y="292"/>
                    <a:pt x="337" y="137"/>
                    <a:pt x="243" y="43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6" name="Google Shape;236;p13"/>
          <p:cNvGrpSpPr/>
          <p:nvPr/>
        </p:nvGrpSpPr>
        <p:grpSpPr>
          <a:xfrm>
            <a:off x="8630190" y="3862904"/>
            <a:ext cx="285911" cy="742342"/>
            <a:chOff x="236525" y="278400"/>
            <a:chExt cx="342408" cy="888925"/>
          </a:xfrm>
        </p:grpSpPr>
        <p:sp>
          <p:nvSpPr>
            <p:cNvPr id="237" name="Google Shape;237;p13"/>
            <p:cNvSpPr/>
            <p:nvPr/>
          </p:nvSpPr>
          <p:spPr>
            <a:xfrm>
              <a:off x="476423" y="1079069"/>
              <a:ext cx="88256" cy="88256"/>
            </a:xfrm>
            <a:custGeom>
              <a:avLst/>
              <a:gdLst/>
              <a:ahLst/>
              <a:cxnLst/>
              <a:rect l="l" t="t" r="r" b="b"/>
              <a:pathLst>
                <a:path w="291" h="291" extrusionOk="0">
                  <a:moveTo>
                    <a:pt x="146" y="1"/>
                  </a:moveTo>
                  <a:cubicBezTo>
                    <a:pt x="68" y="1"/>
                    <a:pt x="1" y="68"/>
                    <a:pt x="1" y="146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23" y="290"/>
                    <a:pt x="291" y="223"/>
                    <a:pt x="291" y="146"/>
                  </a:cubicBezTo>
                  <a:cubicBezTo>
                    <a:pt x="291" y="68"/>
                    <a:pt x="223" y="1"/>
                    <a:pt x="14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3"/>
            <p:cNvSpPr/>
            <p:nvPr/>
          </p:nvSpPr>
          <p:spPr>
            <a:xfrm>
              <a:off x="236525" y="1079069"/>
              <a:ext cx="86436" cy="88256"/>
            </a:xfrm>
            <a:custGeom>
              <a:avLst/>
              <a:gdLst/>
              <a:ahLst/>
              <a:cxnLst/>
              <a:rect l="l" t="t" r="r" b="b"/>
              <a:pathLst>
                <a:path w="285" h="291" extrusionOk="0">
                  <a:moveTo>
                    <a:pt x="140" y="1"/>
                  </a:moveTo>
                  <a:cubicBezTo>
                    <a:pt x="62" y="1"/>
                    <a:pt x="0" y="68"/>
                    <a:pt x="0" y="146"/>
                  </a:cubicBezTo>
                  <a:cubicBezTo>
                    <a:pt x="0" y="223"/>
                    <a:pt x="62" y="290"/>
                    <a:pt x="140" y="290"/>
                  </a:cubicBezTo>
                  <a:cubicBezTo>
                    <a:pt x="223" y="290"/>
                    <a:pt x="285" y="223"/>
                    <a:pt x="285" y="146"/>
                  </a:cubicBezTo>
                  <a:cubicBezTo>
                    <a:pt x="285" y="68"/>
                    <a:pt x="223" y="1"/>
                    <a:pt x="14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3"/>
            <p:cNvSpPr/>
            <p:nvPr/>
          </p:nvSpPr>
          <p:spPr>
            <a:xfrm>
              <a:off x="476423" y="812483"/>
              <a:ext cx="102510" cy="87953"/>
            </a:xfrm>
            <a:custGeom>
              <a:avLst/>
              <a:gdLst/>
              <a:ahLst/>
              <a:cxnLst/>
              <a:rect l="l" t="t" r="r" b="b"/>
              <a:pathLst>
                <a:path w="338" h="290" extrusionOk="0">
                  <a:moveTo>
                    <a:pt x="147" y="0"/>
                  </a:moveTo>
                  <a:cubicBezTo>
                    <a:pt x="72" y="0"/>
                    <a:pt x="1" y="57"/>
                    <a:pt x="1" y="145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75" y="290"/>
                    <a:pt x="337" y="135"/>
                    <a:pt x="249" y="42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3"/>
            <p:cNvSpPr/>
            <p:nvPr/>
          </p:nvSpPr>
          <p:spPr>
            <a:xfrm>
              <a:off x="236525" y="812483"/>
              <a:ext cx="102207" cy="87953"/>
            </a:xfrm>
            <a:custGeom>
              <a:avLst/>
              <a:gdLst/>
              <a:ahLst/>
              <a:cxnLst/>
              <a:rect l="l" t="t" r="r" b="b"/>
              <a:pathLst>
                <a:path w="337" h="290" extrusionOk="0">
                  <a:moveTo>
                    <a:pt x="145" y="0"/>
                  </a:moveTo>
                  <a:cubicBezTo>
                    <a:pt x="72" y="0"/>
                    <a:pt x="0" y="57"/>
                    <a:pt x="0" y="145"/>
                  </a:cubicBezTo>
                  <a:cubicBezTo>
                    <a:pt x="0" y="223"/>
                    <a:pt x="62" y="290"/>
                    <a:pt x="145" y="290"/>
                  </a:cubicBezTo>
                  <a:cubicBezTo>
                    <a:pt x="269" y="290"/>
                    <a:pt x="337" y="135"/>
                    <a:pt x="243" y="42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3"/>
            <p:cNvSpPr/>
            <p:nvPr/>
          </p:nvSpPr>
          <p:spPr>
            <a:xfrm>
              <a:off x="476423" y="544987"/>
              <a:ext cx="102510" cy="88863"/>
            </a:xfrm>
            <a:custGeom>
              <a:avLst/>
              <a:gdLst/>
              <a:ahLst/>
              <a:cxnLst/>
              <a:rect l="l" t="t" r="r" b="b"/>
              <a:pathLst>
                <a:path w="338" h="293" extrusionOk="0">
                  <a:moveTo>
                    <a:pt x="147" y="1"/>
                  </a:moveTo>
                  <a:cubicBezTo>
                    <a:pt x="72" y="1"/>
                    <a:pt x="1" y="60"/>
                    <a:pt x="1" y="147"/>
                  </a:cubicBezTo>
                  <a:cubicBezTo>
                    <a:pt x="1" y="225"/>
                    <a:pt x="68" y="292"/>
                    <a:pt x="146" y="292"/>
                  </a:cubicBezTo>
                  <a:cubicBezTo>
                    <a:pt x="275" y="292"/>
                    <a:pt x="337" y="137"/>
                    <a:pt x="249" y="44"/>
                  </a:cubicBezTo>
                  <a:cubicBezTo>
                    <a:pt x="219" y="14"/>
                    <a:pt x="183" y="1"/>
                    <a:pt x="1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13"/>
            <p:cNvSpPr/>
            <p:nvPr/>
          </p:nvSpPr>
          <p:spPr>
            <a:xfrm>
              <a:off x="236525" y="544987"/>
              <a:ext cx="102207" cy="88863"/>
            </a:xfrm>
            <a:custGeom>
              <a:avLst/>
              <a:gdLst/>
              <a:ahLst/>
              <a:cxnLst/>
              <a:rect l="l" t="t" r="r" b="b"/>
              <a:pathLst>
                <a:path w="337" h="293" extrusionOk="0">
                  <a:moveTo>
                    <a:pt x="145" y="1"/>
                  </a:moveTo>
                  <a:cubicBezTo>
                    <a:pt x="72" y="1"/>
                    <a:pt x="0" y="60"/>
                    <a:pt x="0" y="147"/>
                  </a:cubicBezTo>
                  <a:cubicBezTo>
                    <a:pt x="0" y="225"/>
                    <a:pt x="62" y="292"/>
                    <a:pt x="145" y="292"/>
                  </a:cubicBezTo>
                  <a:cubicBezTo>
                    <a:pt x="269" y="292"/>
                    <a:pt x="337" y="137"/>
                    <a:pt x="243" y="44"/>
                  </a:cubicBezTo>
                  <a:cubicBezTo>
                    <a:pt x="215" y="14"/>
                    <a:pt x="180" y="1"/>
                    <a:pt x="14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13"/>
            <p:cNvSpPr/>
            <p:nvPr/>
          </p:nvSpPr>
          <p:spPr>
            <a:xfrm>
              <a:off x="476423" y="278400"/>
              <a:ext cx="102510" cy="88559"/>
            </a:xfrm>
            <a:custGeom>
              <a:avLst/>
              <a:gdLst/>
              <a:ahLst/>
              <a:cxnLst/>
              <a:rect l="l" t="t" r="r" b="b"/>
              <a:pathLst>
                <a:path w="338" h="292" extrusionOk="0">
                  <a:moveTo>
                    <a:pt x="147" y="0"/>
                  </a:moveTo>
                  <a:cubicBezTo>
                    <a:pt x="72" y="0"/>
                    <a:pt x="1" y="59"/>
                    <a:pt x="1" y="147"/>
                  </a:cubicBezTo>
                  <a:cubicBezTo>
                    <a:pt x="1" y="225"/>
                    <a:pt x="68" y="287"/>
                    <a:pt x="146" y="292"/>
                  </a:cubicBezTo>
                  <a:cubicBezTo>
                    <a:pt x="275" y="292"/>
                    <a:pt x="337" y="137"/>
                    <a:pt x="249" y="43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13"/>
            <p:cNvSpPr/>
            <p:nvPr/>
          </p:nvSpPr>
          <p:spPr>
            <a:xfrm>
              <a:off x="236525" y="278400"/>
              <a:ext cx="102207" cy="88559"/>
            </a:xfrm>
            <a:custGeom>
              <a:avLst/>
              <a:gdLst/>
              <a:ahLst/>
              <a:cxnLst/>
              <a:rect l="l" t="t" r="r" b="b"/>
              <a:pathLst>
                <a:path w="337" h="292" extrusionOk="0">
                  <a:moveTo>
                    <a:pt x="145" y="0"/>
                  </a:moveTo>
                  <a:cubicBezTo>
                    <a:pt x="72" y="0"/>
                    <a:pt x="0" y="59"/>
                    <a:pt x="0" y="147"/>
                  </a:cubicBezTo>
                  <a:cubicBezTo>
                    <a:pt x="0" y="225"/>
                    <a:pt x="62" y="287"/>
                    <a:pt x="145" y="292"/>
                  </a:cubicBezTo>
                  <a:cubicBezTo>
                    <a:pt x="269" y="292"/>
                    <a:pt x="337" y="137"/>
                    <a:pt x="243" y="43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5" name="Google Shape;245;p13"/>
          <p:cNvSpPr txBox="1">
            <a:spLocks noGrp="1"/>
          </p:cNvSpPr>
          <p:nvPr>
            <p:ph type="title"/>
          </p:nvPr>
        </p:nvSpPr>
        <p:spPr>
          <a:xfrm>
            <a:off x="715550" y="462050"/>
            <a:ext cx="7713000" cy="6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1pPr>
            <a:lvl2pPr lvl="1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9pPr>
          </a:lstStyle>
          <a:p>
            <a:endParaRPr/>
          </a:p>
        </p:txBody>
      </p:sp>
      <p:sp>
        <p:nvSpPr>
          <p:cNvPr id="246" name="Google Shape;246;p13"/>
          <p:cNvSpPr txBox="1">
            <a:spLocks noGrp="1"/>
          </p:cNvSpPr>
          <p:nvPr>
            <p:ph type="title" idx="2" hasCustomPrompt="1"/>
          </p:nvPr>
        </p:nvSpPr>
        <p:spPr>
          <a:xfrm>
            <a:off x="1044349" y="1855616"/>
            <a:ext cx="867900" cy="834600"/>
          </a:xfrm>
          <a:prstGeom prst="rect">
            <a:avLst/>
          </a:prstGeom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t>xx%</a:t>
            </a:r>
          </a:p>
        </p:txBody>
      </p:sp>
      <p:sp>
        <p:nvSpPr>
          <p:cNvPr id="247" name="Google Shape;247;p13"/>
          <p:cNvSpPr txBox="1">
            <a:spLocks noGrp="1"/>
          </p:cNvSpPr>
          <p:nvPr>
            <p:ph type="subTitle" idx="1"/>
          </p:nvPr>
        </p:nvSpPr>
        <p:spPr>
          <a:xfrm>
            <a:off x="2064499" y="1484711"/>
            <a:ext cx="2530800" cy="83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600">
                <a:solidFill>
                  <a:schemeClr val="accent3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8" name="Google Shape;248;p13"/>
          <p:cNvSpPr txBox="1">
            <a:spLocks noGrp="1"/>
          </p:cNvSpPr>
          <p:nvPr>
            <p:ph type="subTitle" idx="3"/>
          </p:nvPr>
        </p:nvSpPr>
        <p:spPr>
          <a:xfrm>
            <a:off x="2064499" y="2339035"/>
            <a:ext cx="2530800" cy="6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9" name="Google Shape;249;p13"/>
          <p:cNvSpPr txBox="1">
            <a:spLocks noGrp="1"/>
          </p:cNvSpPr>
          <p:nvPr>
            <p:ph type="title" idx="4" hasCustomPrompt="1"/>
          </p:nvPr>
        </p:nvSpPr>
        <p:spPr>
          <a:xfrm>
            <a:off x="4748449" y="1855616"/>
            <a:ext cx="867900" cy="834600"/>
          </a:xfrm>
          <a:prstGeom prst="rect">
            <a:avLst/>
          </a:prstGeom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t>xx%</a:t>
            </a:r>
          </a:p>
        </p:txBody>
      </p:sp>
      <p:sp>
        <p:nvSpPr>
          <p:cNvPr id="250" name="Google Shape;250;p13"/>
          <p:cNvSpPr txBox="1">
            <a:spLocks noGrp="1"/>
          </p:cNvSpPr>
          <p:nvPr>
            <p:ph type="subTitle" idx="5"/>
          </p:nvPr>
        </p:nvSpPr>
        <p:spPr>
          <a:xfrm>
            <a:off x="5768599" y="1484711"/>
            <a:ext cx="2530800" cy="83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600">
                <a:solidFill>
                  <a:schemeClr val="accent3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1" name="Google Shape;251;p13"/>
          <p:cNvSpPr txBox="1">
            <a:spLocks noGrp="1"/>
          </p:cNvSpPr>
          <p:nvPr>
            <p:ph type="subTitle" idx="6"/>
          </p:nvPr>
        </p:nvSpPr>
        <p:spPr>
          <a:xfrm>
            <a:off x="5768599" y="2339035"/>
            <a:ext cx="2530800" cy="6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>
                <a:latin typeface="Manrope"/>
                <a:ea typeface="Manrope"/>
                <a:cs typeface="Manrope"/>
                <a:sym typeface="Manrop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13"/>
          <p:cNvSpPr txBox="1">
            <a:spLocks noGrp="1"/>
          </p:cNvSpPr>
          <p:nvPr>
            <p:ph type="title" idx="7" hasCustomPrompt="1"/>
          </p:nvPr>
        </p:nvSpPr>
        <p:spPr>
          <a:xfrm>
            <a:off x="1044349" y="3319041"/>
            <a:ext cx="867900" cy="834600"/>
          </a:xfrm>
          <a:prstGeom prst="rect">
            <a:avLst/>
          </a:prstGeom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t>xx%</a:t>
            </a:r>
          </a:p>
        </p:txBody>
      </p:sp>
      <p:sp>
        <p:nvSpPr>
          <p:cNvPr id="253" name="Google Shape;253;p13"/>
          <p:cNvSpPr txBox="1">
            <a:spLocks noGrp="1"/>
          </p:cNvSpPr>
          <p:nvPr>
            <p:ph type="subTitle" idx="8"/>
          </p:nvPr>
        </p:nvSpPr>
        <p:spPr>
          <a:xfrm>
            <a:off x="2064499" y="2948136"/>
            <a:ext cx="2530800" cy="83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600">
                <a:solidFill>
                  <a:schemeClr val="accent3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4" name="Google Shape;254;p13"/>
          <p:cNvSpPr txBox="1">
            <a:spLocks noGrp="1"/>
          </p:cNvSpPr>
          <p:nvPr>
            <p:ph type="subTitle" idx="9"/>
          </p:nvPr>
        </p:nvSpPr>
        <p:spPr>
          <a:xfrm>
            <a:off x="2064499" y="3802460"/>
            <a:ext cx="2530800" cy="6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5" name="Google Shape;255;p13"/>
          <p:cNvSpPr txBox="1">
            <a:spLocks noGrp="1"/>
          </p:cNvSpPr>
          <p:nvPr>
            <p:ph type="title" idx="13" hasCustomPrompt="1"/>
          </p:nvPr>
        </p:nvSpPr>
        <p:spPr>
          <a:xfrm>
            <a:off x="4748449" y="3319041"/>
            <a:ext cx="867900" cy="834600"/>
          </a:xfrm>
          <a:prstGeom prst="rect">
            <a:avLst/>
          </a:prstGeom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t>xx%</a:t>
            </a:r>
          </a:p>
        </p:txBody>
      </p:sp>
      <p:sp>
        <p:nvSpPr>
          <p:cNvPr id="256" name="Google Shape;256;p13"/>
          <p:cNvSpPr txBox="1">
            <a:spLocks noGrp="1"/>
          </p:cNvSpPr>
          <p:nvPr>
            <p:ph type="subTitle" idx="14"/>
          </p:nvPr>
        </p:nvSpPr>
        <p:spPr>
          <a:xfrm>
            <a:off x="5768599" y="2948136"/>
            <a:ext cx="2530800" cy="83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600">
                <a:solidFill>
                  <a:schemeClr val="accent3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7" name="Google Shape;257;p13"/>
          <p:cNvSpPr txBox="1">
            <a:spLocks noGrp="1"/>
          </p:cNvSpPr>
          <p:nvPr>
            <p:ph type="subTitle" idx="15"/>
          </p:nvPr>
        </p:nvSpPr>
        <p:spPr>
          <a:xfrm>
            <a:off x="5768599" y="3802460"/>
            <a:ext cx="2530800" cy="6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>
                <a:latin typeface="Manrope"/>
                <a:ea typeface="Manrope"/>
                <a:cs typeface="Manrope"/>
                <a:sym typeface="Manrop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CUSTOM_2_1_1_1">
    <p:bg>
      <p:bgPr>
        <a:solidFill>
          <a:schemeClr val="accent4"/>
        </a:solidFill>
        <a:effectLst/>
      </p:bgPr>
    </p:bg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p26"/>
          <p:cNvSpPr/>
          <p:nvPr/>
        </p:nvSpPr>
        <p:spPr>
          <a:xfrm>
            <a:off x="0" y="1366525"/>
            <a:ext cx="9144008" cy="3776976"/>
          </a:xfrm>
          <a:custGeom>
            <a:avLst/>
            <a:gdLst/>
            <a:ahLst/>
            <a:cxnLst/>
            <a:rect l="l" t="t" r="r" b="b"/>
            <a:pathLst>
              <a:path w="86550" h="20702" extrusionOk="0">
                <a:moveTo>
                  <a:pt x="0" y="0"/>
                </a:moveTo>
                <a:lnTo>
                  <a:pt x="0" y="20701"/>
                </a:lnTo>
                <a:lnTo>
                  <a:pt x="86549" y="20701"/>
                </a:lnTo>
                <a:lnTo>
                  <a:pt x="86549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grpSp>
        <p:nvGrpSpPr>
          <p:cNvPr id="554" name="Google Shape;554;p26"/>
          <p:cNvGrpSpPr/>
          <p:nvPr/>
        </p:nvGrpSpPr>
        <p:grpSpPr>
          <a:xfrm>
            <a:off x="210565" y="1725254"/>
            <a:ext cx="285911" cy="742342"/>
            <a:chOff x="236525" y="278400"/>
            <a:chExt cx="342408" cy="888925"/>
          </a:xfrm>
        </p:grpSpPr>
        <p:sp>
          <p:nvSpPr>
            <p:cNvPr id="555" name="Google Shape;555;p26"/>
            <p:cNvSpPr/>
            <p:nvPr/>
          </p:nvSpPr>
          <p:spPr>
            <a:xfrm>
              <a:off x="476423" y="1079069"/>
              <a:ext cx="88256" cy="88256"/>
            </a:xfrm>
            <a:custGeom>
              <a:avLst/>
              <a:gdLst/>
              <a:ahLst/>
              <a:cxnLst/>
              <a:rect l="l" t="t" r="r" b="b"/>
              <a:pathLst>
                <a:path w="291" h="291" extrusionOk="0">
                  <a:moveTo>
                    <a:pt x="146" y="1"/>
                  </a:moveTo>
                  <a:cubicBezTo>
                    <a:pt x="68" y="1"/>
                    <a:pt x="1" y="68"/>
                    <a:pt x="1" y="146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23" y="290"/>
                    <a:pt x="291" y="223"/>
                    <a:pt x="291" y="146"/>
                  </a:cubicBezTo>
                  <a:cubicBezTo>
                    <a:pt x="291" y="68"/>
                    <a:pt x="223" y="1"/>
                    <a:pt x="14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26"/>
            <p:cNvSpPr/>
            <p:nvPr/>
          </p:nvSpPr>
          <p:spPr>
            <a:xfrm>
              <a:off x="236525" y="1079069"/>
              <a:ext cx="86436" cy="88256"/>
            </a:xfrm>
            <a:custGeom>
              <a:avLst/>
              <a:gdLst/>
              <a:ahLst/>
              <a:cxnLst/>
              <a:rect l="l" t="t" r="r" b="b"/>
              <a:pathLst>
                <a:path w="285" h="291" extrusionOk="0">
                  <a:moveTo>
                    <a:pt x="140" y="1"/>
                  </a:moveTo>
                  <a:cubicBezTo>
                    <a:pt x="62" y="1"/>
                    <a:pt x="0" y="68"/>
                    <a:pt x="0" y="146"/>
                  </a:cubicBezTo>
                  <a:cubicBezTo>
                    <a:pt x="0" y="223"/>
                    <a:pt x="62" y="290"/>
                    <a:pt x="140" y="290"/>
                  </a:cubicBezTo>
                  <a:cubicBezTo>
                    <a:pt x="223" y="290"/>
                    <a:pt x="285" y="223"/>
                    <a:pt x="285" y="146"/>
                  </a:cubicBezTo>
                  <a:cubicBezTo>
                    <a:pt x="285" y="68"/>
                    <a:pt x="223" y="1"/>
                    <a:pt x="14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26"/>
            <p:cNvSpPr/>
            <p:nvPr/>
          </p:nvSpPr>
          <p:spPr>
            <a:xfrm>
              <a:off x="476423" y="812483"/>
              <a:ext cx="102510" cy="87953"/>
            </a:xfrm>
            <a:custGeom>
              <a:avLst/>
              <a:gdLst/>
              <a:ahLst/>
              <a:cxnLst/>
              <a:rect l="l" t="t" r="r" b="b"/>
              <a:pathLst>
                <a:path w="338" h="290" extrusionOk="0">
                  <a:moveTo>
                    <a:pt x="147" y="0"/>
                  </a:moveTo>
                  <a:cubicBezTo>
                    <a:pt x="72" y="0"/>
                    <a:pt x="1" y="57"/>
                    <a:pt x="1" y="145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75" y="290"/>
                    <a:pt x="337" y="135"/>
                    <a:pt x="249" y="42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26"/>
            <p:cNvSpPr/>
            <p:nvPr/>
          </p:nvSpPr>
          <p:spPr>
            <a:xfrm>
              <a:off x="236525" y="812483"/>
              <a:ext cx="102207" cy="87953"/>
            </a:xfrm>
            <a:custGeom>
              <a:avLst/>
              <a:gdLst/>
              <a:ahLst/>
              <a:cxnLst/>
              <a:rect l="l" t="t" r="r" b="b"/>
              <a:pathLst>
                <a:path w="337" h="290" extrusionOk="0">
                  <a:moveTo>
                    <a:pt x="145" y="0"/>
                  </a:moveTo>
                  <a:cubicBezTo>
                    <a:pt x="72" y="0"/>
                    <a:pt x="0" y="57"/>
                    <a:pt x="0" y="145"/>
                  </a:cubicBezTo>
                  <a:cubicBezTo>
                    <a:pt x="0" y="223"/>
                    <a:pt x="62" y="290"/>
                    <a:pt x="145" y="290"/>
                  </a:cubicBezTo>
                  <a:cubicBezTo>
                    <a:pt x="269" y="290"/>
                    <a:pt x="337" y="135"/>
                    <a:pt x="243" y="42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26"/>
            <p:cNvSpPr/>
            <p:nvPr/>
          </p:nvSpPr>
          <p:spPr>
            <a:xfrm>
              <a:off x="476423" y="544987"/>
              <a:ext cx="102510" cy="88863"/>
            </a:xfrm>
            <a:custGeom>
              <a:avLst/>
              <a:gdLst/>
              <a:ahLst/>
              <a:cxnLst/>
              <a:rect l="l" t="t" r="r" b="b"/>
              <a:pathLst>
                <a:path w="338" h="293" extrusionOk="0">
                  <a:moveTo>
                    <a:pt x="147" y="1"/>
                  </a:moveTo>
                  <a:cubicBezTo>
                    <a:pt x="72" y="1"/>
                    <a:pt x="1" y="60"/>
                    <a:pt x="1" y="147"/>
                  </a:cubicBezTo>
                  <a:cubicBezTo>
                    <a:pt x="1" y="225"/>
                    <a:pt x="68" y="292"/>
                    <a:pt x="146" y="292"/>
                  </a:cubicBezTo>
                  <a:cubicBezTo>
                    <a:pt x="275" y="292"/>
                    <a:pt x="337" y="137"/>
                    <a:pt x="249" y="44"/>
                  </a:cubicBezTo>
                  <a:cubicBezTo>
                    <a:pt x="219" y="14"/>
                    <a:pt x="183" y="1"/>
                    <a:pt x="14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6"/>
            <p:cNvSpPr/>
            <p:nvPr/>
          </p:nvSpPr>
          <p:spPr>
            <a:xfrm>
              <a:off x="236525" y="544987"/>
              <a:ext cx="102207" cy="88863"/>
            </a:xfrm>
            <a:custGeom>
              <a:avLst/>
              <a:gdLst/>
              <a:ahLst/>
              <a:cxnLst/>
              <a:rect l="l" t="t" r="r" b="b"/>
              <a:pathLst>
                <a:path w="337" h="293" extrusionOk="0">
                  <a:moveTo>
                    <a:pt x="145" y="1"/>
                  </a:moveTo>
                  <a:cubicBezTo>
                    <a:pt x="72" y="1"/>
                    <a:pt x="0" y="60"/>
                    <a:pt x="0" y="147"/>
                  </a:cubicBezTo>
                  <a:cubicBezTo>
                    <a:pt x="0" y="225"/>
                    <a:pt x="62" y="292"/>
                    <a:pt x="145" y="292"/>
                  </a:cubicBezTo>
                  <a:cubicBezTo>
                    <a:pt x="269" y="292"/>
                    <a:pt x="337" y="137"/>
                    <a:pt x="243" y="44"/>
                  </a:cubicBezTo>
                  <a:cubicBezTo>
                    <a:pt x="215" y="14"/>
                    <a:pt x="180" y="1"/>
                    <a:pt x="14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26"/>
            <p:cNvSpPr/>
            <p:nvPr/>
          </p:nvSpPr>
          <p:spPr>
            <a:xfrm>
              <a:off x="476423" y="278400"/>
              <a:ext cx="102510" cy="88559"/>
            </a:xfrm>
            <a:custGeom>
              <a:avLst/>
              <a:gdLst/>
              <a:ahLst/>
              <a:cxnLst/>
              <a:rect l="l" t="t" r="r" b="b"/>
              <a:pathLst>
                <a:path w="338" h="292" extrusionOk="0">
                  <a:moveTo>
                    <a:pt x="147" y="0"/>
                  </a:moveTo>
                  <a:cubicBezTo>
                    <a:pt x="72" y="0"/>
                    <a:pt x="1" y="59"/>
                    <a:pt x="1" y="147"/>
                  </a:cubicBezTo>
                  <a:cubicBezTo>
                    <a:pt x="1" y="225"/>
                    <a:pt x="68" y="287"/>
                    <a:pt x="146" y="292"/>
                  </a:cubicBezTo>
                  <a:cubicBezTo>
                    <a:pt x="275" y="292"/>
                    <a:pt x="337" y="137"/>
                    <a:pt x="249" y="43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26"/>
            <p:cNvSpPr/>
            <p:nvPr/>
          </p:nvSpPr>
          <p:spPr>
            <a:xfrm>
              <a:off x="236525" y="278400"/>
              <a:ext cx="102207" cy="88559"/>
            </a:xfrm>
            <a:custGeom>
              <a:avLst/>
              <a:gdLst/>
              <a:ahLst/>
              <a:cxnLst/>
              <a:rect l="l" t="t" r="r" b="b"/>
              <a:pathLst>
                <a:path w="337" h="292" extrusionOk="0">
                  <a:moveTo>
                    <a:pt x="145" y="0"/>
                  </a:moveTo>
                  <a:cubicBezTo>
                    <a:pt x="72" y="0"/>
                    <a:pt x="0" y="59"/>
                    <a:pt x="0" y="147"/>
                  </a:cubicBezTo>
                  <a:cubicBezTo>
                    <a:pt x="0" y="225"/>
                    <a:pt x="62" y="287"/>
                    <a:pt x="145" y="292"/>
                  </a:cubicBezTo>
                  <a:cubicBezTo>
                    <a:pt x="269" y="292"/>
                    <a:pt x="337" y="137"/>
                    <a:pt x="243" y="43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3" name="Google Shape;563;p26"/>
          <p:cNvGrpSpPr/>
          <p:nvPr/>
        </p:nvGrpSpPr>
        <p:grpSpPr>
          <a:xfrm rot="5400000">
            <a:off x="7896790" y="4105904"/>
            <a:ext cx="285911" cy="742342"/>
            <a:chOff x="236525" y="278400"/>
            <a:chExt cx="342408" cy="888925"/>
          </a:xfrm>
        </p:grpSpPr>
        <p:sp>
          <p:nvSpPr>
            <p:cNvPr id="564" name="Google Shape;564;p26"/>
            <p:cNvSpPr/>
            <p:nvPr/>
          </p:nvSpPr>
          <p:spPr>
            <a:xfrm>
              <a:off x="476423" y="1079069"/>
              <a:ext cx="88256" cy="88256"/>
            </a:xfrm>
            <a:custGeom>
              <a:avLst/>
              <a:gdLst/>
              <a:ahLst/>
              <a:cxnLst/>
              <a:rect l="l" t="t" r="r" b="b"/>
              <a:pathLst>
                <a:path w="291" h="291" extrusionOk="0">
                  <a:moveTo>
                    <a:pt x="146" y="1"/>
                  </a:moveTo>
                  <a:cubicBezTo>
                    <a:pt x="68" y="1"/>
                    <a:pt x="1" y="68"/>
                    <a:pt x="1" y="146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23" y="290"/>
                    <a:pt x="291" y="223"/>
                    <a:pt x="291" y="146"/>
                  </a:cubicBezTo>
                  <a:cubicBezTo>
                    <a:pt x="291" y="68"/>
                    <a:pt x="223" y="1"/>
                    <a:pt x="14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6"/>
            <p:cNvSpPr/>
            <p:nvPr/>
          </p:nvSpPr>
          <p:spPr>
            <a:xfrm>
              <a:off x="236525" y="1079069"/>
              <a:ext cx="86436" cy="88256"/>
            </a:xfrm>
            <a:custGeom>
              <a:avLst/>
              <a:gdLst/>
              <a:ahLst/>
              <a:cxnLst/>
              <a:rect l="l" t="t" r="r" b="b"/>
              <a:pathLst>
                <a:path w="285" h="291" extrusionOk="0">
                  <a:moveTo>
                    <a:pt x="140" y="1"/>
                  </a:moveTo>
                  <a:cubicBezTo>
                    <a:pt x="62" y="1"/>
                    <a:pt x="0" y="68"/>
                    <a:pt x="0" y="146"/>
                  </a:cubicBezTo>
                  <a:cubicBezTo>
                    <a:pt x="0" y="223"/>
                    <a:pt x="62" y="290"/>
                    <a:pt x="140" y="290"/>
                  </a:cubicBezTo>
                  <a:cubicBezTo>
                    <a:pt x="223" y="290"/>
                    <a:pt x="285" y="223"/>
                    <a:pt x="285" y="146"/>
                  </a:cubicBezTo>
                  <a:cubicBezTo>
                    <a:pt x="285" y="68"/>
                    <a:pt x="223" y="1"/>
                    <a:pt x="14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6"/>
            <p:cNvSpPr/>
            <p:nvPr/>
          </p:nvSpPr>
          <p:spPr>
            <a:xfrm>
              <a:off x="476423" y="812483"/>
              <a:ext cx="102510" cy="87953"/>
            </a:xfrm>
            <a:custGeom>
              <a:avLst/>
              <a:gdLst/>
              <a:ahLst/>
              <a:cxnLst/>
              <a:rect l="l" t="t" r="r" b="b"/>
              <a:pathLst>
                <a:path w="338" h="290" extrusionOk="0">
                  <a:moveTo>
                    <a:pt x="147" y="0"/>
                  </a:moveTo>
                  <a:cubicBezTo>
                    <a:pt x="72" y="0"/>
                    <a:pt x="1" y="57"/>
                    <a:pt x="1" y="145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75" y="290"/>
                    <a:pt x="337" y="135"/>
                    <a:pt x="249" y="42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26"/>
            <p:cNvSpPr/>
            <p:nvPr/>
          </p:nvSpPr>
          <p:spPr>
            <a:xfrm>
              <a:off x="236525" y="812483"/>
              <a:ext cx="102207" cy="87953"/>
            </a:xfrm>
            <a:custGeom>
              <a:avLst/>
              <a:gdLst/>
              <a:ahLst/>
              <a:cxnLst/>
              <a:rect l="l" t="t" r="r" b="b"/>
              <a:pathLst>
                <a:path w="337" h="290" extrusionOk="0">
                  <a:moveTo>
                    <a:pt x="145" y="0"/>
                  </a:moveTo>
                  <a:cubicBezTo>
                    <a:pt x="72" y="0"/>
                    <a:pt x="0" y="57"/>
                    <a:pt x="0" y="145"/>
                  </a:cubicBezTo>
                  <a:cubicBezTo>
                    <a:pt x="0" y="223"/>
                    <a:pt x="62" y="290"/>
                    <a:pt x="145" y="290"/>
                  </a:cubicBezTo>
                  <a:cubicBezTo>
                    <a:pt x="269" y="290"/>
                    <a:pt x="337" y="135"/>
                    <a:pt x="243" y="42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26"/>
            <p:cNvSpPr/>
            <p:nvPr/>
          </p:nvSpPr>
          <p:spPr>
            <a:xfrm>
              <a:off x="476423" y="544987"/>
              <a:ext cx="102510" cy="88863"/>
            </a:xfrm>
            <a:custGeom>
              <a:avLst/>
              <a:gdLst/>
              <a:ahLst/>
              <a:cxnLst/>
              <a:rect l="l" t="t" r="r" b="b"/>
              <a:pathLst>
                <a:path w="338" h="293" extrusionOk="0">
                  <a:moveTo>
                    <a:pt x="147" y="1"/>
                  </a:moveTo>
                  <a:cubicBezTo>
                    <a:pt x="72" y="1"/>
                    <a:pt x="1" y="60"/>
                    <a:pt x="1" y="147"/>
                  </a:cubicBezTo>
                  <a:cubicBezTo>
                    <a:pt x="1" y="225"/>
                    <a:pt x="68" y="292"/>
                    <a:pt x="146" y="292"/>
                  </a:cubicBezTo>
                  <a:cubicBezTo>
                    <a:pt x="275" y="292"/>
                    <a:pt x="337" y="137"/>
                    <a:pt x="249" y="44"/>
                  </a:cubicBezTo>
                  <a:cubicBezTo>
                    <a:pt x="219" y="14"/>
                    <a:pt x="183" y="1"/>
                    <a:pt x="14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26"/>
            <p:cNvSpPr/>
            <p:nvPr/>
          </p:nvSpPr>
          <p:spPr>
            <a:xfrm>
              <a:off x="236525" y="544987"/>
              <a:ext cx="102207" cy="88863"/>
            </a:xfrm>
            <a:custGeom>
              <a:avLst/>
              <a:gdLst/>
              <a:ahLst/>
              <a:cxnLst/>
              <a:rect l="l" t="t" r="r" b="b"/>
              <a:pathLst>
                <a:path w="337" h="293" extrusionOk="0">
                  <a:moveTo>
                    <a:pt x="145" y="1"/>
                  </a:moveTo>
                  <a:cubicBezTo>
                    <a:pt x="72" y="1"/>
                    <a:pt x="0" y="60"/>
                    <a:pt x="0" y="147"/>
                  </a:cubicBezTo>
                  <a:cubicBezTo>
                    <a:pt x="0" y="225"/>
                    <a:pt x="62" y="292"/>
                    <a:pt x="145" y="292"/>
                  </a:cubicBezTo>
                  <a:cubicBezTo>
                    <a:pt x="269" y="292"/>
                    <a:pt x="337" y="137"/>
                    <a:pt x="243" y="44"/>
                  </a:cubicBezTo>
                  <a:cubicBezTo>
                    <a:pt x="215" y="14"/>
                    <a:pt x="180" y="1"/>
                    <a:pt x="14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26"/>
            <p:cNvSpPr/>
            <p:nvPr/>
          </p:nvSpPr>
          <p:spPr>
            <a:xfrm>
              <a:off x="476423" y="278400"/>
              <a:ext cx="102510" cy="88559"/>
            </a:xfrm>
            <a:custGeom>
              <a:avLst/>
              <a:gdLst/>
              <a:ahLst/>
              <a:cxnLst/>
              <a:rect l="l" t="t" r="r" b="b"/>
              <a:pathLst>
                <a:path w="338" h="292" extrusionOk="0">
                  <a:moveTo>
                    <a:pt x="147" y="0"/>
                  </a:moveTo>
                  <a:cubicBezTo>
                    <a:pt x="72" y="0"/>
                    <a:pt x="1" y="59"/>
                    <a:pt x="1" y="147"/>
                  </a:cubicBezTo>
                  <a:cubicBezTo>
                    <a:pt x="1" y="225"/>
                    <a:pt x="68" y="287"/>
                    <a:pt x="146" y="292"/>
                  </a:cubicBezTo>
                  <a:cubicBezTo>
                    <a:pt x="275" y="292"/>
                    <a:pt x="337" y="137"/>
                    <a:pt x="249" y="43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26"/>
            <p:cNvSpPr/>
            <p:nvPr/>
          </p:nvSpPr>
          <p:spPr>
            <a:xfrm>
              <a:off x="236525" y="278400"/>
              <a:ext cx="102207" cy="88559"/>
            </a:xfrm>
            <a:custGeom>
              <a:avLst/>
              <a:gdLst/>
              <a:ahLst/>
              <a:cxnLst/>
              <a:rect l="l" t="t" r="r" b="b"/>
              <a:pathLst>
                <a:path w="337" h="292" extrusionOk="0">
                  <a:moveTo>
                    <a:pt x="145" y="0"/>
                  </a:moveTo>
                  <a:cubicBezTo>
                    <a:pt x="72" y="0"/>
                    <a:pt x="0" y="59"/>
                    <a:pt x="0" y="147"/>
                  </a:cubicBezTo>
                  <a:cubicBezTo>
                    <a:pt x="0" y="225"/>
                    <a:pt x="62" y="287"/>
                    <a:pt x="145" y="292"/>
                  </a:cubicBezTo>
                  <a:cubicBezTo>
                    <a:pt x="269" y="292"/>
                    <a:pt x="337" y="137"/>
                    <a:pt x="243" y="43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72" name="Google Shape;572;p26"/>
          <p:cNvSpPr txBox="1">
            <a:spLocks noGrp="1"/>
          </p:cNvSpPr>
          <p:nvPr>
            <p:ph type="title"/>
          </p:nvPr>
        </p:nvSpPr>
        <p:spPr>
          <a:xfrm>
            <a:off x="715500" y="462050"/>
            <a:ext cx="7713000" cy="6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0">
    <p:bg>
      <p:bgPr>
        <a:solidFill>
          <a:schemeClr val="accent4"/>
        </a:solidFill>
        <a:effectLst/>
      </p:bgPr>
    </p:bg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29"/>
          <p:cNvSpPr/>
          <p:nvPr/>
        </p:nvSpPr>
        <p:spPr>
          <a:xfrm>
            <a:off x="-17475" y="0"/>
            <a:ext cx="2436166" cy="4056867"/>
          </a:xfrm>
          <a:custGeom>
            <a:avLst/>
            <a:gdLst/>
            <a:ahLst/>
            <a:cxnLst/>
            <a:rect l="l" t="t" r="r" b="b"/>
            <a:pathLst>
              <a:path w="86550" h="20702" extrusionOk="0">
                <a:moveTo>
                  <a:pt x="0" y="0"/>
                </a:moveTo>
                <a:lnTo>
                  <a:pt x="0" y="20701"/>
                </a:lnTo>
                <a:lnTo>
                  <a:pt x="86549" y="20701"/>
                </a:lnTo>
                <a:lnTo>
                  <a:pt x="8654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0" name="Google Shape;600;p29"/>
          <p:cNvSpPr/>
          <p:nvPr/>
        </p:nvSpPr>
        <p:spPr>
          <a:xfrm>
            <a:off x="50" y="4000500"/>
            <a:ext cx="9173435" cy="1173079"/>
          </a:xfrm>
          <a:custGeom>
            <a:avLst/>
            <a:gdLst/>
            <a:ahLst/>
            <a:cxnLst/>
            <a:rect l="l" t="t" r="r" b="b"/>
            <a:pathLst>
              <a:path w="86550" h="20702" extrusionOk="0">
                <a:moveTo>
                  <a:pt x="0" y="0"/>
                </a:moveTo>
                <a:lnTo>
                  <a:pt x="0" y="20701"/>
                </a:lnTo>
                <a:lnTo>
                  <a:pt x="86549" y="20701"/>
                </a:lnTo>
                <a:lnTo>
                  <a:pt x="86549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01" name="Google Shape;601;p29"/>
          <p:cNvGrpSpPr/>
          <p:nvPr/>
        </p:nvGrpSpPr>
        <p:grpSpPr>
          <a:xfrm>
            <a:off x="7088850" y="4361925"/>
            <a:ext cx="1143900" cy="421851"/>
            <a:chOff x="2792825" y="4450750"/>
            <a:chExt cx="1143900" cy="421851"/>
          </a:xfrm>
        </p:grpSpPr>
        <p:sp>
          <p:nvSpPr>
            <p:cNvPr id="602" name="Google Shape;602;p29"/>
            <p:cNvSpPr/>
            <p:nvPr/>
          </p:nvSpPr>
          <p:spPr>
            <a:xfrm>
              <a:off x="3650657" y="4450750"/>
              <a:ext cx="286069" cy="421851"/>
            </a:xfrm>
            <a:custGeom>
              <a:avLst/>
              <a:gdLst/>
              <a:ahLst/>
              <a:cxnLst/>
              <a:rect l="l" t="t" r="r" b="b"/>
              <a:pathLst>
                <a:path w="2288" h="3374" extrusionOk="0">
                  <a:moveTo>
                    <a:pt x="1087" y="0"/>
                  </a:moveTo>
                  <a:lnTo>
                    <a:pt x="0" y="3374"/>
                  </a:lnTo>
                  <a:lnTo>
                    <a:pt x="1201" y="3374"/>
                  </a:lnTo>
                  <a:lnTo>
                    <a:pt x="2287" y="0"/>
                  </a:lnTo>
                  <a:close/>
                </a:path>
              </a:pathLst>
            </a:custGeom>
            <a:solidFill>
              <a:srgbClr val="18223F">
                <a:alpha val="5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29"/>
            <p:cNvSpPr/>
            <p:nvPr/>
          </p:nvSpPr>
          <p:spPr>
            <a:xfrm>
              <a:off x="3364713" y="4450750"/>
              <a:ext cx="286069" cy="421851"/>
            </a:xfrm>
            <a:custGeom>
              <a:avLst/>
              <a:gdLst/>
              <a:ahLst/>
              <a:cxnLst/>
              <a:rect l="l" t="t" r="r" b="b"/>
              <a:pathLst>
                <a:path w="2288" h="3374" extrusionOk="0">
                  <a:moveTo>
                    <a:pt x="1087" y="0"/>
                  </a:moveTo>
                  <a:lnTo>
                    <a:pt x="0" y="3374"/>
                  </a:lnTo>
                  <a:lnTo>
                    <a:pt x="1201" y="3374"/>
                  </a:lnTo>
                  <a:lnTo>
                    <a:pt x="2287" y="0"/>
                  </a:lnTo>
                  <a:close/>
                </a:path>
              </a:pathLst>
            </a:custGeom>
            <a:solidFill>
              <a:srgbClr val="18223F">
                <a:alpha val="5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29"/>
            <p:cNvSpPr/>
            <p:nvPr/>
          </p:nvSpPr>
          <p:spPr>
            <a:xfrm>
              <a:off x="3078769" y="4450750"/>
              <a:ext cx="286069" cy="421851"/>
            </a:xfrm>
            <a:custGeom>
              <a:avLst/>
              <a:gdLst/>
              <a:ahLst/>
              <a:cxnLst/>
              <a:rect l="l" t="t" r="r" b="b"/>
              <a:pathLst>
                <a:path w="2288" h="3374" extrusionOk="0">
                  <a:moveTo>
                    <a:pt x="1087" y="0"/>
                  </a:moveTo>
                  <a:lnTo>
                    <a:pt x="1" y="3374"/>
                  </a:lnTo>
                  <a:lnTo>
                    <a:pt x="1201" y="3374"/>
                  </a:lnTo>
                  <a:lnTo>
                    <a:pt x="2287" y="0"/>
                  </a:lnTo>
                  <a:close/>
                </a:path>
              </a:pathLst>
            </a:custGeom>
            <a:solidFill>
              <a:srgbClr val="18223F">
                <a:alpha val="5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29"/>
            <p:cNvSpPr/>
            <p:nvPr/>
          </p:nvSpPr>
          <p:spPr>
            <a:xfrm>
              <a:off x="2792825" y="4450750"/>
              <a:ext cx="286069" cy="421851"/>
            </a:xfrm>
            <a:custGeom>
              <a:avLst/>
              <a:gdLst/>
              <a:ahLst/>
              <a:cxnLst/>
              <a:rect l="l" t="t" r="r" b="b"/>
              <a:pathLst>
                <a:path w="2288" h="3374" extrusionOk="0">
                  <a:moveTo>
                    <a:pt x="1087" y="0"/>
                  </a:moveTo>
                  <a:lnTo>
                    <a:pt x="1" y="3374"/>
                  </a:lnTo>
                  <a:lnTo>
                    <a:pt x="1201" y="3374"/>
                  </a:lnTo>
                  <a:lnTo>
                    <a:pt x="2288" y="0"/>
                  </a:lnTo>
                  <a:close/>
                </a:path>
              </a:pathLst>
            </a:custGeom>
            <a:solidFill>
              <a:srgbClr val="18223F">
                <a:alpha val="5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06" name="Google Shape;606;p29"/>
          <p:cNvGrpSpPr/>
          <p:nvPr/>
        </p:nvGrpSpPr>
        <p:grpSpPr>
          <a:xfrm rot="5400000">
            <a:off x="1216940" y="3176929"/>
            <a:ext cx="285911" cy="742342"/>
            <a:chOff x="236525" y="278400"/>
            <a:chExt cx="342408" cy="888925"/>
          </a:xfrm>
        </p:grpSpPr>
        <p:sp>
          <p:nvSpPr>
            <p:cNvPr id="607" name="Google Shape;607;p29"/>
            <p:cNvSpPr/>
            <p:nvPr/>
          </p:nvSpPr>
          <p:spPr>
            <a:xfrm>
              <a:off x="476423" y="1079069"/>
              <a:ext cx="88256" cy="88256"/>
            </a:xfrm>
            <a:custGeom>
              <a:avLst/>
              <a:gdLst/>
              <a:ahLst/>
              <a:cxnLst/>
              <a:rect l="l" t="t" r="r" b="b"/>
              <a:pathLst>
                <a:path w="291" h="291" extrusionOk="0">
                  <a:moveTo>
                    <a:pt x="146" y="1"/>
                  </a:moveTo>
                  <a:cubicBezTo>
                    <a:pt x="68" y="1"/>
                    <a:pt x="1" y="68"/>
                    <a:pt x="1" y="146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23" y="290"/>
                    <a:pt x="291" y="223"/>
                    <a:pt x="291" y="146"/>
                  </a:cubicBezTo>
                  <a:cubicBezTo>
                    <a:pt x="291" y="68"/>
                    <a:pt x="223" y="1"/>
                    <a:pt x="14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29"/>
            <p:cNvSpPr/>
            <p:nvPr/>
          </p:nvSpPr>
          <p:spPr>
            <a:xfrm>
              <a:off x="236525" y="1079069"/>
              <a:ext cx="86436" cy="88256"/>
            </a:xfrm>
            <a:custGeom>
              <a:avLst/>
              <a:gdLst/>
              <a:ahLst/>
              <a:cxnLst/>
              <a:rect l="l" t="t" r="r" b="b"/>
              <a:pathLst>
                <a:path w="285" h="291" extrusionOk="0">
                  <a:moveTo>
                    <a:pt x="140" y="1"/>
                  </a:moveTo>
                  <a:cubicBezTo>
                    <a:pt x="62" y="1"/>
                    <a:pt x="0" y="68"/>
                    <a:pt x="0" y="146"/>
                  </a:cubicBezTo>
                  <a:cubicBezTo>
                    <a:pt x="0" y="223"/>
                    <a:pt x="62" y="290"/>
                    <a:pt x="140" y="290"/>
                  </a:cubicBezTo>
                  <a:cubicBezTo>
                    <a:pt x="223" y="290"/>
                    <a:pt x="285" y="223"/>
                    <a:pt x="285" y="146"/>
                  </a:cubicBezTo>
                  <a:cubicBezTo>
                    <a:pt x="285" y="68"/>
                    <a:pt x="223" y="1"/>
                    <a:pt x="14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29"/>
            <p:cNvSpPr/>
            <p:nvPr/>
          </p:nvSpPr>
          <p:spPr>
            <a:xfrm>
              <a:off x="476423" y="812483"/>
              <a:ext cx="102510" cy="87953"/>
            </a:xfrm>
            <a:custGeom>
              <a:avLst/>
              <a:gdLst/>
              <a:ahLst/>
              <a:cxnLst/>
              <a:rect l="l" t="t" r="r" b="b"/>
              <a:pathLst>
                <a:path w="338" h="290" extrusionOk="0">
                  <a:moveTo>
                    <a:pt x="147" y="0"/>
                  </a:moveTo>
                  <a:cubicBezTo>
                    <a:pt x="72" y="0"/>
                    <a:pt x="1" y="57"/>
                    <a:pt x="1" y="145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75" y="290"/>
                    <a:pt x="337" y="135"/>
                    <a:pt x="249" y="42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29"/>
            <p:cNvSpPr/>
            <p:nvPr/>
          </p:nvSpPr>
          <p:spPr>
            <a:xfrm>
              <a:off x="236525" y="812483"/>
              <a:ext cx="102207" cy="87953"/>
            </a:xfrm>
            <a:custGeom>
              <a:avLst/>
              <a:gdLst/>
              <a:ahLst/>
              <a:cxnLst/>
              <a:rect l="l" t="t" r="r" b="b"/>
              <a:pathLst>
                <a:path w="337" h="290" extrusionOk="0">
                  <a:moveTo>
                    <a:pt x="145" y="0"/>
                  </a:moveTo>
                  <a:cubicBezTo>
                    <a:pt x="72" y="0"/>
                    <a:pt x="0" y="57"/>
                    <a:pt x="0" y="145"/>
                  </a:cubicBezTo>
                  <a:cubicBezTo>
                    <a:pt x="0" y="223"/>
                    <a:pt x="62" y="290"/>
                    <a:pt x="145" y="290"/>
                  </a:cubicBezTo>
                  <a:cubicBezTo>
                    <a:pt x="269" y="290"/>
                    <a:pt x="337" y="135"/>
                    <a:pt x="243" y="42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29"/>
            <p:cNvSpPr/>
            <p:nvPr/>
          </p:nvSpPr>
          <p:spPr>
            <a:xfrm>
              <a:off x="476423" y="544987"/>
              <a:ext cx="102510" cy="88863"/>
            </a:xfrm>
            <a:custGeom>
              <a:avLst/>
              <a:gdLst/>
              <a:ahLst/>
              <a:cxnLst/>
              <a:rect l="l" t="t" r="r" b="b"/>
              <a:pathLst>
                <a:path w="338" h="293" extrusionOk="0">
                  <a:moveTo>
                    <a:pt x="147" y="1"/>
                  </a:moveTo>
                  <a:cubicBezTo>
                    <a:pt x="72" y="1"/>
                    <a:pt x="1" y="60"/>
                    <a:pt x="1" y="147"/>
                  </a:cubicBezTo>
                  <a:cubicBezTo>
                    <a:pt x="1" y="225"/>
                    <a:pt x="68" y="292"/>
                    <a:pt x="146" y="292"/>
                  </a:cubicBezTo>
                  <a:cubicBezTo>
                    <a:pt x="275" y="292"/>
                    <a:pt x="337" y="137"/>
                    <a:pt x="249" y="44"/>
                  </a:cubicBezTo>
                  <a:cubicBezTo>
                    <a:pt x="219" y="14"/>
                    <a:pt x="183" y="1"/>
                    <a:pt x="14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29"/>
            <p:cNvSpPr/>
            <p:nvPr/>
          </p:nvSpPr>
          <p:spPr>
            <a:xfrm>
              <a:off x="236525" y="544987"/>
              <a:ext cx="102207" cy="88863"/>
            </a:xfrm>
            <a:custGeom>
              <a:avLst/>
              <a:gdLst/>
              <a:ahLst/>
              <a:cxnLst/>
              <a:rect l="l" t="t" r="r" b="b"/>
              <a:pathLst>
                <a:path w="337" h="293" extrusionOk="0">
                  <a:moveTo>
                    <a:pt x="145" y="1"/>
                  </a:moveTo>
                  <a:cubicBezTo>
                    <a:pt x="72" y="1"/>
                    <a:pt x="0" y="60"/>
                    <a:pt x="0" y="147"/>
                  </a:cubicBezTo>
                  <a:cubicBezTo>
                    <a:pt x="0" y="225"/>
                    <a:pt x="62" y="292"/>
                    <a:pt x="145" y="292"/>
                  </a:cubicBezTo>
                  <a:cubicBezTo>
                    <a:pt x="269" y="292"/>
                    <a:pt x="337" y="137"/>
                    <a:pt x="243" y="44"/>
                  </a:cubicBezTo>
                  <a:cubicBezTo>
                    <a:pt x="215" y="14"/>
                    <a:pt x="180" y="1"/>
                    <a:pt x="14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29"/>
            <p:cNvSpPr/>
            <p:nvPr/>
          </p:nvSpPr>
          <p:spPr>
            <a:xfrm>
              <a:off x="476423" y="278400"/>
              <a:ext cx="102510" cy="88559"/>
            </a:xfrm>
            <a:custGeom>
              <a:avLst/>
              <a:gdLst/>
              <a:ahLst/>
              <a:cxnLst/>
              <a:rect l="l" t="t" r="r" b="b"/>
              <a:pathLst>
                <a:path w="338" h="292" extrusionOk="0">
                  <a:moveTo>
                    <a:pt x="147" y="0"/>
                  </a:moveTo>
                  <a:cubicBezTo>
                    <a:pt x="72" y="0"/>
                    <a:pt x="1" y="59"/>
                    <a:pt x="1" y="147"/>
                  </a:cubicBezTo>
                  <a:cubicBezTo>
                    <a:pt x="1" y="225"/>
                    <a:pt x="68" y="287"/>
                    <a:pt x="146" y="292"/>
                  </a:cubicBezTo>
                  <a:cubicBezTo>
                    <a:pt x="275" y="292"/>
                    <a:pt x="337" y="137"/>
                    <a:pt x="249" y="43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29"/>
            <p:cNvSpPr/>
            <p:nvPr/>
          </p:nvSpPr>
          <p:spPr>
            <a:xfrm>
              <a:off x="236525" y="278400"/>
              <a:ext cx="102207" cy="88559"/>
            </a:xfrm>
            <a:custGeom>
              <a:avLst/>
              <a:gdLst/>
              <a:ahLst/>
              <a:cxnLst/>
              <a:rect l="l" t="t" r="r" b="b"/>
              <a:pathLst>
                <a:path w="337" h="292" extrusionOk="0">
                  <a:moveTo>
                    <a:pt x="145" y="0"/>
                  </a:moveTo>
                  <a:cubicBezTo>
                    <a:pt x="72" y="0"/>
                    <a:pt x="0" y="59"/>
                    <a:pt x="0" y="147"/>
                  </a:cubicBezTo>
                  <a:cubicBezTo>
                    <a:pt x="0" y="225"/>
                    <a:pt x="62" y="287"/>
                    <a:pt x="145" y="292"/>
                  </a:cubicBezTo>
                  <a:cubicBezTo>
                    <a:pt x="269" y="292"/>
                    <a:pt x="337" y="137"/>
                    <a:pt x="243" y="43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5" name="Google Shape;615;p29"/>
          <p:cNvGrpSpPr/>
          <p:nvPr/>
        </p:nvGrpSpPr>
        <p:grpSpPr>
          <a:xfrm rot="5400000" flipH="1">
            <a:off x="7763799" y="315929"/>
            <a:ext cx="285911" cy="742342"/>
            <a:chOff x="236525" y="278400"/>
            <a:chExt cx="342408" cy="888925"/>
          </a:xfrm>
        </p:grpSpPr>
        <p:sp>
          <p:nvSpPr>
            <p:cNvPr id="616" name="Google Shape;616;p29"/>
            <p:cNvSpPr/>
            <p:nvPr/>
          </p:nvSpPr>
          <p:spPr>
            <a:xfrm>
              <a:off x="476423" y="1079069"/>
              <a:ext cx="88256" cy="88256"/>
            </a:xfrm>
            <a:custGeom>
              <a:avLst/>
              <a:gdLst/>
              <a:ahLst/>
              <a:cxnLst/>
              <a:rect l="l" t="t" r="r" b="b"/>
              <a:pathLst>
                <a:path w="291" h="291" extrusionOk="0">
                  <a:moveTo>
                    <a:pt x="146" y="1"/>
                  </a:moveTo>
                  <a:cubicBezTo>
                    <a:pt x="68" y="1"/>
                    <a:pt x="1" y="68"/>
                    <a:pt x="1" y="146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23" y="290"/>
                    <a:pt x="291" y="223"/>
                    <a:pt x="291" y="146"/>
                  </a:cubicBezTo>
                  <a:cubicBezTo>
                    <a:pt x="291" y="68"/>
                    <a:pt x="223" y="1"/>
                    <a:pt x="14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29"/>
            <p:cNvSpPr/>
            <p:nvPr/>
          </p:nvSpPr>
          <p:spPr>
            <a:xfrm>
              <a:off x="236525" y="1079069"/>
              <a:ext cx="86436" cy="88256"/>
            </a:xfrm>
            <a:custGeom>
              <a:avLst/>
              <a:gdLst/>
              <a:ahLst/>
              <a:cxnLst/>
              <a:rect l="l" t="t" r="r" b="b"/>
              <a:pathLst>
                <a:path w="285" h="291" extrusionOk="0">
                  <a:moveTo>
                    <a:pt x="140" y="1"/>
                  </a:moveTo>
                  <a:cubicBezTo>
                    <a:pt x="62" y="1"/>
                    <a:pt x="0" y="68"/>
                    <a:pt x="0" y="146"/>
                  </a:cubicBezTo>
                  <a:cubicBezTo>
                    <a:pt x="0" y="223"/>
                    <a:pt x="62" y="290"/>
                    <a:pt x="140" y="290"/>
                  </a:cubicBezTo>
                  <a:cubicBezTo>
                    <a:pt x="223" y="290"/>
                    <a:pt x="285" y="223"/>
                    <a:pt x="285" y="146"/>
                  </a:cubicBezTo>
                  <a:cubicBezTo>
                    <a:pt x="285" y="68"/>
                    <a:pt x="223" y="1"/>
                    <a:pt x="14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29"/>
            <p:cNvSpPr/>
            <p:nvPr/>
          </p:nvSpPr>
          <p:spPr>
            <a:xfrm>
              <a:off x="476423" y="812483"/>
              <a:ext cx="102510" cy="87953"/>
            </a:xfrm>
            <a:custGeom>
              <a:avLst/>
              <a:gdLst/>
              <a:ahLst/>
              <a:cxnLst/>
              <a:rect l="l" t="t" r="r" b="b"/>
              <a:pathLst>
                <a:path w="338" h="290" extrusionOk="0">
                  <a:moveTo>
                    <a:pt x="147" y="0"/>
                  </a:moveTo>
                  <a:cubicBezTo>
                    <a:pt x="72" y="0"/>
                    <a:pt x="1" y="57"/>
                    <a:pt x="1" y="145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75" y="290"/>
                    <a:pt x="337" y="135"/>
                    <a:pt x="249" y="42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29"/>
            <p:cNvSpPr/>
            <p:nvPr/>
          </p:nvSpPr>
          <p:spPr>
            <a:xfrm>
              <a:off x="236525" y="812483"/>
              <a:ext cx="102207" cy="87953"/>
            </a:xfrm>
            <a:custGeom>
              <a:avLst/>
              <a:gdLst/>
              <a:ahLst/>
              <a:cxnLst/>
              <a:rect l="l" t="t" r="r" b="b"/>
              <a:pathLst>
                <a:path w="337" h="290" extrusionOk="0">
                  <a:moveTo>
                    <a:pt x="145" y="0"/>
                  </a:moveTo>
                  <a:cubicBezTo>
                    <a:pt x="72" y="0"/>
                    <a:pt x="0" y="57"/>
                    <a:pt x="0" y="145"/>
                  </a:cubicBezTo>
                  <a:cubicBezTo>
                    <a:pt x="0" y="223"/>
                    <a:pt x="62" y="290"/>
                    <a:pt x="145" y="290"/>
                  </a:cubicBezTo>
                  <a:cubicBezTo>
                    <a:pt x="269" y="290"/>
                    <a:pt x="337" y="135"/>
                    <a:pt x="243" y="42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29"/>
            <p:cNvSpPr/>
            <p:nvPr/>
          </p:nvSpPr>
          <p:spPr>
            <a:xfrm>
              <a:off x="476423" y="544987"/>
              <a:ext cx="102510" cy="88863"/>
            </a:xfrm>
            <a:custGeom>
              <a:avLst/>
              <a:gdLst/>
              <a:ahLst/>
              <a:cxnLst/>
              <a:rect l="l" t="t" r="r" b="b"/>
              <a:pathLst>
                <a:path w="338" h="293" extrusionOk="0">
                  <a:moveTo>
                    <a:pt x="147" y="1"/>
                  </a:moveTo>
                  <a:cubicBezTo>
                    <a:pt x="72" y="1"/>
                    <a:pt x="1" y="60"/>
                    <a:pt x="1" y="147"/>
                  </a:cubicBezTo>
                  <a:cubicBezTo>
                    <a:pt x="1" y="225"/>
                    <a:pt x="68" y="292"/>
                    <a:pt x="146" y="292"/>
                  </a:cubicBezTo>
                  <a:cubicBezTo>
                    <a:pt x="275" y="292"/>
                    <a:pt x="337" y="137"/>
                    <a:pt x="249" y="44"/>
                  </a:cubicBezTo>
                  <a:cubicBezTo>
                    <a:pt x="219" y="14"/>
                    <a:pt x="183" y="1"/>
                    <a:pt x="1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29"/>
            <p:cNvSpPr/>
            <p:nvPr/>
          </p:nvSpPr>
          <p:spPr>
            <a:xfrm>
              <a:off x="236525" y="544987"/>
              <a:ext cx="102207" cy="88863"/>
            </a:xfrm>
            <a:custGeom>
              <a:avLst/>
              <a:gdLst/>
              <a:ahLst/>
              <a:cxnLst/>
              <a:rect l="l" t="t" r="r" b="b"/>
              <a:pathLst>
                <a:path w="337" h="293" extrusionOk="0">
                  <a:moveTo>
                    <a:pt x="145" y="1"/>
                  </a:moveTo>
                  <a:cubicBezTo>
                    <a:pt x="72" y="1"/>
                    <a:pt x="0" y="60"/>
                    <a:pt x="0" y="147"/>
                  </a:cubicBezTo>
                  <a:cubicBezTo>
                    <a:pt x="0" y="225"/>
                    <a:pt x="62" y="292"/>
                    <a:pt x="145" y="292"/>
                  </a:cubicBezTo>
                  <a:cubicBezTo>
                    <a:pt x="269" y="292"/>
                    <a:pt x="337" y="137"/>
                    <a:pt x="243" y="44"/>
                  </a:cubicBezTo>
                  <a:cubicBezTo>
                    <a:pt x="215" y="14"/>
                    <a:pt x="180" y="1"/>
                    <a:pt x="14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29"/>
            <p:cNvSpPr/>
            <p:nvPr/>
          </p:nvSpPr>
          <p:spPr>
            <a:xfrm>
              <a:off x="476423" y="278400"/>
              <a:ext cx="102510" cy="88559"/>
            </a:xfrm>
            <a:custGeom>
              <a:avLst/>
              <a:gdLst/>
              <a:ahLst/>
              <a:cxnLst/>
              <a:rect l="l" t="t" r="r" b="b"/>
              <a:pathLst>
                <a:path w="338" h="292" extrusionOk="0">
                  <a:moveTo>
                    <a:pt x="147" y="0"/>
                  </a:moveTo>
                  <a:cubicBezTo>
                    <a:pt x="72" y="0"/>
                    <a:pt x="1" y="59"/>
                    <a:pt x="1" y="147"/>
                  </a:cubicBezTo>
                  <a:cubicBezTo>
                    <a:pt x="1" y="225"/>
                    <a:pt x="68" y="287"/>
                    <a:pt x="146" y="292"/>
                  </a:cubicBezTo>
                  <a:cubicBezTo>
                    <a:pt x="275" y="292"/>
                    <a:pt x="337" y="137"/>
                    <a:pt x="249" y="43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29"/>
            <p:cNvSpPr/>
            <p:nvPr/>
          </p:nvSpPr>
          <p:spPr>
            <a:xfrm>
              <a:off x="236525" y="278400"/>
              <a:ext cx="102207" cy="88559"/>
            </a:xfrm>
            <a:custGeom>
              <a:avLst/>
              <a:gdLst/>
              <a:ahLst/>
              <a:cxnLst/>
              <a:rect l="l" t="t" r="r" b="b"/>
              <a:pathLst>
                <a:path w="337" h="292" extrusionOk="0">
                  <a:moveTo>
                    <a:pt x="145" y="0"/>
                  </a:moveTo>
                  <a:cubicBezTo>
                    <a:pt x="72" y="0"/>
                    <a:pt x="0" y="59"/>
                    <a:pt x="0" y="147"/>
                  </a:cubicBezTo>
                  <a:cubicBezTo>
                    <a:pt x="0" y="225"/>
                    <a:pt x="62" y="287"/>
                    <a:pt x="145" y="292"/>
                  </a:cubicBezTo>
                  <a:cubicBezTo>
                    <a:pt x="269" y="292"/>
                    <a:pt x="337" y="137"/>
                    <a:pt x="243" y="43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0_1">
    <p:bg>
      <p:bgPr>
        <a:solidFill>
          <a:schemeClr val="accent4"/>
        </a:solidFill>
        <a:effectLst/>
      </p:bgPr>
    </p:bg>
    <p:spTree>
      <p:nvGrpSpPr>
        <p:cNvPr id="1" name="Shape 6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Google Shape;625;p30"/>
          <p:cNvSpPr/>
          <p:nvPr/>
        </p:nvSpPr>
        <p:spPr>
          <a:xfrm flipH="1">
            <a:off x="6116048" y="0"/>
            <a:ext cx="3027952" cy="5143515"/>
          </a:xfrm>
          <a:custGeom>
            <a:avLst/>
            <a:gdLst/>
            <a:ahLst/>
            <a:cxnLst/>
            <a:rect l="l" t="t" r="r" b="b"/>
            <a:pathLst>
              <a:path w="86550" h="20702" extrusionOk="0">
                <a:moveTo>
                  <a:pt x="0" y="0"/>
                </a:moveTo>
                <a:lnTo>
                  <a:pt x="0" y="20701"/>
                </a:lnTo>
                <a:lnTo>
                  <a:pt x="86549" y="20701"/>
                </a:lnTo>
                <a:lnTo>
                  <a:pt x="86549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6" name="Google Shape;626;p30"/>
          <p:cNvSpPr/>
          <p:nvPr/>
        </p:nvSpPr>
        <p:spPr>
          <a:xfrm flipH="1">
            <a:off x="-14712" y="2"/>
            <a:ext cx="9173435" cy="1646378"/>
          </a:xfrm>
          <a:custGeom>
            <a:avLst/>
            <a:gdLst/>
            <a:ahLst/>
            <a:cxnLst/>
            <a:rect l="l" t="t" r="r" b="b"/>
            <a:pathLst>
              <a:path w="86550" h="20702" extrusionOk="0">
                <a:moveTo>
                  <a:pt x="0" y="0"/>
                </a:moveTo>
                <a:lnTo>
                  <a:pt x="0" y="20701"/>
                </a:lnTo>
                <a:lnTo>
                  <a:pt x="86549" y="20701"/>
                </a:lnTo>
                <a:lnTo>
                  <a:pt x="8654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27" name="Google Shape;627;p30"/>
          <p:cNvGrpSpPr/>
          <p:nvPr/>
        </p:nvGrpSpPr>
        <p:grpSpPr>
          <a:xfrm rot="5400000">
            <a:off x="5601915" y="656492"/>
            <a:ext cx="285911" cy="742342"/>
            <a:chOff x="236525" y="278400"/>
            <a:chExt cx="342408" cy="888925"/>
          </a:xfrm>
        </p:grpSpPr>
        <p:sp>
          <p:nvSpPr>
            <p:cNvPr id="628" name="Google Shape;628;p30"/>
            <p:cNvSpPr/>
            <p:nvPr/>
          </p:nvSpPr>
          <p:spPr>
            <a:xfrm>
              <a:off x="476423" y="1079069"/>
              <a:ext cx="88256" cy="88256"/>
            </a:xfrm>
            <a:custGeom>
              <a:avLst/>
              <a:gdLst/>
              <a:ahLst/>
              <a:cxnLst/>
              <a:rect l="l" t="t" r="r" b="b"/>
              <a:pathLst>
                <a:path w="291" h="291" extrusionOk="0">
                  <a:moveTo>
                    <a:pt x="146" y="1"/>
                  </a:moveTo>
                  <a:cubicBezTo>
                    <a:pt x="68" y="1"/>
                    <a:pt x="1" y="68"/>
                    <a:pt x="1" y="146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23" y="290"/>
                    <a:pt x="291" y="223"/>
                    <a:pt x="291" y="146"/>
                  </a:cubicBezTo>
                  <a:cubicBezTo>
                    <a:pt x="291" y="68"/>
                    <a:pt x="223" y="1"/>
                    <a:pt x="14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0"/>
            <p:cNvSpPr/>
            <p:nvPr/>
          </p:nvSpPr>
          <p:spPr>
            <a:xfrm>
              <a:off x="236525" y="1079069"/>
              <a:ext cx="86436" cy="88256"/>
            </a:xfrm>
            <a:custGeom>
              <a:avLst/>
              <a:gdLst/>
              <a:ahLst/>
              <a:cxnLst/>
              <a:rect l="l" t="t" r="r" b="b"/>
              <a:pathLst>
                <a:path w="285" h="291" extrusionOk="0">
                  <a:moveTo>
                    <a:pt x="140" y="1"/>
                  </a:moveTo>
                  <a:cubicBezTo>
                    <a:pt x="62" y="1"/>
                    <a:pt x="0" y="68"/>
                    <a:pt x="0" y="146"/>
                  </a:cubicBezTo>
                  <a:cubicBezTo>
                    <a:pt x="0" y="223"/>
                    <a:pt x="62" y="290"/>
                    <a:pt x="140" y="290"/>
                  </a:cubicBezTo>
                  <a:cubicBezTo>
                    <a:pt x="223" y="290"/>
                    <a:pt x="285" y="223"/>
                    <a:pt x="285" y="146"/>
                  </a:cubicBezTo>
                  <a:cubicBezTo>
                    <a:pt x="285" y="68"/>
                    <a:pt x="223" y="1"/>
                    <a:pt x="14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0"/>
            <p:cNvSpPr/>
            <p:nvPr/>
          </p:nvSpPr>
          <p:spPr>
            <a:xfrm>
              <a:off x="476423" y="812483"/>
              <a:ext cx="102510" cy="87953"/>
            </a:xfrm>
            <a:custGeom>
              <a:avLst/>
              <a:gdLst/>
              <a:ahLst/>
              <a:cxnLst/>
              <a:rect l="l" t="t" r="r" b="b"/>
              <a:pathLst>
                <a:path w="338" h="290" extrusionOk="0">
                  <a:moveTo>
                    <a:pt x="147" y="0"/>
                  </a:moveTo>
                  <a:cubicBezTo>
                    <a:pt x="72" y="0"/>
                    <a:pt x="1" y="57"/>
                    <a:pt x="1" y="145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75" y="290"/>
                    <a:pt x="337" y="135"/>
                    <a:pt x="249" y="42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0"/>
            <p:cNvSpPr/>
            <p:nvPr/>
          </p:nvSpPr>
          <p:spPr>
            <a:xfrm>
              <a:off x="236525" y="812483"/>
              <a:ext cx="102207" cy="87953"/>
            </a:xfrm>
            <a:custGeom>
              <a:avLst/>
              <a:gdLst/>
              <a:ahLst/>
              <a:cxnLst/>
              <a:rect l="l" t="t" r="r" b="b"/>
              <a:pathLst>
                <a:path w="337" h="290" extrusionOk="0">
                  <a:moveTo>
                    <a:pt x="145" y="0"/>
                  </a:moveTo>
                  <a:cubicBezTo>
                    <a:pt x="72" y="0"/>
                    <a:pt x="0" y="57"/>
                    <a:pt x="0" y="145"/>
                  </a:cubicBezTo>
                  <a:cubicBezTo>
                    <a:pt x="0" y="223"/>
                    <a:pt x="62" y="290"/>
                    <a:pt x="145" y="290"/>
                  </a:cubicBezTo>
                  <a:cubicBezTo>
                    <a:pt x="269" y="290"/>
                    <a:pt x="337" y="135"/>
                    <a:pt x="243" y="42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0"/>
            <p:cNvSpPr/>
            <p:nvPr/>
          </p:nvSpPr>
          <p:spPr>
            <a:xfrm>
              <a:off x="476423" y="544987"/>
              <a:ext cx="102510" cy="88863"/>
            </a:xfrm>
            <a:custGeom>
              <a:avLst/>
              <a:gdLst/>
              <a:ahLst/>
              <a:cxnLst/>
              <a:rect l="l" t="t" r="r" b="b"/>
              <a:pathLst>
                <a:path w="338" h="293" extrusionOk="0">
                  <a:moveTo>
                    <a:pt x="147" y="1"/>
                  </a:moveTo>
                  <a:cubicBezTo>
                    <a:pt x="72" y="1"/>
                    <a:pt x="1" y="60"/>
                    <a:pt x="1" y="147"/>
                  </a:cubicBezTo>
                  <a:cubicBezTo>
                    <a:pt x="1" y="225"/>
                    <a:pt x="68" y="292"/>
                    <a:pt x="146" y="292"/>
                  </a:cubicBezTo>
                  <a:cubicBezTo>
                    <a:pt x="275" y="292"/>
                    <a:pt x="337" y="137"/>
                    <a:pt x="249" y="44"/>
                  </a:cubicBezTo>
                  <a:cubicBezTo>
                    <a:pt x="219" y="14"/>
                    <a:pt x="183" y="1"/>
                    <a:pt x="14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0"/>
            <p:cNvSpPr/>
            <p:nvPr/>
          </p:nvSpPr>
          <p:spPr>
            <a:xfrm>
              <a:off x="236525" y="544987"/>
              <a:ext cx="102207" cy="88863"/>
            </a:xfrm>
            <a:custGeom>
              <a:avLst/>
              <a:gdLst/>
              <a:ahLst/>
              <a:cxnLst/>
              <a:rect l="l" t="t" r="r" b="b"/>
              <a:pathLst>
                <a:path w="337" h="293" extrusionOk="0">
                  <a:moveTo>
                    <a:pt x="145" y="1"/>
                  </a:moveTo>
                  <a:cubicBezTo>
                    <a:pt x="72" y="1"/>
                    <a:pt x="0" y="60"/>
                    <a:pt x="0" y="147"/>
                  </a:cubicBezTo>
                  <a:cubicBezTo>
                    <a:pt x="0" y="225"/>
                    <a:pt x="62" y="292"/>
                    <a:pt x="145" y="292"/>
                  </a:cubicBezTo>
                  <a:cubicBezTo>
                    <a:pt x="269" y="292"/>
                    <a:pt x="337" y="137"/>
                    <a:pt x="243" y="44"/>
                  </a:cubicBezTo>
                  <a:cubicBezTo>
                    <a:pt x="215" y="14"/>
                    <a:pt x="180" y="1"/>
                    <a:pt x="14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0"/>
            <p:cNvSpPr/>
            <p:nvPr/>
          </p:nvSpPr>
          <p:spPr>
            <a:xfrm>
              <a:off x="476423" y="278400"/>
              <a:ext cx="102510" cy="88559"/>
            </a:xfrm>
            <a:custGeom>
              <a:avLst/>
              <a:gdLst/>
              <a:ahLst/>
              <a:cxnLst/>
              <a:rect l="l" t="t" r="r" b="b"/>
              <a:pathLst>
                <a:path w="338" h="292" extrusionOk="0">
                  <a:moveTo>
                    <a:pt x="147" y="0"/>
                  </a:moveTo>
                  <a:cubicBezTo>
                    <a:pt x="72" y="0"/>
                    <a:pt x="1" y="59"/>
                    <a:pt x="1" y="147"/>
                  </a:cubicBezTo>
                  <a:cubicBezTo>
                    <a:pt x="1" y="225"/>
                    <a:pt x="68" y="287"/>
                    <a:pt x="146" y="292"/>
                  </a:cubicBezTo>
                  <a:cubicBezTo>
                    <a:pt x="275" y="292"/>
                    <a:pt x="337" y="137"/>
                    <a:pt x="249" y="43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0"/>
            <p:cNvSpPr/>
            <p:nvPr/>
          </p:nvSpPr>
          <p:spPr>
            <a:xfrm>
              <a:off x="236525" y="278400"/>
              <a:ext cx="102207" cy="88559"/>
            </a:xfrm>
            <a:custGeom>
              <a:avLst/>
              <a:gdLst/>
              <a:ahLst/>
              <a:cxnLst/>
              <a:rect l="l" t="t" r="r" b="b"/>
              <a:pathLst>
                <a:path w="337" h="292" extrusionOk="0">
                  <a:moveTo>
                    <a:pt x="145" y="0"/>
                  </a:moveTo>
                  <a:cubicBezTo>
                    <a:pt x="72" y="0"/>
                    <a:pt x="0" y="59"/>
                    <a:pt x="0" y="147"/>
                  </a:cubicBezTo>
                  <a:cubicBezTo>
                    <a:pt x="0" y="225"/>
                    <a:pt x="62" y="287"/>
                    <a:pt x="145" y="292"/>
                  </a:cubicBezTo>
                  <a:cubicBezTo>
                    <a:pt x="269" y="292"/>
                    <a:pt x="337" y="137"/>
                    <a:pt x="243" y="43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36" name="Google Shape;636;p30"/>
          <p:cNvGrpSpPr/>
          <p:nvPr/>
        </p:nvGrpSpPr>
        <p:grpSpPr>
          <a:xfrm rot="5400000">
            <a:off x="1147090" y="4377042"/>
            <a:ext cx="285911" cy="742342"/>
            <a:chOff x="236525" y="278400"/>
            <a:chExt cx="342408" cy="888925"/>
          </a:xfrm>
        </p:grpSpPr>
        <p:sp>
          <p:nvSpPr>
            <p:cNvPr id="637" name="Google Shape;637;p30"/>
            <p:cNvSpPr/>
            <p:nvPr/>
          </p:nvSpPr>
          <p:spPr>
            <a:xfrm>
              <a:off x="476423" y="1079069"/>
              <a:ext cx="88256" cy="88256"/>
            </a:xfrm>
            <a:custGeom>
              <a:avLst/>
              <a:gdLst/>
              <a:ahLst/>
              <a:cxnLst/>
              <a:rect l="l" t="t" r="r" b="b"/>
              <a:pathLst>
                <a:path w="291" h="291" extrusionOk="0">
                  <a:moveTo>
                    <a:pt x="146" y="1"/>
                  </a:moveTo>
                  <a:cubicBezTo>
                    <a:pt x="68" y="1"/>
                    <a:pt x="1" y="68"/>
                    <a:pt x="1" y="146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23" y="290"/>
                    <a:pt x="291" y="223"/>
                    <a:pt x="291" y="146"/>
                  </a:cubicBezTo>
                  <a:cubicBezTo>
                    <a:pt x="291" y="68"/>
                    <a:pt x="223" y="1"/>
                    <a:pt x="14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0"/>
            <p:cNvSpPr/>
            <p:nvPr/>
          </p:nvSpPr>
          <p:spPr>
            <a:xfrm>
              <a:off x="236525" y="1079069"/>
              <a:ext cx="86436" cy="88256"/>
            </a:xfrm>
            <a:custGeom>
              <a:avLst/>
              <a:gdLst/>
              <a:ahLst/>
              <a:cxnLst/>
              <a:rect l="l" t="t" r="r" b="b"/>
              <a:pathLst>
                <a:path w="285" h="291" extrusionOk="0">
                  <a:moveTo>
                    <a:pt x="140" y="1"/>
                  </a:moveTo>
                  <a:cubicBezTo>
                    <a:pt x="62" y="1"/>
                    <a:pt x="0" y="68"/>
                    <a:pt x="0" y="146"/>
                  </a:cubicBezTo>
                  <a:cubicBezTo>
                    <a:pt x="0" y="223"/>
                    <a:pt x="62" y="290"/>
                    <a:pt x="140" y="290"/>
                  </a:cubicBezTo>
                  <a:cubicBezTo>
                    <a:pt x="223" y="290"/>
                    <a:pt x="285" y="223"/>
                    <a:pt x="285" y="146"/>
                  </a:cubicBezTo>
                  <a:cubicBezTo>
                    <a:pt x="285" y="68"/>
                    <a:pt x="223" y="1"/>
                    <a:pt x="14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0"/>
            <p:cNvSpPr/>
            <p:nvPr/>
          </p:nvSpPr>
          <p:spPr>
            <a:xfrm>
              <a:off x="476423" y="812483"/>
              <a:ext cx="102510" cy="87953"/>
            </a:xfrm>
            <a:custGeom>
              <a:avLst/>
              <a:gdLst/>
              <a:ahLst/>
              <a:cxnLst/>
              <a:rect l="l" t="t" r="r" b="b"/>
              <a:pathLst>
                <a:path w="338" h="290" extrusionOk="0">
                  <a:moveTo>
                    <a:pt x="147" y="0"/>
                  </a:moveTo>
                  <a:cubicBezTo>
                    <a:pt x="72" y="0"/>
                    <a:pt x="1" y="57"/>
                    <a:pt x="1" y="145"/>
                  </a:cubicBezTo>
                  <a:cubicBezTo>
                    <a:pt x="1" y="223"/>
                    <a:pt x="68" y="290"/>
                    <a:pt x="146" y="290"/>
                  </a:cubicBezTo>
                  <a:cubicBezTo>
                    <a:pt x="275" y="290"/>
                    <a:pt x="337" y="135"/>
                    <a:pt x="249" y="42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0"/>
            <p:cNvSpPr/>
            <p:nvPr/>
          </p:nvSpPr>
          <p:spPr>
            <a:xfrm>
              <a:off x="236525" y="812483"/>
              <a:ext cx="102207" cy="87953"/>
            </a:xfrm>
            <a:custGeom>
              <a:avLst/>
              <a:gdLst/>
              <a:ahLst/>
              <a:cxnLst/>
              <a:rect l="l" t="t" r="r" b="b"/>
              <a:pathLst>
                <a:path w="337" h="290" extrusionOk="0">
                  <a:moveTo>
                    <a:pt x="145" y="0"/>
                  </a:moveTo>
                  <a:cubicBezTo>
                    <a:pt x="72" y="0"/>
                    <a:pt x="0" y="57"/>
                    <a:pt x="0" y="145"/>
                  </a:cubicBezTo>
                  <a:cubicBezTo>
                    <a:pt x="0" y="223"/>
                    <a:pt x="62" y="290"/>
                    <a:pt x="145" y="290"/>
                  </a:cubicBezTo>
                  <a:cubicBezTo>
                    <a:pt x="269" y="290"/>
                    <a:pt x="337" y="135"/>
                    <a:pt x="243" y="42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0"/>
            <p:cNvSpPr/>
            <p:nvPr/>
          </p:nvSpPr>
          <p:spPr>
            <a:xfrm>
              <a:off x="476423" y="544987"/>
              <a:ext cx="102510" cy="88863"/>
            </a:xfrm>
            <a:custGeom>
              <a:avLst/>
              <a:gdLst/>
              <a:ahLst/>
              <a:cxnLst/>
              <a:rect l="l" t="t" r="r" b="b"/>
              <a:pathLst>
                <a:path w="338" h="293" extrusionOk="0">
                  <a:moveTo>
                    <a:pt x="147" y="1"/>
                  </a:moveTo>
                  <a:cubicBezTo>
                    <a:pt x="72" y="1"/>
                    <a:pt x="1" y="60"/>
                    <a:pt x="1" y="147"/>
                  </a:cubicBezTo>
                  <a:cubicBezTo>
                    <a:pt x="1" y="225"/>
                    <a:pt x="68" y="292"/>
                    <a:pt x="146" y="292"/>
                  </a:cubicBezTo>
                  <a:cubicBezTo>
                    <a:pt x="275" y="292"/>
                    <a:pt x="337" y="137"/>
                    <a:pt x="249" y="44"/>
                  </a:cubicBezTo>
                  <a:cubicBezTo>
                    <a:pt x="219" y="14"/>
                    <a:pt x="183" y="1"/>
                    <a:pt x="1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0"/>
            <p:cNvSpPr/>
            <p:nvPr/>
          </p:nvSpPr>
          <p:spPr>
            <a:xfrm>
              <a:off x="236525" y="544987"/>
              <a:ext cx="102207" cy="88863"/>
            </a:xfrm>
            <a:custGeom>
              <a:avLst/>
              <a:gdLst/>
              <a:ahLst/>
              <a:cxnLst/>
              <a:rect l="l" t="t" r="r" b="b"/>
              <a:pathLst>
                <a:path w="337" h="293" extrusionOk="0">
                  <a:moveTo>
                    <a:pt x="145" y="1"/>
                  </a:moveTo>
                  <a:cubicBezTo>
                    <a:pt x="72" y="1"/>
                    <a:pt x="0" y="60"/>
                    <a:pt x="0" y="147"/>
                  </a:cubicBezTo>
                  <a:cubicBezTo>
                    <a:pt x="0" y="225"/>
                    <a:pt x="62" y="292"/>
                    <a:pt x="145" y="292"/>
                  </a:cubicBezTo>
                  <a:cubicBezTo>
                    <a:pt x="269" y="292"/>
                    <a:pt x="337" y="137"/>
                    <a:pt x="243" y="44"/>
                  </a:cubicBezTo>
                  <a:cubicBezTo>
                    <a:pt x="215" y="14"/>
                    <a:pt x="180" y="1"/>
                    <a:pt x="14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0"/>
            <p:cNvSpPr/>
            <p:nvPr/>
          </p:nvSpPr>
          <p:spPr>
            <a:xfrm>
              <a:off x="476423" y="278400"/>
              <a:ext cx="102510" cy="88559"/>
            </a:xfrm>
            <a:custGeom>
              <a:avLst/>
              <a:gdLst/>
              <a:ahLst/>
              <a:cxnLst/>
              <a:rect l="l" t="t" r="r" b="b"/>
              <a:pathLst>
                <a:path w="338" h="292" extrusionOk="0">
                  <a:moveTo>
                    <a:pt x="147" y="0"/>
                  </a:moveTo>
                  <a:cubicBezTo>
                    <a:pt x="72" y="0"/>
                    <a:pt x="1" y="59"/>
                    <a:pt x="1" y="147"/>
                  </a:cubicBezTo>
                  <a:cubicBezTo>
                    <a:pt x="1" y="225"/>
                    <a:pt x="68" y="287"/>
                    <a:pt x="146" y="292"/>
                  </a:cubicBezTo>
                  <a:cubicBezTo>
                    <a:pt x="275" y="292"/>
                    <a:pt x="337" y="137"/>
                    <a:pt x="249" y="43"/>
                  </a:cubicBezTo>
                  <a:cubicBezTo>
                    <a:pt x="219" y="13"/>
                    <a:pt x="183" y="0"/>
                    <a:pt x="1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0"/>
            <p:cNvSpPr/>
            <p:nvPr/>
          </p:nvSpPr>
          <p:spPr>
            <a:xfrm>
              <a:off x="236525" y="278400"/>
              <a:ext cx="102207" cy="88559"/>
            </a:xfrm>
            <a:custGeom>
              <a:avLst/>
              <a:gdLst/>
              <a:ahLst/>
              <a:cxnLst/>
              <a:rect l="l" t="t" r="r" b="b"/>
              <a:pathLst>
                <a:path w="337" h="292" extrusionOk="0">
                  <a:moveTo>
                    <a:pt x="145" y="0"/>
                  </a:moveTo>
                  <a:cubicBezTo>
                    <a:pt x="72" y="0"/>
                    <a:pt x="0" y="59"/>
                    <a:pt x="0" y="147"/>
                  </a:cubicBezTo>
                  <a:cubicBezTo>
                    <a:pt x="0" y="225"/>
                    <a:pt x="62" y="287"/>
                    <a:pt x="145" y="292"/>
                  </a:cubicBezTo>
                  <a:cubicBezTo>
                    <a:pt x="269" y="292"/>
                    <a:pt x="337" y="137"/>
                    <a:pt x="243" y="43"/>
                  </a:cubicBezTo>
                  <a:cubicBezTo>
                    <a:pt x="215" y="13"/>
                    <a:pt x="180" y="0"/>
                    <a:pt x="1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5" name="Google Shape;645;p30"/>
          <p:cNvGrpSpPr/>
          <p:nvPr/>
        </p:nvGrpSpPr>
        <p:grpSpPr>
          <a:xfrm>
            <a:off x="7705075" y="2467825"/>
            <a:ext cx="1143900" cy="421851"/>
            <a:chOff x="2792825" y="4450750"/>
            <a:chExt cx="1143900" cy="421851"/>
          </a:xfrm>
        </p:grpSpPr>
        <p:sp>
          <p:nvSpPr>
            <p:cNvPr id="646" name="Google Shape;646;p30"/>
            <p:cNvSpPr/>
            <p:nvPr/>
          </p:nvSpPr>
          <p:spPr>
            <a:xfrm>
              <a:off x="3650657" y="4450750"/>
              <a:ext cx="286069" cy="421851"/>
            </a:xfrm>
            <a:custGeom>
              <a:avLst/>
              <a:gdLst/>
              <a:ahLst/>
              <a:cxnLst/>
              <a:rect l="l" t="t" r="r" b="b"/>
              <a:pathLst>
                <a:path w="2288" h="3374" extrusionOk="0">
                  <a:moveTo>
                    <a:pt x="1087" y="0"/>
                  </a:moveTo>
                  <a:lnTo>
                    <a:pt x="0" y="3374"/>
                  </a:lnTo>
                  <a:lnTo>
                    <a:pt x="1201" y="3374"/>
                  </a:lnTo>
                  <a:lnTo>
                    <a:pt x="2287" y="0"/>
                  </a:lnTo>
                  <a:close/>
                </a:path>
              </a:pathLst>
            </a:custGeom>
            <a:solidFill>
              <a:srgbClr val="18223F">
                <a:alpha val="115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0"/>
            <p:cNvSpPr/>
            <p:nvPr/>
          </p:nvSpPr>
          <p:spPr>
            <a:xfrm>
              <a:off x="3364713" y="4450750"/>
              <a:ext cx="286069" cy="421851"/>
            </a:xfrm>
            <a:custGeom>
              <a:avLst/>
              <a:gdLst/>
              <a:ahLst/>
              <a:cxnLst/>
              <a:rect l="l" t="t" r="r" b="b"/>
              <a:pathLst>
                <a:path w="2288" h="3374" extrusionOk="0">
                  <a:moveTo>
                    <a:pt x="1087" y="0"/>
                  </a:moveTo>
                  <a:lnTo>
                    <a:pt x="0" y="3374"/>
                  </a:lnTo>
                  <a:lnTo>
                    <a:pt x="1201" y="3374"/>
                  </a:lnTo>
                  <a:lnTo>
                    <a:pt x="2287" y="0"/>
                  </a:lnTo>
                  <a:close/>
                </a:path>
              </a:pathLst>
            </a:custGeom>
            <a:solidFill>
              <a:srgbClr val="18223F">
                <a:alpha val="115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0"/>
            <p:cNvSpPr/>
            <p:nvPr/>
          </p:nvSpPr>
          <p:spPr>
            <a:xfrm>
              <a:off x="3078769" y="4450750"/>
              <a:ext cx="286069" cy="421851"/>
            </a:xfrm>
            <a:custGeom>
              <a:avLst/>
              <a:gdLst/>
              <a:ahLst/>
              <a:cxnLst/>
              <a:rect l="l" t="t" r="r" b="b"/>
              <a:pathLst>
                <a:path w="2288" h="3374" extrusionOk="0">
                  <a:moveTo>
                    <a:pt x="1087" y="0"/>
                  </a:moveTo>
                  <a:lnTo>
                    <a:pt x="1" y="3374"/>
                  </a:lnTo>
                  <a:lnTo>
                    <a:pt x="1201" y="3374"/>
                  </a:lnTo>
                  <a:lnTo>
                    <a:pt x="2287" y="0"/>
                  </a:lnTo>
                  <a:close/>
                </a:path>
              </a:pathLst>
            </a:custGeom>
            <a:solidFill>
              <a:srgbClr val="18223F">
                <a:alpha val="115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0"/>
            <p:cNvSpPr/>
            <p:nvPr/>
          </p:nvSpPr>
          <p:spPr>
            <a:xfrm>
              <a:off x="2792825" y="4450750"/>
              <a:ext cx="286069" cy="421851"/>
            </a:xfrm>
            <a:custGeom>
              <a:avLst/>
              <a:gdLst/>
              <a:ahLst/>
              <a:cxnLst/>
              <a:rect l="l" t="t" r="r" b="b"/>
              <a:pathLst>
                <a:path w="2288" h="3374" extrusionOk="0">
                  <a:moveTo>
                    <a:pt x="1087" y="0"/>
                  </a:moveTo>
                  <a:lnTo>
                    <a:pt x="1" y="3374"/>
                  </a:lnTo>
                  <a:lnTo>
                    <a:pt x="1201" y="3374"/>
                  </a:lnTo>
                  <a:lnTo>
                    <a:pt x="2288" y="0"/>
                  </a:lnTo>
                  <a:close/>
                </a:path>
              </a:pathLst>
            </a:custGeom>
            <a:solidFill>
              <a:srgbClr val="18223F">
                <a:alpha val="115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5500" y="462050"/>
            <a:ext cx="7713000" cy="6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Abril Fatface"/>
              <a:buNone/>
              <a:defRPr sz="39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Abril Fatface"/>
              <a:buNone/>
              <a:defRPr sz="39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Abril Fatface"/>
              <a:buNone/>
              <a:defRPr sz="39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Abril Fatface"/>
              <a:buNone/>
              <a:defRPr sz="39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Abril Fatface"/>
              <a:buNone/>
              <a:defRPr sz="39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Abril Fatface"/>
              <a:buNone/>
              <a:defRPr sz="39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Abril Fatface"/>
              <a:buNone/>
              <a:defRPr sz="39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Abril Fatface"/>
              <a:buNone/>
              <a:defRPr sz="39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Abril Fatface"/>
              <a:buNone/>
              <a:defRPr sz="39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5550" y="1152475"/>
            <a:ext cx="7713000" cy="34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nrope"/>
              <a:buChar char="●"/>
              <a:defRPr sz="18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rope"/>
              <a:buChar char="○"/>
              <a:def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rope"/>
              <a:buChar char="■"/>
              <a:def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rope"/>
              <a:buChar char="●"/>
              <a:def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rope"/>
              <a:buChar char="○"/>
              <a:def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rope"/>
              <a:buChar char="■"/>
              <a:def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rope"/>
              <a:buChar char="●"/>
              <a:def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rope"/>
              <a:buChar char="○"/>
              <a:def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nrope"/>
              <a:buChar char="■"/>
              <a:def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2" r:id="rId3"/>
    <p:sldLayoutId id="2147483655" r:id="rId4"/>
    <p:sldLayoutId id="2147483658" r:id="rId5"/>
    <p:sldLayoutId id="2147483659" r:id="rId6"/>
    <p:sldLayoutId id="2147483672" r:id="rId7"/>
    <p:sldLayoutId id="2147483675" r:id="rId8"/>
    <p:sldLayoutId id="2147483676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" name="Google Shape;660;p34"/>
          <p:cNvSpPr/>
          <p:nvPr/>
        </p:nvSpPr>
        <p:spPr>
          <a:xfrm>
            <a:off x="697100" y="5329868"/>
            <a:ext cx="14469" cy="10084"/>
          </a:xfrm>
          <a:custGeom>
            <a:avLst/>
            <a:gdLst/>
            <a:ahLst/>
            <a:cxnLst/>
            <a:rect l="l" t="t" r="r" b="b"/>
            <a:pathLst>
              <a:path w="353" h="246" extrusionOk="0">
                <a:moveTo>
                  <a:pt x="172" y="0"/>
                </a:moveTo>
                <a:cubicBezTo>
                  <a:pt x="150" y="0"/>
                  <a:pt x="127" y="7"/>
                  <a:pt x="105" y="23"/>
                </a:cubicBezTo>
                <a:cubicBezTo>
                  <a:pt x="1" y="98"/>
                  <a:pt x="80" y="245"/>
                  <a:pt x="181" y="245"/>
                </a:cubicBezTo>
                <a:cubicBezTo>
                  <a:pt x="203" y="245"/>
                  <a:pt x="227" y="238"/>
                  <a:pt x="249" y="222"/>
                </a:cubicBezTo>
                <a:cubicBezTo>
                  <a:pt x="353" y="148"/>
                  <a:pt x="274" y="0"/>
                  <a:pt x="172" y="0"/>
                </a:cubicBezTo>
                <a:close/>
              </a:path>
            </a:pathLst>
          </a:custGeom>
          <a:solidFill>
            <a:srgbClr val="90A8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1" name="Google Shape;661;p34"/>
          <p:cNvSpPr/>
          <p:nvPr/>
        </p:nvSpPr>
        <p:spPr>
          <a:xfrm>
            <a:off x="652544" y="5346878"/>
            <a:ext cx="14019" cy="9756"/>
          </a:xfrm>
          <a:custGeom>
            <a:avLst/>
            <a:gdLst/>
            <a:ahLst/>
            <a:cxnLst/>
            <a:rect l="l" t="t" r="r" b="b"/>
            <a:pathLst>
              <a:path w="342" h="238" extrusionOk="0">
                <a:moveTo>
                  <a:pt x="168" y="1"/>
                </a:moveTo>
                <a:cubicBezTo>
                  <a:pt x="148" y="1"/>
                  <a:pt x="128" y="8"/>
                  <a:pt x="108" y="24"/>
                </a:cubicBezTo>
                <a:cubicBezTo>
                  <a:pt x="1" y="85"/>
                  <a:pt x="89" y="238"/>
                  <a:pt x="196" y="238"/>
                </a:cubicBezTo>
                <a:cubicBezTo>
                  <a:pt x="214" y="238"/>
                  <a:pt x="234" y="233"/>
                  <a:pt x="253" y="222"/>
                </a:cubicBezTo>
                <a:cubicBezTo>
                  <a:pt x="342" y="148"/>
                  <a:pt x="260" y="1"/>
                  <a:pt x="168" y="1"/>
                </a:cubicBezTo>
                <a:close/>
              </a:path>
            </a:pathLst>
          </a:custGeom>
          <a:solidFill>
            <a:srgbClr val="90A8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2" name="Google Shape;662;p34"/>
          <p:cNvSpPr/>
          <p:nvPr/>
        </p:nvSpPr>
        <p:spPr>
          <a:xfrm>
            <a:off x="682262" y="5421644"/>
            <a:ext cx="14510" cy="10002"/>
          </a:xfrm>
          <a:custGeom>
            <a:avLst/>
            <a:gdLst/>
            <a:ahLst/>
            <a:cxnLst/>
            <a:rect l="l" t="t" r="r" b="b"/>
            <a:pathLst>
              <a:path w="354" h="244" extrusionOk="0">
                <a:moveTo>
                  <a:pt x="173" y="0"/>
                </a:moveTo>
                <a:cubicBezTo>
                  <a:pt x="151" y="0"/>
                  <a:pt x="128" y="7"/>
                  <a:pt x="105" y="23"/>
                </a:cubicBezTo>
                <a:cubicBezTo>
                  <a:pt x="0" y="83"/>
                  <a:pt x="95" y="244"/>
                  <a:pt x="192" y="244"/>
                </a:cubicBezTo>
                <a:cubicBezTo>
                  <a:pt x="212" y="244"/>
                  <a:pt x="232" y="237"/>
                  <a:pt x="250" y="222"/>
                </a:cubicBezTo>
                <a:cubicBezTo>
                  <a:pt x="354" y="148"/>
                  <a:pt x="275" y="0"/>
                  <a:pt x="173" y="0"/>
                </a:cubicBezTo>
                <a:close/>
              </a:path>
            </a:pathLst>
          </a:custGeom>
          <a:solidFill>
            <a:srgbClr val="90A8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3" name="Google Shape;663;p34"/>
          <p:cNvSpPr/>
          <p:nvPr/>
        </p:nvSpPr>
        <p:spPr>
          <a:xfrm>
            <a:off x="634180" y="5446074"/>
            <a:ext cx="13896" cy="10043"/>
          </a:xfrm>
          <a:custGeom>
            <a:avLst/>
            <a:gdLst/>
            <a:ahLst/>
            <a:cxnLst/>
            <a:rect l="l" t="t" r="r" b="b"/>
            <a:pathLst>
              <a:path w="339" h="245" extrusionOk="0">
                <a:moveTo>
                  <a:pt x="165" y="0"/>
                </a:moveTo>
                <a:cubicBezTo>
                  <a:pt x="145" y="0"/>
                  <a:pt x="124" y="7"/>
                  <a:pt x="105" y="23"/>
                </a:cubicBezTo>
                <a:cubicBezTo>
                  <a:pt x="1" y="97"/>
                  <a:pt x="80" y="245"/>
                  <a:pt x="182" y="245"/>
                </a:cubicBezTo>
                <a:cubicBezTo>
                  <a:pt x="204" y="245"/>
                  <a:pt x="227" y="238"/>
                  <a:pt x="249" y="222"/>
                </a:cubicBezTo>
                <a:cubicBezTo>
                  <a:pt x="338" y="148"/>
                  <a:pt x="257" y="0"/>
                  <a:pt x="165" y="0"/>
                </a:cubicBezTo>
                <a:close/>
              </a:path>
            </a:pathLst>
          </a:custGeom>
          <a:solidFill>
            <a:srgbClr val="90A8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4" name="Google Shape;664;p34"/>
          <p:cNvSpPr/>
          <p:nvPr/>
        </p:nvSpPr>
        <p:spPr>
          <a:xfrm>
            <a:off x="522442" y="5414307"/>
            <a:ext cx="13814" cy="10002"/>
          </a:xfrm>
          <a:custGeom>
            <a:avLst/>
            <a:gdLst/>
            <a:ahLst/>
            <a:cxnLst/>
            <a:rect l="l" t="t" r="r" b="b"/>
            <a:pathLst>
              <a:path w="337" h="244" extrusionOk="0">
                <a:moveTo>
                  <a:pt x="161" y="0"/>
                </a:moveTo>
                <a:cubicBezTo>
                  <a:pt x="142" y="0"/>
                  <a:pt x="123" y="7"/>
                  <a:pt x="104" y="22"/>
                </a:cubicBezTo>
                <a:cubicBezTo>
                  <a:pt x="1" y="96"/>
                  <a:pt x="80" y="243"/>
                  <a:pt x="171" y="243"/>
                </a:cubicBezTo>
                <a:cubicBezTo>
                  <a:pt x="191" y="243"/>
                  <a:pt x="212" y="236"/>
                  <a:pt x="231" y="220"/>
                </a:cubicBezTo>
                <a:cubicBezTo>
                  <a:pt x="336" y="160"/>
                  <a:pt x="254" y="0"/>
                  <a:pt x="161" y="0"/>
                </a:cubicBezTo>
                <a:close/>
              </a:path>
            </a:pathLst>
          </a:custGeom>
          <a:solidFill>
            <a:srgbClr val="90A8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5" name="Google Shape;665;p34"/>
          <p:cNvSpPr/>
          <p:nvPr/>
        </p:nvSpPr>
        <p:spPr>
          <a:xfrm>
            <a:off x="-29815" y="4582375"/>
            <a:ext cx="13896" cy="10043"/>
          </a:xfrm>
          <a:custGeom>
            <a:avLst/>
            <a:gdLst/>
            <a:ahLst/>
            <a:cxnLst/>
            <a:rect l="l" t="t" r="r" b="b"/>
            <a:pathLst>
              <a:path w="339" h="245" extrusionOk="0">
                <a:moveTo>
                  <a:pt x="157" y="0"/>
                </a:moveTo>
                <a:cubicBezTo>
                  <a:pt x="135" y="0"/>
                  <a:pt x="112" y="7"/>
                  <a:pt x="90" y="23"/>
                </a:cubicBezTo>
                <a:cubicBezTo>
                  <a:pt x="1" y="97"/>
                  <a:pt x="83" y="245"/>
                  <a:pt x="175" y="245"/>
                </a:cubicBezTo>
                <a:cubicBezTo>
                  <a:pt x="195" y="245"/>
                  <a:pt x="215" y="238"/>
                  <a:pt x="234" y="222"/>
                </a:cubicBezTo>
                <a:cubicBezTo>
                  <a:pt x="338" y="148"/>
                  <a:pt x="259" y="0"/>
                  <a:pt x="157" y="0"/>
                </a:cubicBezTo>
                <a:close/>
              </a:path>
            </a:pathLst>
          </a:custGeom>
          <a:solidFill>
            <a:srgbClr val="90A8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6" name="Google Shape;666;p34"/>
          <p:cNvSpPr txBox="1">
            <a:spLocks noGrp="1"/>
          </p:cNvSpPr>
          <p:nvPr>
            <p:ph type="ctrTitle"/>
          </p:nvPr>
        </p:nvSpPr>
        <p:spPr>
          <a:xfrm>
            <a:off x="2139001" y="886805"/>
            <a:ext cx="6211800" cy="168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spcAft>
                <a:spcPts val="200"/>
              </a:spcAft>
            </a:pPr>
            <a:r>
              <a:rPr lang="en-US" b="1" dirty="0"/>
              <a:t>Digital Rectal Examination </a:t>
            </a:r>
            <a:br>
              <a:rPr lang="en-US" b="1" dirty="0"/>
            </a:br>
            <a:r>
              <a:rPr lang="en-US" b="1" dirty="0"/>
              <a:t>(DRE)</a:t>
            </a:r>
            <a:endParaRPr dirty="0"/>
          </a:p>
        </p:txBody>
      </p:sp>
      <p:grpSp>
        <p:nvGrpSpPr>
          <p:cNvPr id="668" name="Google Shape;668;p34"/>
          <p:cNvGrpSpPr/>
          <p:nvPr/>
        </p:nvGrpSpPr>
        <p:grpSpPr>
          <a:xfrm>
            <a:off x="440060" y="1471693"/>
            <a:ext cx="2140880" cy="3700652"/>
            <a:chOff x="602975" y="1885026"/>
            <a:chExt cx="1901821" cy="3287423"/>
          </a:xfrm>
        </p:grpSpPr>
        <p:sp>
          <p:nvSpPr>
            <p:cNvPr id="669" name="Google Shape;669;p34"/>
            <p:cNvSpPr/>
            <p:nvPr/>
          </p:nvSpPr>
          <p:spPr>
            <a:xfrm>
              <a:off x="1211839" y="1927150"/>
              <a:ext cx="260216" cy="163773"/>
            </a:xfrm>
            <a:custGeom>
              <a:avLst/>
              <a:gdLst/>
              <a:ahLst/>
              <a:cxnLst/>
              <a:rect l="l" t="t" r="r" b="b"/>
              <a:pathLst>
                <a:path w="7061" h="4444" extrusionOk="0">
                  <a:moveTo>
                    <a:pt x="5433" y="1"/>
                  </a:moveTo>
                  <a:cubicBezTo>
                    <a:pt x="4602" y="1"/>
                    <a:pt x="3382" y="238"/>
                    <a:pt x="2077" y="1229"/>
                  </a:cubicBezTo>
                  <a:cubicBezTo>
                    <a:pt x="705" y="2259"/>
                    <a:pt x="37" y="4245"/>
                    <a:pt x="19" y="4335"/>
                  </a:cubicBezTo>
                  <a:cubicBezTo>
                    <a:pt x="1" y="4371"/>
                    <a:pt x="19" y="4425"/>
                    <a:pt x="73" y="4443"/>
                  </a:cubicBezTo>
                  <a:lnTo>
                    <a:pt x="109" y="4443"/>
                  </a:lnTo>
                  <a:cubicBezTo>
                    <a:pt x="145" y="4443"/>
                    <a:pt x="181" y="4425"/>
                    <a:pt x="200" y="4389"/>
                  </a:cubicBezTo>
                  <a:cubicBezTo>
                    <a:pt x="200" y="4371"/>
                    <a:pt x="868" y="2385"/>
                    <a:pt x="2186" y="1374"/>
                  </a:cubicBezTo>
                  <a:cubicBezTo>
                    <a:pt x="3417" y="435"/>
                    <a:pt x="4575" y="195"/>
                    <a:pt x="5437" y="195"/>
                  </a:cubicBezTo>
                  <a:cubicBezTo>
                    <a:pt x="6331" y="195"/>
                    <a:pt x="6907" y="453"/>
                    <a:pt x="6916" y="453"/>
                  </a:cubicBezTo>
                  <a:cubicBezTo>
                    <a:pt x="6930" y="458"/>
                    <a:pt x="6943" y="460"/>
                    <a:pt x="6956" y="460"/>
                  </a:cubicBezTo>
                  <a:cubicBezTo>
                    <a:pt x="6995" y="460"/>
                    <a:pt x="7029" y="439"/>
                    <a:pt x="7043" y="399"/>
                  </a:cubicBezTo>
                  <a:cubicBezTo>
                    <a:pt x="7061" y="363"/>
                    <a:pt x="7043" y="309"/>
                    <a:pt x="7007" y="291"/>
                  </a:cubicBezTo>
                  <a:cubicBezTo>
                    <a:pt x="6537" y="92"/>
                    <a:pt x="6032" y="2"/>
                    <a:pt x="5526" y="2"/>
                  </a:cubicBezTo>
                  <a:cubicBezTo>
                    <a:pt x="5495" y="1"/>
                    <a:pt x="5464" y="1"/>
                    <a:pt x="54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34"/>
            <p:cNvSpPr/>
            <p:nvPr/>
          </p:nvSpPr>
          <p:spPr>
            <a:xfrm>
              <a:off x="1865960" y="2500741"/>
              <a:ext cx="222294" cy="204347"/>
            </a:xfrm>
            <a:custGeom>
              <a:avLst/>
              <a:gdLst/>
              <a:ahLst/>
              <a:cxnLst/>
              <a:rect l="l" t="t" r="r" b="b"/>
              <a:pathLst>
                <a:path w="6032" h="5545" extrusionOk="0">
                  <a:moveTo>
                    <a:pt x="102" y="0"/>
                  </a:moveTo>
                  <a:cubicBezTo>
                    <a:pt x="85" y="0"/>
                    <a:pt x="69" y="6"/>
                    <a:pt x="55" y="20"/>
                  </a:cubicBezTo>
                  <a:cubicBezTo>
                    <a:pt x="19" y="38"/>
                    <a:pt x="1" y="92"/>
                    <a:pt x="37" y="146"/>
                  </a:cubicBezTo>
                  <a:cubicBezTo>
                    <a:pt x="687" y="1013"/>
                    <a:pt x="1572" y="1681"/>
                    <a:pt x="2583" y="2078"/>
                  </a:cubicBezTo>
                  <a:cubicBezTo>
                    <a:pt x="4641" y="2891"/>
                    <a:pt x="5761" y="3667"/>
                    <a:pt x="5833" y="5454"/>
                  </a:cubicBezTo>
                  <a:cubicBezTo>
                    <a:pt x="5833" y="5509"/>
                    <a:pt x="5887" y="5545"/>
                    <a:pt x="5923" y="5545"/>
                  </a:cubicBezTo>
                  <a:lnTo>
                    <a:pt x="5941" y="5545"/>
                  </a:lnTo>
                  <a:cubicBezTo>
                    <a:pt x="5995" y="5545"/>
                    <a:pt x="6031" y="5491"/>
                    <a:pt x="6031" y="5454"/>
                  </a:cubicBezTo>
                  <a:cubicBezTo>
                    <a:pt x="5941" y="3378"/>
                    <a:pt x="4370" y="2602"/>
                    <a:pt x="2637" y="1916"/>
                  </a:cubicBezTo>
                  <a:cubicBezTo>
                    <a:pt x="1662" y="1518"/>
                    <a:pt x="813" y="868"/>
                    <a:pt x="181" y="38"/>
                  </a:cubicBezTo>
                  <a:cubicBezTo>
                    <a:pt x="159" y="15"/>
                    <a:pt x="130" y="0"/>
                    <a:pt x="1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4"/>
            <p:cNvSpPr/>
            <p:nvPr/>
          </p:nvSpPr>
          <p:spPr>
            <a:xfrm>
              <a:off x="808767" y="2476160"/>
              <a:ext cx="1478928" cy="666477"/>
            </a:xfrm>
            <a:custGeom>
              <a:avLst/>
              <a:gdLst/>
              <a:ahLst/>
              <a:cxnLst/>
              <a:rect l="l" t="t" r="r" b="b"/>
              <a:pathLst>
                <a:path w="40131" h="18085" extrusionOk="0">
                  <a:moveTo>
                    <a:pt x="11714" y="1"/>
                  </a:moveTo>
                  <a:cubicBezTo>
                    <a:pt x="11714" y="1"/>
                    <a:pt x="11209" y="2330"/>
                    <a:pt x="8500" y="3413"/>
                  </a:cubicBezTo>
                  <a:cubicBezTo>
                    <a:pt x="5774" y="4478"/>
                    <a:pt x="5720" y="7006"/>
                    <a:pt x="7273" y="7746"/>
                  </a:cubicBezTo>
                  <a:cubicBezTo>
                    <a:pt x="8813" y="8463"/>
                    <a:pt x="7973" y="9552"/>
                    <a:pt x="7007" y="9552"/>
                  </a:cubicBezTo>
                  <a:cubicBezTo>
                    <a:pt x="7000" y="9552"/>
                    <a:pt x="6992" y="9552"/>
                    <a:pt x="6984" y="9552"/>
                  </a:cubicBezTo>
                  <a:cubicBezTo>
                    <a:pt x="6956" y="9552"/>
                    <a:pt x="6929" y="9551"/>
                    <a:pt x="6901" y="9551"/>
                  </a:cubicBezTo>
                  <a:cubicBezTo>
                    <a:pt x="3758" y="9551"/>
                    <a:pt x="0" y="12602"/>
                    <a:pt x="2506" y="16503"/>
                  </a:cubicBezTo>
                  <a:cubicBezTo>
                    <a:pt x="3231" y="17637"/>
                    <a:pt x="4434" y="18084"/>
                    <a:pt x="5880" y="18084"/>
                  </a:cubicBezTo>
                  <a:cubicBezTo>
                    <a:pt x="11275" y="18084"/>
                    <a:pt x="20056" y="11863"/>
                    <a:pt x="20056" y="11863"/>
                  </a:cubicBezTo>
                  <a:cubicBezTo>
                    <a:pt x="20056" y="11863"/>
                    <a:pt x="28837" y="18084"/>
                    <a:pt x="34241" y="18084"/>
                  </a:cubicBezTo>
                  <a:cubicBezTo>
                    <a:pt x="35689" y="18084"/>
                    <a:pt x="36895" y="17637"/>
                    <a:pt x="37624" y="16503"/>
                  </a:cubicBezTo>
                  <a:cubicBezTo>
                    <a:pt x="40130" y="12602"/>
                    <a:pt x="36373" y="9551"/>
                    <a:pt x="33229" y="9551"/>
                  </a:cubicBezTo>
                  <a:cubicBezTo>
                    <a:pt x="33202" y="9551"/>
                    <a:pt x="33174" y="9552"/>
                    <a:pt x="33146" y="9552"/>
                  </a:cubicBezTo>
                  <a:cubicBezTo>
                    <a:pt x="33139" y="9552"/>
                    <a:pt x="33131" y="9552"/>
                    <a:pt x="33123" y="9552"/>
                  </a:cubicBezTo>
                  <a:cubicBezTo>
                    <a:pt x="32158" y="9552"/>
                    <a:pt x="31317" y="8463"/>
                    <a:pt x="32858" y="7746"/>
                  </a:cubicBezTo>
                  <a:cubicBezTo>
                    <a:pt x="34410" y="7024"/>
                    <a:pt x="34374" y="4478"/>
                    <a:pt x="31630" y="3413"/>
                  </a:cubicBezTo>
                  <a:cubicBezTo>
                    <a:pt x="28903" y="2348"/>
                    <a:pt x="28416" y="1"/>
                    <a:pt x="284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4"/>
            <p:cNvSpPr/>
            <p:nvPr/>
          </p:nvSpPr>
          <p:spPr>
            <a:xfrm>
              <a:off x="1355569" y="2701741"/>
              <a:ext cx="386656" cy="591556"/>
            </a:xfrm>
            <a:custGeom>
              <a:avLst/>
              <a:gdLst/>
              <a:ahLst/>
              <a:cxnLst/>
              <a:rect l="l" t="t" r="r" b="b"/>
              <a:pathLst>
                <a:path w="10492" h="16052" extrusionOk="0">
                  <a:moveTo>
                    <a:pt x="940" y="0"/>
                  </a:moveTo>
                  <a:cubicBezTo>
                    <a:pt x="940" y="0"/>
                    <a:pt x="994" y="849"/>
                    <a:pt x="994" y="1860"/>
                  </a:cubicBezTo>
                  <a:cubicBezTo>
                    <a:pt x="994" y="2113"/>
                    <a:pt x="976" y="2384"/>
                    <a:pt x="976" y="2637"/>
                  </a:cubicBezTo>
                  <a:cubicBezTo>
                    <a:pt x="922" y="3720"/>
                    <a:pt x="777" y="4785"/>
                    <a:pt x="434" y="5038"/>
                  </a:cubicBezTo>
                  <a:cubicBezTo>
                    <a:pt x="308" y="5110"/>
                    <a:pt x="163" y="5164"/>
                    <a:pt x="1" y="5200"/>
                  </a:cubicBezTo>
                  <a:cubicBezTo>
                    <a:pt x="218" y="7764"/>
                    <a:pt x="615" y="9714"/>
                    <a:pt x="1120" y="11213"/>
                  </a:cubicBezTo>
                  <a:cubicBezTo>
                    <a:pt x="2204" y="14481"/>
                    <a:pt x="3775" y="15564"/>
                    <a:pt x="4768" y="15926"/>
                  </a:cubicBezTo>
                  <a:cubicBezTo>
                    <a:pt x="4930" y="15980"/>
                    <a:pt x="5093" y="16016"/>
                    <a:pt x="5255" y="16052"/>
                  </a:cubicBezTo>
                  <a:cubicBezTo>
                    <a:pt x="5418" y="16016"/>
                    <a:pt x="5580" y="15980"/>
                    <a:pt x="5725" y="15926"/>
                  </a:cubicBezTo>
                  <a:cubicBezTo>
                    <a:pt x="6718" y="15564"/>
                    <a:pt x="8289" y="14481"/>
                    <a:pt x="9372" y="11213"/>
                  </a:cubicBezTo>
                  <a:cubicBezTo>
                    <a:pt x="9877" y="9714"/>
                    <a:pt x="10293" y="7764"/>
                    <a:pt x="10491" y="5200"/>
                  </a:cubicBezTo>
                  <a:cubicBezTo>
                    <a:pt x="10347" y="5164"/>
                    <a:pt x="10202" y="5110"/>
                    <a:pt x="10058" y="5038"/>
                  </a:cubicBezTo>
                  <a:cubicBezTo>
                    <a:pt x="9715" y="4785"/>
                    <a:pt x="9571" y="3720"/>
                    <a:pt x="9516" y="2637"/>
                  </a:cubicBezTo>
                  <a:cubicBezTo>
                    <a:pt x="9498" y="2384"/>
                    <a:pt x="9498" y="2113"/>
                    <a:pt x="9498" y="1860"/>
                  </a:cubicBezTo>
                  <a:cubicBezTo>
                    <a:pt x="9498" y="849"/>
                    <a:pt x="9552" y="0"/>
                    <a:pt x="9552" y="0"/>
                  </a:cubicBezTo>
                  <a:close/>
                </a:path>
              </a:pathLst>
            </a:custGeom>
            <a:solidFill>
              <a:srgbClr val="FFB9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34"/>
            <p:cNvSpPr/>
            <p:nvPr/>
          </p:nvSpPr>
          <p:spPr>
            <a:xfrm>
              <a:off x="1200525" y="2063619"/>
              <a:ext cx="164399" cy="449158"/>
            </a:xfrm>
            <a:custGeom>
              <a:avLst/>
              <a:gdLst/>
              <a:ahLst/>
              <a:cxnLst/>
              <a:rect l="l" t="t" r="r" b="b"/>
              <a:pathLst>
                <a:path w="4461" h="12188" extrusionOk="0">
                  <a:moveTo>
                    <a:pt x="1175" y="0"/>
                  </a:moveTo>
                  <a:cubicBezTo>
                    <a:pt x="1" y="2636"/>
                    <a:pt x="344" y="5832"/>
                    <a:pt x="1084" y="7854"/>
                  </a:cubicBezTo>
                  <a:cubicBezTo>
                    <a:pt x="1825" y="9877"/>
                    <a:pt x="687" y="12188"/>
                    <a:pt x="687" y="12188"/>
                  </a:cubicBezTo>
                  <a:lnTo>
                    <a:pt x="4461" y="12188"/>
                  </a:lnTo>
                  <a:lnTo>
                    <a:pt x="117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34"/>
            <p:cNvSpPr/>
            <p:nvPr/>
          </p:nvSpPr>
          <p:spPr>
            <a:xfrm>
              <a:off x="1734207" y="2063619"/>
              <a:ext cx="164399" cy="449158"/>
            </a:xfrm>
            <a:custGeom>
              <a:avLst/>
              <a:gdLst/>
              <a:ahLst/>
              <a:cxnLst/>
              <a:rect l="l" t="t" r="r" b="b"/>
              <a:pathLst>
                <a:path w="4461" h="12188" extrusionOk="0">
                  <a:moveTo>
                    <a:pt x="3287" y="0"/>
                  </a:moveTo>
                  <a:lnTo>
                    <a:pt x="1" y="12188"/>
                  </a:lnTo>
                  <a:lnTo>
                    <a:pt x="3774" y="12188"/>
                  </a:lnTo>
                  <a:cubicBezTo>
                    <a:pt x="3774" y="12188"/>
                    <a:pt x="2655" y="9877"/>
                    <a:pt x="3377" y="7854"/>
                  </a:cubicBezTo>
                  <a:cubicBezTo>
                    <a:pt x="4117" y="5832"/>
                    <a:pt x="4460" y="2636"/>
                    <a:pt x="3287" y="0"/>
                  </a:cubicBezTo>
                  <a:close/>
                </a:path>
              </a:pathLst>
            </a:custGeom>
            <a:solidFill>
              <a:srgbClr val="130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34"/>
            <p:cNvSpPr/>
            <p:nvPr/>
          </p:nvSpPr>
          <p:spPr>
            <a:xfrm>
              <a:off x="1162270" y="2351152"/>
              <a:ext cx="180024" cy="172543"/>
            </a:xfrm>
            <a:custGeom>
              <a:avLst/>
              <a:gdLst/>
              <a:ahLst/>
              <a:cxnLst/>
              <a:rect l="l" t="t" r="r" b="b"/>
              <a:pathLst>
                <a:path w="4885" h="4682" extrusionOk="0">
                  <a:moveTo>
                    <a:pt x="1678" y="0"/>
                  </a:moveTo>
                  <a:cubicBezTo>
                    <a:pt x="1218" y="0"/>
                    <a:pt x="716" y="212"/>
                    <a:pt x="461" y="1009"/>
                  </a:cubicBezTo>
                  <a:cubicBezTo>
                    <a:pt x="1" y="2467"/>
                    <a:pt x="1236" y="4681"/>
                    <a:pt x="2593" y="4681"/>
                  </a:cubicBezTo>
                  <a:cubicBezTo>
                    <a:pt x="2832" y="4681"/>
                    <a:pt x="3076" y="4612"/>
                    <a:pt x="3314" y="4458"/>
                  </a:cubicBezTo>
                  <a:cubicBezTo>
                    <a:pt x="4885" y="3447"/>
                    <a:pt x="2664" y="269"/>
                    <a:pt x="2664" y="269"/>
                  </a:cubicBezTo>
                  <a:cubicBezTo>
                    <a:pt x="2664" y="269"/>
                    <a:pt x="2197" y="0"/>
                    <a:pt x="1678" y="0"/>
                  </a:cubicBezTo>
                  <a:close/>
                </a:path>
              </a:pathLst>
            </a:custGeom>
            <a:solidFill>
              <a:srgbClr val="FFB9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34"/>
            <p:cNvSpPr/>
            <p:nvPr/>
          </p:nvSpPr>
          <p:spPr>
            <a:xfrm>
              <a:off x="1752855" y="2351152"/>
              <a:ext cx="180024" cy="172543"/>
            </a:xfrm>
            <a:custGeom>
              <a:avLst/>
              <a:gdLst/>
              <a:ahLst/>
              <a:cxnLst/>
              <a:rect l="l" t="t" r="r" b="b"/>
              <a:pathLst>
                <a:path w="4885" h="4682" extrusionOk="0">
                  <a:moveTo>
                    <a:pt x="3207" y="0"/>
                  </a:moveTo>
                  <a:cubicBezTo>
                    <a:pt x="2688" y="0"/>
                    <a:pt x="2221" y="269"/>
                    <a:pt x="2221" y="269"/>
                  </a:cubicBezTo>
                  <a:cubicBezTo>
                    <a:pt x="2221" y="269"/>
                    <a:pt x="0" y="3447"/>
                    <a:pt x="1571" y="4458"/>
                  </a:cubicBezTo>
                  <a:cubicBezTo>
                    <a:pt x="1810" y="4612"/>
                    <a:pt x="2053" y="4681"/>
                    <a:pt x="2293" y="4681"/>
                  </a:cubicBezTo>
                  <a:cubicBezTo>
                    <a:pt x="3649" y="4681"/>
                    <a:pt x="4884" y="2467"/>
                    <a:pt x="4424" y="1009"/>
                  </a:cubicBezTo>
                  <a:cubicBezTo>
                    <a:pt x="4169" y="212"/>
                    <a:pt x="3667" y="0"/>
                    <a:pt x="3207" y="0"/>
                  </a:cubicBezTo>
                  <a:close/>
                </a:path>
              </a:pathLst>
            </a:custGeom>
            <a:solidFill>
              <a:srgbClr val="FFB9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34"/>
            <p:cNvSpPr/>
            <p:nvPr/>
          </p:nvSpPr>
          <p:spPr>
            <a:xfrm>
              <a:off x="1390175" y="2701741"/>
              <a:ext cx="317447" cy="161709"/>
            </a:xfrm>
            <a:custGeom>
              <a:avLst/>
              <a:gdLst/>
              <a:ahLst/>
              <a:cxnLst/>
              <a:rect l="l" t="t" r="r" b="b"/>
              <a:pathLst>
                <a:path w="8614" h="4388" extrusionOk="0">
                  <a:moveTo>
                    <a:pt x="1" y="0"/>
                  </a:moveTo>
                  <a:cubicBezTo>
                    <a:pt x="1" y="0"/>
                    <a:pt x="55" y="849"/>
                    <a:pt x="55" y="1860"/>
                  </a:cubicBezTo>
                  <a:cubicBezTo>
                    <a:pt x="723" y="2817"/>
                    <a:pt x="2077" y="4388"/>
                    <a:pt x="4316" y="4388"/>
                  </a:cubicBezTo>
                  <a:cubicBezTo>
                    <a:pt x="6537" y="4388"/>
                    <a:pt x="7891" y="2817"/>
                    <a:pt x="8559" y="1860"/>
                  </a:cubicBezTo>
                  <a:cubicBezTo>
                    <a:pt x="8559" y="849"/>
                    <a:pt x="8613" y="0"/>
                    <a:pt x="8613" y="0"/>
                  </a:cubicBezTo>
                  <a:close/>
                </a:path>
              </a:pathLst>
            </a:custGeom>
            <a:solidFill>
              <a:srgbClr val="18223F">
                <a:alpha val="115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34"/>
            <p:cNvSpPr/>
            <p:nvPr/>
          </p:nvSpPr>
          <p:spPr>
            <a:xfrm>
              <a:off x="1257750" y="2029025"/>
              <a:ext cx="580319" cy="737815"/>
            </a:xfrm>
            <a:custGeom>
              <a:avLst/>
              <a:gdLst/>
              <a:ahLst/>
              <a:cxnLst/>
              <a:rect l="l" t="t" r="r" b="b"/>
              <a:pathLst>
                <a:path w="15746" h="20747" extrusionOk="0">
                  <a:moveTo>
                    <a:pt x="1734" y="0"/>
                  </a:moveTo>
                  <a:lnTo>
                    <a:pt x="1" y="7656"/>
                  </a:lnTo>
                  <a:cubicBezTo>
                    <a:pt x="1" y="7656"/>
                    <a:pt x="1" y="20746"/>
                    <a:pt x="7873" y="20746"/>
                  </a:cubicBezTo>
                  <a:cubicBezTo>
                    <a:pt x="15745" y="20746"/>
                    <a:pt x="15745" y="7656"/>
                    <a:pt x="15745" y="7656"/>
                  </a:cubicBezTo>
                  <a:lnTo>
                    <a:pt x="14030" y="0"/>
                  </a:lnTo>
                  <a:close/>
                </a:path>
              </a:pathLst>
            </a:custGeom>
            <a:solidFill>
              <a:srgbClr val="FFB9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34"/>
            <p:cNvSpPr/>
            <p:nvPr/>
          </p:nvSpPr>
          <p:spPr>
            <a:xfrm>
              <a:off x="1641040" y="2282246"/>
              <a:ext cx="93200" cy="35305"/>
            </a:xfrm>
            <a:custGeom>
              <a:avLst/>
              <a:gdLst/>
              <a:ahLst/>
              <a:cxnLst/>
              <a:rect l="l" t="t" r="r" b="b"/>
              <a:pathLst>
                <a:path w="2529" h="958" fill="none" extrusionOk="0">
                  <a:moveTo>
                    <a:pt x="1" y="145"/>
                  </a:moveTo>
                  <a:cubicBezTo>
                    <a:pt x="1012" y="0"/>
                    <a:pt x="2529" y="957"/>
                    <a:pt x="2529" y="957"/>
                  </a:cubicBezTo>
                </a:path>
              </a:pathLst>
            </a:custGeom>
            <a:noFill/>
            <a:ln w="108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34"/>
            <p:cNvSpPr/>
            <p:nvPr/>
          </p:nvSpPr>
          <p:spPr>
            <a:xfrm>
              <a:off x="1364893" y="2286890"/>
              <a:ext cx="90547" cy="46618"/>
            </a:xfrm>
            <a:custGeom>
              <a:avLst/>
              <a:gdLst/>
              <a:ahLst/>
              <a:cxnLst/>
              <a:rect l="l" t="t" r="r" b="b"/>
              <a:pathLst>
                <a:path w="2457" h="1265" fill="none" extrusionOk="0">
                  <a:moveTo>
                    <a:pt x="2456" y="1"/>
                  </a:moveTo>
                  <a:cubicBezTo>
                    <a:pt x="958" y="55"/>
                    <a:pt x="1" y="1265"/>
                    <a:pt x="1" y="1265"/>
                  </a:cubicBezTo>
                </a:path>
              </a:pathLst>
            </a:custGeom>
            <a:noFill/>
            <a:ln w="108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34"/>
            <p:cNvSpPr/>
            <p:nvPr/>
          </p:nvSpPr>
          <p:spPr>
            <a:xfrm rot="639171">
              <a:off x="1506960" y="2411628"/>
              <a:ext cx="62576" cy="122461"/>
            </a:xfrm>
            <a:custGeom>
              <a:avLst/>
              <a:gdLst/>
              <a:ahLst/>
              <a:cxnLst/>
              <a:rect l="l" t="t" r="r" b="b"/>
              <a:pathLst>
                <a:path w="1698" h="3323" fill="none" extrusionOk="0">
                  <a:moveTo>
                    <a:pt x="488" y="0"/>
                  </a:moveTo>
                  <a:cubicBezTo>
                    <a:pt x="488" y="1029"/>
                    <a:pt x="1" y="1950"/>
                    <a:pt x="488" y="2745"/>
                  </a:cubicBezTo>
                  <a:cubicBezTo>
                    <a:pt x="723" y="3178"/>
                    <a:pt x="1283" y="3322"/>
                    <a:pt x="1698" y="3034"/>
                  </a:cubicBezTo>
                </a:path>
              </a:pathLst>
            </a:custGeom>
            <a:noFill/>
            <a:ln w="108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34"/>
            <p:cNvSpPr/>
            <p:nvPr/>
          </p:nvSpPr>
          <p:spPr>
            <a:xfrm>
              <a:off x="1520620" y="2560683"/>
              <a:ext cx="125114" cy="40611"/>
            </a:xfrm>
            <a:custGeom>
              <a:avLst/>
              <a:gdLst/>
              <a:ahLst/>
              <a:cxnLst/>
              <a:rect l="l" t="t" r="r" b="b"/>
              <a:pathLst>
                <a:path w="3395" h="1102" fill="none" extrusionOk="0">
                  <a:moveTo>
                    <a:pt x="0" y="813"/>
                  </a:moveTo>
                  <a:cubicBezTo>
                    <a:pt x="1662" y="1102"/>
                    <a:pt x="3395" y="0"/>
                    <a:pt x="3395" y="0"/>
                  </a:cubicBezTo>
                </a:path>
              </a:pathLst>
            </a:custGeom>
            <a:noFill/>
            <a:ln w="108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34"/>
            <p:cNvSpPr/>
            <p:nvPr/>
          </p:nvSpPr>
          <p:spPr>
            <a:xfrm>
              <a:off x="1827374" y="2377023"/>
              <a:ext cx="55942" cy="60586"/>
            </a:xfrm>
            <a:custGeom>
              <a:avLst/>
              <a:gdLst/>
              <a:ahLst/>
              <a:cxnLst/>
              <a:rect l="l" t="t" r="r" b="b"/>
              <a:pathLst>
                <a:path w="1518" h="1644" fill="none" extrusionOk="0">
                  <a:moveTo>
                    <a:pt x="0" y="1643"/>
                  </a:moveTo>
                  <a:cubicBezTo>
                    <a:pt x="903" y="0"/>
                    <a:pt x="1517" y="939"/>
                    <a:pt x="1517" y="939"/>
                  </a:cubicBezTo>
                </a:path>
              </a:pathLst>
            </a:custGeom>
            <a:noFill/>
            <a:ln w="108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34"/>
            <p:cNvSpPr/>
            <p:nvPr/>
          </p:nvSpPr>
          <p:spPr>
            <a:xfrm>
              <a:off x="1209186" y="2376360"/>
              <a:ext cx="61912" cy="55905"/>
            </a:xfrm>
            <a:custGeom>
              <a:avLst/>
              <a:gdLst/>
              <a:ahLst/>
              <a:cxnLst/>
              <a:rect l="l" t="t" r="r" b="b"/>
              <a:pathLst>
                <a:path w="1680" h="1517" fill="none" extrusionOk="0">
                  <a:moveTo>
                    <a:pt x="1680" y="1517"/>
                  </a:moveTo>
                  <a:cubicBezTo>
                    <a:pt x="1030" y="0"/>
                    <a:pt x="127" y="271"/>
                    <a:pt x="1" y="813"/>
                  </a:cubicBezTo>
                </a:path>
              </a:pathLst>
            </a:custGeom>
            <a:noFill/>
            <a:ln w="108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34"/>
            <p:cNvSpPr/>
            <p:nvPr/>
          </p:nvSpPr>
          <p:spPr>
            <a:xfrm>
              <a:off x="1187884" y="1885026"/>
              <a:ext cx="708710" cy="476024"/>
            </a:xfrm>
            <a:custGeom>
              <a:avLst/>
              <a:gdLst/>
              <a:ahLst/>
              <a:cxnLst/>
              <a:rect l="l" t="t" r="r" b="b"/>
              <a:pathLst>
                <a:path w="19231" h="12917" extrusionOk="0">
                  <a:moveTo>
                    <a:pt x="11454" y="0"/>
                  </a:moveTo>
                  <a:cubicBezTo>
                    <a:pt x="10183" y="0"/>
                    <a:pt x="8864" y="437"/>
                    <a:pt x="7620" y="1506"/>
                  </a:cubicBezTo>
                  <a:cubicBezTo>
                    <a:pt x="7620" y="1506"/>
                    <a:pt x="7216" y="1418"/>
                    <a:pt x="6604" y="1418"/>
                  </a:cubicBezTo>
                  <a:cubicBezTo>
                    <a:pt x="5175" y="1418"/>
                    <a:pt x="2615" y="1896"/>
                    <a:pt x="1427" y="5081"/>
                  </a:cubicBezTo>
                  <a:cubicBezTo>
                    <a:pt x="1" y="8927"/>
                    <a:pt x="1969" y="12917"/>
                    <a:pt x="1969" y="12917"/>
                  </a:cubicBezTo>
                  <a:cubicBezTo>
                    <a:pt x="1969" y="12917"/>
                    <a:pt x="2348" y="9432"/>
                    <a:pt x="4244" y="8566"/>
                  </a:cubicBezTo>
                  <a:cubicBezTo>
                    <a:pt x="6140" y="7699"/>
                    <a:pt x="6952" y="7139"/>
                    <a:pt x="7007" y="6363"/>
                  </a:cubicBezTo>
                  <a:cubicBezTo>
                    <a:pt x="7007" y="6363"/>
                    <a:pt x="8650" y="8367"/>
                    <a:pt x="10834" y="8367"/>
                  </a:cubicBezTo>
                  <a:cubicBezTo>
                    <a:pt x="13037" y="8367"/>
                    <a:pt x="17136" y="9992"/>
                    <a:pt x="17587" y="12917"/>
                  </a:cubicBezTo>
                  <a:cubicBezTo>
                    <a:pt x="17587" y="12917"/>
                    <a:pt x="19230" y="8114"/>
                    <a:pt x="18111" y="4846"/>
                  </a:cubicBezTo>
                  <a:cubicBezTo>
                    <a:pt x="17307" y="2536"/>
                    <a:pt x="14518" y="0"/>
                    <a:pt x="114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34"/>
            <p:cNvSpPr/>
            <p:nvPr/>
          </p:nvSpPr>
          <p:spPr>
            <a:xfrm>
              <a:off x="1410150" y="2364762"/>
              <a:ext cx="44628" cy="45255"/>
            </a:xfrm>
            <a:custGeom>
              <a:avLst/>
              <a:gdLst/>
              <a:ahLst/>
              <a:cxnLst/>
              <a:rect l="l" t="t" r="r" b="b"/>
              <a:pathLst>
                <a:path w="1211" h="1228" extrusionOk="0">
                  <a:moveTo>
                    <a:pt x="614" y="0"/>
                  </a:moveTo>
                  <a:cubicBezTo>
                    <a:pt x="271" y="0"/>
                    <a:pt x="1" y="271"/>
                    <a:pt x="1" y="614"/>
                  </a:cubicBezTo>
                  <a:cubicBezTo>
                    <a:pt x="1" y="939"/>
                    <a:pt x="271" y="1210"/>
                    <a:pt x="614" y="1228"/>
                  </a:cubicBezTo>
                  <a:cubicBezTo>
                    <a:pt x="939" y="1228"/>
                    <a:pt x="1210" y="939"/>
                    <a:pt x="1210" y="614"/>
                  </a:cubicBezTo>
                  <a:cubicBezTo>
                    <a:pt x="1210" y="271"/>
                    <a:pt x="939" y="0"/>
                    <a:pt x="6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34"/>
            <p:cNvSpPr/>
            <p:nvPr/>
          </p:nvSpPr>
          <p:spPr>
            <a:xfrm>
              <a:off x="1641040" y="2364762"/>
              <a:ext cx="44628" cy="45255"/>
            </a:xfrm>
            <a:custGeom>
              <a:avLst/>
              <a:gdLst/>
              <a:ahLst/>
              <a:cxnLst/>
              <a:rect l="l" t="t" r="r" b="b"/>
              <a:pathLst>
                <a:path w="1211" h="1228" extrusionOk="0">
                  <a:moveTo>
                    <a:pt x="615" y="0"/>
                  </a:moveTo>
                  <a:cubicBezTo>
                    <a:pt x="272" y="0"/>
                    <a:pt x="1" y="271"/>
                    <a:pt x="1" y="614"/>
                  </a:cubicBezTo>
                  <a:cubicBezTo>
                    <a:pt x="1" y="939"/>
                    <a:pt x="272" y="1228"/>
                    <a:pt x="615" y="1228"/>
                  </a:cubicBezTo>
                  <a:cubicBezTo>
                    <a:pt x="940" y="1228"/>
                    <a:pt x="1211" y="939"/>
                    <a:pt x="1211" y="614"/>
                  </a:cubicBezTo>
                  <a:cubicBezTo>
                    <a:pt x="1211" y="271"/>
                    <a:pt x="940" y="0"/>
                    <a:pt x="6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34"/>
            <p:cNvSpPr/>
            <p:nvPr/>
          </p:nvSpPr>
          <p:spPr>
            <a:xfrm>
              <a:off x="1310350" y="3990000"/>
              <a:ext cx="463826" cy="1182449"/>
            </a:xfrm>
            <a:custGeom>
              <a:avLst/>
              <a:gdLst/>
              <a:ahLst/>
              <a:cxnLst/>
              <a:rect l="l" t="t" r="r" b="b"/>
              <a:pathLst>
                <a:path w="12586" h="32086" extrusionOk="0">
                  <a:moveTo>
                    <a:pt x="0" y="0"/>
                  </a:moveTo>
                  <a:lnTo>
                    <a:pt x="0" y="32085"/>
                  </a:lnTo>
                  <a:lnTo>
                    <a:pt x="12585" y="32085"/>
                  </a:lnTo>
                  <a:lnTo>
                    <a:pt x="125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34"/>
            <p:cNvSpPr/>
            <p:nvPr/>
          </p:nvSpPr>
          <p:spPr>
            <a:xfrm>
              <a:off x="602975" y="2893381"/>
              <a:ext cx="1891786" cy="2279032"/>
            </a:xfrm>
            <a:custGeom>
              <a:avLst/>
              <a:gdLst/>
              <a:ahLst/>
              <a:cxnLst/>
              <a:rect l="l" t="t" r="r" b="b"/>
              <a:pathLst>
                <a:path w="51334" h="61842" extrusionOk="0">
                  <a:moveTo>
                    <a:pt x="20422" y="0"/>
                  </a:moveTo>
                  <a:lnTo>
                    <a:pt x="20314" y="37"/>
                  </a:lnTo>
                  <a:lnTo>
                    <a:pt x="20259" y="55"/>
                  </a:lnTo>
                  <a:lnTo>
                    <a:pt x="20205" y="73"/>
                  </a:lnTo>
                  <a:lnTo>
                    <a:pt x="20079" y="109"/>
                  </a:lnTo>
                  <a:lnTo>
                    <a:pt x="20007" y="127"/>
                  </a:lnTo>
                  <a:lnTo>
                    <a:pt x="19880" y="163"/>
                  </a:lnTo>
                  <a:lnTo>
                    <a:pt x="19826" y="181"/>
                  </a:lnTo>
                  <a:lnTo>
                    <a:pt x="19718" y="199"/>
                  </a:lnTo>
                  <a:lnTo>
                    <a:pt x="19537" y="253"/>
                  </a:lnTo>
                  <a:lnTo>
                    <a:pt x="19429" y="289"/>
                  </a:lnTo>
                  <a:lnTo>
                    <a:pt x="19158" y="362"/>
                  </a:lnTo>
                  <a:lnTo>
                    <a:pt x="18851" y="434"/>
                  </a:lnTo>
                  <a:lnTo>
                    <a:pt x="18707" y="470"/>
                  </a:lnTo>
                  <a:lnTo>
                    <a:pt x="18454" y="542"/>
                  </a:lnTo>
                  <a:lnTo>
                    <a:pt x="18183" y="614"/>
                  </a:lnTo>
                  <a:lnTo>
                    <a:pt x="17912" y="687"/>
                  </a:lnTo>
                  <a:cubicBezTo>
                    <a:pt x="16414" y="1084"/>
                    <a:pt x="14482" y="1626"/>
                    <a:pt x="12496" y="2294"/>
                  </a:cubicBezTo>
                  <a:cubicBezTo>
                    <a:pt x="8144" y="3774"/>
                    <a:pt x="5400" y="5887"/>
                    <a:pt x="4695" y="8685"/>
                  </a:cubicBezTo>
                  <a:cubicBezTo>
                    <a:pt x="3305" y="14120"/>
                    <a:pt x="145" y="26344"/>
                    <a:pt x="19" y="35010"/>
                  </a:cubicBezTo>
                  <a:cubicBezTo>
                    <a:pt x="1" y="35660"/>
                    <a:pt x="1" y="36256"/>
                    <a:pt x="19" y="36816"/>
                  </a:cubicBezTo>
                  <a:cubicBezTo>
                    <a:pt x="127" y="42233"/>
                    <a:pt x="1120" y="44273"/>
                    <a:pt x="3070" y="44941"/>
                  </a:cubicBezTo>
                  <a:cubicBezTo>
                    <a:pt x="3699" y="45123"/>
                    <a:pt x="4343" y="45214"/>
                    <a:pt x="4989" y="45214"/>
                  </a:cubicBezTo>
                  <a:cubicBezTo>
                    <a:pt x="5048" y="45214"/>
                    <a:pt x="5106" y="45213"/>
                    <a:pt x="5165" y="45212"/>
                  </a:cubicBezTo>
                  <a:lnTo>
                    <a:pt x="5165" y="45212"/>
                  </a:lnTo>
                  <a:lnTo>
                    <a:pt x="4804" y="47559"/>
                  </a:lnTo>
                  <a:lnTo>
                    <a:pt x="2601" y="61841"/>
                  </a:lnTo>
                  <a:lnTo>
                    <a:pt x="24485" y="61841"/>
                  </a:lnTo>
                  <a:lnTo>
                    <a:pt x="24485" y="35372"/>
                  </a:lnTo>
                  <a:lnTo>
                    <a:pt x="26380" y="35372"/>
                  </a:lnTo>
                  <a:lnTo>
                    <a:pt x="26380" y="61841"/>
                  </a:lnTo>
                  <a:lnTo>
                    <a:pt x="48733" y="61841"/>
                  </a:lnTo>
                  <a:lnTo>
                    <a:pt x="46440" y="46981"/>
                  </a:lnTo>
                  <a:lnTo>
                    <a:pt x="46151" y="45212"/>
                  </a:lnTo>
                  <a:cubicBezTo>
                    <a:pt x="46693" y="45212"/>
                    <a:pt x="47235" y="45176"/>
                    <a:pt x="47758" y="45067"/>
                  </a:cubicBezTo>
                  <a:cubicBezTo>
                    <a:pt x="50051" y="44580"/>
                    <a:pt x="51207" y="42684"/>
                    <a:pt x="51315" y="36834"/>
                  </a:cubicBezTo>
                  <a:lnTo>
                    <a:pt x="51315" y="36816"/>
                  </a:lnTo>
                  <a:cubicBezTo>
                    <a:pt x="51315" y="36256"/>
                    <a:pt x="51333" y="35660"/>
                    <a:pt x="51315" y="35010"/>
                  </a:cubicBezTo>
                  <a:cubicBezTo>
                    <a:pt x="51297" y="33674"/>
                    <a:pt x="50936" y="30551"/>
                    <a:pt x="50503" y="27427"/>
                  </a:cubicBezTo>
                  <a:cubicBezTo>
                    <a:pt x="50467" y="27066"/>
                    <a:pt x="50413" y="26741"/>
                    <a:pt x="50358" y="26398"/>
                  </a:cubicBezTo>
                  <a:cubicBezTo>
                    <a:pt x="50304" y="25965"/>
                    <a:pt x="50250" y="25513"/>
                    <a:pt x="50178" y="25098"/>
                  </a:cubicBezTo>
                  <a:cubicBezTo>
                    <a:pt x="50160" y="24899"/>
                    <a:pt x="50124" y="24701"/>
                    <a:pt x="50106" y="24502"/>
                  </a:cubicBezTo>
                  <a:cubicBezTo>
                    <a:pt x="49997" y="23798"/>
                    <a:pt x="49889" y="23130"/>
                    <a:pt x="49799" y="22516"/>
                  </a:cubicBezTo>
                  <a:cubicBezTo>
                    <a:pt x="49744" y="22173"/>
                    <a:pt x="49690" y="21866"/>
                    <a:pt x="49654" y="21559"/>
                  </a:cubicBezTo>
                  <a:cubicBezTo>
                    <a:pt x="49618" y="21396"/>
                    <a:pt x="49600" y="21216"/>
                    <a:pt x="49564" y="21071"/>
                  </a:cubicBezTo>
                  <a:cubicBezTo>
                    <a:pt x="48679" y="15673"/>
                    <a:pt x="47361" y="11556"/>
                    <a:pt x="46639" y="8685"/>
                  </a:cubicBezTo>
                  <a:cubicBezTo>
                    <a:pt x="45917" y="5887"/>
                    <a:pt x="43172" y="3774"/>
                    <a:pt x="38821" y="2294"/>
                  </a:cubicBezTo>
                  <a:cubicBezTo>
                    <a:pt x="36907" y="1644"/>
                    <a:pt x="35047" y="1120"/>
                    <a:pt x="33548" y="723"/>
                  </a:cubicBezTo>
                  <a:lnTo>
                    <a:pt x="33097" y="614"/>
                  </a:lnTo>
                  <a:lnTo>
                    <a:pt x="32862" y="542"/>
                  </a:lnTo>
                  <a:lnTo>
                    <a:pt x="32483" y="452"/>
                  </a:lnTo>
                  <a:lnTo>
                    <a:pt x="31869" y="271"/>
                  </a:lnTo>
                  <a:lnTo>
                    <a:pt x="31598" y="199"/>
                  </a:lnTo>
                  <a:lnTo>
                    <a:pt x="31526" y="181"/>
                  </a:lnTo>
                  <a:lnTo>
                    <a:pt x="31418" y="163"/>
                  </a:lnTo>
                  <a:lnTo>
                    <a:pt x="31292" y="127"/>
                  </a:lnTo>
                  <a:lnTo>
                    <a:pt x="30948" y="19"/>
                  </a:lnTo>
                  <a:lnTo>
                    <a:pt x="30894" y="0"/>
                  </a:lnTo>
                  <a:cubicBezTo>
                    <a:pt x="30244" y="8107"/>
                    <a:pt x="27590" y="10202"/>
                    <a:pt x="26146" y="10726"/>
                  </a:cubicBezTo>
                  <a:cubicBezTo>
                    <a:pt x="25983" y="10780"/>
                    <a:pt x="25821" y="10816"/>
                    <a:pt x="25658" y="10852"/>
                  </a:cubicBezTo>
                  <a:cubicBezTo>
                    <a:pt x="25496" y="10816"/>
                    <a:pt x="25333" y="10780"/>
                    <a:pt x="25171" y="10726"/>
                  </a:cubicBezTo>
                  <a:cubicBezTo>
                    <a:pt x="23726" y="10202"/>
                    <a:pt x="21072" y="8107"/>
                    <a:pt x="2042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34"/>
            <p:cNvSpPr/>
            <p:nvPr/>
          </p:nvSpPr>
          <p:spPr>
            <a:xfrm>
              <a:off x="960311" y="3526859"/>
              <a:ext cx="113837" cy="498430"/>
            </a:xfrm>
            <a:custGeom>
              <a:avLst/>
              <a:gdLst/>
              <a:ahLst/>
              <a:cxnLst/>
              <a:rect l="l" t="t" r="r" b="b"/>
              <a:pathLst>
                <a:path w="3089" h="13525" fill="none" extrusionOk="0">
                  <a:moveTo>
                    <a:pt x="1" y="1"/>
                  </a:moveTo>
                  <a:lnTo>
                    <a:pt x="3088" y="13524"/>
                  </a:lnTo>
                </a:path>
              </a:pathLst>
            </a:custGeom>
            <a:noFill/>
            <a:ln w="9925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34"/>
            <p:cNvSpPr/>
            <p:nvPr/>
          </p:nvSpPr>
          <p:spPr>
            <a:xfrm>
              <a:off x="2112181" y="3379813"/>
              <a:ext cx="30624" cy="558279"/>
            </a:xfrm>
            <a:custGeom>
              <a:avLst/>
              <a:gdLst/>
              <a:ahLst/>
              <a:cxnLst/>
              <a:rect l="l" t="t" r="r" b="b"/>
              <a:pathLst>
                <a:path w="831" h="15149" fill="none" extrusionOk="0">
                  <a:moveTo>
                    <a:pt x="831" y="0"/>
                  </a:moveTo>
                  <a:lnTo>
                    <a:pt x="0" y="15149"/>
                  </a:lnTo>
                </a:path>
              </a:pathLst>
            </a:custGeom>
            <a:noFill/>
            <a:ln w="9925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34"/>
            <p:cNvSpPr/>
            <p:nvPr/>
          </p:nvSpPr>
          <p:spPr>
            <a:xfrm>
              <a:off x="985593" y="4682039"/>
              <a:ext cx="338085" cy="365319"/>
            </a:xfrm>
            <a:custGeom>
              <a:avLst/>
              <a:gdLst/>
              <a:ahLst/>
              <a:cxnLst/>
              <a:rect l="l" t="t" r="r" b="b"/>
              <a:pathLst>
                <a:path w="9174" h="9913" fill="none" extrusionOk="0">
                  <a:moveTo>
                    <a:pt x="4587" y="9913"/>
                  </a:moveTo>
                  <a:lnTo>
                    <a:pt x="4587" y="9913"/>
                  </a:lnTo>
                  <a:cubicBezTo>
                    <a:pt x="2059" y="9913"/>
                    <a:pt x="1" y="7872"/>
                    <a:pt x="1" y="5345"/>
                  </a:cubicBezTo>
                  <a:lnTo>
                    <a:pt x="1" y="0"/>
                  </a:lnTo>
                  <a:lnTo>
                    <a:pt x="9173" y="0"/>
                  </a:lnTo>
                  <a:lnTo>
                    <a:pt x="9173" y="5327"/>
                  </a:lnTo>
                  <a:cubicBezTo>
                    <a:pt x="9173" y="7872"/>
                    <a:pt x="7115" y="9913"/>
                    <a:pt x="4587" y="9913"/>
                  </a:cubicBezTo>
                  <a:close/>
                </a:path>
              </a:pathLst>
            </a:custGeom>
            <a:noFill/>
            <a:ln w="9925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34"/>
            <p:cNvSpPr/>
            <p:nvPr/>
          </p:nvSpPr>
          <p:spPr>
            <a:xfrm>
              <a:off x="1774157" y="4682039"/>
              <a:ext cx="338048" cy="365319"/>
            </a:xfrm>
            <a:custGeom>
              <a:avLst/>
              <a:gdLst/>
              <a:ahLst/>
              <a:cxnLst/>
              <a:rect l="l" t="t" r="r" b="b"/>
              <a:pathLst>
                <a:path w="9173" h="9913" fill="none" extrusionOk="0">
                  <a:moveTo>
                    <a:pt x="4586" y="9913"/>
                  </a:moveTo>
                  <a:lnTo>
                    <a:pt x="4586" y="9913"/>
                  </a:lnTo>
                  <a:cubicBezTo>
                    <a:pt x="2058" y="9913"/>
                    <a:pt x="0" y="7872"/>
                    <a:pt x="0" y="5345"/>
                  </a:cubicBezTo>
                  <a:lnTo>
                    <a:pt x="0" y="0"/>
                  </a:lnTo>
                  <a:lnTo>
                    <a:pt x="9172" y="0"/>
                  </a:lnTo>
                  <a:lnTo>
                    <a:pt x="9172" y="5327"/>
                  </a:lnTo>
                  <a:cubicBezTo>
                    <a:pt x="9172" y="7872"/>
                    <a:pt x="7114" y="9913"/>
                    <a:pt x="4586" y="9913"/>
                  </a:cubicBezTo>
                  <a:close/>
                </a:path>
              </a:pathLst>
            </a:custGeom>
            <a:noFill/>
            <a:ln w="9925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34"/>
            <p:cNvSpPr/>
            <p:nvPr/>
          </p:nvSpPr>
          <p:spPr>
            <a:xfrm>
              <a:off x="1396846" y="3114982"/>
              <a:ext cx="304107" cy="823101"/>
            </a:xfrm>
            <a:custGeom>
              <a:avLst/>
              <a:gdLst/>
              <a:ahLst/>
              <a:cxnLst/>
              <a:rect l="l" t="t" r="r" b="b"/>
              <a:pathLst>
                <a:path w="8252" h="22335" extrusionOk="0">
                  <a:moveTo>
                    <a:pt x="0" y="0"/>
                  </a:moveTo>
                  <a:lnTo>
                    <a:pt x="4135" y="22335"/>
                  </a:lnTo>
                  <a:lnTo>
                    <a:pt x="8252" y="0"/>
                  </a:lnTo>
                  <a:lnTo>
                    <a:pt x="8252" y="0"/>
                  </a:lnTo>
                  <a:cubicBezTo>
                    <a:pt x="7169" y="3268"/>
                    <a:pt x="5598" y="4351"/>
                    <a:pt x="4605" y="4695"/>
                  </a:cubicBezTo>
                  <a:cubicBezTo>
                    <a:pt x="4460" y="4749"/>
                    <a:pt x="4298" y="4803"/>
                    <a:pt x="4135" y="4839"/>
                  </a:cubicBezTo>
                  <a:cubicBezTo>
                    <a:pt x="3973" y="4803"/>
                    <a:pt x="3810" y="4749"/>
                    <a:pt x="3648" y="4695"/>
                  </a:cubicBezTo>
                  <a:cubicBezTo>
                    <a:pt x="2655" y="4333"/>
                    <a:pt x="1084" y="3250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34"/>
            <p:cNvSpPr/>
            <p:nvPr/>
          </p:nvSpPr>
          <p:spPr>
            <a:xfrm>
              <a:off x="1195881" y="2893381"/>
              <a:ext cx="706684" cy="1105243"/>
            </a:xfrm>
            <a:custGeom>
              <a:avLst/>
              <a:gdLst/>
              <a:ahLst/>
              <a:cxnLst/>
              <a:rect l="l" t="t" r="r" b="b"/>
              <a:pathLst>
                <a:path w="19176" h="29991" fill="none" extrusionOk="0">
                  <a:moveTo>
                    <a:pt x="16197" y="12008"/>
                  </a:moveTo>
                  <a:lnTo>
                    <a:pt x="17479" y="13903"/>
                  </a:lnTo>
                  <a:lnTo>
                    <a:pt x="9805" y="29540"/>
                  </a:lnTo>
                  <a:lnTo>
                    <a:pt x="9588" y="29991"/>
                  </a:lnTo>
                  <a:lnTo>
                    <a:pt x="9353" y="29540"/>
                  </a:lnTo>
                  <a:lnTo>
                    <a:pt x="1680" y="13903"/>
                  </a:lnTo>
                  <a:lnTo>
                    <a:pt x="2962" y="12008"/>
                  </a:lnTo>
                  <a:lnTo>
                    <a:pt x="1" y="11014"/>
                  </a:lnTo>
                  <a:lnTo>
                    <a:pt x="1842" y="687"/>
                  </a:lnTo>
                  <a:lnTo>
                    <a:pt x="2095" y="614"/>
                  </a:lnTo>
                  <a:lnTo>
                    <a:pt x="2366" y="542"/>
                  </a:lnTo>
                  <a:lnTo>
                    <a:pt x="2637" y="488"/>
                  </a:lnTo>
                  <a:lnTo>
                    <a:pt x="2781" y="434"/>
                  </a:lnTo>
                  <a:cubicBezTo>
                    <a:pt x="2890" y="416"/>
                    <a:pt x="2980" y="380"/>
                    <a:pt x="3088" y="362"/>
                  </a:cubicBezTo>
                  <a:lnTo>
                    <a:pt x="3341" y="289"/>
                  </a:lnTo>
                  <a:lnTo>
                    <a:pt x="3467" y="253"/>
                  </a:lnTo>
                  <a:lnTo>
                    <a:pt x="3630" y="217"/>
                  </a:lnTo>
                  <a:lnTo>
                    <a:pt x="3756" y="181"/>
                  </a:lnTo>
                  <a:cubicBezTo>
                    <a:pt x="3774" y="181"/>
                    <a:pt x="3792" y="163"/>
                    <a:pt x="3792" y="163"/>
                  </a:cubicBezTo>
                  <a:lnTo>
                    <a:pt x="3919" y="127"/>
                  </a:lnTo>
                  <a:lnTo>
                    <a:pt x="4208" y="55"/>
                  </a:lnTo>
                  <a:lnTo>
                    <a:pt x="4262" y="37"/>
                  </a:lnTo>
                  <a:lnTo>
                    <a:pt x="4352" y="0"/>
                  </a:lnTo>
                  <a:lnTo>
                    <a:pt x="5471" y="6013"/>
                  </a:lnTo>
                  <a:lnTo>
                    <a:pt x="9588" y="28366"/>
                  </a:lnTo>
                  <a:lnTo>
                    <a:pt x="13723" y="6031"/>
                  </a:lnTo>
                  <a:lnTo>
                    <a:pt x="14842" y="19"/>
                  </a:lnTo>
                  <a:lnTo>
                    <a:pt x="14897" y="37"/>
                  </a:lnTo>
                  <a:lnTo>
                    <a:pt x="15240" y="127"/>
                  </a:lnTo>
                  <a:lnTo>
                    <a:pt x="15366" y="163"/>
                  </a:lnTo>
                  <a:lnTo>
                    <a:pt x="15456" y="199"/>
                  </a:lnTo>
                  <a:lnTo>
                    <a:pt x="15547" y="217"/>
                  </a:lnTo>
                  <a:cubicBezTo>
                    <a:pt x="16052" y="362"/>
                    <a:pt x="16720" y="524"/>
                    <a:pt x="17479" y="741"/>
                  </a:cubicBezTo>
                  <a:lnTo>
                    <a:pt x="19176" y="11014"/>
                  </a:lnTo>
                  <a:close/>
                </a:path>
              </a:pathLst>
            </a:custGeom>
            <a:noFill/>
            <a:ln w="9925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34"/>
            <p:cNvSpPr/>
            <p:nvPr/>
          </p:nvSpPr>
          <p:spPr>
            <a:xfrm>
              <a:off x="1184567" y="3641327"/>
              <a:ext cx="876389" cy="1097910"/>
            </a:xfrm>
            <a:custGeom>
              <a:avLst/>
              <a:gdLst/>
              <a:ahLst/>
              <a:cxnLst/>
              <a:rect l="l" t="t" r="r" b="b"/>
              <a:pathLst>
                <a:path w="23781" h="29792" extrusionOk="0">
                  <a:moveTo>
                    <a:pt x="5002" y="0"/>
                  </a:moveTo>
                  <a:lnTo>
                    <a:pt x="1" y="26217"/>
                  </a:lnTo>
                  <a:lnTo>
                    <a:pt x="18797" y="29792"/>
                  </a:lnTo>
                  <a:lnTo>
                    <a:pt x="23780" y="3593"/>
                  </a:lnTo>
                  <a:lnTo>
                    <a:pt x="500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34"/>
            <p:cNvSpPr/>
            <p:nvPr/>
          </p:nvSpPr>
          <p:spPr>
            <a:xfrm>
              <a:off x="1250462" y="3695207"/>
              <a:ext cx="753928" cy="944235"/>
            </a:xfrm>
            <a:custGeom>
              <a:avLst/>
              <a:gdLst/>
              <a:ahLst/>
              <a:cxnLst/>
              <a:rect l="l" t="t" r="r" b="b"/>
              <a:pathLst>
                <a:path w="20458" h="25622" extrusionOk="0">
                  <a:moveTo>
                    <a:pt x="4279" y="1"/>
                  </a:moveTo>
                  <a:lnTo>
                    <a:pt x="0" y="22534"/>
                  </a:lnTo>
                  <a:lnTo>
                    <a:pt x="16160" y="25622"/>
                  </a:lnTo>
                  <a:lnTo>
                    <a:pt x="20457" y="3088"/>
                  </a:lnTo>
                  <a:lnTo>
                    <a:pt x="427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34"/>
            <p:cNvSpPr/>
            <p:nvPr/>
          </p:nvSpPr>
          <p:spPr>
            <a:xfrm>
              <a:off x="1445419" y="3766408"/>
              <a:ext cx="491096" cy="93863"/>
            </a:xfrm>
            <a:custGeom>
              <a:avLst/>
              <a:gdLst/>
              <a:ahLst/>
              <a:cxnLst/>
              <a:rect l="l" t="t" r="r" b="b"/>
              <a:pathLst>
                <a:path w="13326" h="2547" fill="none" extrusionOk="0">
                  <a:moveTo>
                    <a:pt x="1" y="1"/>
                  </a:moveTo>
                  <a:lnTo>
                    <a:pt x="13326" y="2546"/>
                  </a:lnTo>
                </a:path>
              </a:pathLst>
            </a:custGeom>
            <a:noFill/>
            <a:ln w="13550" cap="flat" cmpd="sng">
              <a:solidFill>
                <a:schemeClr val="dk1"/>
              </a:solidFill>
              <a:prstDash val="solid"/>
              <a:miter lim="180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34"/>
            <p:cNvSpPr/>
            <p:nvPr/>
          </p:nvSpPr>
          <p:spPr>
            <a:xfrm>
              <a:off x="1431452" y="3836946"/>
              <a:ext cx="491760" cy="93863"/>
            </a:xfrm>
            <a:custGeom>
              <a:avLst/>
              <a:gdLst/>
              <a:ahLst/>
              <a:cxnLst/>
              <a:rect l="l" t="t" r="r" b="b"/>
              <a:pathLst>
                <a:path w="13344" h="2547" fill="none" extrusionOk="0">
                  <a:moveTo>
                    <a:pt x="0" y="0"/>
                  </a:moveTo>
                  <a:lnTo>
                    <a:pt x="13344" y="2546"/>
                  </a:lnTo>
                </a:path>
              </a:pathLst>
            </a:custGeom>
            <a:noFill/>
            <a:ln w="13550" cap="flat" cmpd="sng">
              <a:solidFill>
                <a:schemeClr val="dk1"/>
              </a:solidFill>
              <a:prstDash val="solid"/>
              <a:miter lim="180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34"/>
            <p:cNvSpPr/>
            <p:nvPr/>
          </p:nvSpPr>
          <p:spPr>
            <a:xfrm>
              <a:off x="1418147" y="3907484"/>
              <a:ext cx="491760" cy="93863"/>
            </a:xfrm>
            <a:custGeom>
              <a:avLst/>
              <a:gdLst/>
              <a:ahLst/>
              <a:cxnLst/>
              <a:rect l="l" t="t" r="r" b="b"/>
              <a:pathLst>
                <a:path w="13344" h="2547" fill="none" extrusionOk="0">
                  <a:moveTo>
                    <a:pt x="0" y="0"/>
                  </a:moveTo>
                  <a:lnTo>
                    <a:pt x="13343" y="2546"/>
                  </a:lnTo>
                </a:path>
              </a:pathLst>
            </a:custGeom>
            <a:noFill/>
            <a:ln w="13550" cap="flat" cmpd="sng">
              <a:solidFill>
                <a:schemeClr val="dk1"/>
              </a:solidFill>
              <a:prstDash val="solid"/>
              <a:miter lim="180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34"/>
            <p:cNvSpPr/>
            <p:nvPr/>
          </p:nvSpPr>
          <p:spPr>
            <a:xfrm>
              <a:off x="1404843" y="3978686"/>
              <a:ext cx="491096" cy="93200"/>
            </a:xfrm>
            <a:custGeom>
              <a:avLst/>
              <a:gdLst/>
              <a:ahLst/>
              <a:cxnLst/>
              <a:rect l="l" t="t" r="r" b="b"/>
              <a:pathLst>
                <a:path w="13326" h="2529" fill="none" extrusionOk="0">
                  <a:moveTo>
                    <a:pt x="0" y="0"/>
                  </a:moveTo>
                  <a:lnTo>
                    <a:pt x="13325" y="2528"/>
                  </a:lnTo>
                </a:path>
              </a:pathLst>
            </a:custGeom>
            <a:noFill/>
            <a:ln w="13550" cap="flat" cmpd="sng">
              <a:solidFill>
                <a:schemeClr val="dk1"/>
              </a:solidFill>
              <a:prstDash val="solid"/>
              <a:miter lim="180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34"/>
            <p:cNvSpPr/>
            <p:nvPr/>
          </p:nvSpPr>
          <p:spPr>
            <a:xfrm>
              <a:off x="1391502" y="4049224"/>
              <a:ext cx="491133" cy="93163"/>
            </a:xfrm>
            <a:custGeom>
              <a:avLst/>
              <a:gdLst/>
              <a:ahLst/>
              <a:cxnLst/>
              <a:rect l="l" t="t" r="r" b="b"/>
              <a:pathLst>
                <a:path w="13327" h="2528" fill="none" extrusionOk="0">
                  <a:moveTo>
                    <a:pt x="1" y="0"/>
                  </a:moveTo>
                  <a:lnTo>
                    <a:pt x="13326" y="2528"/>
                  </a:lnTo>
                </a:path>
              </a:pathLst>
            </a:custGeom>
            <a:noFill/>
            <a:ln w="13550" cap="flat" cmpd="sng">
              <a:solidFill>
                <a:schemeClr val="dk1"/>
              </a:solidFill>
              <a:prstDash val="solid"/>
              <a:miter lim="180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34"/>
            <p:cNvSpPr/>
            <p:nvPr/>
          </p:nvSpPr>
          <p:spPr>
            <a:xfrm>
              <a:off x="1378198" y="4119762"/>
              <a:ext cx="491096" cy="93826"/>
            </a:xfrm>
            <a:custGeom>
              <a:avLst/>
              <a:gdLst/>
              <a:ahLst/>
              <a:cxnLst/>
              <a:rect l="l" t="t" r="r" b="b"/>
              <a:pathLst>
                <a:path w="13326" h="2546" fill="none" extrusionOk="0">
                  <a:moveTo>
                    <a:pt x="1" y="0"/>
                  </a:moveTo>
                  <a:lnTo>
                    <a:pt x="13326" y="2546"/>
                  </a:lnTo>
                </a:path>
              </a:pathLst>
            </a:custGeom>
            <a:noFill/>
            <a:ln w="13550" cap="flat" cmpd="sng">
              <a:solidFill>
                <a:schemeClr val="dk1"/>
              </a:solidFill>
              <a:prstDash val="solid"/>
              <a:miter lim="180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34"/>
            <p:cNvSpPr/>
            <p:nvPr/>
          </p:nvSpPr>
          <p:spPr>
            <a:xfrm>
              <a:off x="1364230" y="4190300"/>
              <a:ext cx="491760" cy="93826"/>
            </a:xfrm>
            <a:custGeom>
              <a:avLst/>
              <a:gdLst/>
              <a:ahLst/>
              <a:cxnLst/>
              <a:rect l="l" t="t" r="r" b="b"/>
              <a:pathLst>
                <a:path w="13344" h="2546" fill="none" extrusionOk="0">
                  <a:moveTo>
                    <a:pt x="1" y="0"/>
                  </a:moveTo>
                  <a:lnTo>
                    <a:pt x="13344" y="2546"/>
                  </a:lnTo>
                </a:path>
              </a:pathLst>
            </a:custGeom>
            <a:noFill/>
            <a:ln w="13550" cap="flat" cmpd="sng">
              <a:solidFill>
                <a:schemeClr val="dk1"/>
              </a:solidFill>
              <a:prstDash val="solid"/>
              <a:miter lim="180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34"/>
            <p:cNvSpPr/>
            <p:nvPr/>
          </p:nvSpPr>
          <p:spPr>
            <a:xfrm>
              <a:off x="1350926" y="4260801"/>
              <a:ext cx="491096" cy="93863"/>
            </a:xfrm>
            <a:custGeom>
              <a:avLst/>
              <a:gdLst/>
              <a:ahLst/>
              <a:cxnLst/>
              <a:rect l="l" t="t" r="r" b="b"/>
              <a:pathLst>
                <a:path w="13326" h="2547" fill="none" extrusionOk="0">
                  <a:moveTo>
                    <a:pt x="1" y="1"/>
                  </a:moveTo>
                  <a:lnTo>
                    <a:pt x="13326" y="2547"/>
                  </a:lnTo>
                </a:path>
              </a:pathLst>
            </a:custGeom>
            <a:noFill/>
            <a:ln w="13550" cap="flat" cmpd="sng">
              <a:solidFill>
                <a:schemeClr val="dk1"/>
              </a:solidFill>
              <a:prstDash val="solid"/>
              <a:miter lim="180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34"/>
            <p:cNvSpPr/>
            <p:nvPr/>
          </p:nvSpPr>
          <p:spPr>
            <a:xfrm>
              <a:off x="1337622" y="4331339"/>
              <a:ext cx="491096" cy="93863"/>
            </a:xfrm>
            <a:custGeom>
              <a:avLst/>
              <a:gdLst/>
              <a:ahLst/>
              <a:cxnLst/>
              <a:rect l="l" t="t" r="r" b="b"/>
              <a:pathLst>
                <a:path w="13326" h="2547" fill="none" extrusionOk="0">
                  <a:moveTo>
                    <a:pt x="0" y="1"/>
                  </a:moveTo>
                  <a:lnTo>
                    <a:pt x="13326" y="2547"/>
                  </a:lnTo>
                </a:path>
              </a:pathLst>
            </a:custGeom>
            <a:noFill/>
            <a:ln w="13550" cap="flat" cmpd="sng">
              <a:solidFill>
                <a:schemeClr val="dk1"/>
              </a:solidFill>
              <a:prstDash val="solid"/>
              <a:miter lim="180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34"/>
            <p:cNvSpPr/>
            <p:nvPr/>
          </p:nvSpPr>
          <p:spPr>
            <a:xfrm>
              <a:off x="1323654" y="4401877"/>
              <a:ext cx="491760" cy="93863"/>
            </a:xfrm>
            <a:custGeom>
              <a:avLst/>
              <a:gdLst/>
              <a:ahLst/>
              <a:cxnLst/>
              <a:rect l="l" t="t" r="r" b="b"/>
              <a:pathLst>
                <a:path w="13344" h="2547" fill="none" extrusionOk="0">
                  <a:moveTo>
                    <a:pt x="0" y="1"/>
                  </a:moveTo>
                  <a:lnTo>
                    <a:pt x="13343" y="2547"/>
                  </a:lnTo>
                </a:path>
              </a:pathLst>
            </a:custGeom>
            <a:noFill/>
            <a:ln w="13550" cap="flat" cmpd="sng">
              <a:solidFill>
                <a:schemeClr val="dk1"/>
              </a:solidFill>
              <a:prstDash val="solid"/>
              <a:miter lim="180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34"/>
            <p:cNvSpPr/>
            <p:nvPr/>
          </p:nvSpPr>
          <p:spPr>
            <a:xfrm>
              <a:off x="1310350" y="4472415"/>
              <a:ext cx="491760" cy="93863"/>
            </a:xfrm>
            <a:custGeom>
              <a:avLst/>
              <a:gdLst/>
              <a:ahLst/>
              <a:cxnLst/>
              <a:rect l="l" t="t" r="r" b="b"/>
              <a:pathLst>
                <a:path w="13344" h="2547" fill="none" extrusionOk="0">
                  <a:moveTo>
                    <a:pt x="0" y="1"/>
                  </a:moveTo>
                  <a:lnTo>
                    <a:pt x="13343" y="2546"/>
                  </a:lnTo>
                </a:path>
              </a:pathLst>
            </a:custGeom>
            <a:noFill/>
            <a:ln w="13550" cap="flat" cmpd="sng">
              <a:solidFill>
                <a:schemeClr val="dk1"/>
              </a:solidFill>
              <a:prstDash val="solid"/>
              <a:miter lim="1805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34"/>
            <p:cNvSpPr/>
            <p:nvPr/>
          </p:nvSpPr>
          <p:spPr>
            <a:xfrm>
              <a:off x="1575845" y="3654484"/>
              <a:ext cx="274846" cy="144572"/>
            </a:xfrm>
            <a:custGeom>
              <a:avLst/>
              <a:gdLst/>
              <a:ahLst/>
              <a:cxnLst/>
              <a:rect l="l" t="t" r="r" b="b"/>
              <a:pathLst>
                <a:path w="7458" h="3923" extrusionOk="0">
                  <a:moveTo>
                    <a:pt x="4006" y="0"/>
                  </a:moveTo>
                  <a:cubicBezTo>
                    <a:pt x="3413" y="0"/>
                    <a:pt x="2893" y="409"/>
                    <a:pt x="2781" y="1015"/>
                  </a:cubicBezTo>
                  <a:lnTo>
                    <a:pt x="2600" y="1882"/>
                  </a:lnTo>
                  <a:lnTo>
                    <a:pt x="217" y="1431"/>
                  </a:lnTo>
                  <a:lnTo>
                    <a:pt x="0" y="2532"/>
                  </a:lnTo>
                  <a:lnTo>
                    <a:pt x="7241" y="3922"/>
                  </a:lnTo>
                  <a:lnTo>
                    <a:pt x="7457" y="2821"/>
                  </a:lnTo>
                  <a:lnTo>
                    <a:pt x="5056" y="2351"/>
                  </a:lnTo>
                  <a:lnTo>
                    <a:pt x="5237" y="1485"/>
                  </a:lnTo>
                  <a:cubicBezTo>
                    <a:pt x="5291" y="1160"/>
                    <a:pt x="5219" y="817"/>
                    <a:pt x="5038" y="546"/>
                  </a:cubicBezTo>
                  <a:cubicBezTo>
                    <a:pt x="4839" y="275"/>
                    <a:pt x="4569" y="76"/>
                    <a:pt x="4244" y="22"/>
                  </a:cubicBezTo>
                  <a:cubicBezTo>
                    <a:pt x="4163" y="8"/>
                    <a:pt x="4084" y="0"/>
                    <a:pt x="40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34"/>
            <p:cNvSpPr/>
            <p:nvPr/>
          </p:nvSpPr>
          <p:spPr>
            <a:xfrm>
              <a:off x="1696948" y="3686067"/>
              <a:ext cx="49272" cy="45402"/>
            </a:xfrm>
            <a:custGeom>
              <a:avLst/>
              <a:gdLst/>
              <a:ahLst/>
              <a:cxnLst/>
              <a:rect l="l" t="t" r="r" b="b"/>
              <a:pathLst>
                <a:path w="1337" h="1232" extrusionOk="0">
                  <a:moveTo>
                    <a:pt x="670" y="1"/>
                  </a:moveTo>
                  <a:cubicBezTo>
                    <a:pt x="376" y="1"/>
                    <a:pt x="120" y="216"/>
                    <a:pt x="73" y="501"/>
                  </a:cubicBezTo>
                  <a:cubicBezTo>
                    <a:pt x="1" y="826"/>
                    <a:pt x="217" y="1151"/>
                    <a:pt x="560" y="1224"/>
                  </a:cubicBezTo>
                  <a:cubicBezTo>
                    <a:pt x="594" y="1229"/>
                    <a:pt x="627" y="1232"/>
                    <a:pt x="661" y="1232"/>
                  </a:cubicBezTo>
                  <a:cubicBezTo>
                    <a:pt x="950" y="1232"/>
                    <a:pt x="1218" y="1028"/>
                    <a:pt x="1283" y="736"/>
                  </a:cubicBezTo>
                  <a:cubicBezTo>
                    <a:pt x="1337" y="393"/>
                    <a:pt x="1120" y="86"/>
                    <a:pt x="795" y="14"/>
                  </a:cubicBezTo>
                  <a:cubicBezTo>
                    <a:pt x="753" y="5"/>
                    <a:pt x="711" y="1"/>
                    <a:pt x="67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34"/>
            <p:cNvSpPr/>
            <p:nvPr/>
          </p:nvSpPr>
          <p:spPr>
            <a:xfrm>
              <a:off x="1406833" y="4220225"/>
              <a:ext cx="1087296" cy="346192"/>
            </a:xfrm>
            <a:custGeom>
              <a:avLst/>
              <a:gdLst/>
              <a:ahLst/>
              <a:cxnLst/>
              <a:rect l="l" t="t" r="r" b="b"/>
              <a:pathLst>
                <a:path w="29504" h="9394" extrusionOk="0">
                  <a:moveTo>
                    <a:pt x="17930" y="1"/>
                  </a:moveTo>
                  <a:lnTo>
                    <a:pt x="452" y="5309"/>
                  </a:lnTo>
                  <a:lnTo>
                    <a:pt x="0" y="8378"/>
                  </a:lnTo>
                  <a:cubicBezTo>
                    <a:pt x="0" y="8378"/>
                    <a:pt x="13141" y="9394"/>
                    <a:pt x="20455" y="9394"/>
                  </a:cubicBezTo>
                  <a:cubicBezTo>
                    <a:pt x="22133" y="9394"/>
                    <a:pt x="23504" y="9340"/>
                    <a:pt x="24339" y="9209"/>
                  </a:cubicBezTo>
                  <a:cubicBezTo>
                    <a:pt x="24881" y="9119"/>
                    <a:pt x="25405" y="9083"/>
                    <a:pt x="25946" y="9064"/>
                  </a:cubicBezTo>
                  <a:cubicBezTo>
                    <a:pt x="28239" y="8577"/>
                    <a:pt x="29395" y="6681"/>
                    <a:pt x="29503" y="831"/>
                  </a:cubicBezTo>
                  <a:lnTo>
                    <a:pt x="1793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34"/>
            <p:cNvSpPr/>
            <p:nvPr/>
          </p:nvSpPr>
          <p:spPr>
            <a:xfrm>
              <a:off x="716780" y="3687873"/>
              <a:ext cx="1748025" cy="958239"/>
            </a:xfrm>
            <a:custGeom>
              <a:avLst/>
              <a:gdLst/>
              <a:ahLst/>
              <a:cxnLst/>
              <a:rect l="l" t="t" r="r" b="b"/>
              <a:pathLst>
                <a:path w="47433" h="26002" extrusionOk="0">
                  <a:moveTo>
                    <a:pt x="46566" y="1"/>
                  </a:moveTo>
                  <a:lnTo>
                    <a:pt x="41258" y="615"/>
                  </a:lnTo>
                  <a:lnTo>
                    <a:pt x="39543" y="4515"/>
                  </a:lnTo>
                  <a:lnTo>
                    <a:pt x="33747" y="10744"/>
                  </a:lnTo>
                  <a:lnTo>
                    <a:pt x="23328" y="13958"/>
                  </a:lnTo>
                  <a:lnTo>
                    <a:pt x="22101" y="14337"/>
                  </a:lnTo>
                  <a:lnTo>
                    <a:pt x="21433" y="14536"/>
                  </a:lnTo>
                  <a:lnTo>
                    <a:pt x="687" y="20928"/>
                  </a:lnTo>
                  <a:lnTo>
                    <a:pt x="0" y="23383"/>
                  </a:lnTo>
                  <a:cubicBezTo>
                    <a:pt x="629" y="23565"/>
                    <a:pt x="1274" y="23656"/>
                    <a:pt x="1919" y="23656"/>
                  </a:cubicBezTo>
                  <a:cubicBezTo>
                    <a:pt x="1978" y="23656"/>
                    <a:pt x="2036" y="23655"/>
                    <a:pt x="2095" y="23654"/>
                  </a:cubicBezTo>
                  <a:lnTo>
                    <a:pt x="2095" y="23654"/>
                  </a:lnTo>
                  <a:lnTo>
                    <a:pt x="1734" y="26001"/>
                  </a:lnTo>
                  <a:cubicBezTo>
                    <a:pt x="3991" y="25586"/>
                    <a:pt x="7602" y="24828"/>
                    <a:pt x="11899" y="23654"/>
                  </a:cubicBezTo>
                  <a:cubicBezTo>
                    <a:pt x="14409" y="22968"/>
                    <a:pt x="17912" y="21921"/>
                    <a:pt x="21433" y="20855"/>
                  </a:cubicBezTo>
                  <a:lnTo>
                    <a:pt x="22101" y="20657"/>
                  </a:lnTo>
                  <a:lnTo>
                    <a:pt x="23310" y="20278"/>
                  </a:lnTo>
                  <a:cubicBezTo>
                    <a:pt x="29467" y="18418"/>
                    <a:pt x="35173" y="16612"/>
                    <a:pt x="35173" y="16612"/>
                  </a:cubicBezTo>
                  <a:lnTo>
                    <a:pt x="34487" y="14048"/>
                  </a:lnTo>
                  <a:cubicBezTo>
                    <a:pt x="35986" y="13091"/>
                    <a:pt x="37719" y="12369"/>
                    <a:pt x="39524" y="11701"/>
                  </a:cubicBezTo>
                  <a:cubicBezTo>
                    <a:pt x="41348" y="11015"/>
                    <a:pt x="41980" y="6952"/>
                    <a:pt x="41980" y="6952"/>
                  </a:cubicBezTo>
                  <a:cubicBezTo>
                    <a:pt x="42082" y="6950"/>
                    <a:pt x="42183" y="6949"/>
                    <a:pt x="42286" y="6949"/>
                  </a:cubicBezTo>
                  <a:cubicBezTo>
                    <a:pt x="43000" y="6949"/>
                    <a:pt x="43725" y="7004"/>
                    <a:pt x="44436" y="7115"/>
                  </a:cubicBezTo>
                  <a:cubicBezTo>
                    <a:pt x="44803" y="7182"/>
                    <a:pt x="45198" y="7224"/>
                    <a:pt x="45553" y="7224"/>
                  </a:cubicBezTo>
                  <a:cubicBezTo>
                    <a:pt x="46157" y="7224"/>
                    <a:pt x="46647" y="7102"/>
                    <a:pt x="46693" y="6772"/>
                  </a:cubicBezTo>
                  <a:cubicBezTo>
                    <a:pt x="46765" y="6230"/>
                    <a:pt x="45014" y="5598"/>
                    <a:pt x="45013" y="5598"/>
                  </a:cubicBezTo>
                  <a:lnTo>
                    <a:pt x="45013" y="5598"/>
                  </a:lnTo>
                  <a:cubicBezTo>
                    <a:pt x="45694" y="5784"/>
                    <a:pt x="46389" y="5877"/>
                    <a:pt x="47085" y="5877"/>
                  </a:cubicBezTo>
                  <a:cubicBezTo>
                    <a:pt x="47201" y="5877"/>
                    <a:pt x="47317" y="5874"/>
                    <a:pt x="47433" y="5869"/>
                  </a:cubicBezTo>
                  <a:cubicBezTo>
                    <a:pt x="47397" y="5526"/>
                    <a:pt x="47343" y="5183"/>
                    <a:pt x="47288" y="4840"/>
                  </a:cubicBezTo>
                  <a:lnTo>
                    <a:pt x="45068" y="3630"/>
                  </a:lnTo>
                  <a:lnTo>
                    <a:pt x="45068" y="3630"/>
                  </a:lnTo>
                  <a:cubicBezTo>
                    <a:pt x="45391" y="3653"/>
                    <a:pt x="45674" y="3663"/>
                    <a:pt x="45924" y="3663"/>
                  </a:cubicBezTo>
                  <a:cubicBezTo>
                    <a:pt x="46469" y="3663"/>
                    <a:pt x="46848" y="3614"/>
                    <a:pt x="47108" y="3540"/>
                  </a:cubicBezTo>
                  <a:cubicBezTo>
                    <a:pt x="47090" y="3341"/>
                    <a:pt x="47054" y="3143"/>
                    <a:pt x="47018" y="2962"/>
                  </a:cubicBezTo>
                  <a:lnTo>
                    <a:pt x="42034" y="1861"/>
                  </a:lnTo>
                  <a:cubicBezTo>
                    <a:pt x="42034" y="1861"/>
                    <a:pt x="42937" y="1608"/>
                    <a:pt x="43786" y="1373"/>
                  </a:cubicBezTo>
                  <a:cubicBezTo>
                    <a:pt x="44400" y="1229"/>
                    <a:pt x="45844" y="1138"/>
                    <a:pt x="46729" y="958"/>
                  </a:cubicBezTo>
                  <a:cubicBezTo>
                    <a:pt x="46675" y="615"/>
                    <a:pt x="46620" y="308"/>
                    <a:pt x="46566" y="1"/>
                  </a:cubicBezTo>
                  <a:close/>
                </a:path>
              </a:pathLst>
            </a:custGeom>
            <a:solidFill>
              <a:srgbClr val="18223F">
                <a:alpha val="115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34"/>
            <p:cNvSpPr/>
            <p:nvPr/>
          </p:nvSpPr>
          <p:spPr>
            <a:xfrm>
              <a:off x="1818897" y="3669520"/>
              <a:ext cx="685899" cy="528907"/>
            </a:xfrm>
            <a:custGeom>
              <a:avLst/>
              <a:gdLst/>
              <a:ahLst/>
              <a:cxnLst/>
              <a:rect l="l" t="t" r="r" b="b"/>
              <a:pathLst>
                <a:path w="18612" h="14352" extrusionOk="0">
                  <a:moveTo>
                    <a:pt x="16316" y="1"/>
                  </a:moveTo>
                  <a:cubicBezTo>
                    <a:pt x="14394" y="1"/>
                    <a:pt x="11275" y="51"/>
                    <a:pt x="10793" y="373"/>
                  </a:cubicBezTo>
                  <a:cubicBezTo>
                    <a:pt x="10089" y="842"/>
                    <a:pt x="5376" y="8227"/>
                    <a:pt x="4871" y="9093"/>
                  </a:cubicBezTo>
                  <a:cubicBezTo>
                    <a:pt x="4347" y="9960"/>
                    <a:pt x="2397" y="9924"/>
                    <a:pt x="1296" y="10123"/>
                  </a:cubicBezTo>
                  <a:cubicBezTo>
                    <a:pt x="1296" y="10123"/>
                    <a:pt x="1" y="14352"/>
                    <a:pt x="1966" y="14352"/>
                  </a:cubicBezTo>
                  <a:cubicBezTo>
                    <a:pt x="2114" y="14352"/>
                    <a:pt x="2281" y="14328"/>
                    <a:pt x="2469" y="14275"/>
                  </a:cubicBezTo>
                  <a:cubicBezTo>
                    <a:pt x="5124" y="13535"/>
                    <a:pt x="6550" y="12235"/>
                    <a:pt x="7796" y="11964"/>
                  </a:cubicBezTo>
                  <a:cubicBezTo>
                    <a:pt x="9728" y="11549"/>
                    <a:pt x="10558" y="9960"/>
                    <a:pt x="10901" y="8787"/>
                  </a:cubicBezTo>
                  <a:cubicBezTo>
                    <a:pt x="11100" y="8100"/>
                    <a:pt x="11371" y="7450"/>
                    <a:pt x="11732" y="6855"/>
                  </a:cubicBezTo>
                  <a:cubicBezTo>
                    <a:pt x="11732" y="6855"/>
                    <a:pt x="13556" y="6927"/>
                    <a:pt x="14368" y="6999"/>
                  </a:cubicBezTo>
                  <a:cubicBezTo>
                    <a:pt x="14866" y="7054"/>
                    <a:pt x="15885" y="7306"/>
                    <a:pt x="16455" y="7306"/>
                  </a:cubicBezTo>
                  <a:cubicBezTo>
                    <a:pt x="16816" y="7306"/>
                    <a:pt x="16996" y="7205"/>
                    <a:pt x="16751" y="6891"/>
                  </a:cubicBezTo>
                  <a:cubicBezTo>
                    <a:pt x="16138" y="6078"/>
                    <a:pt x="12129" y="5392"/>
                    <a:pt x="12129" y="5392"/>
                  </a:cubicBezTo>
                  <a:lnTo>
                    <a:pt x="12129" y="5392"/>
                  </a:lnTo>
                  <a:cubicBezTo>
                    <a:pt x="12129" y="5392"/>
                    <a:pt x="14838" y="5428"/>
                    <a:pt x="16372" y="5699"/>
                  </a:cubicBezTo>
                  <a:cubicBezTo>
                    <a:pt x="16722" y="5761"/>
                    <a:pt x="17008" y="5789"/>
                    <a:pt x="17239" y="5789"/>
                  </a:cubicBezTo>
                  <a:cubicBezTo>
                    <a:pt x="18024" y="5789"/>
                    <a:pt x="18185" y="5467"/>
                    <a:pt x="18088" y="5049"/>
                  </a:cubicBezTo>
                  <a:cubicBezTo>
                    <a:pt x="17983" y="4524"/>
                    <a:pt x="14802" y="3964"/>
                    <a:pt x="13705" y="3964"/>
                  </a:cubicBezTo>
                  <a:cubicBezTo>
                    <a:pt x="13671" y="3964"/>
                    <a:pt x="13639" y="3965"/>
                    <a:pt x="13610" y="3966"/>
                  </a:cubicBezTo>
                  <a:cubicBezTo>
                    <a:pt x="13511" y="3972"/>
                    <a:pt x="13412" y="3975"/>
                    <a:pt x="13312" y="3975"/>
                  </a:cubicBezTo>
                  <a:cubicBezTo>
                    <a:pt x="12834" y="3975"/>
                    <a:pt x="12358" y="3905"/>
                    <a:pt x="11894" y="3785"/>
                  </a:cubicBezTo>
                  <a:cubicBezTo>
                    <a:pt x="11894" y="3785"/>
                    <a:pt x="14982" y="3731"/>
                    <a:pt x="16806" y="3731"/>
                  </a:cubicBezTo>
                  <a:cubicBezTo>
                    <a:pt x="18611" y="3731"/>
                    <a:pt x="18377" y="2593"/>
                    <a:pt x="18377" y="2593"/>
                  </a:cubicBezTo>
                  <a:cubicBezTo>
                    <a:pt x="18377" y="2593"/>
                    <a:pt x="17510" y="2557"/>
                    <a:pt x="16770" y="2557"/>
                  </a:cubicBezTo>
                  <a:cubicBezTo>
                    <a:pt x="16029" y="2557"/>
                    <a:pt x="11660" y="2341"/>
                    <a:pt x="11660" y="2341"/>
                  </a:cubicBezTo>
                  <a:cubicBezTo>
                    <a:pt x="12328" y="1149"/>
                    <a:pt x="15795" y="1311"/>
                    <a:pt x="16896" y="1041"/>
                  </a:cubicBezTo>
                  <a:cubicBezTo>
                    <a:pt x="17979" y="770"/>
                    <a:pt x="17835" y="11"/>
                    <a:pt x="17835" y="11"/>
                  </a:cubicBezTo>
                  <a:cubicBezTo>
                    <a:pt x="17835" y="11"/>
                    <a:pt x="17203" y="1"/>
                    <a:pt x="16316" y="1"/>
                  </a:cubicBezTo>
                  <a:close/>
                </a:path>
              </a:pathLst>
            </a:custGeom>
            <a:solidFill>
              <a:srgbClr val="FFB9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34"/>
            <p:cNvSpPr/>
            <p:nvPr/>
          </p:nvSpPr>
          <p:spPr>
            <a:xfrm>
              <a:off x="666880" y="3880876"/>
              <a:ext cx="473112" cy="309229"/>
            </a:xfrm>
            <a:custGeom>
              <a:avLst/>
              <a:gdLst/>
              <a:ahLst/>
              <a:cxnLst/>
              <a:rect l="l" t="t" r="r" b="b"/>
              <a:pathLst>
                <a:path w="12838" h="8391" extrusionOk="0">
                  <a:moveTo>
                    <a:pt x="1445" y="0"/>
                  </a:moveTo>
                  <a:cubicBezTo>
                    <a:pt x="1445" y="0"/>
                    <a:pt x="1011" y="1102"/>
                    <a:pt x="2041" y="1445"/>
                  </a:cubicBezTo>
                  <a:cubicBezTo>
                    <a:pt x="3052" y="1788"/>
                    <a:pt x="8432" y="3232"/>
                    <a:pt x="8432" y="3232"/>
                  </a:cubicBezTo>
                  <a:lnTo>
                    <a:pt x="217" y="2907"/>
                  </a:lnTo>
                  <a:lnTo>
                    <a:pt x="217" y="2907"/>
                  </a:lnTo>
                  <a:cubicBezTo>
                    <a:pt x="217" y="2907"/>
                    <a:pt x="0" y="4297"/>
                    <a:pt x="1391" y="4406"/>
                  </a:cubicBezTo>
                  <a:cubicBezTo>
                    <a:pt x="2781" y="4514"/>
                    <a:pt x="7728" y="4947"/>
                    <a:pt x="7728" y="4947"/>
                  </a:cubicBezTo>
                  <a:lnTo>
                    <a:pt x="795" y="5489"/>
                  </a:lnTo>
                  <a:cubicBezTo>
                    <a:pt x="795" y="5489"/>
                    <a:pt x="849" y="6446"/>
                    <a:pt x="2366" y="6554"/>
                  </a:cubicBezTo>
                  <a:cubicBezTo>
                    <a:pt x="2865" y="6590"/>
                    <a:pt x="3652" y="6602"/>
                    <a:pt x="4478" y="6602"/>
                  </a:cubicBezTo>
                  <a:cubicBezTo>
                    <a:pt x="6131" y="6602"/>
                    <a:pt x="7945" y="6554"/>
                    <a:pt x="7945" y="6554"/>
                  </a:cubicBezTo>
                  <a:lnTo>
                    <a:pt x="7945" y="6554"/>
                  </a:lnTo>
                  <a:lnTo>
                    <a:pt x="2781" y="7529"/>
                  </a:lnTo>
                  <a:cubicBezTo>
                    <a:pt x="2781" y="7529"/>
                    <a:pt x="2257" y="8378"/>
                    <a:pt x="3431" y="8378"/>
                  </a:cubicBezTo>
                  <a:cubicBezTo>
                    <a:pt x="3710" y="8378"/>
                    <a:pt x="4217" y="8390"/>
                    <a:pt x="4869" y="8390"/>
                  </a:cubicBezTo>
                  <a:cubicBezTo>
                    <a:pt x="6960" y="8390"/>
                    <a:pt x="10539" y="8264"/>
                    <a:pt x="12838" y="7204"/>
                  </a:cubicBezTo>
                  <a:cubicBezTo>
                    <a:pt x="12838" y="7204"/>
                    <a:pt x="12296" y="2456"/>
                    <a:pt x="9443" y="1535"/>
                  </a:cubicBezTo>
                  <a:cubicBezTo>
                    <a:pt x="6591" y="596"/>
                    <a:pt x="1445" y="0"/>
                    <a:pt x="1445" y="0"/>
                  </a:cubicBezTo>
                  <a:close/>
                </a:path>
              </a:pathLst>
            </a:custGeom>
            <a:solidFill>
              <a:srgbClr val="FFB9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34"/>
            <p:cNvSpPr/>
            <p:nvPr/>
          </p:nvSpPr>
          <p:spPr>
            <a:xfrm>
              <a:off x="1342265" y="4387246"/>
              <a:ext cx="972206" cy="244295"/>
            </a:xfrm>
            <a:custGeom>
              <a:avLst/>
              <a:gdLst/>
              <a:ahLst/>
              <a:cxnLst/>
              <a:rect l="l" t="t" r="r" b="b"/>
              <a:pathLst>
                <a:path w="26381" h="6629" extrusionOk="0">
                  <a:moveTo>
                    <a:pt x="524" y="1"/>
                  </a:moveTo>
                  <a:lnTo>
                    <a:pt x="1" y="5526"/>
                  </a:lnTo>
                  <a:cubicBezTo>
                    <a:pt x="1590" y="5796"/>
                    <a:pt x="3323" y="5995"/>
                    <a:pt x="5129" y="6157"/>
                  </a:cubicBezTo>
                  <a:cubicBezTo>
                    <a:pt x="9255" y="6523"/>
                    <a:pt x="13697" y="6628"/>
                    <a:pt x="17482" y="6628"/>
                  </a:cubicBezTo>
                  <a:cubicBezTo>
                    <a:pt x="21746" y="6628"/>
                    <a:pt x="25175" y="6494"/>
                    <a:pt x="26380" y="6446"/>
                  </a:cubicBezTo>
                  <a:lnTo>
                    <a:pt x="26109" y="4677"/>
                  </a:lnTo>
                  <a:cubicBezTo>
                    <a:pt x="25104" y="4749"/>
                    <a:pt x="23834" y="4780"/>
                    <a:pt x="22403" y="4780"/>
                  </a:cubicBezTo>
                  <a:cubicBezTo>
                    <a:pt x="17051" y="4780"/>
                    <a:pt x="9460" y="4352"/>
                    <a:pt x="5129" y="4081"/>
                  </a:cubicBezTo>
                  <a:cubicBezTo>
                    <a:pt x="3070" y="3937"/>
                    <a:pt x="1752" y="3846"/>
                    <a:pt x="1752" y="3846"/>
                  </a:cubicBezTo>
                  <a:lnTo>
                    <a:pt x="2204" y="777"/>
                  </a:lnTo>
                  <a:lnTo>
                    <a:pt x="524" y="1"/>
                  </a:lnTo>
                  <a:close/>
                </a:path>
              </a:pathLst>
            </a:custGeom>
            <a:solidFill>
              <a:srgbClr val="18223F">
                <a:alpha val="115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34"/>
            <p:cNvSpPr/>
            <p:nvPr/>
          </p:nvSpPr>
          <p:spPr>
            <a:xfrm>
              <a:off x="603675" y="4039900"/>
              <a:ext cx="1384032" cy="519694"/>
            </a:xfrm>
            <a:custGeom>
              <a:avLst/>
              <a:gdLst/>
              <a:ahLst/>
              <a:cxnLst/>
              <a:rect l="l" t="t" r="r" b="b"/>
              <a:pathLst>
                <a:path w="37556" h="14102" extrusionOk="0">
                  <a:moveTo>
                    <a:pt x="34703" y="0"/>
                  </a:moveTo>
                  <a:lnTo>
                    <a:pt x="26127" y="1228"/>
                  </a:lnTo>
                  <a:lnTo>
                    <a:pt x="14535" y="2889"/>
                  </a:lnTo>
                  <a:cubicBezTo>
                    <a:pt x="13163" y="3684"/>
                    <a:pt x="5995" y="4731"/>
                    <a:pt x="3015" y="5020"/>
                  </a:cubicBezTo>
                  <a:cubicBezTo>
                    <a:pt x="1986" y="5146"/>
                    <a:pt x="993" y="5381"/>
                    <a:pt x="0" y="5706"/>
                  </a:cubicBezTo>
                  <a:cubicBezTo>
                    <a:pt x="144" y="12802"/>
                    <a:pt x="1788" y="14102"/>
                    <a:pt x="5164" y="14102"/>
                  </a:cubicBezTo>
                  <a:cubicBezTo>
                    <a:pt x="8974" y="13669"/>
                    <a:pt x="18435" y="11249"/>
                    <a:pt x="26127" y="9155"/>
                  </a:cubicBezTo>
                  <a:cubicBezTo>
                    <a:pt x="32410" y="7439"/>
                    <a:pt x="37556" y="5959"/>
                    <a:pt x="37556" y="5959"/>
                  </a:cubicBezTo>
                  <a:cubicBezTo>
                    <a:pt x="36780" y="1553"/>
                    <a:pt x="34703" y="0"/>
                    <a:pt x="347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34"/>
            <p:cNvSpPr/>
            <p:nvPr/>
          </p:nvSpPr>
          <p:spPr>
            <a:xfrm>
              <a:off x="1548574" y="2856785"/>
              <a:ext cx="2027" cy="37"/>
            </a:xfrm>
            <a:custGeom>
              <a:avLst/>
              <a:gdLst/>
              <a:ahLst/>
              <a:cxnLst/>
              <a:rect l="l" t="t" r="r" b="b"/>
              <a:pathLst>
                <a:path w="55" h="1" extrusionOk="0">
                  <a:moveTo>
                    <a:pt x="54" y="0"/>
                  </a:moveTo>
                  <a:lnTo>
                    <a:pt x="0" y="0"/>
                  </a:lnTo>
                  <a:cubicBezTo>
                    <a:pt x="18" y="0"/>
                    <a:pt x="36" y="0"/>
                    <a:pt x="54" y="0"/>
                  </a:cubicBezTo>
                  <a:close/>
                </a:path>
              </a:pathLst>
            </a:custGeom>
            <a:solidFill>
              <a:srgbClr val="FFB9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34"/>
            <p:cNvSpPr/>
            <p:nvPr/>
          </p:nvSpPr>
          <p:spPr>
            <a:xfrm>
              <a:off x="1549237" y="2902705"/>
              <a:ext cx="37" cy="3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FFB9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34"/>
            <p:cNvSpPr/>
            <p:nvPr/>
          </p:nvSpPr>
          <p:spPr>
            <a:xfrm>
              <a:off x="1549237" y="2903368"/>
              <a:ext cx="37" cy="3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FFB9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20" name="Google Shape;720;p34"/>
          <p:cNvSpPr/>
          <p:nvPr/>
        </p:nvSpPr>
        <p:spPr>
          <a:xfrm rot="-4546561">
            <a:off x="9094907" y="911235"/>
            <a:ext cx="11737" cy="8192"/>
          </a:xfrm>
          <a:custGeom>
            <a:avLst/>
            <a:gdLst/>
            <a:ahLst/>
            <a:cxnLst/>
            <a:rect l="l" t="t" r="r" b="b"/>
            <a:pathLst>
              <a:path w="341" h="238" extrusionOk="0">
                <a:moveTo>
                  <a:pt x="181" y="0"/>
                </a:moveTo>
                <a:cubicBezTo>
                  <a:pt x="80" y="0"/>
                  <a:pt x="0" y="148"/>
                  <a:pt x="104" y="222"/>
                </a:cubicBezTo>
                <a:cubicBezTo>
                  <a:pt x="121" y="233"/>
                  <a:pt x="138" y="238"/>
                  <a:pt x="155" y="238"/>
                </a:cubicBezTo>
                <a:cubicBezTo>
                  <a:pt x="250" y="238"/>
                  <a:pt x="341" y="85"/>
                  <a:pt x="249" y="23"/>
                </a:cubicBezTo>
                <a:cubicBezTo>
                  <a:pt x="226" y="7"/>
                  <a:pt x="203" y="0"/>
                  <a:pt x="181" y="0"/>
                </a:cubicBezTo>
                <a:close/>
              </a:path>
            </a:pathLst>
          </a:custGeom>
          <a:solidFill>
            <a:srgbClr val="90A8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1" name="Google Shape;721;p34"/>
          <p:cNvSpPr/>
          <p:nvPr/>
        </p:nvSpPr>
        <p:spPr>
          <a:xfrm rot="-4546561">
            <a:off x="9092449" y="1013040"/>
            <a:ext cx="11634" cy="8639"/>
          </a:xfrm>
          <a:custGeom>
            <a:avLst/>
            <a:gdLst/>
            <a:ahLst/>
            <a:cxnLst/>
            <a:rect l="l" t="t" r="r" b="b"/>
            <a:pathLst>
              <a:path w="338" h="251" extrusionOk="0">
                <a:moveTo>
                  <a:pt x="186" y="1"/>
                </a:moveTo>
                <a:cubicBezTo>
                  <a:pt x="83" y="1"/>
                  <a:pt x="0" y="161"/>
                  <a:pt x="105" y="221"/>
                </a:cubicBezTo>
                <a:cubicBezTo>
                  <a:pt x="130" y="242"/>
                  <a:pt x="154" y="251"/>
                  <a:pt x="177" y="251"/>
                </a:cubicBezTo>
                <a:cubicBezTo>
                  <a:pt x="272" y="251"/>
                  <a:pt x="337" y="95"/>
                  <a:pt x="250" y="22"/>
                </a:cubicBezTo>
                <a:cubicBezTo>
                  <a:pt x="229" y="7"/>
                  <a:pt x="207" y="1"/>
                  <a:pt x="186" y="1"/>
                </a:cubicBezTo>
                <a:close/>
              </a:path>
            </a:pathLst>
          </a:custGeom>
          <a:solidFill>
            <a:srgbClr val="90A8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2" name="Google Shape;722;p34"/>
          <p:cNvSpPr/>
          <p:nvPr/>
        </p:nvSpPr>
        <p:spPr>
          <a:xfrm rot="-4546561">
            <a:off x="9162106" y="990469"/>
            <a:ext cx="11703" cy="8433"/>
          </a:xfrm>
          <a:custGeom>
            <a:avLst/>
            <a:gdLst/>
            <a:ahLst/>
            <a:cxnLst/>
            <a:rect l="l" t="t" r="r" b="b"/>
            <a:pathLst>
              <a:path w="340" h="245" extrusionOk="0">
                <a:moveTo>
                  <a:pt x="175" y="1"/>
                </a:moveTo>
                <a:cubicBezTo>
                  <a:pt x="83" y="1"/>
                  <a:pt x="1" y="148"/>
                  <a:pt x="90" y="223"/>
                </a:cubicBezTo>
                <a:cubicBezTo>
                  <a:pt x="111" y="238"/>
                  <a:pt x="133" y="244"/>
                  <a:pt x="154" y="244"/>
                </a:cubicBezTo>
                <a:cubicBezTo>
                  <a:pt x="257" y="244"/>
                  <a:pt x="340" y="84"/>
                  <a:pt x="234" y="24"/>
                </a:cubicBezTo>
                <a:cubicBezTo>
                  <a:pt x="215" y="8"/>
                  <a:pt x="195" y="1"/>
                  <a:pt x="175" y="1"/>
                </a:cubicBezTo>
                <a:close/>
              </a:path>
            </a:pathLst>
          </a:custGeom>
          <a:solidFill>
            <a:srgbClr val="90A8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3" name="Google Shape;723;p34"/>
          <p:cNvSpPr/>
          <p:nvPr/>
        </p:nvSpPr>
        <p:spPr>
          <a:xfrm rot="-4546561">
            <a:off x="8999795" y="923568"/>
            <a:ext cx="11875" cy="8571"/>
          </a:xfrm>
          <a:custGeom>
            <a:avLst/>
            <a:gdLst/>
            <a:ahLst/>
            <a:cxnLst/>
            <a:rect l="l" t="t" r="r" b="b"/>
            <a:pathLst>
              <a:path w="345" h="249" extrusionOk="0">
                <a:moveTo>
                  <a:pt x="196" y="1"/>
                </a:moveTo>
                <a:cubicBezTo>
                  <a:pt x="89" y="1"/>
                  <a:pt x="1" y="156"/>
                  <a:pt x="108" y="233"/>
                </a:cubicBezTo>
                <a:cubicBezTo>
                  <a:pt x="127" y="244"/>
                  <a:pt x="146" y="249"/>
                  <a:pt x="164" y="249"/>
                </a:cubicBezTo>
                <a:cubicBezTo>
                  <a:pt x="267" y="249"/>
                  <a:pt x="345" y="93"/>
                  <a:pt x="253" y="16"/>
                </a:cubicBezTo>
                <a:cubicBezTo>
                  <a:pt x="234" y="6"/>
                  <a:pt x="215" y="1"/>
                  <a:pt x="196" y="1"/>
                </a:cubicBezTo>
                <a:close/>
              </a:path>
            </a:pathLst>
          </a:custGeom>
          <a:solidFill>
            <a:srgbClr val="90A8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4" name="Google Shape;724;p34"/>
          <p:cNvSpPr/>
          <p:nvPr/>
        </p:nvSpPr>
        <p:spPr>
          <a:xfrm rot="-4546561">
            <a:off x="9037215" y="982535"/>
            <a:ext cx="11668" cy="8467"/>
          </a:xfrm>
          <a:custGeom>
            <a:avLst/>
            <a:gdLst/>
            <a:ahLst/>
            <a:cxnLst/>
            <a:rect l="l" t="t" r="r" b="b"/>
            <a:pathLst>
              <a:path w="339" h="246" extrusionOk="0">
                <a:moveTo>
                  <a:pt x="175" y="1"/>
                </a:moveTo>
                <a:cubicBezTo>
                  <a:pt x="83" y="1"/>
                  <a:pt x="1" y="148"/>
                  <a:pt x="90" y="223"/>
                </a:cubicBezTo>
                <a:cubicBezTo>
                  <a:pt x="112" y="239"/>
                  <a:pt x="135" y="246"/>
                  <a:pt x="157" y="246"/>
                </a:cubicBezTo>
                <a:cubicBezTo>
                  <a:pt x="259" y="246"/>
                  <a:pt x="338" y="98"/>
                  <a:pt x="234" y="24"/>
                </a:cubicBezTo>
                <a:cubicBezTo>
                  <a:pt x="215" y="8"/>
                  <a:pt x="195" y="1"/>
                  <a:pt x="175" y="1"/>
                </a:cubicBezTo>
                <a:close/>
              </a:path>
            </a:pathLst>
          </a:custGeom>
          <a:solidFill>
            <a:srgbClr val="90A8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5" name="Google Shape;725;p34"/>
          <p:cNvSpPr/>
          <p:nvPr/>
        </p:nvSpPr>
        <p:spPr>
          <a:xfrm rot="-4546561">
            <a:off x="9106233" y="969594"/>
            <a:ext cx="12219" cy="8399"/>
          </a:xfrm>
          <a:custGeom>
            <a:avLst/>
            <a:gdLst/>
            <a:ahLst/>
            <a:cxnLst/>
            <a:rect l="l" t="t" r="r" b="b"/>
            <a:pathLst>
              <a:path w="355" h="244" extrusionOk="0">
                <a:moveTo>
                  <a:pt x="181" y="1"/>
                </a:moveTo>
                <a:cubicBezTo>
                  <a:pt x="80" y="1"/>
                  <a:pt x="1" y="148"/>
                  <a:pt x="105" y="222"/>
                </a:cubicBezTo>
                <a:cubicBezTo>
                  <a:pt x="126" y="237"/>
                  <a:pt x="147" y="244"/>
                  <a:pt x="168" y="244"/>
                </a:cubicBezTo>
                <a:cubicBezTo>
                  <a:pt x="272" y="244"/>
                  <a:pt x="354" y="84"/>
                  <a:pt x="249" y="24"/>
                </a:cubicBezTo>
                <a:cubicBezTo>
                  <a:pt x="226" y="8"/>
                  <a:pt x="203" y="1"/>
                  <a:pt x="181" y="1"/>
                </a:cubicBezTo>
                <a:close/>
              </a:path>
            </a:pathLst>
          </a:custGeom>
          <a:solidFill>
            <a:srgbClr val="90A8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6" name="Google Shape;726;p34"/>
          <p:cNvSpPr/>
          <p:nvPr/>
        </p:nvSpPr>
        <p:spPr>
          <a:xfrm rot="-4546561">
            <a:off x="9094529" y="1070142"/>
            <a:ext cx="11634" cy="8467"/>
          </a:xfrm>
          <a:custGeom>
            <a:avLst/>
            <a:gdLst/>
            <a:ahLst/>
            <a:cxnLst/>
            <a:rect l="l" t="t" r="r" b="b"/>
            <a:pathLst>
              <a:path w="338" h="246" extrusionOk="0">
                <a:moveTo>
                  <a:pt x="174" y="1"/>
                </a:moveTo>
                <a:cubicBezTo>
                  <a:pt x="82" y="1"/>
                  <a:pt x="0" y="148"/>
                  <a:pt x="89" y="222"/>
                </a:cubicBezTo>
                <a:cubicBezTo>
                  <a:pt x="112" y="239"/>
                  <a:pt x="135" y="245"/>
                  <a:pt x="157" y="245"/>
                </a:cubicBezTo>
                <a:cubicBezTo>
                  <a:pt x="259" y="245"/>
                  <a:pt x="338" y="98"/>
                  <a:pt x="234" y="24"/>
                </a:cubicBezTo>
                <a:cubicBezTo>
                  <a:pt x="215" y="8"/>
                  <a:pt x="194" y="1"/>
                  <a:pt x="174" y="1"/>
                </a:cubicBezTo>
                <a:close/>
              </a:path>
            </a:pathLst>
          </a:custGeom>
          <a:solidFill>
            <a:srgbClr val="90A8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7" name="Google Shape;727;p34"/>
          <p:cNvSpPr/>
          <p:nvPr/>
        </p:nvSpPr>
        <p:spPr>
          <a:xfrm rot="-4546561">
            <a:off x="9144597" y="1059751"/>
            <a:ext cx="11634" cy="8467"/>
          </a:xfrm>
          <a:custGeom>
            <a:avLst/>
            <a:gdLst/>
            <a:ahLst/>
            <a:cxnLst/>
            <a:rect l="l" t="t" r="r" b="b"/>
            <a:pathLst>
              <a:path w="338" h="246" extrusionOk="0">
                <a:moveTo>
                  <a:pt x="174" y="1"/>
                </a:moveTo>
                <a:cubicBezTo>
                  <a:pt x="82" y="1"/>
                  <a:pt x="0" y="148"/>
                  <a:pt x="90" y="223"/>
                </a:cubicBezTo>
                <a:cubicBezTo>
                  <a:pt x="112" y="239"/>
                  <a:pt x="135" y="246"/>
                  <a:pt x="157" y="246"/>
                </a:cubicBezTo>
                <a:cubicBezTo>
                  <a:pt x="259" y="246"/>
                  <a:pt x="338" y="98"/>
                  <a:pt x="234" y="24"/>
                </a:cubicBezTo>
                <a:cubicBezTo>
                  <a:pt x="215" y="8"/>
                  <a:pt x="194" y="1"/>
                  <a:pt x="174" y="1"/>
                </a:cubicBezTo>
                <a:close/>
              </a:path>
            </a:pathLst>
          </a:custGeom>
          <a:solidFill>
            <a:srgbClr val="90A8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8" name="Google Shape;728;p34"/>
          <p:cNvSpPr/>
          <p:nvPr/>
        </p:nvSpPr>
        <p:spPr>
          <a:xfrm rot="-4546561">
            <a:off x="9205510" y="1067375"/>
            <a:ext cx="11634" cy="8467"/>
          </a:xfrm>
          <a:custGeom>
            <a:avLst/>
            <a:gdLst/>
            <a:ahLst/>
            <a:cxnLst/>
            <a:rect l="l" t="t" r="r" b="b"/>
            <a:pathLst>
              <a:path w="338" h="246" extrusionOk="0">
                <a:moveTo>
                  <a:pt x="181" y="0"/>
                </a:moveTo>
                <a:cubicBezTo>
                  <a:pt x="79" y="0"/>
                  <a:pt x="0" y="148"/>
                  <a:pt x="104" y="222"/>
                </a:cubicBezTo>
                <a:cubicBezTo>
                  <a:pt x="127" y="238"/>
                  <a:pt x="149" y="245"/>
                  <a:pt x="170" y="245"/>
                </a:cubicBezTo>
                <a:cubicBezTo>
                  <a:pt x="268" y="245"/>
                  <a:pt x="338" y="98"/>
                  <a:pt x="249" y="23"/>
                </a:cubicBezTo>
                <a:cubicBezTo>
                  <a:pt x="226" y="7"/>
                  <a:pt x="203" y="0"/>
                  <a:pt x="181" y="0"/>
                </a:cubicBezTo>
                <a:close/>
              </a:path>
            </a:pathLst>
          </a:custGeom>
          <a:solidFill>
            <a:srgbClr val="90A8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9" name="Google Shape;729;p34"/>
          <p:cNvSpPr/>
          <p:nvPr/>
        </p:nvSpPr>
        <p:spPr>
          <a:xfrm rot="-4546561">
            <a:off x="9228478" y="1034188"/>
            <a:ext cx="11772" cy="8192"/>
          </a:xfrm>
          <a:custGeom>
            <a:avLst/>
            <a:gdLst/>
            <a:ahLst/>
            <a:cxnLst/>
            <a:rect l="l" t="t" r="r" b="b"/>
            <a:pathLst>
              <a:path w="342" h="238" extrusionOk="0">
                <a:moveTo>
                  <a:pt x="181" y="1"/>
                </a:moveTo>
                <a:cubicBezTo>
                  <a:pt x="80" y="1"/>
                  <a:pt x="1" y="148"/>
                  <a:pt x="105" y="222"/>
                </a:cubicBezTo>
                <a:cubicBezTo>
                  <a:pt x="121" y="233"/>
                  <a:pt x="138" y="238"/>
                  <a:pt x="155" y="238"/>
                </a:cubicBezTo>
                <a:cubicBezTo>
                  <a:pt x="251" y="238"/>
                  <a:pt x="341" y="85"/>
                  <a:pt x="249" y="24"/>
                </a:cubicBezTo>
                <a:cubicBezTo>
                  <a:pt x="227" y="8"/>
                  <a:pt x="203" y="1"/>
                  <a:pt x="181" y="1"/>
                </a:cubicBezTo>
                <a:close/>
              </a:path>
            </a:pathLst>
          </a:custGeom>
          <a:solidFill>
            <a:srgbClr val="90A8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0" name="Google Shape;730;p34"/>
          <p:cNvSpPr/>
          <p:nvPr/>
        </p:nvSpPr>
        <p:spPr>
          <a:xfrm rot="-4546561">
            <a:off x="9283020" y="1074020"/>
            <a:ext cx="12185" cy="8399"/>
          </a:xfrm>
          <a:custGeom>
            <a:avLst/>
            <a:gdLst/>
            <a:ahLst/>
            <a:cxnLst/>
            <a:rect l="l" t="t" r="r" b="b"/>
            <a:pathLst>
              <a:path w="354" h="244" extrusionOk="0">
                <a:moveTo>
                  <a:pt x="181" y="0"/>
                </a:moveTo>
                <a:cubicBezTo>
                  <a:pt x="80" y="0"/>
                  <a:pt x="0" y="148"/>
                  <a:pt x="104" y="222"/>
                </a:cubicBezTo>
                <a:cubicBezTo>
                  <a:pt x="126" y="237"/>
                  <a:pt x="147" y="244"/>
                  <a:pt x="168" y="244"/>
                </a:cubicBezTo>
                <a:cubicBezTo>
                  <a:pt x="272" y="244"/>
                  <a:pt x="354" y="83"/>
                  <a:pt x="249" y="23"/>
                </a:cubicBezTo>
                <a:cubicBezTo>
                  <a:pt x="226" y="7"/>
                  <a:pt x="203" y="0"/>
                  <a:pt x="181" y="0"/>
                </a:cubicBezTo>
                <a:close/>
              </a:path>
            </a:pathLst>
          </a:custGeom>
          <a:solidFill>
            <a:srgbClr val="90A8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1" name="Google Shape;731;p34"/>
          <p:cNvSpPr/>
          <p:nvPr/>
        </p:nvSpPr>
        <p:spPr>
          <a:xfrm rot="-4546561">
            <a:off x="9313207" y="1039544"/>
            <a:ext cx="11634" cy="8433"/>
          </a:xfrm>
          <a:custGeom>
            <a:avLst/>
            <a:gdLst/>
            <a:ahLst/>
            <a:cxnLst/>
            <a:rect l="l" t="t" r="r" b="b"/>
            <a:pathLst>
              <a:path w="338" h="245" extrusionOk="0">
                <a:moveTo>
                  <a:pt x="181" y="0"/>
                </a:moveTo>
                <a:cubicBezTo>
                  <a:pt x="79" y="0"/>
                  <a:pt x="0" y="148"/>
                  <a:pt x="104" y="222"/>
                </a:cubicBezTo>
                <a:cubicBezTo>
                  <a:pt x="123" y="238"/>
                  <a:pt x="144" y="245"/>
                  <a:pt x="164" y="245"/>
                </a:cubicBezTo>
                <a:cubicBezTo>
                  <a:pt x="256" y="245"/>
                  <a:pt x="338" y="97"/>
                  <a:pt x="248" y="23"/>
                </a:cubicBezTo>
                <a:cubicBezTo>
                  <a:pt x="226" y="7"/>
                  <a:pt x="203" y="0"/>
                  <a:pt x="181" y="0"/>
                </a:cubicBezTo>
                <a:close/>
              </a:path>
            </a:pathLst>
          </a:custGeom>
          <a:solidFill>
            <a:srgbClr val="90A8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2" name="Google Shape;732;p34"/>
          <p:cNvSpPr/>
          <p:nvPr/>
        </p:nvSpPr>
        <p:spPr>
          <a:xfrm rot="-4546561">
            <a:off x="9284710" y="981513"/>
            <a:ext cx="12185" cy="8433"/>
          </a:xfrm>
          <a:custGeom>
            <a:avLst/>
            <a:gdLst/>
            <a:ahLst/>
            <a:cxnLst/>
            <a:rect l="l" t="t" r="r" b="b"/>
            <a:pathLst>
              <a:path w="354" h="245" extrusionOk="0">
                <a:moveTo>
                  <a:pt x="186" y="1"/>
                </a:moveTo>
                <a:cubicBezTo>
                  <a:pt x="83" y="1"/>
                  <a:pt x="0" y="161"/>
                  <a:pt x="105" y="221"/>
                </a:cubicBezTo>
                <a:cubicBezTo>
                  <a:pt x="128" y="237"/>
                  <a:pt x="151" y="244"/>
                  <a:pt x="173" y="244"/>
                </a:cubicBezTo>
                <a:cubicBezTo>
                  <a:pt x="275" y="244"/>
                  <a:pt x="354" y="97"/>
                  <a:pt x="250" y="22"/>
                </a:cubicBezTo>
                <a:cubicBezTo>
                  <a:pt x="229" y="7"/>
                  <a:pt x="207" y="1"/>
                  <a:pt x="186" y="1"/>
                </a:cubicBezTo>
                <a:close/>
              </a:path>
            </a:pathLst>
          </a:custGeom>
          <a:solidFill>
            <a:srgbClr val="90A8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3" name="Google Shape;733;p34"/>
          <p:cNvSpPr/>
          <p:nvPr/>
        </p:nvSpPr>
        <p:spPr>
          <a:xfrm rot="-4546561">
            <a:off x="9310485" y="941573"/>
            <a:ext cx="11668" cy="8399"/>
          </a:xfrm>
          <a:custGeom>
            <a:avLst/>
            <a:gdLst/>
            <a:ahLst/>
            <a:cxnLst/>
            <a:rect l="l" t="t" r="r" b="b"/>
            <a:pathLst>
              <a:path w="339" h="244" extrusionOk="0">
                <a:moveTo>
                  <a:pt x="179" y="0"/>
                </a:moveTo>
                <a:cubicBezTo>
                  <a:pt x="85" y="0"/>
                  <a:pt x="0" y="160"/>
                  <a:pt x="90" y="220"/>
                </a:cubicBezTo>
                <a:cubicBezTo>
                  <a:pt x="113" y="236"/>
                  <a:pt x="136" y="243"/>
                  <a:pt x="158" y="243"/>
                </a:cubicBezTo>
                <a:cubicBezTo>
                  <a:pt x="260" y="243"/>
                  <a:pt x="339" y="96"/>
                  <a:pt x="235" y="22"/>
                </a:cubicBezTo>
                <a:cubicBezTo>
                  <a:pt x="217" y="7"/>
                  <a:pt x="198" y="0"/>
                  <a:pt x="179" y="0"/>
                </a:cubicBezTo>
                <a:close/>
              </a:path>
            </a:pathLst>
          </a:custGeom>
          <a:solidFill>
            <a:srgbClr val="90A8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4" name="Google Shape;734;p34"/>
          <p:cNvSpPr/>
          <p:nvPr/>
        </p:nvSpPr>
        <p:spPr>
          <a:xfrm rot="-4546561">
            <a:off x="9240668" y="919205"/>
            <a:ext cx="11875" cy="8571"/>
          </a:xfrm>
          <a:custGeom>
            <a:avLst/>
            <a:gdLst/>
            <a:ahLst/>
            <a:cxnLst/>
            <a:rect l="l" t="t" r="r" b="b"/>
            <a:pathLst>
              <a:path w="345" h="249" extrusionOk="0">
                <a:moveTo>
                  <a:pt x="196" y="1"/>
                </a:moveTo>
                <a:cubicBezTo>
                  <a:pt x="89" y="1"/>
                  <a:pt x="0" y="156"/>
                  <a:pt x="108" y="233"/>
                </a:cubicBezTo>
                <a:cubicBezTo>
                  <a:pt x="124" y="244"/>
                  <a:pt x="141" y="248"/>
                  <a:pt x="158" y="248"/>
                </a:cubicBezTo>
                <a:cubicBezTo>
                  <a:pt x="254" y="248"/>
                  <a:pt x="345" y="93"/>
                  <a:pt x="252" y="16"/>
                </a:cubicBezTo>
                <a:cubicBezTo>
                  <a:pt x="234" y="5"/>
                  <a:pt x="214" y="1"/>
                  <a:pt x="196" y="1"/>
                </a:cubicBezTo>
                <a:close/>
              </a:path>
            </a:pathLst>
          </a:custGeom>
          <a:solidFill>
            <a:srgbClr val="90A8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44" y="3052166"/>
            <a:ext cx="553599" cy="468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Google Shape;794;p37"/>
          <p:cNvSpPr txBox="1">
            <a:spLocks noGrp="1"/>
          </p:cNvSpPr>
          <p:nvPr>
            <p:ph type="title"/>
          </p:nvPr>
        </p:nvSpPr>
        <p:spPr>
          <a:xfrm>
            <a:off x="1507408" y="577936"/>
            <a:ext cx="4722600" cy="74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solidFill>
                  <a:schemeClr val="accent6"/>
                </a:solidFill>
              </a:rPr>
              <a:t>I</a:t>
            </a:r>
            <a:r>
              <a:rPr lang="en" dirty="0">
                <a:solidFill>
                  <a:schemeClr val="accent6"/>
                </a:solidFill>
              </a:rPr>
              <a:t>nspection </a:t>
            </a:r>
            <a:endParaRPr dirty="0">
              <a:solidFill>
                <a:schemeClr val="accent6"/>
              </a:solidFill>
            </a:endParaRPr>
          </a:p>
        </p:txBody>
      </p:sp>
      <p:sp>
        <p:nvSpPr>
          <p:cNvPr id="795" name="Google Shape;795;p37"/>
          <p:cNvSpPr txBox="1">
            <a:spLocks noGrp="1"/>
          </p:cNvSpPr>
          <p:nvPr>
            <p:ph type="subTitle" idx="1"/>
          </p:nvPr>
        </p:nvSpPr>
        <p:spPr>
          <a:xfrm>
            <a:off x="0" y="1604449"/>
            <a:ext cx="7365304" cy="292522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n-US" b="1" dirty="0"/>
              <a:t>Left the upper buttock with your left hand and inspect : 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Wingdings" panose="05000000000000000000" pitchFamily="2" charset="2"/>
              <a:buChar char="ü"/>
            </a:pPr>
            <a:r>
              <a:rPr lang="en-US" dirty="0"/>
              <a:t>-anus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Wingdings" panose="05000000000000000000" pitchFamily="2" charset="2"/>
              <a:buChar char="ü"/>
            </a:pPr>
            <a:r>
              <a:rPr lang="en-US" dirty="0"/>
              <a:t>-perianal skin 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Wingdings" panose="05000000000000000000" pitchFamily="2" charset="2"/>
              <a:buChar char="ü"/>
            </a:pPr>
            <a:r>
              <a:rPr lang="en-US" dirty="0"/>
              <a:t>-perineum 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n-US" b="1" dirty="0"/>
              <a:t>Look for :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Wingdings" panose="05000000000000000000" pitchFamily="2" charset="2"/>
              <a:buChar char="ü"/>
            </a:pPr>
            <a:r>
              <a:rPr lang="en-US" dirty="0"/>
              <a:t>Skin – rashes 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Wingdings" panose="05000000000000000000" pitchFamily="2" charset="2"/>
              <a:buChar char="ü"/>
            </a:pPr>
            <a:r>
              <a:rPr lang="en-US" dirty="0"/>
              <a:t>Discharge – blood , mucus , fecal soiling 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Wingdings" panose="05000000000000000000" pitchFamily="2" charset="2"/>
              <a:buChar char="ü"/>
            </a:pPr>
            <a:r>
              <a:rPr lang="en-US" dirty="0"/>
              <a:t>Lumps –prolapse , polyps , hematoma , mass 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Wingdings" panose="05000000000000000000" pitchFamily="2" charset="2"/>
              <a:buChar char="ü"/>
            </a:pPr>
            <a:r>
              <a:rPr lang="en-US" dirty="0"/>
              <a:t>Lesion – fissure , ulcer , fistula 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n-US" b="1" dirty="0"/>
              <a:t>Ask for : 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Wingdings" panose="05000000000000000000" pitchFamily="2" charset="2"/>
              <a:buChar char="ü"/>
            </a:pPr>
            <a:r>
              <a:rPr lang="en-US" dirty="0"/>
              <a:t>Cough –causes normal anal sphincter to contract </a:t>
            </a:r>
          </a:p>
          <a:p>
            <a:pPr marL="285750" lvl="0" indent="-285750">
              <a:buSzPts val="1100"/>
              <a:buFont typeface="Wingdings" panose="05000000000000000000" pitchFamily="2" charset="2"/>
              <a:buChar char="ü"/>
            </a:pPr>
            <a:r>
              <a:rPr lang="en-US" dirty="0"/>
              <a:t>Bear down - contract the abdominal muscles and the diaphragm – </a:t>
            </a:r>
          </a:p>
          <a:p>
            <a:pPr marL="0" lvl="0" indent="0">
              <a:buSzPts val="1100"/>
            </a:pPr>
            <a:r>
              <a:rPr lang="en-US" dirty="0"/>
              <a:t>                                                                                           test for rectal prolapse </a:t>
            </a:r>
          </a:p>
        </p:txBody>
      </p:sp>
      <p:grpSp>
        <p:nvGrpSpPr>
          <p:cNvPr id="796" name="Google Shape;796;p37"/>
          <p:cNvGrpSpPr/>
          <p:nvPr/>
        </p:nvGrpSpPr>
        <p:grpSpPr>
          <a:xfrm>
            <a:off x="6884192" y="1054609"/>
            <a:ext cx="2163050" cy="4066706"/>
            <a:chOff x="5656500" y="645394"/>
            <a:chExt cx="2163050" cy="4066706"/>
          </a:xfrm>
        </p:grpSpPr>
        <p:sp>
          <p:nvSpPr>
            <p:cNvPr id="797" name="Google Shape;797;p37"/>
            <p:cNvSpPr/>
            <p:nvPr/>
          </p:nvSpPr>
          <p:spPr>
            <a:xfrm>
              <a:off x="5834843" y="1772500"/>
              <a:ext cx="200158" cy="254458"/>
            </a:xfrm>
            <a:custGeom>
              <a:avLst/>
              <a:gdLst/>
              <a:ahLst/>
              <a:cxnLst/>
              <a:rect l="l" t="t" r="r" b="b"/>
              <a:pathLst>
                <a:path w="2514" h="3196" extrusionOk="0">
                  <a:moveTo>
                    <a:pt x="790" y="1"/>
                  </a:moveTo>
                  <a:lnTo>
                    <a:pt x="1" y="1149"/>
                  </a:lnTo>
                  <a:lnTo>
                    <a:pt x="2513" y="3195"/>
                  </a:lnTo>
                  <a:lnTo>
                    <a:pt x="2513" y="1149"/>
                  </a:lnTo>
                  <a:lnTo>
                    <a:pt x="790" y="1"/>
                  </a:lnTo>
                  <a:close/>
                </a:path>
              </a:pathLst>
            </a:custGeom>
            <a:solidFill>
              <a:srgbClr val="FF8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37"/>
            <p:cNvSpPr/>
            <p:nvPr/>
          </p:nvSpPr>
          <p:spPr>
            <a:xfrm>
              <a:off x="5751961" y="1635717"/>
              <a:ext cx="151592" cy="136862"/>
            </a:xfrm>
            <a:custGeom>
              <a:avLst/>
              <a:gdLst/>
              <a:ahLst/>
              <a:cxnLst/>
              <a:rect l="l" t="t" r="r" b="b"/>
              <a:pathLst>
                <a:path w="1904" h="1719" extrusionOk="0">
                  <a:moveTo>
                    <a:pt x="735" y="0"/>
                  </a:moveTo>
                  <a:cubicBezTo>
                    <a:pt x="474" y="0"/>
                    <a:pt x="207" y="114"/>
                    <a:pt x="1" y="408"/>
                  </a:cubicBezTo>
                  <a:lnTo>
                    <a:pt x="342" y="337"/>
                  </a:lnTo>
                  <a:lnTo>
                    <a:pt x="1831" y="1719"/>
                  </a:lnTo>
                  <a:cubicBezTo>
                    <a:pt x="1903" y="1306"/>
                    <a:pt x="1831" y="875"/>
                    <a:pt x="1634" y="498"/>
                  </a:cubicBezTo>
                  <a:cubicBezTo>
                    <a:pt x="1475" y="234"/>
                    <a:pt x="1111" y="0"/>
                    <a:pt x="735" y="0"/>
                  </a:cubicBezTo>
                  <a:close/>
                </a:path>
              </a:pathLst>
            </a:custGeom>
            <a:solidFill>
              <a:srgbClr val="FF8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37"/>
            <p:cNvSpPr/>
            <p:nvPr/>
          </p:nvSpPr>
          <p:spPr>
            <a:xfrm>
              <a:off x="5656500" y="1661274"/>
              <a:ext cx="241321" cy="206687"/>
            </a:xfrm>
            <a:custGeom>
              <a:avLst/>
              <a:gdLst/>
              <a:ahLst/>
              <a:cxnLst/>
              <a:rect l="l" t="t" r="r" b="b"/>
              <a:pathLst>
                <a:path w="3031" h="2596" extrusionOk="0">
                  <a:moveTo>
                    <a:pt x="1616" y="1"/>
                  </a:moveTo>
                  <a:cubicBezTo>
                    <a:pt x="1103" y="1"/>
                    <a:pt x="427" y="126"/>
                    <a:pt x="248" y="590"/>
                  </a:cubicBezTo>
                  <a:cubicBezTo>
                    <a:pt x="0" y="1235"/>
                    <a:pt x="224" y="2595"/>
                    <a:pt x="1805" y="2595"/>
                  </a:cubicBezTo>
                  <a:cubicBezTo>
                    <a:pt x="1940" y="2595"/>
                    <a:pt x="2085" y="2585"/>
                    <a:pt x="2241" y="2564"/>
                  </a:cubicBezTo>
                  <a:lnTo>
                    <a:pt x="3030" y="1398"/>
                  </a:lnTo>
                  <a:lnTo>
                    <a:pt x="2187" y="69"/>
                  </a:lnTo>
                  <a:cubicBezTo>
                    <a:pt x="2096" y="33"/>
                    <a:pt x="1877" y="1"/>
                    <a:pt x="1616" y="1"/>
                  </a:cubicBezTo>
                  <a:close/>
                </a:path>
              </a:pathLst>
            </a:custGeom>
            <a:solidFill>
              <a:srgbClr val="FF8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7"/>
            <p:cNvSpPr/>
            <p:nvPr/>
          </p:nvSpPr>
          <p:spPr>
            <a:xfrm>
              <a:off x="6946305" y="975250"/>
              <a:ext cx="564568" cy="564568"/>
            </a:xfrm>
            <a:custGeom>
              <a:avLst/>
              <a:gdLst/>
              <a:ahLst/>
              <a:cxnLst/>
              <a:rect l="l" t="t" r="r" b="b"/>
              <a:pathLst>
                <a:path w="7091" h="7091" extrusionOk="0">
                  <a:moveTo>
                    <a:pt x="3555" y="1"/>
                  </a:moveTo>
                  <a:cubicBezTo>
                    <a:pt x="1598" y="1"/>
                    <a:pt x="1" y="1580"/>
                    <a:pt x="1" y="3537"/>
                  </a:cubicBezTo>
                  <a:cubicBezTo>
                    <a:pt x="1" y="5511"/>
                    <a:pt x="1598" y="7090"/>
                    <a:pt x="3555" y="7090"/>
                  </a:cubicBezTo>
                  <a:cubicBezTo>
                    <a:pt x="5511" y="7090"/>
                    <a:pt x="7090" y="5511"/>
                    <a:pt x="7090" y="3537"/>
                  </a:cubicBezTo>
                  <a:cubicBezTo>
                    <a:pt x="7090" y="1580"/>
                    <a:pt x="5511" y="1"/>
                    <a:pt x="355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37"/>
            <p:cNvSpPr/>
            <p:nvPr/>
          </p:nvSpPr>
          <p:spPr>
            <a:xfrm>
              <a:off x="6559045" y="4474840"/>
              <a:ext cx="490285" cy="237260"/>
            </a:xfrm>
            <a:custGeom>
              <a:avLst/>
              <a:gdLst/>
              <a:ahLst/>
              <a:cxnLst/>
              <a:rect l="l" t="t" r="r" b="b"/>
              <a:pathLst>
                <a:path w="6158" h="2980" extrusionOk="0">
                  <a:moveTo>
                    <a:pt x="5708" y="0"/>
                  </a:moveTo>
                  <a:lnTo>
                    <a:pt x="2316" y="2190"/>
                  </a:lnTo>
                  <a:cubicBezTo>
                    <a:pt x="2272" y="2189"/>
                    <a:pt x="2228" y="2189"/>
                    <a:pt x="2185" y="2189"/>
                  </a:cubicBezTo>
                  <a:cubicBezTo>
                    <a:pt x="207" y="2189"/>
                    <a:pt x="1" y="2980"/>
                    <a:pt x="1" y="2980"/>
                  </a:cubicBezTo>
                  <a:lnTo>
                    <a:pt x="4416" y="2980"/>
                  </a:lnTo>
                  <a:lnTo>
                    <a:pt x="5708" y="1490"/>
                  </a:lnTo>
                  <a:lnTo>
                    <a:pt x="5708" y="2980"/>
                  </a:lnTo>
                  <a:lnTo>
                    <a:pt x="6139" y="2980"/>
                  </a:lnTo>
                  <a:cubicBezTo>
                    <a:pt x="6139" y="2980"/>
                    <a:pt x="6121" y="1705"/>
                    <a:pt x="6139" y="844"/>
                  </a:cubicBezTo>
                  <a:cubicBezTo>
                    <a:pt x="6157" y="0"/>
                    <a:pt x="5708" y="0"/>
                    <a:pt x="57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37"/>
            <p:cNvSpPr/>
            <p:nvPr/>
          </p:nvSpPr>
          <p:spPr>
            <a:xfrm>
              <a:off x="6727675" y="4120462"/>
              <a:ext cx="290206" cy="528819"/>
            </a:xfrm>
            <a:custGeom>
              <a:avLst/>
              <a:gdLst/>
              <a:ahLst/>
              <a:cxnLst/>
              <a:rect l="l" t="t" r="r" b="b"/>
              <a:pathLst>
                <a:path w="3645" h="6642" extrusionOk="0">
                  <a:moveTo>
                    <a:pt x="1473" y="0"/>
                  </a:moveTo>
                  <a:lnTo>
                    <a:pt x="1903" y="4451"/>
                  </a:lnTo>
                  <a:lnTo>
                    <a:pt x="1" y="6641"/>
                  </a:lnTo>
                  <a:lnTo>
                    <a:pt x="988" y="6641"/>
                  </a:lnTo>
                  <a:cubicBezTo>
                    <a:pt x="1437" y="6641"/>
                    <a:pt x="1867" y="6480"/>
                    <a:pt x="2208" y="6174"/>
                  </a:cubicBezTo>
                  <a:cubicBezTo>
                    <a:pt x="2765" y="5690"/>
                    <a:pt x="3231" y="5116"/>
                    <a:pt x="3590" y="4451"/>
                  </a:cubicBezTo>
                  <a:lnTo>
                    <a:pt x="3644" y="377"/>
                  </a:lnTo>
                  <a:lnTo>
                    <a:pt x="1473" y="0"/>
                  </a:lnTo>
                  <a:close/>
                </a:path>
              </a:pathLst>
            </a:custGeom>
            <a:solidFill>
              <a:srgbClr val="FF8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7"/>
            <p:cNvSpPr/>
            <p:nvPr/>
          </p:nvSpPr>
          <p:spPr>
            <a:xfrm>
              <a:off x="6614777" y="2142762"/>
              <a:ext cx="447371" cy="2279290"/>
            </a:xfrm>
            <a:custGeom>
              <a:avLst/>
              <a:gdLst/>
              <a:ahLst/>
              <a:cxnLst/>
              <a:rect l="l" t="t" r="r" b="b"/>
              <a:pathLst>
                <a:path w="5619" h="28628" extrusionOk="0">
                  <a:moveTo>
                    <a:pt x="1419" y="0"/>
                  </a:moveTo>
                  <a:cubicBezTo>
                    <a:pt x="1419" y="0"/>
                    <a:pt x="1" y="3375"/>
                    <a:pt x="1114" y="15830"/>
                  </a:cubicBezTo>
                  <a:cubicBezTo>
                    <a:pt x="1616" y="21340"/>
                    <a:pt x="2783" y="28627"/>
                    <a:pt x="2783" y="28627"/>
                  </a:cubicBezTo>
                  <a:lnTo>
                    <a:pt x="5619" y="28574"/>
                  </a:lnTo>
                  <a:lnTo>
                    <a:pt x="486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37"/>
            <p:cNvSpPr/>
            <p:nvPr/>
          </p:nvSpPr>
          <p:spPr>
            <a:xfrm>
              <a:off x="7485077" y="4504855"/>
              <a:ext cx="334473" cy="207244"/>
            </a:xfrm>
            <a:custGeom>
              <a:avLst/>
              <a:gdLst/>
              <a:ahLst/>
              <a:cxnLst/>
              <a:rect l="l" t="t" r="r" b="b"/>
              <a:pathLst>
                <a:path w="4201" h="2603" extrusionOk="0">
                  <a:moveTo>
                    <a:pt x="358" y="0"/>
                  </a:moveTo>
                  <a:cubicBezTo>
                    <a:pt x="342" y="0"/>
                    <a:pt x="70" y="17"/>
                    <a:pt x="0" y="1113"/>
                  </a:cubicBezTo>
                  <a:lnTo>
                    <a:pt x="0" y="2603"/>
                  </a:lnTo>
                  <a:lnTo>
                    <a:pt x="359" y="2603"/>
                  </a:lnTo>
                  <a:lnTo>
                    <a:pt x="359" y="1562"/>
                  </a:lnTo>
                  <a:lnTo>
                    <a:pt x="754" y="2603"/>
                  </a:lnTo>
                  <a:lnTo>
                    <a:pt x="4021" y="2603"/>
                  </a:lnTo>
                  <a:cubicBezTo>
                    <a:pt x="4021" y="2603"/>
                    <a:pt x="4200" y="1903"/>
                    <a:pt x="2854" y="1562"/>
                  </a:cubicBezTo>
                  <a:lnTo>
                    <a:pt x="359" y="0"/>
                  </a:lnTo>
                  <a:cubicBezTo>
                    <a:pt x="359" y="0"/>
                    <a:pt x="359" y="0"/>
                    <a:pt x="3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37"/>
            <p:cNvSpPr/>
            <p:nvPr/>
          </p:nvSpPr>
          <p:spPr>
            <a:xfrm>
              <a:off x="7426478" y="4174761"/>
              <a:ext cx="201512" cy="328741"/>
            </a:xfrm>
            <a:custGeom>
              <a:avLst/>
              <a:gdLst/>
              <a:ahLst/>
              <a:cxnLst/>
              <a:rect l="l" t="t" r="r" b="b"/>
              <a:pathLst>
                <a:path w="2531" h="4129" extrusionOk="0">
                  <a:moveTo>
                    <a:pt x="1831" y="0"/>
                  </a:moveTo>
                  <a:lnTo>
                    <a:pt x="0" y="270"/>
                  </a:lnTo>
                  <a:lnTo>
                    <a:pt x="1095" y="4128"/>
                  </a:lnTo>
                  <a:lnTo>
                    <a:pt x="2531" y="4128"/>
                  </a:lnTo>
                  <a:lnTo>
                    <a:pt x="1831" y="0"/>
                  </a:lnTo>
                  <a:close/>
                </a:path>
              </a:pathLst>
            </a:custGeom>
            <a:solidFill>
              <a:srgbClr val="FF8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37"/>
            <p:cNvSpPr/>
            <p:nvPr/>
          </p:nvSpPr>
          <p:spPr>
            <a:xfrm>
              <a:off x="7512226" y="4441958"/>
              <a:ext cx="200079" cy="187260"/>
            </a:xfrm>
            <a:custGeom>
              <a:avLst/>
              <a:gdLst/>
              <a:ahLst/>
              <a:cxnLst/>
              <a:rect l="l" t="t" r="r" b="b"/>
              <a:pathLst>
                <a:path w="2513" h="2352" extrusionOk="0">
                  <a:moveTo>
                    <a:pt x="1275" y="1"/>
                  </a:moveTo>
                  <a:lnTo>
                    <a:pt x="18" y="772"/>
                  </a:lnTo>
                  <a:lnTo>
                    <a:pt x="18" y="1131"/>
                  </a:lnTo>
                  <a:cubicBezTo>
                    <a:pt x="0" y="1813"/>
                    <a:pt x="539" y="2352"/>
                    <a:pt x="1221" y="2352"/>
                  </a:cubicBezTo>
                  <a:lnTo>
                    <a:pt x="2513" y="2352"/>
                  </a:lnTo>
                  <a:lnTo>
                    <a:pt x="1275" y="1"/>
                  </a:lnTo>
                  <a:close/>
                </a:path>
              </a:pathLst>
            </a:custGeom>
            <a:solidFill>
              <a:srgbClr val="FF8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37"/>
            <p:cNvSpPr/>
            <p:nvPr/>
          </p:nvSpPr>
          <p:spPr>
            <a:xfrm>
              <a:off x="6826321" y="2142762"/>
              <a:ext cx="834551" cy="2259306"/>
            </a:xfrm>
            <a:custGeom>
              <a:avLst/>
              <a:gdLst/>
              <a:ahLst/>
              <a:cxnLst/>
              <a:rect l="l" t="t" r="r" b="b"/>
              <a:pathLst>
                <a:path w="10482" h="28377" extrusionOk="0">
                  <a:moveTo>
                    <a:pt x="395" y="0"/>
                  </a:moveTo>
                  <a:lnTo>
                    <a:pt x="0" y="2387"/>
                  </a:lnTo>
                  <a:lnTo>
                    <a:pt x="6910" y="28376"/>
                  </a:lnTo>
                  <a:lnTo>
                    <a:pt x="10482" y="28322"/>
                  </a:lnTo>
                  <a:cubicBezTo>
                    <a:pt x="10482" y="28322"/>
                    <a:pt x="8292" y="15633"/>
                    <a:pt x="7269" y="8813"/>
                  </a:cubicBezTo>
                  <a:cubicBezTo>
                    <a:pt x="6264" y="2011"/>
                    <a:pt x="4577" y="0"/>
                    <a:pt x="45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7"/>
            <p:cNvSpPr/>
            <p:nvPr/>
          </p:nvSpPr>
          <p:spPr>
            <a:xfrm>
              <a:off x="6817722" y="2574289"/>
              <a:ext cx="214410" cy="525953"/>
            </a:xfrm>
            <a:custGeom>
              <a:avLst/>
              <a:gdLst/>
              <a:ahLst/>
              <a:cxnLst/>
              <a:rect l="l" t="t" r="r" b="b"/>
              <a:pathLst>
                <a:path w="2693" h="6606" fill="none" extrusionOk="0">
                  <a:moveTo>
                    <a:pt x="2693" y="6605"/>
                  </a:moveTo>
                  <a:lnTo>
                    <a:pt x="1185" y="808"/>
                  </a:lnTo>
                  <a:lnTo>
                    <a:pt x="0" y="1"/>
                  </a:lnTo>
                </a:path>
              </a:pathLst>
            </a:custGeom>
            <a:noFill/>
            <a:ln w="27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37"/>
            <p:cNvSpPr/>
            <p:nvPr/>
          </p:nvSpPr>
          <p:spPr>
            <a:xfrm>
              <a:off x="6681974" y="1379707"/>
              <a:ext cx="698803" cy="763134"/>
            </a:xfrm>
            <a:custGeom>
              <a:avLst/>
              <a:gdLst/>
              <a:ahLst/>
              <a:cxnLst/>
              <a:rect l="l" t="t" r="r" b="b"/>
              <a:pathLst>
                <a:path w="8777" h="9585" extrusionOk="0">
                  <a:moveTo>
                    <a:pt x="3267" y="0"/>
                  </a:moveTo>
                  <a:lnTo>
                    <a:pt x="1006" y="377"/>
                  </a:lnTo>
                  <a:cubicBezTo>
                    <a:pt x="611" y="467"/>
                    <a:pt x="0" y="1149"/>
                    <a:pt x="0" y="1562"/>
                  </a:cubicBezTo>
                  <a:lnTo>
                    <a:pt x="557" y="9584"/>
                  </a:lnTo>
                  <a:lnTo>
                    <a:pt x="6390" y="9584"/>
                  </a:lnTo>
                  <a:cubicBezTo>
                    <a:pt x="8077" y="5690"/>
                    <a:pt x="8723" y="1903"/>
                    <a:pt x="8759" y="556"/>
                  </a:cubicBezTo>
                  <a:cubicBezTo>
                    <a:pt x="8777" y="269"/>
                    <a:pt x="7951" y="18"/>
                    <a:pt x="7646" y="18"/>
                  </a:cubicBezTo>
                  <a:lnTo>
                    <a:pt x="5726" y="18"/>
                  </a:lnTo>
                  <a:lnTo>
                    <a:pt x="326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37"/>
            <p:cNvSpPr/>
            <p:nvPr/>
          </p:nvSpPr>
          <p:spPr>
            <a:xfrm>
              <a:off x="6811990" y="1381140"/>
              <a:ext cx="354457" cy="104379"/>
            </a:xfrm>
            <a:custGeom>
              <a:avLst/>
              <a:gdLst/>
              <a:ahLst/>
              <a:cxnLst/>
              <a:rect l="l" t="t" r="r" b="b"/>
              <a:pathLst>
                <a:path w="4452" h="1311" extrusionOk="0">
                  <a:moveTo>
                    <a:pt x="4452" y="0"/>
                  </a:moveTo>
                  <a:lnTo>
                    <a:pt x="1383" y="18"/>
                  </a:lnTo>
                  <a:lnTo>
                    <a:pt x="683" y="144"/>
                  </a:lnTo>
                  <a:cubicBezTo>
                    <a:pt x="683" y="144"/>
                    <a:pt x="1" y="1310"/>
                    <a:pt x="1831" y="1310"/>
                  </a:cubicBezTo>
                  <a:cubicBezTo>
                    <a:pt x="3644" y="1310"/>
                    <a:pt x="4416" y="180"/>
                    <a:pt x="4452" y="0"/>
                  </a:cubicBezTo>
                  <a:close/>
                </a:path>
              </a:pathLst>
            </a:custGeom>
            <a:solidFill>
              <a:srgbClr val="FF8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37"/>
            <p:cNvSpPr/>
            <p:nvPr/>
          </p:nvSpPr>
          <p:spPr>
            <a:xfrm>
              <a:off x="6327596" y="1393162"/>
              <a:ext cx="490205" cy="853659"/>
            </a:xfrm>
            <a:custGeom>
              <a:avLst/>
              <a:gdLst/>
              <a:ahLst/>
              <a:cxnLst/>
              <a:rect l="l" t="t" r="r" b="b"/>
              <a:pathLst>
                <a:path w="6157" h="10722" extrusionOk="0">
                  <a:moveTo>
                    <a:pt x="5641" y="1"/>
                  </a:moveTo>
                  <a:cubicBezTo>
                    <a:pt x="5070" y="1"/>
                    <a:pt x="3583" y="161"/>
                    <a:pt x="2980" y="1769"/>
                  </a:cubicBezTo>
                  <a:cubicBezTo>
                    <a:pt x="2352" y="3492"/>
                    <a:pt x="126" y="7387"/>
                    <a:pt x="0" y="9487"/>
                  </a:cubicBezTo>
                  <a:cubicBezTo>
                    <a:pt x="0" y="9613"/>
                    <a:pt x="18" y="9756"/>
                    <a:pt x="72" y="9882"/>
                  </a:cubicBezTo>
                  <a:cubicBezTo>
                    <a:pt x="255" y="10386"/>
                    <a:pt x="842" y="10721"/>
                    <a:pt x="1411" y="10721"/>
                  </a:cubicBezTo>
                  <a:cubicBezTo>
                    <a:pt x="1510" y="10721"/>
                    <a:pt x="1609" y="10711"/>
                    <a:pt x="1705" y="10690"/>
                  </a:cubicBezTo>
                  <a:cubicBezTo>
                    <a:pt x="2208" y="10600"/>
                    <a:pt x="2639" y="10277"/>
                    <a:pt x="2890" y="9828"/>
                  </a:cubicBezTo>
                  <a:lnTo>
                    <a:pt x="6156" y="3905"/>
                  </a:lnTo>
                  <a:lnTo>
                    <a:pt x="5869" y="11"/>
                  </a:lnTo>
                  <a:cubicBezTo>
                    <a:pt x="5869" y="11"/>
                    <a:pt x="5784" y="1"/>
                    <a:pt x="564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37"/>
            <p:cNvSpPr/>
            <p:nvPr/>
          </p:nvSpPr>
          <p:spPr>
            <a:xfrm>
              <a:off x="5926005" y="1826919"/>
              <a:ext cx="600316" cy="407323"/>
            </a:xfrm>
            <a:custGeom>
              <a:avLst/>
              <a:gdLst/>
              <a:ahLst/>
              <a:cxnLst/>
              <a:rect l="l" t="t" r="r" b="b"/>
              <a:pathLst>
                <a:path w="7540" h="5116" extrusionOk="0">
                  <a:moveTo>
                    <a:pt x="1042" y="1"/>
                  </a:moveTo>
                  <a:lnTo>
                    <a:pt x="1" y="2675"/>
                  </a:lnTo>
                  <a:lnTo>
                    <a:pt x="6049" y="5116"/>
                  </a:lnTo>
                  <a:lnTo>
                    <a:pt x="7539" y="1975"/>
                  </a:lnTo>
                  <a:lnTo>
                    <a:pt x="104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37"/>
            <p:cNvSpPr/>
            <p:nvPr/>
          </p:nvSpPr>
          <p:spPr>
            <a:xfrm>
              <a:off x="6406179" y="1948415"/>
              <a:ext cx="91560" cy="27229"/>
            </a:xfrm>
            <a:custGeom>
              <a:avLst/>
              <a:gdLst/>
              <a:ahLst/>
              <a:cxnLst/>
              <a:rect l="l" t="t" r="r" b="b"/>
              <a:pathLst>
                <a:path w="1150" h="342" fill="none" extrusionOk="0">
                  <a:moveTo>
                    <a:pt x="0" y="0"/>
                  </a:moveTo>
                  <a:lnTo>
                    <a:pt x="1149" y="341"/>
                  </a:lnTo>
                </a:path>
              </a:pathLst>
            </a:custGeom>
            <a:noFill/>
            <a:ln w="405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37"/>
            <p:cNvSpPr/>
            <p:nvPr/>
          </p:nvSpPr>
          <p:spPr>
            <a:xfrm>
              <a:off x="6560478" y="1391092"/>
              <a:ext cx="318788" cy="1989243"/>
            </a:xfrm>
            <a:custGeom>
              <a:avLst/>
              <a:gdLst/>
              <a:ahLst/>
              <a:cxnLst/>
              <a:rect l="l" t="t" r="r" b="b"/>
              <a:pathLst>
                <a:path w="4004" h="24985" extrusionOk="0">
                  <a:moveTo>
                    <a:pt x="4003" y="1"/>
                  </a:moveTo>
                  <a:lnTo>
                    <a:pt x="2442" y="37"/>
                  </a:lnTo>
                  <a:lnTo>
                    <a:pt x="1006" y="1185"/>
                  </a:lnTo>
                  <a:lnTo>
                    <a:pt x="1419" y="9441"/>
                  </a:lnTo>
                  <a:cubicBezTo>
                    <a:pt x="378" y="14557"/>
                    <a:pt x="1" y="19779"/>
                    <a:pt x="306" y="24984"/>
                  </a:cubicBezTo>
                  <a:lnTo>
                    <a:pt x="2944" y="24984"/>
                  </a:lnTo>
                  <a:cubicBezTo>
                    <a:pt x="1598" y="11362"/>
                    <a:pt x="3555" y="772"/>
                    <a:pt x="400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37"/>
            <p:cNvSpPr/>
            <p:nvPr/>
          </p:nvSpPr>
          <p:spPr>
            <a:xfrm>
              <a:off x="6651958" y="1708368"/>
              <a:ext cx="17197" cy="284394"/>
            </a:xfrm>
            <a:custGeom>
              <a:avLst/>
              <a:gdLst/>
              <a:ahLst/>
              <a:cxnLst/>
              <a:rect l="l" t="t" r="r" b="b"/>
              <a:pathLst>
                <a:path w="216" h="3572" fill="none" extrusionOk="0">
                  <a:moveTo>
                    <a:pt x="1" y="0"/>
                  </a:moveTo>
                  <a:lnTo>
                    <a:pt x="216" y="3572"/>
                  </a:lnTo>
                </a:path>
              </a:pathLst>
            </a:custGeom>
            <a:noFill/>
            <a:ln w="405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37"/>
            <p:cNvSpPr/>
            <p:nvPr/>
          </p:nvSpPr>
          <p:spPr>
            <a:xfrm>
              <a:off x="6709124" y="1392525"/>
              <a:ext cx="155811" cy="547370"/>
            </a:xfrm>
            <a:custGeom>
              <a:avLst/>
              <a:gdLst/>
              <a:ahLst/>
              <a:cxnLst/>
              <a:rect l="l" t="t" r="r" b="b"/>
              <a:pathLst>
                <a:path w="1957" h="6875" fill="none" extrusionOk="0">
                  <a:moveTo>
                    <a:pt x="1957" y="1"/>
                  </a:moveTo>
                  <a:lnTo>
                    <a:pt x="162" y="862"/>
                  </a:lnTo>
                  <a:lnTo>
                    <a:pt x="790" y="1849"/>
                  </a:lnTo>
                  <a:lnTo>
                    <a:pt x="0" y="2442"/>
                  </a:lnTo>
                  <a:lnTo>
                    <a:pt x="790" y="6875"/>
                  </a:lnTo>
                </a:path>
              </a:pathLst>
            </a:custGeom>
            <a:noFill/>
            <a:ln w="405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7"/>
            <p:cNvSpPr/>
            <p:nvPr/>
          </p:nvSpPr>
          <p:spPr>
            <a:xfrm>
              <a:off x="7000604" y="1381140"/>
              <a:ext cx="640284" cy="2006361"/>
            </a:xfrm>
            <a:custGeom>
              <a:avLst/>
              <a:gdLst/>
              <a:ahLst/>
              <a:cxnLst/>
              <a:rect l="l" t="t" r="r" b="b"/>
              <a:pathLst>
                <a:path w="8042" h="25200" extrusionOk="0">
                  <a:moveTo>
                    <a:pt x="1867" y="0"/>
                  </a:moveTo>
                  <a:cubicBezTo>
                    <a:pt x="1867" y="0"/>
                    <a:pt x="970" y="1221"/>
                    <a:pt x="485" y="7000"/>
                  </a:cubicBezTo>
                  <a:cubicBezTo>
                    <a:pt x="1" y="12797"/>
                    <a:pt x="3393" y="24912"/>
                    <a:pt x="3393" y="24912"/>
                  </a:cubicBezTo>
                  <a:lnTo>
                    <a:pt x="8042" y="25199"/>
                  </a:lnTo>
                  <a:lnTo>
                    <a:pt x="3555" y="9028"/>
                  </a:lnTo>
                  <a:lnTo>
                    <a:pt x="4901" y="3231"/>
                  </a:lnTo>
                  <a:lnTo>
                    <a:pt x="450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7"/>
            <p:cNvSpPr/>
            <p:nvPr/>
          </p:nvSpPr>
          <p:spPr>
            <a:xfrm>
              <a:off x="7037785" y="1383927"/>
              <a:ext cx="223009" cy="591717"/>
            </a:xfrm>
            <a:custGeom>
              <a:avLst/>
              <a:gdLst/>
              <a:ahLst/>
              <a:cxnLst/>
              <a:rect l="l" t="t" r="r" b="b"/>
              <a:pathLst>
                <a:path w="2801" h="7432" fill="none" extrusionOk="0">
                  <a:moveTo>
                    <a:pt x="1454" y="1"/>
                  </a:moveTo>
                  <a:lnTo>
                    <a:pt x="2800" y="934"/>
                  </a:lnTo>
                  <a:lnTo>
                    <a:pt x="1490" y="2083"/>
                  </a:lnTo>
                  <a:lnTo>
                    <a:pt x="2244" y="3034"/>
                  </a:lnTo>
                  <a:lnTo>
                    <a:pt x="0" y="7431"/>
                  </a:lnTo>
                </a:path>
              </a:pathLst>
            </a:custGeom>
            <a:noFill/>
            <a:ln w="405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7"/>
            <p:cNvSpPr/>
            <p:nvPr/>
          </p:nvSpPr>
          <p:spPr>
            <a:xfrm>
              <a:off x="7270746" y="1376318"/>
              <a:ext cx="399680" cy="887337"/>
            </a:xfrm>
            <a:custGeom>
              <a:avLst/>
              <a:gdLst/>
              <a:ahLst/>
              <a:cxnLst/>
              <a:rect l="l" t="t" r="r" b="b"/>
              <a:pathLst>
                <a:path w="5020" h="11145" extrusionOk="0">
                  <a:moveTo>
                    <a:pt x="1213" y="0"/>
                  </a:moveTo>
                  <a:cubicBezTo>
                    <a:pt x="940" y="0"/>
                    <a:pt x="664" y="70"/>
                    <a:pt x="413" y="219"/>
                  </a:cubicBezTo>
                  <a:lnTo>
                    <a:pt x="0" y="2947"/>
                  </a:lnTo>
                  <a:cubicBezTo>
                    <a:pt x="682" y="4508"/>
                    <a:pt x="1508" y="7506"/>
                    <a:pt x="1902" y="9839"/>
                  </a:cubicBezTo>
                  <a:cubicBezTo>
                    <a:pt x="1992" y="10377"/>
                    <a:pt x="2369" y="10844"/>
                    <a:pt x="2908" y="11041"/>
                  </a:cubicBezTo>
                  <a:cubicBezTo>
                    <a:pt x="3090" y="11112"/>
                    <a:pt x="3275" y="11144"/>
                    <a:pt x="3455" y="11144"/>
                  </a:cubicBezTo>
                  <a:cubicBezTo>
                    <a:pt x="4285" y="11144"/>
                    <a:pt x="5019" y="10448"/>
                    <a:pt x="4990" y="9534"/>
                  </a:cubicBezTo>
                  <a:cubicBezTo>
                    <a:pt x="4936" y="8385"/>
                    <a:pt x="4649" y="5836"/>
                    <a:pt x="3984" y="4042"/>
                  </a:cubicBezTo>
                  <a:cubicBezTo>
                    <a:pt x="3590" y="2965"/>
                    <a:pt x="3159" y="1924"/>
                    <a:pt x="2656" y="901"/>
                  </a:cubicBezTo>
                  <a:cubicBezTo>
                    <a:pt x="2375" y="325"/>
                    <a:pt x="1800" y="0"/>
                    <a:pt x="121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7"/>
            <p:cNvSpPr/>
            <p:nvPr/>
          </p:nvSpPr>
          <p:spPr>
            <a:xfrm>
              <a:off x="7287856" y="1633253"/>
              <a:ext cx="57245" cy="204458"/>
            </a:xfrm>
            <a:custGeom>
              <a:avLst/>
              <a:gdLst/>
              <a:ahLst/>
              <a:cxnLst/>
              <a:rect l="l" t="t" r="r" b="b"/>
              <a:pathLst>
                <a:path w="719" h="2568" fill="none" extrusionOk="0">
                  <a:moveTo>
                    <a:pt x="719" y="2567"/>
                  </a:moveTo>
                  <a:lnTo>
                    <a:pt x="1" y="1"/>
                  </a:lnTo>
                </a:path>
              </a:pathLst>
            </a:custGeom>
            <a:noFill/>
            <a:ln w="405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7"/>
            <p:cNvSpPr/>
            <p:nvPr/>
          </p:nvSpPr>
          <p:spPr>
            <a:xfrm>
              <a:off x="6624809" y="1734085"/>
              <a:ext cx="635985" cy="647370"/>
            </a:xfrm>
            <a:custGeom>
              <a:avLst/>
              <a:gdLst/>
              <a:ahLst/>
              <a:cxnLst/>
              <a:rect l="l" t="t" r="r" b="b"/>
              <a:pathLst>
                <a:path w="7988" h="8131" extrusionOk="0">
                  <a:moveTo>
                    <a:pt x="6300" y="0"/>
                  </a:moveTo>
                  <a:lnTo>
                    <a:pt x="1" y="1472"/>
                  </a:lnTo>
                  <a:lnTo>
                    <a:pt x="1418" y="7054"/>
                  </a:lnTo>
                  <a:lnTo>
                    <a:pt x="2729" y="8131"/>
                  </a:lnTo>
                  <a:lnTo>
                    <a:pt x="7987" y="6874"/>
                  </a:lnTo>
                  <a:lnTo>
                    <a:pt x="630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7"/>
            <p:cNvSpPr/>
            <p:nvPr/>
          </p:nvSpPr>
          <p:spPr>
            <a:xfrm>
              <a:off x="6624809" y="1732651"/>
              <a:ext cx="508756" cy="145780"/>
            </a:xfrm>
            <a:custGeom>
              <a:avLst/>
              <a:gdLst/>
              <a:ahLst/>
              <a:cxnLst/>
              <a:rect l="l" t="t" r="r" b="b"/>
              <a:pathLst>
                <a:path w="6390" h="1831" extrusionOk="0">
                  <a:moveTo>
                    <a:pt x="6300" y="0"/>
                  </a:moveTo>
                  <a:lnTo>
                    <a:pt x="1" y="1490"/>
                  </a:lnTo>
                  <a:lnTo>
                    <a:pt x="72" y="1831"/>
                  </a:lnTo>
                  <a:lnTo>
                    <a:pt x="6390" y="359"/>
                  </a:lnTo>
                  <a:lnTo>
                    <a:pt x="630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7"/>
            <p:cNvSpPr/>
            <p:nvPr/>
          </p:nvSpPr>
          <p:spPr>
            <a:xfrm>
              <a:off x="6796305" y="1751123"/>
              <a:ext cx="161544" cy="80175"/>
            </a:xfrm>
            <a:custGeom>
              <a:avLst/>
              <a:gdLst/>
              <a:ahLst/>
              <a:cxnLst/>
              <a:rect l="l" t="t" r="r" b="b"/>
              <a:pathLst>
                <a:path w="2029" h="1007" extrusionOk="0">
                  <a:moveTo>
                    <a:pt x="1319" y="0"/>
                  </a:moveTo>
                  <a:cubicBezTo>
                    <a:pt x="1263" y="0"/>
                    <a:pt x="1206" y="7"/>
                    <a:pt x="1149" y="20"/>
                  </a:cubicBezTo>
                  <a:lnTo>
                    <a:pt x="628" y="145"/>
                  </a:lnTo>
                  <a:cubicBezTo>
                    <a:pt x="234" y="235"/>
                    <a:pt x="0" y="612"/>
                    <a:pt x="90" y="1007"/>
                  </a:cubicBezTo>
                  <a:lnTo>
                    <a:pt x="2028" y="558"/>
                  </a:lnTo>
                  <a:cubicBezTo>
                    <a:pt x="1952" y="220"/>
                    <a:pt x="1651" y="0"/>
                    <a:pt x="13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37"/>
            <p:cNvSpPr/>
            <p:nvPr/>
          </p:nvSpPr>
          <p:spPr>
            <a:xfrm>
              <a:off x="6654825" y="2192921"/>
              <a:ext cx="314410" cy="258836"/>
            </a:xfrm>
            <a:custGeom>
              <a:avLst/>
              <a:gdLst/>
              <a:ahLst/>
              <a:cxnLst/>
              <a:rect l="l" t="t" r="r" b="b"/>
              <a:pathLst>
                <a:path w="3949" h="3251" extrusionOk="0">
                  <a:moveTo>
                    <a:pt x="1584" y="1"/>
                  </a:moveTo>
                  <a:cubicBezTo>
                    <a:pt x="1443" y="1"/>
                    <a:pt x="1318" y="87"/>
                    <a:pt x="1275" y="232"/>
                  </a:cubicBezTo>
                  <a:cubicBezTo>
                    <a:pt x="1239" y="375"/>
                    <a:pt x="1293" y="537"/>
                    <a:pt x="1436" y="609"/>
                  </a:cubicBezTo>
                  <a:lnTo>
                    <a:pt x="1993" y="932"/>
                  </a:lnTo>
                  <a:lnTo>
                    <a:pt x="988" y="1039"/>
                  </a:lnTo>
                  <a:lnTo>
                    <a:pt x="898" y="681"/>
                  </a:lnTo>
                  <a:cubicBezTo>
                    <a:pt x="898" y="681"/>
                    <a:pt x="0" y="1093"/>
                    <a:pt x="665" y="1739"/>
                  </a:cubicBezTo>
                  <a:cubicBezTo>
                    <a:pt x="665" y="1955"/>
                    <a:pt x="754" y="2152"/>
                    <a:pt x="898" y="2296"/>
                  </a:cubicBezTo>
                  <a:cubicBezTo>
                    <a:pt x="916" y="2511"/>
                    <a:pt x="1041" y="2691"/>
                    <a:pt x="1221" y="2798"/>
                  </a:cubicBezTo>
                  <a:cubicBezTo>
                    <a:pt x="1221" y="2798"/>
                    <a:pt x="1447" y="3251"/>
                    <a:pt x="1842" y="3251"/>
                  </a:cubicBezTo>
                  <a:cubicBezTo>
                    <a:pt x="1906" y="3251"/>
                    <a:pt x="1974" y="3239"/>
                    <a:pt x="2046" y="3211"/>
                  </a:cubicBezTo>
                  <a:cubicBezTo>
                    <a:pt x="2567" y="3014"/>
                    <a:pt x="3949" y="2350"/>
                    <a:pt x="3949" y="2350"/>
                  </a:cubicBezTo>
                  <a:lnTo>
                    <a:pt x="3303" y="519"/>
                  </a:lnTo>
                  <a:lnTo>
                    <a:pt x="1688" y="16"/>
                  </a:lnTo>
                  <a:cubicBezTo>
                    <a:pt x="1653" y="6"/>
                    <a:pt x="1618" y="1"/>
                    <a:pt x="1584" y="1"/>
                  </a:cubicBezTo>
                  <a:close/>
                </a:path>
              </a:pathLst>
            </a:custGeom>
            <a:solidFill>
              <a:srgbClr val="FF8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37"/>
            <p:cNvSpPr/>
            <p:nvPr/>
          </p:nvSpPr>
          <p:spPr>
            <a:xfrm>
              <a:off x="6707691" y="2331376"/>
              <a:ext cx="64411" cy="15764"/>
            </a:xfrm>
            <a:custGeom>
              <a:avLst/>
              <a:gdLst/>
              <a:ahLst/>
              <a:cxnLst/>
              <a:rect l="l" t="t" r="r" b="b"/>
              <a:pathLst>
                <a:path w="809" h="198" fill="none" extrusionOk="0">
                  <a:moveTo>
                    <a:pt x="1" y="0"/>
                  </a:moveTo>
                  <a:cubicBezTo>
                    <a:pt x="234" y="162"/>
                    <a:pt x="539" y="198"/>
                    <a:pt x="808" y="90"/>
                  </a:cubicBez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37"/>
            <p:cNvSpPr/>
            <p:nvPr/>
          </p:nvSpPr>
          <p:spPr>
            <a:xfrm>
              <a:off x="6723375" y="2375643"/>
              <a:ext cx="54379" cy="7245"/>
            </a:xfrm>
            <a:custGeom>
              <a:avLst/>
              <a:gdLst/>
              <a:ahLst/>
              <a:cxnLst/>
              <a:rect l="l" t="t" r="r" b="b"/>
              <a:pathLst>
                <a:path w="683" h="91" fill="none" extrusionOk="0">
                  <a:moveTo>
                    <a:pt x="1" y="1"/>
                  </a:moveTo>
                  <a:cubicBezTo>
                    <a:pt x="234" y="91"/>
                    <a:pt x="468" y="91"/>
                    <a:pt x="683" y="1"/>
                  </a:cubicBez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37"/>
            <p:cNvSpPr/>
            <p:nvPr/>
          </p:nvSpPr>
          <p:spPr>
            <a:xfrm>
              <a:off x="6750525" y="2411391"/>
              <a:ext cx="37261" cy="8678"/>
            </a:xfrm>
            <a:custGeom>
              <a:avLst/>
              <a:gdLst/>
              <a:ahLst/>
              <a:cxnLst/>
              <a:rect l="l" t="t" r="r" b="b"/>
              <a:pathLst>
                <a:path w="468" h="109" fill="none" extrusionOk="0">
                  <a:moveTo>
                    <a:pt x="1" y="54"/>
                  </a:moveTo>
                  <a:cubicBezTo>
                    <a:pt x="145" y="108"/>
                    <a:pt x="324" y="90"/>
                    <a:pt x="468" y="1"/>
                  </a:cubicBez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37"/>
            <p:cNvSpPr/>
            <p:nvPr/>
          </p:nvSpPr>
          <p:spPr>
            <a:xfrm>
              <a:off x="6917722" y="2212745"/>
              <a:ext cx="165843" cy="167276"/>
            </a:xfrm>
            <a:custGeom>
              <a:avLst/>
              <a:gdLst/>
              <a:ahLst/>
              <a:cxnLst/>
              <a:rect l="l" t="t" r="r" b="b"/>
              <a:pathLst>
                <a:path w="2083" h="2101" extrusionOk="0">
                  <a:moveTo>
                    <a:pt x="1239" y="1"/>
                  </a:moveTo>
                  <a:lnTo>
                    <a:pt x="1" y="270"/>
                  </a:lnTo>
                  <a:lnTo>
                    <a:pt x="611" y="2101"/>
                  </a:lnTo>
                  <a:lnTo>
                    <a:pt x="2083" y="1580"/>
                  </a:lnTo>
                  <a:lnTo>
                    <a:pt x="1239" y="1"/>
                  </a:lnTo>
                  <a:close/>
                </a:path>
              </a:pathLst>
            </a:custGeom>
            <a:solidFill>
              <a:srgbClr val="FF8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7"/>
            <p:cNvSpPr/>
            <p:nvPr/>
          </p:nvSpPr>
          <p:spPr>
            <a:xfrm>
              <a:off x="6967801" y="2016408"/>
              <a:ext cx="693070" cy="369346"/>
            </a:xfrm>
            <a:custGeom>
              <a:avLst/>
              <a:gdLst/>
              <a:ahLst/>
              <a:cxnLst/>
              <a:rect l="l" t="t" r="r" b="b"/>
              <a:pathLst>
                <a:path w="8705" h="4639" extrusionOk="0">
                  <a:moveTo>
                    <a:pt x="6709" y="1"/>
                  </a:moveTo>
                  <a:cubicBezTo>
                    <a:pt x="6556" y="1"/>
                    <a:pt x="6401" y="20"/>
                    <a:pt x="6246" y="62"/>
                  </a:cubicBezTo>
                  <a:lnTo>
                    <a:pt x="0" y="1964"/>
                  </a:lnTo>
                  <a:lnTo>
                    <a:pt x="521" y="4638"/>
                  </a:lnTo>
                  <a:lnTo>
                    <a:pt x="6946" y="3633"/>
                  </a:lnTo>
                  <a:cubicBezTo>
                    <a:pt x="7987" y="3490"/>
                    <a:pt x="8705" y="2485"/>
                    <a:pt x="8489" y="1462"/>
                  </a:cubicBezTo>
                  <a:cubicBezTo>
                    <a:pt x="8307" y="596"/>
                    <a:pt x="7547" y="1"/>
                    <a:pt x="670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7"/>
            <p:cNvSpPr/>
            <p:nvPr/>
          </p:nvSpPr>
          <p:spPr>
            <a:xfrm>
              <a:off x="7349329" y="2026998"/>
              <a:ext cx="98646" cy="24363"/>
            </a:xfrm>
            <a:custGeom>
              <a:avLst/>
              <a:gdLst/>
              <a:ahLst/>
              <a:cxnLst/>
              <a:rect l="l" t="t" r="r" b="b"/>
              <a:pathLst>
                <a:path w="1239" h="306" fill="none" extrusionOk="0">
                  <a:moveTo>
                    <a:pt x="0" y="306"/>
                  </a:moveTo>
                  <a:lnTo>
                    <a:pt x="1239" y="1"/>
                  </a:lnTo>
                </a:path>
              </a:pathLst>
            </a:custGeom>
            <a:noFill/>
            <a:ln w="405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7"/>
            <p:cNvSpPr/>
            <p:nvPr/>
          </p:nvSpPr>
          <p:spPr>
            <a:xfrm>
              <a:off x="7064935" y="2332809"/>
              <a:ext cx="277308" cy="42914"/>
            </a:xfrm>
            <a:custGeom>
              <a:avLst/>
              <a:gdLst/>
              <a:ahLst/>
              <a:cxnLst/>
              <a:rect l="l" t="t" r="r" b="b"/>
              <a:pathLst>
                <a:path w="3483" h="539" fill="none" extrusionOk="0">
                  <a:moveTo>
                    <a:pt x="1" y="539"/>
                  </a:moveTo>
                  <a:lnTo>
                    <a:pt x="3482" y="0"/>
                  </a:lnTo>
                </a:path>
              </a:pathLst>
            </a:custGeom>
            <a:noFill/>
            <a:ln w="4050" cap="rnd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7"/>
            <p:cNvSpPr/>
            <p:nvPr/>
          </p:nvSpPr>
          <p:spPr>
            <a:xfrm>
              <a:off x="6740573" y="667926"/>
              <a:ext cx="505890" cy="474839"/>
            </a:xfrm>
            <a:custGeom>
              <a:avLst/>
              <a:gdLst/>
              <a:ahLst/>
              <a:cxnLst/>
              <a:rect l="l" t="t" r="r" b="b"/>
              <a:pathLst>
                <a:path w="6354" h="5964" extrusionOk="0">
                  <a:moveTo>
                    <a:pt x="3180" y="0"/>
                  </a:moveTo>
                  <a:cubicBezTo>
                    <a:pt x="1503" y="0"/>
                    <a:pt x="107" y="1256"/>
                    <a:pt x="54" y="2874"/>
                  </a:cubicBezTo>
                  <a:cubicBezTo>
                    <a:pt x="0" y="4507"/>
                    <a:pt x="1346" y="5907"/>
                    <a:pt x="3069" y="5961"/>
                  </a:cubicBezTo>
                  <a:cubicBezTo>
                    <a:pt x="3115" y="5963"/>
                    <a:pt x="3161" y="5964"/>
                    <a:pt x="3206" y="5964"/>
                  </a:cubicBezTo>
                  <a:cubicBezTo>
                    <a:pt x="4868" y="5964"/>
                    <a:pt x="6230" y="4696"/>
                    <a:pt x="6300" y="3089"/>
                  </a:cubicBezTo>
                  <a:cubicBezTo>
                    <a:pt x="6354" y="1456"/>
                    <a:pt x="5008" y="56"/>
                    <a:pt x="3285" y="2"/>
                  </a:cubicBezTo>
                  <a:cubicBezTo>
                    <a:pt x="3250" y="1"/>
                    <a:pt x="3215" y="0"/>
                    <a:pt x="318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7"/>
            <p:cNvSpPr/>
            <p:nvPr/>
          </p:nvSpPr>
          <p:spPr>
            <a:xfrm>
              <a:off x="6678153" y="930106"/>
              <a:ext cx="148248" cy="125238"/>
            </a:xfrm>
            <a:custGeom>
              <a:avLst/>
              <a:gdLst/>
              <a:ahLst/>
              <a:cxnLst/>
              <a:rect l="l" t="t" r="r" b="b"/>
              <a:pathLst>
                <a:path w="1862" h="1573" extrusionOk="0">
                  <a:moveTo>
                    <a:pt x="964" y="0"/>
                  </a:moveTo>
                  <a:cubicBezTo>
                    <a:pt x="418" y="0"/>
                    <a:pt x="1" y="582"/>
                    <a:pt x="264" y="1124"/>
                  </a:cubicBezTo>
                  <a:cubicBezTo>
                    <a:pt x="415" y="1427"/>
                    <a:pt x="697" y="1573"/>
                    <a:pt x="978" y="1573"/>
                  </a:cubicBezTo>
                  <a:cubicBezTo>
                    <a:pt x="1296" y="1573"/>
                    <a:pt x="1612" y="1387"/>
                    <a:pt x="1736" y="1034"/>
                  </a:cubicBezTo>
                  <a:cubicBezTo>
                    <a:pt x="1861" y="622"/>
                    <a:pt x="1646" y="173"/>
                    <a:pt x="1233" y="47"/>
                  </a:cubicBezTo>
                  <a:cubicBezTo>
                    <a:pt x="1142" y="15"/>
                    <a:pt x="1051" y="0"/>
                    <a:pt x="964" y="0"/>
                  </a:cubicBezTo>
                  <a:close/>
                </a:path>
              </a:pathLst>
            </a:custGeom>
            <a:solidFill>
              <a:srgbClr val="FF90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7"/>
            <p:cNvSpPr/>
            <p:nvPr/>
          </p:nvSpPr>
          <p:spPr>
            <a:xfrm>
              <a:off x="6913502" y="998100"/>
              <a:ext cx="195779" cy="405970"/>
            </a:xfrm>
            <a:custGeom>
              <a:avLst/>
              <a:gdLst/>
              <a:ahLst/>
              <a:cxnLst/>
              <a:rect l="l" t="t" r="r" b="b"/>
              <a:pathLst>
                <a:path w="2459" h="5099" extrusionOk="0">
                  <a:moveTo>
                    <a:pt x="1938" y="1"/>
                  </a:moveTo>
                  <a:lnTo>
                    <a:pt x="54" y="1921"/>
                  </a:lnTo>
                  <a:lnTo>
                    <a:pt x="0" y="5098"/>
                  </a:lnTo>
                  <a:lnTo>
                    <a:pt x="0" y="5098"/>
                  </a:lnTo>
                  <a:lnTo>
                    <a:pt x="2459" y="5044"/>
                  </a:lnTo>
                  <a:lnTo>
                    <a:pt x="1938" y="1"/>
                  </a:lnTo>
                  <a:close/>
                </a:path>
              </a:pathLst>
            </a:custGeom>
            <a:solidFill>
              <a:srgbClr val="FF8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7"/>
            <p:cNvSpPr/>
            <p:nvPr/>
          </p:nvSpPr>
          <p:spPr>
            <a:xfrm>
              <a:off x="6914856" y="1133927"/>
              <a:ext cx="134474" cy="165843"/>
            </a:xfrm>
            <a:custGeom>
              <a:avLst/>
              <a:gdLst/>
              <a:ahLst/>
              <a:cxnLst/>
              <a:rect l="l" t="t" r="r" b="b"/>
              <a:pathLst>
                <a:path w="1689" h="2083" extrusionOk="0">
                  <a:moveTo>
                    <a:pt x="1688" y="0"/>
                  </a:moveTo>
                  <a:lnTo>
                    <a:pt x="37" y="215"/>
                  </a:lnTo>
                  <a:lnTo>
                    <a:pt x="1" y="2082"/>
                  </a:lnTo>
                  <a:lnTo>
                    <a:pt x="1688" y="0"/>
                  </a:lnTo>
                  <a:close/>
                </a:path>
              </a:pathLst>
            </a:custGeom>
            <a:solidFill>
              <a:srgbClr val="18223F">
                <a:alpha val="115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7"/>
            <p:cNvSpPr/>
            <p:nvPr/>
          </p:nvSpPr>
          <p:spPr>
            <a:xfrm>
              <a:off x="6713423" y="710203"/>
              <a:ext cx="435747" cy="485030"/>
            </a:xfrm>
            <a:custGeom>
              <a:avLst/>
              <a:gdLst/>
              <a:ahLst/>
              <a:cxnLst/>
              <a:rect l="l" t="t" r="r" b="b"/>
              <a:pathLst>
                <a:path w="5473" h="6092" extrusionOk="0">
                  <a:moveTo>
                    <a:pt x="2612" y="1"/>
                  </a:moveTo>
                  <a:cubicBezTo>
                    <a:pt x="2014" y="1"/>
                    <a:pt x="1394" y="205"/>
                    <a:pt x="862" y="620"/>
                  </a:cubicBezTo>
                  <a:cubicBezTo>
                    <a:pt x="664" y="799"/>
                    <a:pt x="503" y="1032"/>
                    <a:pt x="449" y="1302"/>
                  </a:cubicBezTo>
                  <a:cubicBezTo>
                    <a:pt x="252" y="2091"/>
                    <a:pt x="0" y="3455"/>
                    <a:pt x="234" y="4317"/>
                  </a:cubicBezTo>
                  <a:cubicBezTo>
                    <a:pt x="539" y="5312"/>
                    <a:pt x="1188" y="6092"/>
                    <a:pt x="2361" y="6092"/>
                  </a:cubicBezTo>
                  <a:cubicBezTo>
                    <a:pt x="2500" y="6092"/>
                    <a:pt x="2646" y="6081"/>
                    <a:pt x="2800" y="6058"/>
                  </a:cubicBezTo>
                  <a:cubicBezTo>
                    <a:pt x="2800" y="6058"/>
                    <a:pt x="4541" y="5932"/>
                    <a:pt x="4972" y="3761"/>
                  </a:cubicBezTo>
                  <a:cubicBezTo>
                    <a:pt x="5472" y="1285"/>
                    <a:pt x="4111" y="1"/>
                    <a:pt x="2612" y="1"/>
                  </a:cubicBezTo>
                  <a:close/>
                </a:path>
              </a:pathLst>
            </a:custGeom>
            <a:solidFill>
              <a:srgbClr val="FF8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7"/>
            <p:cNvSpPr/>
            <p:nvPr/>
          </p:nvSpPr>
          <p:spPr>
            <a:xfrm>
              <a:off x="6900923" y="691015"/>
              <a:ext cx="286703" cy="193471"/>
            </a:xfrm>
            <a:custGeom>
              <a:avLst/>
              <a:gdLst/>
              <a:ahLst/>
              <a:cxnLst/>
              <a:rect l="l" t="t" r="r" b="b"/>
              <a:pathLst>
                <a:path w="3601" h="2430" extrusionOk="0">
                  <a:moveTo>
                    <a:pt x="1201" y="0"/>
                  </a:moveTo>
                  <a:cubicBezTo>
                    <a:pt x="919" y="0"/>
                    <a:pt x="602" y="33"/>
                    <a:pt x="248" y="107"/>
                  </a:cubicBezTo>
                  <a:cubicBezTo>
                    <a:pt x="248" y="107"/>
                    <a:pt x="0" y="2429"/>
                    <a:pt x="2812" y="2429"/>
                  </a:cubicBezTo>
                  <a:cubicBezTo>
                    <a:pt x="3028" y="2429"/>
                    <a:pt x="3261" y="2416"/>
                    <a:pt x="3514" y="2386"/>
                  </a:cubicBezTo>
                  <a:cubicBezTo>
                    <a:pt x="3514" y="2386"/>
                    <a:pt x="3601" y="0"/>
                    <a:pt x="12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7"/>
            <p:cNvSpPr/>
            <p:nvPr/>
          </p:nvSpPr>
          <p:spPr>
            <a:xfrm>
              <a:off x="7049250" y="805266"/>
              <a:ext cx="184394" cy="210111"/>
            </a:xfrm>
            <a:custGeom>
              <a:avLst/>
              <a:gdLst/>
              <a:ahLst/>
              <a:cxnLst/>
              <a:rect l="l" t="t" r="r" b="b"/>
              <a:pathLst>
                <a:path w="2316" h="2639" extrusionOk="0">
                  <a:moveTo>
                    <a:pt x="0" y="0"/>
                  </a:moveTo>
                  <a:lnTo>
                    <a:pt x="251" y="2638"/>
                  </a:lnTo>
                  <a:lnTo>
                    <a:pt x="2315" y="8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7"/>
            <p:cNvSpPr/>
            <p:nvPr/>
          </p:nvSpPr>
          <p:spPr>
            <a:xfrm>
              <a:off x="7046862" y="930106"/>
              <a:ext cx="146735" cy="124681"/>
            </a:xfrm>
            <a:custGeom>
              <a:avLst/>
              <a:gdLst/>
              <a:ahLst/>
              <a:cxnLst/>
              <a:rect l="l" t="t" r="r" b="b"/>
              <a:pathLst>
                <a:path w="1843" h="1566" extrusionOk="0">
                  <a:moveTo>
                    <a:pt x="947" y="0"/>
                  </a:moveTo>
                  <a:cubicBezTo>
                    <a:pt x="405" y="0"/>
                    <a:pt x="0" y="582"/>
                    <a:pt x="263" y="1124"/>
                  </a:cubicBezTo>
                  <a:cubicBezTo>
                    <a:pt x="407" y="1421"/>
                    <a:pt x="684" y="1565"/>
                    <a:pt x="960" y="1565"/>
                  </a:cubicBezTo>
                  <a:cubicBezTo>
                    <a:pt x="1268" y="1565"/>
                    <a:pt x="1576" y="1385"/>
                    <a:pt x="1699" y="1034"/>
                  </a:cubicBezTo>
                  <a:cubicBezTo>
                    <a:pt x="1843" y="622"/>
                    <a:pt x="1627" y="173"/>
                    <a:pt x="1215" y="47"/>
                  </a:cubicBezTo>
                  <a:cubicBezTo>
                    <a:pt x="1123" y="15"/>
                    <a:pt x="1033" y="0"/>
                    <a:pt x="947" y="0"/>
                  </a:cubicBezTo>
                  <a:close/>
                </a:path>
              </a:pathLst>
            </a:custGeom>
            <a:solidFill>
              <a:srgbClr val="FF8A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7"/>
            <p:cNvSpPr/>
            <p:nvPr/>
          </p:nvSpPr>
          <p:spPr>
            <a:xfrm>
              <a:off x="7100683" y="965297"/>
              <a:ext cx="51513" cy="41481"/>
            </a:xfrm>
            <a:custGeom>
              <a:avLst/>
              <a:gdLst/>
              <a:ahLst/>
              <a:cxnLst/>
              <a:rect l="l" t="t" r="r" b="b"/>
              <a:pathLst>
                <a:path w="647" h="521" fill="none" extrusionOk="0">
                  <a:moveTo>
                    <a:pt x="646" y="126"/>
                  </a:moveTo>
                  <a:cubicBezTo>
                    <a:pt x="359" y="0"/>
                    <a:pt x="36" y="198"/>
                    <a:pt x="0" y="521"/>
                  </a:cubicBez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7"/>
            <p:cNvSpPr/>
            <p:nvPr/>
          </p:nvSpPr>
          <p:spPr>
            <a:xfrm>
              <a:off x="6656258" y="645394"/>
              <a:ext cx="317276" cy="190923"/>
            </a:xfrm>
            <a:custGeom>
              <a:avLst/>
              <a:gdLst/>
              <a:ahLst/>
              <a:cxnLst/>
              <a:rect l="l" t="t" r="r" b="b"/>
              <a:pathLst>
                <a:path w="3985" h="2398" extrusionOk="0">
                  <a:moveTo>
                    <a:pt x="2775" y="1"/>
                  </a:moveTo>
                  <a:cubicBezTo>
                    <a:pt x="2131" y="1"/>
                    <a:pt x="1434" y="309"/>
                    <a:pt x="1113" y="931"/>
                  </a:cubicBezTo>
                  <a:cubicBezTo>
                    <a:pt x="844" y="1398"/>
                    <a:pt x="467" y="1811"/>
                    <a:pt x="0" y="2116"/>
                  </a:cubicBezTo>
                  <a:cubicBezTo>
                    <a:pt x="453" y="2317"/>
                    <a:pt x="868" y="2397"/>
                    <a:pt x="1244" y="2397"/>
                  </a:cubicBezTo>
                  <a:cubicBezTo>
                    <a:pt x="2746" y="2397"/>
                    <a:pt x="3608" y="1111"/>
                    <a:pt x="3608" y="1111"/>
                  </a:cubicBezTo>
                  <a:lnTo>
                    <a:pt x="3985" y="572"/>
                  </a:lnTo>
                  <a:cubicBezTo>
                    <a:pt x="3755" y="192"/>
                    <a:pt x="3282" y="1"/>
                    <a:pt x="277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42" name="Google Shape;842;p37"/>
            <p:cNvGrpSpPr/>
            <p:nvPr/>
          </p:nvGrpSpPr>
          <p:grpSpPr>
            <a:xfrm>
              <a:off x="6733074" y="884477"/>
              <a:ext cx="234728" cy="236005"/>
              <a:chOff x="6210029" y="959377"/>
              <a:chExt cx="211011" cy="212140"/>
            </a:xfrm>
          </p:grpSpPr>
          <p:sp>
            <p:nvSpPr>
              <p:cNvPr id="843" name="Google Shape;843;p37"/>
              <p:cNvSpPr/>
              <p:nvPr/>
            </p:nvSpPr>
            <p:spPr>
              <a:xfrm>
                <a:off x="6367791" y="959377"/>
                <a:ext cx="53248" cy="20164"/>
              </a:xfrm>
              <a:custGeom>
                <a:avLst/>
                <a:gdLst/>
                <a:ahLst/>
                <a:cxnLst/>
                <a:rect l="l" t="t" r="r" b="b"/>
                <a:pathLst>
                  <a:path w="2529" h="958" fill="none" extrusionOk="0">
                    <a:moveTo>
                      <a:pt x="1" y="145"/>
                    </a:moveTo>
                    <a:cubicBezTo>
                      <a:pt x="1012" y="0"/>
                      <a:pt x="2529" y="957"/>
                      <a:pt x="2529" y="957"/>
                    </a:cubicBezTo>
                  </a:path>
                </a:pathLst>
              </a:custGeom>
              <a:noFill/>
              <a:ln w="108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4" name="Google Shape;844;p37"/>
              <p:cNvSpPr/>
              <p:nvPr/>
            </p:nvSpPr>
            <p:spPr>
              <a:xfrm>
                <a:off x="6210029" y="962029"/>
                <a:ext cx="51732" cy="26625"/>
              </a:xfrm>
              <a:custGeom>
                <a:avLst/>
                <a:gdLst/>
                <a:ahLst/>
                <a:cxnLst/>
                <a:rect l="l" t="t" r="r" b="b"/>
                <a:pathLst>
                  <a:path w="2457" h="1265" fill="none" extrusionOk="0">
                    <a:moveTo>
                      <a:pt x="2456" y="1"/>
                    </a:moveTo>
                    <a:cubicBezTo>
                      <a:pt x="958" y="55"/>
                      <a:pt x="1" y="1265"/>
                      <a:pt x="1" y="1265"/>
                    </a:cubicBezTo>
                  </a:path>
                </a:pathLst>
              </a:custGeom>
              <a:noFill/>
              <a:ln w="108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5" name="Google Shape;845;p37"/>
              <p:cNvSpPr/>
              <p:nvPr/>
            </p:nvSpPr>
            <p:spPr>
              <a:xfrm rot="1268669">
                <a:off x="6281391" y="1029180"/>
                <a:ext cx="35751" cy="69937"/>
              </a:xfrm>
              <a:custGeom>
                <a:avLst/>
                <a:gdLst/>
                <a:ahLst/>
                <a:cxnLst/>
                <a:rect l="l" t="t" r="r" b="b"/>
                <a:pathLst>
                  <a:path w="1698" h="3323" fill="none" extrusionOk="0">
                    <a:moveTo>
                      <a:pt x="488" y="0"/>
                    </a:moveTo>
                    <a:cubicBezTo>
                      <a:pt x="488" y="1029"/>
                      <a:pt x="1" y="1950"/>
                      <a:pt x="488" y="2745"/>
                    </a:cubicBezTo>
                    <a:cubicBezTo>
                      <a:pt x="723" y="3178"/>
                      <a:pt x="1283" y="3322"/>
                      <a:pt x="1698" y="3034"/>
                    </a:cubicBezTo>
                  </a:path>
                </a:pathLst>
              </a:custGeom>
              <a:noFill/>
              <a:ln w="9525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6" name="Google Shape;846;p37"/>
              <p:cNvSpPr/>
              <p:nvPr/>
            </p:nvSpPr>
            <p:spPr>
              <a:xfrm>
                <a:off x="6235884" y="1006502"/>
                <a:ext cx="25498" cy="25846"/>
              </a:xfrm>
              <a:custGeom>
                <a:avLst/>
                <a:gdLst/>
                <a:ahLst/>
                <a:cxnLst/>
                <a:rect l="l" t="t" r="r" b="b"/>
                <a:pathLst>
                  <a:path w="1211" h="1228" extrusionOk="0">
                    <a:moveTo>
                      <a:pt x="614" y="0"/>
                    </a:moveTo>
                    <a:cubicBezTo>
                      <a:pt x="271" y="0"/>
                      <a:pt x="1" y="271"/>
                      <a:pt x="1" y="614"/>
                    </a:cubicBezTo>
                    <a:cubicBezTo>
                      <a:pt x="1" y="939"/>
                      <a:pt x="271" y="1210"/>
                      <a:pt x="614" y="1228"/>
                    </a:cubicBezTo>
                    <a:cubicBezTo>
                      <a:pt x="939" y="1228"/>
                      <a:pt x="1210" y="939"/>
                      <a:pt x="1210" y="614"/>
                    </a:cubicBezTo>
                    <a:cubicBezTo>
                      <a:pt x="1210" y="271"/>
                      <a:pt x="939" y="0"/>
                      <a:pt x="61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7" name="Google Shape;847;p37"/>
              <p:cNvSpPr/>
              <p:nvPr/>
            </p:nvSpPr>
            <p:spPr>
              <a:xfrm>
                <a:off x="6367791" y="1006502"/>
                <a:ext cx="25498" cy="25846"/>
              </a:xfrm>
              <a:custGeom>
                <a:avLst/>
                <a:gdLst/>
                <a:ahLst/>
                <a:cxnLst/>
                <a:rect l="l" t="t" r="r" b="b"/>
                <a:pathLst>
                  <a:path w="1211" h="1228" extrusionOk="0">
                    <a:moveTo>
                      <a:pt x="615" y="0"/>
                    </a:moveTo>
                    <a:cubicBezTo>
                      <a:pt x="272" y="0"/>
                      <a:pt x="1" y="271"/>
                      <a:pt x="1" y="614"/>
                    </a:cubicBezTo>
                    <a:cubicBezTo>
                      <a:pt x="1" y="939"/>
                      <a:pt x="272" y="1228"/>
                      <a:pt x="615" y="1228"/>
                    </a:cubicBezTo>
                    <a:cubicBezTo>
                      <a:pt x="940" y="1228"/>
                      <a:pt x="1211" y="939"/>
                      <a:pt x="1211" y="614"/>
                    </a:cubicBezTo>
                    <a:cubicBezTo>
                      <a:pt x="1211" y="271"/>
                      <a:pt x="940" y="0"/>
                      <a:pt x="61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8" name="Google Shape;848;p37"/>
              <p:cNvSpPr/>
              <p:nvPr/>
            </p:nvSpPr>
            <p:spPr>
              <a:xfrm rot="-698792">
                <a:off x="6293323" y="1126882"/>
                <a:ext cx="90126" cy="35907"/>
              </a:xfrm>
              <a:custGeom>
                <a:avLst/>
                <a:gdLst/>
                <a:ahLst/>
                <a:cxnLst/>
                <a:rect l="l" t="t" r="r" b="b"/>
                <a:pathLst>
                  <a:path w="1132" h="451" extrusionOk="0">
                    <a:moveTo>
                      <a:pt x="0" y="1"/>
                    </a:moveTo>
                    <a:cubicBezTo>
                      <a:pt x="90" y="252"/>
                      <a:pt x="306" y="432"/>
                      <a:pt x="557" y="450"/>
                    </a:cubicBezTo>
                    <a:cubicBezTo>
                      <a:pt x="565" y="450"/>
                      <a:pt x="573" y="450"/>
                      <a:pt x="581" y="450"/>
                    </a:cubicBezTo>
                    <a:cubicBezTo>
                      <a:pt x="993" y="450"/>
                      <a:pt x="1131" y="1"/>
                      <a:pt x="113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49" name="Google Shape;849;p37"/>
          <p:cNvGrpSpPr/>
          <p:nvPr/>
        </p:nvGrpSpPr>
        <p:grpSpPr>
          <a:xfrm>
            <a:off x="1408700" y="60925"/>
            <a:ext cx="3793893" cy="1491055"/>
            <a:chOff x="985697" y="645401"/>
            <a:chExt cx="3085160" cy="780174"/>
          </a:xfrm>
        </p:grpSpPr>
        <p:sp>
          <p:nvSpPr>
            <p:cNvPr id="859" name="Google Shape;859;p37"/>
            <p:cNvSpPr/>
            <p:nvPr/>
          </p:nvSpPr>
          <p:spPr>
            <a:xfrm>
              <a:off x="3545912" y="699558"/>
              <a:ext cx="125941" cy="148422"/>
            </a:xfrm>
            <a:custGeom>
              <a:avLst/>
              <a:gdLst/>
              <a:ahLst/>
              <a:cxnLst/>
              <a:rect l="l" t="t" r="r" b="b"/>
              <a:pathLst>
                <a:path w="493" h="581" fill="none" extrusionOk="0">
                  <a:moveTo>
                    <a:pt x="1" y="1"/>
                  </a:moveTo>
                  <a:lnTo>
                    <a:pt x="492" y="1"/>
                  </a:lnTo>
                  <a:lnTo>
                    <a:pt x="492" y="580"/>
                  </a:lnTo>
                  <a:lnTo>
                    <a:pt x="1" y="580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60" name="Google Shape;860;p37"/>
            <p:cNvGrpSpPr/>
            <p:nvPr/>
          </p:nvGrpSpPr>
          <p:grpSpPr>
            <a:xfrm>
              <a:off x="985697" y="645401"/>
              <a:ext cx="3085160" cy="780174"/>
              <a:chOff x="985697" y="645401"/>
              <a:chExt cx="3085160" cy="780174"/>
            </a:xfrm>
          </p:grpSpPr>
          <p:sp>
            <p:nvSpPr>
              <p:cNvPr id="861" name="Google Shape;861;p37"/>
              <p:cNvSpPr/>
              <p:nvPr/>
            </p:nvSpPr>
            <p:spPr>
              <a:xfrm>
                <a:off x="985697" y="847724"/>
                <a:ext cx="3085160" cy="577851"/>
              </a:xfrm>
              <a:custGeom>
                <a:avLst/>
                <a:gdLst/>
                <a:ahLst/>
                <a:cxnLst/>
                <a:rect l="l" t="t" r="r" b="b"/>
                <a:pathLst>
                  <a:path w="12077" h="2262" fill="none" extrusionOk="0">
                    <a:moveTo>
                      <a:pt x="1" y="0"/>
                    </a:moveTo>
                    <a:lnTo>
                      <a:pt x="12077" y="0"/>
                    </a:lnTo>
                    <a:lnTo>
                      <a:pt x="12077" y="2261"/>
                    </a:lnTo>
                    <a:lnTo>
                      <a:pt x="1" y="2261"/>
                    </a:lnTo>
                    <a:close/>
                  </a:path>
                </a:pathLst>
              </a:custGeom>
              <a:noFill/>
              <a:ln w="95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5" name="Google Shape;865;p37"/>
              <p:cNvSpPr/>
              <p:nvPr/>
            </p:nvSpPr>
            <p:spPr>
              <a:xfrm>
                <a:off x="1384980" y="699558"/>
                <a:ext cx="125685" cy="148422"/>
              </a:xfrm>
              <a:custGeom>
                <a:avLst/>
                <a:gdLst/>
                <a:ahLst/>
                <a:cxnLst/>
                <a:rect l="l" t="t" r="r" b="b"/>
                <a:pathLst>
                  <a:path w="492" h="581" fill="none" extrusionOk="0">
                    <a:moveTo>
                      <a:pt x="0" y="1"/>
                    </a:moveTo>
                    <a:lnTo>
                      <a:pt x="492" y="1"/>
                    </a:lnTo>
                    <a:lnTo>
                      <a:pt x="492" y="580"/>
                    </a:lnTo>
                    <a:lnTo>
                      <a:pt x="0" y="580"/>
                    </a:lnTo>
                    <a:close/>
                  </a:path>
                </a:pathLst>
              </a:custGeom>
              <a:noFill/>
              <a:ln w="95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6" name="Google Shape;866;p37"/>
              <p:cNvSpPr/>
              <p:nvPr/>
            </p:nvSpPr>
            <p:spPr>
              <a:xfrm>
                <a:off x="1302978" y="645401"/>
                <a:ext cx="288412" cy="54413"/>
              </a:xfrm>
              <a:custGeom>
                <a:avLst/>
                <a:gdLst/>
                <a:ahLst/>
                <a:cxnLst/>
                <a:rect l="l" t="t" r="r" b="b"/>
                <a:pathLst>
                  <a:path w="1129" h="213" fill="none" extrusionOk="0">
                    <a:moveTo>
                      <a:pt x="1" y="0"/>
                    </a:moveTo>
                    <a:lnTo>
                      <a:pt x="1128" y="0"/>
                    </a:lnTo>
                    <a:lnTo>
                      <a:pt x="1128" y="213"/>
                    </a:lnTo>
                    <a:lnTo>
                      <a:pt x="1" y="213"/>
                    </a:lnTo>
                    <a:close/>
                  </a:path>
                </a:pathLst>
              </a:custGeom>
              <a:noFill/>
              <a:ln w="95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7" name="Google Shape;867;p37"/>
              <p:cNvSpPr/>
              <p:nvPr/>
            </p:nvSpPr>
            <p:spPr>
              <a:xfrm>
                <a:off x="3465443" y="645401"/>
                <a:ext cx="288156" cy="54413"/>
              </a:xfrm>
              <a:custGeom>
                <a:avLst/>
                <a:gdLst/>
                <a:ahLst/>
                <a:cxnLst/>
                <a:rect l="l" t="t" r="r" b="b"/>
                <a:pathLst>
                  <a:path w="1128" h="213" fill="none" extrusionOk="0">
                    <a:moveTo>
                      <a:pt x="0" y="0"/>
                    </a:moveTo>
                    <a:lnTo>
                      <a:pt x="1128" y="0"/>
                    </a:lnTo>
                    <a:lnTo>
                      <a:pt x="1128" y="213"/>
                    </a:lnTo>
                    <a:lnTo>
                      <a:pt x="0" y="213"/>
                    </a:lnTo>
                    <a:close/>
                  </a:path>
                </a:pathLst>
              </a:custGeom>
              <a:noFill/>
              <a:ln w="9525" cap="rnd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81125"/>
            <a:ext cx="1408699" cy="1681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728BA2F-99DD-6574-B2CD-7DB9C31C662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9151" r="19605"/>
          <a:stretch/>
        </p:blipFill>
        <p:spPr>
          <a:xfrm>
            <a:off x="-25865" y="-6977"/>
            <a:ext cx="9169864" cy="5128291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2" name="Google Shape;872;p38"/>
          <p:cNvGrpSpPr/>
          <p:nvPr/>
        </p:nvGrpSpPr>
        <p:grpSpPr>
          <a:xfrm>
            <a:off x="1683661" y="538239"/>
            <a:ext cx="2105244" cy="2954328"/>
            <a:chOff x="-1954075" y="2082975"/>
            <a:chExt cx="1797357" cy="2522264"/>
          </a:xfrm>
        </p:grpSpPr>
        <p:sp>
          <p:nvSpPr>
            <p:cNvPr id="873" name="Google Shape;873;p38"/>
            <p:cNvSpPr/>
            <p:nvPr/>
          </p:nvSpPr>
          <p:spPr>
            <a:xfrm>
              <a:off x="-1954075" y="2082975"/>
              <a:ext cx="1797357" cy="2522264"/>
            </a:xfrm>
            <a:custGeom>
              <a:avLst/>
              <a:gdLst/>
              <a:ahLst/>
              <a:cxnLst/>
              <a:rect l="l" t="t" r="r" b="b"/>
              <a:pathLst>
                <a:path w="9402" h="13194" fill="none" extrusionOk="0">
                  <a:moveTo>
                    <a:pt x="1" y="0"/>
                  </a:moveTo>
                  <a:lnTo>
                    <a:pt x="9402" y="0"/>
                  </a:lnTo>
                  <a:lnTo>
                    <a:pt x="9402" y="13194"/>
                  </a:lnTo>
                  <a:lnTo>
                    <a:pt x="1" y="13194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8"/>
            <p:cNvSpPr/>
            <p:nvPr/>
          </p:nvSpPr>
          <p:spPr>
            <a:xfrm>
              <a:off x="-1854095" y="2188881"/>
              <a:ext cx="1597587" cy="2309686"/>
            </a:xfrm>
            <a:custGeom>
              <a:avLst/>
              <a:gdLst/>
              <a:ahLst/>
              <a:cxnLst/>
              <a:rect l="l" t="t" r="r" b="b"/>
              <a:pathLst>
                <a:path w="8357" h="12082" fill="none" extrusionOk="0">
                  <a:moveTo>
                    <a:pt x="0" y="0"/>
                  </a:moveTo>
                  <a:lnTo>
                    <a:pt x="8356" y="0"/>
                  </a:lnTo>
                  <a:lnTo>
                    <a:pt x="8356" y="12081"/>
                  </a:lnTo>
                  <a:lnTo>
                    <a:pt x="0" y="12081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8"/>
            <p:cNvSpPr/>
            <p:nvPr/>
          </p:nvSpPr>
          <p:spPr>
            <a:xfrm>
              <a:off x="-1785848" y="2929651"/>
              <a:ext cx="1462049" cy="191"/>
            </a:xfrm>
            <a:custGeom>
              <a:avLst/>
              <a:gdLst/>
              <a:ahLst/>
              <a:cxnLst/>
              <a:rect l="l" t="t" r="r" b="b"/>
              <a:pathLst>
                <a:path w="7648" h="1" fill="none" extrusionOk="0">
                  <a:moveTo>
                    <a:pt x="0" y="0"/>
                  </a:moveTo>
                  <a:lnTo>
                    <a:pt x="7647" y="0"/>
                  </a:lnTo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8"/>
            <p:cNvSpPr/>
            <p:nvPr/>
          </p:nvSpPr>
          <p:spPr>
            <a:xfrm>
              <a:off x="-1785848" y="3758549"/>
              <a:ext cx="1462049" cy="191"/>
            </a:xfrm>
            <a:custGeom>
              <a:avLst/>
              <a:gdLst/>
              <a:ahLst/>
              <a:cxnLst/>
              <a:rect l="l" t="t" r="r" b="b"/>
              <a:pathLst>
                <a:path w="7648" h="1" fill="none" extrusionOk="0">
                  <a:moveTo>
                    <a:pt x="0" y="0"/>
                  </a:moveTo>
                  <a:lnTo>
                    <a:pt x="7647" y="0"/>
                  </a:lnTo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8"/>
            <p:cNvSpPr/>
            <p:nvPr/>
          </p:nvSpPr>
          <p:spPr>
            <a:xfrm>
              <a:off x="-1698867" y="2588419"/>
              <a:ext cx="246415" cy="341425"/>
            </a:xfrm>
            <a:custGeom>
              <a:avLst/>
              <a:gdLst/>
              <a:ahLst/>
              <a:cxnLst/>
              <a:rect l="l" t="t" r="r" b="b"/>
              <a:pathLst>
                <a:path w="1289" h="1786" fill="none" extrusionOk="0">
                  <a:moveTo>
                    <a:pt x="1" y="0"/>
                  </a:moveTo>
                  <a:lnTo>
                    <a:pt x="1289" y="0"/>
                  </a:lnTo>
                  <a:lnTo>
                    <a:pt x="1289" y="1785"/>
                  </a:lnTo>
                  <a:lnTo>
                    <a:pt x="1" y="1785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8"/>
            <p:cNvSpPr/>
            <p:nvPr/>
          </p:nvSpPr>
          <p:spPr>
            <a:xfrm>
              <a:off x="-1722572" y="2528010"/>
              <a:ext cx="294971" cy="60600"/>
            </a:xfrm>
            <a:custGeom>
              <a:avLst/>
              <a:gdLst/>
              <a:ahLst/>
              <a:cxnLst/>
              <a:rect l="l" t="t" r="r" b="b"/>
              <a:pathLst>
                <a:path w="1543" h="317" fill="none" extrusionOk="0">
                  <a:moveTo>
                    <a:pt x="0" y="1"/>
                  </a:moveTo>
                  <a:lnTo>
                    <a:pt x="1542" y="1"/>
                  </a:lnTo>
                  <a:lnTo>
                    <a:pt x="1542" y="316"/>
                  </a:lnTo>
                  <a:lnTo>
                    <a:pt x="0" y="316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8"/>
            <p:cNvSpPr/>
            <p:nvPr/>
          </p:nvSpPr>
          <p:spPr>
            <a:xfrm>
              <a:off x="-1617813" y="2678458"/>
              <a:ext cx="165360" cy="114892"/>
            </a:xfrm>
            <a:custGeom>
              <a:avLst/>
              <a:gdLst/>
              <a:ahLst/>
              <a:cxnLst/>
              <a:rect l="l" t="t" r="r" b="b"/>
              <a:pathLst>
                <a:path w="865" h="601" fill="none" extrusionOk="0">
                  <a:moveTo>
                    <a:pt x="1" y="0"/>
                  </a:moveTo>
                  <a:lnTo>
                    <a:pt x="865" y="0"/>
                  </a:lnTo>
                  <a:lnTo>
                    <a:pt x="865" y="600"/>
                  </a:lnTo>
                  <a:lnTo>
                    <a:pt x="1" y="600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8"/>
            <p:cNvSpPr/>
            <p:nvPr/>
          </p:nvSpPr>
          <p:spPr>
            <a:xfrm>
              <a:off x="-782032" y="3417317"/>
              <a:ext cx="245459" cy="341425"/>
            </a:xfrm>
            <a:custGeom>
              <a:avLst/>
              <a:gdLst/>
              <a:ahLst/>
              <a:cxnLst/>
              <a:rect l="l" t="t" r="r" b="b"/>
              <a:pathLst>
                <a:path w="1284" h="1786" fill="none" extrusionOk="0">
                  <a:moveTo>
                    <a:pt x="1" y="0"/>
                  </a:moveTo>
                  <a:lnTo>
                    <a:pt x="1284" y="0"/>
                  </a:lnTo>
                  <a:lnTo>
                    <a:pt x="1284" y="1785"/>
                  </a:lnTo>
                  <a:lnTo>
                    <a:pt x="1" y="1785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8"/>
            <p:cNvSpPr/>
            <p:nvPr/>
          </p:nvSpPr>
          <p:spPr>
            <a:xfrm>
              <a:off x="-806692" y="3356908"/>
              <a:ext cx="294971" cy="60600"/>
            </a:xfrm>
            <a:custGeom>
              <a:avLst/>
              <a:gdLst/>
              <a:ahLst/>
              <a:cxnLst/>
              <a:rect l="l" t="t" r="r" b="b"/>
              <a:pathLst>
                <a:path w="1543" h="317" fill="none" extrusionOk="0">
                  <a:moveTo>
                    <a:pt x="1" y="0"/>
                  </a:moveTo>
                  <a:lnTo>
                    <a:pt x="1542" y="0"/>
                  </a:lnTo>
                  <a:lnTo>
                    <a:pt x="1542" y="316"/>
                  </a:lnTo>
                  <a:lnTo>
                    <a:pt x="1" y="316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8"/>
            <p:cNvSpPr/>
            <p:nvPr/>
          </p:nvSpPr>
          <p:spPr>
            <a:xfrm>
              <a:off x="-700786" y="3506209"/>
              <a:ext cx="164213" cy="116039"/>
            </a:xfrm>
            <a:custGeom>
              <a:avLst/>
              <a:gdLst/>
              <a:ahLst/>
              <a:cxnLst/>
              <a:rect l="l" t="t" r="r" b="b"/>
              <a:pathLst>
                <a:path w="859" h="607" fill="none" extrusionOk="0">
                  <a:moveTo>
                    <a:pt x="0" y="1"/>
                  </a:moveTo>
                  <a:lnTo>
                    <a:pt x="859" y="1"/>
                  </a:lnTo>
                  <a:lnTo>
                    <a:pt x="859" y="606"/>
                  </a:lnTo>
                  <a:lnTo>
                    <a:pt x="0" y="606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8"/>
            <p:cNvSpPr/>
            <p:nvPr/>
          </p:nvSpPr>
          <p:spPr>
            <a:xfrm>
              <a:off x="-1698867" y="4067091"/>
              <a:ext cx="246415" cy="341425"/>
            </a:xfrm>
            <a:custGeom>
              <a:avLst/>
              <a:gdLst/>
              <a:ahLst/>
              <a:cxnLst/>
              <a:rect l="l" t="t" r="r" b="b"/>
              <a:pathLst>
                <a:path w="1289" h="1786" fill="none" extrusionOk="0">
                  <a:moveTo>
                    <a:pt x="1" y="0"/>
                  </a:moveTo>
                  <a:lnTo>
                    <a:pt x="1289" y="0"/>
                  </a:lnTo>
                  <a:lnTo>
                    <a:pt x="1289" y="1785"/>
                  </a:lnTo>
                  <a:lnTo>
                    <a:pt x="1" y="1785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8"/>
            <p:cNvSpPr/>
            <p:nvPr/>
          </p:nvSpPr>
          <p:spPr>
            <a:xfrm>
              <a:off x="-1722572" y="4006683"/>
              <a:ext cx="294971" cy="60600"/>
            </a:xfrm>
            <a:custGeom>
              <a:avLst/>
              <a:gdLst/>
              <a:ahLst/>
              <a:cxnLst/>
              <a:rect l="l" t="t" r="r" b="b"/>
              <a:pathLst>
                <a:path w="1543" h="317" fill="none" extrusionOk="0">
                  <a:moveTo>
                    <a:pt x="0" y="1"/>
                  </a:moveTo>
                  <a:lnTo>
                    <a:pt x="1542" y="1"/>
                  </a:lnTo>
                  <a:lnTo>
                    <a:pt x="1542" y="316"/>
                  </a:lnTo>
                  <a:lnTo>
                    <a:pt x="0" y="316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8"/>
            <p:cNvSpPr/>
            <p:nvPr/>
          </p:nvSpPr>
          <p:spPr>
            <a:xfrm>
              <a:off x="-1617813" y="4155984"/>
              <a:ext cx="165360" cy="116039"/>
            </a:xfrm>
            <a:custGeom>
              <a:avLst/>
              <a:gdLst/>
              <a:ahLst/>
              <a:cxnLst/>
              <a:rect l="l" t="t" r="r" b="b"/>
              <a:pathLst>
                <a:path w="865" h="607" fill="none" extrusionOk="0">
                  <a:moveTo>
                    <a:pt x="1" y="1"/>
                  </a:moveTo>
                  <a:lnTo>
                    <a:pt x="865" y="1"/>
                  </a:lnTo>
                  <a:lnTo>
                    <a:pt x="865" y="606"/>
                  </a:lnTo>
                  <a:lnTo>
                    <a:pt x="1" y="606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38"/>
            <p:cNvSpPr/>
            <p:nvPr/>
          </p:nvSpPr>
          <p:spPr>
            <a:xfrm>
              <a:off x="-701933" y="2627035"/>
              <a:ext cx="228827" cy="302809"/>
            </a:xfrm>
            <a:custGeom>
              <a:avLst/>
              <a:gdLst/>
              <a:ahLst/>
              <a:cxnLst/>
              <a:rect l="l" t="t" r="r" b="b"/>
              <a:pathLst>
                <a:path w="1197" h="1584" fill="none" extrusionOk="0">
                  <a:moveTo>
                    <a:pt x="1005" y="217"/>
                  </a:moveTo>
                  <a:lnTo>
                    <a:pt x="1005" y="0"/>
                  </a:lnTo>
                  <a:lnTo>
                    <a:pt x="192" y="0"/>
                  </a:lnTo>
                  <a:lnTo>
                    <a:pt x="192" y="217"/>
                  </a:lnTo>
                  <a:cubicBezTo>
                    <a:pt x="192" y="274"/>
                    <a:pt x="151" y="316"/>
                    <a:pt x="99" y="316"/>
                  </a:cubicBezTo>
                  <a:lnTo>
                    <a:pt x="99" y="316"/>
                  </a:lnTo>
                  <a:cubicBezTo>
                    <a:pt x="42" y="316"/>
                    <a:pt x="1" y="357"/>
                    <a:pt x="1" y="414"/>
                  </a:cubicBezTo>
                  <a:lnTo>
                    <a:pt x="1" y="1226"/>
                  </a:lnTo>
                  <a:cubicBezTo>
                    <a:pt x="1" y="1423"/>
                    <a:pt x="161" y="1583"/>
                    <a:pt x="358" y="1583"/>
                  </a:cubicBezTo>
                  <a:lnTo>
                    <a:pt x="839" y="1583"/>
                  </a:lnTo>
                  <a:cubicBezTo>
                    <a:pt x="1036" y="1583"/>
                    <a:pt x="1196" y="1423"/>
                    <a:pt x="1196" y="1226"/>
                  </a:cubicBezTo>
                  <a:lnTo>
                    <a:pt x="1196" y="414"/>
                  </a:lnTo>
                  <a:cubicBezTo>
                    <a:pt x="1196" y="357"/>
                    <a:pt x="1155" y="316"/>
                    <a:pt x="1103" y="316"/>
                  </a:cubicBezTo>
                  <a:lnTo>
                    <a:pt x="1103" y="316"/>
                  </a:lnTo>
                  <a:cubicBezTo>
                    <a:pt x="1046" y="316"/>
                    <a:pt x="1005" y="274"/>
                    <a:pt x="1005" y="217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38"/>
            <p:cNvSpPr/>
            <p:nvPr/>
          </p:nvSpPr>
          <p:spPr>
            <a:xfrm>
              <a:off x="-680140" y="2608109"/>
              <a:ext cx="186197" cy="19117"/>
            </a:xfrm>
            <a:custGeom>
              <a:avLst/>
              <a:gdLst/>
              <a:ahLst/>
              <a:cxnLst/>
              <a:rect l="l" t="t" r="r" b="b"/>
              <a:pathLst>
                <a:path w="974" h="100" fill="none" extrusionOk="0">
                  <a:moveTo>
                    <a:pt x="1" y="1"/>
                  </a:moveTo>
                  <a:lnTo>
                    <a:pt x="973" y="1"/>
                  </a:lnTo>
                  <a:lnTo>
                    <a:pt x="973" y="99"/>
                  </a:lnTo>
                  <a:lnTo>
                    <a:pt x="1" y="99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38"/>
            <p:cNvSpPr/>
            <p:nvPr/>
          </p:nvSpPr>
          <p:spPr>
            <a:xfrm>
              <a:off x="-669243" y="2528966"/>
              <a:ext cx="163448" cy="79335"/>
            </a:xfrm>
            <a:custGeom>
              <a:avLst/>
              <a:gdLst/>
              <a:ahLst/>
              <a:cxnLst/>
              <a:rect l="l" t="t" r="r" b="b"/>
              <a:pathLst>
                <a:path w="855" h="415" fill="none" extrusionOk="0">
                  <a:moveTo>
                    <a:pt x="854" y="415"/>
                  </a:moveTo>
                  <a:lnTo>
                    <a:pt x="1" y="415"/>
                  </a:lnTo>
                  <a:lnTo>
                    <a:pt x="1" y="130"/>
                  </a:lnTo>
                  <a:cubicBezTo>
                    <a:pt x="1" y="58"/>
                    <a:pt x="58" y="1"/>
                    <a:pt x="130" y="1"/>
                  </a:cubicBezTo>
                  <a:lnTo>
                    <a:pt x="725" y="1"/>
                  </a:lnTo>
                  <a:cubicBezTo>
                    <a:pt x="797" y="1"/>
                    <a:pt x="854" y="58"/>
                    <a:pt x="854" y="13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8"/>
            <p:cNvSpPr/>
            <p:nvPr/>
          </p:nvSpPr>
          <p:spPr>
            <a:xfrm>
              <a:off x="-701933" y="2728926"/>
              <a:ext cx="137832" cy="106863"/>
            </a:xfrm>
            <a:custGeom>
              <a:avLst/>
              <a:gdLst/>
              <a:ahLst/>
              <a:cxnLst/>
              <a:rect l="l" t="t" r="r" b="b"/>
              <a:pathLst>
                <a:path w="721" h="559" fill="none" extrusionOk="0">
                  <a:moveTo>
                    <a:pt x="1" y="0"/>
                  </a:moveTo>
                  <a:lnTo>
                    <a:pt x="720" y="0"/>
                  </a:lnTo>
                  <a:lnTo>
                    <a:pt x="720" y="559"/>
                  </a:lnTo>
                  <a:lnTo>
                    <a:pt x="1" y="559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8"/>
            <p:cNvSpPr/>
            <p:nvPr/>
          </p:nvSpPr>
          <p:spPr>
            <a:xfrm>
              <a:off x="-1279447" y="3373731"/>
              <a:ext cx="290001" cy="385011"/>
            </a:xfrm>
            <a:custGeom>
              <a:avLst/>
              <a:gdLst/>
              <a:ahLst/>
              <a:cxnLst/>
              <a:rect l="l" t="t" r="r" b="b"/>
              <a:pathLst>
                <a:path w="1517" h="2014" fill="none" extrusionOk="0">
                  <a:moveTo>
                    <a:pt x="1273" y="280"/>
                  </a:moveTo>
                  <a:lnTo>
                    <a:pt x="1273" y="0"/>
                  </a:lnTo>
                  <a:lnTo>
                    <a:pt x="244" y="0"/>
                  </a:lnTo>
                  <a:lnTo>
                    <a:pt x="244" y="280"/>
                  </a:lnTo>
                  <a:cubicBezTo>
                    <a:pt x="244" y="347"/>
                    <a:pt x="187" y="404"/>
                    <a:pt x="119" y="404"/>
                  </a:cubicBezTo>
                  <a:lnTo>
                    <a:pt x="119" y="404"/>
                  </a:lnTo>
                  <a:cubicBezTo>
                    <a:pt x="52" y="404"/>
                    <a:pt x="0" y="456"/>
                    <a:pt x="0" y="523"/>
                  </a:cubicBezTo>
                  <a:lnTo>
                    <a:pt x="0" y="1558"/>
                  </a:lnTo>
                  <a:cubicBezTo>
                    <a:pt x="0" y="1811"/>
                    <a:pt x="202" y="2013"/>
                    <a:pt x="451" y="2013"/>
                  </a:cubicBezTo>
                  <a:lnTo>
                    <a:pt x="1066" y="2013"/>
                  </a:lnTo>
                  <a:cubicBezTo>
                    <a:pt x="1315" y="2013"/>
                    <a:pt x="1516" y="1811"/>
                    <a:pt x="1516" y="1558"/>
                  </a:cubicBezTo>
                  <a:lnTo>
                    <a:pt x="1516" y="523"/>
                  </a:lnTo>
                  <a:cubicBezTo>
                    <a:pt x="1516" y="456"/>
                    <a:pt x="1459" y="404"/>
                    <a:pt x="1392" y="404"/>
                  </a:cubicBezTo>
                  <a:lnTo>
                    <a:pt x="1392" y="404"/>
                  </a:lnTo>
                  <a:cubicBezTo>
                    <a:pt x="1330" y="399"/>
                    <a:pt x="1273" y="347"/>
                    <a:pt x="1273" y="28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8"/>
            <p:cNvSpPr/>
            <p:nvPr/>
          </p:nvSpPr>
          <p:spPr>
            <a:xfrm>
              <a:off x="-1252684" y="3350982"/>
              <a:ext cx="236474" cy="22940"/>
            </a:xfrm>
            <a:custGeom>
              <a:avLst/>
              <a:gdLst/>
              <a:ahLst/>
              <a:cxnLst/>
              <a:rect l="l" t="t" r="r" b="b"/>
              <a:pathLst>
                <a:path w="1237" h="120" fill="none" extrusionOk="0">
                  <a:moveTo>
                    <a:pt x="0" y="0"/>
                  </a:moveTo>
                  <a:lnTo>
                    <a:pt x="1237" y="0"/>
                  </a:lnTo>
                  <a:lnTo>
                    <a:pt x="1237" y="119"/>
                  </a:lnTo>
                  <a:lnTo>
                    <a:pt x="0" y="119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8"/>
            <p:cNvSpPr/>
            <p:nvPr/>
          </p:nvSpPr>
          <p:spPr>
            <a:xfrm>
              <a:off x="-1237964" y="3249090"/>
              <a:ext cx="207990" cy="102083"/>
            </a:xfrm>
            <a:custGeom>
              <a:avLst/>
              <a:gdLst/>
              <a:ahLst/>
              <a:cxnLst/>
              <a:rect l="l" t="t" r="r" b="b"/>
              <a:pathLst>
                <a:path w="1088" h="534" fill="none" extrusionOk="0">
                  <a:moveTo>
                    <a:pt x="1087" y="533"/>
                  </a:moveTo>
                  <a:lnTo>
                    <a:pt x="1" y="533"/>
                  </a:lnTo>
                  <a:lnTo>
                    <a:pt x="1" y="166"/>
                  </a:lnTo>
                  <a:cubicBezTo>
                    <a:pt x="1" y="73"/>
                    <a:pt x="73" y="1"/>
                    <a:pt x="161" y="1"/>
                  </a:cubicBezTo>
                  <a:lnTo>
                    <a:pt x="922" y="1"/>
                  </a:lnTo>
                  <a:cubicBezTo>
                    <a:pt x="1010" y="1"/>
                    <a:pt x="1087" y="73"/>
                    <a:pt x="1087" y="166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38"/>
            <p:cNvSpPr/>
            <p:nvPr/>
          </p:nvSpPr>
          <p:spPr>
            <a:xfrm>
              <a:off x="-1279447" y="3503342"/>
              <a:ext cx="175301" cy="136685"/>
            </a:xfrm>
            <a:custGeom>
              <a:avLst/>
              <a:gdLst/>
              <a:ahLst/>
              <a:cxnLst/>
              <a:rect l="l" t="t" r="r" b="b"/>
              <a:pathLst>
                <a:path w="917" h="715" fill="none" extrusionOk="0">
                  <a:moveTo>
                    <a:pt x="0" y="0"/>
                  </a:moveTo>
                  <a:lnTo>
                    <a:pt x="916" y="0"/>
                  </a:lnTo>
                  <a:lnTo>
                    <a:pt x="916" y="714"/>
                  </a:lnTo>
                  <a:lnTo>
                    <a:pt x="0" y="714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38"/>
            <p:cNvSpPr/>
            <p:nvPr/>
          </p:nvSpPr>
          <p:spPr>
            <a:xfrm>
              <a:off x="-1383251" y="4026564"/>
              <a:ext cx="290001" cy="384820"/>
            </a:xfrm>
            <a:custGeom>
              <a:avLst/>
              <a:gdLst/>
              <a:ahLst/>
              <a:cxnLst/>
              <a:rect l="l" t="t" r="r" b="b"/>
              <a:pathLst>
                <a:path w="1517" h="2013" fill="none" extrusionOk="0">
                  <a:moveTo>
                    <a:pt x="1273" y="280"/>
                  </a:moveTo>
                  <a:lnTo>
                    <a:pt x="1273" y="0"/>
                  </a:lnTo>
                  <a:lnTo>
                    <a:pt x="243" y="0"/>
                  </a:lnTo>
                  <a:lnTo>
                    <a:pt x="243" y="280"/>
                  </a:lnTo>
                  <a:cubicBezTo>
                    <a:pt x="243" y="347"/>
                    <a:pt x="186" y="404"/>
                    <a:pt x="119" y="404"/>
                  </a:cubicBezTo>
                  <a:lnTo>
                    <a:pt x="119" y="404"/>
                  </a:lnTo>
                  <a:cubicBezTo>
                    <a:pt x="52" y="404"/>
                    <a:pt x="0" y="456"/>
                    <a:pt x="0" y="528"/>
                  </a:cubicBezTo>
                  <a:lnTo>
                    <a:pt x="0" y="1563"/>
                  </a:lnTo>
                  <a:cubicBezTo>
                    <a:pt x="0" y="1811"/>
                    <a:pt x="202" y="2013"/>
                    <a:pt x="450" y="2013"/>
                  </a:cubicBezTo>
                  <a:lnTo>
                    <a:pt x="1066" y="2013"/>
                  </a:lnTo>
                  <a:cubicBezTo>
                    <a:pt x="1314" y="2013"/>
                    <a:pt x="1516" y="1811"/>
                    <a:pt x="1516" y="1563"/>
                  </a:cubicBezTo>
                  <a:lnTo>
                    <a:pt x="1516" y="528"/>
                  </a:lnTo>
                  <a:cubicBezTo>
                    <a:pt x="1516" y="456"/>
                    <a:pt x="1459" y="404"/>
                    <a:pt x="1392" y="404"/>
                  </a:cubicBezTo>
                  <a:lnTo>
                    <a:pt x="1392" y="404"/>
                  </a:lnTo>
                  <a:cubicBezTo>
                    <a:pt x="1325" y="404"/>
                    <a:pt x="1273" y="347"/>
                    <a:pt x="1273" y="28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38"/>
            <p:cNvSpPr/>
            <p:nvPr/>
          </p:nvSpPr>
          <p:spPr>
            <a:xfrm>
              <a:off x="-1356679" y="4003815"/>
              <a:ext cx="236665" cy="23896"/>
            </a:xfrm>
            <a:custGeom>
              <a:avLst/>
              <a:gdLst/>
              <a:ahLst/>
              <a:cxnLst/>
              <a:rect l="l" t="t" r="r" b="b"/>
              <a:pathLst>
                <a:path w="1238" h="125" fill="none" extrusionOk="0">
                  <a:moveTo>
                    <a:pt x="1" y="0"/>
                  </a:moveTo>
                  <a:lnTo>
                    <a:pt x="1237" y="0"/>
                  </a:lnTo>
                  <a:lnTo>
                    <a:pt x="1237" y="124"/>
                  </a:lnTo>
                  <a:lnTo>
                    <a:pt x="1" y="124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38"/>
            <p:cNvSpPr/>
            <p:nvPr/>
          </p:nvSpPr>
          <p:spPr>
            <a:xfrm>
              <a:off x="-1342724" y="3901924"/>
              <a:ext cx="208755" cy="102083"/>
            </a:xfrm>
            <a:custGeom>
              <a:avLst/>
              <a:gdLst/>
              <a:ahLst/>
              <a:cxnLst/>
              <a:rect l="l" t="t" r="r" b="b"/>
              <a:pathLst>
                <a:path w="1092" h="534" fill="none" extrusionOk="0">
                  <a:moveTo>
                    <a:pt x="1092" y="533"/>
                  </a:moveTo>
                  <a:lnTo>
                    <a:pt x="0" y="533"/>
                  </a:lnTo>
                  <a:lnTo>
                    <a:pt x="0" y="166"/>
                  </a:lnTo>
                  <a:cubicBezTo>
                    <a:pt x="0" y="73"/>
                    <a:pt x="78" y="0"/>
                    <a:pt x="171" y="0"/>
                  </a:cubicBezTo>
                  <a:lnTo>
                    <a:pt x="926" y="0"/>
                  </a:lnTo>
                  <a:cubicBezTo>
                    <a:pt x="1014" y="0"/>
                    <a:pt x="1092" y="73"/>
                    <a:pt x="1092" y="166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8"/>
            <p:cNvSpPr/>
            <p:nvPr/>
          </p:nvSpPr>
          <p:spPr>
            <a:xfrm>
              <a:off x="-1384398" y="4155984"/>
              <a:ext cx="175301" cy="136685"/>
            </a:xfrm>
            <a:custGeom>
              <a:avLst/>
              <a:gdLst/>
              <a:ahLst/>
              <a:cxnLst/>
              <a:rect l="l" t="t" r="r" b="b"/>
              <a:pathLst>
                <a:path w="917" h="715" fill="none" extrusionOk="0">
                  <a:moveTo>
                    <a:pt x="1" y="1"/>
                  </a:moveTo>
                  <a:lnTo>
                    <a:pt x="917" y="1"/>
                  </a:lnTo>
                  <a:lnTo>
                    <a:pt x="917" y="715"/>
                  </a:lnTo>
                  <a:lnTo>
                    <a:pt x="1" y="715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98" name="Google Shape;898;p38"/>
          <p:cNvSpPr txBox="1">
            <a:spLocks noGrp="1"/>
          </p:cNvSpPr>
          <p:nvPr>
            <p:ph type="title"/>
          </p:nvPr>
        </p:nvSpPr>
        <p:spPr>
          <a:xfrm>
            <a:off x="3399075" y="2274900"/>
            <a:ext cx="4619400" cy="110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P</a:t>
            </a:r>
            <a:r>
              <a:rPr lang="en" dirty="0"/>
              <a:t>alpation </a:t>
            </a:r>
            <a:endParaRPr dirty="0"/>
          </a:p>
        </p:txBody>
      </p:sp>
      <p:grpSp>
        <p:nvGrpSpPr>
          <p:cNvPr id="901" name="Google Shape;901;p38"/>
          <p:cNvGrpSpPr/>
          <p:nvPr/>
        </p:nvGrpSpPr>
        <p:grpSpPr>
          <a:xfrm>
            <a:off x="782223" y="856073"/>
            <a:ext cx="3034745" cy="4419701"/>
            <a:chOff x="782223" y="856073"/>
            <a:chExt cx="3034745" cy="4419701"/>
          </a:xfrm>
        </p:grpSpPr>
        <p:sp>
          <p:nvSpPr>
            <p:cNvPr id="902" name="Google Shape;902;p38"/>
            <p:cNvSpPr/>
            <p:nvPr/>
          </p:nvSpPr>
          <p:spPr>
            <a:xfrm>
              <a:off x="2276700" y="4605250"/>
              <a:ext cx="433500" cy="662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8"/>
            <p:cNvSpPr/>
            <p:nvPr/>
          </p:nvSpPr>
          <p:spPr>
            <a:xfrm>
              <a:off x="2546106" y="2024649"/>
              <a:ext cx="965197" cy="1414162"/>
            </a:xfrm>
            <a:custGeom>
              <a:avLst/>
              <a:gdLst/>
              <a:ahLst/>
              <a:cxnLst/>
              <a:rect l="l" t="t" r="r" b="b"/>
              <a:pathLst>
                <a:path w="8595" h="12593" extrusionOk="0">
                  <a:moveTo>
                    <a:pt x="2011" y="0"/>
                  </a:moveTo>
                  <a:cubicBezTo>
                    <a:pt x="1409" y="0"/>
                    <a:pt x="737" y="298"/>
                    <a:pt x="1" y="1063"/>
                  </a:cubicBezTo>
                  <a:lnTo>
                    <a:pt x="2261" y="12592"/>
                  </a:lnTo>
                  <a:lnTo>
                    <a:pt x="8594" y="10485"/>
                  </a:lnTo>
                  <a:cubicBezTo>
                    <a:pt x="8369" y="10450"/>
                    <a:pt x="5375" y="3726"/>
                    <a:pt x="5375" y="3726"/>
                  </a:cubicBezTo>
                  <a:cubicBezTo>
                    <a:pt x="5375" y="3726"/>
                    <a:pt x="4137" y="0"/>
                    <a:pt x="201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8"/>
            <p:cNvSpPr/>
            <p:nvPr/>
          </p:nvSpPr>
          <p:spPr>
            <a:xfrm>
              <a:off x="1028158" y="1965693"/>
              <a:ext cx="2003275" cy="2754433"/>
            </a:xfrm>
            <a:custGeom>
              <a:avLst/>
              <a:gdLst/>
              <a:ahLst/>
              <a:cxnLst/>
              <a:rect l="l" t="t" r="r" b="b"/>
              <a:pathLst>
                <a:path w="17839" h="24528" extrusionOk="0">
                  <a:moveTo>
                    <a:pt x="11244" y="1"/>
                  </a:moveTo>
                  <a:cubicBezTo>
                    <a:pt x="10633" y="1"/>
                    <a:pt x="9887" y="61"/>
                    <a:pt x="8676" y="61"/>
                  </a:cubicBezTo>
                  <a:cubicBezTo>
                    <a:pt x="6676" y="61"/>
                    <a:pt x="1350" y="2310"/>
                    <a:pt x="651" y="4180"/>
                  </a:cubicBezTo>
                  <a:cubicBezTo>
                    <a:pt x="0" y="5944"/>
                    <a:pt x="497" y="8962"/>
                    <a:pt x="403" y="9258"/>
                  </a:cubicBezTo>
                  <a:lnTo>
                    <a:pt x="2521" y="8607"/>
                  </a:lnTo>
                  <a:lnTo>
                    <a:pt x="3658" y="24528"/>
                  </a:lnTo>
                  <a:lnTo>
                    <a:pt x="17838" y="23936"/>
                  </a:lnTo>
                  <a:cubicBezTo>
                    <a:pt x="17838" y="23936"/>
                    <a:pt x="17542" y="12170"/>
                    <a:pt x="17471" y="9436"/>
                  </a:cubicBezTo>
                  <a:cubicBezTo>
                    <a:pt x="17471" y="9282"/>
                    <a:pt x="16287" y="1920"/>
                    <a:pt x="16015" y="1766"/>
                  </a:cubicBezTo>
                  <a:cubicBezTo>
                    <a:pt x="13159" y="251"/>
                    <a:pt x="12483" y="1"/>
                    <a:pt x="1124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38"/>
            <p:cNvSpPr/>
            <p:nvPr/>
          </p:nvSpPr>
          <p:spPr>
            <a:xfrm>
              <a:off x="1359104" y="1969848"/>
              <a:ext cx="1051554" cy="3305926"/>
            </a:xfrm>
            <a:custGeom>
              <a:avLst/>
              <a:gdLst/>
              <a:ahLst/>
              <a:cxnLst/>
              <a:rect l="l" t="t" r="r" b="b"/>
              <a:pathLst>
                <a:path w="9364" h="29439" extrusionOk="0">
                  <a:moveTo>
                    <a:pt x="5410" y="1"/>
                  </a:moveTo>
                  <a:lnTo>
                    <a:pt x="1" y="486"/>
                  </a:lnTo>
                  <a:lnTo>
                    <a:pt x="131" y="29367"/>
                  </a:lnTo>
                  <a:lnTo>
                    <a:pt x="9363" y="29438"/>
                  </a:lnTo>
                  <a:lnTo>
                    <a:pt x="9363" y="29438"/>
                  </a:lnTo>
                  <a:lnTo>
                    <a:pt x="541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38"/>
            <p:cNvSpPr/>
            <p:nvPr/>
          </p:nvSpPr>
          <p:spPr>
            <a:xfrm>
              <a:off x="2551497" y="2016339"/>
              <a:ext cx="623476" cy="3243489"/>
            </a:xfrm>
            <a:custGeom>
              <a:avLst/>
              <a:gdLst/>
              <a:ahLst/>
              <a:cxnLst/>
              <a:rect l="l" t="t" r="r" b="b"/>
              <a:pathLst>
                <a:path w="5552" h="28883" extrusionOk="0">
                  <a:moveTo>
                    <a:pt x="0" y="1"/>
                  </a:moveTo>
                  <a:lnTo>
                    <a:pt x="840" y="28882"/>
                  </a:lnTo>
                  <a:lnTo>
                    <a:pt x="5551" y="28811"/>
                  </a:lnTo>
                  <a:cubicBezTo>
                    <a:pt x="5551" y="28811"/>
                    <a:pt x="3764" y="2427"/>
                    <a:pt x="2782" y="1386"/>
                  </a:cubicBezTo>
                  <a:cubicBezTo>
                    <a:pt x="1799" y="344"/>
                    <a:pt x="0" y="1"/>
                    <a:pt x="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8"/>
            <p:cNvSpPr/>
            <p:nvPr/>
          </p:nvSpPr>
          <p:spPr>
            <a:xfrm>
              <a:off x="1977199" y="1634862"/>
              <a:ext cx="521173" cy="881423"/>
            </a:xfrm>
            <a:custGeom>
              <a:avLst/>
              <a:gdLst/>
              <a:ahLst/>
              <a:cxnLst/>
              <a:rect l="l" t="t" r="r" b="b"/>
              <a:pathLst>
                <a:path w="4641" h="7849" extrusionOk="0">
                  <a:moveTo>
                    <a:pt x="604" y="1"/>
                  </a:moveTo>
                  <a:lnTo>
                    <a:pt x="1" y="3185"/>
                  </a:lnTo>
                  <a:cubicBezTo>
                    <a:pt x="1161" y="5067"/>
                    <a:pt x="3362" y="7848"/>
                    <a:pt x="3362" y="7848"/>
                  </a:cubicBezTo>
                  <a:lnTo>
                    <a:pt x="4641" y="3244"/>
                  </a:lnTo>
                  <a:lnTo>
                    <a:pt x="4321" y="48"/>
                  </a:lnTo>
                  <a:lnTo>
                    <a:pt x="604" y="1"/>
                  </a:lnTo>
                  <a:close/>
                </a:path>
              </a:pathLst>
            </a:custGeom>
            <a:solidFill>
              <a:srgbClr val="EF9D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8"/>
            <p:cNvSpPr/>
            <p:nvPr/>
          </p:nvSpPr>
          <p:spPr>
            <a:xfrm>
              <a:off x="2068947" y="1609595"/>
              <a:ext cx="490628" cy="322518"/>
            </a:xfrm>
            <a:custGeom>
              <a:avLst/>
              <a:gdLst/>
              <a:ahLst/>
              <a:cxnLst/>
              <a:rect l="l" t="t" r="r" b="b"/>
              <a:pathLst>
                <a:path w="4369" h="2872" extrusionOk="0">
                  <a:moveTo>
                    <a:pt x="4368" y="1"/>
                  </a:moveTo>
                  <a:cubicBezTo>
                    <a:pt x="4368" y="1"/>
                    <a:pt x="36" y="107"/>
                    <a:pt x="0" y="131"/>
                  </a:cubicBezTo>
                  <a:lnTo>
                    <a:pt x="48" y="297"/>
                  </a:lnTo>
                  <a:cubicBezTo>
                    <a:pt x="48" y="297"/>
                    <a:pt x="1679" y="2872"/>
                    <a:pt x="2842" y="2872"/>
                  </a:cubicBezTo>
                  <a:cubicBezTo>
                    <a:pt x="3118" y="2872"/>
                    <a:pt x="3368" y="2727"/>
                    <a:pt x="3563" y="2368"/>
                  </a:cubicBezTo>
                  <a:cubicBezTo>
                    <a:pt x="3859" y="1824"/>
                    <a:pt x="4368" y="1"/>
                    <a:pt x="4368" y="1"/>
                  </a:cubicBezTo>
                  <a:close/>
                </a:path>
              </a:pathLst>
            </a:custGeom>
            <a:solidFill>
              <a:srgbClr val="18223F">
                <a:alpha val="350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8"/>
            <p:cNvSpPr/>
            <p:nvPr/>
          </p:nvSpPr>
          <p:spPr>
            <a:xfrm>
              <a:off x="1662200" y="1981875"/>
              <a:ext cx="633425" cy="2473802"/>
            </a:xfrm>
            <a:custGeom>
              <a:avLst/>
              <a:gdLst/>
              <a:ahLst/>
              <a:cxnLst/>
              <a:rect l="l" t="t" r="r" b="b"/>
              <a:pathLst>
                <a:path w="6014" h="22029" fill="none" extrusionOk="0">
                  <a:moveTo>
                    <a:pt x="1077" y="0"/>
                  </a:moveTo>
                  <a:cubicBezTo>
                    <a:pt x="1006" y="284"/>
                    <a:pt x="0" y="4960"/>
                    <a:pt x="0" y="4960"/>
                  </a:cubicBezTo>
                  <a:lnTo>
                    <a:pt x="1882" y="6759"/>
                  </a:lnTo>
                  <a:lnTo>
                    <a:pt x="770" y="8913"/>
                  </a:lnTo>
                  <a:lnTo>
                    <a:pt x="6013" y="22028"/>
                  </a:lnTo>
                </a:path>
              </a:pathLst>
            </a:custGeom>
            <a:noFill/>
            <a:ln w="5325" cap="flat" cmpd="sng">
              <a:solidFill>
                <a:schemeClr val="lt1"/>
              </a:solidFill>
              <a:prstDash val="solid"/>
              <a:miter lim="1183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8"/>
            <p:cNvSpPr/>
            <p:nvPr/>
          </p:nvSpPr>
          <p:spPr>
            <a:xfrm>
              <a:off x="2627299" y="2045650"/>
              <a:ext cx="217974" cy="2443144"/>
            </a:xfrm>
            <a:custGeom>
              <a:avLst/>
              <a:gdLst/>
              <a:ahLst/>
              <a:cxnLst/>
              <a:rect l="l" t="t" r="r" b="b"/>
              <a:pathLst>
                <a:path w="2451" h="21756" fill="none" extrusionOk="0">
                  <a:moveTo>
                    <a:pt x="936" y="0"/>
                  </a:moveTo>
                  <a:cubicBezTo>
                    <a:pt x="936" y="107"/>
                    <a:pt x="2238" y="4250"/>
                    <a:pt x="2238" y="4250"/>
                  </a:cubicBezTo>
                  <a:lnTo>
                    <a:pt x="948" y="5611"/>
                  </a:lnTo>
                  <a:lnTo>
                    <a:pt x="2451" y="6558"/>
                  </a:lnTo>
                  <a:lnTo>
                    <a:pt x="1" y="21756"/>
                  </a:lnTo>
                </a:path>
              </a:pathLst>
            </a:custGeom>
            <a:noFill/>
            <a:ln w="5325" cap="flat" cmpd="sng">
              <a:solidFill>
                <a:schemeClr val="lt1"/>
              </a:solidFill>
              <a:prstDash val="solid"/>
              <a:miter lim="1183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8"/>
            <p:cNvSpPr/>
            <p:nvPr/>
          </p:nvSpPr>
          <p:spPr>
            <a:xfrm>
              <a:off x="1961252" y="3158189"/>
              <a:ext cx="1830449" cy="871204"/>
            </a:xfrm>
            <a:custGeom>
              <a:avLst/>
              <a:gdLst/>
              <a:ahLst/>
              <a:cxnLst/>
              <a:rect l="l" t="t" r="r" b="b"/>
              <a:pathLst>
                <a:path w="16300" h="7758" extrusionOk="0">
                  <a:moveTo>
                    <a:pt x="13494" y="0"/>
                  </a:moveTo>
                  <a:lnTo>
                    <a:pt x="11269" y="865"/>
                  </a:lnTo>
                  <a:lnTo>
                    <a:pt x="9434" y="1539"/>
                  </a:lnTo>
                  <a:lnTo>
                    <a:pt x="7209" y="1634"/>
                  </a:lnTo>
                  <a:lnTo>
                    <a:pt x="1" y="5931"/>
                  </a:lnTo>
                  <a:cubicBezTo>
                    <a:pt x="1" y="5931"/>
                    <a:pt x="7267" y="7758"/>
                    <a:pt x="11797" y="7758"/>
                  </a:cubicBezTo>
                  <a:cubicBezTo>
                    <a:pt x="13614" y="7758"/>
                    <a:pt x="14990" y="7464"/>
                    <a:pt x="15282" y="6641"/>
                  </a:cubicBezTo>
                  <a:cubicBezTo>
                    <a:pt x="16300" y="3765"/>
                    <a:pt x="13494" y="0"/>
                    <a:pt x="13494" y="0"/>
                  </a:cubicBezTo>
                  <a:close/>
                </a:path>
              </a:pathLst>
            </a:custGeom>
            <a:solidFill>
              <a:srgbClr val="EF9D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8"/>
            <p:cNvSpPr/>
            <p:nvPr/>
          </p:nvSpPr>
          <p:spPr>
            <a:xfrm>
              <a:off x="1962600" y="2844540"/>
              <a:ext cx="1854369" cy="1194509"/>
            </a:xfrm>
            <a:custGeom>
              <a:avLst/>
              <a:gdLst/>
              <a:ahLst/>
              <a:cxnLst/>
              <a:rect l="l" t="t" r="r" b="b"/>
              <a:pathLst>
                <a:path w="16513" h="10637" extrusionOk="0">
                  <a:moveTo>
                    <a:pt x="12216" y="0"/>
                  </a:moveTo>
                  <a:lnTo>
                    <a:pt x="10961" y="3184"/>
                  </a:lnTo>
                  <a:lnTo>
                    <a:pt x="9422" y="4332"/>
                  </a:lnTo>
                  <a:lnTo>
                    <a:pt x="7209" y="4427"/>
                  </a:lnTo>
                  <a:lnTo>
                    <a:pt x="0" y="8724"/>
                  </a:lnTo>
                  <a:cubicBezTo>
                    <a:pt x="0" y="8724"/>
                    <a:pt x="7499" y="10637"/>
                    <a:pt x="12082" y="10637"/>
                  </a:cubicBezTo>
                  <a:cubicBezTo>
                    <a:pt x="13867" y="10637"/>
                    <a:pt x="15209" y="10347"/>
                    <a:pt x="15495" y="9540"/>
                  </a:cubicBezTo>
                  <a:cubicBezTo>
                    <a:pt x="16513" y="6664"/>
                    <a:pt x="12216" y="0"/>
                    <a:pt x="1221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8"/>
            <p:cNvSpPr/>
            <p:nvPr/>
          </p:nvSpPr>
          <p:spPr>
            <a:xfrm>
              <a:off x="2066252" y="3352240"/>
              <a:ext cx="975753" cy="567664"/>
            </a:xfrm>
            <a:custGeom>
              <a:avLst/>
              <a:gdLst/>
              <a:ahLst/>
              <a:cxnLst/>
              <a:rect l="l" t="t" r="r" b="b"/>
              <a:pathLst>
                <a:path w="8689" h="5055" extrusionOk="0">
                  <a:moveTo>
                    <a:pt x="8689" y="1"/>
                  </a:moveTo>
                  <a:lnTo>
                    <a:pt x="4794" y="1741"/>
                  </a:lnTo>
                  <a:lnTo>
                    <a:pt x="1" y="4463"/>
                  </a:lnTo>
                  <a:lnTo>
                    <a:pt x="3019" y="5055"/>
                  </a:lnTo>
                  <a:lnTo>
                    <a:pt x="8689" y="1"/>
                  </a:lnTo>
                  <a:close/>
                </a:path>
              </a:pathLst>
            </a:custGeom>
            <a:solidFill>
              <a:srgbClr val="18223F">
                <a:alpha val="115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8"/>
            <p:cNvSpPr/>
            <p:nvPr/>
          </p:nvSpPr>
          <p:spPr>
            <a:xfrm>
              <a:off x="782223" y="2603884"/>
              <a:ext cx="2259763" cy="1644597"/>
            </a:xfrm>
            <a:custGeom>
              <a:avLst/>
              <a:gdLst/>
              <a:ahLst/>
              <a:cxnLst/>
              <a:rect l="l" t="t" r="r" b="b"/>
              <a:pathLst>
                <a:path w="20123" h="14645" extrusionOk="0">
                  <a:moveTo>
                    <a:pt x="2226" y="1"/>
                  </a:moveTo>
                  <a:lnTo>
                    <a:pt x="2226" y="1"/>
                  </a:lnTo>
                  <a:cubicBezTo>
                    <a:pt x="2226" y="1"/>
                    <a:pt x="0" y="10003"/>
                    <a:pt x="2593" y="14086"/>
                  </a:cubicBezTo>
                  <a:cubicBezTo>
                    <a:pt x="3027" y="14478"/>
                    <a:pt x="3623" y="14645"/>
                    <a:pt x="4324" y="14645"/>
                  </a:cubicBezTo>
                  <a:cubicBezTo>
                    <a:pt x="8457" y="14645"/>
                    <a:pt x="16252" y="8831"/>
                    <a:pt x="16252" y="8831"/>
                  </a:cubicBezTo>
                  <a:lnTo>
                    <a:pt x="20123" y="6665"/>
                  </a:lnTo>
                  <a:cubicBezTo>
                    <a:pt x="19212" y="5893"/>
                    <a:pt x="18447" y="5654"/>
                    <a:pt x="17846" y="5654"/>
                  </a:cubicBezTo>
                  <a:cubicBezTo>
                    <a:pt x="16862" y="5654"/>
                    <a:pt x="16323" y="6298"/>
                    <a:pt x="16323" y="6298"/>
                  </a:cubicBezTo>
                  <a:cubicBezTo>
                    <a:pt x="16323" y="6298"/>
                    <a:pt x="8132" y="6452"/>
                    <a:pt x="7789" y="6570"/>
                  </a:cubicBezTo>
                  <a:cubicBezTo>
                    <a:pt x="7784" y="6572"/>
                    <a:pt x="7780" y="6573"/>
                    <a:pt x="7775" y="6573"/>
                  </a:cubicBezTo>
                  <a:cubicBezTo>
                    <a:pt x="7448" y="6573"/>
                    <a:pt x="7529" y="1883"/>
                    <a:pt x="7529" y="1883"/>
                  </a:cubicBezTo>
                  <a:lnTo>
                    <a:pt x="2226" y="1"/>
                  </a:lnTo>
                  <a:close/>
                </a:path>
              </a:pathLst>
            </a:custGeom>
            <a:solidFill>
              <a:srgbClr val="EF9D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8"/>
            <p:cNvSpPr/>
            <p:nvPr/>
          </p:nvSpPr>
          <p:spPr>
            <a:xfrm>
              <a:off x="782223" y="2603884"/>
              <a:ext cx="1175193" cy="1644148"/>
            </a:xfrm>
            <a:custGeom>
              <a:avLst/>
              <a:gdLst/>
              <a:ahLst/>
              <a:cxnLst/>
              <a:rect l="l" t="t" r="r" b="b"/>
              <a:pathLst>
                <a:path w="10465" h="14641" extrusionOk="0">
                  <a:moveTo>
                    <a:pt x="2238" y="1"/>
                  </a:moveTo>
                  <a:cubicBezTo>
                    <a:pt x="2237" y="1"/>
                    <a:pt x="0" y="10003"/>
                    <a:pt x="2604" y="14086"/>
                  </a:cubicBezTo>
                  <a:cubicBezTo>
                    <a:pt x="3037" y="14474"/>
                    <a:pt x="3632" y="14640"/>
                    <a:pt x="4331" y="14640"/>
                  </a:cubicBezTo>
                  <a:cubicBezTo>
                    <a:pt x="6022" y="14640"/>
                    <a:pt x="8329" y="13671"/>
                    <a:pt x="10464" y="12524"/>
                  </a:cubicBezTo>
                  <a:lnTo>
                    <a:pt x="10464" y="12524"/>
                  </a:lnTo>
                  <a:cubicBezTo>
                    <a:pt x="10357" y="12536"/>
                    <a:pt x="10251" y="12547"/>
                    <a:pt x="10144" y="12559"/>
                  </a:cubicBezTo>
                  <a:cubicBezTo>
                    <a:pt x="9804" y="12602"/>
                    <a:pt x="9451" y="12625"/>
                    <a:pt x="9095" y="12625"/>
                  </a:cubicBezTo>
                  <a:cubicBezTo>
                    <a:pt x="7197" y="12625"/>
                    <a:pt x="5183" y="11975"/>
                    <a:pt x="4226" y="10251"/>
                  </a:cubicBezTo>
                  <a:cubicBezTo>
                    <a:pt x="3516" y="8961"/>
                    <a:pt x="3492" y="7339"/>
                    <a:pt x="3587" y="5907"/>
                  </a:cubicBezTo>
                  <a:cubicBezTo>
                    <a:pt x="3693" y="4250"/>
                    <a:pt x="4013" y="2616"/>
                    <a:pt x="4179" y="971"/>
                  </a:cubicBezTo>
                  <a:cubicBezTo>
                    <a:pt x="4191" y="877"/>
                    <a:pt x="4226" y="794"/>
                    <a:pt x="4273" y="723"/>
                  </a:cubicBezTo>
                  <a:lnTo>
                    <a:pt x="2238" y="1"/>
                  </a:lnTo>
                  <a:close/>
                </a:path>
              </a:pathLst>
            </a:custGeom>
            <a:solidFill>
              <a:srgbClr val="F478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8"/>
            <p:cNvSpPr/>
            <p:nvPr/>
          </p:nvSpPr>
          <p:spPr>
            <a:xfrm>
              <a:off x="851287" y="1972655"/>
              <a:ext cx="943860" cy="1782498"/>
            </a:xfrm>
            <a:custGeom>
              <a:avLst/>
              <a:gdLst/>
              <a:ahLst/>
              <a:cxnLst/>
              <a:rect l="l" t="t" r="r" b="b"/>
              <a:pathLst>
                <a:path w="8405" h="15873" extrusionOk="0">
                  <a:moveTo>
                    <a:pt x="5771" y="1"/>
                  </a:moveTo>
                  <a:cubicBezTo>
                    <a:pt x="4912" y="1"/>
                    <a:pt x="4016" y="157"/>
                    <a:pt x="3398" y="721"/>
                  </a:cubicBezTo>
                  <a:cubicBezTo>
                    <a:pt x="735" y="3124"/>
                    <a:pt x="853" y="11753"/>
                    <a:pt x="1" y="15872"/>
                  </a:cubicBezTo>
                  <a:lnTo>
                    <a:pt x="7304" y="12167"/>
                  </a:lnTo>
                  <a:lnTo>
                    <a:pt x="6807" y="5835"/>
                  </a:lnTo>
                  <a:cubicBezTo>
                    <a:pt x="6914" y="5326"/>
                    <a:pt x="8405" y="295"/>
                    <a:pt x="7884" y="212"/>
                  </a:cubicBezTo>
                  <a:cubicBezTo>
                    <a:pt x="7406" y="148"/>
                    <a:pt x="6606" y="1"/>
                    <a:pt x="577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8"/>
            <p:cNvSpPr/>
            <p:nvPr/>
          </p:nvSpPr>
          <p:spPr>
            <a:xfrm>
              <a:off x="1910268" y="856073"/>
              <a:ext cx="751270" cy="701859"/>
            </a:xfrm>
            <a:custGeom>
              <a:avLst/>
              <a:gdLst/>
              <a:ahLst/>
              <a:cxnLst/>
              <a:rect l="l" t="t" r="r" b="b"/>
              <a:pathLst>
                <a:path w="6690" h="6250" extrusionOk="0">
                  <a:moveTo>
                    <a:pt x="4601" y="0"/>
                  </a:moveTo>
                  <a:cubicBezTo>
                    <a:pt x="4482" y="0"/>
                    <a:pt x="4354" y="8"/>
                    <a:pt x="4219" y="23"/>
                  </a:cubicBezTo>
                  <a:cubicBezTo>
                    <a:pt x="2325" y="177"/>
                    <a:pt x="964" y="59"/>
                    <a:pt x="502" y="1822"/>
                  </a:cubicBezTo>
                  <a:cubicBezTo>
                    <a:pt x="0" y="2476"/>
                    <a:pt x="430" y="3590"/>
                    <a:pt x="1135" y="5844"/>
                  </a:cubicBezTo>
                  <a:lnTo>
                    <a:pt x="1135" y="5844"/>
                  </a:lnTo>
                  <a:cubicBezTo>
                    <a:pt x="1060" y="5800"/>
                    <a:pt x="980" y="5765"/>
                    <a:pt x="892" y="5740"/>
                  </a:cubicBezTo>
                  <a:lnTo>
                    <a:pt x="892" y="5740"/>
                  </a:lnTo>
                  <a:lnTo>
                    <a:pt x="1106" y="5882"/>
                  </a:lnTo>
                  <a:lnTo>
                    <a:pt x="1154" y="5906"/>
                  </a:lnTo>
                  <a:lnTo>
                    <a:pt x="1154" y="5906"/>
                  </a:lnTo>
                  <a:cubicBezTo>
                    <a:pt x="1147" y="5886"/>
                    <a:pt x="1141" y="5865"/>
                    <a:pt x="1135" y="5844"/>
                  </a:cubicBezTo>
                  <a:lnTo>
                    <a:pt x="1135" y="5844"/>
                  </a:lnTo>
                  <a:cubicBezTo>
                    <a:pt x="1201" y="5885"/>
                    <a:pt x="1263" y="5933"/>
                    <a:pt x="1319" y="5989"/>
                  </a:cubicBezTo>
                  <a:lnTo>
                    <a:pt x="1154" y="5906"/>
                  </a:lnTo>
                  <a:lnTo>
                    <a:pt x="1154" y="5906"/>
                  </a:lnTo>
                  <a:cubicBezTo>
                    <a:pt x="1157" y="5918"/>
                    <a:pt x="1161" y="5930"/>
                    <a:pt x="1165" y="5941"/>
                  </a:cubicBezTo>
                  <a:lnTo>
                    <a:pt x="573" y="5740"/>
                  </a:lnTo>
                  <a:lnTo>
                    <a:pt x="1555" y="6249"/>
                  </a:lnTo>
                  <a:lnTo>
                    <a:pt x="1603" y="6143"/>
                  </a:lnTo>
                  <a:lnTo>
                    <a:pt x="1532" y="6107"/>
                  </a:lnTo>
                  <a:lnTo>
                    <a:pt x="2502" y="3030"/>
                  </a:lnTo>
                  <a:cubicBezTo>
                    <a:pt x="2546" y="3002"/>
                    <a:pt x="2620" y="2983"/>
                    <a:pt x="2714" y="2983"/>
                  </a:cubicBezTo>
                  <a:cubicBezTo>
                    <a:pt x="2899" y="2983"/>
                    <a:pt x="3163" y="3055"/>
                    <a:pt x="3437" y="3266"/>
                  </a:cubicBezTo>
                  <a:cubicBezTo>
                    <a:pt x="3603" y="3391"/>
                    <a:pt x="3845" y="3436"/>
                    <a:pt x="4100" y="3436"/>
                  </a:cubicBezTo>
                  <a:cubicBezTo>
                    <a:pt x="4500" y="3436"/>
                    <a:pt x="4934" y="3325"/>
                    <a:pt x="5166" y="3231"/>
                  </a:cubicBezTo>
                  <a:cubicBezTo>
                    <a:pt x="5355" y="3136"/>
                    <a:pt x="5521" y="2994"/>
                    <a:pt x="5627" y="2816"/>
                  </a:cubicBezTo>
                  <a:cubicBezTo>
                    <a:pt x="5646" y="2803"/>
                    <a:pt x="5662" y="2797"/>
                    <a:pt x="5676" y="2797"/>
                  </a:cubicBezTo>
                  <a:cubicBezTo>
                    <a:pt x="5778" y="2797"/>
                    <a:pt x="5782" y="3097"/>
                    <a:pt x="5828" y="3097"/>
                  </a:cubicBezTo>
                  <a:cubicBezTo>
                    <a:pt x="5838" y="3097"/>
                    <a:pt x="5849" y="3084"/>
                    <a:pt x="5864" y="3053"/>
                  </a:cubicBezTo>
                  <a:cubicBezTo>
                    <a:pt x="6446" y="2236"/>
                    <a:pt x="6689" y="0"/>
                    <a:pt x="4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8"/>
            <p:cNvSpPr/>
            <p:nvPr/>
          </p:nvSpPr>
          <p:spPr>
            <a:xfrm>
              <a:off x="2554080" y="1157706"/>
              <a:ext cx="112" cy="112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close/>
                </a:path>
              </a:pathLst>
            </a:custGeom>
            <a:solidFill>
              <a:srgbClr val="170823"/>
            </a:solidFill>
            <a:ln w="2950" cap="flat" cmpd="sng">
              <a:solidFill>
                <a:srgbClr val="170823"/>
              </a:solidFill>
              <a:prstDash val="solid"/>
              <a:miter lim="1183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8"/>
            <p:cNvSpPr/>
            <p:nvPr/>
          </p:nvSpPr>
          <p:spPr>
            <a:xfrm>
              <a:off x="1940028" y="1123455"/>
              <a:ext cx="687261" cy="738805"/>
            </a:xfrm>
            <a:custGeom>
              <a:avLst/>
              <a:gdLst/>
              <a:ahLst/>
              <a:cxnLst/>
              <a:rect l="l" t="t" r="r" b="b"/>
              <a:pathLst>
                <a:path w="6120" h="6579" extrusionOk="0">
                  <a:moveTo>
                    <a:pt x="2308" y="1"/>
                  </a:moveTo>
                  <a:cubicBezTo>
                    <a:pt x="2085" y="1"/>
                    <a:pt x="1806" y="96"/>
                    <a:pt x="1397" y="364"/>
                  </a:cubicBezTo>
                  <a:cubicBezTo>
                    <a:pt x="580" y="909"/>
                    <a:pt x="1373" y="2909"/>
                    <a:pt x="1184" y="3383"/>
                  </a:cubicBezTo>
                  <a:cubicBezTo>
                    <a:pt x="1169" y="3434"/>
                    <a:pt x="1122" y="3463"/>
                    <a:pt x="1075" y="3463"/>
                  </a:cubicBezTo>
                  <a:cubicBezTo>
                    <a:pt x="1046" y="3463"/>
                    <a:pt x="1017" y="3453"/>
                    <a:pt x="994" y="3430"/>
                  </a:cubicBezTo>
                  <a:cubicBezTo>
                    <a:pt x="891" y="3333"/>
                    <a:pt x="740" y="3218"/>
                    <a:pt x="595" y="3218"/>
                  </a:cubicBezTo>
                  <a:cubicBezTo>
                    <a:pt x="441" y="3218"/>
                    <a:pt x="292" y="3347"/>
                    <a:pt x="213" y="3762"/>
                  </a:cubicBezTo>
                  <a:cubicBezTo>
                    <a:pt x="0" y="4851"/>
                    <a:pt x="1172" y="4661"/>
                    <a:pt x="1267" y="4815"/>
                  </a:cubicBezTo>
                  <a:cubicBezTo>
                    <a:pt x="1563" y="5360"/>
                    <a:pt x="1977" y="5833"/>
                    <a:pt x="2486" y="6176"/>
                  </a:cubicBezTo>
                  <a:cubicBezTo>
                    <a:pt x="2768" y="6378"/>
                    <a:pt x="3307" y="6579"/>
                    <a:pt x="3962" y="6579"/>
                  </a:cubicBezTo>
                  <a:cubicBezTo>
                    <a:pt x="4270" y="6579"/>
                    <a:pt x="4604" y="6535"/>
                    <a:pt x="4948" y="6425"/>
                  </a:cubicBezTo>
                  <a:cubicBezTo>
                    <a:pt x="5729" y="6176"/>
                    <a:pt x="6120" y="3442"/>
                    <a:pt x="5552" y="9"/>
                  </a:cubicBezTo>
                  <a:lnTo>
                    <a:pt x="5552" y="9"/>
                  </a:lnTo>
                  <a:cubicBezTo>
                    <a:pt x="5552" y="9"/>
                    <a:pt x="5279" y="530"/>
                    <a:pt x="4877" y="660"/>
                  </a:cubicBezTo>
                  <a:cubicBezTo>
                    <a:pt x="4786" y="691"/>
                    <a:pt x="4677" y="704"/>
                    <a:pt x="4558" y="704"/>
                  </a:cubicBezTo>
                  <a:cubicBezTo>
                    <a:pt x="4165" y="704"/>
                    <a:pt x="3662" y="563"/>
                    <a:pt x="3326" y="435"/>
                  </a:cubicBezTo>
                  <a:cubicBezTo>
                    <a:pt x="2902" y="272"/>
                    <a:pt x="2684" y="1"/>
                    <a:pt x="2308" y="1"/>
                  </a:cubicBezTo>
                  <a:close/>
                </a:path>
              </a:pathLst>
            </a:custGeom>
            <a:solidFill>
              <a:srgbClr val="EF9D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8"/>
            <p:cNvSpPr/>
            <p:nvPr/>
          </p:nvSpPr>
          <p:spPr>
            <a:xfrm>
              <a:off x="838057" y="3224670"/>
              <a:ext cx="1660319" cy="1094227"/>
            </a:xfrm>
            <a:custGeom>
              <a:avLst/>
              <a:gdLst/>
              <a:ahLst/>
              <a:cxnLst/>
              <a:rect l="l" t="t" r="r" b="b"/>
              <a:pathLst>
                <a:path w="14785" h="9744" extrusionOk="0">
                  <a:moveTo>
                    <a:pt x="13814" y="0"/>
                  </a:moveTo>
                  <a:lnTo>
                    <a:pt x="7091" y="1018"/>
                  </a:lnTo>
                  <a:cubicBezTo>
                    <a:pt x="7091" y="1018"/>
                    <a:pt x="143" y="3054"/>
                    <a:pt x="72" y="3895"/>
                  </a:cubicBezTo>
                  <a:cubicBezTo>
                    <a:pt x="1" y="4723"/>
                    <a:pt x="723" y="8606"/>
                    <a:pt x="2013" y="9446"/>
                  </a:cubicBezTo>
                  <a:cubicBezTo>
                    <a:pt x="2333" y="9653"/>
                    <a:pt x="2747" y="9744"/>
                    <a:pt x="3230" y="9744"/>
                  </a:cubicBezTo>
                  <a:cubicBezTo>
                    <a:pt x="6957" y="9744"/>
                    <a:pt x="14785" y="4309"/>
                    <a:pt x="14785" y="4309"/>
                  </a:cubicBezTo>
                  <a:lnTo>
                    <a:pt x="1381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1" name="Google Shape;921;p38"/>
            <p:cNvGrpSpPr/>
            <p:nvPr/>
          </p:nvGrpSpPr>
          <p:grpSpPr>
            <a:xfrm flipH="1">
              <a:off x="2211342" y="1307029"/>
              <a:ext cx="377097" cy="379157"/>
              <a:chOff x="6210029" y="959377"/>
              <a:chExt cx="211011" cy="212140"/>
            </a:xfrm>
          </p:grpSpPr>
          <p:sp>
            <p:nvSpPr>
              <p:cNvPr id="922" name="Google Shape;922;p38"/>
              <p:cNvSpPr/>
              <p:nvPr/>
            </p:nvSpPr>
            <p:spPr>
              <a:xfrm>
                <a:off x="6367791" y="959377"/>
                <a:ext cx="53248" cy="20164"/>
              </a:xfrm>
              <a:custGeom>
                <a:avLst/>
                <a:gdLst/>
                <a:ahLst/>
                <a:cxnLst/>
                <a:rect l="l" t="t" r="r" b="b"/>
                <a:pathLst>
                  <a:path w="2529" h="958" fill="none" extrusionOk="0">
                    <a:moveTo>
                      <a:pt x="1" y="145"/>
                    </a:moveTo>
                    <a:cubicBezTo>
                      <a:pt x="1012" y="0"/>
                      <a:pt x="2529" y="957"/>
                      <a:pt x="2529" y="957"/>
                    </a:cubicBezTo>
                  </a:path>
                </a:pathLst>
              </a:custGeom>
              <a:noFill/>
              <a:ln w="1905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3" name="Google Shape;923;p38"/>
              <p:cNvSpPr/>
              <p:nvPr/>
            </p:nvSpPr>
            <p:spPr>
              <a:xfrm>
                <a:off x="6210029" y="962029"/>
                <a:ext cx="51732" cy="26625"/>
              </a:xfrm>
              <a:custGeom>
                <a:avLst/>
                <a:gdLst/>
                <a:ahLst/>
                <a:cxnLst/>
                <a:rect l="l" t="t" r="r" b="b"/>
                <a:pathLst>
                  <a:path w="2457" h="1265" fill="none" extrusionOk="0">
                    <a:moveTo>
                      <a:pt x="2456" y="1"/>
                    </a:moveTo>
                    <a:cubicBezTo>
                      <a:pt x="958" y="55"/>
                      <a:pt x="1" y="1265"/>
                      <a:pt x="1" y="1265"/>
                    </a:cubicBezTo>
                  </a:path>
                </a:pathLst>
              </a:custGeom>
              <a:noFill/>
              <a:ln w="1905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4" name="Google Shape;924;p38"/>
              <p:cNvSpPr/>
              <p:nvPr/>
            </p:nvSpPr>
            <p:spPr>
              <a:xfrm rot="1268669">
                <a:off x="6281391" y="1029180"/>
                <a:ext cx="35751" cy="69937"/>
              </a:xfrm>
              <a:custGeom>
                <a:avLst/>
                <a:gdLst/>
                <a:ahLst/>
                <a:cxnLst/>
                <a:rect l="l" t="t" r="r" b="b"/>
                <a:pathLst>
                  <a:path w="1698" h="3323" fill="none" extrusionOk="0">
                    <a:moveTo>
                      <a:pt x="488" y="0"/>
                    </a:moveTo>
                    <a:cubicBezTo>
                      <a:pt x="488" y="1029"/>
                      <a:pt x="1" y="1950"/>
                      <a:pt x="488" y="2745"/>
                    </a:cubicBezTo>
                    <a:cubicBezTo>
                      <a:pt x="723" y="3178"/>
                      <a:pt x="1283" y="3322"/>
                      <a:pt x="1698" y="3034"/>
                    </a:cubicBezTo>
                  </a:path>
                </a:pathLst>
              </a:custGeom>
              <a:noFill/>
              <a:ln w="19050" cap="rnd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5" name="Google Shape;925;p38"/>
              <p:cNvSpPr/>
              <p:nvPr/>
            </p:nvSpPr>
            <p:spPr>
              <a:xfrm>
                <a:off x="6235884" y="1006502"/>
                <a:ext cx="25498" cy="25846"/>
              </a:xfrm>
              <a:custGeom>
                <a:avLst/>
                <a:gdLst/>
                <a:ahLst/>
                <a:cxnLst/>
                <a:rect l="l" t="t" r="r" b="b"/>
                <a:pathLst>
                  <a:path w="1211" h="1228" extrusionOk="0">
                    <a:moveTo>
                      <a:pt x="614" y="0"/>
                    </a:moveTo>
                    <a:cubicBezTo>
                      <a:pt x="271" y="0"/>
                      <a:pt x="1" y="271"/>
                      <a:pt x="1" y="614"/>
                    </a:cubicBezTo>
                    <a:cubicBezTo>
                      <a:pt x="1" y="939"/>
                      <a:pt x="271" y="1210"/>
                      <a:pt x="614" y="1228"/>
                    </a:cubicBezTo>
                    <a:cubicBezTo>
                      <a:pt x="939" y="1228"/>
                      <a:pt x="1210" y="939"/>
                      <a:pt x="1210" y="614"/>
                    </a:cubicBezTo>
                    <a:cubicBezTo>
                      <a:pt x="1210" y="271"/>
                      <a:pt x="939" y="0"/>
                      <a:pt x="61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6" name="Google Shape;926;p38"/>
              <p:cNvSpPr/>
              <p:nvPr/>
            </p:nvSpPr>
            <p:spPr>
              <a:xfrm>
                <a:off x="6367791" y="1006502"/>
                <a:ext cx="25498" cy="25846"/>
              </a:xfrm>
              <a:custGeom>
                <a:avLst/>
                <a:gdLst/>
                <a:ahLst/>
                <a:cxnLst/>
                <a:rect l="l" t="t" r="r" b="b"/>
                <a:pathLst>
                  <a:path w="1211" h="1228" extrusionOk="0">
                    <a:moveTo>
                      <a:pt x="615" y="0"/>
                    </a:moveTo>
                    <a:cubicBezTo>
                      <a:pt x="272" y="0"/>
                      <a:pt x="1" y="271"/>
                      <a:pt x="1" y="614"/>
                    </a:cubicBezTo>
                    <a:cubicBezTo>
                      <a:pt x="1" y="939"/>
                      <a:pt x="272" y="1228"/>
                      <a:pt x="615" y="1228"/>
                    </a:cubicBezTo>
                    <a:cubicBezTo>
                      <a:pt x="940" y="1228"/>
                      <a:pt x="1211" y="939"/>
                      <a:pt x="1211" y="614"/>
                    </a:cubicBezTo>
                    <a:cubicBezTo>
                      <a:pt x="1211" y="271"/>
                      <a:pt x="940" y="0"/>
                      <a:pt x="61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7" name="Google Shape;927;p38"/>
              <p:cNvSpPr/>
              <p:nvPr/>
            </p:nvSpPr>
            <p:spPr>
              <a:xfrm rot="-698792">
                <a:off x="6293323" y="1126882"/>
                <a:ext cx="90126" cy="35907"/>
              </a:xfrm>
              <a:custGeom>
                <a:avLst/>
                <a:gdLst/>
                <a:ahLst/>
                <a:cxnLst/>
                <a:rect l="l" t="t" r="r" b="b"/>
                <a:pathLst>
                  <a:path w="1132" h="451" extrusionOk="0">
                    <a:moveTo>
                      <a:pt x="0" y="1"/>
                    </a:moveTo>
                    <a:cubicBezTo>
                      <a:pt x="90" y="252"/>
                      <a:pt x="306" y="432"/>
                      <a:pt x="557" y="450"/>
                    </a:cubicBezTo>
                    <a:cubicBezTo>
                      <a:pt x="565" y="450"/>
                      <a:pt x="573" y="450"/>
                      <a:pt x="581" y="450"/>
                    </a:cubicBezTo>
                    <a:cubicBezTo>
                      <a:pt x="993" y="450"/>
                      <a:pt x="1131" y="1"/>
                      <a:pt x="113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28" name="Google Shape;928;p38"/>
            <p:cNvSpPr/>
            <p:nvPr/>
          </p:nvSpPr>
          <p:spPr>
            <a:xfrm rot="-3277628">
              <a:off x="1990883" y="1536048"/>
              <a:ext cx="51512" cy="41481"/>
            </a:xfrm>
            <a:custGeom>
              <a:avLst/>
              <a:gdLst/>
              <a:ahLst/>
              <a:cxnLst/>
              <a:rect l="l" t="t" r="r" b="b"/>
              <a:pathLst>
                <a:path w="647" h="521" fill="none" extrusionOk="0">
                  <a:moveTo>
                    <a:pt x="646" y="126"/>
                  </a:moveTo>
                  <a:cubicBezTo>
                    <a:pt x="359" y="0"/>
                    <a:pt x="36" y="198"/>
                    <a:pt x="0" y="521"/>
                  </a:cubicBezTo>
                </a:path>
              </a:pathLst>
            </a:custGeom>
            <a:noFill/>
            <a:ln w="1905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2169" y="494127"/>
            <a:ext cx="1792287" cy="213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2E6F6-138F-72E8-CFE8-BAE20DCAF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JO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C7DAB6E-E734-B9BE-033F-86F57A3BC119}"/>
              </a:ext>
            </a:extLst>
          </p:cNvPr>
          <p:cNvSpPr>
            <a:spLocks noGrp="1"/>
          </p:cNvSpPr>
          <p:nvPr>
            <p:ph type="title" idx="2"/>
          </p:nvPr>
        </p:nvSpPr>
        <p:spPr/>
        <p:txBody>
          <a:bodyPr/>
          <a:lstStyle/>
          <a:p>
            <a:endParaRPr lang="en-JO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6DD8300D-6DC7-7533-4057-4F2616DCB9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JO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FB06B46-3DDB-1BBF-5CFF-B3E9911E20D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025" r="18441"/>
          <a:stretch/>
        </p:blipFill>
        <p:spPr>
          <a:xfrm>
            <a:off x="0" y="0"/>
            <a:ext cx="9144000" cy="52284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55E1B60-902A-3502-980A-0EDD479D7C7E}"/>
              </a:ext>
            </a:extLst>
          </p:cNvPr>
          <p:cNvSpPr txBox="1"/>
          <p:nvPr/>
        </p:nvSpPr>
        <p:spPr>
          <a:xfrm>
            <a:off x="1810916" y="4728482"/>
            <a:ext cx="6069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 note :P</a:t>
            </a:r>
            <a:r>
              <a:rPr lang="en-JO" sz="1800" dirty="0"/>
              <a:t>alpate the prostate anteriorly for males</a:t>
            </a:r>
          </a:p>
        </p:txBody>
      </p:sp>
    </p:spTree>
    <p:extLst>
      <p:ext uri="{BB962C8B-B14F-4D97-AF65-F5344CB8AC3E}">
        <p14:creationId xmlns:p14="http://schemas.microsoft.com/office/powerpoint/2010/main" val="3832562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14A30-6012-7398-B913-83B9294DA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JO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CEAC433-0268-3730-661D-7513578EB46B}"/>
              </a:ext>
            </a:extLst>
          </p:cNvPr>
          <p:cNvSpPr>
            <a:spLocks noGrp="1"/>
          </p:cNvSpPr>
          <p:nvPr>
            <p:ph type="title" idx="2"/>
          </p:nvPr>
        </p:nvSpPr>
        <p:spPr/>
        <p:txBody>
          <a:bodyPr/>
          <a:lstStyle/>
          <a:p>
            <a:endParaRPr lang="en-JO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DF9EE4D1-C6BF-7663-BC32-534FFB3401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JO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54809AF-6552-5DA7-1C12-CEE76AB1057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350" r="18999"/>
          <a:stretch/>
        </p:blipFill>
        <p:spPr>
          <a:xfrm>
            <a:off x="-33127" y="-77666"/>
            <a:ext cx="9177127" cy="5298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413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EA302-DB1F-6B50-6E9F-5FD96D0D9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JO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475C184-4BC0-6646-AC95-49C5C33D4D68}"/>
              </a:ext>
            </a:extLst>
          </p:cNvPr>
          <p:cNvSpPr>
            <a:spLocks noGrp="1"/>
          </p:cNvSpPr>
          <p:nvPr>
            <p:ph type="title" idx="2"/>
          </p:nvPr>
        </p:nvSpPr>
        <p:spPr/>
        <p:txBody>
          <a:bodyPr/>
          <a:lstStyle/>
          <a:p>
            <a:endParaRPr lang="en-JO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7522B40C-5745-F12E-0DEE-5756A81AED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JO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8F619A4-443A-EC3E-CFC5-33B382EDEA7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073" r="20020"/>
          <a:stretch/>
        </p:blipFill>
        <p:spPr>
          <a:xfrm>
            <a:off x="0" y="0"/>
            <a:ext cx="9144000" cy="517903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FC96409-7AB1-37B7-8859-F05194CA7E76}"/>
              </a:ext>
            </a:extLst>
          </p:cNvPr>
          <p:cNvSpPr/>
          <p:nvPr/>
        </p:nvSpPr>
        <p:spPr>
          <a:xfrm>
            <a:off x="527538" y="3476144"/>
            <a:ext cx="7819292" cy="105325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JO"/>
          </a:p>
        </p:txBody>
      </p:sp>
    </p:spTree>
    <p:extLst>
      <p:ext uri="{BB962C8B-B14F-4D97-AF65-F5344CB8AC3E}">
        <p14:creationId xmlns:p14="http://schemas.microsoft.com/office/powerpoint/2010/main" val="23564456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41128-D68A-F5CF-2951-56991A45E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871280" y="345286"/>
            <a:ext cx="6029434" cy="1100700"/>
          </a:xfrm>
        </p:spPr>
        <p:txBody>
          <a:bodyPr/>
          <a:lstStyle/>
          <a:p>
            <a:r>
              <a:rPr lang="en-US" dirty="0"/>
              <a:t>T</a:t>
            </a:r>
            <a:r>
              <a:rPr lang="en-JO" dirty="0"/>
              <a:t>o complete the examination :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5E54357-2DCF-6A96-3ADD-D0B0D45B7E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6583" y="1866331"/>
            <a:ext cx="4619400" cy="1240283"/>
          </a:xfrm>
        </p:spPr>
        <p:txBody>
          <a:bodyPr/>
          <a:lstStyle/>
          <a:p>
            <a:pPr algn="l"/>
            <a:r>
              <a:rPr lang="en-JO" dirty="0"/>
              <a:t>1- doucument procedure </a:t>
            </a:r>
          </a:p>
          <a:p>
            <a:pPr algn="l"/>
            <a:r>
              <a:rPr lang="en-JO" dirty="0"/>
              <a:t>2- abdominal examination</a:t>
            </a:r>
          </a:p>
        </p:txBody>
      </p:sp>
    </p:spTree>
    <p:extLst>
      <p:ext uri="{BB962C8B-B14F-4D97-AF65-F5344CB8AC3E}">
        <p14:creationId xmlns:p14="http://schemas.microsoft.com/office/powerpoint/2010/main" val="2668914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9" name="Google Shape;759;p35"/>
          <p:cNvGraphicFramePr/>
          <p:nvPr>
            <p:extLst>
              <p:ext uri="{D42A27DB-BD31-4B8C-83A1-F6EECF244321}">
                <p14:modId xmlns:p14="http://schemas.microsoft.com/office/powerpoint/2010/main" val="275025161"/>
              </p:ext>
            </p:extLst>
          </p:nvPr>
        </p:nvGraphicFramePr>
        <p:xfrm>
          <a:off x="660419" y="1691700"/>
          <a:ext cx="7833554" cy="3451800"/>
        </p:xfrm>
        <a:graphic>
          <a:graphicData uri="http://schemas.openxmlformats.org/drawingml/2006/table">
            <a:tbl>
              <a:tblPr>
                <a:noFill/>
                <a:tableStyleId>{6F411E5A-62D6-4D00-906A-342638EF7EFE}</a:tableStyleId>
              </a:tblPr>
              <a:tblGrid>
                <a:gridCol w="2615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177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29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b="1" dirty="0">
                          <a:solidFill>
                            <a:schemeClr val="accent3"/>
                          </a:solidFill>
                          <a:uFill>
                            <a:noFill/>
                          </a:uFill>
                          <a:latin typeface="Abril Fatface"/>
                          <a:ea typeface="Abril Fatface"/>
                          <a:cs typeface="Abril Fatface"/>
                          <a:sym typeface="Abril Fatface"/>
                        </a:rPr>
                        <a:t>STEP-I</a:t>
                      </a:r>
                      <a:endParaRPr sz="1800" b="1" dirty="0">
                        <a:solidFill>
                          <a:schemeClr val="accent3"/>
                        </a:solidFill>
                        <a:latin typeface="Abril Fatface"/>
                        <a:ea typeface="Abril Fatface"/>
                        <a:cs typeface="Abril Fatface"/>
                        <a:sym typeface="Abril Fatfac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en" sz="1400" dirty="0">
                          <a:solidFill>
                            <a:schemeClr val="dk1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CONSENT ,EXPOSURE</a:t>
                      </a:r>
                      <a:r>
                        <a:rPr lang="en" sz="1400" baseline="0" dirty="0">
                          <a:solidFill>
                            <a:schemeClr val="dk1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 ,POSITION , EQUIPMENT </a:t>
                      </a:r>
                      <a:endParaRPr sz="1400" dirty="0">
                        <a:solidFill>
                          <a:schemeClr val="dk1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29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dirty="0">
                          <a:solidFill>
                            <a:schemeClr val="accent3"/>
                          </a:solidFill>
                          <a:uFill>
                            <a:noFill/>
                          </a:uFill>
                          <a:latin typeface="Abril Fatface"/>
                          <a:ea typeface="Abril Fatface"/>
                          <a:cs typeface="Abril Fatface"/>
                          <a:sym typeface="Abril Fatface"/>
                        </a:rPr>
                        <a:t>STEP-II</a:t>
                      </a: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en-US" sz="1400" dirty="0">
                          <a:solidFill>
                            <a:schemeClr val="dk1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INSPECTION</a:t>
                      </a:r>
                      <a:r>
                        <a:rPr lang="en-US" sz="1400" baseline="0" dirty="0">
                          <a:solidFill>
                            <a:schemeClr val="dk1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 </a:t>
                      </a:r>
                      <a:endParaRPr sz="1400" dirty="0">
                        <a:solidFill>
                          <a:schemeClr val="dk1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29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dirty="0">
                          <a:solidFill>
                            <a:schemeClr val="accent3"/>
                          </a:solidFill>
                          <a:uFill>
                            <a:noFill/>
                          </a:uFill>
                          <a:latin typeface="Abril Fatface"/>
                          <a:ea typeface="Abril Fatface"/>
                          <a:cs typeface="Abril Fatface"/>
                          <a:sym typeface="Abril Fatface"/>
                        </a:rPr>
                        <a:t>STEP-III</a:t>
                      </a:r>
                      <a:endParaRPr sz="1800" dirty="0">
                        <a:solidFill>
                          <a:schemeClr val="accent3"/>
                        </a:solidFill>
                        <a:latin typeface="Abril Fatface"/>
                        <a:ea typeface="Abril Fatface"/>
                        <a:cs typeface="Abril Fatface"/>
                        <a:sym typeface="Abril Fatfac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en-US" sz="1400" dirty="0">
                          <a:solidFill>
                            <a:schemeClr val="dk1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PALPATION</a:t>
                      </a:r>
                      <a:endParaRPr sz="1400" dirty="0">
                        <a:solidFill>
                          <a:schemeClr val="dk1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29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 dirty="0">
                          <a:solidFill>
                            <a:schemeClr val="accent3"/>
                          </a:solidFill>
                          <a:uFill>
                            <a:noFill/>
                          </a:uFill>
                          <a:latin typeface="Abril Fatface"/>
                          <a:ea typeface="Abril Fatface"/>
                          <a:cs typeface="Abril Fatface"/>
                          <a:sym typeface="Abril Fatface"/>
                        </a:rPr>
                        <a:t>STEP-IV</a:t>
                      </a:r>
                      <a:endParaRPr sz="1800" dirty="0">
                        <a:solidFill>
                          <a:schemeClr val="accent3"/>
                        </a:solidFill>
                        <a:latin typeface="Abril Fatface"/>
                        <a:ea typeface="Abril Fatface"/>
                        <a:cs typeface="Abril Fatface"/>
                        <a:sym typeface="Abril Fatfac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dirty="0">
                          <a:solidFill>
                            <a:schemeClr val="dk1"/>
                          </a:solidFill>
                          <a:latin typeface="Manrope"/>
                          <a:ea typeface="Manrope"/>
                          <a:cs typeface="Manrope"/>
                          <a:sym typeface="Manrope"/>
                        </a:rPr>
                        <a:t>COMPLETION </a:t>
                      </a:r>
                      <a:endParaRPr sz="1400" dirty="0">
                        <a:solidFill>
                          <a:schemeClr val="dk1"/>
                        </a:solidFill>
                        <a:latin typeface="Manrope"/>
                        <a:ea typeface="Manrope"/>
                        <a:cs typeface="Manrope"/>
                        <a:sym typeface="Manrope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60" name="Google Shape;760;p35"/>
          <p:cNvSpPr txBox="1"/>
          <p:nvPr/>
        </p:nvSpPr>
        <p:spPr>
          <a:xfrm>
            <a:off x="549015" y="487495"/>
            <a:ext cx="8306885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t" anchorCtr="0">
            <a:noAutofit/>
          </a:bodyPr>
          <a:lstStyle/>
          <a:p>
            <a:pPr lvl="0"/>
            <a:r>
              <a:rPr lang="en-US" sz="2000" b="1" dirty="0"/>
              <a:t>An examination in which a doctor inserts a lubricated, gloved finger into the rectum to feel for abnormalities</a:t>
            </a:r>
            <a:r>
              <a:rPr lang="en-US" sz="2000" dirty="0"/>
              <a:t>.</a:t>
            </a:r>
            <a:endParaRPr sz="2000" dirty="0"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2" name="Google Shape;762;p35"/>
          <p:cNvSpPr txBox="1"/>
          <p:nvPr/>
        </p:nvSpPr>
        <p:spPr>
          <a:xfrm>
            <a:off x="263047" y="1182423"/>
            <a:ext cx="38565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S</a:t>
            </a:r>
            <a:r>
              <a:rPr lang="en" sz="2400" b="1" dirty="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rPr>
              <a:t>teps for DRE</a:t>
            </a:r>
            <a:endParaRPr sz="3200" b="1" dirty="0">
              <a:solidFill>
                <a:schemeClr val="accent3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p36"/>
          <p:cNvSpPr txBox="1">
            <a:spLocks noGrp="1"/>
          </p:cNvSpPr>
          <p:nvPr>
            <p:ph type="title"/>
          </p:nvPr>
        </p:nvSpPr>
        <p:spPr>
          <a:xfrm>
            <a:off x="715550" y="462050"/>
            <a:ext cx="7713000" cy="6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CONSENT </a:t>
            </a:r>
            <a:endParaRPr dirty="0"/>
          </a:p>
        </p:txBody>
      </p:sp>
      <p:sp>
        <p:nvSpPr>
          <p:cNvPr id="773" name="Google Shape;773;p36"/>
          <p:cNvSpPr txBox="1">
            <a:spLocks noGrp="1"/>
          </p:cNvSpPr>
          <p:nvPr>
            <p:ph type="title" idx="2"/>
          </p:nvPr>
        </p:nvSpPr>
        <p:spPr>
          <a:xfrm>
            <a:off x="1044349" y="1855616"/>
            <a:ext cx="867900" cy="83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774" name="Google Shape;774;p36"/>
          <p:cNvSpPr txBox="1">
            <a:spLocks noGrp="1"/>
          </p:cNvSpPr>
          <p:nvPr>
            <p:ph type="subTitle" idx="1"/>
          </p:nvPr>
        </p:nvSpPr>
        <p:spPr>
          <a:xfrm>
            <a:off x="2051973" y="1873018"/>
            <a:ext cx="2530800" cy="83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Tell the patient what to do </a:t>
            </a:r>
            <a:endParaRPr dirty="0"/>
          </a:p>
        </p:txBody>
      </p:sp>
      <p:sp>
        <p:nvSpPr>
          <p:cNvPr id="776" name="Google Shape;776;p36"/>
          <p:cNvSpPr txBox="1">
            <a:spLocks noGrp="1"/>
          </p:cNvSpPr>
          <p:nvPr>
            <p:ph type="title" idx="4"/>
          </p:nvPr>
        </p:nvSpPr>
        <p:spPr>
          <a:xfrm>
            <a:off x="4748449" y="1855616"/>
            <a:ext cx="867900" cy="83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777" name="Google Shape;777;p36"/>
          <p:cNvSpPr txBox="1">
            <a:spLocks noGrp="1"/>
          </p:cNvSpPr>
          <p:nvPr>
            <p:ph type="subTitle" idx="5"/>
          </p:nvPr>
        </p:nvSpPr>
        <p:spPr>
          <a:xfrm>
            <a:off x="5754491" y="1522289"/>
            <a:ext cx="2530800" cy="83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T</a:t>
            </a:r>
            <a:r>
              <a:rPr lang="en" dirty="0"/>
              <a:t>he patient should give clear consent </a:t>
            </a:r>
            <a:endParaRPr dirty="0"/>
          </a:p>
        </p:txBody>
      </p:sp>
      <p:sp>
        <p:nvSpPr>
          <p:cNvPr id="779" name="Google Shape;779;p36"/>
          <p:cNvSpPr txBox="1">
            <a:spLocks noGrp="1"/>
          </p:cNvSpPr>
          <p:nvPr>
            <p:ph type="title" idx="7"/>
          </p:nvPr>
        </p:nvSpPr>
        <p:spPr>
          <a:xfrm>
            <a:off x="1044349" y="3319041"/>
            <a:ext cx="867900" cy="83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780" name="Google Shape;780;p36"/>
          <p:cNvSpPr txBox="1">
            <a:spLocks noGrp="1"/>
          </p:cNvSpPr>
          <p:nvPr>
            <p:ph type="subTitle" idx="8"/>
          </p:nvPr>
        </p:nvSpPr>
        <p:spPr>
          <a:xfrm>
            <a:off x="2039447" y="3348969"/>
            <a:ext cx="2530800" cy="83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O</a:t>
            </a:r>
            <a:r>
              <a:rPr lang="en" dirty="0"/>
              <a:t>ffer a chaperone 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p36"/>
          <p:cNvSpPr txBox="1">
            <a:spLocks noGrp="1"/>
          </p:cNvSpPr>
          <p:nvPr>
            <p:ph type="title"/>
          </p:nvPr>
        </p:nvSpPr>
        <p:spPr>
          <a:xfrm>
            <a:off x="715550" y="462050"/>
            <a:ext cx="7713000" cy="6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E</a:t>
            </a:r>
            <a:r>
              <a:rPr lang="en" dirty="0"/>
              <a:t>xposure </a:t>
            </a:r>
            <a:endParaRPr dirty="0"/>
          </a:p>
        </p:txBody>
      </p:sp>
      <p:sp>
        <p:nvSpPr>
          <p:cNvPr id="773" name="Google Shape;773;p36"/>
          <p:cNvSpPr txBox="1">
            <a:spLocks noGrp="1"/>
          </p:cNvSpPr>
          <p:nvPr>
            <p:ph type="title" idx="2"/>
          </p:nvPr>
        </p:nvSpPr>
        <p:spPr>
          <a:xfrm>
            <a:off x="926967" y="2106136"/>
            <a:ext cx="867900" cy="83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774" name="Google Shape;774;p36"/>
          <p:cNvSpPr txBox="1">
            <a:spLocks noGrp="1"/>
          </p:cNvSpPr>
          <p:nvPr>
            <p:ph type="subTitle" idx="1"/>
          </p:nvPr>
        </p:nvSpPr>
        <p:spPr>
          <a:xfrm>
            <a:off x="1934591" y="2123538"/>
            <a:ext cx="2530800" cy="83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A</a:t>
            </a:r>
            <a:r>
              <a:rPr lang="en" dirty="0"/>
              <a:t>dequate privecy </a:t>
            </a:r>
            <a:endParaRPr dirty="0"/>
          </a:p>
        </p:txBody>
      </p:sp>
      <p:sp>
        <p:nvSpPr>
          <p:cNvPr id="776" name="Google Shape;776;p36"/>
          <p:cNvSpPr txBox="1">
            <a:spLocks noGrp="1"/>
          </p:cNvSpPr>
          <p:nvPr>
            <p:ph type="title" idx="4"/>
          </p:nvPr>
        </p:nvSpPr>
        <p:spPr>
          <a:xfrm>
            <a:off x="4292864" y="2143714"/>
            <a:ext cx="867900" cy="83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 dirty="0"/>
          </a:p>
        </p:txBody>
      </p:sp>
      <p:sp>
        <p:nvSpPr>
          <p:cNvPr id="777" name="Google Shape;777;p36"/>
          <p:cNvSpPr txBox="1">
            <a:spLocks noGrp="1"/>
          </p:cNvSpPr>
          <p:nvPr>
            <p:ph type="subTitle" idx="5"/>
          </p:nvPr>
        </p:nvSpPr>
        <p:spPr>
          <a:xfrm>
            <a:off x="5182682" y="2085959"/>
            <a:ext cx="2984627" cy="129606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From the waist to the mid-thigh </a:t>
            </a:r>
            <a:endParaRPr dirty="0"/>
          </a:p>
        </p:txBody>
      </p:sp>
      <p:sp>
        <p:nvSpPr>
          <p:cNvPr id="20" name="Google Shape;779;p36"/>
          <p:cNvSpPr txBox="1">
            <a:spLocks noGrp="1"/>
          </p:cNvSpPr>
          <p:nvPr>
            <p:ph type="title" idx="7"/>
          </p:nvPr>
        </p:nvSpPr>
        <p:spPr>
          <a:xfrm>
            <a:off x="906562" y="3694822"/>
            <a:ext cx="867900" cy="83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21" name="Google Shape;780;p36"/>
          <p:cNvSpPr txBox="1">
            <a:spLocks noGrp="1"/>
          </p:cNvSpPr>
          <p:nvPr>
            <p:ph type="subTitle" idx="8"/>
          </p:nvPr>
        </p:nvSpPr>
        <p:spPr>
          <a:xfrm>
            <a:off x="1901660" y="3724750"/>
            <a:ext cx="2530800" cy="83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Good light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45961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p36"/>
          <p:cNvSpPr txBox="1">
            <a:spLocks noGrp="1"/>
          </p:cNvSpPr>
          <p:nvPr>
            <p:ph type="title"/>
          </p:nvPr>
        </p:nvSpPr>
        <p:spPr>
          <a:xfrm>
            <a:off x="715550" y="462050"/>
            <a:ext cx="7713000" cy="6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position</a:t>
            </a:r>
            <a:endParaRPr dirty="0"/>
          </a:p>
        </p:txBody>
      </p:sp>
      <p:sp>
        <p:nvSpPr>
          <p:cNvPr id="773" name="Google Shape;773;p36"/>
          <p:cNvSpPr txBox="1">
            <a:spLocks noGrp="1"/>
          </p:cNvSpPr>
          <p:nvPr>
            <p:ph type="title" idx="2"/>
          </p:nvPr>
        </p:nvSpPr>
        <p:spPr>
          <a:xfrm>
            <a:off x="818880" y="2557075"/>
            <a:ext cx="867900" cy="83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1</a:t>
            </a:r>
            <a:endParaRPr dirty="0"/>
          </a:p>
        </p:txBody>
      </p:sp>
      <p:sp>
        <p:nvSpPr>
          <p:cNvPr id="774" name="Google Shape;774;p36"/>
          <p:cNvSpPr txBox="1">
            <a:spLocks noGrp="1"/>
          </p:cNvSpPr>
          <p:nvPr>
            <p:ph type="subTitle" idx="1"/>
          </p:nvPr>
        </p:nvSpPr>
        <p:spPr>
          <a:xfrm>
            <a:off x="1739449" y="2292263"/>
            <a:ext cx="6075124" cy="326265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/>
              <a:t>left lateral decubitus position /Left-lateral position: patient on his left-side with legs flexed toward the abdomen/chest</a:t>
            </a:r>
          </a:p>
          <a:p>
            <a:pPr marL="0" lvl="0" indent="0">
              <a:buSzPts val="1100"/>
            </a:pPr>
            <a:r>
              <a:rPr lang="en-US" dirty="0"/>
              <a:t>- It’s the best &amp; easiest for doctor </a:t>
            </a:r>
            <a:endParaRPr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886" b="53373"/>
          <a:stretch/>
        </p:blipFill>
        <p:spPr bwMode="auto">
          <a:xfrm>
            <a:off x="5862181" y="1"/>
            <a:ext cx="3281819" cy="2334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5961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p36"/>
          <p:cNvSpPr txBox="1">
            <a:spLocks noGrp="1"/>
          </p:cNvSpPr>
          <p:nvPr>
            <p:ph type="title"/>
          </p:nvPr>
        </p:nvSpPr>
        <p:spPr>
          <a:xfrm>
            <a:off x="715550" y="462050"/>
            <a:ext cx="7713000" cy="6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position</a:t>
            </a:r>
            <a:endParaRPr dirty="0"/>
          </a:p>
        </p:txBody>
      </p:sp>
      <p:sp>
        <p:nvSpPr>
          <p:cNvPr id="773" name="Google Shape;773;p36"/>
          <p:cNvSpPr txBox="1">
            <a:spLocks noGrp="1"/>
          </p:cNvSpPr>
          <p:nvPr>
            <p:ph type="title" idx="2"/>
          </p:nvPr>
        </p:nvSpPr>
        <p:spPr>
          <a:xfrm>
            <a:off x="818880" y="2557075"/>
            <a:ext cx="867900" cy="83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</a:t>
            </a:r>
            <a:endParaRPr dirty="0"/>
          </a:p>
        </p:txBody>
      </p:sp>
      <p:sp>
        <p:nvSpPr>
          <p:cNvPr id="774" name="Google Shape;774;p36"/>
          <p:cNvSpPr txBox="1">
            <a:spLocks noGrp="1"/>
          </p:cNvSpPr>
          <p:nvPr>
            <p:ph type="subTitle" idx="1"/>
          </p:nvPr>
        </p:nvSpPr>
        <p:spPr>
          <a:xfrm>
            <a:off x="1739449" y="2292263"/>
            <a:ext cx="6075124" cy="326265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/>
              <a:t>Modified lithotomy position: patient lies on the back with his knees flexed, and hips flexed and abducted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737" b="54628"/>
          <a:stretch/>
        </p:blipFill>
        <p:spPr bwMode="auto">
          <a:xfrm>
            <a:off x="5584455" y="0"/>
            <a:ext cx="3559545" cy="2264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578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p36"/>
          <p:cNvSpPr txBox="1">
            <a:spLocks noGrp="1"/>
          </p:cNvSpPr>
          <p:nvPr>
            <p:ph type="title"/>
          </p:nvPr>
        </p:nvSpPr>
        <p:spPr>
          <a:xfrm>
            <a:off x="715550" y="462050"/>
            <a:ext cx="7713000" cy="6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position</a:t>
            </a:r>
            <a:endParaRPr dirty="0"/>
          </a:p>
        </p:txBody>
      </p:sp>
      <p:sp>
        <p:nvSpPr>
          <p:cNvPr id="773" name="Google Shape;773;p36"/>
          <p:cNvSpPr txBox="1">
            <a:spLocks noGrp="1"/>
          </p:cNvSpPr>
          <p:nvPr>
            <p:ph type="title" idx="2"/>
          </p:nvPr>
        </p:nvSpPr>
        <p:spPr>
          <a:xfrm>
            <a:off x="818880" y="2557075"/>
            <a:ext cx="867900" cy="83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3</a:t>
            </a:r>
            <a:endParaRPr dirty="0"/>
          </a:p>
        </p:txBody>
      </p:sp>
      <p:sp>
        <p:nvSpPr>
          <p:cNvPr id="774" name="Google Shape;774;p36"/>
          <p:cNvSpPr txBox="1">
            <a:spLocks noGrp="1"/>
          </p:cNvSpPr>
          <p:nvPr>
            <p:ph type="subTitle" idx="1"/>
          </p:nvPr>
        </p:nvSpPr>
        <p:spPr>
          <a:xfrm>
            <a:off x="1739449" y="2292263"/>
            <a:ext cx="6075124" cy="326265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/>
              <a:t>Standing-up position: patient standing up with heels slightly apart, toes turned in, and body leaning over the examining table on the elbows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133" r="53067"/>
          <a:stretch/>
        </p:blipFill>
        <p:spPr bwMode="auto">
          <a:xfrm>
            <a:off x="6112700" y="0"/>
            <a:ext cx="3031299" cy="2407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9595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p36"/>
          <p:cNvSpPr txBox="1">
            <a:spLocks noGrp="1"/>
          </p:cNvSpPr>
          <p:nvPr>
            <p:ph type="title"/>
          </p:nvPr>
        </p:nvSpPr>
        <p:spPr>
          <a:xfrm>
            <a:off x="715550" y="462050"/>
            <a:ext cx="7713000" cy="6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position</a:t>
            </a:r>
            <a:endParaRPr dirty="0"/>
          </a:p>
        </p:txBody>
      </p:sp>
      <p:sp>
        <p:nvSpPr>
          <p:cNvPr id="773" name="Google Shape;773;p36"/>
          <p:cNvSpPr txBox="1">
            <a:spLocks noGrp="1"/>
          </p:cNvSpPr>
          <p:nvPr>
            <p:ph type="title" idx="2"/>
          </p:nvPr>
        </p:nvSpPr>
        <p:spPr>
          <a:xfrm>
            <a:off x="919087" y="2957908"/>
            <a:ext cx="867900" cy="83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4</a:t>
            </a:r>
            <a:endParaRPr dirty="0"/>
          </a:p>
        </p:txBody>
      </p:sp>
      <p:sp>
        <p:nvSpPr>
          <p:cNvPr id="774" name="Google Shape;774;p36"/>
          <p:cNvSpPr txBox="1">
            <a:spLocks noGrp="1"/>
          </p:cNvSpPr>
          <p:nvPr>
            <p:ph type="subTitle" idx="1"/>
          </p:nvPr>
        </p:nvSpPr>
        <p:spPr>
          <a:xfrm>
            <a:off x="1751976" y="2931090"/>
            <a:ext cx="6075124" cy="326265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/>
              <a:t>Kneeling while resting on the table with the hands (or elbows)</a:t>
            </a:r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557" t="47631"/>
          <a:stretch/>
        </p:blipFill>
        <p:spPr bwMode="auto">
          <a:xfrm>
            <a:off x="5571929" y="0"/>
            <a:ext cx="3572071" cy="2613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9595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p36"/>
          <p:cNvSpPr txBox="1">
            <a:spLocks noGrp="1"/>
          </p:cNvSpPr>
          <p:nvPr>
            <p:ph type="title"/>
          </p:nvPr>
        </p:nvSpPr>
        <p:spPr>
          <a:xfrm>
            <a:off x="715550" y="462050"/>
            <a:ext cx="7713000" cy="6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E</a:t>
            </a:r>
            <a:r>
              <a:rPr lang="en" dirty="0"/>
              <a:t>quipment </a:t>
            </a:r>
            <a:endParaRPr dirty="0"/>
          </a:p>
        </p:txBody>
      </p:sp>
      <p:sp>
        <p:nvSpPr>
          <p:cNvPr id="773" name="Google Shape;773;p36"/>
          <p:cNvSpPr txBox="1">
            <a:spLocks noGrp="1"/>
          </p:cNvSpPr>
          <p:nvPr>
            <p:ph type="title" idx="2"/>
          </p:nvPr>
        </p:nvSpPr>
        <p:spPr>
          <a:xfrm>
            <a:off x="1044349" y="1855616"/>
            <a:ext cx="867900" cy="83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774" name="Google Shape;774;p36"/>
          <p:cNvSpPr txBox="1">
            <a:spLocks noGrp="1"/>
          </p:cNvSpPr>
          <p:nvPr>
            <p:ph type="subTitle" idx="1"/>
          </p:nvPr>
        </p:nvSpPr>
        <p:spPr>
          <a:xfrm>
            <a:off x="2051973" y="1873018"/>
            <a:ext cx="2530800" cy="83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gloves</a:t>
            </a:r>
            <a:endParaRPr dirty="0"/>
          </a:p>
        </p:txBody>
      </p:sp>
      <p:sp>
        <p:nvSpPr>
          <p:cNvPr id="776" name="Google Shape;776;p36"/>
          <p:cNvSpPr txBox="1">
            <a:spLocks noGrp="1"/>
          </p:cNvSpPr>
          <p:nvPr>
            <p:ph type="title" idx="4"/>
          </p:nvPr>
        </p:nvSpPr>
        <p:spPr>
          <a:xfrm>
            <a:off x="4748449" y="1855616"/>
            <a:ext cx="867900" cy="83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777" name="Google Shape;777;p36"/>
          <p:cNvSpPr txBox="1">
            <a:spLocks noGrp="1"/>
          </p:cNvSpPr>
          <p:nvPr>
            <p:ph type="subTitle" idx="5"/>
          </p:nvPr>
        </p:nvSpPr>
        <p:spPr>
          <a:xfrm>
            <a:off x="5754491" y="1835440"/>
            <a:ext cx="2530800" cy="83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Lubricating jelly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45961841"/>
      </p:ext>
    </p:extLst>
  </p:cSld>
  <p:clrMapOvr>
    <a:masterClrMapping/>
  </p:clrMapOvr>
</p:sld>
</file>

<file path=ppt/theme/theme1.xml><?xml version="1.0" encoding="utf-8"?>
<a:theme xmlns:a="http://schemas.openxmlformats.org/drawingml/2006/main" name="Medical School Bioethics Center by Slidesgo">
  <a:themeElements>
    <a:clrScheme name="Simple Light">
      <a:dk1>
        <a:srgbClr val="18223F"/>
      </a:dk1>
      <a:lt1>
        <a:srgbClr val="C1DEFF"/>
      </a:lt1>
      <a:dk2>
        <a:srgbClr val="80B4FF"/>
      </a:dk2>
      <a:lt2>
        <a:srgbClr val="F9A800"/>
      </a:lt2>
      <a:accent1>
        <a:srgbClr val="F1D6A2"/>
      </a:accent1>
      <a:accent2>
        <a:srgbClr val="97C8EF"/>
      </a:accent2>
      <a:accent3>
        <a:srgbClr val="3C4EA2"/>
      </a:accent3>
      <a:accent4>
        <a:srgbClr val="A1E6D1"/>
      </a:accent4>
      <a:accent5>
        <a:srgbClr val="FFFFFF"/>
      </a:accent5>
      <a:accent6>
        <a:srgbClr val="FFFFFF"/>
      </a:accent6>
      <a:hlink>
        <a:srgbClr val="18223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419</Words>
  <Application>Microsoft Macintosh PowerPoint</Application>
  <PresentationFormat>On-screen Show (16:9)</PresentationFormat>
  <Paragraphs>70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Abril Fatface</vt:lpstr>
      <vt:lpstr>Manrope</vt:lpstr>
      <vt:lpstr>Wingdings</vt:lpstr>
      <vt:lpstr>Arial</vt:lpstr>
      <vt:lpstr>Medical School Bioethics Center by Slidesgo</vt:lpstr>
      <vt:lpstr>Digital Rectal Examination  (DRE)</vt:lpstr>
      <vt:lpstr>PowerPoint Presentation</vt:lpstr>
      <vt:lpstr>CONSENT </vt:lpstr>
      <vt:lpstr>Exposure </vt:lpstr>
      <vt:lpstr>position</vt:lpstr>
      <vt:lpstr>position</vt:lpstr>
      <vt:lpstr>position</vt:lpstr>
      <vt:lpstr>position</vt:lpstr>
      <vt:lpstr>Equipment </vt:lpstr>
      <vt:lpstr>Inspection </vt:lpstr>
      <vt:lpstr>Palpation </vt:lpstr>
      <vt:lpstr>PowerPoint Presentation</vt:lpstr>
      <vt:lpstr>PowerPoint Presentation</vt:lpstr>
      <vt:lpstr>PowerPoint Presentation</vt:lpstr>
      <vt:lpstr>To complete the examination 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Rectal Examination  (DRE)</dc:title>
  <cp:lastModifiedBy>Haneen Ammar AlMa'aitah</cp:lastModifiedBy>
  <cp:revision>17</cp:revision>
  <dcterms:modified xsi:type="dcterms:W3CDTF">2022-11-20T12:49:40Z</dcterms:modified>
</cp:coreProperties>
</file>