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53" r:id="rId3"/>
  </p:sldMasterIdLst>
  <p:sldIdLst>
    <p:sldId id="256" r:id="rId4"/>
    <p:sldId id="261" r:id="rId5"/>
    <p:sldId id="302" r:id="rId6"/>
    <p:sldId id="301" r:id="rId7"/>
    <p:sldId id="314" r:id="rId8"/>
    <p:sldId id="330" r:id="rId9"/>
    <p:sldId id="305" r:id="rId10"/>
    <p:sldId id="325" r:id="rId11"/>
    <p:sldId id="331" r:id="rId12"/>
    <p:sldId id="306" r:id="rId13"/>
    <p:sldId id="311" r:id="rId14"/>
    <p:sldId id="273" r:id="rId15"/>
    <p:sldId id="332" r:id="rId16"/>
    <p:sldId id="315" r:id="rId17"/>
    <p:sldId id="317" r:id="rId18"/>
    <p:sldId id="333" r:id="rId19"/>
    <p:sldId id="334" r:id="rId20"/>
    <p:sldId id="319" r:id="rId21"/>
    <p:sldId id="323" r:id="rId22"/>
    <p:sldId id="336" r:id="rId23"/>
    <p:sldId id="324" r:id="rId24"/>
    <p:sldId id="327" r:id="rId25"/>
    <p:sldId id="335" r:id="rId26"/>
    <p:sldId id="328" r:id="rId27"/>
    <p:sldId id="329" r:id="rId28"/>
    <p:sldId id="337" r:id="rId29"/>
    <p:sldId id="338" r:id="rId30"/>
    <p:sldId id="262" r:id="rId31"/>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393">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AEB8"/>
    <a:srgbClr val="F2A40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3926" autoAdjust="0"/>
    <p:restoredTop sz="94628" autoAdjust="0"/>
  </p:normalViewPr>
  <p:slideViewPr>
    <p:cSldViewPr>
      <p:cViewPr>
        <p:scale>
          <a:sx n="110" d="100"/>
          <a:sy n="110" d="100"/>
        </p:scale>
        <p:origin x="-666" y="102"/>
      </p:cViewPr>
      <p:guideLst>
        <p:guide orient="horz" pos="1393"/>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solidFill>
          <a:schemeClr val="accent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851920" y="1794902"/>
            <a:ext cx="5292080" cy="1080121"/>
          </a:xfrm>
          <a:prstGeom prst="rect">
            <a:avLst/>
          </a:prstGeom>
        </p:spPr>
        <p:txBody>
          <a:bodyPr anchor="ctr"/>
          <a:lstStyle>
            <a:lvl1pPr marL="0" indent="0" algn="l">
              <a:lnSpc>
                <a:spcPct val="100000"/>
              </a:lnSpc>
              <a:buNone/>
              <a:defRPr b="0" baseline="0">
                <a:solidFill>
                  <a:schemeClr val="bg1"/>
                </a:solidFill>
                <a:latin typeface="+mj-lt"/>
                <a:cs typeface="Arial" pitchFamily="34" charset="0"/>
              </a:defRPr>
            </a:lvl1pPr>
          </a:lstStyle>
          <a:p>
            <a:r>
              <a:rPr lang="en-US" altLang="ko-KR" dirty="0">
                <a:ea typeface="맑은 고딕" pitchFamily="50" charset="-127"/>
              </a:rPr>
              <a:t>FREE </a:t>
            </a:r>
          </a:p>
          <a:p>
            <a:r>
              <a:rPr lang="en-US" altLang="ko-KR" dirty="0">
                <a:ea typeface="맑은 고딕" pitchFamily="50" charset="-127"/>
              </a:rPr>
              <a:t>PPT TEMPLATES</a:t>
            </a:r>
            <a:endParaRPr lang="en-US" altLang="ko-KR" dirty="0"/>
          </a:p>
        </p:txBody>
      </p:sp>
      <p:sp>
        <p:nvSpPr>
          <p:cNvPr id="11" name="Text Placeholder 9"/>
          <p:cNvSpPr>
            <a:spLocks noGrp="1"/>
          </p:cNvSpPr>
          <p:nvPr>
            <p:ph type="body" sz="quarter" idx="11" hasCustomPrompt="1"/>
          </p:nvPr>
        </p:nvSpPr>
        <p:spPr>
          <a:xfrm>
            <a:off x="3851772" y="2947030"/>
            <a:ext cx="5292080" cy="488816"/>
          </a:xfrm>
          <a:prstGeom prst="rect">
            <a:avLst/>
          </a:prstGeom>
        </p:spPr>
        <p:txBody>
          <a:bodyPr anchor="ctr"/>
          <a:lstStyle>
            <a:lvl1pPr marL="0" indent="0" algn="l">
              <a:buNone/>
              <a:defRPr sz="1400" b="0" baseline="0">
                <a:solidFill>
                  <a:schemeClr val="bg1"/>
                </a:solidFill>
                <a:latin typeface="+mn-lt"/>
                <a:cs typeface="Arial" pitchFamily="34" charset="0"/>
              </a:defRPr>
            </a:lvl1pPr>
          </a:lstStyle>
          <a:p>
            <a:pPr>
              <a:spcBef>
                <a:spcPts val="0"/>
              </a:spcBef>
              <a:defRPr/>
            </a:pPr>
            <a:r>
              <a:rPr lang="en-US" altLang="ko-KR" b="1" dirty="0"/>
              <a:t>INSERT THE TITLE </a:t>
            </a:r>
          </a:p>
          <a:p>
            <a:pPr>
              <a:spcBef>
                <a:spcPts val="0"/>
              </a:spcBef>
              <a:defRPr/>
            </a:pPr>
            <a:r>
              <a:rPr lang="en-US" altLang="ko-KR" b="1" dirty="0"/>
              <a:t>OF YOUR PRESENTATION HERE</a:t>
            </a:r>
            <a:endParaRPr lang="en-US" altLang="ko-KR" dirty="0"/>
          </a:p>
        </p:txBody>
      </p:sp>
      <p:pic>
        <p:nvPicPr>
          <p:cNvPr id="1026" name="Picture 2" descr="E:\002-KIMS BUSINESS\007-02-Fullslidesppt-Contents\20161228\02-edu\bulb-item.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2640" y="657349"/>
            <a:ext cx="1765300" cy="3917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736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5" name="Rectangle 4"/>
          <p:cNvSpPr/>
          <p:nvPr userDrawn="1"/>
        </p:nvSpPr>
        <p:spPr>
          <a:xfrm>
            <a:off x="0" y="1759754"/>
            <a:ext cx="9144000" cy="22113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6" name="Picture 2" descr="D:\Fullppt\PNG이미지\핸드폰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23208" y="1042230"/>
            <a:ext cx="2869272" cy="3474631"/>
          </a:xfrm>
          <a:prstGeom prst="rect">
            <a:avLst/>
          </a:prstGeom>
          <a:noFill/>
          <a:extLst>
            <a:ext uri="{909E8E84-426E-40DD-AFC4-6F175D3DCCD1}">
              <a14:hiddenFill xmlns:a14="http://schemas.microsoft.com/office/drawing/2010/main">
                <a:solidFill>
                  <a:srgbClr val="FFFFFF"/>
                </a:solidFill>
              </a14:hiddenFill>
            </a:ext>
          </a:extLst>
        </p:spPr>
      </p:pic>
      <p:sp>
        <p:nvSpPr>
          <p:cNvPr id="7" name="Picture Placeholder 2"/>
          <p:cNvSpPr>
            <a:spLocks noGrp="1"/>
          </p:cNvSpPr>
          <p:nvPr>
            <p:ph type="pic" idx="1" hasCustomPrompt="1"/>
          </p:nvPr>
        </p:nvSpPr>
        <p:spPr>
          <a:xfrm>
            <a:off x="7380312" y="1175233"/>
            <a:ext cx="1008112" cy="255610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2" hasCustomPrompt="1"/>
          </p:nvPr>
        </p:nvSpPr>
        <p:spPr>
          <a:xfrm>
            <a:off x="5643269" y="1261134"/>
            <a:ext cx="1654766" cy="255610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700137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Images and Contents Layout">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0" y="-1"/>
            <a:ext cx="3059832" cy="514350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 name="Rectangle 1"/>
          <p:cNvSpPr/>
          <p:nvPr userDrawn="1"/>
        </p:nvSpPr>
        <p:spPr>
          <a:xfrm>
            <a:off x="4860032" y="0"/>
            <a:ext cx="36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Rectangle 2"/>
          <p:cNvSpPr/>
          <p:nvPr userDrawn="1"/>
        </p:nvSpPr>
        <p:spPr>
          <a:xfrm>
            <a:off x="4896032" y="1311750"/>
            <a:ext cx="180000" cy="25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93440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Images and Contents Layout">
    <p:bg>
      <p:bgPr>
        <a:solidFill>
          <a:schemeClr val="accent1"/>
        </a:solid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0" y="-1"/>
            <a:ext cx="9144000" cy="307657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3950635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131840" y="181632"/>
            <a:ext cx="6012160" cy="576064"/>
          </a:xfrm>
          <a:prstGeom prst="rect">
            <a:avLst/>
          </a:prstGeom>
        </p:spPr>
        <p:txBody>
          <a:bodyPr anchor="ctr"/>
          <a:lstStyle>
            <a:lvl1pPr marL="0" indent="0" algn="l">
              <a:buNone/>
              <a:defRPr sz="36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3131840" y="757696"/>
            <a:ext cx="6012160"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5" name="Picture Placeholder 2"/>
          <p:cNvSpPr>
            <a:spLocks noGrp="1"/>
          </p:cNvSpPr>
          <p:nvPr>
            <p:ph type="pic" idx="1" hasCustomPrompt="1"/>
          </p:nvPr>
        </p:nvSpPr>
        <p:spPr>
          <a:xfrm>
            <a:off x="0" y="-1"/>
            <a:ext cx="3059832" cy="514350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2" hasCustomPrompt="1"/>
          </p:nvPr>
        </p:nvSpPr>
        <p:spPr>
          <a:xfrm>
            <a:off x="3146470" y="1131590"/>
            <a:ext cx="3059832" cy="401191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9888771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Images and Contents Layout">
    <p:spTree>
      <p:nvGrpSpPr>
        <p:cNvPr id="1" name=""/>
        <p:cNvGrpSpPr/>
        <p:nvPr/>
      </p:nvGrpSpPr>
      <p:grpSpPr>
        <a:xfrm>
          <a:off x="0" y="0"/>
          <a:ext cx="0" cy="0"/>
          <a:chOff x="0" y="0"/>
          <a:chExt cx="0" cy="0"/>
        </a:xfrm>
      </p:grpSpPr>
      <p:sp>
        <p:nvSpPr>
          <p:cNvPr id="5" name="Rectangle 4"/>
          <p:cNvSpPr/>
          <p:nvPr userDrawn="1"/>
        </p:nvSpPr>
        <p:spPr>
          <a:xfrm>
            <a:off x="0" y="411510"/>
            <a:ext cx="6444208" cy="43204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Picture Placeholder 2"/>
          <p:cNvSpPr>
            <a:spLocks noGrp="1"/>
          </p:cNvSpPr>
          <p:nvPr>
            <p:ph type="pic" idx="1" hasCustomPrompt="1"/>
          </p:nvPr>
        </p:nvSpPr>
        <p:spPr>
          <a:xfrm>
            <a:off x="135622" y="195487"/>
            <a:ext cx="1944216" cy="47525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0" hasCustomPrompt="1"/>
          </p:nvPr>
        </p:nvSpPr>
        <p:spPr>
          <a:xfrm>
            <a:off x="2223854" y="195487"/>
            <a:ext cx="1944216" cy="47525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1" hasCustomPrompt="1"/>
          </p:nvPr>
        </p:nvSpPr>
        <p:spPr>
          <a:xfrm>
            <a:off x="4312086" y="195487"/>
            <a:ext cx="1944216" cy="47525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7421378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Images and Contents Layout">
    <p:bg>
      <p:bgPr>
        <a:solidFill>
          <a:schemeClr val="accent1"/>
        </a:solid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6444208" y="267494"/>
            <a:ext cx="2160000"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0" hasCustomPrompt="1"/>
          </p:nvPr>
        </p:nvSpPr>
        <p:spPr>
          <a:xfrm>
            <a:off x="6444208" y="2715766"/>
            <a:ext cx="2160000"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1" hasCustomPrompt="1"/>
          </p:nvPr>
        </p:nvSpPr>
        <p:spPr>
          <a:xfrm>
            <a:off x="3986213" y="267494"/>
            <a:ext cx="2160000"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2" hasCustomPrompt="1"/>
          </p:nvPr>
        </p:nvSpPr>
        <p:spPr>
          <a:xfrm>
            <a:off x="3986213" y="2715766"/>
            <a:ext cx="2160000"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209397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95536" y="3291830"/>
            <a:ext cx="8748464" cy="576064"/>
          </a:xfrm>
          <a:prstGeom prst="rect">
            <a:avLst/>
          </a:prstGeom>
        </p:spPr>
        <p:txBody>
          <a:bodyPr anchor="ctr"/>
          <a:lstStyle>
            <a:lvl1pPr marL="0" indent="0" algn="l">
              <a:buNone/>
              <a:defRPr sz="36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395536" y="3867894"/>
            <a:ext cx="8748464"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5" name="Rectangle 4"/>
          <p:cNvSpPr/>
          <p:nvPr userDrawn="1"/>
        </p:nvSpPr>
        <p:spPr>
          <a:xfrm>
            <a:off x="0" y="4963500"/>
            <a:ext cx="9144000" cy="1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Rectangle 5"/>
          <p:cNvSpPr/>
          <p:nvPr userDrawn="1"/>
        </p:nvSpPr>
        <p:spPr>
          <a:xfrm>
            <a:off x="0" y="0"/>
            <a:ext cx="914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Picture Placeholder 2"/>
          <p:cNvSpPr>
            <a:spLocks noGrp="1"/>
          </p:cNvSpPr>
          <p:nvPr>
            <p:ph type="pic" idx="12" hasCustomPrompt="1"/>
          </p:nvPr>
        </p:nvSpPr>
        <p:spPr>
          <a:xfrm>
            <a:off x="467544" y="339502"/>
            <a:ext cx="3312128" cy="280807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3" hasCustomPrompt="1"/>
          </p:nvPr>
        </p:nvSpPr>
        <p:spPr>
          <a:xfrm>
            <a:off x="3995936" y="339502"/>
            <a:ext cx="4680520" cy="133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4" hasCustomPrompt="1"/>
          </p:nvPr>
        </p:nvSpPr>
        <p:spPr>
          <a:xfrm>
            <a:off x="3995936" y="1815574"/>
            <a:ext cx="1440000" cy="133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2" name="Picture Placeholder 2"/>
          <p:cNvSpPr>
            <a:spLocks noGrp="1"/>
          </p:cNvSpPr>
          <p:nvPr>
            <p:ph type="pic" idx="15" hasCustomPrompt="1"/>
          </p:nvPr>
        </p:nvSpPr>
        <p:spPr>
          <a:xfrm>
            <a:off x="5616196" y="1815574"/>
            <a:ext cx="1440000" cy="133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3" name="Picture Placeholder 2"/>
          <p:cNvSpPr>
            <a:spLocks noGrp="1"/>
          </p:cNvSpPr>
          <p:nvPr>
            <p:ph type="pic" idx="16" hasCustomPrompt="1"/>
          </p:nvPr>
        </p:nvSpPr>
        <p:spPr>
          <a:xfrm>
            <a:off x="7236456" y="1815574"/>
            <a:ext cx="1440000" cy="133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6524261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hapes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6" y="92609"/>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r>
              <a:rPr lang="en-US" altLang="ko-KR" dirty="0"/>
              <a:t>Fully Editable Shapes</a:t>
            </a:r>
          </a:p>
        </p:txBody>
      </p:sp>
    </p:spTree>
    <p:extLst>
      <p:ext uri="{BB962C8B-B14F-4D97-AF65-F5344CB8AC3E}">
        <p14:creationId xmlns:p14="http://schemas.microsoft.com/office/powerpoint/2010/main" val="31069092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ICON SETS LAYOUT</a:t>
            </a:r>
          </a:p>
        </p:txBody>
      </p:sp>
      <p:sp>
        <p:nvSpPr>
          <p:cNvPr id="11" name="Rounded Rectangle 10"/>
          <p:cNvSpPr/>
          <p:nvPr userDrawn="1"/>
        </p:nvSpPr>
        <p:spPr>
          <a:xfrm>
            <a:off x="354008" y="1131589"/>
            <a:ext cx="2849840" cy="364917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7" name="Rounded Rectangle 16"/>
          <p:cNvSpPr/>
          <p:nvPr userDrawn="1"/>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8" name="Half Frame 17"/>
          <p:cNvSpPr/>
          <p:nvPr userDrawn="1"/>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7381822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ection Break Layout">
    <p:spTree>
      <p:nvGrpSpPr>
        <p:cNvPr id="1" name=""/>
        <p:cNvGrpSpPr/>
        <p:nvPr/>
      </p:nvGrpSpPr>
      <p:grpSpPr>
        <a:xfrm>
          <a:off x="0" y="0"/>
          <a:ext cx="0" cy="0"/>
          <a:chOff x="0" y="0"/>
          <a:chExt cx="0" cy="0"/>
        </a:xfrm>
      </p:grpSpPr>
      <p:sp>
        <p:nvSpPr>
          <p:cNvPr id="3" name="Rectangle 2"/>
          <p:cNvSpPr/>
          <p:nvPr userDrawn="1"/>
        </p:nvSpPr>
        <p:spPr>
          <a:xfrm>
            <a:off x="0" y="2571750"/>
            <a:ext cx="9144000" cy="2571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Rectangle 1"/>
          <p:cNvSpPr/>
          <p:nvPr userDrawn="1"/>
        </p:nvSpPr>
        <p:spPr>
          <a:xfrm>
            <a:off x="2116108" y="843558"/>
            <a:ext cx="4896544" cy="34563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 name="Rectangle 4"/>
          <p:cNvSpPr/>
          <p:nvPr userDrawn="1"/>
        </p:nvSpPr>
        <p:spPr>
          <a:xfrm>
            <a:off x="2116108" y="0"/>
            <a:ext cx="4896544" cy="1954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Rectangle 5"/>
          <p:cNvSpPr/>
          <p:nvPr userDrawn="1"/>
        </p:nvSpPr>
        <p:spPr>
          <a:xfrm>
            <a:off x="2116108" y="4948014"/>
            <a:ext cx="4896544" cy="1954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 Placeholder 9"/>
          <p:cNvSpPr>
            <a:spLocks noGrp="1"/>
          </p:cNvSpPr>
          <p:nvPr>
            <p:ph type="body" sz="quarter" idx="10" hasCustomPrompt="1"/>
          </p:nvPr>
        </p:nvSpPr>
        <p:spPr>
          <a:xfrm>
            <a:off x="2116108" y="3049518"/>
            <a:ext cx="4896544" cy="576064"/>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2116108" y="3625582"/>
            <a:ext cx="4896544"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pic>
        <p:nvPicPr>
          <p:cNvPr id="2050" name="Picture 2" descr="E:\002-KIMS BUSINESS\007-02-Fullslidesppt-Contents\20161228\02-edu\bulb-item.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flipH="1">
            <a:off x="4155985" y="1156325"/>
            <a:ext cx="816788" cy="1812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235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3572242"/>
            <a:ext cx="9144000" cy="576063"/>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148" y="4148306"/>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4" name="Oval 3"/>
          <p:cNvSpPr/>
          <p:nvPr userDrawn="1"/>
        </p:nvSpPr>
        <p:spPr>
          <a:xfrm>
            <a:off x="3311860" y="737642"/>
            <a:ext cx="2520280" cy="25202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5" name="Picture 2" descr="E:\002-KIMS BUSINESS\007-02-Fullslidesppt-Contents\20161228\02-edu\bulb-item.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162351" y="1139211"/>
            <a:ext cx="819298" cy="1818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477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150132"/>
            <a:ext cx="9144000" cy="581834"/>
          </a:xfrm>
          <a:prstGeom prst="rect">
            <a:avLst/>
          </a:prstGeom>
        </p:spPr>
        <p:txBody>
          <a:bodyPr vert="horz" lIns="91440" tIns="45720" rIns="91440" bIns="45720" rtlCol="0" anchor="ctr">
            <a:normAutofit/>
          </a:bodyPr>
          <a:lstStyle>
            <a:lvl1pPr algn="ctr">
              <a:defRPr sz="3600" b="1">
                <a:solidFill>
                  <a:schemeClr val="tx1">
                    <a:lumMod val="65000"/>
                    <a:lumOff val="35000"/>
                  </a:schemeClr>
                </a:solidFill>
              </a:defRPr>
            </a:lvl1pPr>
          </a:lstStyle>
          <a:p>
            <a:r>
              <a:rPr lang="en-US" dirty="0"/>
              <a:t>Click to edit Master title style</a:t>
            </a:r>
          </a:p>
        </p:txBody>
      </p:sp>
      <p:sp>
        <p:nvSpPr>
          <p:cNvPr id="8" name="Rectangle 6">
            <a:extLst>
              <a:ext uri="{FF2B5EF4-FFF2-40B4-BE49-F238E27FC236}">
                <a16:creationId xmlns="" xmlns:a16="http://schemas.microsoft.com/office/drawing/2014/main" id="{55674156-3125-48CE-B7AD-16F5FF6CA05A}"/>
              </a:ext>
            </a:extLst>
          </p:cNvPr>
          <p:cNvSpPr/>
          <p:nvPr userDrawn="1"/>
        </p:nvSpPr>
        <p:spPr>
          <a:xfrm>
            <a:off x="0" y="4948014"/>
            <a:ext cx="9144000" cy="19548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0" name="텍스트 개체 틀 2">
            <a:extLst>
              <a:ext uri="{FF2B5EF4-FFF2-40B4-BE49-F238E27FC236}">
                <a16:creationId xmlns="" xmlns:a16="http://schemas.microsoft.com/office/drawing/2014/main" id="{BEA53C6E-B822-48C1-AE43-123E9E431F64}"/>
              </a:ext>
            </a:extLst>
          </p:cNvPr>
          <p:cNvSpPr>
            <a:spLocks noGrp="1"/>
          </p:cNvSpPr>
          <p:nvPr>
            <p:ph type="body" sz="quarter" idx="41" hasCustomPrompt="1"/>
          </p:nvPr>
        </p:nvSpPr>
        <p:spPr>
          <a:xfrm>
            <a:off x="0" y="754036"/>
            <a:ext cx="9144000" cy="314534"/>
          </a:xfrm>
          <a:prstGeom prst="rect">
            <a:avLst/>
          </a:prstGeom>
        </p:spPr>
        <p:txBody>
          <a:bodyPr anchor="ctr"/>
          <a:lstStyle>
            <a:lvl1pPr marL="0" marR="0" indent="0" algn="ctr" defTabSz="685800" rtl="0" eaLnBrk="1" fontAlgn="auto" latinLnBrk="1" hangingPunct="1">
              <a:lnSpc>
                <a:spcPct val="90000"/>
              </a:lnSpc>
              <a:spcBef>
                <a:spcPts val="750"/>
              </a:spcBef>
              <a:spcAft>
                <a:spcPts val="0"/>
              </a:spcAft>
              <a:buClrTx/>
              <a:buSzTx/>
              <a:buFontTx/>
              <a:buNone/>
              <a:tabLst/>
              <a:defRPr sz="1800" b="0">
                <a:solidFill>
                  <a:schemeClr val="tx1">
                    <a:lumMod val="65000"/>
                    <a:lumOff val="35000"/>
                  </a:schemeClr>
                </a:solidFill>
              </a:defRPr>
            </a:lvl1pPr>
          </a:lstStyle>
          <a:p>
            <a:pPr marL="0" marR="0" lvl="0" indent="0" algn="ctr" defTabSz="685800" rtl="0" eaLnBrk="1" fontAlgn="auto" latinLnBrk="1" hangingPunct="1">
              <a:lnSpc>
                <a:spcPct val="90000"/>
              </a:lnSpc>
              <a:spcBef>
                <a:spcPts val="75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2809538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Break Layout">
    <p:spTree>
      <p:nvGrpSpPr>
        <p:cNvPr id="1" name=""/>
        <p:cNvGrpSpPr/>
        <p:nvPr/>
      </p:nvGrpSpPr>
      <p:grpSpPr>
        <a:xfrm>
          <a:off x="0" y="0"/>
          <a:ext cx="0" cy="0"/>
          <a:chOff x="0" y="0"/>
          <a:chExt cx="0" cy="0"/>
        </a:xfrm>
      </p:grpSpPr>
      <p:sp>
        <p:nvSpPr>
          <p:cNvPr id="3" name="Rectangle 2"/>
          <p:cNvSpPr/>
          <p:nvPr userDrawn="1"/>
        </p:nvSpPr>
        <p:spPr>
          <a:xfrm>
            <a:off x="0" y="2571750"/>
            <a:ext cx="9144000" cy="2571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Rectangle 1"/>
          <p:cNvSpPr/>
          <p:nvPr userDrawn="1"/>
        </p:nvSpPr>
        <p:spPr>
          <a:xfrm>
            <a:off x="2116108" y="843558"/>
            <a:ext cx="4896544" cy="34563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 name="Rectangle 4"/>
          <p:cNvSpPr/>
          <p:nvPr userDrawn="1"/>
        </p:nvSpPr>
        <p:spPr>
          <a:xfrm>
            <a:off x="2116108" y="0"/>
            <a:ext cx="4896544" cy="1954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Rectangle 5"/>
          <p:cNvSpPr/>
          <p:nvPr userDrawn="1"/>
        </p:nvSpPr>
        <p:spPr>
          <a:xfrm>
            <a:off x="2116108" y="4948014"/>
            <a:ext cx="4896544" cy="1954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 Placeholder 9"/>
          <p:cNvSpPr>
            <a:spLocks noGrp="1"/>
          </p:cNvSpPr>
          <p:nvPr>
            <p:ph type="body" sz="quarter" idx="10" hasCustomPrompt="1"/>
          </p:nvPr>
        </p:nvSpPr>
        <p:spPr>
          <a:xfrm>
            <a:off x="2116108" y="3049518"/>
            <a:ext cx="4896544" cy="576064"/>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2116108" y="3625582"/>
            <a:ext cx="4896544"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pic>
        <p:nvPicPr>
          <p:cNvPr id="2050" name="Picture 2" descr="E:\002-KIMS BUSINESS\007-02-Fullslidesppt-Contents\20161228\02-edu\bulb-item.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flipH="1">
            <a:off x="4155985" y="1156325"/>
            <a:ext cx="816788" cy="1812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235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Layout">
    <p:spTree>
      <p:nvGrpSpPr>
        <p:cNvPr id="1" name=""/>
        <p:cNvGrpSpPr/>
        <p:nvPr/>
      </p:nvGrpSpPr>
      <p:grpSpPr>
        <a:xfrm>
          <a:off x="0" y="0"/>
          <a:ext cx="0" cy="0"/>
          <a:chOff x="0" y="0"/>
          <a:chExt cx="0" cy="0"/>
        </a:xfrm>
      </p:grpSpPr>
      <p:sp>
        <p:nvSpPr>
          <p:cNvPr id="6" name="Rectangle 5"/>
          <p:cNvSpPr/>
          <p:nvPr userDrawn="1"/>
        </p:nvSpPr>
        <p:spPr>
          <a:xfrm>
            <a:off x="-2604" y="0"/>
            <a:ext cx="158417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3074" name="Picture 2" descr="E:\002-KIMS BUSINESS\007-02-Fullslidesppt-Contents\20161228\02-edu\bulb-item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9484" y="938231"/>
            <a:ext cx="1584176" cy="351595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E:\002-KIMS BUSINESS\007-02-Fullslidesppt-Contents\20161228\02-edu\bulb-item.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50000"/>
          <a:stretch/>
        </p:blipFill>
        <p:spPr bwMode="auto">
          <a:xfrm>
            <a:off x="789484" y="938231"/>
            <a:ext cx="792088" cy="3515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712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Agenda Layout">
    <p:spTree>
      <p:nvGrpSpPr>
        <p:cNvPr id="1" name=""/>
        <p:cNvGrpSpPr/>
        <p:nvPr/>
      </p:nvGrpSpPr>
      <p:grpSpPr>
        <a:xfrm>
          <a:off x="0" y="0"/>
          <a:ext cx="0" cy="0"/>
          <a:chOff x="0" y="0"/>
          <a:chExt cx="0" cy="0"/>
        </a:xfrm>
      </p:grpSpPr>
      <p:sp>
        <p:nvSpPr>
          <p:cNvPr id="6" name="Rectangle 5"/>
          <p:cNvSpPr/>
          <p:nvPr userDrawn="1"/>
        </p:nvSpPr>
        <p:spPr>
          <a:xfrm>
            <a:off x="-2604" y="0"/>
            <a:ext cx="158417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3074" name="Picture 2" descr="E:\002-KIMS BUSINESS\007-02-Fullslidesppt-Contents\20161228\02-edu\bulb-item2.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6735" y="2931790"/>
            <a:ext cx="945499" cy="2098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5998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Basic Layout">
    <p:spTree>
      <p:nvGrpSpPr>
        <p:cNvPr id="1" name=""/>
        <p:cNvGrpSpPr/>
        <p:nvPr/>
      </p:nvGrpSpPr>
      <p:grpSpPr>
        <a:xfrm>
          <a:off x="0" y="0"/>
          <a:ext cx="0" cy="0"/>
          <a:chOff x="0" y="0"/>
          <a:chExt cx="0" cy="0"/>
        </a:xfrm>
      </p:grpSpPr>
      <p:sp>
        <p:nvSpPr>
          <p:cNvPr id="2" name="Rectangle 1"/>
          <p:cNvSpPr/>
          <p:nvPr userDrawn="1"/>
        </p:nvSpPr>
        <p:spPr>
          <a:xfrm>
            <a:off x="0" y="3399842"/>
            <a:ext cx="9144000" cy="17436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4" name="Oval 3"/>
          <p:cNvSpPr/>
          <p:nvPr userDrawn="1"/>
        </p:nvSpPr>
        <p:spPr>
          <a:xfrm>
            <a:off x="4043561" y="2859782"/>
            <a:ext cx="1080120" cy="1080120"/>
          </a:xfrm>
          <a:prstGeom prst="ellipse">
            <a:avLst/>
          </a:prstGeom>
          <a:solidFill>
            <a:schemeClr val="accent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5" name="Picture 2" descr="E:\002-KIMS BUSINESS\007-02-Fullslidesppt-Contents\20161228\02-edu\bulb-item.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408057" y="3010192"/>
            <a:ext cx="351128" cy="779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867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4" name="Rectangle 3"/>
          <p:cNvSpPr/>
          <p:nvPr userDrawn="1"/>
        </p:nvSpPr>
        <p:spPr>
          <a:xfrm>
            <a:off x="0" y="4963500"/>
            <a:ext cx="9144000" cy="1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Rectangle 4"/>
          <p:cNvSpPr/>
          <p:nvPr userDrawn="1"/>
        </p:nvSpPr>
        <p:spPr>
          <a:xfrm>
            <a:off x="0" y="0"/>
            <a:ext cx="914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12904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960850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s and Contents Layout">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143508" y="92609"/>
            <a:ext cx="8856984" cy="49582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sp>
        <p:nvSpPr>
          <p:cNvPr id="6" name="Picture Placeholder 2"/>
          <p:cNvSpPr>
            <a:spLocks noGrp="1"/>
          </p:cNvSpPr>
          <p:nvPr>
            <p:ph type="pic" idx="12" hasCustomPrompt="1"/>
          </p:nvPr>
        </p:nvSpPr>
        <p:spPr>
          <a:xfrm>
            <a:off x="0" y="1347774"/>
            <a:ext cx="2160240" cy="18720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3" hasCustomPrompt="1"/>
          </p:nvPr>
        </p:nvSpPr>
        <p:spPr>
          <a:xfrm>
            <a:off x="2327920" y="1347774"/>
            <a:ext cx="2160240" cy="18720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4" hasCustomPrompt="1"/>
          </p:nvPr>
        </p:nvSpPr>
        <p:spPr>
          <a:xfrm>
            <a:off x="4655840" y="1347774"/>
            <a:ext cx="2160240" cy="18720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5" hasCustomPrompt="1"/>
          </p:nvPr>
        </p:nvSpPr>
        <p:spPr>
          <a:xfrm>
            <a:off x="6983760" y="1347774"/>
            <a:ext cx="2160240" cy="18720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Rectangle 2"/>
          <p:cNvSpPr/>
          <p:nvPr userDrawn="1"/>
        </p:nvSpPr>
        <p:spPr>
          <a:xfrm>
            <a:off x="0" y="3219822"/>
            <a:ext cx="2160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Rectangle 11"/>
          <p:cNvSpPr/>
          <p:nvPr userDrawn="1"/>
        </p:nvSpPr>
        <p:spPr>
          <a:xfrm>
            <a:off x="2328000" y="3219822"/>
            <a:ext cx="2160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Rectangle 12"/>
          <p:cNvSpPr/>
          <p:nvPr userDrawn="1"/>
        </p:nvSpPr>
        <p:spPr>
          <a:xfrm>
            <a:off x="4656000" y="3219822"/>
            <a:ext cx="2160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Rectangle 13"/>
          <p:cNvSpPr/>
          <p:nvPr userDrawn="1"/>
        </p:nvSpPr>
        <p:spPr>
          <a:xfrm>
            <a:off x="6984000" y="3219822"/>
            <a:ext cx="2160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615967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Images and Contents Layout">
    <p:spTree>
      <p:nvGrpSpPr>
        <p:cNvPr id="1" name=""/>
        <p:cNvGrpSpPr/>
        <p:nvPr/>
      </p:nvGrpSpPr>
      <p:grpSpPr>
        <a:xfrm>
          <a:off x="0" y="0"/>
          <a:ext cx="0" cy="0"/>
          <a:chOff x="0" y="0"/>
          <a:chExt cx="0" cy="0"/>
        </a:xfrm>
      </p:grpSpPr>
      <p:sp>
        <p:nvSpPr>
          <p:cNvPr id="7" name="Rectangle 6"/>
          <p:cNvSpPr/>
          <p:nvPr userDrawn="1"/>
        </p:nvSpPr>
        <p:spPr>
          <a:xfrm>
            <a:off x="0" y="2932113"/>
            <a:ext cx="9144000" cy="22113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5" name="Picture 3" descr="D:\Fullppt\005-PNG이미지\노트북.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55776" y="1131590"/>
            <a:ext cx="7230270" cy="3677432"/>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 hasCustomPrompt="1"/>
          </p:nvPr>
        </p:nvSpPr>
        <p:spPr>
          <a:xfrm>
            <a:off x="4513480" y="1626257"/>
            <a:ext cx="3465217" cy="256260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Rectangle 2"/>
          <p:cNvSpPr/>
          <p:nvPr userDrawn="1"/>
        </p:nvSpPr>
        <p:spPr>
          <a:xfrm>
            <a:off x="467544" y="3363838"/>
            <a:ext cx="3024336"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3260588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668305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7555548"/>
      </p:ext>
    </p:extLst>
  </p:cSld>
  <p:clrMap bg1="lt1" tx1="dk1" bg2="lt2" tx2="dk2" accent1="accent1" accent2="accent2" accent3="accent3" accent4="accent4" accent5="accent5" accent6="accent6" hlink="hlink" folHlink="folHlink"/>
  <p:sldLayoutIdLst>
    <p:sldLayoutId id="2147483659" r:id="rId1"/>
    <p:sldLayoutId id="2147483672" r:id="rId2"/>
    <p:sldLayoutId id="2147483670" r:id="rId3"/>
    <p:sldLayoutId id="2147483652" r:id="rId4"/>
    <p:sldLayoutId id="2147483671" r:id="rId5"/>
    <p:sldLayoutId id="2147483655" r:id="rId6"/>
    <p:sldLayoutId id="2147483662" r:id="rId7"/>
    <p:sldLayoutId id="2147483663" r:id="rId8"/>
    <p:sldLayoutId id="2147483665" r:id="rId9"/>
    <p:sldLayoutId id="2147483666" r:id="rId10"/>
    <p:sldLayoutId id="2147483667" r:id="rId11"/>
    <p:sldLayoutId id="2147483664" r:id="rId12"/>
    <p:sldLayoutId id="2147483668" r:id="rId13"/>
    <p:sldLayoutId id="2147483669" r:id="rId14"/>
    <p:sldLayoutId id="2147483673" r:id="rId15"/>
    <p:sldLayoutId id="2147483656" r:id="rId16"/>
    <p:sldLayoutId id="2147483674" r:id="rId17"/>
    <p:sldLayoutId id="2147483675" r:id="rId18"/>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4710703"/>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free-powerpoint-templates-design.com/" TargetMode="Externa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http://www.free-powerpoint-templates-design.com/" TargetMode="Externa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hyperlink" Target="http://www.free-powerpoint-templates-design.com/" TargetMode="External"/><Relationship Id="rId1" Type="http://schemas.openxmlformats.org/officeDocument/2006/relationships/slideLayout" Target="../slideLayouts/slideLayout20.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214710" y="1491629"/>
            <a:ext cx="5929322" cy="1080121"/>
          </a:xfrm>
        </p:spPr>
        <p:txBody>
          <a:bodyPr/>
          <a:lstStyle/>
          <a:p>
            <a:r>
              <a:rPr lang="en-US" sz="3600" dirty="0" smtClean="0">
                <a:latin typeface="Aharoni" pitchFamily="2" charset="-79"/>
                <a:cs typeface="Aharoni" pitchFamily="2" charset="-79"/>
              </a:rPr>
              <a:t>SCHIZOPHRENIA</a:t>
            </a:r>
            <a:endParaRPr lang="en-US" sz="3600" dirty="0" smtClean="0"/>
          </a:p>
        </p:txBody>
      </p:sp>
      <p:sp>
        <p:nvSpPr>
          <p:cNvPr id="4" name="Text Placeholder 3"/>
          <p:cNvSpPr>
            <a:spLocks noGrp="1"/>
          </p:cNvSpPr>
          <p:nvPr>
            <p:ph type="body" sz="quarter" idx="11"/>
          </p:nvPr>
        </p:nvSpPr>
        <p:spPr>
          <a:xfrm>
            <a:off x="3851772" y="2947030"/>
            <a:ext cx="5292080" cy="982042"/>
          </a:xfrm>
        </p:spPr>
        <p:txBody>
          <a:bodyPr/>
          <a:lstStyle/>
          <a:p>
            <a:pPr>
              <a:spcBef>
                <a:spcPts val="0"/>
              </a:spcBef>
              <a:defRPr/>
            </a:pPr>
            <a:r>
              <a:rPr lang="en-US" altLang="ko-KR" b="1" dirty="0" err="1" smtClean="0"/>
              <a:t>Amer</a:t>
            </a:r>
            <a:r>
              <a:rPr lang="en-US" altLang="ko-KR" b="1" dirty="0" smtClean="0"/>
              <a:t> </a:t>
            </a:r>
            <a:r>
              <a:rPr lang="en-US" altLang="ko-KR" b="1" dirty="0" err="1" smtClean="0"/>
              <a:t>Rawajfeh</a:t>
            </a:r>
            <a:r>
              <a:rPr lang="en-US" altLang="ko-KR" b="1" dirty="0" smtClean="0"/>
              <a:t>. MD. </a:t>
            </a:r>
            <a:r>
              <a:rPr lang="en-US" altLang="ko-KR" b="1" dirty="0" err="1" smtClean="0"/>
              <a:t>JB.Psych</a:t>
            </a:r>
            <a:endParaRPr lang="en-US" altLang="ko-KR" b="1" dirty="0" smtClean="0"/>
          </a:p>
          <a:p>
            <a:pPr>
              <a:spcBef>
                <a:spcPts val="0"/>
              </a:spcBef>
              <a:defRPr/>
            </a:pPr>
            <a:r>
              <a:rPr lang="en-US" smtClean="0"/>
              <a:t>Pyschiatrists</a:t>
            </a:r>
            <a:r>
              <a:rPr lang="en-US" dirty="0" smtClean="0"/>
              <a:t> </a:t>
            </a:r>
            <a:br>
              <a:rPr lang="en-US" dirty="0" smtClean="0"/>
            </a:br>
            <a:r>
              <a:rPr lang="en-US" dirty="0" smtClean="0"/>
              <a:t>National Center for Mental Health</a:t>
            </a:r>
            <a:br>
              <a:rPr lang="en-US" dirty="0" smtClean="0"/>
            </a:br>
            <a:r>
              <a:rPr lang="en-US" dirty="0" smtClean="0"/>
              <a:t>Ministry of Health</a:t>
            </a:r>
            <a:endParaRPr lang="en-US" altLang="ko-KR" dirty="0"/>
          </a:p>
        </p:txBody>
      </p:sp>
      <p:sp>
        <p:nvSpPr>
          <p:cNvPr id="8" name="Rectangle 7"/>
          <p:cNvSpPr/>
          <p:nvPr/>
        </p:nvSpPr>
        <p:spPr>
          <a:xfrm>
            <a:off x="785786" y="357172"/>
            <a:ext cx="2286016" cy="44291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7" name="Oval 8">
            <a:extLst>
              <a:ext uri="{FF2B5EF4-FFF2-40B4-BE49-F238E27FC236}">
                <a16:creationId xmlns="" xmlns:a16="http://schemas.microsoft.com/office/drawing/2014/main" id="{DE25AF50-FA87-4F55-917E-2C3E09C144FD}"/>
              </a:ext>
            </a:extLst>
          </p:cNvPr>
          <p:cNvSpPr/>
          <p:nvPr/>
        </p:nvSpPr>
        <p:spPr>
          <a:xfrm>
            <a:off x="357158" y="1071552"/>
            <a:ext cx="2857520" cy="2786082"/>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9718413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b="1" dirty="0" smtClean="0">
                <a:solidFill>
                  <a:schemeClr val="tx1">
                    <a:lumMod val="75000"/>
                    <a:lumOff val="25000"/>
                  </a:schemeClr>
                </a:solidFill>
              </a:rPr>
              <a:t>Pathophysiology and Etiology</a:t>
            </a:r>
          </a:p>
        </p:txBody>
      </p:sp>
      <p:sp>
        <p:nvSpPr>
          <p:cNvPr id="6" name="Rectangle 5"/>
          <p:cNvSpPr/>
          <p:nvPr/>
        </p:nvSpPr>
        <p:spPr>
          <a:xfrm>
            <a:off x="3929058" y="1071552"/>
            <a:ext cx="1143008" cy="17859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5" name="Oval 8">
            <a:extLst>
              <a:ext uri="{FF2B5EF4-FFF2-40B4-BE49-F238E27FC236}">
                <a16:creationId xmlns="" xmlns:a16="http://schemas.microsoft.com/office/drawing/2014/main" id="{DE25AF50-FA87-4F55-917E-2C3E09C144FD}"/>
              </a:ext>
            </a:extLst>
          </p:cNvPr>
          <p:cNvSpPr/>
          <p:nvPr/>
        </p:nvSpPr>
        <p:spPr>
          <a:xfrm>
            <a:off x="3428992" y="928676"/>
            <a:ext cx="2214578" cy="1857388"/>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Text Placeholder 2"/>
          <p:cNvSpPr>
            <a:spLocks noGrp="1"/>
          </p:cNvSpPr>
          <p:nvPr>
            <p:ph type="body" sz="quarter" idx="11"/>
          </p:nvPr>
        </p:nvSpPr>
        <p:spPr>
          <a:xfrm>
            <a:off x="323528" y="3939902"/>
            <a:ext cx="9144000" cy="288032"/>
          </a:xfrm>
        </p:spPr>
        <p:txBody>
          <a:bodyPr/>
          <a:lstStyle/>
          <a:p>
            <a:pPr lvl="0"/>
            <a:r>
              <a:rPr lang="en-US" altLang="ko-KR" dirty="0" smtClean="0"/>
              <a:t>Do We Know it ??</a:t>
            </a:r>
            <a:endParaRPr lang="en-US" altLang="ko-KR" dirty="0"/>
          </a:p>
        </p:txBody>
      </p:sp>
    </p:spTree>
    <p:extLst>
      <p:ext uri="{BB962C8B-B14F-4D97-AF65-F5344CB8AC3E}">
        <p14:creationId xmlns:p14="http://schemas.microsoft.com/office/powerpoint/2010/main" val="31012342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sz="1800" dirty="0"/>
              <a:t>The cause of </a:t>
            </a:r>
            <a:r>
              <a:rPr lang="en-US" sz="1800" dirty="0" smtClean="0"/>
              <a:t>schizophrenia </a:t>
            </a:r>
            <a:r>
              <a:rPr lang="en-US" sz="1800" dirty="0"/>
              <a:t>disorder is unknown</a:t>
            </a:r>
            <a:endParaRPr lang="ko-KR" altLang="en-US" sz="1800" b="1" dirty="0"/>
          </a:p>
        </p:txBody>
      </p:sp>
      <p:sp>
        <p:nvSpPr>
          <p:cNvPr id="20" name="Rectangle 19"/>
          <p:cNvSpPr/>
          <p:nvPr/>
        </p:nvSpPr>
        <p:spPr>
          <a:xfrm>
            <a:off x="3184374" y="3948705"/>
            <a:ext cx="2775251" cy="9993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Psychosocial </a:t>
            </a:r>
            <a:r>
              <a:rPr lang="en-US" dirty="0"/>
              <a:t>factors and </a:t>
            </a:r>
            <a:endParaRPr lang="en-US" dirty="0" smtClean="0"/>
          </a:p>
          <a:p>
            <a:pPr algn="ctr"/>
            <a:r>
              <a:rPr lang="en-US" dirty="0" smtClean="0"/>
              <a:t>environmental </a:t>
            </a:r>
            <a:r>
              <a:rPr lang="en-US" dirty="0"/>
              <a:t>factors</a:t>
            </a:r>
          </a:p>
          <a:p>
            <a:pPr algn="ctr"/>
            <a:endParaRPr lang="en-US" dirty="0" smtClean="0"/>
          </a:p>
        </p:txBody>
      </p:sp>
      <p:sp>
        <p:nvSpPr>
          <p:cNvPr id="28" name="TextBox 27"/>
          <p:cNvSpPr txBox="1"/>
          <p:nvPr/>
        </p:nvSpPr>
        <p:spPr>
          <a:xfrm>
            <a:off x="5081675" y="2743103"/>
            <a:ext cx="2371794" cy="307777"/>
          </a:xfrm>
          <a:prstGeom prst="rect">
            <a:avLst/>
          </a:prstGeom>
          <a:noFill/>
        </p:spPr>
        <p:txBody>
          <a:bodyPr wrap="square" rtlCol="0">
            <a:spAutoFit/>
          </a:bodyPr>
          <a:lstStyle/>
          <a:p>
            <a:r>
              <a:rPr lang="en-US" altLang="ko-KR" sz="1400" b="1" dirty="0">
                <a:solidFill>
                  <a:schemeClr val="bg1"/>
                </a:solidFill>
                <a:cs typeface="Arial" pitchFamily="34" charset="0"/>
              </a:rPr>
              <a:t>Add Contents Title</a:t>
            </a:r>
            <a:endParaRPr lang="ko-KR" altLang="en-US" sz="1400" b="1" dirty="0">
              <a:solidFill>
                <a:schemeClr val="bg1"/>
              </a:solidFill>
              <a:cs typeface="Arial" pitchFamily="34" charset="0"/>
            </a:endParaRPr>
          </a:p>
        </p:txBody>
      </p:sp>
      <p:sp>
        <p:nvSpPr>
          <p:cNvPr id="29" name="TextBox 28"/>
          <p:cNvSpPr txBox="1"/>
          <p:nvPr/>
        </p:nvSpPr>
        <p:spPr>
          <a:xfrm>
            <a:off x="5081675" y="3523624"/>
            <a:ext cx="2371794" cy="307777"/>
          </a:xfrm>
          <a:prstGeom prst="rect">
            <a:avLst/>
          </a:prstGeom>
          <a:noFill/>
        </p:spPr>
        <p:txBody>
          <a:bodyPr wrap="square" rtlCol="0">
            <a:spAutoFit/>
          </a:bodyPr>
          <a:lstStyle/>
          <a:p>
            <a:r>
              <a:rPr lang="en-US" altLang="ko-KR" sz="1400" b="1" dirty="0">
                <a:solidFill>
                  <a:schemeClr val="bg1"/>
                </a:solidFill>
                <a:cs typeface="Arial" pitchFamily="34" charset="0"/>
              </a:rPr>
              <a:t>Add Contents Title</a:t>
            </a:r>
            <a:endParaRPr lang="ko-KR" altLang="en-US" sz="1400" b="1" dirty="0">
              <a:solidFill>
                <a:schemeClr val="bg1"/>
              </a:solidFill>
              <a:cs typeface="Arial" pitchFamily="34" charset="0"/>
            </a:endParaRPr>
          </a:p>
        </p:txBody>
      </p:sp>
      <p:sp>
        <p:nvSpPr>
          <p:cNvPr id="31" name="TextBox 30"/>
          <p:cNvSpPr txBox="1"/>
          <p:nvPr/>
        </p:nvSpPr>
        <p:spPr>
          <a:xfrm>
            <a:off x="1691680" y="2762327"/>
            <a:ext cx="2371794" cy="307777"/>
          </a:xfrm>
          <a:prstGeom prst="rect">
            <a:avLst/>
          </a:prstGeom>
          <a:noFill/>
        </p:spPr>
        <p:txBody>
          <a:bodyPr wrap="square" rtlCol="0">
            <a:spAutoFit/>
          </a:bodyPr>
          <a:lstStyle/>
          <a:p>
            <a:pPr algn="r"/>
            <a:r>
              <a:rPr lang="en-US" altLang="ko-KR" sz="1400" b="1" dirty="0">
                <a:solidFill>
                  <a:schemeClr val="bg1"/>
                </a:solidFill>
                <a:cs typeface="Arial" pitchFamily="34" charset="0"/>
              </a:rPr>
              <a:t>Add Contents Title</a:t>
            </a:r>
            <a:endParaRPr lang="ko-KR" altLang="en-US" sz="1400" b="1" dirty="0">
              <a:solidFill>
                <a:schemeClr val="bg1"/>
              </a:solidFill>
              <a:cs typeface="Arial" pitchFamily="34" charset="0"/>
            </a:endParaRPr>
          </a:p>
        </p:txBody>
      </p:sp>
      <p:sp>
        <p:nvSpPr>
          <p:cNvPr id="34" name="Oval 8">
            <a:extLst>
              <a:ext uri="{FF2B5EF4-FFF2-40B4-BE49-F238E27FC236}">
                <a16:creationId xmlns="" xmlns:a16="http://schemas.microsoft.com/office/drawing/2014/main" id="{DE25AF50-FA87-4F55-917E-2C3E09C144FD}"/>
              </a:ext>
            </a:extLst>
          </p:cNvPr>
          <p:cNvSpPr/>
          <p:nvPr/>
        </p:nvSpPr>
        <p:spPr>
          <a:xfrm>
            <a:off x="3357554" y="1714494"/>
            <a:ext cx="2428892" cy="2143140"/>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0" name="Rectangle 39"/>
          <p:cNvSpPr/>
          <p:nvPr/>
        </p:nvSpPr>
        <p:spPr>
          <a:xfrm>
            <a:off x="5675491" y="1428742"/>
            <a:ext cx="2928957" cy="638952"/>
          </a:xfrm>
          <a:prstGeom prst="rect">
            <a:avLst/>
          </a:prstGeom>
          <a:solidFill>
            <a:srgbClr val="F2A4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Biochemical Factors</a:t>
            </a:r>
          </a:p>
        </p:txBody>
      </p:sp>
      <p:sp>
        <p:nvSpPr>
          <p:cNvPr id="41" name="Rectangle 40"/>
          <p:cNvSpPr/>
          <p:nvPr/>
        </p:nvSpPr>
        <p:spPr>
          <a:xfrm>
            <a:off x="577826" y="1433790"/>
            <a:ext cx="2500330" cy="601617"/>
          </a:xfrm>
          <a:prstGeom prst="rect">
            <a:avLst/>
          </a:prstGeom>
          <a:solidFill>
            <a:srgbClr val="F2A4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t>Genetic Factors</a:t>
            </a:r>
            <a:endParaRPr lang="en-US" dirty="0"/>
          </a:p>
        </p:txBody>
      </p:sp>
    </p:spTree>
    <p:extLst>
      <p:ext uri="{BB962C8B-B14F-4D97-AF65-F5344CB8AC3E}">
        <p14:creationId xmlns:p14="http://schemas.microsoft.com/office/powerpoint/2010/main" val="1462270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altLang="ko-KR" b="1" dirty="0" smtClean="0"/>
              <a:t>Pathophysiology and Etiology </a:t>
            </a:r>
            <a:endParaRPr lang="ko-KR" altLang="en-US" b="1" dirty="0"/>
          </a:p>
        </p:txBody>
      </p:sp>
      <p:sp>
        <p:nvSpPr>
          <p:cNvPr id="28" name="TextBox 27"/>
          <p:cNvSpPr txBox="1"/>
          <p:nvPr/>
        </p:nvSpPr>
        <p:spPr>
          <a:xfrm>
            <a:off x="5081675" y="2743103"/>
            <a:ext cx="2371794" cy="307777"/>
          </a:xfrm>
          <a:prstGeom prst="rect">
            <a:avLst/>
          </a:prstGeom>
          <a:noFill/>
        </p:spPr>
        <p:txBody>
          <a:bodyPr wrap="square" rtlCol="0">
            <a:spAutoFit/>
          </a:bodyPr>
          <a:lstStyle/>
          <a:p>
            <a:r>
              <a:rPr lang="en-US" altLang="ko-KR" sz="1400" b="1" dirty="0">
                <a:solidFill>
                  <a:schemeClr val="bg1"/>
                </a:solidFill>
                <a:cs typeface="Arial" pitchFamily="34" charset="0"/>
              </a:rPr>
              <a:t>Add Contents Title</a:t>
            </a:r>
            <a:endParaRPr lang="ko-KR" altLang="en-US" sz="1400" b="1" dirty="0">
              <a:solidFill>
                <a:schemeClr val="bg1"/>
              </a:solidFill>
              <a:cs typeface="Arial" pitchFamily="34" charset="0"/>
            </a:endParaRPr>
          </a:p>
        </p:txBody>
      </p:sp>
      <p:sp>
        <p:nvSpPr>
          <p:cNvPr id="29" name="TextBox 28"/>
          <p:cNvSpPr txBox="1"/>
          <p:nvPr/>
        </p:nvSpPr>
        <p:spPr>
          <a:xfrm>
            <a:off x="5081675" y="3523624"/>
            <a:ext cx="2371794" cy="307777"/>
          </a:xfrm>
          <a:prstGeom prst="rect">
            <a:avLst/>
          </a:prstGeom>
          <a:noFill/>
        </p:spPr>
        <p:txBody>
          <a:bodyPr wrap="square" rtlCol="0">
            <a:spAutoFit/>
          </a:bodyPr>
          <a:lstStyle/>
          <a:p>
            <a:r>
              <a:rPr lang="en-US" altLang="ko-KR" sz="1400" b="1" dirty="0">
                <a:solidFill>
                  <a:schemeClr val="bg1"/>
                </a:solidFill>
                <a:cs typeface="Arial" pitchFamily="34" charset="0"/>
              </a:rPr>
              <a:t>Add Contents Title</a:t>
            </a:r>
            <a:endParaRPr lang="ko-KR" altLang="en-US" sz="1400" b="1" dirty="0">
              <a:solidFill>
                <a:schemeClr val="bg1"/>
              </a:solidFill>
              <a:cs typeface="Arial" pitchFamily="34" charset="0"/>
            </a:endParaRPr>
          </a:p>
        </p:txBody>
      </p:sp>
      <p:sp>
        <p:nvSpPr>
          <p:cNvPr id="31" name="TextBox 30"/>
          <p:cNvSpPr txBox="1"/>
          <p:nvPr/>
        </p:nvSpPr>
        <p:spPr>
          <a:xfrm>
            <a:off x="1691680" y="2762327"/>
            <a:ext cx="2371794" cy="307777"/>
          </a:xfrm>
          <a:prstGeom prst="rect">
            <a:avLst/>
          </a:prstGeom>
          <a:noFill/>
        </p:spPr>
        <p:txBody>
          <a:bodyPr wrap="square" rtlCol="0">
            <a:spAutoFit/>
          </a:bodyPr>
          <a:lstStyle/>
          <a:p>
            <a:pPr algn="r"/>
            <a:r>
              <a:rPr lang="en-US" altLang="ko-KR" sz="1400" b="1" dirty="0">
                <a:solidFill>
                  <a:schemeClr val="bg1"/>
                </a:solidFill>
                <a:cs typeface="Arial" pitchFamily="34" charset="0"/>
              </a:rPr>
              <a:t>Add Contents Title</a:t>
            </a:r>
            <a:endParaRPr lang="ko-KR" altLang="en-US" sz="1400" b="1" dirty="0">
              <a:solidFill>
                <a:schemeClr val="bg1"/>
              </a:solidFill>
              <a:cs typeface="Arial" pitchFamily="34" charset="0"/>
            </a:endParaRPr>
          </a:p>
        </p:txBody>
      </p:sp>
      <p:sp>
        <p:nvSpPr>
          <p:cNvPr id="41" name="Rectangle 40"/>
          <p:cNvSpPr/>
          <p:nvPr/>
        </p:nvSpPr>
        <p:spPr>
          <a:xfrm>
            <a:off x="179512" y="1563638"/>
            <a:ext cx="250033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Neurotransmitter imbalance: DA, NE, 5-HT</a:t>
            </a:r>
            <a:endParaRPr lang="ko-KR" altLang="en-US" sz="1400" dirty="0"/>
          </a:p>
        </p:txBody>
      </p:sp>
      <p:sp>
        <p:nvSpPr>
          <p:cNvPr id="45" name="Rectangle 44"/>
          <p:cNvSpPr/>
          <p:nvPr/>
        </p:nvSpPr>
        <p:spPr>
          <a:xfrm>
            <a:off x="127453" y="2787774"/>
            <a:ext cx="2552389"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Reduced </a:t>
            </a:r>
            <a:r>
              <a:rPr lang="en-US" sz="1400" dirty="0" smtClean="0"/>
              <a:t>hippocampal</a:t>
            </a:r>
          </a:p>
          <a:p>
            <a:pPr algn="ctr"/>
            <a:r>
              <a:rPr lang="en-US" sz="1400" dirty="0" smtClean="0"/>
              <a:t>volumes </a:t>
            </a:r>
            <a:endParaRPr lang="ko-KR" altLang="en-US" sz="1400" dirty="0"/>
          </a:p>
        </p:txBody>
      </p:sp>
      <p:sp>
        <p:nvSpPr>
          <p:cNvPr id="48" name="Rectangle 47"/>
          <p:cNvSpPr/>
          <p:nvPr/>
        </p:nvSpPr>
        <p:spPr>
          <a:xfrm>
            <a:off x="6536166" y="1563638"/>
            <a:ext cx="2500330" cy="285752"/>
          </a:xfrm>
          <a:prstGeom prst="rect">
            <a:avLst/>
          </a:prstGeom>
          <a:solidFill>
            <a:srgbClr val="F2A4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Thalamic abnormalities</a:t>
            </a:r>
            <a:endParaRPr lang="ko-KR" altLang="en-US" sz="1400" dirty="0"/>
          </a:p>
        </p:txBody>
      </p:sp>
      <p:sp>
        <p:nvSpPr>
          <p:cNvPr id="49" name="Rectangle 48"/>
          <p:cNvSpPr/>
          <p:nvPr/>
        </p:nvSpPr>
        <p:spPr>
          <a:xfrm>
            <a:off x="6536166" y="2790054"/>
            <a:ext cx="2500330" cy="285752"/>
          </a:xfrm>
          <a:prstGeom prst="rect">
            <a:avLst/>
          </a:prstGeom>
          <a:solidFill>
            <a:srgbClr val="F2A4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White-matter </a:t>
            </a:r>
            <a:r>
              <a:rPr lang="en-US" sz="1400" dirty="0" smtClean="0"/>
              <a:t>abnormalities</a:t>
            </a:r>
            <a:endParaRPr lang="ko-KR" altLang="en-US" sz="1400" dirty="0"/>
          </a:p>
        </p:txBody>
      </p: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1217811"/>
            <a:ext cx="3680989" cy="2425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04019" y="4624606"/>
            <a:ext cx="9016547" cy="369332"/>
          </a:xfrm>
          <a:prstGeom prst="rect">
            <a:avLst/>
          </a:prstGeom>
          <a:noFill/>
        </p:spPr>
        <p:txBody>
          <a:bodyPr wrap="square" rtlCol="0">
            <a:spAutoFit/>
          </a:bodyPr>
          <a:lstStyle/>
          <a:p>
            <a:r>
              <a:rPr lang="en-US" sz="900" dirty="0" err="1"/>
              <a:t>Zeng</a:t>
            </a:r>
            <a:r>
              <a:rPr lang="en-US" sz="900" dirty="0"/>
              <a:t>, </a:t>
            </a:r>
            <a:r>
              <a:rPr lang="en-US" sz="900" dirty="0" err="1"/>
              <a:t>Ruifan</a:t>
            </a:r>
            <a:r>
              <a:rPr lang="en-US" sz="900" dirty="0"/>
              <a:t>, et al. "Assessing the contribution of borderline personality disorder and features to suicide risk in psychiatric inpatients with bipolar disorder, major depression and schizoaffective disorder." Psychiatry Research (2015).</a:t>
            </a:r>
          </a:p>
        </p:txBody>
      </p:sp>
      <p:sp>
        <p:nvSpPr>
          <p:cNvPr id="17" name="Rectangle 16"/>
          <p:cNvSpPr/>
          <p:nvPr/>
        </p:nvSpPr>
        <p:spPr>
          <a:xfrm>
            <a:off x="3275856" y="3857205"/>
            <a:ext cx="2552390" cy="6224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dirty="0" smtClean="0"/>
              <a:t>Schizophrenia 1 gene (DISC) on chromosome 1q42</a:t>
            </a:r>
          </a:p>
        </p:txBody>
      </p:sp>
    </p:spTree>
    <p:extLst>
      <p:ext uri="{BB962C8B-B14F-4D97-AF65-F5344CB8AC3E}">
        <p14:creationId xmlns:p14="http://schemas.microsoft.com/office/powerpoint/2010/main" val="1462270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Dopamine Pathways</a:t>
            </a:r>
            <a:endParaRPr lang="en-US" dirty="0"/>
          </a:p>
        </p:txBody>
      </p:sp>
      <p:sp>
        <p:nvSpPr>
          <p:cNvPr id="54" name="TextBox 53">
            <a:extLst>
              <a:ext uri="{FF2B5EF4-FFF2-40B4-BE49-F238E27FC236}">
                <a16:creationId xmlns="" xmlns:a16="http://schemas.microsoft.com/office/drawing/2014/main" id="{B86476EE-9FD2-4CEA-A6D9-0AD39ADF3D03}"/>
              </a:ext>
            </a:extLst>
          </p:cNvPr>
          <p:cNvSpPr txBox="1"/>
          <p:nvPr/>
        </p:nvSpPr>
        <p:spPr>
          <a:xfrm>
            <a:off x="0" y="4949820"/>
            <a:ext cx="9144000" cy="207749"/>
          </a:xfrm>
          <a:prstGeom prst="rect">
            <a:avLst/>
          </a:prstGeom>
          <a:noFill/>
        </p:spPr>
        <p:txBody>
          <a:bodyPr wrap="square" rtlCol="0">
            <a:spAutoFit/>
          </a:bodyPr>
          <a:lstStyle/>
          <a:p>
            <a:pPr algn="ctr"/>
            <a:r>
              <a:rPr lang="en-US" altLang="ko-KR" sz="750" dirty="0">
                <a:solidFill>
                  <a:schemeClr val="bg1"/>
                </a:solidFill>
                <a:hlinkClick r:id="rId2"/>
              </a:rPr>
              <a:t>www.free-powerpoint-templates-design.com</a:t>
            </a:r>
            <a:endParaRPr lang="ko-KR" altLang="en-US" sz="750" dirty="0">
              <a:solidFill>
                <a:schemeClr val="bg1"/>
              </a:solidFill>
            </a:endParaRPr>
          </a:p>
        </p:txBody>
      </p:sp>
      <p:grpSp>
        <p:nvGrpSpPr>
          <p:cNvPr id="36" name="Group 35">
            <a:extLst>
              <a:ext uri="{FF2B5EF4-FFF2-40B4-BE49-F238E27FC236}">
                <a16:creationId xmlns="" xmlns:a16="http://schemas.microsoft.com/office/drawing/2014/main" id="{2DEC6C21-1502-449E-8F7F-07BB731F12EA}"/>
              </a:ext>
            </a:extLst>
          </p:cNvPr>
          <p:cNvGrpSpPr/>
          <p:nvPr/>
        </p:nvGrpSpPr>
        <p:grpSpPr>
          <a:xfrm>
            <a:off x="2805882" y="1626179"/>
            <a:ext cx="3532236" cy="2792876"/>
            <a:chOff x="2228055" y="1971102"/>
            <a:chExt cx="4575969" cy="3618138"/>
          </a:xfrm>
        </p:grpSpPr>
        <p:sp>
          <p:nvSpPr>
            <p:cNvPr id="37" name="Freeform 18">
              <a:extLst>
                <a:ext uri="{FF2B5EF4-FFF2-40B4-BE49-F238E27FC236}">
                  <a16:creationId xmlns="" xmlns:a16="http://schemas.microsoft.com/office/drawing/2014/main" id="{45F29305-3860-4707-810C-2B0E43B2CDA9}"/>
                </a:ext>
              </a:extLst>
            </p:cNvPr>
            <p:cNvSpPr>
              <a:spLocks/>
            </p:cNvSpPr>
            <p:nvPr/>
          </p:nvSpPr>
          <p:spPr bwMode="auto">
            <a:xfrm>
              <a:off x="2228055" y="1971102"/>
              <a:ext cx="3243960" cy="3618138"/>
            </a:xfrm>
            <a:custGeom>
              <a:avLst/>
              <a:gdLst/>
              <a:ahLst/>
              <a:cxnLst/>
              <a:rect l="l" t="t" r="r" b="b"/>
              <a:pathLst>
                <a:path w="3243960" h="3618138">
                  <a:moveTo>
                    <a:pt x="1764407" y="0"/>
                  </a:moveTo>
                  <a:lnTo>
                    <a:pt x="1913381" y="1203"/>
                  </a:lnTo>
                  <a:lnTo>
                    <a:pt x="2053042" y="12022"/>
                  </a:lnTo>
                  <a:lnTo>
                    <a:pt x="2185723" y="30056"/>
                  </a:lnTo>
                  <a:lnTo>
                    <a:pt x="2312583" y="56506"/>
                  </a:lnTo>
                  <a:lnTo>
                    <a:pt x="2433624" y="88967"/>
                  </a:lnTo>
                  <a:lnTo>
                    <a:pt x="2545354" y="131046"/>
                  </a:lnTo>
                  <a:lnTo>
                    <a:pt x="2653593" y="176731"/>
                  </a:lnTo>
                  <a:lnTo>
                    <a:pt x="2752521" y="230833"/>
                  </a:lnTo>
                  <a:lnTo>
                    <a:pt x="2763561" y="238103"/>
                  </a:lnTo>
                  <a:lnTo>
                    <a:pt x="2764776" y="236609"/>
                  </a:lnTo>
                  <a:cubicBezTo>
                    <a:pt x="3318761" y="687035"/>
                    <a:pt x="3404939" y="1500322"/>
                    <a:pt x="2957653" y="2056846"/>
                  </a:cubicBezTo>
                  <a:lnTo>
                    <a:pt x="2794867" y="1926012"/>
                  </a:lnTo>
                  <a:cubicBezTo>
                    <a:pt x="3170184" y="1459033"/>
                    <a:pt x="3097872" y="776605"/>
                    <a:pt x="2633024" y="398652"/>
                  </a:cubicBezTo>
                  <a:lnTo>
                    <a:pt x="2635535" y="395564"/>
                  </a:lnTo>
                  <a:cubicBezTo>
                    <a:pt x="2458856" y="294299"/>
                    <a:pt x="2250796" y="159602"/>
                    <a:pt x="1912553" y="162771"/>
                  </a:cubicBezTo>
                  <a:cubicBezTo>
                    <a:pt x="1018501" y="171149"/>
                    <a:pt x="651082" y="745769"/>
                    <a:pt x="651082" y="1464934"/>
                  </a:cubicBezTo>
                  <a:cubicBezTo>
                    <a:pt x="651082" y="2065638"/>
                    <a:pt x="1045124" y="2571338"/>
                    <a:pt x="1581345" y="2720212"/>
                  </a:cubicBezTo>
                  <a:cubicBezTo>
                    <a:pt x="2189761" y="2865156"/>
                    <a:pt x="2916596" y="3085457"/>
                    <a:pt x="3019039" y="3381117"/>
                  </a:cubicBezTo>
                  <a:lnTo>
                    <a:pt x="3030682" y="3420409"/>
                  </a:lnTo>
                  <a:lnTo>
                    <a:pt x="3049304" y="3486532"/>
                  </a:lnTo>
                  <a:lnTo>
                    <a:pt x="3067926" y="3553859"/>
                  </a:lnTo>
                  <a:lnTo>
                    <a:pt x="3088874" y="3615173"/>
                  </a:lnTo>
                  <a:lnTo>
                    <a:pt x="3090086" y="3618138"/>
                  </a:lnTo>
                  <a:lnTo>
                    <a:pt x="1487028" y="3618138"/>
                  </a:lnTo>
                  <a:lnTo>
                    <a:pt x="1482754" y="3594736"/>
                  </a:lnTo>
                  <a:lnTo>
                    <a:pt x="1471115" y="3529813"/>
                  </a:lnTo>
                  <a:lnTo>
                    <a:pt x="1458312" y="3466094"/>
                  </a:lnTo>
                  <a:lnTo>
                    <a:pt x="1443182" y="3404780"/>
                  </a:lnTo>
                  <a:lnTo>
                    <a:pt x="1428052" y="3345869"/>
                  </a:lnTo>
                  <a:lnTo>
                    <a:pt x="1409430" y="3294173"/>
                  </a:lnTo>
                  <a:lnTo>
                    <a:pt x="1389645" y="3249689"/>
                  </a:lnTo>
                  <a:lnTo>
                    <a:pt x="1368696" y="3214824"/>
                  </a:lnTo>
                  <a:lnTo>
                    <a:pt x="1345419" y="3193183"/>
                  </a:lnTo>
                  <a:lnTo>
                    <a:pt x="1319814" y="3182363"/>
                  </a:lnTo>
                  <a:lnTo>
                    <a:pt x="1290717" y="3177554"/>
                  </a:lnTo>
                  <a:lnTo>
                    <a:pt x="1256965" y="3179958"/>
                  </a:lnTo>
                  <a:lnTo>
                    <a:pt x="1223213" y="3184767"/>
                  </a:lnTo>
                  <a:lnTo>
                    <a:pt x="1191790" y="3193183"/>
                  </a:lnTo>
                  <a:lnTo>
                    <a:pt x="1161529" y="3201598"/>
                  </a:lnTo>
                  <a:lnTo>
                    <a:pt x="1133597" y="3210015"/>
                  </a:lnTo>
                  <a:lnTo>
                    <a:pt x="1112647" y="3217228"/>
                  </a:lnTo>
                  <a:lnTo>
                    <a:pt x="1062602" y="3234059"/>
                  </a:lnTo>
                  <a:lnTo>
                    <a:pt x="1005573" y="3249689"/>
                  </a:lnTo>
                  <a:lnTo>
                    <a:pt x="941560" y="3262914"/>
                  </a:lnTo>
                  <a:lnTo>
                    <a:pt x="874056" y="3271330"/>
                  </a:lnTo>
                  <a:lnTo>
                    <a:pt x="806552" y="3278543"/>
                  </a:lnTo>
                  <a:lnTo>
                    <a:pt x="737886" y="3280948"/>
                  </a:lnTo>
                  <a:lnTo>
                    <a:pt x="672709" y="3276139"/>
                  </a:lnTo>
                  <a:lnTo>
                    <a:pt x="611025" y="3265318"/>
                  </a:lnTo>
                  <a:lnTo>
                    <a:pt x="577273" y="3256902"/>
                  </a:lnTo>
                  <a:lnTo>
                    <a:pt x="543521" y="3241274"/>
                  </a:lnTo>
                  <a:lnTo>
                    <a:pt x="509769" y="3223240"/>
                  </a:lnTo>
                  <a:lnTo>
                    <a:pt x="480674" y="3201598"/>
                  </a:lnTo>
                  <a:lnTo>
                    <a:pt x="450413" y="3175149"/>
                  </a:lnTo>
                  <a:lnTo>
                    <a:pt x="427136" y="3147498"/>
                  </a:lnTo>
                  <a:lnTo>
                    <a:pt x="410841" y="3112633"/>
                  </a:lnTo>
                  <a:lnTo>
                    <a:pt x="398039" y="3072958"/>
                  </a:lnTo>
                  <a:lnTo>
                    <a:pt x="393384" y="3029676"/>
                  </a:lnTo>
                  <a:lnTo>
                    <a:pt x="398039" y="2981586"/>
                  </a:lnTo>
                  <a:lnTo>
                    <a:pt x="403859" y="2947924"/>
                  </a:lnTo>
                  <a:lnTo>
                    <a:pt x="412006" y="2910653"/>
                  </a:lnTo>
                  <a:lnTo>
                    <a:pt x="421316" y="2872182"/>
                  </a:lnTo>
                  <a:lnTo>
                    <a:pt x="424808" y="2834911"/>
                  </a:lnTo>
                  <a:lnTo>
                    <a:pt x="424808" y="2795237"/>
                  </a:lnTo>
                  <a:lnTo>
                    <a:pt x="414333" y="2760372"/>
                  </a:lnTo>
                  <a:lnTo>
                    <a:pt x="403859" y="2741136"/>
                  </a:lnTo>
                  <a:lnTo>
                    <a:pt x="385236" y="2723102"/>
                  </a:lnTo>
                  <a:lnTo>
                    <a:pt x="365452" y="2709877"/>
                  </a:lnTo>
                  <a:lnTo>
                    <a:pt x="344502" y="2699057"/>
                  </a:lnTo>
                  <a:lnTo>
                    <a:pt x="323552" y="2683427"/>
                  </a:lnTo>
                  <a:lnTo>
                    <a:pt x="307259" y="2666596"/>
                  </a:lnTo>
                  <a:lnTo>
                    <a:pt x="294455" y="2644956"/>
                  </a:lnTo>
                  <a:lnTo>
                    <a:pt x="289800" y="2620911"/>
                  </a:lnTo>
                  <a:lnTo>
                    <a:pt x="292128" y="2596866"/>
                  </a:lnTo>
                  <a:lnTo>
                    <a:pt x="300275" y="2574023"/>
                  </a:lnTo>
                  <a:lnTo>
                    <a:pt x="310750" y="2554786"/>
                  </a:lnTo>
                  <a:lnTo>
                    <a:pt x="317733" y="2535551"/>
                  </a:lnTo>
                  <a:lnTo>
                    <a:pt x="283982" y="2511505"/>
                  </a:lnTo>
                  <a:lnTo>
                    <a:pt x="260703" y="2487461"/>
                  </a:lnTo>
                  <a:lnTo>
                    <a:pt x="247901" y="2463416"/>
                  </a:lnTo>
                  <a:lnTo>
                    <a:pt x="245574" y="2436966"/>
                  </a:lnTo>
                  <a:lnTo>
                    <a:pt x="249066" y="2412922"/>
                  </a:lnTo>
                  <a:lnTo>
                    <a:pt x="258376" y="2386471"/>
                  </a:lnTo>
                  <a:lnTo>
                    <a:pt x="271178" y="2360023"/>
                  </a:lnTo>
                  <a:lnTo>
                    <a:pt x="285145" y="2333572"/>
                  </a:lnTo>
                  <a:lnTo>
                    <a:pt x="297948" y="2305921"/>
                  </a:lnTo>
                  <a:lnTo>
                    <a:pt x="310750" y="2279471"/>
                  </a:lnTo>
                  <a:lnTo>
                    <a:pt x="317733" y="2250617"/>
                  </a:lnTo>
                  <a:lnTo>
                    <a:pt x="294455" y="2228976"/>
                  </a:lnTo>
                  <a:lnTo>
                    <a:pt x="261868" y="2212145"/>
                  </a:lnTo>
                  <a:lnTo>
                    <a:pt x="225789" y="2196515"/>
                  </a:lnTo>
                  <a:lnTo>
                    <a:pt x="188545" y="2183290"/>
                  </a:lnTo>
                  <a:lnTo>
                    <a:pt x="150138" y="2170066"/>
                  </a:lnTo>
                  <a:lnTo>
                    <a:pt x="111731" y="2156841"/>
                  </a:lnTo>
                  <a:lnTo>
                    <a:pt x="75651" y="2141212"/>
                  </a:lnTo>
                  <a:lnTo>
                    <a:pt x="46554" y="2124381"/>
                  </a:lnTo>
                  <a:lnTo>
                    <a:pt x="20950" y="2100335"/>
                  </a:lnTo>
                  <a:lnTo>
                    <a:pt x="5820" y="2071482"/>
                  </a:lnTo>
                  <a:lnTo>
                    <a:pt x="0" y="2041425"/>
                  </a:lnTo>
                  <a:lnTo>
                    <a:pt x="4656" y="2012571"/>
                  </a:lnTo>
                  <a:lnTo>
                    <a:pt x="15130" y="1986122"/>
                  </a:lnTo>
                  <a:lnTo>
                    <a:pt x="31424" y="1964481"/>
                  </a:lnTo>
                  <a:lnTo>
                    <a:pt x="51209" y="1942841"/>
                  </a:lnTo>
                  <a:lnTo>
                    <a:pt x="69831" y="1924807"/>
                  </a:lnTo>
                  <a:lnTo>
                    <a:pt x="84961" y="1910380"/>
                  </a:lnTo>
                  <a:lnTo>
                    <a:pt x="129188" y="1857481"/>
                  </a:lnTo>
                  <a:lnTo>
                    <a:pt x="175742" y="1809391"/>
                  </a:lnTo>
                  <a:lnTo>
                    <a:pt x="222297" y="1761301"/>
                  </a:lnTo>
                  <a:lnTo>
                    <a:pt x="266523" y="1708402"/>
                  </a:lnTo>
                  <a:lnTo>
                    <a:pt x="308423" y="1656704"/>
                  </a:lnTo>
                  <a:lnTo>
                    <a:pt x="346829" y="1597795"/>
                  </a:lnTo>
                  <a:lnTo>
                    <a:pt x="378254" y="1534075"/>
                  </a:lnTo>
                  <a:lnTo>
                    <a:pt x="395711" y="1481176"/>
                  </a:lnTo>
                  <a:lnTo>
                    <a:pt x="401531" y="1429479"/>
                  </a:lnTo>
                  <a:lnTo>
                    <a:pt x="401531" y="1374175"/>
                  </a:lnTo>
                  <a:cubicBezTo>
                    <a:pt x="401143" y="1354538"/>
                    <a:pt x="400754" y="1334901"/>
                    <a:pt x="400367" y="1315264"/>
                  </a:cubicBezTo>
                  <a:lnTo>
                    <a:pt x="398039" y="1256355"/>
                  </a:lnTo>
                  <a:lnTo>
                    <a:pt x="400367" y="1192635"/>
                  </a:lnTo>
                  <a:lnTo>
                    <a:pt x="406186" y="1125309"/>
                  </a:lnTo>
                  <a:lnTo>
                    <a:pt x="471362" y="847589"/>
                  </a:lnTo>
                  <a:lnTo>
                    <a:pt x="512097" y="746600"/>
                  </a:lnTo>
                  <a:lnTo>
                    <a:pt x="560979" y="652824"/>
                  </a:lnTo>
                  <a:lnTo>
                    <a:pt x="618008" y="565059"/>
                  </a:lnTo>
                  <a:lnTo>
                    <a:pt x="683184" y="482103"/>
                  </a:lnTo>
                  <a:lnTo>
                    <a:pt x="755343" y="406361"/>
                  </a:lnTo>
                  <a:lnTo>
                    <a:pt x="833322" y="336631"/>
                  </a:lnTo>
                  <a:lnTo>
                    <a:pt x="918283" y="272912"/>
                  </a:lnTo>
                  <a:lnTo>
                    <a:pt x="1006736" y="216405"/>
                  </a:lnTo>
                  <a:lnTo>
                    <a:pt x="1102172" y="165911"/>
                  </a:lnTo>
                  <a:lnTo>
                    <a:pt x="1199936" y="123832"/>
                  </a:lnTo>
                  <a:lnTo>
                    <a:pt x="1298864" y="86563"/>
                  </a:lnTo>
                  <a:lnTo>
                    <a:pt x="1631727" y="10821"/>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ko-KR" altLang="en-US" sz="2026" dirty="0"/>
            </a:p>
          </p:txBody>
        </p:sp>
        <p:grpSp>
          <p:nvGrpSpPr>
            <p:cNvPr id="38" name="Group 37">
              <a:extLst>
                <a:ext uri="{FF2B5EF4-FFF2-40B4-BE49-F238E27FC236}">
                  <a16:creationId xmlns="" xmlns:a16="http://schemas.microsoft.com/office/drawing/2014/main" id="{0F911572-5D37-4DD9-8A12-D8A0DB7D33F9}"/>
                </a:ext>
              </a:extLst>
            </p:cNvPr>
            <p:cNvGrpSpPr/>
            <p:nvPr/>
          </p:nvGrpSpPr>
          <p:grpSpPr>
            <a:xfrm>
              <a:off x="4023554" y="4019367"/>
              <a:ext cx="1008112" cy="734938"/>
              <a:chOff x="3509379" y="4293096"/>
              <a:chExt cx="1008112" cy="734938"/>
            </a:xfrm>
          </p:grpSpPr>
          <p:sp>
            <p:nvSpPr>
              <p:cNvPr id="40" name="Rounded Rectangle 10">
                <a:extLst>
                  <a:ext uri="{FF2B5EF4-FFF2-40B4-BE49-F238E27FC236}">
                    <a16:creationId xmlns="" xmlns:a16="http://schemas.microsoft.com/office/drawing/2014/main" id="{BC1F0F78-88D5-4FFF-B606-CEC57FED2E9E}"/>
                  </a:ext>
                </a:extLst>
              </p:cNvPr>
              <p:cNvSpPr/>
              <p:nvPr/>
            </p:nvSpPr>
            <p:spPr>
              <a:xfrm>
                <a:off x="3509379" y="4293096"/>
                <a:ext cx="1008112" cy="180000"/>
              </a:xfrm>
              <a:prstGeom prst="roundRect">
                <a:avLst>
                  <a:gd name="adj" fmla="val 50000"/>
                </a:avLst>
              </a:prstGeom>
              <a:solidFill>
                <a:schemeClr val="tx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41" name="Rounded Rectangle 13">
                <a:extLst>
                  <a:ext uri="{FF2B5EF4-FFF2-40B4-BE49-F238E27FC236}">
                    <a16:creationId xmlns="" xmlns:a16="http://schemas.microsoft.com/office/drawing/2014/main" id="{DEA5A329-6753-4343-9046-9B150CB2A64E}"/>
                  </a:ext>
                </a:extLst>
              </p:cNvPr>
              <p:cNvSpPr/>
              <p:nvPr/>
            </p:nvSpPr>
            <p:spPr>
              <a:xfrm>
                <a:off x="3581435" y="4537695"/>
                <a:ext cx="864000" cy="180000"/>
              </a:xfrm>
              <a:prstGeom prst="roundRect">
                <a:avLst>
                  <a:gd name="adj" fmla="val 50000"/>
                </a:avLst>
              </a:prstGeom>
              <a:solidFill>
                <a:schemeClr val="tx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42" name="Chord 41">
                <a:extLst>
                  <a:ext uri="{FF2B5EF4-FFF2-40B4-BE49-F238E27FC236}">
                    <a16:creationId xmlns="" xmlns:a16="http://schemas.microsoft.com/office/drawing/2014/main" id="{C8627E84-1BBC-46F4-918A-B923F6397F47}"/>
                  </a:ext>
                </a:extLst>
              </p:cNvPr>
              <p:cNvSpPr/>
              <p:nvPr/>
            </p:nvSpPr>
            <p:spPr>
              <a:xfrm>
                <a:off x="3766973" y="4535109"/>
                <a:ext cx="492925" cy="492925"/>
              </a:xfrm>
              <a:prstGeom prst="chord">
                <a:avLst>
                  <a:gd name="adj1" fmla="val 21471232"/>
                  <a:gd name="adj2" fmla="val 10878117"/>
                </a:avLst>
              </a:prstGeom>
              <a:solidFill>
                <a:schemeClr val="tx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grpSp>
        <p:sp>
          <p:nvSpPr>
            <p:cNvPr id="39" name="Freeform 18">
              <a:extLst>
                <a:ext uri="{FF2B5EF4-FFF2-40B4-BE49-F238E27FC236}">
                  <a16:creationId xmlns="" xmlns:a16="http://schemas.microsoft.com/office/drawing/2014/main" id="{DFFCEAD9-4376-4183-ABDF-0E61E8E38FDA}"/>
                </a:ext>
              </a:extLst>
            </p:cNvPr>
            <p:cNvSpPr>
              <a:spLocks/>
            </p:cNvSpPr>
            <p:nvPr/>
          </p:nvSpPr>
          <p:spPr bwMode="auto">
            <a:xfrm flipH="1">
              <a:off x="3560064" y="1971102"/>
              <a:ext cx="3243960" cy="3618138"/>
            </a:xfrm>
            <a:custGeom>
              <a:avLst/>
              <a:gdLst/>
              <a:ahLst/>
              <a:cxnLst/>
              <a:rect l="l" t="t" r="r" b="b"/>
              <a:pathLst>
                <a:path w="3243960" h="3618138">
                  <a:moveTo>
                    <a:pt x="1764407" y="0"/>
                  </a:moveTo>
                  <a:lnTo>
                    <a:pt x="1631727" y="10821"/>
                  </a:lnTo>
                  <a:lnTo>
                    <a:pt x="1298864" y="86563"/>
                  </a:lnTo>
                  <a:lnTo>
                    <a:pt x="1199936" y="123832"/>
                  </a:lnTo>
                  <a:lnTo>
                    <a:pt x="1102172" y="165911"/>
                  </a:lnTo>
                  <a:lnTo>
                    <a:pt x="1006736" y="216405"/>
                  </a:lnTo>
                  <a:lnTo>
                    <a:pt x="918283" y="272912"/>
                  </a:lnTo>
                  <a:lnTo>
                    <a:pt x="833322" y="336631"/>
                  </a:lnTo>
                  <a:lnTo>
                    <a:pt x="755343" y="406361"/>
                  </a:lnTo>
                  <a:lnTo>
                    <a:pt x="683184" y="482103"/>
                  </a:lnTo>
                  <a:lnTo>
                    <a:pt x="618008" y="565059"/>
                  </a:lnTo>
                  <a:lnTo>
                    <a:pt x="560979" y="652824"/>
                  </a:lnTo>
                  <a:lnTo>
                    <a:pt x="512097" y="746600"/>
                  </a:lnTo>
                  <a:lnTo>
                    <a:pt x="471362" y="847589"/>
                  </a:lnTo>
                  <a:lnTo>
                    <a:pt x="406186" y="1125309"/>
                  </a:lnTo>
                  <a:lnTo>
                    <a:pt x="400367" y="1192635"/>
                  </a:lnTo>
                  <a:lnTo>
                    <a:pt x="398039" y="1256355"/>
                  </a:lnTo>
                  <a:lnTo>
                    <a:pt x="400367" y="1315264"/>
                  </a:lnTo>
                  <a:cubicBezTo>
                    <a:pt x="400754" y="1334901"/>
                    <a:pt x="401143" y="1354538"/>
                    <a:pt x="401531" y="1374175"/>
                  </a:cubicBezTo>
                  <a:lnTo>
                    <a:pt x="401531" y="1429479"/>
                  </a:lnTo>
                  <a:lnTo>
                    <a:pt x="395711" y="1481176"/>
                  </a:lnTo>
                  <a:lnTo>
                    <a:pt x="378254" y="1534075"/>
                  </a:lnTo>
                  <a:lnTo>
                    <a:pt x="346829" y="1597795"/>
                  </a:lnTo>
                  <a:lnTo>
                    <a:pt x="308423" y="1656704"/>
                  </a:lnTo>
                  <a:lnTo>
                    <a:pt x="266523" y="1708402"/>
                  </a:lnTo>
                  <a:lnTo>
                    <a:pt x="222297" y="1761301"/>
                  </a:lnTo>
                  <a:lnTo>
                    <a:pt x="175742" y="1809391"/>
                  </a:lnTo>
                  <a:lnTo>
                    <a:pt x="129188" y="1857481"/>
                  </a:lnTo>
                  <a:lnTo>
                    <a:pt x="84961" y="1910380"/>
                  </a:lnTo>
                  <a:lnTo>
                    <a:pt x="69831" y="1924807"/>
                  </a:lnTo>
                  <a:lnTo>
                    <a:pt x="51209" y="1942841"/>
                  </a:lnTo>
                  <a:lnTo>
                    <a:pt x="31424" y="1964481"/>
                  </a:lnTo>
                  <a:lnTo>
                    <a:pt x="15130" y="1986122"/>
                  </a:lnTo>
                  <a:lnTo>
                    <a:pt x="4656" y="2012571"/>
                  </a:lnTo>
                  <a:lnTo>
                    <a:pt x="0" y="2041425"/>
                  </a:lnTo>
                  <a:lnTo>
                    <a:pt x="5820" y="2071482"/>
                  </a:lnTo>
                  <a:lnTo>
                    <a:pt x="20950" y="2100335"/>
                  </a:lnTo>
                  <a:lnTo>
                    <a:pt x="46554" y="2124381"/>
                  </a:lnTo>
                  <a:lnTo>
                    <a:pt x="75651" y="2141212"/>
                  </a:lnTo>
                  <a:lnTo>
                    <a:pt x="111731" y="2156841"/>
                  </a:lnTo>
                  <a:lnTo>
                    <a:pt x="150138" y="2170066"/>
                  </a:lnTo>
                  <a:lnTo>
                    <a:pt x="188545" y="2183290"/>
                  </a:lnTo>
                  <a:lnTo>
                    <a:pt x="225789" y="2196515"/>
                  </a:lnTo>
                  <a:lnTo>
                    <a:pt x="261868" y="2212145"/>
                  </a:lnTo>
                  <a:lnTo>
                    <a:pt x="294455" y="2228976"/>
                  </a:lnTo>
                  <a:lnTo>
                    <a:pt x="317733" y="2250617"/>
                  </a:lnTo>
                  <a:lnTo>
                    <a:pt x="310750" y="2279471"/>
                  </a:lnTo>
                  <a:lnTo>
                    <a:pt x="297948" y="2305921"/>
                  </a:lnTo>
                  <a:lnTo>
                    <a:pt x="285145" y="2333572"/>
                  </a:lnTo>
                  <a:lnTo>
                    <a:pt x="271178" y="2360023"/>
                  </a:lnTo>
                  <a:lnTo>
                    <a:pt x="258376" y="2386471"/>
                  </a:lnTo>
                  <a:lnTo>
                    <a:pt x="249066" y="2412922"/>
                  </a:lnTo>
                  <a:lnTo>
                    <a:pt x="245574" y="2436966"/>
                  </a:lnTo>
                  <a:lnTo>
                    <a:pt x="247901" y="2463416"/>
                  </a:lnTo>
                  <a:lnTo>
                    <a:pt x="260703" y="2487461"/>
                  </a:lnTo>
                  <a:lnTo>
                    <a:pt x="283982" y="2511505"/>
                  </a:lnTo>
                  <a:lnTo>
                    <a:pt x="317733" y="2535551"/>
                  </a:lnTo>
                  <a:lnTo>
                    <a:pt x="310750" y="2554786"/>
                  </a:lnTo>
                  <a:lnTo>
                    <a:pt x="300275" y="2574023"/>
                  </a:lnTo>
                  <a:lnTo>
                    <a:pt x="292128" y="2596866"/>
                  </a:lnTo>
                  <a:lnTo>
                    <a:pt x="289800" y="2620911"/>
                  </a:lnTo>
                  <a:lnTo>
                    <a:pt x="294455" y="2644956"/>
                  </a:lnTo>
                  <a:lnTo>
                    <a:pt x="307259" y="2666596"/>
                  </a:lnTo>
                  <a:lnTo>
                    <a:pt x="323552" y="2683427"/>
                  </a:lnTo>
                  <a:lnTo>
                    <a:pt x="344502" y="2699057"/>
                  </a:lnTo>
                  <a:lnTo>
                    <a:pt x="365452" y="2709877"/>
                  </a:lnTo>
                  <a:lnTo>
                    <a:pt x="385236" y="2723102"/>
                  </a:lnTo>
                  <a:lnTo>
                    <a:pt x="403859" y="2741136"/>
                  </a:lnTo>
                  <a:lnTo>
                    <a:pt x="414333" y="2760372"/>
                  </a:lnTo>
                  <a:lnTo>
                    <a:pt x="424808" y="2795237"/>
                  </a:lnTo>
                  <a:lnTo>
                    <a:pt x="424808" y="2834911"/>
                  </a:lnTo>
                  <a:lnTo>
                    <a:pt x="421316" y="2872182"/>
                  </a:lnTo>
                  <a:lnTo>
                    <a:pt x="412006" y="2910653"/>
                  </a:lnTo>
                  <a:lnTo>
                    <a:pt x="403859" y="2947924"/>
                  </a:lnTo>
                  <a:lnTo>
                    <a:pt x="398039" y="2981586"/>
                  </a:lnTo>
                  <a:lnTo>
                    <a:pt x="393384" y="3029676"/>
                  </a:lnTo>
                  <a:lnTo>
                    <a:pt x="398039" y="3072958"/>
                  </a:lnTo>
                  <a:lnTo>
                    <a:pt x="410841" y="3112633"/>
                  </a:lnTo>
                  <a:lnTo>
                    <a:pt x="427136" y="3147498"/>
                  </a:lnTo>
                  <a:lnTo>
                    <a:pt x="450413" y="3175149"/>
                  </a:lnTo>
                  <a:lnTo>
                    <a:pt x="480674" y="3201598"/>
                  </a:lnTo>
                  <a:lnTo>
                    <a:pt x="509769" y="3223240"/>
                  </a:lnTo>
                  <a:lnTo>
                    <a:pt x="543521" y="3241274"/>
                  </a:lnTo>
                  <a:lnTo>
                    <a:pt x="577273" y="3256902"/>
                  </a:lnTo>
                  <a:lnTo>
                    <a:pt x="611025" y="3265318"/>
                  </a:lnTo>
                  <a:lnTo>
                    <a:pt x="672709" y="3276139"/>
                  </a:lnTo>
                  <a:lnTo>
                    <a:pt x="737886" y="3280948"/>
                  </a:lnTo>
                  <a:lnTo>
                    <a:pt x="806552" y="3278543"/>
                  </a:lnTo>
                  <a:lnTo>
                    <a:pt x="874056" y="3271330"/>
                  </a:lnTo>
                  <a:lnTo>
                    <a:pt x="941560" y="3262914"/>
                  </a:lnTo>
                  <a:lnTo>
                    <a:pt x="1005573" y="3249689"/>
                  </a:lnTo>
                  <a:lnTo>
                    <a:pt x="1062602" y="3234059"/>
                  </a:lnTo>
                  <a:lnTo>
                    <a:pt x="1112647" y="3217228"/>
                  </a:lnTo>
                  <a:lnTo>
                    <a:pt x="1133597" y="3210015"/>
                  </a:lnTo>
                  <a:lnTo>
                    <a:pt x="1161529" y="3201598"/>
                  </a:lnTo>
                  <a:lnTo>
                    <a:pt x="1191790" y="3193183"/>
                  </a:lnTo>
                  <a:lnTo>
                    <a:pt x="1223213" y="3184767"/>
                  </a:lnTo>
                  <a:lnTo>
                    <a:pt x="1256965" y="3179958"/>
                  </a:lnTo>
                  <a:lnTo>
                    <a:pt x="1290717" y="3177554"/>
                  </a:lnTo>
                  <a:lnTo>
                    <a:pt x="1319814" y="3182363"/>
                  </a:lnTo>
                  <a:lnTo>
                    <a:pt x="1345419" y="3193183"/>
                  </a:lnTo>
                  <a:lnTo>
                    <a:pt x="1368696" y="3214824"/>
                  </a:lnTo>
                  <a:lnTo>
                    <a:pt x="1389645" y="3249689"/>
                  </a:lnTo>
                  <a:lnTo>
                    <a:pt x="1409430" y="3294173"/>
                  </a:lnTo>
                  <a:lnTo>
                    <a:pt x="1428052" y="3345869"/>
                  </a:lnTo>
                  <a:lnTo>
                    <a:pt x="1443182" y="3404780"/>
                  </a:lnTo>
                  <a:lnTo>
                    <a:pt x="1458312" y="3466094"/>
                  </a:lnTo>
                  <a:lnTo>
                    <a:pt x="1471115" y="3529813"/>
                  </a:lnTo>
                  <a:lnTo>
                    <a:pt x="1482754" y="3594736"/>
                  </a:lnTo>
                  <a:lnTo>
                    <a:pt x="1487029" y="3618138"/>
                  </a:lnTo>
                  <a:lnTo>
                    <a:pt x="3090086" y="3618138"/>
                  </a:lnTo>
                  <a:lnTo>
                    <a:pt x="3088874" y="3615173"/>
                  </a:lnTo>
                  <a:lnTo>
                    <a:pt x="3067926" y="3553859"/>
                  </a:lnTo>
                  <a:lnTo>
                    <a:pt x="3049304" y="3486532"/>
                  </a:lnTo>
                  <a:lnTo>
                    <a:pt x="3030682" y="3420409"/>
                  </a:lnTo>
                  <a:lnTo>
                    <a:pt x="3019039" y="3381117"/>
                  </a:lnTo>
                  <a:cubicBezTo>
                    <a:pt x="2916596" y="3085457"/>
                    <a:pt x="2189761" y="2865156"/>
                    <a:pt x="1581345" y="2720212"/>
                  </a:cubicBezTo>
                  <a:cubicBezTo>
                    <a:pt x="1045124" y="2571338"/>
                    <a:pt x="651082" y="2065638"/>
                    <a:pt x="651082" y="1464934"/>
                  </a:cubicBezTo>
                  <a:cubicBezTo>
                    <a:pt x="651082" y="745769"/>
                    <a:pt x="1018501" y="171149"/>
                    <a:pt x="1912553" y="162771"/>
                  </a:cubicBezTo>
                  <a:cubicBezTo>
                    <a:pt x="2250796" y="159602"/>
                    <a:pt x="2458856" y="294299"/>
                    <a:pt x="2635535" y="395564"/>
                  </a:cubicBezTo>
                  <a:lnTo>
                    <a:pt x="2633024" y="398652"/>
                  </a:lnTo>
                  <a:cubicBezTo>
                    <a:pt x="3097872" y="776605"/>
                    <a:pt x="3170184" y="1459033"/>
                    <a:pt x="2794867" y="1926012"/>
                  </a:cubicBezTo>
                  <a:lnTo>
                    <a:pt x="2957653" y="2056846"/>
                  </a:lnTo>
                  <a:cubicBezTo>
                    <a:pt x="3404939" y="1500322"/>
                    <a:pt x="3318761" y="687035"/>
                    <a:pt x="2764776" y="236609"/>
                  </a:cubicBezTo>
                  <a:lnTo>
                    <a:pt x="2763561" y="238103"/>
                  </a:lnTo>
                  <a:lnTo>
                    <a:pt x="2752521" y="230833"/>
                  </a:lnTo>
                  <a:lnTo>
                    <a:pt x="2653593" y="176731"/>
                  </a:lnTo>
                  <a:lnTo>
                    <a:pt x="2545354" y="131046"/>
                  </a:lnTo>
                  <a:lnTo>
                    <a:pt x="2433624" y="88967"/>
                  </a:lnTo>
                  <a:lnTo>
                    <a:pt x="2312583" y="56506"/>
                  </a:lnTo>
                  <a:lnTo>
                    <a:pt x="2185723" y="30056"/>
                  </a:lnTo>
                  <a:lnTo>
                    <a:pt x="2053042" y="12022"/>
                  </a:lnTo>
                  <a:lnTo>
                    <a:pt x="1913381" y="1203"/>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ko-KR" altLang="en-US" sz="2026" dirty="0"/>
            </a:p>
          </p:txBody>
        </p:sp>
      </p:grpSp>
      <p:grpSp>
        <p:nvGrpSpPr>
          <p:cNvPr id="43" name="Group 42">
            <a:extLst>
              <a:ext uri="{FF2B5EF4-FFF2-40B4-BE49-F238E27FC236}">
                <a16:creationId xmlns="" xmlns:a16="http://schemas.microsoft.com/office/drawing/2014/main" id="{D0956508-65A3-47C4-87F2-682D773F9B43}"/>
              </a:ext>
            </a:extLst>
          </p:cNvPr>
          <p:cNvGrpSpPr/>
          <p:nvPr/>
        </p:nvGrpSpPr>
        <p:grpSpPr>
          <a:xfrm>
            <a:off x="6557964" y="1897467"/>
            <a:ext cx="2478532" cy="821369"/>
            <a:chOff x="-475010" y="1098789"/>
            <a:chExt cx="4241713" cy="631178"/>
          </a:xfrm>
        </p:grpSpPr>
        <p:sp>
          <p:nvSpPr>
            <p:cNvPr id="44" name="TextBox 43">
              <a:extLst>
                <a:ext uri="{FF2B5EF4-FFF2-40B4-BE49-F238E27FC236}">
                  <a16:creationId xmlns="" xmlns:a16="http://schemas.microsoft.com/office/drawing/2014/main" id="{D0BABD29-BCD7-4DF2-952D-9E5EBD97C4CC}"/>
                </a:ext>
              </a:extLst>
            </p:cNvPr>
            <p:cNvSpPr txBox="1"/>
            <p:nvPr/>
          </p:nvSpPr>
          <p:spPr>
            <a:xfrm>
              <a:off x="-475010" y="1098789"/>
              <a:ext cx="4241713" cy="338555"/>
            </a:xfrm>
            <a:prstGeom prst="rect">
              <a:avLst/>
            </a:prstGeom>
            <a:noFill/>
          </p:spPr>
          <p:txBody>
            <a:bodyPr wrap="square" rtlCol="0" anchor="ctr">
              <a:spAutoFit/>
            </a:bodyPr>
            <a:lstStyle/>
            <a:p>
              <a:pPr algn="ctr"/>
              <a:r>
                <a:rPr lang="en-US" sz="1050" dirty="0" err="1"/>
                <a:t>Tuberoinfundibular</a:t>
              </a:r>
              <a:endParaRPr lang="ko-KR" altLang="en-US" sz="1050" b="1" dirty="0">
                <a:cs typeface="Arial" pitchFamily="34" charset="0"/>
              </a:endParaRPr>
            </a:p>
          </p:txBody>
        </p:sp>
        <p:sp>
          <p:nvSpPr>
            <p:cNvPr id="45" name="TextBox 44">
              <a:extLst>
                <a:ext uri="{FF2B5EF4-FFF2-40B4-BE49-F238E27FC236}">
                  <a16:creationId xmlns="" xmlns:a16="http://schemas.microsoft.com/office/drawing/2014/main" id="{21D663B8-63F6-46D0-A6BC-D24572E3DDF5}"/>
                </a:ext>
              </a:extLst>
            </p:cNvPr>
            <p:cNvSpPr txBox="1"/>
            <p:nvPr/>
          </p:nvSpPr>
          <p:spPr>
            <a:xfrm>
              <a:off x="-475010" y="1339726"/>
              <a:ext cx="4226293" cy="390241"/>
            </a:xfrm>
            <a:prstGeom prst="rect">
              <a:avLst/>
            </a:prstGeom>
            <a:noFill/>
          </p:spPr>
          <p:txBody>
            <a:bodyPr wrap="square" rtlCol="0">
              <a:spAutoFit/>
            </a:bodyPr>
            <a:lstStyle/>
            <a:p>
              <a:pPr algn="ctr"/>
              <a:r>
                <a:rPr lang="en-US" sz="900" dirty="0"/>
                <a:t>Blocked by neuroleptics, causing </a:t>
              </a:r>
              <a:endParaRPr lang="en-US" sz="900" dirty="0" smtClean="0"/>
            </a:p>
            <a:p>
              <a:pPr algn="ctr"/>
              <a:r>
                <a:rPr lang="en-US" sz="900" dirty="0" err="1" smtClean="0"/>
                <a:t>Hyperprolactinemia</a:t>
              </a:r>
              <a:r>
                <a:rPr lang="en-US" sz="900" dirty="0" smtClean="0"/>
                <a:t> (</a:t>
              </a:r>
              <a:r>
                <a:rPr lang="en-US" sz="900" dirty="0" err="1" smtClean="0"/>
                <a:t>gynecomastia</a:t>
              </a:r>
              <a:r>
                <a:rPr lang="en-US" sz="900" dirty="0" smtClean="0"/>
                <a:t>,  </a:t>
              </a:r>
            </a:p>
            <a:p>
              <a:pPr algn="ctr"/>
              <a:r>
                <a:rPr lang="en-US" sz="900" dirty="0" smtClean="0"/>
                <a:t> </a:t>
              </a:r>
              <a:r>
                <a:rPr lang="en-US" sz="900" dirty="0" err="1"/>
                <a:t>galactorrhea</a:t>
              </a:r>
              <a:r>
                <a:rPr lang="en-US" sz="900" dirty="0"/>
                <a:t>, and menstrual </a:t>
              </a:r>
              <a:r>
                <a:rPr lang="en-US" sz="900" dirty="0" smtClean="0"/>
                <a:t>irregularities)</a:t>
              </a:r>
              <a:endParaRPr lang="en-US" altLang="ko-KR" sz="900" dirty="0">
                <a:cs typeface="Arial" pitchFamily="34" charset="0"/>
              </a:endParaRPr>
            </a:p>
          </p:txBody>
        </p:sp>
      </p:grpSp>
      <p:sp>
        <p:nvSpPr>
          <p:cNvPr id="46" name="Oval 45">
            <a:extLst>
              <a:ext uri="{FF2B5EF4-FFF2-40B4-BE49-F238E27FC236}">
                <a16:creationId xmlns="" xmlns:a16="http://schemas.microsoft.com/office/drawing/2014/main" id="{8A191FCE-CE7D-4ACA-ADAA-3852CFB27B6B}"/>
              </a:ext>
            </a:extLst>
          </p:cNvPr>
          <p:cNvSpPr/>
          <p:nvPr/>
        </p:nvSpPr>
        <p:spPr>
          <a:xfrm>
            <a:off x="7340927" y="1429826"/>
            <a:ext cx="424644" cy="42464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grpSp>
        <p:nvGrpSpPr>
          <p:cNvPr id="48" name="Group 47">
            <a:extLst>
              <a:ext uri="{FF2B5EF4-FFF2-40B4-BE49-F238E27FC236}">
                <a16:creationId xmlns="" xmlns:a16="http://schemas.microsoft.com/office/drawing/2014/main" id="{EDBA0208-A2F8-4B83-A9ED-1EC3F9A83A0A}"/>
              </a:ext>
            </a:extLst>
          </p:cNvPr>
          <p:cNvGrpSpPr/>
          <p:nvPr/>
        </p:nvGrpSpPr>
        <p:grpSpPr>
          <a:xfrm>
            <a:off x="6557965" y="3794078"/>
            <a:ext cx="1990576" cy="688534"/>
            <a:chOff x="-475010" y="1098789"/>
            <a:chExt cx="4241713" cy="918045"/>
          </a:xfrm>
        </p:grpSpPr>
        <p:sp>
          <p:nvSpPr>
            <p:cNvPr id="49" name="TextBox 48">
              <a:extLst>
                <a:ext uri="{FF2B5EF4-FFF2-40B4-BE49-F238E27FC236}">
                  <a16:creationId xmlns="" xmlns:a16="http://schemas.microsoft.com/office/drawing/2014/main" id="{951F20AE-F08D-453D-951C-9A6F14DAB55E}"/>
                </a:ext>
              </a:extLst>
            </p:cNvPr>
            <p:cNvSpPr txBox="1"/>
            <p:nvPr/>
          </p:nvSpPr>
          <p:spPr>
            <a:xfrm>
              <a:off x="-475010" y="1098789"/>
              <a:ext cx="4241713" cy="338555"/>
            </a:xfrm>
            <a:prstGeom prst="rect">
              <a:avLst/>
            </a:prstGeom>
            <a:noFill/>
          </p:spPr>
          <p:txBody>
            <a:bodyPr wrap="square" rtlCol="0" anchor="ctr">
              <a:spAutoFit/>
            </a:bodyPr>
            <a:lstStyle/>
            <a:p>
              <a:pPr algn="ctr"/>
              <a:r>
                <a:rPr lang="en-US" sz="1050" dirty="0" err="1"/>
                <a:t>Nigrostriatal</a:t>
              </a:r>
              <a:endParaRPr lang="ko-KR" altLang="en-US" sz="1050" b="1" dirty="0">
                <a:cs typeface="Arial" pitchFamily="34" charset="0"/>
              </a:endParaRPr>
            </a:p>
          </p:txBody>
        </p:sp>
        <p:sp>
          <p:nvSpPr>
            <p:cNvPr id="50" name="TextBox 49">
              <a:extLst>
                <a:ext uri="{FF2B5EF4-FFF2-40B4-BE49-F238E27FC236}">
                  <a16:creationId xmlns="" xmlns:a16="http://schemas.microsoft.com/office/drawing/2014/main" id="{26D3D67D-4F59-4B7D-9999-5BF3910A68D0}"/>
                </a:ext>
              </a:extLst>
            </p:cNvPr>
            <p:cNvSpPr txBox="1"/>
            <p:nvPr/>
          </p:nvSpPr>
          <p:spPr>
            <a:xfrm>
              <a:off x="-475010" y="1339726"/>
              <a:ext cx="4226292" cy="677108"/>
            </a:xfrm>
            <a:prstGeom prst="rect">
              <a:avLst/>
            </a:prstGeom>
            <a:noFill/>
          </p:spPr>
          <p:txBody>
            <a:bodyPr wrap="square" rtlCol="0">
              <a:spAutoFit/>
            </a:bodyPr>
            <a:lstStyle/>
            <a:p>
              <a:pPr algn="ctr"/>
              <a:r>
                <a:rPr lang="en-US" sz="900" dirty="0"/>
                <a:t>Blocked by neuroleptics, </a:t>
              </a:r>
              <a:r>
                <a:rPr lang="en-US" sz="900" dirty="0" smtClean="0"/>
                <a:t>causing</a:t>
              </a:r>
            </a:p>
            <a:p>
              <a:pPr algn="ctr"/>
              <a:r>
                <a:rPr lang="en-US" sz="900" dirty="0" smtClean="0"/>
                <a:t> </a:t>
              </a:r>
              <a:r>
                <a:rPr lang="en-US" sz="900" dirty="0"/>
                <a:t>extrapyramidal side effects such </a:t>
              </a:r>
              <a:endParaRPr lang="en-US" sz="900" dirty="0" smtClean="0"/>
            </a:p>
            <a:p>
              <a:pPr algn="ctr"/>
              <a:r>
                <a:rPr lang="en-US" sz="900" dirty="0" smtClean="0"/>
                <a:t>as </a:t>
              </a:r>
              <a:r>
                <a:rPr lang="en-US" sz="900" dirty="0"/>
                <a:t>tremor, </a:t>
              </a:r>
              <a:r>
                <a:rPr lang="en-US" sz="900" dirty="0" err="1"/>
                <a:t>akathisia</a:t>
              </a:r>
              <a:r>
                <a:rPr lang="en-US" sz="900" dirty="0"/>
                <a:t>, dystonia.</a:t>
              </a:r>
            </a:p>
          </p:txBody>
        </p:sp>
      </p:grpSp>
      <p:sp>
        <p:nvSpPr>
          <p:cNvPr id="51" name="Oval 50">
            <a:extLst>
              <a:ext uri="{FF2B5EF4-FFF2-40B4-BE49-F238E27FC236}">
                <a16:creationId xmlns="" xmlns:a16="http://schemas.microsoft.com/office/drawing/2014/main" id="{5874A402-53B6-417C-A1AC-E1A5030235BB}"/>
              </a:ext>
            </a:extLst>
          </p:cNvPr>
          <p:cNvSpPr/>
          <p:nvPr/>
        </p:nvSpPr>
        <p:spPr>
          <a:xfrm>
            <a:off x="7340927" y="3326434"/>
            <a:ext cx="424644" cy="42464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grpSp>
        <p:nvGrpSpPr>
          <p:cNvPr id="52" name="Group 51">
            <a:extLst>
              <a:ext uri="{FF2B5EF4-FFF2-40B4-BE49-F238E27FC236}">
                <a16:creationId xmlns="" xmlns:a16="http://schemas.microsoft.com/office/drawing/2014/main" id="{6150F7D6-F42E-41B0-A8C8-ECBCB86D31B7}"/>
              </a:ext>
            </a:extLst>
          </p:cNvPr>
          <p:cNvGrpSpPr/>
          <p:nvPr/>
        </p:nvGrpSpPr>
        <p:grpSpPr>
          <a:xfrm>
            <a:off x="630419" y="1904140"/>
            <a:ext cx="1990576" cy="550035"/>
            <a:chOff x="-475010" y="1098789"/>
            <a:chExt cx="4241713" cy="733379"/>
          </a:xfrm>
        </p:grpSpPr>
        <p:sp>
          <p:nvSpPr>
            <p:cNvPr id="55" name="TextBox 54">
              <a:extLst>
                <a:ext uri="{FF2B5EF4-FFF2-40B4-BE49-F238E27FC236}">
                  <a16:creationId xmlns="" xmlns:a16="http://schemas.microsoft.com/office/drawing/2014/main" id="{4A4EF238-DBA6-4EE2-A3B1-B64F7AA47F4B}"/>
                </a:ext>
              </a:extLst>
            </p:cNvPr>
            <p:cNvSpPr txBox="1"/>
            <p:nvPr/>
          </p:nvSpPr>
          <p:spPr>
            <a:xfrm>
              <a:off x="-475010" y="1098789"/>
              <a:ext cx="4241713" cy="338555"/>
            </a:xfrm>
            <a:prstGeom prst="rect">
              <a:avLst/>
            </a:prstGeom>
            <a:noFill/>
          </p:spPr>
          <p:txBody>
            <a:bodyPr wrap="square" rtlCol="0" anchor="ctr">
              <a:spAutoFit/>
            </a:bodyPr>
            <a:lstStyle/>
            <a:p>
              <a:pPr algn="ctr"/>
              <a:r>
                <a:rPr lang="en-US" sz="1050" dirty="0"/>
                <a:t>Prefrontal cortical</a:t>
              </a:r>
              <a:endParaRPr lang="ko-KR" altLang="en-US" sz="1050" b="1" dirty="0">
                <a:cs typeface="Arial" pitchFamily="34" charset="0"/>
              </a:endParaRPr>
            </a:p>
          </p:txBody>
        </p:sp>
        <p:sp>
          <p:nvSpPr>
            <p:cNvPr id="56" name="TextBox 55">
              <a:extLst>
                <a:ext uri="{FF2B5EF4-FFF2-40B4-BE49-F238E27FC236}">
                  <a16:creationId xmlns="" xmlns:a16="http://schemas.microsoft.com/office/drawing/2014/main" id="{C703D88A-99A5-451F-A8AA-B8A6E1001A57}"/>
                </a:ext>
              </a:extLst>
            </p:cNvPr>
            <p:cNvSpPr txBox="1"/>
            <p:nvPr/>
          </p:nvSpPr>
          <p:spPr>
            <a:xfrm>
              <a:off x="-475010" y="1339726"/>
              <a:ext cx="4226292" cy="492442"/>
            </a:xfrm>
            <a:prstGeom prst="rect">
              <a:avLst/>
            </a:prstGeom>
            <a:noFill/>
          </p:spPr>
          <p:txBody>
            <a:bodyPr wrap="square" rtlCol="0">
              <a:spAutoFit/>
            </a:bodyPr>
            <a:lstStyle/>
            <a:p>
              <a:pPr algn="ctr"/>
              <a:r>
                <a:rPr lang="en-US" sz="900" dirty="0" smtClean="0"/>
                <a:t>Responsible </a:t>
              </a:r>
              <a:r>
                <a:rPr lang="en-US" sz="900" dirty="0"/>
                <a:t>for negative symptoms</a:t>
              </a:r>
              <a:endParaRPr lang="en-US" altLang="ko-KR" sz="900" dirty="0">
                <a:cs typeface="Arial" pitchFamily="34" charset="0"/>
              </a:endParaRPr>
            </a:p>
          </p:txBody>
        </p:sp>
      </p:grpSp>
      <p:sp>
        <p:nvSpPr>
          <p:cNvPr id="57" name="Oval 56">
            <a:extLst>
              <a:ext uri="{FF2B5EF4-FFF2-40B4-BE49-F238E27FC236}">
                <a16:creationId xmlns="" xmlns:a16="http://schemas.microsoft.com/office/drawing/2014/main" id="{61706049-3834-4042-BE78-A72887D95886}"/>
              </a:ext>
            </a:extLst>
          </p:cNvPr>
          <p:cNvSpPr/>
          <p:nvPr/>
        </p:nvSpPr>
        <p:spPr>
          <a:xfrm>
            <a:off x="1413382" y="1436495"/>
            <a:ext cx="424644" cy="4246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grpSp>
        <p:nvGrpSpPr>
          <p:cNvPr id="58" name="Group 57">
            <a:extLst>
              <a:ext uri="{FF2B5EF4-FFF2-40B4-BE49-F238E27FC236}">
                <a16:creationId xmlns="" xmlns:a16="http://schemas.microsoft.com/office/drawing/2014/main" id="{0DBF06A2-B37E-4694-A23B-074EB0089647}"/>
              </a:ext>
            </a:extLst>
          </p:cNvPr>
          <p:cNvGrpSpPr/>
          <p:nvPr/>
        </p:nvGrpSpPr>
        <p:grpSpPr>
          <a:xfrm>
            <a:off x="630419" y="3800747"/>
            <a:ext cx="1990576" cy="550035"/>
            <a:chOff x="-475010" y="1098789"/>
            <a:chExt cx="4241713" cy="733380"/>
          </a:xfrm>
        </p:grpSpPr>
        <p:sp>
          <p:nvSpPr>
            <p:cNvPr id="59" name="TextBox 58">
              <a:extLst>
                <a:ext uri="{FF2B5EF4-FFF2-40B4-BE49-F238E27FC236}">
                  <a16:creationId xmlns="" xmlns:a16="http://schemas.microsoft.com/office/drawing/2014/main" id="{E3D36D37-2BD3-4F4A-98C8-009B3B6624FA}"/>
                </a:ext>
              </a:extLst>
            </p:cNvPr>
            <p:cNvSpPr txBox="1"/>
            <p:nvPr/>
          </p:nvSpPr>
          <p:spPr>
            <a:xfrm>
              <a:off x="-475010" y="1098789"/>
              <a:ext cx="4241713" cy="338555"/>
            </a:xfrm>
            <a:prstGeom prst="rect">
              <a:avLst/>
            </a:prstGeom>
            <a:noFill/>
          </p:spPr>
          <p:txBody>
            <a:bodyPr wrap="square" rtlCol="0" anchor="ctr">
              <a:spAutoFit/>
            </a:bodyPr>
            <a:lstStyle/>
            <a:p>
              <a:pPr algn="ctr"/>
              <a:r>
                <a:rPr lang="en-US" sz="1050" dirty="0"/>
                <a:t>Mesolimbic</a:t>
              </a:r>
              <a:endParaRPr lang="ko-KR" altLang="en-US" sz="1050" b="1" dirty="0">
                <a:cs typeface="Arial" pitchFamily="34" charset="0"/>
              </a:endParaRPr>
            </a:p>
          </p:txBody>
        </p:sp>
        <p:sp>
          <p:nvSpPr>
            <p:cNvPr id="60" name="TextBox 59">
              <a:extLst>
                <a:ext uri="{FF2B5EF4-FFF2-40B4-BE49-F238E27FC236}">
                  <a16:creationId xmlns="" xmlns:a16="http://schemas.microsoft.com/office/drawing/2014/main" id="{11C377BC-9C55-45D0-A1A7-060B2B37B8CB}"/>
                </a:ext>
              </a:extLst>
            </p:cNvPr>
            <p:cNvSpPr txBox="1"/>
            <p:nvPr/>
          </p:nvSpPr>
          <p:spPr>
            <a:xfrm>
              <a:off x="-475010" y="1339726"/>
              <a:ext cx="4226292" cy="492443"/>
            </a:xfrm>
            <a:prstGeom prst="rect">
              <a:avLst/>
            </a:prstGeom>
            <a:noFill/>
          </p:spPr>
          <p:txBody>
            <a:bodyPr wrap="square" rtlCol="0">
              <a:spAutoFit/>
            </a:bodyPr>
            <a:lstStyle/>
            <a:p>
              <a:pPr algn="ctr"/>
              <a:r>
                <a:rPr lang="en-US" sz="900" dirty="0"/>
                <a:t>Excessive dopaminergic </a:t>
              </a:r>
              <a:r>
                <a:rPr lang="en-US" sz="900" dirty="0" smtClean="0"/>
                <a:t>activity</a:t>
              </a:r>
            </a:p>
            <a:p>
              <a:pPr algn="ctr"/>
              <a:r>
                <a:rPr lang="en-US" sz="900" dirty="0" smtClean="0"/>
                <a:t> </a:t>
              </a:r>
              <a:r>
                <a:rPr lang="en-US" sz="900" dirty="0"/>
                <a:t>responsible for positive symptoms</a:t>
              </a:r>
              <a:endParaRPr lang="en-US" altLang="ko-KR" sz="900" dirty="0">
                <a:cs typeface="Arial" pitchFamily="34" charset="0"/>
              </a:endParaRPr>
            </a:p>
          </p:txBody>
        </p:sp>
      </p:grpSp>
      <p:sp>
        <p:nvSpPr>
          <p:cNvPr id="61" name="Oval 60">
            <a:extLst>
              <a:ext uri="{FF2B5EF4-FFF2-40B4-BE49-F238E27FC236}">
                <a16:creationId xmlns="" xmlns:a16="http://schemas.microsoft.com/office/drawing/2014/main" id="{2D4DD1CC-39A9-41DF-A71E-AC0DFE08BE23}"/>
              </a:ext>
            </a:extLst>
          </p:cNvPr>
          <p:cNvSpPr/>
          <p:nvPr/>
        </p:nvSpPr>
        <p:spPr>
          <a:xfrm>
            <a:off x="1413382" y="3333104"/>
            <a:ext cx="424644" cy="4246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grpSp>
        <p:nvGrpSpPr>
          <p:cNvPr id="65" name="Graphic 33">
            <a:extLst>
              <a:ext uri="{FF2B5EF4-FFF2-40B4-BE49-F238E27FC236}">
                <a16:creationId xmlns="" xmlns:a16="http://schemas.microsoft.com/office/drawing/2014/main" id="{BC8BF2A7-15F7-4802-804B-0FCBFE326AEC}"/>
              </a:ext>
            </a:extLst>
          </p:cNvPr>
          <p:cNvGrpSpPr/>
          <p:nvPr/>
        </p:nvGrpSpPr>
        <p:grpSpPr>
          <a:xfrm>
            <a:off x="4047588" y="2129998"/>
            <a:ext cx="1023377" cy="946349"/>
            <a:chOff x="7424910" y="2405641"/>
            <a:chExt cx="1771650" cy="1638300"/>
          </a:xfrm>
          <a:solidFill>
            <a:schemeClr val="accent2"/>
          </a:solidFill>
        </p:grpSpPr>
        <p:sp>
          <p:nvSpPr>
            <p:cNvPr id="66" name="Freeform: Shape 65">
              <a:extLst>
                <a:ext uri="{FF2B5EF4-FFF2-40B4-BE49-F238E27FC236}">
                  <a16:creationId xmlns="" xmlns:a16="http://schemas.microsoft.com/office/drawing/2014/main" id="{9C14E67D-3C47-480A-BBB5-110C3D790220}"/>
                </a:ext>
              </a:extLst>
            </p:cNvPr>
            <p:cNvSpPr/>
            <p:nvPr/>
          </p:nvSpPr>
          <p:spPr>
            <a:xfrm>
              <a:off x="7417766" y="2398092"/>
              <a:ext cx="885825" cy="1647825"/>
            </a:xfrm>
            <a:custGeom>
              <a:avLst/>
              <a:gdLst>
                <a:gd name="connsiteX0" fmla="*/ 749141 w 885825"/>
                <a:gd name="connsiteY0" fmla="*/ 1281042 h 1647825"/>
                <a:gd name="connsiteX1" fmla="*/ 858679 w 885825"/>
                <a:gd name="connsiteY1" fmla="*/ 1312474 h 1647825"/>
                <a:gd name="connsiteX2" fmla="*/ 858679 w 885825"/>
                <a:gd name="connsiteY2" fmla="*/ 1287709 h 1647825"/>
                <a:gd name="connsiteX3" fmla="*/ 861536 w 885825"/>
                <a:gd name="connsiteY3" fmla="*/ 1006722 h 1647825"/>
                <a:gd name="connsiteX4" fmla="*/ 855821 w 885825"/>
                <a:gd name="connsiteY4" fmla="*/ 975289 h 1647825"/>
                <a:gd name="connsiteX5" fmla="*/ 791051 w 885825"/>
                <a:gd name="connsiteY5" fmla="*/ 885754 h 1647825"/>
                <a:gd name="connsiteX6" fmla="*/ 770096 w 885825"/>
                <a:gd name="connsiteY6" fmla="*/ 880039 h 1647825"/>
                <a:gd name="connsiteX7" fmla="*/ 745331 w 885825"/>
                <a:gd name="connsiteY7" fmla="*/ 880039 h 1647825"/>
                <a:gd name="connsiteX8" fmla="*/ 718661 w 885825"/>
                <a:gd name="connsiteY8" fmla="*/ 884802 h 1647825"/>
                <a:gd name="connsiteX9" fmla="*/ 630079 w 885825"/>
                <a:gd name="connsiteY9" fmla="*/ 1042917 h 1647825"/>
                <a:gd name="connsiteX10" fmla="*/ 618649 w 885825"/>
                <a:gd name="connsiteY10" fmla="*/ 1060062 h 1647825"/>
                <a:gd name="connsiteX11" fmla="*/ 604361 w 885825"/>
                <a:gd name="connsiteY11" fmla="*/ 1049584 h 1647825"/>
                <a:gd name="connsiteX12" fmla="*/ 711041 w 885825"/>
                <a:gd name="connsiteY12" fmla="*/ 859084 h 1647825"/>
                <a:gd name="connsiteX13" fmla="*/ 737711 w 885825"/>
                <a:gd name="connsiteY13" fmla="*/ 854322 h 1647825"/>
                <a:gd name="connsiteX14" fmla="*/ 768191 w 885825"/>
                <a:gd name="connsiteY14" fmla="*/ 857179 h 1647825"/>
                <a:gd name="connsiteX15" fmla="*/ 846296 w 885825"/>
                <a:gd name="connsiteY15" fmla="*/ 891469 h 1647825"/>
                <a:gd name="connsiteX16" fmla="*/ 855821 w 885825"/>
                <a:gd name="connsiteY16" fmla="*/ 707637 h 1647825"/>
                <a:gd name="connsiteX17" fmla="*/ 856774 w 885825"/>
                <a:gd name="connsiteY17" fmla="*/ 681919 h 1647825"/>
                <a:gd name="connsiteX18" fmla="*/ 863441 w 885825"/>
                <a:gd name="connsiteY18" fmla="*/ 650487 h 1647825"/>
                <a:gd name="connsiteX19" fmla="*/ 868204 w 885825"/>
                <a:gd name="connsiteY19" fmla="*/ 619054 h 1647825"/>
                <a:gd name="connsiteX20" fmla="*/ 856774 w 885825"/>
                <a:gd name="connsiteY20" fmla="*/ 311397 h 1647825"/>
                <a:gd name="connsiteX21" fmla="*/ 856774 w 885825"/>
                <a:gd name="connsiteY21" fmla="*/ 280917 h 1647825"/>
                <a:gd name="connsiteX22" fmla="*/ 856774 w 885825"/>
                <a:gd name="connsiteY22" fmla="*/ 220909 h 1647825"/>
                <a:gd name="connsiteX23" fmla="*/ 854869 w 885825"/>
                <a:gd name="connsiteY23" fmla="*/ 221862 h 1647825"/>
                <a:gd name="connsiteX24" fmla="*/ 776764 w 885825"/>
                <a:gd name="connsiteY24" fmla="*/ 71367 h 1647825"/>
                <a:gd name="connsiteX25" fmla="*/ 750094 w 885825"/>
                <a:gd name="connsiteY25" fmla="*/ 50412 h 1647825"/>
                <a:gd name="connsiteX26" fmla="*/ 656749 w 885825"/>
                <a:gd name="connsiteY26" fmla="*/ 12312 h 1647825"/>
                <a:gd name="connsiteX27" fmla="*/ 623411 w 885825"/>
                <a:gd name="connsiteY27" fmla="*/ 8502 h 1647825"/>
                <a:gd name="connsiteX28" fmla="*/ 391954 w 885825"/>
                <a:gd name="connsiteY28" fmla="*/ 227577 h 1647825"/>
                <a:gd name="connsiteX29" fmla="*/ 405289 w 885825"/>
                <a:gd name="connsiteY29" fmla="*/ 253294 h 1647825"/>
                <a:gd name="connsiteX30" fmla="*/ 520541 w 885825"/>
                <a:gd name="connsiteY30" fmla="*/ 332352 h 1647825"/>
                <a:gd name="connsiteX31" fmla="*/ 551021 w 885825"/>
                <a:gd name="connsiteY31" fmla="*/ 335209 h 1647825"/>
                <a:gd name="connsiteX32" fmla="*/ 718661 w 885825"/>
                <a:gd name="connsiteY32" fmla="*/ 198049 h 1647825"/>
                <a:gd name="connsiteX33" fmla="*/ 722471 w 885825"/>
                <a:gd name="connsiteY33" fmla="*/ 163759 h 1647825"/>
                <a:gd name="connsiteX34" fmla="*/ 743426 w 885825"/>
                <a:gd name="connsiteY34" fmla="*/ 146614 h 1647825"/>
                <a:gd name="connsiteX35" fmla="*/ 758666 w 885825"/>
                <a:gd name="connsiteY35" fmla="*/ 164712 h 1647825"/>
                <a:gd name="connsiteX36" fmla="*/ 635794 w 885825"/>
                <a:gd name="connsiteY36" fmla="*/ 353307 h 1647825"/>
                <a:gd name="connsiteX37" fmla="*/ 708184 w 885825"/>
                <a:gd name="connsiteY37" fmla="*/ 407599 h 1647825"/>
                <a:gd name="connsiteX38" fmla="*/ 726281 w 885825"/>
                <a:gd name="connsiteY38" fmla="*/ 432364 h 1647825"/>
                <a:gd name="connsiteX39" fmla="*/ 757714 w 885825"/>
                <a:gd name="connsiteY39" fmla="*/ 584764 h 1647825"/>
                <a:gd name="connsiteX40" fmla="*/ 751046 w 885825"/>
                <a:gd name="connsiteY40" fmla="*/ 611434 h 1647825"/>
                <a:gd name="connsiteX41" fmla="*/ 741521 w 885825"/>
                <a:gd name="connsiteY41" fmla="*/ 637152 h 1647825"/>
                <a:gd name="connsiteX42" fmla="*/ 727234 w 885825"/>
                <a:gd name="connsiteY42" fmla="*/ 661917 h 1647825"/>
                <a:gd name="connsiteX43" fmla="*/ 687229 w 885825"/>
                <a:gd name="connsiteY43" fmla="*/ 706684 h 1647825"/>
                <a:gd name="connsiteX44" fmla="*/ 737711 w 885825"/>
                <a:gd name="connsiteY44" fmla="*/ 786694 h 1647825"/>
                <a:gd name="connsiteX45" fmla="*/ 760571 w 885825"/>
                <a:gd name="connsiteY45" fmla="*/ 796219 h 1647825"/>
                <a:gd name="connsiteX46" fmla="*/ 788194 w 885825"/>
                <a:gd name="connsiteY46" fmla="*/ 799077 h 1647825"/>
                <a:gd name="connsiteX47" fmla="*/ 783431 w 885825"/>
                <a:gd name="connsiteY47" fmla="*/ 835272 h 1647825"/>
                <a:gd name="connsiteX48" fmla="*/ 752951 w 885825"/>
                <a:gd name="connsiteY48" fmla="*/ 830509 h 1647825"/>
                <a:gd name="connsiteX49" fmla="*/ 724376 w 885825"/>
                <a:gd name="connsiteY49" fmla="*/ 820032 h 1647825"/>
                <a:gd name="connsiteX50" fmla="*/ 653891 w 885825"/>
                <a:gd name="connsiteY50" fmla="*/ 728592 h 1647825"/>
                <a:gd name="connsiteX51" fmla="*/ 381476 w 885825"/>
                <a:gd name="connsiteY51" fmla="*/ 658107 h 1647825"/>
                <a:gd name="connsiteX52" fmla="*/ 384334 w 885825"/>
                <a:gd name="connsiteY52" fmla="*/ 635247 h 1647825"/>
                <a:gd name="connsiteX53" fmla="*/ 411004 w 885825"/>
                <a:gd name="connsiteY53" fmla="*/ 639057 h 1647825"/>
                <a:gd name="connsiteX54" fmla="*/ 541496 w 885825"/>
                <a:gd name="connsiteY54" fmla="*/ 717162 h 1647825"/>
                <a:gd name="connsiteX55" fmla="*/ 552926 w 885825"/>
                <a:gd name="connsiteY55" fmla="*/ 716209 h 1647825"/>
                <a:gd name="connsiteX56" fmla="*/ 693896 w 885825"/>
                <a:gd name="connsiteY56" fmla="*/ 638104 h 1647825"/>
                <a:gd name="connsiteX57" fmla="*/ 710089 w 885825"/>
                <a:gd name="connsiteY57" fmla="*/ 608577 h 1647825"/>
                <a:gd name="connsiteX58" fmla="*/ 710089 w 885825"/>
                <a:gd name="connsiteY58" fmla="*/ 475227 h 1647825"/>
                <a:gd name="connsiteX59" fmla="*/ 693896 w 885825"/>
                <a:gd name="connsiteY59" fmla="*/ 445699 h 1647825"/>
                <a:gd name="connsiteX60" fmla="*/ 551974 w 885825"/>
                <a:gd name="connsiteY60" fmla="*/ 370452 h 1647825"/>
                <a:gd name="connsiteX61" fmla="*/ 532924 w 885825"/>
                <a:gd name="connsiteY61" fmla="*/ 368547 h 1647825"/>
                <a:gd name="connsiteX62" fmla="*/ 397669 w 885825"/>
                <a:gd name="connsiteY62" fmla="*/ 301872 h 1647825"/>
                <a:gd name="connsiteX63" fmla="*/ 371951 w 885825"/>
                <a:gd name="connsiteY63" fmla="*/ 293299 h 1647825"/>
                <a:gd name="connsiteX64" fmla="*/ 180499 w 885825"/>
                <a:gd name="connsiteY64" fmla="*/ 376167 h 1647825"/>
                <a:gd name="connsiteX65" fmla="*/ 175736 w 885825"/>
                <a:gd name="connsiteY65" fmla="*/ 505707 h 1647825"/>
                <a:gd name="connsiteX66" fmla="*/ 181451 w 885825"/>
                <a:gd name="connsiteY66" fmla="*/ 532377 h 1647825"/>
                <a:gd name="connsiteX67" fmla="*/ 202406 w 885825"/>
                <a:gd name="connsiteY67" fmla="*/ 580954 h 1647825"/>
                <a:gd name="connsiteX68" fmla="*/ 217646 w 885825"/>
                <a:gd name="connsiteY68" fmla="*/ 581907 h 1647825"/>
                <a:gd name="connsiteX69" fmla="*/ 239554 w 885825"/>
                <a:gd name="connsiteY69" fmla="*/ 580002 h 1647825"/>
                <a:gd name="connsiteX70" fmla="*/ 260509 w 885825"/>
                <a:gd name="connsiteY70" fmla="*/ 575239 h 1647825"/>
                <a:gd name="connsiteX71" fmla="*/ 344329 w 885825"/>
                <a:gd name="connsiteY71" fmla="*/ 490467 h 1647825"/>
                <a:gd name="connsiteX72" fmla="*/ 351949 w 885825"/>
                <a:gd name="connsiteY72" fmla="*/ 465702 h 1647825"/>
                <a:gd name="connsiteX73" fmla="*/ 361474 w 885825"/>
                <a:gd name="connsiteY73" fmla="*/ 415219 h 1647825"/>
                <a:gd name="connsiteX74" fmla="*/ 390049 w 885825"/>
                <a:gd name="connsiteY74" fmla="*/ 424744 h 1647825"/>
                <a:gd name="connsiteX75" fmla="*/ 325279 w 885825"/>
                <a:gd name="connsiteY75" fmla="*/ 580954 h 1647825"/>
                <a:gd name="connsiteX76" fmla="*/ 301466 w 885825"/>
                <a:gd name="connsiteY76" fmla="*/ 597147 h 1647825"/>
                <a:gd name="connsiteX77" fmla="*/ 218599 w 885825"/>
                <a:gd name="connsiteY77" fmla="*/ 618102 h 1647825"/>
                <a:gd name="connsiteX78" fmla="*/ 145256 w 885825"/>
                <a:gd name="connsiteY78" fmla="*/ 600957 h 1647825"/>
                <a:gd name="connsiteX79" fmla="*/ 7144 w 885825"/>
                <a:gd name="connsiteY79" fmla="*/ 817174 h 1647825"/>
                <a:gd name="connsiteX80" fmla="*/ 164306 w 885825"/>
                <a:gd name="connsiteY80" fmla="*/ 1041964 h 1647825"/>
                <a:gd name="connsiteX81" fmla="*/ 174784 w 885825"/>
                <a:gd name="connsiteY81" fmla="*/ 1041964 h 1647825"/>
                <a:gd name="connsiteX82" fmla="*/ 346234 w 885825"/>
                <a:gd name="connsiteY82" fmla="*/ 870514 h 1647825"/>
                <a:gd name="connsiteX83" fmla="*/ 367189 w 885825"/>
                <a:gd name="connsiteY83" fmla="*/ 853369 h 1647825"/>
                <a:gd name="connsiteX84" fmla="*/ 382429 w 885825"/>
                <a:gd name="connsiteY84" fmla="*/ 871467 h 1647825"/>
                <a:gd name="connsiteX85" fmla="*/ 346234 w 885825"/>
                <a:gd name="connsiteY85" fmla="*/ 987672 h 1647825"/>
                <a:gd name="connsiteX86" fmla="*/ 350044 w 885825"/>
                <a:gd name="connsiteY86" fmla="*/ 1021009 h 1647825"/>
                <a:gd name="connsiteX87" fmla="*/ 360521 w 885825"/>
                <a:gd name="connsiteY87" fmla="*/ 1052442 h 1647825"/>
                <a:gd name="connsiteX88" fmla="*/ 451009 w 885825"/>
                <a:gd name="connsiteY88" fmla="*/ 1141024 h 1647825"/>
                <a:gd name="connsiteX89" fmla="*/ 482441 w 885825"/>
                <a:gd name="connsiteY89" fmla="*/ 1150549 h 1647825"/>
                <a:gd name="connsiteX90" fmla="*/ 516731 w 885825"/>
                <a:gd name="connsiteY90" fmla="*/ 1154359 h 1647825"/>
                <a:gd name="connsiteX91" fmla="*/ 688181 w 885825"/>
                <a:gd name="connsiteY91" fmla="*/ 982909 h 1647825"/>
                <a:gd name="connsiteX92" fmla="*/ 709136 w 885825"/>
                <a:gd name="connsiteY92" fmla="*/ 965764 h 1647825"/>
                <a:gd name="connsiteX93" fmla="*/ 724376 w 885825"/>
                <a:gd name="connsiteY93" fmla="*/ 983862 h 1647825"/>
                <a:gd name="connsiteX94" fmla="*/ 721519 w 885825"/>
                <a:gd name="connsiteY94" fmla="*/ 1017199 h 1647825"/>
                <a:gd name="connsiteX95" fmla="*/ 684371 w 885825"/>
                <a:gd name="connsiteY95" fmla="*/ 1105782 h 1647825"/>
                <a:gd name="connsiteX96" fmla="*/ 663416 w 885825"/>
                <a:gd name="connsiteY96" fmla="*/ 1129595 h 1647825"/>
                <a:gd name="connsiteX97" fmla="*/ 517684 w 885825"/>
                <a:gd name="connsiteY97" fmla="*/ 1189602 h 1647825"/>
                <a:gd name="connsiteX98" fmla="*/ 488156 w 885825"/>
                <a:gd name="connsiteY98" fmla="*/ 1187697 h 1647825"/>
                <a:gd name="connsiteX99" fmla="*/ 459581 w 885825"/>
                <a:gd name="connsiteY99" fmla="*/ 1181982 h 1647825"/>
                <a:gd name="connsiteX100" fmla="*/ 315754 w 885825"/>
                <a:gd name="connsiteY100" fmla="*/ 1023867 h 1647825"/>
                <a:gd name="connsiteX101" fmla="*/ 172879 w 885825"/>
                <a:gd name="connsiteY101" fmla="*/ 1185792 h 1647825"/>
                <a:gd name="connsiteX102" fmla="*/ 341471 w 885825"/>
                <a:gd name="connsiteY102" fmla="*/ 1345812 h 1647825"/>
                <a:gd name="connsiteX103" fmla="*/ 373856 w 885825"/>
                <a:gd name="connsiteY103" fmla="*/ 1348670 h 1647825"/>
                <a:gd name="connsiteX104" fmla="*/ 386239 w 885825"/>
                <a:gd name="connsiteY104" fmla="*/ 1348670 h 1647825"/>
                <a:gd name="connsiteX105" fmla="*/ 383381 w 885825"/>
                <a:gd name="connsiteY105" fmla="*/ 1369624 h 1647825"/>
                <a:gd name="connsiteX106" fmla="*/ 382429 w 885825"/>
                <a:gd name="connsiteY106" fmla="*/ 1391532 h 1647825"/>
                <a:gd name="connsiteX107" fmla="*/ 527209 w 885825"/>
                <a:gd name="connsiteY107" fmla="*/ 1625847 h 1647825"/>
                <a:gd name="connsiteX108" fmla="*/ 558641 w 885825"/>
                <a:gd name="connsiteY108" fmla="*/ 1636324 h 1647825"/>
                <a:gd name="connsiteX109" fmla="*/ 756761 w 885825"/>
                <a:gd name="connsiteY109" fmla="*/ 1596320 h 1647825"/>
                <a:gd name="connsiteX110" fmla="*/ 777716 w 885825"/>
                <a:gd name="connsiteY110" fmla="*/ 1584890 h 1647825"/>
                <a:gd name="connsiteX111" fmla="*/ 858679 w 885825"/>
                <a:gd name="connsiteY111" fmla="*/ 1491545 h 1647825"/>
                <a:gd name="connsiteX112" fmla="*/ 791051 w 885825"/>
                <a:gd name="connsiteY112" fmla="*/ 1321999 h 1647825"/>
                <a:gd name="connsiteX113" fmla="*/ 771049 w 885825"/>
                <a:gd name="connsiteY113" fmla="*/ 1318190 h 1647825"/>
                <a:gd name="connsiteX114" fmla="*/ 750094 w 885825"/>
                <a:gd name="connsiteY114" fmla="*/ 1317237 h 1647825"/>
                <a:gd name="connsiteX115" fmla="*/ 608171 w 885825"/>
                <a:gd name="connsiteY115" fmla="*/ 1392484 h 1647825"/>
                <a:gd name="connsiteX116" fmla="*/ 591979 w 885825"/>
                <a:gd name="connsiteY116" fmla="*/ 1422012 h 1647825"/>
                <a:gd name="connsiteX117" fmla="*/ 576739 w 885825"/>
                <a:gd name="connsiteY117" fmla="*/ 1497259 h 1647825"/>
                <a:gd name="connsiteX118" fmla="*/ 552926 w 885825"/>
                <a:gd name="connsiteY118" fmla="*/ 1501070 h 1647825"/>
                <a:gd name="connsiteX119" fmla="*/ 546259 w 885825"/>
                <a:gd name="connsiteY119" fmla="*/ 1447729 h 1647825"/>
                <a:gd name="connsiteX120" fmla="*/ 552926 w 885825"/>
                <a:gd name="connsiteY120" fmla="*/ 1422965 h 1647825"/>
                <a:gd name="connsiteX121" fmla="*/ 565309 w 885825"/>
                <a:gd name="connsiteY121" fmla="*/ 1393437 h 1647825"/>
                <a:gd name="connsiteX122" fmla="*/ 749141 w 885825"/>
                <a:gd name="connsiteY122" fmla="*/ 1281042 h 1647825"/>
                <a:gd name="connsiteX123" fmla="*/ 164306 w 885825"/>
                <a:gd name="connsiteY123" fmla="*/ 969574 h 1647825"/>
                <a:gd name="connsiteX124" fmla="*/ 140494 w 885825"/>
                <a:gd name="connsiteY124" fmla="*/ 968622 h 1647825"/>
                <a:gd name="connsiteX125" fmla="*/ 118586 w 885825"/>
                <a:gd name="connsiteY125" fmla="*/ 678109 h 1647825"/>
                <a:gd name="connsiteX126" fmla="*/ 133826 w 885825"/>
                <a:gd name="connsiteY126" fmla="*/ 661917 h 1647825"/>
                <a:gd name="connsiteX127" fmla="*/ 134779 w 885825"/>
                <a:gd name="connsiteY127" fmla="*/ 661917 h 1647825"/>
                <a:gd name="connsiteX128" fmla="*/ 153829 w 885825"/>
                <a:gd name="connsiteY128" fmla="*/ 691444 h 1647825"/>
                <a:gd name="connsiteX129" fmla="*/ 153829 w 885825"/>
                <a:gd name="connsiteY129" fmla="*/ 692397 h 1647825"/>
                <a:gd name="connsiteX130" fmla="*/ 146209 w 885825"/>
                <a:gd name="connsiteY130" fmla="*/ 700969 h 1647825"/>
                <a:gd name="connsiteX131" fmla="*/ 165259 w 885825"/>
                <a:gd name="connsiteY131" fmla="*/ 942904 h 1647825"/>
                <a:gd name="connsiteX132" fmla="*/ 164306 w 885825"/>
                <a:gd name="connsiteY132" fmla="*/ 969574 h 164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885825" h="1647825">
                  <a:moveTo>
                    <a:pt x="749141" y="1281042"/>
                  </a:moveTo>
                  <a:cubicBezTo>
                    <a:pt x="789146" y="1281042"/>
                    <a:pt x="827246" y="1292472"/>
                    <a:pt x="858679" y="1312474"/>
                  </a:cubicBezTo>
                  <a:cubicBezTo>
                    <a:pt x="858679" y="1312474"/>
                    <a:pt x="858679" y="1302949"/>
                    <a:pt x="858679" y="1287709"/>
                  </a:cubicBezTo>
                  <a:cubicBezTo>
                    <a:pt x="874871" y="1196270"/>
                    <a:pt x="875824" y="1101972"/>
                    <a:pt x="861536" y="1006722"/>
                  </a:cubicBezTo>
                  <a:cubicBezTo>
                    <a:pt x="859631" y="996244"/>
                    <a:pt x="857726" y="985767"/>
                    <a:pt x="855821" y="975289"/>
                  </a:cubicBezTo>
                  <a:cubicBezTo>
                    <a:pt x="847249" y="938142"/>
                    <a:pt x="828199" y="900042"/>
                    <a:pt x="791051" y="885754"/>
                  </a:cubicBezTo>
                  <a:cubicBezTo>
                    <a:pt x="784384" y="882897"/>
                    <a:pt x="777716" y="880992"/>
                    <a:pt x="770096" y="880039"/>
                  </a:cubicBezTo>
                  <a:cubicBezTo>
                    <a:pt x="762476" y="879087"/>
                    <a:pt x="753904" y="879087"/>
                    <a:pt x="745331" y="880039"/>
                  </a:cubicBezTo>
                  <a:cubicBezTo>
                    <a:pt x="736759" y="880992"/>
                    <a:pt x="727234" y="881944"/>
                    <a:pt x="718661" y="884802"/>
                  </a:cubicBezTo>
                  <a:cubicBezTo>
                    <a:pt x="651034" y="903852"/>
                    <a:pt x="611029" y="975289"/>
                    <a:pt x="630079" y="1042917"/>
                  </a:cubicBezTo>
                  <a:cubicBezTo>
                    <a:pt x="631984" y="1050537"/>
                    <a:pt x="627221" y="1059109"/>
                    <a:pt x="618649" y="1060062"/>
                  </a:cubicBezTo>
                  <a:cubicBezTo>
                    <a:pt x="611981" y="1061014"/>
                    <a:pt x="606266" y="1056252"/>
                    <a:pt x="604361" y="1049584"/>
                  </a:cubicBezTo>
                  <a:cubicBezTo>
                    <a:pt x="581501" y="967669"/>
                    <a:pt x="629126" y="881944"/>
                    <a:pt x="711041" y="859084"/>
                  </a:cubicBezTo>
                  <a:cubicBezTo>
                    <a:pt x="719614" y="856227"/>
                    <a:pt x="729139" y="855274"/>
                    <a:pt x="737711" y="854322"/>
                  </a:cubicBezTo>
                  <a:cubicBezTo>
                    <a:pt x="748189" y="854322"/>
                    <a:pt x="758666" y="855274"/>
                    <a:pt x="768191" y="857179"/>
                  </a:cubicBezTo>
                  <a:cubicBezTo>
                    <a:pt x="798671" y="853369"/>
                    <a:pt x="817721" y="891469"/>
                    <a:pt x="846296" y="891469"/>
                  </a:cubicBezTo>
                  <a:cubicBezTo>
                    <a:pt x="827246" y="834319"/>
                    <a:pt x="855821" y="767644"/>
                    <a:pt x="855821" y="707637"/>
                  </a:cubicBezTo>
                  <a:cubicBezTo>
                    <a:pt x="856774" y="699064"/>
                    <a:pt x="856774" y="690492"/>
                    <a:pt x="856774" y="681919"/>
                  </a:cubicBezTo>
                  <a:cubicBezTo>
                    <a:pt x="859631" y="671442"/>
                    <a:pt x="861536" y="660964"/>
                    <a:pt x="863441" y="650487"/>
                  </a:cubicBezTo>
                  <a:cubicBezTo>
                    <a:pt x="865346" y="640009"/>
                    <a:pt x="866299" y="629532"/>
                    <a:pt x="868204" y="619054"/>
                  </a:cubicBezTo>
                  <a:cubicBezTo>
                    <a:pt x="893921" y="510469"/>
                    <a:pt x="865346" y="415219"/>
                    <a:pt x="856774" y="311397"/>
                  </a:cubicBezTo>
                  <a:cubicBezTo>
                    <a:pt x="856774" y="300919"/>
                    <a:pt x="856774" y="290442"/>
                    <a:pt x="856774" y="280917"/>
                  </a:cubicBezTo>
                  <a:cubicBezTo>
                    <a:pt x="856774" y="243769"/>
                    <a:pt x="856774" y="220909"/>
                    <a:pt x="856774" y="220909"/>
                  </a:cubicBezTo>
                  <a:lnTo>
                    <a:pt x="854869" y="221862"/>
                  </a:lnTo>
                  <a:cubicBezTo>
                    <a:pt x="848201" y="162807"/>
                    <a:pt x="819626" y="109467"/>
                    <a:pt x="776764" y="71367"/>
                  </a:cubicBezTo>
                  <a:cubicBezTo>
                    <a:pt x="768191" y="63747"/>
                    <a:pt x="759619" y="57079"/>
                    <a:pt x="750094" y="50412"/>
                  </a:cubicBezTo>
                  <a:cubicBezTo>
                    <a:pt x="721519" y="31362"/>
                    <a:pt x="690086" y="18027"/>
                    <a:pt x="656749" y="12312"/>
                  </a:cubicBezTo>
                  <a:cubicBezTo>
                    <a:pt x="645319" y="10407"/>
                    <a:pt x="634841" y="9454"/>
                    <a:pt x="623411" y="8502"/>
                  </a:cubicBezTo>
                  <a:cubicBezTo>
                    <a:pt x="502444" y="-4833"/>
                    <a:pt x="359569" y="80892"/>
                    <a:pt x="391954" y="227577"/>
                  </a:cubicBezTo>
                  <a:cubicBezTo>
                    <a:pt x="395764" y="236149"/>
                    <a:pt x="399574" y="244722"/>
                    <a:pt x="405289" y="253294"/>
                  </a:cubicBezTo>
                  <a:cubicBezTo>
                    <a:pt x="427196" y="290442"/>
                    <a:pt x="474821" y="328542"/>
                    <a:pt x="520541" y="332352"/>
                  </a:cubicBezTo>
                  <a:cubicBezTo>
                    <a:pt x="530066" y="334257"/>
                    <a:pt x="540544" y="335209"/>
                    <a:pt x="551021" y="335209"/>
                  </a:cubicBezTo>
                  <a:cubicBezTo>
                    <a:pt x="633889" y="335209"/>
                    <a:pt x="702469" y="276154"/>
                    <a:pt x="718661" y="198049"/>
                  </a:cubicBezTo>
                  <a:cubicBezTo>
                    <a:pt x="720566" y="186619"/>
                    <a:pt x="722471" y="175189"/>
                    <a:pt x="722471" y="163759"/>
                  </a:cubicBezTo>
                  <a:cubicBezTo>
                    <a:pt x="722471" y="153282"/>
                    <a:pt x="731996" y="144709"/>
                    <a:pt x="743426" y="146614"/>
                  </a:cubicBezTo>
                  <a:cubicBezTo>
                    <a:pt x="751999" y="147567"/>
                    <a:pt x="758666" y="156139"/>
                    <a:pt x="758666" y="164712"/>
                  </a:cubicBezTo>
                  <a:cubicBezTo>
                    <a:pt x="758666" y="248532"/>
                    <a:pt x="708184" y="320922"/>
                    <a:pt x="635794" y="353307"/>
                  </a:cubicBezTo>
                  <a:cubicBezTo>
                    <a:pt x="664369" y="365689"/>
                    <a:pt x="689134" y="384739"/>
                    <a:pt x="708184" y="407599"/>
                  </a:cubicBezTo>
                  <a:cubicBezTo>
                    <a:pt x="714851" y="415219"/>
                    <a:pt x="720566" y="423792"/>
                    <a:pt x="726281" y="432364"/>
                  </a:cubicBezTo>
                  <a:cubicBezTo>
                    <a:pt x="771049" y="473322"/>
                    <a:pt x="761524" y="530472"/>
                    <a:pt x="757714" y="584764"/>
                  </a:cubicBezTo>
                  <a:cubicBezTo>
                    <a:pt x="755809" y="593337"/>
                    <a:pt x="753904" y="602862"/>
                    <a:pt x="751046" y="611434"/>
                  </a:cubicBezTo>
                  <a:cubicBezTo>
                    <a:pt x="748189" y="620007"/>
                    <a:pt x="745331" y="628579"/>
                    <a:pt x="741521" y="637152"/>
                  </a:cubicBezTo>
                  <a:cubicBezTo>
                    <a:pt x="737711" y="645724"/>
                    <a:pt x="732949" y="654297"/>
                    <a:pt x="727234" y="661917"/>
                  </a:cubicBezTo>
                  <a:cubicBezTo>
                    <a:pt x="716756" y="678109"/>
                    <a:pt x="703421" y="693349"/>
                    <a:pt x="687229" y="706684"/>
                  </a:cubicBezTo>
                  <a:cubicBezTo>
                    <a:pt x="689134" y="740974"/>
                    <a:pt x="709136" y="771454"/>
                    <a:pt x="737711" y="786694"/>
                  </a:cubicBezTo>
                  <a:cubicBezTo>
                    <a:pt x="744379" y="790504"/>
                    <a:pt x="752951" y="794314"/>
                    <a:pt x="760571" y="796219"/>
                  </a:cubicBezTo>
                  <a:cubicBezTo>
                    <a:pt x="771049" y="791457"/>
                    <a:pt x="780574" y="794314"/>
                    <a:pt x="788194" y="799077"/>
                  </a:cubicBezTo>
                  <a:cubicBezTo>
                    <a:pt x="810101" y="816222"/>
                    <a:pt x="800576" y="825747"/>
                    <a:pt x="783431" y="835272"/>
                  </a:cubicBezTo>
                  <a:cubicBezTo>
                    <a:pt x="773906" y="838129"/>
                    <a:pt x="762476" y="837177"/>
                    <a:pt x="752951" y="830509"/>
                  </a:cubicBezTo>
                  <a:cubicBezTo>
                    <a:pt x="743426" y="827652"/>
                    <a:pt x="733901" y="824794"/>
                    <a:pt x="724376" y="820032"/>
                  </a:cubicBezTo>
                  <a:cubicBezTo>
                    <a:pt x="689134" y="801934"/>
                    <a:pt x="662464" y="768597"/>
                    <a:pt x="653891" y="728592"/>
                  </a:cubicBezTo>
                  <a:cubicBezTo>
                    <a:pt x="559594" y="780027"/>
                    <a:pt x="439579" y="750499"/>
                    <a:pt x="381476" y="658107"/>
                  </a:cubicBezTo>
                  <a:cubicBezTo>
                    <a:pt x="376714" y="650487"/>
                    <a:pt x="377666" y="640962"/>
                    <a:pt x="384334" y="635247"/>
                  </a:cubicBezTo>
                  <a:cubicBezTo>
                    <a:pt x="392906" y="627627"/>
                    <a:pt x="405289" y="629532"/>
                    <a:pt x="411004" y="639057"/>
                  </a:cubicBezTo>
                  <a:cubicBezTo>
                    <a:pt x="440531" y="685729"/>
                    <a:pt x="490061" y="713352"/>
                    <a:pt x="541496" y="717162"/>
                  </a:cubicBezTo>
                  <a:cubicBezTo>
                    <a:pt x="545306" y="715257"/>
                    <a:pt x="548164" y="716209"/>
                    <a:pt x="552926" y="716209"/>
                  </a:cubicBezTo>
                  <a:cubicBezTo>
                    <a:pt x="611981" y="716209"/>
                    <a:pt x="663416" y="684777"/>
                    <a:pt x="693896" y="638104"/>
                  </a:cubicBezTo>
                  <a:cubicBezTo>
                    <a:pt x="699611" y="628579"/>
                    <a:pt x="705326" y="619054"/>
                    <a:pt x="710089" y="608577"/>
                  </a:cubicBezTo>
                  <a:cubicBezTo>
                    <a:pt x="732949" y="557142"/>
                    <a:pt x="723424" y="519042"/>
                    <a:pt x="710089" y="475227"/>
                  </a:cubicBezTo>
                  <a:cubicBezTo>
                    <a:pt x="705326" y="464749"/>
                    <a:pt x="700564" y="455224"/>
                    <a:pt x="693896" y="445699"/>
                  </a:cubicBezTo>
                  <a:cubicBezTo>
                    <a:pt x="663416" y="399979"/>
                    <a:pt x="611029" y="370452"/>
                    <a:pt x="551974" y="370452"/>
                  </a:cubicBezTo>
                  <a:cubicBezTo>
                    <a:pt x="546259" y="370452"/>
                    <a:pt x="539591" y="369499"/>
                    <a:pt x="532924" y="368547"/>
                  </a:cubicBezTo>
                  <a:cubicBezTo>
                    <a:pt x="485299" y="347592"/>
                    <a:pt x="440531" y="319017"/>
                    <a:pt x="397669" y="301872"/>
                  </a:cubicBezTo>
                  <a:cubicBezTo>
                    <a:pt x="389096" y="298062"/>
                    <a:pt x="380524" y="295204"/>
                    <a:pt x="371951" y="293299"/>
                  </a:cubicBezTo>
                  <a:cubicBezTo>
                    <a:pt x="294799" y="280917"/>
                    <a:pt x="209074" y="299967"/>
                    <a:pt x="180499" y="376167"/>
                  </a:cubicBezTo>
                  <a:cubicBezTo>
                    <a:pt x="170974" y="423792"/>
                    <a:pt x="161449" y="461892"/>
                    <a:pt x="175736" y="505707"/>
                  </a:cubicBezTo>
                  <a:cubicBezTo>
                    <a:pt x="177641" y="515232"/>
                    <a:pt x="179546" y="523804"/>
                    <a:pt x="181451" y="532377"/>
                  </a:cubicBezTo>
                  <a:cubicBezTo>
                    <a:pt x="186214" y="549522"/>
                    <a:pt x="193834" y="565714"/>
                    <a:pt x="202406" y="580954"/>
                  </a:cubicBezTo>
                  <a:cubicBezTo>
                    <a:pt x="207169" y="581907"/>
                    <a:pt x="211931" y="581907"/>
                    <a:pt x="217646" y="581907"/>
                  </a:cubicBezTo>
                  <a:cubicBezTo>
                    <a:pt x="225266" y="581907"/>
                    <a:pt x="231934" y="580954"/>
                    <a:pt x="239554" y="580002"/>
                  </a:cubicBezTo>
                  <a:cubicBezTo>
                    <a:pt x="247174" y="579049"/>
                    <a:pt x="253841" y="577144"/>
                    <a:pt x="260509" y="575239"/>
                  </a:cubicBezTo>
                  <a:cubicBezTo>
                    <a:pt x="305276" y="563809"/>
                    <a:pt x="330041" y="530472"/>
                    <a:pt x="344329" y="490467"/>
                  </a:cubicBezTo>
                  <a:cubicBezTo>
                    <a:pt x="347186" y="482847"/>
                    <a:pt x="350044" y="474274"/>
                    <a:pt x="351949" y="465702"/>
                  </a:cubicBezTo>
                  <a:cubicBezTo>
                    <a:pt x="361474" y="443794"/>
                    <a:pt x="361474" y="434269"/>
                    <a:pt x="361474" y="415219"/>
                  </a:cubicBezTo>
                  <a:cubicBezTo>
                    <a:pt x="370999" y="415219"/>
                    <a:pt x="390049" y="415219"/>
                    <a:pt x="390049" y="424744"/>
                  </a:cubicBezTo>
                  <a:cubicBezTo>
                    <a:pt x="399574" y="481894"/>
                    <a:pt x="361474" y="539044"/>
                    <a:pt x="325279" y="580954"/>
                  </a:cubicBezTo>
                  <a:cubicBezTo>
                    <a:pt x="317659" y="587622"/>
                    <a:pt x="310039" y="592384"/>
                    <a:pt x="301466" y="597147"/>
                  </a:cubicBezTo>
                  <a:cubicBezTo>
                    <a:pt x="276701" y="610482"/>
                    <a:pt x="248126" y="618102"/>
                    <a:pt x="218599" y="618102"/>
                  </a:cubicBezTo>
                  <a:cubicBezTo>
                    <a:pt x="191929" y="618102"/>
                    <a:pt x="168116" y="611434"/>
                    <a:pt x="145256" y="600957"/>
                  </a:cubicBezTo>
                  <a:cubicBezTo>
                    <a:pt x="64294" y="638104"/>
                    <a:pt x="7144" y="720972"/>
                    <a:pt x="7144" y="817174"/>
                  </a:cubicBezTo>
                  <a:cubicBezTo>
                    <a:pt x="7144" y="920044"/>
                    <a:pt x="72866" y="1008627"/>
                    <a:pt x="164306" y="1041964"/>
                  </a:cubicBezTo>
                  <a:cubicBezTo>
                    <a:pt x="168116" y="1041964"/>
                    <a:pt x="170974" y="1041964"/>
                    <a:pt x="174784" y="1041964"/>
                  </a:cubicBezTo>
                  <a:cubicBezTo>
                    <a:pt x="269081" y="1041964"/>
                    <a:pt x="346234" y="964812"/>
                    <a:pt x="346234" y="870514"/>
                  </a:cubicBezTo>
                  <a:cubicBezTo>
                    <a:pt x="346234" y="860037"/>
                    <a:pt x="355759" y="851464"/>
                    <a:pt x="367189" y="853369"/>
                  </a:cubicBezTo>
                  <a:cubicBezTo>
                    <a:pt x="375761" y="854322"/>
                    <a:pt x="382429" y="862894"/>
                    <a:pt x="382429" y="871467"/>
                  </a:cubicBezTo>
                  <a:cubicBezTo>
                    <a:pt x="382429" y="914329"/>
                    <a:pt x="369094" y="954334"/>
                    <a:pt x="346234" y="987672"/>
                  </a:cubicBezTo>
                  <a:cubicBezTo>
                    <a:pt x="346234" y="999102"/>
                    <a:pt x="348139" y="1010532"/>
                    <a:pt x="350044" y="1021009"/>
                  </a:cubicBezTo>
                  <a:cubicBezTo>
                    <a:pt x="352901" y="1031487"/>
                    <a:pt x="355759" y="1041964"/>
                    <a:pt x="360521" y="1052442"/>
                  </a:cubicBezTo>
                  <a:cubicBezTo>
                    <a:pt x="372904" y="1100067"/>
                    <a:pt x="401479" y="1128642"/>
                    <a:pt x="451009" y="1141024"/>
                  </a:cubicBezTo>
                  <a:cubicBezTo>
                    <a:pt x="461486" y="1144834"/>
                    <a:pt x="471964" y="1148645"/>
                    <a:pt x="482441" y="1150549"/>
                  </a:cubicBezTo>
                  <a:cubicBezTo>
                    <a:pt x="493871" y="1152454"/>
                    <a:pt x="504349" y="1154359"/>
                    <a:pt x="516731" y="1154359"/>
                  </a:cubicBezTo>
                  <a:cubicBezTo>
                    <a:pt x="611029" y="1154359"/>
                    <a:pt x="688181" y="1077207"/>
                    <a:pt x="688181" y="982909"/>
                  </a:cubicBezTo>
                  <a:cubicBezTo>
                    <a:pt x="688181" y="972432"/>
                    <a:pt x="697706" y="963859"/>
                    <a:pt x="709136" y="965764"/>
                  </a:cubicBezTo>
                  <a:cubicBezTo>
                    <a:pt x="717709" y="966717"/>
                    <a:pt x="724376" y="975289"/>
                    <a:pt x="724376" y="983862"/>
                  </a:cubicBezTo>
                  <a:cubicBezTo>
                    <a:pt x="724376" y="995292"/>
                    <a:pt x="723424" y="1006722"/>
                    <a:pt x="721519" y="1017199"/>
                  </a:cubicBezTo>
                  <a:cubicBezTo>
                    <a:pt x="725329" y="1052442"/>
                    <a:pt x="696754" y="1071492"/>
                    <a:pt x="684371" y="1105782"/>
                  </a:cubicBezTo>
                  <a:cubicBezTo>
                    <a:pt x="677704" y="1114354"/>
                    <a:pt x="671036" y="1121974"/>
                    <a:pt x="663416" y="1129595"/>
                  </a:cubicBezTo>
                  <a:cubicBezTo>
                    <a:pt x="626269" y="1166742"/>
                    <a:pt x="574834" y="1189602"/>
                    <a:pt x="517684" y="1189602"/>
                  </a:cubicBezTo>
                  <a:cubicBezTo>
                    <a:pt x="507206" y="1189602"/>
                    <a:pt x="497681" y="1188649"/>
                    <a:pt x="488156" y="1187697"/>
                  </a:cubicBezTo>
                  <a:cubicBezTo>
                    <a:pt x="478631" y="1186745"/>
                    <a:pt x="469106" y="1183887"/>
                    <a:pt x="459581" y="1181982"/>
                  </a:cubicBezTo>
                  <a:cubicBezTo>
                    <a:pt x="382429" y="1166742"/>
                    <a:pt x="334804" y="1100067"/>
                    <a:pt x="315754" y="1023867"/>
                  </a:cubicBezTo>
                  <a:cubicBezTo>
                    <a:pt x="249079" y="1071492"/>
                    <a:pt x="153829" y="1071492"/>
                    <a:pt x="172879" y="1185792"/>
                  </a:cubicBezTo>
                  <a:cubicBezTo>
                    <a:pt x="191929" y="1271517"/>
                    <a:pt x="258604" y="1338192"/>
                    <a:pt x="341471" y="1345812"/>
                  </a:cubicBezTo>
                  <a:cubicBezTo>
                    <a:pt x="351949" y="1347717"/>
                    <a:pt x="362426" y="1348670"/>
                    <a:pt x="373856" y="1348670"/>
                  </a:cubicBezTo>
                  <a:cubicBezTo>
                    <a:pt x="377666" y="1348670"/>
                    <a:pt x="381476" y="1348670"/>
                    <a:pt x="386239" y="1348670"/>
                  </a:cubicBezTo>
                  <a:cubicBezTo>
                    <a:pt x="385286" y="1355337"/>
                    <a:pt x="384334" y="1362957"/>
                    <a:pt x="383381" y="1369624"/>
                  </a:cubicBezTo>
                  <a:cubicBezTo>
                    <a:pt x="382429" y="1376292"/>
                    <a:pt x="382429" y="1383912"/>
                    <a:pt x="382429" y="1391532"/>
                  </a:cubicBezTo>
                  <a:cubicBezTo>
                    <a:pt x="373856" y="1500117"/>
                    <a:pt x="421481" y="1595367"/>
                    <a:pt x="527209" y="1625847"/>
                  </a:cubicBezTo>
                  <a:cubicBezTo>
                    <a:pt x="537686" y="1629657"/>
                    <a:pt x="548164" y="1633467"/>
                    <a:pt x="558641" y="1636324"/>
                  </a:cubicBezTo>
                  <a:cubicBezTo>
                    <a:pt x="623411" y="1652517"/>
                    <a:pt x="698659" y="1636324"/>
                    <a:pt x="756761" y="1596320"/>
                  </a:cubicBezTo>
                  <a:cubicBezTo>
                    <a:pt x="764381" y="1592509"/>
                    <a:pt x="771049" y="1588699"/>
                    <a:pt x="777716" y="1584890"/>
                  </a:cubicBezTo>
                  <a:cubicBezTo>
                    <a:pt x="812006" y="1563934"/>
                    <a:pt x="841534" y="1533454"/>
                    <a:pt x="858679" y="1491545"/>
                  </a:cubicBezTo>
                  <a:cubicBezTo>
                    <a:pt x="887254" y="1424870"/>
                    <a:pt x="877729" y="1339145"/>
                    <a:pt x="791051" y="1321999"/>
                  </a:cubicBezTo>
                  <a:cubicBezTo>
                    <a:pt x="784384" y="1320095"/>
                    <a:pt x="777716" y="1319142"/>
                    <a:pt x="771049" y="1318190"/>
                  </a:cubicBezTo>
                  <a:cubicBezTo>
                    <a:pt x="764381" y="1317237"/>
                    <a:pt x="757714" y="1317237"/>
                    <a:pt x="750094" y="1317237"/>
                  </a:cubicBezTo>
                  <a:cubicBezTo>
                    <a:pt x="691039" y="1317237"/>
                    <a:pt x="638651" y="1347717"/>
                    <a:pt x="608171" y="1392484"/>
                  </a:cubicBezTo>
                  <a:cubicBezTo>
                    <a:pt x="602456" y="1402009"/>
                    <a:pt x="596741" y="1411534"/>
                    <a:pt x="591979" y="1422012"/>
                  </a:cubicBezTo>
                  <a:cubicBezTo>
                    <a:pt x="577691" y="1445824"/>
                    <a:pt x="590074" y="1483924"/>
                    <a:pt x="576739" y="1497259"/>
                  </a:cubicBezTo>
                  <a:cubicBezTo>
                    <a:pt x="571976" y="1502022"/>
                    <a:pt x="565309" y="1503927"/>
                    <a:pt x="552926" y="1501070"/>
                  </a:cubicBezTo>
                  <a:cubicBezTo>
                    <a:pt x="543401" y="1482020"/>
                    <a:pt x="543401" y="1462970"/>
                    <a:pt x="546259" y="1447729"/>
                  </a:cubicBezTo>
                  <a:cubicBezTo>
                    <a:pt x="548164" y="1439157"/>
                    <a:pt x="551021" y="1430584"/>
                    <a:pt x="552926" y="1422965"/>
                  </a:cubicBezTo>
                  <a:cubicBezTo>
                    <a:pt x="556736" y="1412487"/>
                    <a:pt x="560546" y="1402962"/>
                    <a:pt x="565309" y="1393437"/>
                  </a:cubicBezTo>
                  <a:cubicBezTo>
                    <a:pt x="600551" y="1326762"/>
                    <a:pt x="669131" y="1281042"/>
                    <a:pt x="749141" y="1281042"/>
                  </a:cubicBezTo>
                  <a:close/>
                  <a:moveTo>
                    <a:pt x="164306" y="969574"/>
                  </a:moveTo>
                  <a:cubicBezTo>
                    <a:pt x="157639" y="975289"/>
                    <a:pt x="147161" y="975289"/>
                    <a:pt x="140494" y="968622"/>
                  </a:cubicBezTo>
                  <a:cubicBezTo>
                    <a:pt x="54769" y="894327"/>
                    <a:pt x="45244" y="763834"/>
                    <a:pt x="118586" y="678109"/>
                  </a:cubicBezTo>
                  <a:cubicBezTo>
                    <a:pt x="123349" y="672394"/>
                    <a:pt x="129064" y="667632"/>
                    <a:pt x="133826" y="661917"/>
                  </a:cubicBezTo>
                  <a:cubicBezTo>
                    <a:pt x="133826" y="661917"/>
                    <a:pt x="134779" y="661917"/>
                    <a:pt x="134779" y="661917"/>
                  </a:cubicBezTo>
                  <a:lnTo>
                    <a:pt x="153829" y="691444"/>
                  </a:lnTo>
                  <a:cubicBezTo>
                    <a:pt x="153829" y="691444"/>
                    <a:pt x="153829" y="691444"/>
                    <a:pt x="153829" y="692397"/>
                  </a:cubicBezTo>
                  <a:cubicBezTo>
                    <a:pt x="150971" y="695254"/>
                    <a:pt x="148114" y="698112"/>
                    <a:pt x="146209" y="700969"/>
                  </a:cubicBezTo>
                  <a:cubicBezTo>
                    <a:pt x="84296" y="772407"/>
                    <a:pt x="92869" y="880992"/>
                    <a:pt x="165259" y="942904"/>
                  </a:cubicBezTo>
                  <a:cubicBezTo>
                    <a:pt x="172879" y="949572"/>
                    <a:pt x="172879" y="961954"/>
                    <a:pt x="164306" y="969574"/>
                  </a:cubicBezTo>
                  <a:close/>
                </a:path>
              </a:pathLst>
            </a:custGeom>
            <a:solidFill>
              <a:schemeClr val="accent4"/>
            </a:solidFill>
            <a:ln w="9525" cap="flat">
              <a:noFill/>
              <a:prstDash val="solid"/>
              <a:miter/>
            </a:ln>
          </p:spPr>
          <p:txBody>
            <a:bodyPr rtlCol="0" anchor="ctr"/>
            <a:lstStyle/>
            <a:p>
              <a:endParaRPr lang="en-US" sz="1350"/>
            </a:p>
          </p:txBody>
        </p:sp>
        <p:sp>
          <p:nvSpPr>
            <p:cNvPr id="67" name="Freeform: Shape 66">
              <a:extLst>
                <a:ext uri="{FF2B5EF4-FFF2-40B4-BE49-F238E27FC236}">
                  <a16:creationId xmlns="" xmlns:a16="http://schemas.microsoft.com/office/drawing/2014/main" id="{B97F728F-B6F3-4F5F-A0B2-A7F5E60A4B72}"/>
                </a:ext>
              </a:extLst>
            </p:cNvPr>
            <p:cNvSpPr/>
            <p:nvPr/>
          </p:nvSpPr>
          <p:spPr>
            <a:xfrm>
              <a:off x="8319409" y="2396187"/>
              <a:ext cx="885825" cy="1647825"/>
            </a:xfrm>
            <a:custGeom>
              <a:avLst/>
              <a:gdLst>
                <a:gd name="connsiteX0" fmla="*/ 320891 w 885825"/>
                <a:gd name="connsiteY0" fmla="*/ 1394389 h 1647825"/>
                <a:gd name="connsiteX1" fmla="*/ 333274 w 885825"/>
                <a:gd name="connsiteY1" fmla="*/ 1423917 h 1647825"/>
                <a:gd name="connsiteX2" fmla="*/ 339941 w 885825"/>
                <a:gd name="connsiteY2" fmla="*/ 1448682 h 1647825"/>
                <a:gd name="connsiteX3" fmla="*/ 333274 w 885825"/>
                <a:gd name="connsiteY3" fmla="*/ 1502022 h 1647825"/>
                <a:gd name="connsiteX4" fmla="*/ 309461 w 885825"/>
                <a:gd name="connsiteY4" fmla="*/ 1498212 h 1647825"/>
                <a:gd name="connsiteX5" fmla="*/ 294221 w 885825"/>
                <a:gd name="connsiteY5" fmla="*/ 1422964 h 1647825"/>
                <a:gd name="connsiteX6" fmla="*/ 278029 w 885825"/>
                <a:gd name="connsiteY6" fmla="*/ 1393437 h 1647825"/>
                <a:gd name="connsiteX7" fmla="*/ 136106 w 885825"/>
                <a:gd name="connsiteY7" fmla="*/ 1318189 h 1647825"/>
                <a:gd name="connsiteX8" fmla="*/ 115151 w 885825"/>
                <a:gd name="connsiteY8" fmla="*/ 1319142 h 1647825"/>
                <a:gd name="connsiteX9" fmla="*/ 95149 w 885825"/>
                <a:gd name="connsiteY9" fmla="*/ 1322952 h 1647825"/>
                <a:gd name="connsiteX10" fmla="*/ 27521 w 885825"/>
                <a:gd name="connsiteY10" fmla="*/ 1492497 h 1647825"/>
                <a:gd name="connsiteX11" fmla="*/ 108484 w 885825"/>
                <a:gd name="connsiteY11" fmla="*/ 1585842 h 1647825"/>
                <a:gd name="connsiteX12" fmla="*/ 129439 w 885825"/>
                <a:gd name="connsiteY12" fmla="*/ 1597272 h 1647825"/>
                <a:gd name="connsiteX13" fmla="*/ 327559 w 885825"/>
                <a:gd name="connsiteY13" fmla="*/ 1637277 h 1647825"/>
                <a:gd name="connsiteX14" fmla="*/ 358991 w 885825"/>
                <a:gd name="connsiteY14" fmla="*/ 1626800 h 1647825"/>
                <a:gd name="connsiteX15" fmla="*/ 503771 w 885825"/>
                <a:gd name="connsiteY15" fmla="*/ 1392484 h 1647825"/>
                <a:gd name="connsiteX16" fmla="*/ 502819 w 885825"/>
                <a:gd name="connsiteY16" fmla="*/ 1370577 h 1647825"/>
                <a:gd name="connsiteX17" fmla="*/ 499961 w 885825"/>
                <a:gd name="connsiteY17" fmla="*/ 1349622 h 1647825"/>
                <a:gd name="connsiteX18" fmla="*/ 512344 w 885825"/>
                <a:gd name="connsiteY18" fmla="*/ 1349622 h 1647825"/>
                <a:gd name="connsiteX19" fmla="*/ 544729 w 885825"/>
                <a:gd name="connsiteY19" fmla="*/ 1346764 h 1647825"/>
                <a:gd name="connsiteX20" fmla="*/ 713321 w 885825"/>
                <a:gd name="connsiteY20" fmla="*/ 1186744 h 1647825"/>
                <a:gd name="connsiteX21" fmla="*/ 570446 w 885825"/>
                <a:gd name="connsiteY21" fmla="*/ 1024819 h 1647825"/>
                <a:gd name="connsiteX22" fmla="*/ 426619 w 885825"/>
                <a:gd name="connsiteY22" fmla="*/ 1182934 h 1647825"/>
                <a:gd name="connsiteX23" fmla="*/ 398044 w 885825"/>
                <a:gd name="connsiteY23" fmla="*/ 1188650 h 1647825"/>
                <a:gd name="connsiteX24" fmla="*/ 368516 w 885825"/>
                <a:gd name="connsiteY24" fmla="*/ 1190554 h 1647825"/>
                <a:gd name="connsiteX25" fmla="*/ 222784 w 885825"/>
                <a:gd name="connsiteY25" fmla="*/ 1130547 h 1647825"/>
                <a:gd name="connsiteX26" fmla="*/ 201829 w 885825"/>
                <a:gd name="connsiteY26" fmla="*/ 1106734 h 1647825"/>
                <a:gd name="connsiteX27" fmla="*/ 164681 w 885825"/>
                <a:gd name="connsiteY27" fmla="*/ 1018152 h 1647825"/>
                <a:gd name="connsiteX28" fmla="*/ 161824 w 885825"/>
                <a:gd name="connsiteY28" fmla="*/ 984814 h 1647825"/>
                <a:gd name="connsiteX29" fmla="*/ 177064 w 885825"/>
                <a:gd name="connsiteY29" fmla="*/ 966717 h 1647825"/>
                <a:gd name="connsiteX30" fmla="*/ 198019 w 885825"/>
                <a:gd name="connsiteY30" fmla="*/ 983862 h 1647825"/>
                <a:gd name="connsiteX31" fmla="*/ 369469 w 885825"/>
                <a:gd name="connsiteY31" fmla="*/ 1155312 h 1647825"/>
                <a:gd name="connsiteX32" fmla="*/ 403759 w 885825"/>
                <a:gd name="connsiteY32" fmla="*/ 1151502 h 1647825"/>
                <a:gd name="connsiteX33" fmla="*/ 435191 w 885825"/>
                <a:gd name="connsiteY33" fmla="*/ 1141977 h 1647825"/>
                <a:gd name="connsiteX34" fmla="*/ 525679 w 885825"/>
                <a:gd name="connsiteY34" fmla="*/ 1053394 h 1647825"/>
                <a:gd name="connsiteX35" fmla="*/ 536156 w 885825"/>
                <a:gd name="connsiteY35" fmla="*/ 1021962 h 1647825"/>
                <a:gd name="connsiteX36" fmla="*/ 539966 w 885825"/>
                <a:gd name="connsiteY36" fmla="*/ 988624 h 1647825"/>
                <a:gd name="connsiteX37" fmla="*/ 503771 w 885825"/>
                <a:gd name="connsiteY37" fmla="*/ 872419 h 1647825"/>
                <a:gd name="connsiteX38" fmla="*/ 519011 w 885825"/>
                <a:gd name="connsiteY38" fmla="*/ 854322 h 1647825"/>
                <a:gd name="connsiteX39" fmla="*/ 539966 w 885825"/>
                <a:gd name="connsiteY39" fmla="*/ 871467 h 1647825"/>
                <a:gd name="connsiteX40" fmla="*/ 711416 w 885825"/>
                <a:gd name="connsiteY40" fmla="*/ 1042917 h 1647825"/>
                <a:gd name="connsiteX41" fmla="*/ 721894 w 885825"/>
                <a:gd name="connsiteY41" fmla="*/ 1042917 h 1647825"/>
                <a:gd name="connsiteX42" fmla="*/ 879056 w 885825"/>
                <a:gd name="connsiteY42" fmla="*/ 818127 h 1647825"/>
                <a:gd name="connsiteX43" fmla="*/ 739991 w 885825"/>
                <a:gd name="connsiteY43" fmla="*/ 600957 h 1647825"/>
                <a:gd name="connsiteX44" fmla="*/ 666649 w 885825"/>
                <a:gd name="connsiteY44" fmla="*/ 618102 h 1647825"/>
                <a:gd name="connsiteX45" fmla="*/ 583781 w 885825"/>
                <a:gd name="connsiteY45" fmla="*/ 597147 h 1647825"/>
                <a:gd name="connsiteX46" fmla="*/ 559969 w 885825"/>
                <a:gd name="connsiteY46" fmla="*/ 580954 h 1647825"/>
                <a:gd name="connsiteX47" fmla="*/ 495199 w 885825"/>
                <a:gd name="connsiteY47" fmla="*/ 424744 h 1647825"/>
                <a:gd name="connsiteX48" fmla="*/ 523774 w 885825"/>
                <a:gd name="connsiteY48" fmla="*/ 415219 h 1647825"/>
                <a:gd name="connsiteX49" fmla="*/ 533299 w 885825"/>
                <a:gd name="connsiteY49" fmla="*/ 465702 h 1647825"/>
                <a:gd name="connsiteX50" fmla="*/ 540919 w 885825"/>
                <a:gd name="connsiteY50" fmla="*/ 490467 h 1647825"/>
                <a:gd name="connsiteX51" fmla="*/ 624739 w 885825"/>
                <a:gd name="connsiteY51" fmla="*/ 575239 h 1647825"/>
                <a:gd name="connsiteX52" fmla="*/ 645694 w 885825"/>
                <a:gd name="connsiteY52" fmla="*/ 580002 h 1647825"/>
                <a:gd name="connsiteX53" fmla="*/ 667601 w 885825"/>
                <a:gd name="connsiteY53" fmla="*/ 581907 h 1647825"/>
                <a:gd name="connsiteX54" fmla="*/ 682841 w 885825"/>
                <a:gd name="connsiteY54" fmla="*/ 580954 h 1647825"/>
                <a:gd name="connsiteX55" fmla="*/ 703796 w 885825"/>
                <a:gd name="connsiteY55" fmla="*/ 532377 h 1647825"/>
                <a:gd name="connsiteX56" fmla="*/ 709511 w 885825"/>
                <a:gd name="connsiteY56" fmla="*/ 505707 h 1647825"/>
                <a:gd name="connsiteX57" fmla="*/ 704749 w 885825"/>
                <a:gd name="connsiteY57" fmla="*/ 376167 h 1647825"/>
                <a:gd name="connsiteX58" fmla="*/ 513296 w 885825"/>
                <a:gd name="connsiteY58" fmla="*/ 293299 h 1647825"/>
                <a:gd name="connsiteX59" fmla="*/ 487579 w 885825"/>
                <a:gd name="connsiteY59" fmla="*/ 301872 h 1647825"/>
                <a:gd name="connsiteX60" fmla="*/ 352324 w 885825"/>
                <a:gd name="connsiteY60" fmla="*/ 368547 h 1647825"/>
                <a:gd name="connsiteX61" fmla="*/ 333274 w 885825"/>
                <a:gd name="connsiteY61" fmla="*/ 370452 h 1647825"/>
                <a:gd name="connsiteX62" fmla="*/ 191351 w 885825"/>
                <a:gd name="connsiteY62" fmla="*/ 445699 h 1647825"/>
                <a:gd name="connsiteX63" fmla="*/ 175159 w 885825"/>
                <a:gd name="connsiteY63" fmla="*/ 475227 h 1647825"/>
                <a:gd name="connsiteX64" fmla="*/ 175159 w 885825"/>
                <a:gd name="connsiteY64" fmla="*/ 608577 h 1647825"/>
                <a:gd name="connsiteX65" fmla="*/ 191351 w 885825"/>
                <a:gd name="connsiteY65" fmla="*/ 638104 h 1647825"/>
                <a:gd name="connsiteX66" fmla="*/ 332321 w 885825"/>
                <a:gd name="connsiteY66" fmla="*/ 716209 h 1647825"/>
                <a:gd name="connsiteX67" fmla="*/ 343751 w 885825"/>
                <a:gd name="connsiteY67" fmla="*/ 717162 h 1647825"/>
                <a:gd name="connsiteX68" fmla="*/ 474244 w 885825"/>
                <a:gd name="connsiteY68" fmla="*/ 639057 h 1647825"/>
                <a:gd name="connsiteX69" fmla="*/ 500914 w 885825"/>
                <a:gd name="connsiteY69" fmla="*/ 635247 h 1647825"/>
                <a:gd name="connsiteX70" fmla="*/ 503771 w 885825"/>
                <a:gd name="connsiteY70" fmla="*/ 658107 h 1647825"/>
                <a:gd name="connsiteX71" fmla="*/ 231356 w 885825"/>
                <a:gd name="connsiteY71" fmla="*/ 728592 h 1647825"/>
                <a:gd name="connsiteX72" fmla="*/ 160871 w 885825"/>
                <a:gd name="connsiteY72" fmla="*/ 820032 h 1647825"/>
                <a:gd name="connsiteX73" fmla="*/ 132296 w 885825"/>
                <a:gd name="connsiteY73" fmla="*/ 830509 h 1647825"/>
                <a:gd name="connsiteX74" fmla="*/ 101816 w 885825"/>
                <a:gd name="connsiteY74" fmla="*/ 835272 h 1647825"/>
                <a:gd name="connsiteX75" fmla="*/ 97054 w 885825"/>
                <a:gd name="connsiteY75" fmla="*/ 799077 h 1647825"/>
                <a:gd name="connsiteX76" fmla="*/ 124676 w 885825"/>
                <a:gd name="connsiteY76" fmla="*/ 796219 h 1647825"/>
                <a:gd name="connsiteX77" fmla="*/ 147536 w 885825"/>
                <a:gd name="connsiteY77" fmla="*/ 786694 h 1647825"/>
                <a:gd name="connsiteX78" fmla="*/ 198019 w 885825"/>
                <a:gd name="connsiteY78" fmla="*/ 706684 h 1647825"/>
                <a:gd name="connsiteX79" fmla="*/ 158014 w 885825"/>
                <a:gd name="connsiteY79" fmla="*/ 661917 h 1647825"/>
                <a:gd name="connsiteX80" fmla="*/ 143726 w 885825"/>
                <a:gd name="connsiteY80" fmla="*/ 637152 h 1647825"/>
                <a:gd name="connsiteX81" fmla="*/ 134201 w 885825"/>
                <a:gd name="connsiteY81" fmla="*/ 611434 h 1647825"/>
                <a:gd name="connsiteX82" fmla="*/ 127534 w 885825"/>
                <a:gd name="connsiteY82" fmla="*/ 584764 h 1647825"/>
                <a:gd name="connsiteX83" fmla="*/ 158966 w 885825"/>
                <a:gd name="connsiteY83" fmla="*/ 432364 h 1647825"/>
                <a:gd name="connsiteX84" fmla="*/ 177064 w 885825"/>
                <a:gd name="connsiteY84" fmla="*/ 407599 h 1647825"/>
                <a:gd name="connsiteX85" fmla="*/ 249454 w 885825"/>
                <a:gd name="connsiteY85" fmla="*/ 353307 h 1647825"/>
                <a:gd name="connsiteX86" fmla="*/ 126581 w 885825"/>
                <a:gd name="connsiteY86" fmla="*/ 164712 h 1647825"/>
                <a:gd name="connsiteX87" fmla="*/ 141821 w 885825"/>
                <a:gd name="connsiteY87" fmla="*/ 146614 h 1647825"/>
                <a:gd name="connsiteX88" fmla="*/ 162776 w 885825"/>
                <a:gd name="connsiteY88" fmla="*/ 163759 h 1647825"/>
                <a:gd name="connsiteX89" fmla="*/ 166586 w 885825"/>
                <a:gd name="connsiteY89" fmla="*/ 198049 h 1647825"/>
                <a:gd name="connsiteX90" fmla="*/ 334226 w 885825"/>
                <a:gd name="connsiteY90" fmla="*/ 335209 h 1647825"/>
                <a:gd name="connsiteX91" fmla="*/ 364706 w 885825"/>
                <a:gd name="connsiteY91" fmla="*/ 332352 h 1647825"/>
                <a:gd name="connsiteX92" fmla="*/ 479959 w 885825"/>
                <a:gd name="connsiteY92" fmla="*/ 253294 h 1647825"/>
                <a:gd name="connsiteX93" fmla="*/ 493294 w 885825"/>
                <a:gd name="connsiteY93" fmla="*/ 227577 h 1647825"/>
                <a:gd name="connsiteX94" fmla="*/ 261836 w 885825"/>
                <a:gd name="connsiteY94" fmla="*/ 8502 h 1647825"/>
                <a:gd name="connsiteX95" fmla="*/ 228499 w 885825"/>
                <a:gd name="connsiteY95" fmla="*/ 12312 h 1647825"/>
                <a:gd name="connsiteX96" fmla="*/ 135154 w 885825"/>
                <a:gd name="connsiteY96" fmla="*/ 50412 h 1647825"/>
                <a:gd name="connsiteX97" fmla="*/ 108484 w 885825"/>
                <a:gd name="connsiteY97" fmla="*/ 71367 h 1647825"/>
                <a:gd name="connsiteX98" fmla="*/ 30379 w 885825"/>
                <a:gd name="connsiteY98" fmla="*/ 221862 h 1647825"/>
                <a:gd name="connsiteX99" fmla="*/ 28474 w 885825"/>
                <a:gd name="connsiteY99" fmla="*/ 220909 h 1647825"/>
                <a:gd name="connsiteX100" fmla="*/ 28474 w 885825"/>
                <a:gd name="connsiteY100" fmla="*/ 280917 h 1647825"/>
                <a:gd name="connsiteX101" fmla="*/ 28474 w 885825"/>
                <a:gd name="connsiteY101" fmla="*/ 311397 h 1647825"/>
                <a:gd name="connsiteX102" fmla="*/ 17044 w 885825"/>
                <a:gd name="connsiteY102" fmla="*/ 619054 h 1647825"/>
                <a:gd name="connsiteX103" fmla="*/ 21806 w 885825"/>
                <a:gd name="connsiteY103" fmla="*/ 650487 h 1647825"/>
                <a:gd name="connsiteX104" fmla="*/ 28474 w 885825"/>
                <a:gd name="connsiteY104" fmla="*/ 681919 h 1647825"/>
                <a:gd name="connsiteX105" fmla="*/ 29426 w 885825"/>
                <a:gd name="connsiteY105" fmla="*/ 707637 h 1647825"/>
                <a:gd name="connsiteX106" fmla="*/ 38951 w 885825"/>
                <a:gd name="connsiteY106" fmla="*/ 891469 h 1647825"/>
                <a:gd name="connsiteX107" fmla="*/ 117056 w 885825"/>
                <a:gd name="connsiteY107" fmla="*/ 857179 h 1647825"/>
                <a:gd name="connsiteX108" fmla="*/ 147536 w 885825"/>
                <a:gd name="connsiteY108" fmla="*/ 854322 h 1647825"/>
                <a:gd name="connsiteX109" fmla="*/ 174206 w 885825"/>
                <a:gd name="connsiteY109" fmla="*/ 859084 h 1647825"/>
                <a:gd name="connsiteX110" fmla="*/ 280886 w 885825"/>
                <a:gd name="connsiteY110" fmla="*/ 1049584 h 1647825"/>
                <a:gd name="connsiteX111" fmla="*/ 266599 w 885825"/>
                <a:gd name="connsiteY111" fmla="*/ 1060062 h 1647825"/>
                <a:gd name="connsiteX112" fmla="*/ 255169 w 885825"/>
                <a:gd name="connsiteY112" fmla="*/ 1042917 h 1647825"/>
                <a:gd name="connsiteX113" fmla="*/ 166586 w 885825"/>
                <a:gd name="connsiteY113" fmla="*/ 884802 h 1647825"/>
                <a:gd name="connsiteX114" fmla="*/ 139916 w 885825"/>
                <a:gd name="connsiteY114" fmla="*/ 880039 h 1647825"/>
                <a:gd name="connsiteX115" fmla="*/ 115151 w 885825"/>
                <a:gd name="connsiteY115" fmla="*/ 880039 h 1647825"/>
                <a:gd name="connsiteX116" fmla="*/ 94196 w 885825"/>
                <a:gd name="connsiteY116" fmla="*/ 885754 h 1647825"/>
                <a:gd name="connsiteX117" fmla="*/ 29426 w 885825"/>
                <a:gd name="connsiteY117" fmla="*/ 975289 h 1647825"/>
                <a:gd name="connsiteX118" fmla="*/ 23711 w 885825"/>
                <a:gd name="connsiteY118" fmla="*/ 1006722 h 1647825"/>
                <a:gd name="connsiteX119" fmla="*/ 26569 w 885825"/>
                <a:gd name="connsiteY119" fmla="*/ 1287709 h 1647825"/>
                <a:gd name="connsiteX120" fmla="*/ 26569 w 885825"/>
                <a:gd name="connsiteY120" fmla="*/ 1312475 h 1647825"/>
                <a:gd name="connsiteX121" fmla="*/ 136106 w 885825"/>
                <a:gd name="connsiteY121" fmla="*/ 1281042 h 1647825"/>
                <a:gd name="connsiteX122" fmla="*/ 320891 w 885825"/>
                <a:gd name="connsiteY122" fmla="*/ 1394389 h 1647825"/>
                <a:gd name="connsiteX123" fmla="*/ 721894 w 885825"/>
                <a:gd name="connsiteY123" fmla="*/ 944809 h 1647825"/>
                <a:gd name="connsiteX124" fmla="*/ 740944 w 885825"/>
                <a:gd name="connsiteY124" fmla="*/ 702874 h 1647825"/>
                <a:gd name="connsiteX125" fmla="*/ 733324 w 885825"/>
                <a:gd name="connsiteY125" fmla="*/ 694302 h 1647825"/>
                <a:gd name="connsiteX126" fmla="*/ 733324 w 885825"/>
                <a:gd name="connsiteY126" fmla="*/ 693349 h 1647825"/>
                <a:gd name="connsiteX127" fmla="*/ 752374 w 885825"/>
                <a:gd name="connsiteY127" fmla="*/ 663822 h 1647825"/>
                <a:gd name="connsiteX128" fmla="*/ 753326 w 885825"/>
                <a:gd name="connsiteY128" fmla="*/ 663822 h 1647825"/>
                <a:gd name="connsiteX129" fmla="*/ 768566 w 885825"/>
                <a:gd name="connsiteY129" fmla="*/ 680014 h 1647825"/>
                <a:gd name="connsiteX130" fmla="*/ 746659 w 885825"/>
                <a:gd name="connsiteY130" fmla="*/ 970527 h 1647825"/>
                <a:gd name="connsiteX131" fmla="*/ 722846 w 885825"/>
                <a:gd name="connsiteY131" fmla="*/ 971479 h 1647825"/>
                <a:gd name="connsiteX132" fmla="*/ 721894 w 885825"/>
                <a:gd name="connsiteY132" fmla="*/ 944809 h 164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885825" h="1647825">
                  <a:moveTo>
                    <a:pt x="320891" y="1394389"/>
                  </a:moveTo>
                  <a:cubicBezTo>
                    <a:pt x="325654" y="1403914"/>
                    <a:pt x="330416" y="1413439"/>
                    <a:pt x="333274" y="1423917"/>
                  </a:cubicBezTo>
                  <a:cubicBezTo>
                    <a:pt x="336131" y="1431537"/>
                    <a:pt x="338036" y="1440109"/>
                    <a:pt x="339941" y="1448682"/>
                  </a:cubicBezTo>
                  <a:cubicBezTo>
                    <a:pt x="342799" y="1463922"/>
                    <a:pt x="342799" y="1482972"/>
                    <a:pt x="333274" y="1502022"/>
                  </a:cubicBezTo>
                  <a:cubicBezTo>
                    <a:pt x="320891" y="1503927"/>
                    <a:pt x="314224" y="1502022"/>
                    <a:pt x="309461" y="1498212"/>
                  </a:cubicBezTo>
                  <a:cubicBezTo>
                    <a:pt x="296126" y="1484877"/>
                    <a:pt x="308509" y="1446777"/>
                    <a:pt x="294221" y="1422964"/>
                  </a:cubicBezTo>
                  <a:cubicBezTo>
                    <a:pt x="289459" y="1412487"/>
                    <a:pt x="284696" y="1402962"/>
                    <a:pt x="278029" y="1393437"/>
                  </a:cubicBezTo>
                  <a:cubicBezTo>
                    <a:pt x="247549" y="1347717"/>
                    <a:pt x="195161" y="1318189"/>
                    <a:pt x="136106" y="1318189"/>
                  </a:cubicBezTo>
                  <a:cubicBezTo>
                    <a:pt x="129439" y="1318189"/>
                    <a:pt x="121819" y="1318189"/>
                    <a:pt x="115151" y="1319142"/>
                  </a:cubicBezTo>
                  <a:cubicBezTo>
                    <a:pt x="108484" y="1320095"/>
                    <a:pt x="101816" y="1321047"/>
                    <a:pt x="95149" y="1322952"/>
                  </a:cubicBezTo>
                  <a:cubicBezTo>
                    <a:pt x="8471" y="1340097"/>
                    <a:pt x="-1054" y="1425822"/>
                    <a:pt x="27521" y="1492497"/>
                  </a:cubicBezTo>
                  <a:cubicBezTo>
                    <a:pt x="45619" y="1534407"/>
                    <a:pt x="74194" y="1564887"/>
                    <a:pt x="108484" y="1585842"/>
                  </a:cubicBezTo>
                  <a:cubicBezTo>
                    <a:pt x="115151" y="1589652"/>
                    <a:pt x="122771" y="1593462"/>
                    <a:pt x="129439" y="1597272"/>
                  </a:cubicBezTo>
                  <a:cubicBezTo>
                    <a:pt x="187541" y="1637277"/>
                    <a:pt x="262789" y="1653470"/>
                    <a:pt x="327559" y="1637277"/>
                  </a:cubicBezTo>
                  <a:cubicBezTo>
                    <a:pt x="338036" y="1634420"/>
                    <a:pt x="348514" y="1631562"/>
                    <a:pt x="358991" y="1626800"/>
                  </a:cubicBezTo>
                  <a:cubicBezTo>
                    <a:pt x="464719" y="1596320"/>
                    <a:pt x="512344" y="1501070"/>
                    <a:pt x="503771" y="1392484"/>
                  </a:cubicBezTo>
                  <a:cubicBezTo>
                    <a:pt x="503771" y="1384864"/>
                    <a:pt x="503771" y="1378197"/>
                    <a:pt x="502819" y="1370577"/>
                  </a:cubicBezTo>
                  <a:cubicBezTo>
                    <a:pt x="501866" y="1362957"/>
                    <a:pt x="500914" y="1356289"/>
                    <a:pt x="499961" y="1349622"/>
                  </a:cubicBezTo>
                  <a:cubicBezTo>
                    <a:pt x="503771" y="1349622"/>
                    <a:pt x="507581" y="1349622"/>
                    <a:pt x="512344" y="1349622"/>
                  </a:cubicBezTo>
                  <a:cubicBezTo>
                    <a:pt x="522821" y="1349622"/>
                    <a:pt x="534251" y="1348670"/>
                    <a:pt x="544729" y="1346764"/>
                  </a:cubicBezTo>
                  <a:cubicBezTo>
                    <a:pt x="627596" y="1339145"/>
                    <a:pt x="694271" y="1272470"/>
                    <a:pt x="713321" y="1186744"/>
                  </a:cubicBezTo>
                  <a:cubicBezTo>
                    <a:pt x="732371" y="1072444"/>
                    <a:pt x="637121" y="1072444"/>
                    <a:pt x="570446" y="1024819"/>
                  </a:cubicBezTo>
                  <a:cubicBezTo>
                    <a:pt x="551396" y="1101019"/>
                    <a:pt x="503771" y="1167694"/>
                    <a:pt x="426619" y="1182934"/>
                  </a:cubicBezTo>
                  <a:cubicBezTo>
                    <a:pt x="417094" y="1185792"/>
                    <a:pt x="407569" y="1187697"/>
                    <a:pt x="398044" y="1188650"/>
                  </a:cubicBezTo>
                  <a:cubicBezTo>
                    <a:pt x="388519" y="1189602"/>
                    <a:pt x="378994" y="1190554"/>
                    <a:pt x="368516" y="1190554"/>
                  </a:cubicBezTo>
                  <a:cubicBezTo>
                    <a:pt x="311366" y="1190554"/>
                    <a:pt x="259931" y="1167694"/>
                    <a:pt x="222784" y="1130547"/>
                  </a:cubicBezTo>
                  <a:cubicBezTo>
                    <a:pt x="215164" y="1122927"/>
                    <a:pt x="208496" y="1115307"/>
                    <a:pt x="201829" y="1106734"/>
                  </a:cubicBezTo>
                  <a:cubicBezTo>
                    <a:pt x="189446" y="1072444"/>
                    <a:pt x="160871" y="1053394"/>
                    <a:pt x="164681" y="1018152"/>
                  </a:cubicBezTo>
                  <a:cubicBezTo>
                    <a:pt x="162776" y="1007674"/>
                    <a:pt x="161824" y="996244"/>
                    <a:pt x="161824" y="984814"/>
                  </a:cubicBezTo>
                  <a:cubicBezTo>
                    <a:pt x="161824" y="976242"/>
                    <a:pt x="168491" y="967669"/>
                    <a:pt x="177064" y="966717"/>
                  </a:cubicBezTo>
                  <a:cubicBezTo>
                    <a:pt x="188494" y="964812"/>
                    <a:pt x="198019" y="973384"/>
                    <a:pt x="198019" y="983862"/>
                  </a:cubicBezTo>
                  <a:cubicBezTo>
                    <a:pt x="198019" y="1078159"/>
                    <a:pt x="275171" y="1155312"/>
                    <a:pt x="369469" y="1155312"/>
                  </a:cubicBezTo>
                  <a:cubicBezTo>
                    <a:pt x="380899" y="1155312"/>
                    <a:pt x="392329" y="1154359"/>
                    <a:pt x="403759" y="1151502"/>
                  </a:cubicBezTo>
                  <a:cubicBezTo>
                    <a:pt x="415189" y="1149597"/>
                    <a:pt x="425666" y="1145787"/>
                    <a:pt x="435191" y="1141977"/>
                  </a:cubicBezTo>
                  <a:cubicBezTo>
                    <a:pt x="485674" y="1129594"/>
                    <a:pt x="514249" y="1101019"/>
                    <a:pt x="525679" y="1053394"/>
                  </a:cubicBezTo>
                  <a:cubicBezTo>
                    <a:pt x="530441" y="1042917"/>
                    <a:pt x="533299" y="1032439"/>
                    <a:pt x="536156" y="1021962"/>
                  </a:cubicBezTo>
                  <a:cubicBezTo>
                    <a:pt x="539014" y="1011484"/>
                    <a:pt x="539966" y="1000054"/>
                    <a:pt x="539966" y="988624"/>
                  </a:cubicBezTo>
                  <a:cubicBezTo>
                    <a:pt x="517106" y="955287"/>
                    <a:pt x="503771" y="915282"/>
                    <a:pt x="503771" y="872419"/>
                  </a:cubicBezTo>
                  <a:cubicBezTo>
                    <a:pt x="503771" y="863847"/>
                    <a:pt x="510439" y="855274"/>
                    <a:pt x="519011" y="854322"/>
                  </a:cubicBezTo>
                  <a:cubicBezTo>
                    <a:pt x="530441" y="852417"/>
                    <a:pt x="539966" y="860989"/>
                    <a:pt x="539966" y="871467"/>
                  </a:cubicBezTo>
                  <a:cubicBezTo>
                    <a:pt x="539966" y="965764"/>
                    <a:pt x="617119" y="1042917"/>
                    <a:pt x="711416" y="1042917"/>
                  </a:cubicBezTo>
                  <a:cubicBezTo>
                    <a:pt x="715226" y="1042917"/>
                    <a:pt x="718084" y="1042917"/>
                    <a:pt x="721894" y="1042917"/>
                  </a:cubicBezTo>
                  <a:cubicBezTo>
                    <a:pt x="813334" y="1009579"/>
                    <a:pt x="879056" y="921949"/>
                    <a:pt x="879056" y="818127"/>
                  </a:cubicBezTo>
                  <a:cubicBezTo>
                    <a:pt x="879056" y="721924"/>
                    <a:pt x="821906" y="639057"/>
                    <a:pt x="739991" y="600957"/>
                  </a:cubicBezTo>
                  <a:cubicBezTo>
                    <a:pt x="718084" y="612387"/>
                    <a:pt x="693319" y="618102"/>
                    <a:pt x="666649" y="618102"/>
                  </a:cubicBezTo>
                  <a:cubicBezTo>
                    <a:pt x="637121" y="618102"/>
                    <a:pt x="608546" y="610482"/>
                    <a:pt x="583781" y="597147"/>
                  </a:cubicBezTo>
                  <a:cubicBezTo>
                    <a:pt x="575209" y="592384"/>
                    <a:pt x="567589" y="587622"/>
                    <a:pt x="559969" y="580954"/>
                  </a:cubicBezTo>
                  <a:cubicBezTo>
                    <a:pt x="523774" y="539044"/>
                    <a:pt x="485674" y="481894"/>
                    <a:pt x="495199" y="424744"/>
                  </a:cubicBezTo>
                  <a:cubicBezTo>
                    <a:pt x="495199" y="415219"/>
                    <a:pt x="514249" y="415219"/>
                    <a:pt x="523774" y="415219"/>
                  </a:cubicBezTo>
                  <a:cubicBezTo>
                    <a:pt x="523774" y="434269"/>
                    <a:pt x="523774" y="443794"/>
                    <a:pt x="533299" y="465702"/>
                  </a:cubicBezTo>
                  <a:cubicBezTo>
                    <a:pt x="535204" y="474274"/>
                    <a:pt x="538061" y="482847"/>
                    <a:pt x="540919" y="490467"/>
                  </a:cubicBezTo>
                  <a:cubicBezTo>
                    <a:pt x="555206" y="530472"/>
                    <a:pt x="579019" y="564762"/>
                    <a:pt x="624739" y="575239"/>
                  </a:cubicBezTo>
                  <a:cubicBezTo>
                    <a:pt x="631406" y="577144"/>
                    <a:pt x="639026" y="579049"/>
                    <a:pt x="645694" y="580002"/>
                  </a:cubicBezTo>
                  <a:cubicBezTo>
                    <a:pt x="653314" y="580954"/>
                    <a:pt x="659981" y="581907"/>
                    <a:pt x="667601" y="581907"/>
                  </a:cubicBezTo>
                  <a:cubicBezTo>
                    <a:pt x="672364" y="581907"/>
                    <a:pt x="677126" y="581907"/>
                    <a:pt x="682841" y="580954"/>
                  </a:cubicBezTo>
                  <a:cubicBezTo>
                    <a:pt x="692366" y="565714"/>
                    <a:pt x="699034" y="549522"/>
                    <a:pt x="703796" y="532377"/>
                  </a:cubicBezTo>
                  <a:cubicBezTo>
                    <a:pt x="706654" y="523804"/>
                    <a:pt x="708559" y="515232"/>
                    <a:pt x="709511" y="505707"/>
                  </a:cubicBezTo>
                  <a:cubicBezTo>
                    <a:pt x="723799" y="461892"/>
                    <a:pt x="714274" y="423792"/>
                    <a:pt x="704749" y="376167"/>
                  </a:cubicBezTo>
                  <a:cubicBezTo>
                    <a:pt x="676174" y="299967"/>
                    <a:pt x="590449" y="280917"/>
                    <a:pt x="513296" y="293299"/>
                  </a:cubicBezTo>
                  <a:cubicBezTo>
                    <a:pt x="504724" y="295204"/>
                    <a:pt x="496151" y="299014"/>
                    <a:pt x="487579" y="301872"/>
                  </a:cubicBezTo>
                  <a:cubicBezTo>
                    <a:pt x="444716" y="319017"/>
                    <a:pt x="399949" y="347592"/>
                    <a:pt x="352324" y="368547"/>
                  </a:cubicBezTo>
                  <a:cubicBezTo>
                    <a:pt x="345656" y="369499"/>
                    <a:pt x="338989" y="370452"/>
                    <a:pt x="333274" y="370452"/>
                  </a:cubicBezTo>
                  <a:cubicBezTo>
                    <a:pt x="274219" y="370452"/>
                    <a:pt x="221831" y="400932"/>
                    <a:pt x="191351" y="445699"/>
                  </a:cubicBezTo>
                  <a:cubicBezTo>
                    <a:pt x="185636" y="455224"/>
                    <a:pt x="179921" y="464749"/>
                    <a:pt x="175159" y="475227"/>
                  </a:cubicBezTo>
                  <a:cubicBezTo>
                    <a:pt x="161824" y="519042"/>
                    <a:pt x="152299" y="557142"/>
                    <a:pt x="175159" y="608577"/>
                  </a:cubicBezTo>
                  <a:cubicBezTo>
                    <a:pt x="179921" y="619054"/>
                    <a:pt x="184684" y="628579"/>
                    <a:pt x="191351" y="638104"/>
                  </a:cubicBezTo>
                  <a:cubicBezTo>
                    <a:pt x="221831" y="684777"/>
                    <a:pt x="274219" y="715257"/>
                    <a:pt x="332321" y="716209"/>
                  </a:cubicBezTo>
                  <a:cubicBezTo>
                    <a:pt x="336131" y="716209"/>
                    <a:pt x="339941" y="714304"/>
                    <a:pt x="343751" y="717162"/>
                  </a:cubicBezTo>
                  <a:cubicBezTo>
                    <a:pt x="395186" y="712399"/>
                    <a:pt x="444716" y="685729"/>
                    <a:pt x="474244" y="639057"/>
                  </a:cubicBezTo>
                  <a:cubicBezTo>
                    <a:pt x="479959" y="630484"/>
                    <a:pt x="492341" y="627627"/>
                    <a:pt x="500914" y="635247"/>
                  </a:cubicBezTo>
                  <a:cubicBezTo>
                    <a:pt x="507581" y="640962"/>
                    <a:pt x="508534" y="651439"/>
                    <a:pt x="503771" y="658107"/>
                  </a:cubicBezTo>
                  <a:cubicBezTo>
                    <a:pt x="444716" y="749547"/>
                    <a:pt x="325654" y="779074"/>
                    <a:pt x="231356" y="728592"/>
                  </a:cubicBezTo>
                  <a:cubicBezTo>
                    <a:pt x="222784" y="768597"/>
                    <a:pt x="196114" y="801934"/>
                    <a:pt x="160871" y="820032"/>
                  </a:cubicBezTo>
                  <a:cubicBezTo>
                    <a:pt x="152299" y="824794"/>
                    <a:pt x="142774" y="828604"/>
                    <a:pt x="132296" y="830509"/>
                  </a:cubicBezTo>
                  <a:cubicBezTo>
                    <a:pt x="123724" y="837177"/>
                    <a:pt x="111341" y="838129"/>
                    <a:pt x="101816" y="835272"/>
                  </a:cubicBezTo>
                  <a:cubicBezTo>
                    <a:pt x="85624" y="824794"/>
                    <a:pt x="76099" y="815269"/>
                    <a:pt x="97054" y="799077"/>
                  </a:cubicBezTo>
                  <a:cubicBezTo>
                    <a:pt x="104674" y="794314"/>
                    <a:pt x="114199" y="791457"/>
                    <a:pt x="124676" y="796219"/>
                  </a:cubicBezTo>
                  <a:cubicBezTo>
                    <a:pt x="132296" y="794314"/>
                    <a:pt x="140869" y="790504"/>
                    <a:pt x="147536" y="786694"/>
                  </a:cubicBezTo>
                  <a:cubicBezTo>
                    <a:pt x="176111" y="770502"/>
                    <a:pt x="196114" y="740974"/>
                    <a:pt x="198019" y="706684"/>
                  </a:cubicBezTo>
                  <a:cubicBezTo>
                    <a:pt x="181826" y="693349"/>
                    <a:pt x="168491" y="678109"/>
                    <a:pt x="158014" y="661917"/>
                  </a:cubicBezTo>
                  <a:cubicBezTo>
                    <a:pt x="152299" y="653344"/>
                    <a:pt x="147536" y="645724"/>
                    <a:pt x="143726" y="637152"/>
                  </a:cubicBezTo>
                  <a:cubicBezTo>
                    <a:pt x="139916" y="628579"/>
                    <a:pt x="137059" y="620007"/>
                    <a:pt x="134201" y="611434"/>
                  </a:cubicBezTo>
                  <a:cubicBezTo>
                    <a:pt x="131344" y="602862"/>
                    <a:pt x="129439" y="593337"/>
                    <a:pt x="127534" y="584764"/>
                  </a:cubicBezTo>
                  <a:cubicBezTo>
                    <a:pt x="123724" y="530472"/>
                    <a:pt x="114199" y="473322"/>
                    <a:pt x="158966" y="432364"/>
                  </a:cubicBezTo>
                  <a:cubicBezTo>
                    <a:pt x="164681" y="423792"/>
                    <a:pt x="170396" y="415219"/>
                    <a:pt x="177064" y="407599"/>
                  </a:cubicBezTo>
                  <a:cubicBezTo>
                    <a:pt x="197066" y="384739"/>
                    <a:pt x="221831" y="365689"/>
                    <a:pt x="249454" y="353307"/>
                  </a:cubicBezTo>
                  <a:cubicBezTo>
                    <a:pt x="177064" y="320922"/>
                    <a:pt x="126581" y="248532"/>
                    <a:pt x="126581" y="164712"/>
                  </a:cubicBezTo>
                  <a:cubicBezTo>
                    <a:pt x="126581" y="156139"/>
                    <a:pt x="133249" y="147567"/>
                    <a:pt x="141821" y="146614"/>
                  </a:cubicBezTo>
                  <a:cubicBezTo>
                    <a:pt x="153251" y="144709"/>
                    <a:pt x="162776" y="153282"/>
                    <a:pt x="162776" y="163759"/>
                  </a:cubicBezTo>
                  <a:cubicBezTo>
                    <a:pt x="162776" y="175189"/>
                    <a:pt x="163729" y="187572"/>
                    <a:pt x="166586" y="198049"/>
                  </a:cubicBezTo>
                  <a:cubicBezTo>
                    <a:pt x="182779" y="276154"/>
                    <a:pt x="251359" y="335209"/>
                    <a:pt x="334226" y="335209"/>
                  </a:cubicBezTo>
                  <a:cubicBezTo>
                    <a:pt x="344704" y="335209"/>
                    <a:pt x="354229" y="334257"/>
                    <a:pt x="364706" y="332352"/>
                  </a:cubicBezTo>
                  <a:cubicBezTo>
                    <a:pt x="410426" y="328542"/>
                    <a:pt x="458051" y="290442"/>
                    <a:pt x="479959" y="253294"/>
                  </a:cubicBezTo>
                  <a:cubicBezTo>
                    <a:pt x="484721" y="244722"/>
                    <a:pt x="489484" y="236149"/>
                    <a:pt x="493294" y="227577"/>
                  </a:cubicBezTo>
                  <a:cubicBezTo>
                    <a:pt x="524726" y="80892"/>
                    <a:pt x="381851" y="-4833"/>
                    <a:pt x="261836" y="8502"/>
                  </a:cubicBezTo>
                  <a:cubicBezTo>
                    <a:pt x="250406" y="8502"/>
                    <a:pt x="239929" y="10407"/>
                    <a:pt x="228499" y="12312"/>
                  </a:cubicBezTo>
                  <a:cubicBezTo>
                    <a:pt x="195161" y="18027"/>
                    <a:pt x="163729" y="30409"/>
                    <a:pt x="135154" y="50412"/>
                  </a:cubicBezTo>
                  <a:cubicBezTo>
                    <a:pt x="125629" y="57079"/>
                    <a:pt x="117056" y="63747"/>
                    <a:pt x="108484" y="71367"/>
                  </a:cubicBezTo>
                  <a:cubicBezTo>
                    <a:pt x="66574" y="109467"/>
                    <a:pt x="37046" y="161854"/>
                    <a:pt x="30379" y="221862"/>
                  </a:cubicBezTo>
                  <a:lnTo>
                    <a:pt x="28474" y="220909"/>
                  </a:lnTo>
                  <a:cubicBezTo>
                    <a:pt x="28474" y="220909"/>
                    <a:pt x="28474" y="243769"/>
                    <a:pt x="28474" y="280917"/>
                  </a:cubicBezTo>
                  <a:cubicBezTo>
                    <a:pt x="28474" y="290442"/>
                    <a:pt x="28474" y="299967"/>
                    <a:pt x="28474" y="311397"/>
                  </a:cubicBezTo>
                  <a:cubicBezTo>
                    <a:pt x="20854" y="415219"/>
                    <a:pt x="-7721" y="510469"/>
                    <a:pt x="17044" y="619054"/>
                  </a:cubicBezTo>
                  <a:cubicBezTo>
                    <a:pt x="17996" y="629532"/>
                    <a:pt x="19901" y="640009"/>
                    <a:pt x="21806" y="650487"/>
                  </a:cubicBezTo>
                  <a:cubicBezTo>
                    <a:pt x="23711" y="660964"/>
                    <a:pt x="25616" y="671442"/>
                    <a:pt x="28474" y="681919"/>
                  </a:cubicBezTo>
                  <a:cubicBezTo>
                    <a:pt x="28474" y="690492"/>
                    <a:pt x="29426" y="699064"/>
                    <a:pt x="29426" y="707637"/>
                  </a:cubicBezTo>
                  <a:cubicBezTo>
                    <a:pt x="29426" y="767644"/>
                    <a:pt x="58001" y="834319"/>
                    <a:pt x="38951" y="891469"/>
                  </a:cubicBezTo>
                  <a:cubicBezTo>
                    <a:pt x="67526" y="891469"/>
                    <a:pt x="86576" y="853369"/>
                    <a:pt x="117056" y="857179"/>
                  </a:cubicBezTo>
                  <a:cubicBezTo>
                    <a:pt x="126581" y="855274"/>
                    <a:pt x="137059" y="854322"/>
                    <a:pt x="147536" y="854322"/>
                  </a:cubicBezTo>
                  <a:cubicBezTo>
                    <a:pt x="156109" y="855274"/>
                    <a:pt x="165634" y="857179"/>
                    <a:pt x="174206" y="859084"/>
                  </a:cubicBezTo>
                  <a:cubicBezTo>
                    <a:pt x="256121" y="881944"/>
                    <a:pt x="303746" y="967669"/>
                    <a:pt x="280886" y="1049584"/>
                  </a:cubicBezTo>
                  <a:cubicBezTo>
                    <a:pt x="278981" y="1056252"/>
                    <a:pt x="273266" y="1060062"/>
                    <a:pt x="266599" y="1060062"/>
                  </a:cubicBezTo>
                  <a:cubicBezTo>
                    <a:pt x="258026" y="1059109"/>
                    <a:pt x="253264" y="1050537"/>
                    <a:pt x="255169" y="1042917"/>
                  </a:cubicBezTo>
                  <a:cubicBezTo>
                    <a:pt x="274219" y="974337"/>
                    <a:pt x="235166" y="903852"/>
                    <a:pt x="166586" y="884802"/>
                  </a:cubicBezTo>
                  <a:cubicBezTo>
                    <a:pt x="158014" y="881944"/>
                    <a:pt x="148489" y="880992"/>
                    <a:pt x="139916" y="880039"/>
                  </a:cubicBezTo>
                  <a:cubicBezTo>
                    <a:pt x="131344" y="879087"/>
                    <a:pt x="122771" y="879087"/>
                    <a:pt x="115151" y="880039"/>
                  </a:cubicBezTo>
                  <a:cubicBezTo>
                    <a:pt x="107531" y="880992"/>
                    <a:pt x="99911" y="882897"/>
                    <a:pt x="94196" y="885754"/>
                  </a:cubicBezTo>
                  <a:cubicBezTo>
                    <a:pt x="57049" y="900042"/>
                    <a:pt x="37999" y="938142"/>
                    <a:pt x="29426" y="975289"/>
                  </a:cubicBezTo>
                  <a:cubicBezTo>
                    <a:pt x="27521" y="985767"/>
                    <a:pt x="25616" y="996244"/>
                    <a:pt x="23711" y="1006722"/>
                  </a:cubicBezTo>
                  <a:cubicBezTo>
                    <a:pt x="9424" y="1101019"/>
                    <a:pt x="11329" y="1195317"/>
                    <a:pt x="26569" y="1287709"/>
                  </a:cubicBezTo>
                  <a:cubicBezTo>
                    <a:pt x="26569" y="1302950"/>
                    <a:pt x="26569" y="1312475"/>
                    <a:pt x="26569" y="1312475"/>
                  </a:cubicBezTo>
                  <a:cubicBezTo>
                    <a:pt x="58001" y="1292472"/>
                    <a:pt x="96101" y="1281042"/>
                    <a:pt x="136106" y="1281042"/>
                  </a:cubicBezTo>
                  <a:cubicBezTo>
                    <a:pt x="217069" y="1282947"/>
                    <a:pt x="285649" y="1328667"/>
                    <a:pt x="320891" y="1394389"/>
                  </a:cubicBezTo>
                  <a:close/>
                  <a:moveTo>
                    <a:pt x="721894" y="944809"/>
                  </a:moveTo>
                  <a:cubicBezTo>
                    <a:pt x="793331" y="882897"/>
                    <a:pt x="801904" y="775264"/>
                    <a:pt x="740944" y="702874"/>
                  </a:cubicBezTo>
                  <a:cubicBezTo>
                    <a:pt x="738086" y="700017"/>
                    <a:pt x="736181" y="697159"/>
                    <a:pt x="733324" y="694302"/>
                  </a:cubicBezTo>
                  <a:cubicBezTo>
                    <a:pt x="733324" y="694302"/>
                    <a:pt x="733324" y="694302"/>
                    <a:pt x="733324" y="693349"/>
                  </a:cubicBezTo>
                  <a:lnTo>
                    <a:pt x="752374" y="663822"/>
                  </a:lnTo>
                  <a:cubicBezTo>
                    <a:pt x="752374" y="663822"/>
                    <a:pt x="753326" y="663822"/>
                    <a:pt x="753326" y="663822"/>
                  </a:cubicBezTo>
                  <a:cubicBezTo>
                    <a:pt x="759041" y="668584"/>
                    <a:pt x="763804" y="674299"/>
                    <a:pt x="768566" y="680014"/>
                  </a:cubicBezTo>
                  <a:cubicBezTo>
                    <a:pt x="842861" y="766692"/>
                    <a:pt x="832384" y="896232"/>
                    <a:pt x="746659" y="970527"/>
                  </a:cubicBezTo>
                  <a:cubicBezTo>
                    <a:pt x="739991" y="976242"/>
                    <a:pt x="729514" y="977194"/>
                    <a:pt x="722846" y="971479"/>
                  </a:cubicBezTo>
                  <a:cubicBezTo>
                    <a:pt x="713321" y="963859"/>
                    <a:pt x="714274" y="951477"/>
                    <a:pt x="721894" y="944809"/>
                  </a:cubicBezTo>
                  <a:close/>
                </a:path>
              </a:pathLst>
            </a:custGeom>
            <a:solidFill>
              <a:schemeClr val="accent3"/>
            </a:solidFill>
            <a:ln w="9525" cap="flat">
              <a:noFill/>
              <a:prstDash val="solid"/>
              <a:miter/>
            </a:ln>
          </p:spPr>
          <p:txBody>
            <a:bodyPr rtlCol="0" anchor="ctr"/>
            <a:lstStyle/>
            <a:p>
              <a:endParaRPr lang="en-US" sz="1350"/>
            </a:p>
          </p:txBody>
        </p:sp>
      </p:grpSp>
      <p:pic>
        <p:nvPicPr>
          <p:cNvPr id="2050" name="Picture 2" descr="Neurotransmitter systems - online present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31095" y="1436495"/>
            <a:ext cx="4066785" cy="3046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7587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b="1" dirty="0" smtClean="0">
                <a:solidFill>
                  <a:schemeClr val="tx1">
                    <a:lumMod val="75000"/>
                    <a:lumOff val="25000"/>
                  </a:schemeClr>
                </a:solidFill>
              </a:rPr>
              <a:t>Epidemiology </a:t>
            </a:r>
          </a:p>
        </p:txBody>
      </p:sp>
      <p:sp>
        <p:nvSpPr>
          <p:cNvPr id="6" name="Rectangle 5"/>
          <p:cNvSpPr/>
          <p:nvPr/>
        </p:nvSpPr>
        <p:spPr>
          <a:xfrm>
            <a:off x="3929058" y="1071552"/>
            <a:ext cx="1143008" cy="17859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5" name="Oval 8">
            <a:extLst>
              <a:ext uri="{FF2B5EF4-FFF2-40B4-BE49-F238E27FC236}">
                <a16:creationId xmlns="" xmlns:a16="http://schemas.microsoft.com/office/drawing/2014/main" id="{DE25AF50-FA87-4F55-917E-2C3E09C144FD}"/>
              </a:ext>
            </a:extLst>
          </p:cNvPr>
          <p:cNvSpPr/>
          <p:nvPr/>
        </p:nvSpPr>
        <p:spPr>
          <a:xfrm>
            <a:off x="3428992" y="928676"/>
            <a:ext cx="2214578" cy="1857388"/>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6786902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619672" y="123478"/>
            <a:ext cx="7524328" cy="576064"/>
          </a:xfrm>
        </p:spPr>
        <p:txBody>
          <a:bodyPr/>
          <a:lstStyle/>
          <a:p>
            <a:r>
              <a:rPr lang="en-US" dirty="0" smtClean="0"/>
              <a:t>Epidemiology</a:t>
            </a:r>
            <a:endParaRPr lang="en-US" dirty="0"/>
          </a:p>
        </p:txBody>
      </p:sp>
      <p:sp>
        <p:nvSpPr>
          <p:cNvPr id="5" name="Text Placeholder 4"/>
          <p:cNvSpPr>
            <a:spLocks noGrp="1"/>
          </p:cNvSpPr>
          <p:nvPr>
            <p:ph type="body" sz="quarter" idx="11"/>
          </p:nvPr>
        </p:nvSpPr>
        <p:spPr>
          <a:xfrm>
            <a:off x="1763688" y="1491630"/>
            <a:ext cx="7056784" cy="2736304"/>
          </a:xfrm>
        </p:spPr>
        <p:txBody>
          <a:bodyPr/>
          <a:lstStyle/>
          <a:p>
            <a:pPr marL="285750" indent="-285750" algn="l">
              <a:buFont typeface="Arial" pitchFamily="34" charset="0"/>
              <a:buChar char="•"/>
            </a:pPr>
            <a:r>
              <a:rPr lang="en-US" sz="2000" dirty="0"/>
              <a:t>Life-time prevalence: </a:t>
            </a:r>
            <a:r>
              <a:rPr lang="en-US" sz="2000" dirty="0" smtClean="0"/>
              <a:t>1% </a:t>
            </a:r>
            <a:r>
              <a:rPr lang="en-US" sz="2000" dirty="0"/>
              <a:t>(approximation</a:t>
            </a:r>
            <a:r>
              <a:rPr lang="en-US" sz="2000" dirty="0" smtClean="0"/>
              <a:t>).</a:t>
            </a:r>
          </a:p>
          <a:p>
            <a:pPr marL="285750" indent="-285750" algn="l">
              <a:buFont typeface="Arial" pitchFamily="34" charset="0"/>
              <a:buChar char="•"/>
            </a:pPr>
            <a:r>
              <a:rPr lang="en-US" sz="2000" dirty="0" smtClean="0"/>
              <a:t>Female = Male.</a:t>
            </a:r>
          </a:p>
          <a:p>
            <a:pPr marL="285750" indent="-285750" algn="l">
              <a:buFont typeface="Arial" pitchFamily="34" charset="0"/>
              <a:buChar char="•"/>
            </a:pPr>
            <a:r>
              <a:rPr lang="en-US" sz="2000" dirty="0" smtClean="0"/>
              <a:t>Onset </a:t>
            </a:r>
            <a:r>
              <a:rPr lang="en-US" sz="2000" dirty="0"/>
              <a:t>is earlier in men than in </a:t>
            </a:r>
            <a:r>
              <a:rPr lang="en-US" sz="2000" dirty="0" smtClean="0"/>
              <a:t>women.</a:t>
            </a:r>
          </a:p>
          <a:p>
            <a:pPr marL="285750" indent="-285750" algn="l">
              <a:buFont typeface="Arial" pitchFamily="34" charset="0"/>
              <a:buChar char="•"/>
            </a:pPr>
            <a:r>
              <a:rPr lang="en-US" sz="2000" dirty="0"/>
              <a:t>P</a:t>
            </a:r>
            <a:r>
              <a:rPr lang="en-US" sz="2000" dirty="0" smtClean="0"/>
              <a:t>eak age </a:t>
            </a:r>
            <a:r>
              <a:rPr lang="en-US" sz="2000" dirty="0"/>
              <a:t>of onset i</a:t>
            </a:r>
            <a:r>
              <a:rPr lang="en-US" sz="2000" dirty="0" smtClean="0"/>
              <a:t>n men is 10  </a:t>
            </a:r>
            <a:r>
              <a:rPr lang="en-US" sz="2000" dirty="0"/>
              <a:t>to  25  </a:t>
            </a:r>
            <a:r>
              <a:rPr lang="en-US" sz="2000" dirty="0" smtClean="0"/>
              <a:t>years.</a:t>
            </a:r>
          </a:p>
          <a:p>
            <a:pPr marL="285750" indent="-285750" algn="l">
              <a:buFont typeface="Arial" pitchFamily="34" charset="0"/>
              <a:buChar char="•"/>
            </a:pPr>
            <a:r>
              <a:rPr lang="en-US" sz="2000" dirty="0"/>
              <a:t>Peak </a:t>
            </a:r>
            <a:r>
              <a:rPr lang="en-US" sz="2000" dirty="0" smtClean="0"/>
              <a:t>age of onset in women is 25 to 35 years.</a:t>
            </a:r>
          </a:p>
          <a:p>
            <a:pPr marL="285750" indent="-285750" algn="l">
              <a:buFont typeface="Arial" pitchFamily="34" charset="0"/>
              <a:buChar char="•"/>
            </a:pPr>
            <a:r>
              <a:rPr lang="en-US" sz="2000" dirty="0"/>
              <a:t>Extremely rare onset before age </a:t>
            </a:r>
            <a:r>
              <a:rPr lang="en-US" sz="2000" dirty="0" smtClean="0"/>
              <a:t>of 10 </a:t>
            </a:r>
            <a:r>
              <a:rPr lang="en-US" sz="2000" dirty="0"/>
              <a:t>years or after </a:t>
            </a:r>
            <a:r>
              <a:rPr lang="en-US" sz="2000" dirty="0" smtClean="0"/>
              <a:t>age  of 60 </a:t>
            </a:r>
            <a:r>
              <a:rPr lang="en-US" sz="2000" dirty="0"/>
              <a:t>years</a:t>
            </a:r>
            <a:r>
              <a:rPr lang="en-US" sz="2000" dirty="0" smtClean="0"/>
              <a:t>. </a:t>
            </a:r>
          </a:p>
        </p:txBody>
      </p:sp>
      <p:sp>
        <p:nvSpPr>
          <p:cNvPr id="6" name="Rectangle 5"/>
          <p:cNvSpPr/>
          <p:nvPr/>
        </p:nvSpPr>
        <p:spPr>
          <a:xfrm>
            <a:off x="0" y="0"/>
            <a:ext cx="1547664" cy="5143500"/>
          </a:xfrm>
          <a:prstGeom prst="rect">
            <a:avLst/>
          </a:prstGeom>
          <a:solidFill>
            <a:srgbClr val="32A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8">
            <a:extLst>
              <a:ext uri="{FF2B5EF4-FFF2-40B4-BE49-F238E27FC236}">
                <a16:creationId xmlns="" xmlns:a16="http://schemas.microsoft.com/office/drawing/2014/main" id="{DE25AF50-FA87-4F55-917E-2C3E09C144FD}"/>
              </a:ext>
            </a:extLst>
          </p:cNvPr>
          <p:cNvSpPr/>
          <p:nvPr/>
        </p:nvSpPr>
        <p:spPr>
          <a:xfrm>
            <a:off x="197768" y="3435846"/>
            <a:ext cx="1152128" cy="1224136"/>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TextBox 7"/>
          <p:cNvSpPr txBox="1"/>
          <p:nvPr/>
        </p:nvSpPr>
        <p:spPr>
          <a:xfrm>
            <a:off x="1547664" y="4803998"/>
            <a:ext cx="7488832" cy="215444"/>
          </a:xfrm>
          <a:prstGeom prst="rect">
            <a:avLst/>
          </a:prstGeom>
          <a:noFill/>
        </p:spPr>
        <p:txBody>
          <a:bodyPr wrap="square" rtlCol="0">
            <a:spAutoFit/>
          </a:bodyPr>
          <a:lstStyle/>
          <a:p>
            <a:r>
              <a:rPr lang="en-US" sz="800" dirty="0"/>
              <a:t>KAPLAN &amp; </a:t>
            </a:r>
            <a:r>
              <a:rPr lang="en-US" sz="800" dirty="0" smtClean="0"/>
              <a:t>SADOCK’S Synopsis </a:t>
            </a:r>
            <a:r>
              <a:rPr lang="en-US" sz="800" dirty="0"/>
              <a:t>of </a:t>
            </a:r>
            <a:r>
              <a:rPr lang="en-US" sz="800" dirty="0" smtClean="0"/>
              <a:t>Psychiatry Behavioral </a:t>
            </a:r>
            <a:r>
              <a:rPr lang="en-US" sz="800" dirty="0"/>
              <a:t>Sciences/Clinical </a:t>
            </a:r>
            <a:r>
              <a:rPr lang="en-US" sz="800" dirty="0" smtClean="0"/>
              <a:t>Psychiatry 11</a:t>
            </a:r>
            <a:r>
              <a:rPr lang="en-US" sz="800" baseline="30000" dirty="0" smtClean="0"/>
              <a:t>th</a:t>
            </a:r>
            <a:r>
              <a:rPr lang="en-US" sz="800" dirty="0" smtClean="0"/>
              <a:t> edition</a:t>
            </a:r>
            <a:endParaRPr lang="en-US" sz="800" dirty="0"/>
          </a:p>
        </p:txBody>
      </p:sp>
    </p:spTree>
    <p:extLst>
      <p:ext uri="{BB962C8B-B14F-4D97-AF65-F5344CB8AC3E}">
        <p14:creationId xmlns:p14="http://schemas.microsoft.com/office/powerpoint/2010/main" val="29263302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619672" y="123478"/>
            <a:ext cx="7524328" cy="576064"/>
          </a:xfrm>
        </p:spPr>
        <p:txBody>
          <a:bodyPr/>
          <a:lstStyle/>
          <a:p>
            <a:r>
              <a:rPr lang="en-US" dirty="0" smtClean="0"/>
              <a:t>Epidemiology</a:t>
            </a:r>
            <a:endParaRPr lang="en-US" dirty="0"/>
          </a:p>
        </p:txBody>
      </p:sp>
      <p:sp>
        <p:nvSpPr>
          <p:cNvPr id="5" name="Text Placeholder 4"/>
          <p:cNvSpPr>
            <a:spLocks noGrp="1"/>
          </p:cNvSpPr>
          <p:nvPr>
            <p:ph type="body" sz="quarter" idx="11"/>
          </p:nvPr>
        </p:nvSpPr>
        <p:spPr>
          <a:xfrm>
            <a:off x="1763688" y="1491630"/>
            <a:ext cx="7272808" cy="2736304"/>
          </a:xfrm>
        </p:spPr>
        <p:txBody>
          <a:bodyPr/>
          <a:lstStyle/>
          <a:p>
            <a:pPr marL="342900" indent="-342900" algn="l">
              <a:buFont typeface="Arial" panose="020B0604020202020204" pitchFamily="34" charset="0"/>
              <a:buChar char="•"/>
            </a:pPr>
            <a:r>
              <a:rPr lang="en-US" sz="2000" dirty="0"/>
              <a:t>No race-based </a:t>
            </a:r>
            <a:r>
              <a:rPr lang="en-US" sz="2000" dirty="0" smtClean="0"/>
              <a:t>differences.</a:t>
            </a:r>
            <a:endParaRPr lang="en-US" sz="2000" dirty="0"/>
          </a:p>
          <a:p>
            <a:pPr marL="342900" indent="-342900" algn="l">
              <a:buFont typeface="Arial" panose="020B0604020202020204" pitchFamily="34" charset="0"/>
              <a:buChar char="•"/>
            </a:pPr>
            <a:r>
              <a:rPr lang="en-US" sz="2000" dirty="0"/>
              <a:t>M</a:t>
            </a:r>
            <a:r>
              <a:rPr lang="en-US" sz="2000" dirty="0" smtClean="0"/>
              <a:t>en </a:t>
            </a:r>
            <a:r>
              <a:rPr lang="en-US" sz="2000" dirty="0"/>
              <a:t>are more likely to be impaired by negative  </a:t>
            </a:r>
            <a:r>
              <a:rPr lang="en-US" sz="2000" dirty="0" smtClean="0"/>
              <a:t>symptoms.</a:t>
            </a:r>
          </a:p>
          <a:p>
            <a:pPr marL="342900" indent="-342900" algn="l">
              <a:buFont typeface="Arial" panose="020B0604020202020204" pitchFamily="34" charset="0"/>
              <a:buChar char="•"/>
            </a:pPr>
            <a:r>
              <a:rPr lang="en-US" sz="2000" dirty="0"/>
              <a:t>W</a:t>
            </a:r>
            <a:r>
              <a:rPr lang="en-US" sz="2000" dirty="0" smtClean="0"/>
              <a:t>omen  </a:t>
            </a:r>
            <a:r>
              <a:rPr lang="en-US" sz="2000" dirty="0"/>
              <a:t>are more likely to have better social  </a:t>
            </a:r>
            <a:r>
              <a:rPr lang="en-US" sz="2000" dirty="0" err="1" smtClean="0"/>
              <a:t>functining</a:t>
            </a:r>
            <a:r>
              <a:rPr lang="en-US" sz="2000" dirty="0" smtClean="0"/>
              <a:t>.</a:t>
            </a:r>
            <a:endParaRPr lang="en-US" sz="2000" dirty="0"/>
          </a:p>
        </p:txBody>
      </p:sp>
      <p:sp>
        <p:nvSpPr>
          <p:cNvPr id="6" name="Rectangle 5"/>
          <p:cNvSpPr/>
          <p:nvPr/>
        </p:nvSpPr>
        <p:spPr>
          <a:xfrm>
            <a:off x="0" y="0"/>
            <a:ext cx="1547664" cy="5143500"/>
          </a:xfrm>
          <a:prstGeom prst="rect">
            <a:avLst/>
          </a:prstGeom>
          <a:solidFill>
            <a:srgbClr val="32A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8">
            <a:extLst>
              <a:ext uri="{FF2B5EF4-FFF2-40B4-BE49-F238E27FC236}">
                <a16:creationId xmlns="" xmlns:a16="http://schemas.microsoft.com/office/drawing/2014/main" id="{DE25AF50-FA87-4F55-917E-2C3E09C144FD}"/>
              </a:ext>
            </a:extLst>
          </p:cNvPr>
          <p:cNvSpPr/>
          <p:nvPr/>
        </p:nvSpPr>
        <p:spPr>
          <a:xfrm>
            <a:off x="197768" y="3435846"/>
            <a:ext cx="1152128" cy="1224136"/>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TextBox 7"/>
          <p:cNvSpPr txBox="1"/>
          <p:nvPr/>
        </p:nvSpPr>
        <p:spPr>
          <a:xfrm>
            <a:off x="1547664" y="4803998"/>
            <a:ext cx="7488832" cy="215444"/>
          </a:xfrm>
          <a:prstGeom prst="rect">
            <a:avLst/>
          </a:prstGeom>
          <a:noFill/>
        </p:spPr>
        <p:txBody>
          <a:bodyPr wrap="square" rtlCol="0">
            <a:spAutoFit/>
          </a:bodyPr>
          <a:lstStyle/>
          <a:p>
            <a:r>
              <a:rPr lang="en-US" sz="800" dirty="0"/>
              <a:t>KAPLAN &amp; </a:t>
            </a:r>
            <a:r>
              <a:rPr lang="en-US" sz="800" dirty="0" smtClean="0"/>
              <a:t>SADOCK’S Synopsis </a:t>
            </a:r>
            <a:r>
              <a:rPr lang="en-US" sz="800" dirty="0"/>
              <a:t>of </a:t>
            </a:r>
            <a:r>
              <a:rPr lang="en-US" sz="800" dirty="0" smtClean="0"/>
              <a:t>Psychiatry Behavioral </a:t>
            </a:r>
            <a:r>
              <a:rPr lang="en-US" sz="800" dirty="0"/>
              <a:t>Sciences/Clinical </a:t>
            </a:r>
            <a:r>
              <a:rPr lang="en-US" sz="800" dirty="0" smtClean="0"/>
              <a:t>Psychiatry 11</a:t>
            </a:r>
            <a:r>
              <a:rPr lang="en-US" sz="800" baseline="30000" dirty="0" smtClean="0"/>
              <a:t>th</a:t>
            </a:r>
            <a:r>
              <a:rPr lang="en-US" sz="800" dirty="0" smtClean="0"/>
              <a:t> edition</a:t>
            </a:r>
            <a:endParaRPr lang="en-US" sz="800" dirty="0"/>
          </a:p>
        </p:txBody>
      </p:sp>
    </p:spTree>
    <p:extLst>
      <p:ext uri="{BB962C8B-B14F-4D97-AF65-F5344CB8AC3E}">
        <p14:creationId xmlns:p14="http://schemas.microsoft.com/office/powerpoint/2010/main" val="35767052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619672" y="123478"/>
            <a:ext cx="7524328" cy="576064"/>
          </a:xfrm>
        </p:spPr>
        <p:txBody>
          <a:bodyPr/>
          <a:lstStyle/>
          <a:p>
            <a:r>
              <a:rPr lang="en-US" dirty="0" smtClean="0"/>
              <a:t>Epidemiology</a:t>
            </a:r>
            <a:endParaRPr lang="en-US" dirty="0"/>
          </a:p>
        </p:txBody>
      </p:sp>
      <p:sp>
        <p:nvSpPr>
          <p:cNvPr id="5" name="Text Placeholder 4"/>
          <p:cNvSpPr>
            <a:spLocks noGrp="1"/>
          </p:cNvSpPr>
          <p:nvPr>
            <p:ph type="body" sz="quarter" idx="11"/>
          </p:nvPr>
        </p:nvSpPr>
        <p:spPr>
          <a:xfrm>
            <a:off x="1763688" y="1491630"/>
            <a:ext cx="7380312" cy="2736304"/>
          </a:xfrm>
        </p:spPr>
        <p:txBody>
          <a:bodyPr/>
          <a:lstStyle/>
          <a:p>
            <a:pPr marL="342900" indent="-342900" algn="l">
              <a:buFont typeface="Arial" panose="020B0604020202020204" pitchFamily="34" charset="0"/>
              <a:buChar char="•"/>
            </a:pPr>
            <a:r>
              <a:rPr lang="en-US" sz="2000" dirty="0" smtClean="0"/>
              <a:t>Persons </a:t>
            </a:r>
            <a:r>
              <a:rPr lang="en-US" sz="2000" dirty="0"/>
              <a:t>who develop schizophrenia are more  likely to have been born in the winter and early spring and less likely </a:t>
            </a:r>
            <a:r>
              <a:rPr lang="en-US" sz="2000" dirty="0" smtClean="0"/>
              <a:t>to     </a:t>
            </a:r>
            <a:r>
              <a:rPr lang="en-US" sz="2000" dirty="0"/>
              <a:t>have been born  in late spring and summer. </a:t>
            </a:r>
          </a:p>
          <a:p>
            <a:pPr marL="342900" indent="-342900" algn="l">
              <a:buFont typeface="Arial" panose="020B0604020202020204" pitchFamily="34" charset="0"/>
              <a:buChar char="•"/>
            </a:pPr>
            <a:r>
              <a:rPr lang="en-US" sz="2000" dirty="0" smtClean="0"/>
              <a:t>Season </a:t>
            </a:r>
            <a:r>
              <a:rPr lang="en-US" sz="2000" dirty="0"/>
              <a:t>specific risk factors , such as a virus or a </a:t>
            </a:r>
            <a:r>
              <a:rPr lang="en-US" sz="2000" dirty="0" smtClean="0"/>
              <a:t>seasonal   </a:t>
            </a:r>
            <a:r>
              <a:rPr lang="en-US" sz="2000" dirty="0"/>
              <a:t>change in diet.</a:t>
            </a:r>
          </a:p>
        </p:txBody>
      </p:sp>
      <p:sp>
        <p:nvSpPr>
          <p:cNvPr id="6" name="Rectangle 5"/>
          <p:cNvSpPr/>
          <p:nvPr/>
        </p:nvSpPr>
        <p:spPr>
          <a:xfrm>
            <a:off x="0" y="0"/>
            <a:ext cx="1547664" cy="5143500"/>
          </a:xfrm>
          <a:prstGeom prst="rect">
            <a:avLst/>
          </a:prstGeom>
          <a:solidFill>
            <a:srgbClr val="32A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8">
            <a:extLst>
              <a:ext uri="{FF2B5EF4-FFF2-40B4-BE49-F238E27FC236}">
                <a16:creationId xmlns="" xmlns:a16="http://schemas.microsoft.com/office/drawing/2014/main" id="{DE25AF50-FA87-4F55-917E-2C3E09C144FD}"/>
              </a:ext>
            </a:extLst>
          </p:cNvPr>
          <p:cNvSpPr/>
          <p:nvPr/>
        </p:nvSpPr>
        <p:spPr>
          <a:xfrm>
            <a:off x="197768" y="3435846"/>
            <a:ext cx="1152128" cy="1224136"/>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TextBox 7"/>
          <p:cNvSpPr txBox="1"/>
          <p:nvPr/>
        </p:nvSpPr>
        <p:spPr>
          <a:xfrm>
            <a:off x="1547664" y="4803998"/>
            <a:ext cx="7488832" cy="215444"/>
          </a:xfrm>
          <a:prstGeom prst="rect">
            <a:avLst/>
          </a:prstGeom>
          <a:noFill/>
        </p:spPr>
        <p:txBody>
          <a:bodyPr wrap="square" rtlCol="0">
            <a:spAutoFit/>
          </a:bodyPr>
          <a:lstStyle/>
          <a:p>
            <a:r>
              <a:rPr lang="en-US" sz="800" dirty="0"/>
              <a:t>KAPLAN &amp; </a:t>
            </a:r>
            <a:r>
              <a:rPr lang="en-US" sz="800" dirty="0" smtClean="0"/>
              <a:t>SADOCK’S Synopsis </a:t>
            </a:r>
            <a:r>
              <a:rPr lang="en-US" sz="800" dirty="0"/>
              <a:t>of </a:t>
            </a:r>
            <a:r>
              <a:rPr lang="en-US" sz="800" dirty="0" smtClean="0"/>
              <a:t>Psychiatry Behavioral </a:t>
            </a:r>
            <a:r>
              <a:rPr lang="en-US" sz="800" dirty="0"/>
              <a:t>Sciences/Clinical </a:t>
            </a:r>
            <a:r>
              <a:rPr lang="en-US" sz="800" dirty="0" smtClean="0"/>
              <a:t>Psychiatry 11</a:t>
            </a:r>
            <a:r>
              <a:rPr lang="en-US" sz="800" baseline="30000" dirty="0" smtClean="0"/>
              <a:t>th</a:t>
            </a:r>
            <a:r>
              <a:rPr lang="en-US" sz="800" dirty="0" smtClean="0"/>
              <a:t> edition</a:t>
            </a:r>
            <a:endParaRPr lang="en-US" sz="800" dirty="0"/>
          </a:p>
        </p:txBody>
      </p:sp>
    </p:spTree>
    <p:extLst>
      <p:ext uri="{BB962C8B-B14F-4D97-AF65-F5344CB8AC3E}">
        <p14:creationId xmlns:p14="http://schemas.microsoft.com/office/powerpoint/2010/main" val="10599156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b="1" dirty="0" smtClean="0">
                <a:solidFill>
                  <a:schemeClr val="tx1">
                    <a:lumMod val="75000"/>
                    <a:lumOff val="25000"/>
                  </a:schemeClr>
                </a:solidFill>
              </a:rPr>
              <a:t>Symptoms</a:t>
            </a:r>
          </a:p>
        </p:txBody>
      </p:sp>
      <p:sp>
        <p:nvSpPr>
          <p:cNvPr id="6" name="Rectangle 5"/>
          <p:cNvSpPr/>
          <p:nvPr/>
        </p:nvSpPr>
        <p:spPr>
          <a:xfrm>
            <a:off x="3929058" y="1071552"/>
            <a:ext cx="1143008" cy="17859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5" name="Oval 8">
            <a:extLst>
              <a:ext uri="{FF2B5EF4-FFF2-40B4-BE49-F238E27FC236}">
                <a16:creationId xmlns="" xmlns:a16="http://schemas.microsoft.com/office/drawing/2014/main" id="{DE25AF50-FA87-4F55-917E-2C3E09C144FD}"/>
              </a:ext>
            </a:extLst>
          </p:cNvPr>
          <p:cNvSpPr/>
          <p:nvPr/>
        </p:nvSpPr>
        <p:spPr>
          <a:xfrm>
            <a:off x="3428992" y="928676"/>
            <a:ext cx="2214578" cy="1857388"/>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8833331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619672" y="123478"/>
            <a:ext cx="7524328" cy="576064"/>
          </a:xfrm>
        </p:spPr>
        <p:txBody>
          <a:bodyPr/>
          <a:lstStyle/>
          <a:p>
            <a:r>
              <a:rPr lang="en-US" dirty="0" smtClean="0"/>
              <a:t>Schizophrenia Symptoms</a:t>
            </a:r>
            <a:endParaRPr lang="en-US" dirty="0"/>
          </a:p>
        </p:txBody>
      </p:sp>
      <p:sp>
        <p:nvSpPr>
          <p:cNvPr id="5" name="Text Placeholder 4"/>
          <p:cNvSpPr>
            <a:spLocks noGrp="1"/>
          </p:cNvSpPr>
          <p:nvPr>
            <p:ph type="body" sz="quarter" idx="11"/>
          </p:nvPr>
        </p:nvSpPr>
        <p:spPr>
          <a:xfrm>
            <a:off x="1691680" y="2031690"/>
            <a:ext cx="3096344" cy="2628292"/>
          </a:xfrm>
        </p:spPr>
        <p:txBody>
          <a:bodyPr/>
          <a:lstStyle/>
          <a:p>
            <a:pPr marL="342900" indent="-342900" algn="l">
              <a:buClr>
                <a:srgbClr val="32AEB8"/>
              </a:buClr>
              <a:buFont typeface="Wingdings" pitchFamily="2" charset="2"/>
              <a:buChar char="v"/>
            </a:pPr>
            <a:r>
              <a:rPr lang="en-US" sz="1800" dirty="0" smtClean="0"/>
              <a:t>Delusions</a:t>
            </a:r>
          </a:p>
          <a:p>
            <a:pPr marL="342900" indent="-342900" algn="l">
              <a:buClr>
                <a:srgbClr val="32AEB8"/>
              </a:buClr>
              <a:buFont typeface="Wingdings" pitchFamily="2" charset="2"/>
              <a:buChar char="v"/>
            </a:pPr>
            <a:r>
              <a:rPr lang="en-US" sz="1800" dirty="0" smtClean="0"/>
              <a:t>Hallucinations</a:t>
            </a:r>
            <a:endParaRPr lang="en-US" sz="1800" dirty="0"/>
          </a:p>
          <a:p>
            <a:pPr marL="342900" indent="-342900" algn="l">
              <a:buClr>
                <a:srgbClr val="32AEB8"/>
              </a:buClr>
              <a:buFont typeface="Wingdings" pitchFamily="2" charset="2"/>
              <a:buChar char="v"/>
            </a:pPr>
            <a:r>
              <a:rPr lang="en-US" sz="1800" dirty="0" smtClean="0"/>
              <a:t>Disorganized Speech</a:t>
            </a:r>
          </a:p>
          <a:p>
            <a:pPr marL="342900" indent="-342900" algn="l">
              <a:buClr>
                <a:srgbClr val="32AEB8"/>
              </a:buClr>
              <a:buFont typeface="Wingdings" pitchFamily="2" charset="2"/>
              <a:buChar char="v"/>
            </a:pPr>
            <a:r>
              <a:rPr lang="en-US" sz="1800" dirty="0" smtClean="0"/>
              <a:t>Disorganized Behavior</a:t>
            </a:r>
          </a:p>
          <a:p>
            <a:pPr marL="342900" indent="-342900" algn="l">
              <a:buClr>
                <a:srgbClr val="32AEB8"/>
              </a:buClr>
              <a:buFont typeface="Wingdings" pitchFamily="2" charset="2"/>
              <a:buChar char="v"/>
            </a:pPr>
            <a:r>
              <a:rPr lang="en-US" sz="1800" dirty="0" smtClean="0"/>
              <a:t>Formal Thought Disorder</a:t>
            </a:r>
            <a:endParaRPr lang="en-US" sz="1800" dirty="0"/>
          </a:p>
        </p:txBody>
      </p:sp>
      <p:sp>
        <p:nvSpPr>
          <p:cNvPr id="6" name="Rectangle 5"/>
          <p:cNvSpPr/>
          <p:nvPr/>
        </p:nvSpPr>
        <p:spPr>
          <a:xfrm>
            <a:off x="0" y="0"/>
            <a:ext cx="1547664" cy="5143500"/>
          </a:xfrm>
          <a:prstGeom prst="rect">
            <a:avLst/>
          </a:prstGeom>
          <a:solidFill>
            <a:srgbClr val="32A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8">
            <a:extLst>
              <a:ext uri="{FF2B5EF4-FFF2-40B4-BE49-F238E27FC236}">
                <a16:creationId xmlns="" xmlns:a16="http://schemas.microsoft.com/office/drawing/2014/main" id="{DE25AF50-FA87-4F55-917E-2C3E09C144FD}"/>
              </a:ext>
            </a:extLst>
          </p:cNvPr>
          <p:cNvSpPr/>
          <p:nvPr/>
        </p:nvSpPr>
        <p:spPr>
          <a:xfrm>
            <a:off x="197768" y="3435846"/>
            <a:ext cx="1152128" cy="1224136"/>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TextBox 7"/>
          <p:cNvSpPr txBox="1"/>
          <p:nvPr/>
        </p:nvSpPr>
        <p:spPr>
          <a:xfrm>
            <a:off x="1547664" y="4803998"/>
            <a:ext cx="7488832" cy="215444"/>
          </a:xfrm>
          <a:prstGeom prst="rect">
            <a:avLst/>
          </a:prstGeom>
          <a:noFill/>
        </p:spPr>
        <p:txBody>
          <a:bodyPr wrap="square" rtlCol="0">
            <a:spAutoFit/>
          </a:bodyPr>
          <a:lstStyle/>
          <a:p>
            <a:r>
              <a:rPr lang="en-US" sz="800" dirty="0"/>
              <a:t>KAPLAN &amp; </a:t>
            </a:r>
            <a:r>
              <a:rPr lang="en-US" sz="800" dirty="0" smtClean="0"/>
              <a:t>SADOCK’S Synopsis </a:t>
            </a:r>
            <a:r>
              <a:rPr lang="en-US" sz="800" dirty="0"/>
              <a:t>of </a:t>
            </a:r>
            <a:r>
              <a:rPr lang="en-US" sz="800" dirty="0" smtClean="0"/>
              <a:t>Psychiatry Behavioral </a:t>
            </a:r>
            <a:r>
              <a:rPr lang="en-US" sz="800" dirty="0"/>
              <a:t>Sciences/Clinical </a:t>
            </a:r>
            <a:r>
              <a:rPr lang="en-US" sz="800" dirty="0" smtClean="0"/>
              <a:t>Psychiatry 11</a:t>
            </a:r>
            <a:r>
              <a:rPr lang="en-US" sz="800" baseline="30000" dirty="0" smtClean="0"/>
              <a:t>th</a:t>
            </a:r>
            <a:r>
              <a:rPr lang="en-US" sz="800" dirty="0" smtClean="0"/>
              <a:t> edition</a:t>
            </a:r>
            <a:endParaRPr lang="en-US" sz="800" dirty="0"/>
          </a:p>
        </p:txBody>
      </p:sp>
      <p:sp>
        <p:nvSpPr>
          <p:cNvPr id="9" name="Text Placeholder 4"/>
          <p:cNvSpPr txBox="1">
            <a:spLocks/>
          </p:cNvSpPr>
          <p:nvPr/>
        </p:nvSpPr>
        <p:spPr>
          <a:xfrm>
            <a:off x="5796136" y="2139702"/>
            <a:ext cx="3240360" cy="2736304"/>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lgn="l">
              <a:buClr>
                <a:srgbClr val="FFC000"/>
              </a:buClr>
              <a:buFont typeface="Wingdings" pitchFamily="2" charset="2"/>
              <a:buChar char="v"/>
            </a:pPr>
            <a:r>
              <a:rPr lang="en-US" sz="1800" dirty="0" smtClean="0"/>
              <a:t>Flat Affect</a:t>
            </a:r>
          </a:p>
          <a:p>
            <a:pPr marL="342900" indent="-342900" algn="l">
              <a:buClr>
                <a:srgbClr val="FFC000"/>
              </a:buClr>
              <a:buFont typeface="Wingdings" pitchFamily="2" charset="2"/>
              <a:buChar char="v"/>
            </a:pPr>
            <a:r>
              <a:rPr lang="en-US" sz="1800" dirty="0" smtClean="0"/>
              <a:t>Decreased Emotional Reactivity</a:t>
            </a:r>
          </a:p>
          <a:p>
            <a:pPr marL="342900" indent="-342900" algn="l">
              <a:buClr>
                <a:srgbClr val="FFC000"/>
              </a:buClr>
              <a:buFont typeface="Wingdings" pitchFamily="2" charset="2"/>
              <a:buChar char="v"/>
            </a:pPr>
            <a:r>
              <a:rPr lang="en-US" sz="1800" dirty="0" smtClean="0"/>
              <a:t>Poverty of Speech</a:t>
            </a:r>
          </a:p>
          <a:p>
            <a:pPr marL="342900" indent="-342900" algn="l">
              <a:buClr>
                <a:srgbClr val="FFC000"/>
              </a:buClr>
              <a:buFont typeface="Wingdings" pitchFamily="2" charset="2"/>
              <a:buChar char="v"/>
            </a:pPr>
            <a:r>
              <a:rPr lang="en-US" sz="1800" dirty="0" smtClean="0"/>
              <a:t>Lack of purposeful actions</a:t>
            </a:r>
          </a:p>
          <a:p>
            <a:pPr marL="342900" indent="-342900" algn="l">
              <a:buClr>
                <a:srgbClr val="FFC000"/>
              </a:buClr>
              <a:buFont typeface="Wingdings" pitchFamily="2" charset="2"/>
              <a:buChar char="v"/>
            </a:pPr>
            <a:r>
              <a:rPr lang="en-US" sz="1800" dirty="0" err="1" smtClean="0"/>
              <a:t>Anhedonia</a:t>
            </a:r>
            <a:endParaRPr lang="en-US" sz="1800" dirty="0"/>
          </a:p>
        </p:txBody>
      </p:sp>
      <p:sp>
        <p:nvSpPr>
          <p:cNvPr id="10" name="Rectangle 9"/>
          <p:cNvSpPr/>
          <p:nvPr/>
        </p:nvSpPr>
        <p:spPr>
          <a:xfrm>
            <a:off x="5148064" y="1707654"/>
            <a:ext cx="45719" cy="2347342"/>
          </a:xfrm>
          <a:prstGeom prst="rect">
            <a:avLst/>
          </a:prstGeom>
          <a:solidFill>
            <a:srgbClr val="32A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4"/>
          <p:cNvSpPr txBox="1">
            <a:spLocks/>
          </p:cNvSpPr>
          <p:nvPr/>
        </p:nvSpPr>
        <p:spPr>
          <a:xfrm>
            <a:off x="1547664" y="771550"/>
            <a:ext cx="3096344" cy="1584176"/>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Positive Symptoms</a:t>
            </a:r>
            <a:endParaRPr lang="en-US" sz="1800" dirty="0"/>
          </a:p>
        </p:txBody>
      </p:sp>
      <p:sp>
        <p:nvSpPr>
          <p:cNvPr id="12" name="Text Placeholder 4"/>
          <p:cNvSpPr txBox="1">
            <a:spLocks/>
          </p:cNvSpPr>
          <p:nvPr/>
        </p:nvSpPr>
        <p:spPr>
          <a:xfrm>
            <a:off x="5508104" y="771550"/>
            <a:ext cx="3096344" cy="1584176"/>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Negative Symptoms</a:t>
            </a:r>
            <a:endParaRPr lang="en-US" sz="1800" dirty="0"/>
          </a:p>
        </p:txBody>
      </p:sp>
      <p:cxnSp>
        <p:nvCxnSpPr>
          <p:cNvPr id="3" name="Straight Connector 2"/>
          <p:cNvCxnSpPr/>
          <p:nvPr/>
        </p:nvCxnSpPr>
        <p:spPr>
          <a:xfrm>
            <a:off x="2339752" y="1851670"/>
            <a:ext cx="15841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300192" y="1851670"/>
            <a:ext cx="1584176" cy="0"/>
          </a:xfrm>
          <a:prstGeom prst="line">
            <a:avLst/>
          </a:prstGeom>
          <a:ln>
            <a:solidFill>
              <a:srgbClr val="F2A40D"/>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5220072" y="1707654"/>
            <a:ext cx="45719" cy="23473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11466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2555776" y="339502"/>
            <a:ext cx="6588224" cy="576064"/>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n-US" sz="3600" dirty="0" smtClean="0">
                <a:cs typeface="Arial" pitchFamily="34" charset="0"/>
              </a:rPr>
              <a:t>Agenda</a:t>
            </a:r>
            <a:endParaRPr lang="en-US" sz="3600" dirty="0">
              <a:cs typeface="Arial" pitchFamily="34" charset="0"/>
            </a:endParaRPr>
          </a:p>
        </p:txBody>
      </p:sp>
      <p:grpSp>
        <p:nvGrpSpPr>
          <p:cNvPr id="17" name="Group 16"/>
          <p:cNvGrpSpPr/>
          <p:nvPr/>
        </p:nvGrpSpPr>
        <p:grpSpPr>
          <a:xfrm>
            <a:off x="3131840" y="1347694"/>
            <a:ext cx="2628292" cy="720000"/>
            <a:chOff x="3131840" y="1491630"/>
            <a:chExt cx="5256584" cy="576064"/>
          </a:xfrm>
        </p:grpSpPr>
        <p:sp>
          <p:nvSpPr>
            <p:cNvPr id="18" name="Rectangle 17"/>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9" name="Right Triangle 18"/>
            <p:cNvSpPr/>
            <p:nvPr/>
          </p:nvSpPr>
          <p:spPr>
            <a:xfrm rot="5400000">
              <a:off x="3203840" y="1419630"/>
              <a:ext cx="576000" cy="720000"/>
            </a:xfrm>
            <a:prstGeom prst="rtTriangle">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20" name="Group 19"/>
          <p:cNvGrpSpPr/>
          <p:nvPr/>
        </p:nvGrpSpPr>
        <p:grpSpPr>
          <a:xfrm>
            <a:off x="3120330" y="2163705"/>
            <a:ext cx="2628292" cy="720000"/>
            <a:chOff x="3131840" y="1491630"/>
            <a:chExt cx="5256584" cy="576064"/>
          </a:xfrm>
        </p:grpSpPr>
        <p:sp>
          <p:nvSpPr>
            <p:cNvPr id="21" name="Rectangle 20"/>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2" name="Right Triangle 21"/>
            <p:cNvSpPr/>
            <p:nvPr/>
          </p:nvSpPr>
          <p:spPr>
            <a:xfrm rot="5400000">
              <a:off x="3203840" y="1419630"/>
              <a:ext cx="576000" cy="720000"/>
            </a:xfrm>
            <a:prstGeom prst="rtTriangle">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23" name="Group 22"/>
          <p:cNvGrpSpPr/>
          <p:nvPr/>
        </p:nvGrpSpPr>
        <p:grpSpPr>
          <a:xfrm>
            <a:off x="3114575" y="3075806"/>
            <a:ext cx="2628292" cy="720000"/>
            <a:chOff x="3131840" y="1491630"/>
            <a:chExt cx="5256584" cy="576064"/>
          </a:xfrm>
        </p:grpSpPr>
        <p:sp>
          <p:nvSpPr>
            <p:cNvPr id="24" name="Rectangle 23"/>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5" name="Right Triangle 24"/>
            <p:cNvSpPr/>
            <p:nvPr/>
          </p:nvSpPr>
          <p:spPr>
            <a:xfrm rot="5400000">
              <a:off x="3203840" y="1419630"/>
              <a:ext cx="576000" cy="720000"/>
            </a:xfrm>
            <a:prstGeom prst="rtTriangle">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26" name="TextBox 25"/>
          <p:cNvSpPr txBox="1"/>
          <p:nvPr/>
        </p:nvSpPr>
        <p:spPr>
          <a:xfrm>
            <a:off x="3131840" y="1275606"/>
            <a:ext cx="360000" cy="276999"/>
          </a:xfrm>
          <a:prstGeom prst="rect">
            <a:avLst/>
          </a:prstGeom>
          <a:noFill/>
        </p:spPr>
        <p:txBody>
          <a:bodyPr wrap="square" rtlCol="0">
            <a:spAutoFit/>
          </a:bodyPr>
          <a:lstStyle/>
          <a:p>
            <a:r>
              <a:rPr lang="en-US" altLang="ko-KR" sz="1200" b="1" dirty="0">
                <a:solidFill>
                  <a:schemeClr val="bg1"/>
                </a:solidFill>
                <a:cs typeface="Arial" pitchFamily="34" charset="0"/>
              </a:rPr>
              <a:t>01</a:t>
            </a:r>
            <a:endParaRPr lang="ko-KR" altLang="en-US" sz="1200" b="1" dirty="0">
              <a:solidFill>
                <a:schemeClr val="bg1"/>
              </a:solidFill>
              <a:cs typeface="Arial" pitchFamily="34" charset="0"/>
            </a:endParaRPr>
          </a:p>
        </p:txBody>
      </p:sp>
      <p:sp>
        <p:nvSpPr>
          <p:cNvPr id="27" name="TextBox 26"/>
          <p:cNvSpPr txBox="1"/>
          <p:nvPr/>
        </p:nvSpPr>
        <p:spPr>
          <a:xfrm>
            <a:off x="3120330" y="1275606"/>
            <a:ext cx="360000" cy="276999"/>
          </a:xfrm>
          <a:prstGeom prst="rect">
            <a:avLst/>
          </a:prstGeom>
          <a:noFill/>
        </p:spPr>
        <p:txBody>
          <a:bodyPr wrap="square" rtlCol="0">
            <a:spAutoFit/>
          </a:bodyPr>
          <a:lstStyle/>
          <a:p>
            <a:r>
              <a:rPr lang="en-US" altLang="ko-KR" sz="1200" b="1" dirty="0" smtClean="0">
                <a:solidFill>
                  <a:schemeClr val="bg1"/>
                </a:solidFill>
                <a:cs typeface="Arial" pitchFamily="34" charset="0"/>
              </a:rPr>
              <a:t>01</a:t>
            </a:r>
            <a:endParaRPr lang="ko-KR" altLang="en-US" sz="1200" b="1" dirty="0">
              <a:solidFill>
                <a:schemeClr val="bg1"/>
              </a:solidFill>
              <a:cs typeface="Arial" pitchFamily="34" charset="0"/>
            </a:endParaRPr>
          </a:p>
        </p:txBody>
      </p:sp>
      <p:sp>
        <p:nvSpPr>
          <p:cNvPr id="28" name="TextBox 27"/>
          <p:cNvSpPr txBox="1"/>
          <p:nvPr/>
        </p:nvSpPr>
        <p:spPr>
          <a:xfrm>
            <a:off x="3108820" y="2163705"/>
            <a:ext cx="360000" cy="276999"/>
          </a:xfrm>
          <a:prstGeom prst="rect">
            <a:avLst/>
          </a:prstGeom>
          <a:noFill/>
        </p:spPr>
        <p:txBody>
          <a:bodyPr wrap="square" rtlCol="0">
            <a:spAutoFit/>
          </a:bodyPr>
          <a:lstStyle/>
          <a:p>
            <a:r>
              <a:rPr lang="en-US" altLang="ko-KR" sz="1200" b="1" dirty="0" smtClean="0">
                <a:solidFill>
                  <a:schemeClr val="bg1"/>
                </a:solidFill>
                <a:cs typeface="Arial" pitchFamily="34" charset="0"/>
              </a:rPr>
              <a:t>02</a:t>
            </a:r>
            <a:endParaRPr lang="ko-KR" altLang="en-US" sz="1200" b="1" dirty="0">
              <a:solidFill>
                <a:schemeClr val="bg1"/>
              </a:solidFill>
              <a:cs typeface="Arial" pitchFamily="34" charset="0"/>
            </a:endParaRPr>
          </a:p>
        </p:txBody>
      </p:sp>
      <p:sp>
        <p:nvSpPr>
          <p:cNvPr id="29" name="TextBox 28"/>
          <p:cNvSpPr txBox="1"/>
          <p:nvPr/>
        </p:nvSpPr>
        <p:spPr>
          <a:xfrm>
            <a:off x="3097310" y="3075806"/>
            <a:ext cx="360000" cy="276999"/>
          </a:xfrm>
          <a:prstGeom prst="rect">
            <a:avLst/>
          </a:prstGeom>
          <a:noFill/>
        </p:spPr>
        <p:txBody>
          <a:bodyPr wrap="square" rtlCol="0">
            <a:spAutoFit/>
          </a:bodyPr>
          <a:lstStyle/>
          <a:p>
            <a:r>
              <a:rPr lang="en-US" altLang="ko-KR" sz="1200" b="1" dirty="0" smtClean="0">
                <a:solidFill>
                  <a:schemeClr val="bg1"/>
                </a:solidFill>
                <a:cs typeface="Arial" pitchFamily="34" charset="0"/>
              </a:rPr>
              <a:t>03</a:t>
            </a:r>
            <a:endParaRPr lang="ko-KR" altLang="en-US" sz="1200" b="1" dirty="0">
              <a:solidFill>
                <a:schemeClr val="bg1"/>
              </a:solidFill>
              <a:cs typeface="Arial" pitchFamily="34" charset="0"/>
            </a:endParaRPr>
          </a:p>
        </p:txBody>
      </p:sp>
      <p:grpSp>
        <p:nvGrpSpPr>
          <p:cNvPr id="36" name="Group 35"/>
          <p:cNvGrpSpPr/>
          <p:nvPr/>
        </p:nvGrpSpPr>
        <p:grpSpPr>
          <a:xfrm>
            <a:off x="3467603" y="1347614"/>
            <a:ext cx="4392567" cy="730890"/>
            <a:chOff x="3851840" y="1356248"/>
            <a:chExt cx="4392567" cy="730890"/>
          </a:xfrm>
        </p:grpSpPr>
        <p:sp>
          <p:nvSpPr>
            <p:cNvPr id="37" name="TextBox 36"/>
            <p:cNvSpPr txBox="1"/>
            <p:nvPr/>
          </p:nvSpPr>
          <p:spPr>
            <a:xfrm>
              <a:off x="3851840" y="1356248"/>
              <a:ext cx="4392567" cy="307777"/>
            </a:xfrm>
            <a:prstGeom prst="rect">
              <a:avLst/>
            </a:prstGeom>
            <a:noFill/>
          </p:spPr>
          <p:txBody>
            <a:bodyPr wrap="square" rtlCol="0">
              <a:spAutoFit/>
            </a:bodyPr>
            <a:lstStyle/>
            <a:p>
              <a:r>
                <a:rPr lang="en-US" altLang="ko-KR" sz="1400" b="1" dirty="0" smtClean="0">
                  <a:solidFill>
                    <a:schemeClr val="tx1">
                      <a:lumMod val="75000"/>
                      <a:lumOff val="25000"/>
                    </a:schemeClr>
                  </a:solidFill>
                  <a:cs typeface="Arial" pitchFamily="34" charset="0"/>
                </a:rPr>
                <a:t>Definition DSM V</a:t>
              </a:r>
              <a:endParaRPr lang="ko-KR" altLang="en-US" sz="1400" b="1" dirty="0">
                <a:solidFill>
                  <a:schemeClr val="tx1">
                    <a:lumMod val="75000"/>
                    <a:lumOff val="25000"/>
                  </a:schemeClr>
                </a:solidFill>
                <a:cs typeface="Arial" pitchFamily="34" charset="0"/>
              </a:endParaRPr>
            </a:p>
          </p:txBody>
        </p:sp>
        <p:sp>
          <p:nvSpPr>
            <p:cNvPr id="38" name="TextBox 37"/>
            <p:cNvSpPr txBox="1"/>
            <p:nvPr/>
          </p:nvSpPr>
          <p:spPr>
            <a:xfrm>
              <a:off x="3851840" y="1625473"/>
              <a:ext cx="2196284" cy="461665"/>
            </a:xfrm>
            <a:prstGeom prst="rect">
              <a:avLst/>
            </a:prstGeom>
            <a:noFill/>
          </p:spPr>
          <p:txBody>
            <a:bodyPr wrap="square" rtlCol="0">
              <a:spAutoFit/>
            </a:bodyPr>
            <a:lstStyle/>
            <a:p>
              <a:r>
                <a:rPr lang="en-US" altLang="ko-KR" sz="1200" dirty="0" smtClean="0">
                  <a:solidFill>
                    <a:schemeClr val="tx1">
                      <a:lumMod val="75000"/>
                      <a:lumOff val="25000"/>
                    </a:schemeClr>
                  </a:solidFill>
                  <a:cs typeface="Arial" pitchFamily="34" charset="0"/>
                </a:rPr>
                <a:t>What is the Schizoaffective Disorder?</a:t>
              </a:r>
              <a:endParaRPr lang="ko-KR" altLang="en-US" sz="1200" dirty="0">
                <a:solidFill>
                  <a:schemeClr val="tx1">
                    <a:lumMod val="75000"/>
                    <a:lumOff val="25000"/>
                  </a:schemeClr>
                </a:solidFill>
                <a:cs typeface="Arial" pitchFamily="34" charset="0"/>
              </a:endParaRPr>
            </a:p>
          </p:txBody>
        </p:sp>
      </p:grpSp>
      <p:grpSp>
        <p:nvGrpSpPr>
          <p:cNvPr id="39" name="Group 38"/>
          <p:cNvGrpSpPr/>
          <p:nvPr/>
        </p:nvGrpSpPr>
        <p:grpSpPr>
          <a:xfrm>
            <a:off x="3419873" y="2470125"/>
            <a:ext cx="2664296" cy="526505"/>
            <a:chOff x="3851840" y="1137520"/>
            <a:chExt cx="4392567" cy="526505"/>
          </a:xfrm>
        </p:grpSpPr>
        <p:sp>
          <p:nvSpPr>
            <p:cNvPr id="40" name="TextBox 39"/>
            <p:cNvSpPr txBox="1"/>
            <p:nvPr/>
          </p:nvSpPr>
          <p:spPr>
            <a:xfrm>
              <a:off x="3851840" y="1356248"/>
              <a:ext cx="4392567" cy="307777"/>
            </a:xfrm>
            <a:prstGeom prst="rect">
              <a:avLst/>
            </a:prstGeom>
            <a:noFill/>
          </p:spPr>
          <p:txBody>
            <a:bodyPr wrap="square" rtlCol="0">
              <a:spAutoFit/>
            </a:bodyPr>
            <a:lstStyle/>
            <a:p>
              <a:endParaRPr lang="ko-KR" altLang="en-US" sz="1400" b="1" dirty="0">
                <a:solidFill>
                  <a:schemeClr val="tx1">
                    <a:lumMod val="75000"/>
                    <a:lumOff val="25000"/>
                  </a:schemeClr>
                </a:solidFill>
                <a:cs typeface="Arial" pitchFamily="34" charset="0"/>
              </a:endParaRPr>
            </a:p>
          </p:txBody>
        </p:sp>
        <p:sp>
          <p:nvSpPr>
            <p:cNvPr id="41" name="TextBox 40"/>
            <p:cNvSpPr txBox="1"/>
            <p:nvPr/>
          </p:nvSpPr>
          <p:spPr>
            <a:xfrm>
              <a:off x="3970556" y="1137520"/>
              <a:ext cx="1938758" cy="461665"/>
            </a:xfrm>
            <a:prstGeom prst="rect">
              <a:avLst/>
            </a:prstGeom>
            <a:noFill/>
          </p:spPr>
          <p:txBody>
            <a:bodyPr wrap="square" rtlCol="0">
              <a:spAutoFit/>
            </a:bodyPr>
            <a:lstStyle/>
            <a:p>
              <a:r>
                <a:rPr lang="en-US" altLang="ko-KR" sz="1200" dirty="0" smtClean="0">
                  <a:solidFill>
                    <a:schemeClr val="tx1">
                      <a:lumMod val="75000"/>
                      <a:lumOff val="25000"/>
                    </a:schemeClr>
                  </a:solidFill>
                  <a:cs typeface="Arial" pitchFamily="34" charset="0"/>
                </a:rPr>
                <a:t>How and Why questions ?!</a:t>
              </a:r>
              <a:endParaRPr lang="ko-KR" altLang="en-US" sz="1200" dirty="0">
                <a:solidFill>
                  <a:schemeClr val="tx1">
                    <a:lumMod val="75000"/>
                    <a:lumOff val="25000"/>
                  </a:schemeClr>
                </a:solidFill>
                <a:cs typeface="Arial" pitchFamily="34" charset="0"/>
              </a:endParaRPr>
            </a:p>
          </p:txBody>
        </p:sp>
      </p:grpSp>
      <p:grpSp>
        <p:nvGrpSpPr>
          <p:cNvPr id="42" name="Group 41"/>
          <p:cNvGrpSpPr/>
          <p:nvPr/>
        </p:nvGrpSpPr>
        <p:grpSpPr>
          <a:xfrm>
            <a:off x="3467603" y="3064996"/>
            <a:ext cx="4392567" cy="730890"/>
            <a:chOff x="3851840" y="1356248"/>
            <a:chExt cx="4392567" cy="730890"/>
          </a:xfrm>
        </p:grpSpPr>
        <p:sp>
          <p:nvSpPr>
            <p:cNvPr id="43" name="TextBox 42"/>
            <p:cNvSpPr txBox="1"/>
            <p:nvPr/>
          </p:nvSpPr>
          <p:spPr>
            <a:xfrm>
              <a:off x="3851840" y="1356248"/>
              <a:ext cx="4392567" cy="307777"/>
            </a:xfrm>
            <a:prstGeom prst="rect">
              <a:avLst/>
            </a:prstGeom>
            <a:noFill/>
          </p:spPr>
          <p:txBody>
            <a:bodyPr wrap="square" rtlCol="0">
              <a:spAutoFit/>
            </a:bodyPr>
            <a:lstStyle/>
            <a:p>
              <a:r>
                <a:rPr lang="en-US" altLang="ko-KR" sz="1400" b="1" dirty="0" smtClean="0">
                  <a:solidFill>
                    <a:schemeClr val="tx1">
                      <a:lumMod val="75000"/>
                      <a:lumOff val="25000"/>
                    </a:schemeClr>
                  </a:solidFill>
                  <a:cs typeface="Arial" pitchFamily="34" charset="0"/>
                </a:rPr>
                <a:t>Epidemiology</a:t>
              </a:r>
              <a:endParaRPr lang="ko-KR" altLang="en-US" sz="1400" b="1" dirty="0">
                <a:solidFill>
                  <a:schemeClr val="tx1">
                    <a:lumMod val="75000"/>
                    <a:lumOff val="25000"/>
                  </a:schemeClr>
                </a:solidFill>
                <a:cs typeface="Arial" pitchFamily="34" charset="0"/>
              </a:endParaRPr>
            </a:p>
          </p:txBody>
        </p:sp>
        <p:sp>
          <p:nvSpPr>
            <p:cNvPr id="44" name="TextBox 43"/>
            <p:cNvSpPr txBox="1"/>
            <p:nvPr/>
          </p:nvSpPr>
          <p:spPr>
            <a:xfrm>
              <a:off x="3851840" y="1625473"/>
              <a:ext cx="2525409" cy="461665"/>
            </a:xfrm>
            <a:prstGeom prst="rect">
              <a:avLst/>
            </a:prstGeom>
            <a:noFill/>
          </p:spPr>
          <p:txBody>
            <a:bodyPr wrap="square" rtlCol="0">
              <a:spAutoFit/>
            </a:bodyPr>
            <a:lstStyle/>
            <a:p>
              <a:r>
                <a:rPr lang="en-US" altLang="ko-KR" sz="1200" dirty="0" smtClean="0">
                  <a:solidFill>
                    <a:schemeClr val="tx1">
                      <a:lumMod val="75000"/>
                      <a:lumOff val="25000"/>
                    </a:schemeClr>
                  </a:solidFill>
                  <a:cs typeface="Arial" pitchFamily="34" charset="0"/>
                </a:rPr>
                <a:t>How many and how much questions !</a:t>
              </a:r>
              <a:endParaRPr lang="ko-KR" altLang="en-US" sz="1200" dirty="0">
                <a:solidFill>
                  <a:schemeClr val="tx1">
                    <a:lumMod val="75000"/>
                    <a:lumOff val="25000"/>
                  </a:schemeClr>
                </a:solidFill>
                <a:cs typeface="Arial" pitchFamily="34" charset="0"/>
              </a:endParaRPr>
            </a:p>
          </p:txBody>
        </p:sp>
      </p:grpSp>
      <p:sp>
        <p:nvSpPr>
          <p:cNvPr id="33" name="Rectangle 32"/>
          <p:cNvSpPr/>
          <p:nvPr/>
        </p:nvSpPr>
        <p:spPr>
          <a:xfrm>
            <a:off x="714348" y="642924"/>
            <a:ext cx="857256" cy="3714776"/>
          </a:xfrm>
          <a:prstGeom prst="rect">
            <a:avLst/>
          </a:prstGeom>
          <a:solidFill>
            <a:srgbClr val="32A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34" name="Rectangle 33"/>
          <p:cNvSpPr/>
          <p:nvPr/>
        </p:nvSpPr>
        <p:spPr>
          <a:xfrm>
            <a:off x="1571604" y="714362"/>
            <a:ext cx="1000132" cy="37862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35" name="Oval 8">
            <a:extLst>
              <a:ext uri="{FF2B5EF4-FFF2-40B4-BE49-F238E27FC236}">
                <a16:creationId xmlns="" xmlns:a16="http://schemas.microsoft.com/office/drawing/2014/main" id="{DE25AF50-FA87-4F55-917E-2C3E09C144FD}"/>
              </a:ext>
            </a:extLst>
          </p:cNvPr>
          <p:cNvSpPr/>
          <p:nvPr/>
        </p:nvSpPr>
        <p:spPr>
          <a:xfrm>
            <a:off x="142844" y="1214428"/>
            <a:ext cx="2857520" cy="2786082"/>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Rectangle 7"/>
          <p:cNvSpPr/>
          <p:nvPr/>
        </p:nvSpPr>
        <p:spPr>
          <a:xfrm>
            <a:off x="3419872" y="2139702"/>
            <a:ext cx="2247731" cy="338554"/>
          </a:xfrm>
          <a:prstGeom prst="rect">
            <a:avLst/>
          </a:prstGeom>
        </p:spPr>
        <p:txBody>
          <a:bodyPr wrap="none">
            <a:spAutoFit/>
          </a:bodyPr>
          <a:lstStyle/>
          <a:p>
            <a:r>
              <a:rPr lang="en-US" sz="1200" b="1" dirty="0" smtClean="0">
                <a:solidFill>
                  <a:schemeClr val="tx1">
                    <a:lumMod val="75000"/>
                    <a:lumOff val="25000"/>
                  </a:schemeClr>
                </a:solidFill>
                <a:cs typeface="Arial" pitchFamily="34" charset="0"/>
              </a:rPr>
              <a:t>Pathophysiology</a:t>
            </a:r>
            <a:r>
              <a:rPr lang="en-US" sz="1600" dirty="0" smtClean="0"/>
              <a:t> </a:t>
            </a:r>
            <a:r>
              <a:rPr lang="en-US" sz="1200" b="1" dirty="0" smtClean="0">
                <a:solidFill>
                  <a:schemeClr val="tx1">
                    <a:lumMod val="75000"/>
                    <a:lumOff val="25000"/>
                  </a:schemeClr>
                </a:solidFill>
                <a:cs typeface="Arial" pitchFamily="34" charset="0"/>
              </a:rPr>
              <a:t>&amp; </a:t>
            </a:r>
            <a:r>
              <a:rPr lang="en-US" sz="1200" b="1" dirty="0">
                <a:solidFill>
                  <a:schemeClr val="tx1">
                    <a:lumMod val="75000"/>
                    <a:lumOff val="25000"/>
                  </a:schemeClr>
                </a:solidFill>
                <a:cs typeface="Arial" pitchFamily="34" charset="0"/>
              </a:rPr>
              <a:t>Etiology</a:t>
            </a:r>
          </a:p>
        </p:txBody>
      </p:sp>
      <p:grpSp>
        <p:nvGrpSpPr>
          <p:cNvPr id="48" name="Group 47"/>
          <p:cNvGrpSpPr/>
          <p:nvPr/>
        </p:nvGrpSpPr>
        <p:grpSpPr>
          <a:xfrm>
            <a:off x="6324389" y="1275606"/>
            <a:ext cx="2628292" cy="720000"/>
            <a:chOff x="3131840" y="1491630"/>
            <a:chExt cx="5256584" cy="576064"/>
          </a:xfrm>
        </p:grpSpPr>
        <p:sp>
          <p:nvSpPr>
            <p:cNvPr id="49" name="Rectangle 48"/>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0" name="Right Triangle 49"/>
            <p:cNvSpPr/>
            <p:nvPr/>
          </p:nvSpPr>
          <p:spPr>
            <a:xfrm rot="5400000">
              <a:off x="3203840" y="1419630"/>
              <a:ext cx="576000" cy="720000"/>
            </a:xfrm>
            <a:prstGeom prst="rtTriangle">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grpSp>
        <p:nvGrpSpPr>
          <p:cNvPr id="51" name="Group 50"/>
          <p:cNvGrpSpPr/>
          <p:nvPr/>
        </p:nvGrpSpPr>
        <p:grpSpPr>
          <a:xfrm>
            <a:off x="6660152" y="1275606"/>
            <a:ext cx="4392568" cy="546224"/>
            <a:chOff x="3851840" y="1356248"/>
            <a:chExt cx="4392568" cy="546224"/>
          </a:xfrm>
        </p:grpSpPr>
        <p:sp>
          <p:nvSpPr>
            <p:cNvPr id="52" name="TextBox 51"/>
            <p:cNvSpPr txBox="1"/>
            <p:nvPr/>
          </p:nvSpPr>
          <p:spPr>
            <a:xfrm>
              <a:off x="3851840" y="1356248"/>
              <a:ext cx="4392567" cy="307777"/>
            </a:xfrm>
            <a:prstGeom prst="rect">
              <a:avLst/>
            </a:prstGeom>
            <a:noFill/>
          </p:spPr>
          <p:txBody>
            <a:bodyPr wrap="square" rtlCol="0">
              <a:spAutoFit/>
            </a:bodyPr>
            <a:lstStyle/>
            <a:p>
              <a:r>
                <a:rPr lang="en-US" altLang="ko-KR" sz="1400" b="1" dirty="0" smtClean="0">
                  <a:solidFill>
                    <a:schemeClr val="tx1">
                      <a:lumMod val="75000"/>
                      <a:lumOff val="25000"/>
                    </a:schemeClr>
                  </a:solidFill>
                  <a:cs typeface="Arial" pitchFamily="34" charset="0"/>
                </a:rPr>
                <a:t>Symptoms</a:t>
              </a:r>
              <a:endParaRPr lang="ko-KR" altLang="en-US" sz="1400" b="1" dirty="0">
                <a:solidFill>
                  <a:schemeClr val="tx1">
                    <a:lumMod val="75000"/>
                    <a:lumOff val="25000"/>
                  </a:schemeClr>
                </a:solidFill>
                <a:cs typeface="Arial" pitchFamily="34" charset="0"/>
              </a:endParaRPr>
            </a:p>
          </p:txBody>
        </p:sp>
        <p:sp>
          <p:nvSpPr>
            <p:cNvPr id="53" name="TextBox 52"/>
            <p:cNvSpPr txBox="1"/>
            <p:nvPr/>
          </p:nvSpPr>
          <p:spPr>
            <a:xfrm>
              <a:off x="3851840" y="1625473"/>
              <a:ext cx="4392568" cy="276999"/>
            </a:xfrm>
            <a:prstGeom prst="rect">
              <a:avLst/>
            </a:prstGeom>
            <a:noFill/>
          </p:spPr>
          <p:txBody>
            <a:bodyPr wrap="square" rtlCol="0">
              <a:spAutoFit/>
            </a:bodyPr>
            <a:lstStyle/>
            <a:p>
              <a:endParaRPr lang="ko-KR" altLang="en-US" sz="1200" dirty="0">
                <a:solidFill>
                  <a:schemeClr val="tx1">
                    <a:lumMod val="75000"/>
                    <a:lumOff val="25000"/>
                  </a:schemeClr>
                </a:solidFill>
                <a:cs typeface="Arial" pitchFamily="34" charset="0"/>
              </a:endParaRPr>
            </a:p>
          </p:txBody>
        </p:sp>
      </p:grpSp>
      <p:grpSp>
        <p:nvGrpSpPr>
          <p:cNvPr id="54" name="Group 53"/>
          <p:cNvGrpSpPr/>
          <p:nvPr/>
        </p:nvGrpSpPr>
        <p:grpSpPr>
          <a:xfrm>
            <a:off x="6324389" y="2139702"/>
            <a:ext cx="2628292" cy="720000"/>
            <a:chOff x="3131840" y="1491630"/>
            <a:chExt cx="5256584" cy="576064"/>
          </a:xfrm>
        </p:grpSpPr>
        <p:sp>
          <p:nvSpPr>
            <p:cNvPr id="55" name="Rectangle 54"/>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6" name="Right Triangle 55"/>
            <p:cNvSpPr/>
            <p:nvPr/>
          </p:nvSpPr>
          <p:spPr>
            <a:xfrm rot="5400000">
              <a:off x="3203840" y="1419630"/>
              <a:ext cx="576000" cy="720000"/>
            </a:xfrm>
            <a:prstGeom prst="rtTriangle">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grpSp>
        <p:nvGrpSpPr>
          <p:cNvPr id="57" name="Group 56"/>
          <p:cNvGrpSpPr/>
          <p:nvPr/>
        </p:nvGrpSpPr>
        <p:grpSpPr>
          <a:xfrm>
            <a:off x="6660232" y="2139702"/>
            <a:ext cx="4392568" cy="546224"/>
            <a:chOff x="3851840" y="1356248"/>
            <a:chExt cx="4392568" cy="546224"/>
          </a:xfrm>
        </p:grpSpPr>
        <p:sp>
          <p:nvSpPr>
            <p:cNvPr id="58" name="TextBox 57"/>
            <p:cNvSpPr txBox="1"/>
            <p:nvPr/>
          </p:nvSpPr>
          <p:spPr>
            <a:xfrm>
              <a:off x="3851840" y="1356248"/>
              <a:ext cx="4392567" cy="307777"/>
            </a:xfrm>
            <a:prstGeom prst="rect">
              <a:avLst/>
            </a:prstGeom>
            <a:noFill/>
          </p:spPr>
          <p:txBody>
            <a:bodyPr wrap="square" rtlCol="0">
              <a:spAutoFit/>
            </a:bodyPr>
            <a:lstStyle/>
            <a:p>
              <a:r>
                <a:rPr lang="en-US" altLang="ko-KR" sz="1400" b="1" dirty="0" smtClean="0">
                  <a:solidFill>
                    <a:schemeClr val="tx1">
                      <a:lumMod val="75000"/>
                      <a:lumOff val="25000"/>
                    </a:schemeClr>
                  </a:solidFill>
                  <a:cs typeface="Arial" pitchFamily="34" charset="0"/>
                </a:rPr>
                <a:t>Prognosis</a:t>
              </a:r>
              <a:endParaRPr lang="ko-KR" altLang="en-US" sz="1400" b="1" dirty="0">
                <a:solidFill>
                  <a:schemeClr val="tx1">
                    <a:lumMod val="75000"/>
                    <a:lumOff val="25000"/>
                  </a:schemeClr>
                </a:solidFill>
                <a:cs typeface="Arial" pitchFamily="34" charset="0"/>
              </a:endParaRPr>
            </a:p>
          </p:txBody>
        </p:sp>
        <p:sp>
          <p:nvSpPr>
            <p:cNvPr id="59" name="TextBox 58"/>
            <p:cNvSpPr txBox="1"/>
            <p:nvPr/>
          </p:nvSpPr>
          <p:spPr>
            <a:xfrm>
              <a:off x="3851840" y="1625473"/>
              <a:ext cx="4392568" cy="276999"/>
            </a:xfrm>
            <a:prstGeom prst="rect">
              <a:avLst/>
            </a:prstGeom>
            <a:noFill/>
          </p:spPr>
          <p:txBody>
            <a:bodyPr wrap="square" rtlCol="0">
              <a:spAutoFit/>
            </a:bodyPr>
            <a:lstStyle/>
            <a:p>
              <a:r>
                <a:rPr lang="en-US" altLang="ko-KR" sz="1200" dirty="0" smtClean="0">
                  <a:solidFill>
                    <a:schemeClr val="tx1">
                      <a:lumMod val="75000"/>
                      <a:lumOff val="25000"/>
                    </a:schemeClr>
                  </a:solidFill>
                  <a:cs typeface="Arial" pitchFamily="34" charset="0"/>
                </a:rPr>
                <a:t>How their life will look like !</a:t>
              </a:r>
              <a:endParaRPr lang="ko-KR" altLang="en-US" sz="1200" dirty="0">
                <a:solidFill>
                  <a:schemeClr val="tx1">
                    <a:lumMod val="75000"/>
                    <a:lumOff val="25000"/>
                  </a:schemeClr>
                </a:solidFill>
                <a:cs typeface="Arial" pitchFamily="34" charset="0"/>
              </a:endParaRPr>
            </a:p>
          </p:txBody>
        </p:sp>
      </p:grpSp>
      <p:grpSp>
        <p:nvGrpSpPr>
          <p:cNvPr id="60" name="Group 59"/>
          <p:cNvGrpSpPr/>
          <p:nvPr/>
        </p:nvGrpSpPr>
        <p:grpSpPr>
          <a:xfrm>
            <a:off x="6324389" y="3003878"/>
            <a:ext cx="2628292" cy="720000"/>
            <a:chOff x="3131840" y="1491630"/>
            <a:chExt cx="5256584" cy="576064"/>
          </a:xfrm>
        </p:grpSpPr>
        <p:sp>
          <p:nvSpPr>
            <p:cNvPr id="61" name="Rectangle 60"/>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2" name="Right Triangle 61"/>
            <p:cNvSpPr/>
            <p:nvPr/>
          </p:nvSpPr>
          <p:spPr>
            <a:xfrm rot="5400000">
              <a:off x="3203840" y="1419630"/>
              <a:ext cx="576000" cy="720000"/>
            </a:xfrm>
            <a:prstGeom prst="rtTriangle">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grpSp>
        <p:nvGrpSpPr>
          <p:cNvPr id="63" name="Group 62"/>
          <p:cNvGrpSpPr/>
          <p:nvPr/>
        </p:nvGrpSpPr>
        <p:grpSpPr>
          <a:xfrm>
            <a:off x="6660152" y="3003878"/>
            <a:ext cx="4392568" cy="546224"/>
            <a:chOff x="3851840" y="1356248"/>
            <a:chExt cx="4392568" cy="546224"/>
          </a:xfrm>
        </p:grpSpPr>
        <p:sp>
          <p:nvSpPr>
            <p:cNvPr id="64" name="TextBox 63"/>
            <p:cNvSpPr txBox="1"/>
            <p:nvPr/>
          </p:nvSpPr>
          <p:spPr>
            <a:xfrm>
              <a:off x="3851840" y="1356248"/>
              <a:ext cx="4392567" cy="307777"/>
            </a:xfrm>
            <a:prstGeom prst="rect">
              <a:avLst/>
            </a:prstGeom>
            <a:noFill/>
          </p:spPr>
          <p:txBody>
            <a:bodyPr wrap="square" rtlCol="0">
              <a:spAutoFit/>
            </a:bodyPr>
            <a:lstStyle/>
            <a:p>
              <a:r>
                <a:rPr lang="en-US" altLang="ko-KR" sz="1400" b="1" dirty="0" smtClean="0">
                  <a:solidFill>
                    <a:schemeClr val="tx1">
                      <a:lumMod val="75000"/>
                      <a:lumOff val="25000"/>
                    </a:schemeClr>
                  </a:solidFill>
                  <a:cs typeface="Arial" pitchFamily="34" charset="0"/>
                </a:rPr>
                <a:t>Treatment Overview</a:t>
              </a:r>
              <a:endParaRPr lang="ko-KR" altLang="en-US" sz="1400" b="1" dirty="0">
                <a:solidFill>
                  <a:schemeClr val="tx1">
                    <a:lumMod val="75000"/>
                    <a:lumOff val="25000"/>
                  </a:schemeClr>
                </a:solidFill>
                <a:cs typeface="Arial" pitchFamily="34" charset="0"/>
              </a:endParaRPr>
            </a:p>
          </p:txBody>
        </p:sp>
        <p:sp>
          <p:nvSpPr>
            <p:cNvPr id="65" name="TextBox 64"/>
            <p:cNvSpPr txBox="1"/>
            <p:nvPr/>
          </p:nvSpPr>
          <p:spPr>
            <a:xfrm>
              <a:off x="3851840" y="1625473"/>
              <a:ext cx="4392568" cy="276999"/>
            </a:xfrm>
            <a:prstGeom prst="rect">
              <a:avLst/>
            </a:prstGeom>
            <a:noFill/>
          </p:spPr>
          <p:txBody>
            <a:bodyPr wrap="square" rtlCol="0">
              <a:spAutoFit/>
            </a:bodyPr>
            <a:lstStyle/>
            <a:p>
              <a:r>
                <a:rPr lang="en-US" altLang="ko-KR" sz="1200" dirty="0" smtClean="0">
                  <a:solidFill>
                    <a:schemeClr val="tx1">
                      <a:lumMod val="75000"/>
                      <a:lumOff val="25000"/>
                    </a:schemeClr>
                  </a:solidFill>
                  <a:cs typeface="Arial" pitchFamily="34" charset="0"/>
                </a:rPr>
                <a:t>What can we do to help!</a:t>
              </a:r>
              <a:endParaRPr lang="ko-KR" altLang="en-US" sz="1200" dirty="0">
                <a:solidFill>
                  <a:schemeClr val="tx1">
                    <a:lumMod val="75000"/>
                    <a:lumOff val="25000"/>
                  </a:schemeClr>
                </a:solidFill>
                <a:cs typeface="Arial" pitchFamily="34" charset="0"/>
              </a:endParaRPr>
            </a:p>
          </p:txBody>
        </p:sp>
      </p:grpSp>
      <p:sp>
        <p:nvSpPr>
          <p:cNvPr id="72" name="TextBox 71"/>
          <p:cNvSpPr txBox="1"/>
          <p:nvPr/>
        </p:nvSpPr>
        <p:spPr>
          <a:xfrm>
            <a:off x="6300232" y="1275606"/>
            <a:ext cx="360000" cy="276999"/>
          </a:xfrm>
          <a:prstGeom prst="rect">
            <a:avLst/>
          </a:prstGeom>
          <a:noFill/>
        </p:spPr>
        <p:txBody>
          <a:bodyPr wrap="square" rtlCol="0">
            <a:spAutoFit/>
          </a:bodyPr>
          <a:lstStyle/>
          <a:p>
            <a:r>
              <a:rPr lang="en-US" altLang="ko-KR" sz="1200" b="1" dirty="0" smtClean="0">
                <a:solidFill>
                  <a:schemeClr val="bg1"/>
                </a:solidFill>
                <a:cs typeface="Arial" pitchFamily="34" charset="0"/>
              </a:rPr>
              <a:t>05</a:t>
            </a:r>
            <a:endParaRPr lang="ko-KR" altLang="en-US" sz="1200" b="1" dirty="0">
              <a:solidFill>
                <a:schemeClr val="bg1"/>
              </a:solidFill>
              <a:cs typeface="Arial" pitchFamily="34" charset="0"/>
            </a:endParaRPr>
          </a:p>
        </p:txBody>
      </p:sp>
      <p:sp>
        <p:nvSpPr>
          <p:cNvPr id="73" name="TextBox 72"/>
          <p:cNvSpPr txBox="1"/>
          <p:nvPr/>
        </p:nvSpPr>
        <p:spPr>
          <a:xfrm>
            <a:off x="6300387" y="2139702"/>
            <a:ext cx="360000" cy="276999"/>
          </a:xfrm>
          <a:prstGeom prst="rect">
            <a:avLst/>
          </a:prstGeom>
          <a:noFill/>
        </p:spPr>
        <p:txBody>
          <a:bodyPr wrap="square" rtlCol="0">
            <a:spAutoFit/>
          </a:bodyPr>
          <a:lstStyle/>
          <a:p>
            <a:r>
              <a:rPr lang="en-US" altLang="ko-KR" sz="1200" b="1" dirty="0" smtClean="0">
                <a:solidFill>
                  <a:schemeClr val="bg1"/>
                </a:solidFill>
                <a:cs typeface="Arial" pitchFamily="34" charset="0"/>
              </a:rPr>
              <a:t>06</a:t>
            </a:r>
            <a:endParaRPr lang="ko-KR" altLang="en-US" sz="1200" b="1" dirty="0">
              <a:solidFill>
                <a:schemeClr val="bg1"/>
              </a:solidFill>
              <a:cs typeface="Arial" pitchFamily="34" charset="0"/>
            </a:endParaRPr>
          </a:p>
        </p:txBody>
      </p:sp>
      <p:sp>
        <p:nvSpPr>
          <p:cNvPr id="74" name="TextBox 73"/>
          <p:cNvSpPr txBox="1"/>
          <p:nvPr/>
        </p:nvSpPr>
        <p:spPr>
          <a:xfrm>
            <a:off x="6300387" y="2994886"/>
            <a:ext cx="360000" cy="276999"/>
          </a:xfrm>
          <a:prstGeom prst="rect">
            <a:avLst/>
          </a:prstGeom>
          <a:noFill/>
        </p:spPr>
        <p:txBody>
          <a:bodyPr wrap="square" rtlCol="0">
            <a:spAutoFit/>
          </a:bodyPr>
          <a:lstStyle/>
          <a:p>
            <a:r>
              <a:rPr lang="en-US" altLang="ko-KR" sz="1200" b="1" dirty="0" smtClean="0">
                <a:solidFill>
                  <a:schemeClr val="bg1"/>
                </a:solidFill>
                <a:cs typeface="Arial" pitchFamily="34" charset="0"/>
              </a:rPr>
              <a:t>07</a:t>
            </a:r>
            <a:endParaRPr lang="ko-KR" altLang="en-US" sz="1200" b="1" dirty="0">
              <a:solidFill>
                <a:schemeClr val="bg1"/>
              </a:solidFill>
              <a:cs typeface="Arial" pitchFamily="34" charset="0"/>
            </a:endParaRPr>
          </a:p>
        </p:txBody>
      </p:sp>
      <p:sp>
        <p:nvSpPr>
          <p:cNvPr id="75" name="TextBox 74"/>
          <p:cNvSpPr txBox="1"/>
          <p:nvPr/>
        </p:nvSpPr>
        <p:spPr>
          <a:xfrm>
            <a:off x="6279122" y="3939982"/>
            <a:ext cx="360000" cy="276999"/>
          </a:xfrm>
          <a:prstGeom prst="rect">
            <a:avLst/>
          </a:prstGeom>
          <a:noFill/>
        </p:spPr>
        <p:txBody>
          <a:bodyPr wrap="square" rtlCol="0">
            <a:spAutoFit/>
          </a:bodyPr>
          <a:lstStyle/>
          <a:p>
            <a:r>
              <a:rPr lang="en-US" altLang="ko-KR" sz="1200" b="1" dirty="0" smtClean="0">
                <a:solidFill>
                  <a:schemeClr val="bg1"/>
                </a:solidFill>
                <a:cs typeface="Arial" pitchFamily="34" charset="0"/>
              </a:rPr>
              <a:t>08</a:t>
            </a:r>
            <a:endParaRPr lang="ko-KR" altLang="en-US" sz="1200" b="1" dirty="0">
              <a:solidFill>
                <a:schemeClr val="bg1"/>
              </a:solidFill>
              <a:cs typeface="Arial" pitchFamily="34" charset="0"/>
            </a:endParaRPr>
          </a:p>
        </p:txBody>
      </p:sp>
    </p:spTree>
    <p:extLst>
      <p:ext uri="{BB962C8B-B14F-4D97-AF65-F5344CB8AC3E}">
        <p14:creationId xmlns:p14="http://schemas.microsoft.com/office/powerpoint/2010/main" val="10950559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619672" y="123478"/>
            <a:ext cx="7524328" cy="576064"/>
          </a:xfrm>
        </p:spPr>
        <p:txBody>
          <a:bodyPr/>
          <a:lstStyle/>
          <a:p>
            <a:r>
              <a:rPr lang="en-US" dirty="0" smtClean="0"/>
              <a:t>Schizophrenia Symptoms</a:t>
            </a:r>
            <a:endParaRPr lang="en-US" dirty="0"/>
          </a:p>
        </p:txBody>
      </p:sp>
      <p:sp>
        <p:nvSpPr>
          <p:cNvPr id="6" name="Rectangle 5"/>
          <p:cNvSpPr/>
          <p:nvPr/>
        </p:nvSpPr>
        <p:spPr>
          <a:xfrm>
            <a:off x="0" y="0"/>
            <a:ext cx="1547664" cy="5143500"/>
          </a:xfrm>
          <a:prstGeom prst="rect">
            <a:avLst/>
          </a:prstGeom>
          <a:solidFill>
            <a:srgbClr val="32A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8">
            <a:extLst>
              <a:ext uri="{FF2B5EF4-FFF2-40B4-BE49-F238E27FC236}">
                <a16:creationId xmlns="" xmlns:a16="http://schemas.microsoft.com/office/drawing/2014/main" id="{DE25AF50-FA87-4F55-917E-2C3E09C144FD}"/>
              </a:ext>
            </a:extLst>
          </p:cNvPr>
          <p:cNvSpPr/>
          <p:nvPr/>
        </p:nvSpPr>
        <p:spPr>
          <a:xfrm>
            <a:off x="197768" y="3435846"/>
            <a:ext cx="1152128" cy="1224136"/>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TextBox 7"/>
          <p:cNvSpPr txBox="1"/>
          <p:nvPr/>
        </p:nvSpPr>
        <p:spPr>
          <a:xfrm>
            <a:off x="1547664" y="4803998"/>
            <a:ext cx="7488832" cy="215444"/>
          </a:xfrm>
          <a:prstGeom prst="rect">
            <a:avLst/>
          </a:prstGeom>
          <a:noFill/>
        </p:spPr>
        <p:txBody>
          <a:bodyPr wrap="square" rtlCol="0">
            <a:spAutoFit/>
          </a:bodyPr>
          <a:lstStyle/>
          <a:p>
            <a:r>
              <a:rPr lang="en-US" sz="800" dirty="0"/>
              <a:t>KAPLAN &amp; </a:t>
            </a:r>
            <a:r>
              <a:rPr lang="en-US" sz="800" dirty="0" smtClean="0"/>
              <a:t>SADOCK’S Synopsis </a:t>
            </a:r>
            <a:r>
              <a:rPr lang="en-US" sz="800" dirty="0"/>
              <a:t>of </a:t>
            </a:r>
            <a:r>
              <a:rPr lang="en-US" sz="800" dirty="0" smtClean="0"/>
              <a:t>Psychiatry Behavioral </a:t>
            </a:r>
            <a:r>
              <a:rPr lang="en-US" sz="800" dirty="0"/>
              <a:t>Sciences/Clinical </a:t>
            </a:r>
            <a:r>
              <a:rPr lang="en-US" sz="800" dirty="0" smtClean="0"/>
              <a:t>Psychiatry 11</a:t>
            </a:r>
            <a:r>
              <a:rPr lang="en-US" sz="800" baseline="30000" dirty="0" smtClean="0"/>
              <a:t>th</a:t>
            </a:r>
            <a:r>
              <a:rPr lang="en-US" sz="800" dirty="0" smtClean="0"/>
              <a:t> edition</a:t>
            </a:r>
            <a:endParaRPr lang="en-US" sz="800" dirty="0"/>
          </a:p>
        </p:txBody>
      </p:sp>
      <p:sp>
        <p:nvSpPr>
          <p:cNvPr id="9" name="Text Placeholder 4"/>
          <p:cNvSpPr txBox="1">
            <a:spLocks/>
          </p:cNvSpPr>
          <p:nvPr/>
        </p:nvSpPr>
        <p:spPr>
          <a:xfrm>
            <a:off x="1729521" y="1825645"/>
            <a:ext cx="6442879" cy="2736304"/>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lgn="l">
              <a:buClr>
                <a:srgbClr val="32AEB8"/>
              </a:buClr>
              <a:buFont typeface="Wingdings" panose="05000000000000000000" pitchFamily="2" charset="2"/>
              <a:buChar char="v"/>
            </a:pPr>
            <a:r>
              <a:rPr lang="en-US" sz="1800" dirty="0" smtClean="0"/>
              <a:t>Slower </a:t>
            </a:r>
            <a:r>
              <a:rPr lang="en-US" sz="1800" dirty="0"/>
              <a:t>processing speed</a:t>
            </a:r>
            <a:r>
              <a:rPr lang="en-US" sz="1800" dirty="0" smtClean="0"/>
              <a:t>.</a:t>
            </a:r>
          </a:p>
          <a:p>
            <a:pPr marL="285750" indent="-285750" algn="l">
              <a:buClr>
                <a:srgbClr val="32AEB8"/>
              </a:buClr>
              <a:buFont typeface="Wingdings" panose="05000000000000000000" pitchFamily="2" charset="2"/>
              <a:buChar char="v"/>
            </a:pPr>
            <a:r>
              <a:rPr lang="en-US" sz="1800" dirty="0"/>
              <a:t>Impairment in declarative and working memory</a:t>
            </a:r>
            <a:r>
              <a:rPr lang="en-US" sz="1800" dirty="0" smtClean="0"/>
              <a:t>.</a:t>
            </a:r>
            <a:endParaRPr lang="en-US" sz="1800" dirty="0"/>
          </a:p>
          <a:p>
            <a:pPr marL="285750" indent="-285750" algn="l">
              <a:buClr>
                <a:srgbClr val="32AEB8"/>
              </a:buClr>
              <a:buFont typeface="Wingdings" panose="05000000000000000000" pitchFamily="2" charset="2"/>
              <a:buChar char="v"/>
            </a:pPr>
            <a:r>
              <a:rPr lang="en-US" sz="1800" dirty="0"/>
              <a:t> Abnormalities in sensory processing.</a:t>
            </a:r>
          </a:p>
          <a:p>
            <a:pPr marL="285750" indent="-285750" algn="l">
              <a:buClr>
                <a:srgbClr val="32AEB8"/>
              </a:buClr>
              <a:buFont typeface="Wingdings" panose="05000000000000000000" pitchFamily="2" charset="2"/>
              <a:buChar char="v"/>
            </a:pPr>
            <a:r>
              <a:rPr lang="en-US" sz="1800" dirty="0"/>
              <a:t> Reductions in attention.</a:t>
            </a:r>
          </a:p>
          <a:p>
            <a:pPr marL="285750" indent="-285750" algn="l">
              <a:buClr>
                <a:srgbClr val="32AEB8"/>
              </a:buClr>
              <a:buFont typeface="Wingdings" panose="05000000000000000000" pitchFamily="2" charset="2"/>
              <a:buChar char="v"/>
            </a:pPr>
            <a:r>
              <a:rPr lang="en-US" sz="1800" dirty="0"/>
              <a:t>Social cognition deficits such as inaccuracy in inferring the intentions of other people.</a:t>
            </a:r>
          </a:p>
        </p:txBody>
      </p:sp>
      <p:sp>
        <p:nvSpPr>
          <p:cNvPr id="11" name="Text Placeholder 4"/>
          <p:cNvSpPr txBox="1">
            <a:spLocks/>
          </p:cNvSpPr>
          <p:nvPr/>
        </p:nvSpPr>
        <p:spPr>
          <a:xfrm>
            <a:off x="3437800" y="349103"/>
            <a:ext cx="4050524" cy="1584176"/>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buClr>
                <a:srgbClr val="32AEB8"/>
              </a:buClr>
            </a:pPr>
            <a:r>
              <a:rPr lang="en-US" sz="1800" b="1" dirty="0"/>
              <a:t>Cognitive </a:t>
            </a:r>
            <a:r>
              <a:rPr lang="en-US" sz="1800" b="1" dirty="0" smtClean="0"/>
              <a:t>deficits</a:t>
            </a:r>
            <a:endParaRPr lang="en-US" sz="1800" b="1" dirty="0"/>
          </a:p>
        </p:txBody>
      </p:sp>
      <p:grpSp>
        <p:nvGrpSpPr>
          <p:cNvPr id="14" name="Group 13"/>
          <p:cNvGrpSpPr/>
          <p:nvPr/>
        </p:nvGrpSpPr>
        <p:grpSpPr>
          <a:xfrm flipV="1">
            <a:off x="3059832" y="1491630"/>
            <a:ext cx="4928349" cy="91966"/>
            <a:chOff x="2339752" y="1851670"/>
            <a:chExt cx="1584176" cy="72008"/>
          </a:xfrm>
        </p:grpSpPr>
        <p:cxnSp>
          <p:nvCxnSpPr>
            <p:cNvPr id="3" name="Straight Connector 2"/>
            <p:cNvCxnSpPr/>
            <p:nvPr/>
          </p:nvCxnSpPr>
          <p:spPr>
            <a:xfrm>
              <a:off x="2339752" y="1851670"/>
              <a:ext cx="15841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339752" y="1923678"/>
              <a:ext cx="1584176" cy="0"/>
            </a:xfrm>
            <a:prstGeom prst="line">
              <a:avLst/>
            </a:prstGeom>
            <a:ln>
              <a:solidFill>
                <a:srgbClr val="F2A40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658780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b="1" dirty="0" smtClean="0">
                <a:solidFill>
                  <a:schemeClr val="tx1">
                    <a:lumMod val="75000"/>
                    <a:lumOff val="25000"/>
                  </a:schemeClr>
                </a:solidFill>
              </a:rPr>
              <a:t>Prognosis</a:t>
            </a:r>
          </a:p>
        </p:txBody>
      </p:sp>
      <p:sp>
        <p:nvSpPr>
          <p:cNvPr id="6" name="Rectangle 5"/>
          <p:cNvSpPr/>
          <p:nvPr/>
        </p:nvSpPr>
        <p:spPr>
          <a:xfrm>
            <a:off x="3929058" y="1071552"/>
            <a:ext cx="1143008" cy="17859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5" name="Oval 8">
            <a:extLst>
              <a:ext uri="{FF2B5EF4-FFF2-40B4-BE49-F238E27FC236}">
                <a16:creationId xmlns="" xmlns:a16="http://schemas.microsoft.com/office/drawing/2014/main" id="{DE25AF50-FA87-4F55-917E-2C3E09C144FD}"/>
              </a:ext>
            </a:extLst>
          </p:cNvPr>
          <p:cNvSpPr/>
          <p:nvPr/>
        </p:nvSpPr>
        <p:spPr>
          <a:xfrm>
            <a:off x="3428992" y="928676"/>
            <a:ext cx="2214578" cy="1857388"/>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6712357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619672" y="123478"/>
            <a:ext cx="7524328" cy="576064"/>
          </a:xfrm>
        </p:spPr>
        <p:txBody>
          <a:bodyPr/>
          <a:lstStyle/>
          <a:p>
            <a:r>
              <a:rPr lang="en-US" dirty="0" smtClean="0"/>
              <a:t>Prognosis</a:t>
            </a:r>
          </a:p>
          <a:p>
            <a:r>
              <a:rPr lang="en-US" sz="2000" b="1" dirty="0"/>
              <a:t>Good prognostic factors for schizophrenia</a:t>
            </a:r>
            <a:r>
              <a:rPr lang="en-US" sz="2000" b="1" dirty="0" smtClean="0"/>
              <a:t>:</a:t>
            </a:r>
            <a:endParaRPr lang="en-US" sz="2000" b="1" dirty="0"/>
          </a:p>
        </p:txBody>
      </p:sp>
      <p:sp>
        <p:nvSpPr>
          <p:cNvPr id="5" name="Text Placeholder 4"/>
          <p:cNvSpPr>
            <a:spLocks noGrp="1"/>
          </p:cNvSpPr>
          <p:nvPr>
            <p:ph type="body" sz="quarter" idx="11"/>
          </p:nvPr>
        </p:nvSpPr>
        <p:spPr>
          <a:xfrm>
            <a:off x="1763688" y="1491630"/>
            <a:ext cx="7056784" cy="2736304"/>
          </a:xfrm>
        </p:spPr>
        <p:txBody>
          <a:bodyPr/>
          <a:lstStyle/>
          <a:p>
            <a:pPr marL="342900" indent="-342900" algn="l">
              <a:buFont typeface="Arial" panose="020B0604020202020204" pitchFamily="34" charset="0"/>
              <a:buChar char="•"/>
            </a:pPr>
            <a:r>
              <a:rPr lang="en-US" sz="2000" dirty="0" smtClean="0"/>
              <a:t>later </a:t>
            </a:r>
            <a:r>
              <a:rPr lang="en-US" sz="2000" dirty="0"/>
              <a:t>age of onset</a:t>
            </a:r>
          </a:p>
          <a:p>
            <a:pPr marL="342900" indent="-342900" algn="l">
              <a:buFont typeface="Arial" panose="020B0604020202020204" pitchFamily="34" charset="0"/>
              <a:buChar char="•"/>
            </a:pPr>
            <a:r>
              <a:rPr lang="en-US" sz="2000" dirty="0"/>
              <a:t> Good premorbid functioning</a:t>
            </a:r>
          </a:p>
          <a:p>
            <a:pPr marL="342900" indent="-342900" algn="l">
              <a:buFont typeface="Arial" panose="020B0604020202020204" pitchFamily="34" charset="0"/>
              <a:buChar char="•"/>
            </a:pPr>
            <a:r>
              <a:rPr lang="en-US" sz="2000" dirty="0"/>
              <a:t> Affective symptoms</a:t>
            </a:r>
          </a:p>
          <a:p>
            <a:pPr marL="342900" indent="-342900" algn="l">
              <a:buFont typeface="Arial" panose="020B0604020202020204" pitchFamily="34" charset="0"/>
              <a:buChar char="•"/>
            </a:pPr>
            <a:r>
              <a:rPr lang="en-US" sz="2000" dirty="0"/>
              <a:t> Family history of mood disorder</a:t>
            </a:r>
          </a:p>
          <a:p>
            <a:pPr marL="342900" indent="-342900" algn="l">
              <a:buFont typeface="Arial" panose="020B0604020202020204" pitchFamily="34" charset="0"/>
              <a:buChar char="•"/>
            </a:pPr>
            <a:r>
              <a:rPr lang="en-US" sz="2000" dirty="0"/>
              <a:t> Acute onset</a:t>
            </a:r>
          </a:p>
          <a:p>
            <a:pPr marL="342900" indent="-342900" algn="l">
              <a:buFont typeface="Arial" panose="020B0604020202020204" pitchFamily="34" charset="0"/>
              <a:buChar char="•"/>
            </a:pPr>
            <a:r>
              <a:rPr lang="en-US" sz="2000" dirty="0"/>
              <a:t> Married</a:t>
            </a:r>
          </a:p>
          <a:p>
            <a:pPr marL="342900" indent="-342900" algn="l">
              <a:buFont typeface="Arial" panose="020B0604020202020204" pitchFamily="34" charset="0"/>
              <a:buChar char="•"/>
            </a:pPr>
            <a:r>
              <a:rPr lang="en-US" sz="2000" dirty="0"/>
              <a:t> Good support system</a:t>
            </a:r>
          </a:p>
          <a:p>
            <a:pPr marL="342900" indent="-342900" algn="l">
              <a:buFont typeface="Arial" panose="020B0604020202020204" pitchFamily="34" charset="0"/>
              <a:buChar char="•"/>
            </a:pPr>
            <a:r>
              <a:rPr lang="en-US" sz="2000" dirty="0"/>
              <a:t>Positive symptoms</a:t>
            </a:r>
          </a:p>
        </p:txBody>
      </p:sp>
      <p:sp>
        <p:nvSpPr>
          <p:cNvPr id="6" name="Rectangle 5"/>
          <p:cNvSpPr/>
          <p:nvPr/>
        </p:nvSpPr>
        <p:spPr>
          <a:xfrm>
            <a:off x="0" y="0"/>
            <a:ext cx="1547664" cy="5143500"/>
          </a:xfrm>
          <a:prstGeom prst="rect">
            <a:avLst/>
          </a:prstGeom>
          <a:solidFill>
            <a:srgbClr val="32A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8">
            <a:extLst>
              <a:ext uri="{FF2B5EF4-FFF2-40B4-BE49-F238E27FC236}">
                <a16:creationId xmlns="" xmlns:a16="http://schemas.microsoft.com/office/drawing/2014/main" id="{DE25AF50-FA87-4F55-917E-2C3E09C144FD}"/>
              </a:ext>
            </a:extLst>
          </p:cNvPr>
          <p:cNvSpPr/>
          <p:nvPr/>
        </p:nvSpPr>
        <p:spPr>
          <a:xfrm>
            <a:off x="197768" y="3435846"/>
            <a:ext cx="1152128" cy="1224136"/>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TextBox 7"/>
          <p:cNvSpPr txBox="1"/>
          <p:nvPr/>
        </p:nvSpPr>
        <p:spPr>
          <a:xfrm>
            <a:off x="1547664" y="4803998"/>
            <a:ext cx="7488832" cy="215444"/>
          </a:xfrm>
          <a:prstGeom prst="rect">
            <a:avLst/>
          </a:prstGeom>
          <a:noFill/>
        </p:spPr>
        <p:txBody>
          <a:bodyPr wrap="square" rtlCol="0">
            <a:spAutoFit/>
          </a:bodyPr>
          <a:lstStyle/>
          <a:p>
            <a:r>
              <a:rPr lang="en-US" sz="800" dirty="0"/>
              <a:t>KAPLAN &amp; </a:t>
            </a:r>
            <a:r>
              <a:rPr lang="en-US" sz="800" dirty="0" smtClean="0"/>
              <a:t>SADOCK’S Synopsis </a:t>
            </a:r>
            <a:r>
              <a:rPr lang="en-US" sz="800" dirty="0"/>
              <a:t>of </a:t>
            </a:r>
            <a:r>
              <a:rPr lang="en-US" sz="800" dirty="0" smtClean="0"/>
              <a:t>Psychiatry Behavioral </a:t>
            </a:r>
            <a:r>
              <a:rPr lang="en-US" sz="800" dirty="0"/>
              <a:t>Sciences/Clinical </a:t>
            </a:r>
            <a:r>
              <a:rPr lang="en-US" sz="800" dirty="0" smtClean="0"/>
              <a:t>Psychiatry 11</a:t>
            </a:r>
            <a:r>
              <a:rPr lang="en-US" sz="800" baseline="30000" dirty="0" smtClean="0"/>
              <a:t>th</a:t>
            </a:r>
            <a:r>
              <a:rPr lang="en-US" sz="800" dirty="0" smtClean="0"/>
              <a:t> edition</a:t>
            </a:r>
            <a:endParaRPr lang="en-US" sz="800" dirty="0"/>
          </a:p>
        </p:txBody>
      </p:sp>
    </p:spTree>
    <p:extLst>
      <p:ext uri="{BB962C8B-B14F-4D97-AF65-F5344CB8AC3E}">
        <p14:creationId xmlns:p14="http://schemas.microsoft.com/office/powerpoint/2010/main" val="26003942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619672" y="123478"/>
            <a:ext cx="7524328" cy="576064"/>
          </a:xfrm>
        </p:spPr>
        <p:txBody>
          <a:bodyPr/>
          <a:lstStyle/>
          <a:p>
            <a:r>
              <a:rPr lang="en-US" dirty="0" smtClean="0"/>
              <a:t>Prognosis</a:t>
            </a:r>
          </a:p>
          <a:p>
            <a:r>
              <a:rPr lang="en-US" sz="1800" b="1" dirty="0"/>
              <a:t>Poor prognostic factors for schizophrenia</a:t>
            </a:r>
            <a:r>
              <a:rPr lang="en-US" sz="2000" b="1" dirty="0" smtClean="0"/>
              <a:t>:</a:t>
            </a:r>
            <a:endParaRPr lang="en-US" sz="2000" b="1" dirty="0"/>
          </a:p>
        </p:txBody>
      </p:sp>
      <p:sp>
        <p:nvSpPr>
          <p:cNvPr id="5" name="Text Placeholder 4"/>
          <p:cNvSpPr>
            <a:spLocks noGrp="1"/>
          </p:cNvSpPr>
          <p:nvPr>
            <p:ph type="body" sz="quarter" idx="11"/>
          </p:nvPr>
        </p:nvSpPr>
        <p:spPr>
          <a:xfrm>
            <a:off x="1763688" y="915566"/>
            <a:ext cx="7272808" cy="4103876"/>
          </a:xfrm>
        </p:spPr>
        <p:txBody>
          <a:bodyPr numCol="1"/>
          <a:lstStyle/>
          <a:p>
            <a:pPr marL="342900" indent="-342900" algn="l">
              <a:buFont typeface="Arial" panose="020B0604020202020204" pitchFamily="34" charset="0"/>
              <a:buChar char="•"/>
            </a:pPr>
            <a:r>
              <a:rPr lang="en-US" sz="2000" dirty="0" smtClean="0"/>
              <a:t>Younger </a:t>
            </a:r>
            <a:r>
              <a:rPr lang="en-US" sz="2000" dirty="0"/>
              <a:t>age at </a:t>
            </a:r>
            <a:r>
              <a:rPr lang="en-US" sz="2000" dirty="0" smtClean="0"/>
              <a:t>onset.</a:t>
            </a:r>
            <a:endParaRPr lang="en-US" sz="2000" dirty="0"/>
          </a:p>
          <a:p>
            <a:pPr marL="342900" indent="-342900" algn="l">
              <a:buFont typeface="Arial" panose="020B0604020202020204" pitchFamily="34" charset="0"/>
              <a:buChar char="•"/>
            </a:pPr>
            <a:r>
              <a:rPr lang="en-US" sz="2000" dirty="0"/>
              <a:t> Poor premorbid </a:t>
            </a:r>
            <a:r>
              <a:rPr lang="en-US" sz="2000" dirty="0" smtClean="0"/>
              <a:t>functioning.</a:t>
            </a:r>
            <a:endParaRPr lang="en-US" sz="2000" dirty="0"/>
          </a:p>
          <a:p>
            <a:pPr marL="342900" indent="-342900" algn="l">
              <a:buFont typeface="Arial" panose="020B0604020202020204" pitchFamily="34" charset="0"/>
              <a:buChar char="•"/>
            </a:pPr>
            <a:r>
              <a:rPr lang="en-US" sz="2000" dirty="0"/>
              <a:t> No precipitating </a:t>
            </a:r>
            <a:r>
              <a:rPr lang="en-US" sz="2000" dirty="0" smtClean="0"/>
              <a:t>factors.</a:t>
            </a:r>
            <a:endParaRPr lang="en-US" sz="2000" dirty="0"/>
          </a:p>
          <a:p>
            <a:pPr marL="342900" indent="-342900" algn="l">
              <a:buFont typeface="Arial" panose="020B0604020202020204" pitchFamily="34" charset="0"/>
              <a:buChar char="•"/>
            </a:pPr>
            <a:r>
              <a:rPr lang="en-US" sz="2000" dirty="0"/>
              <a:t> Negative </a:t>
            </a:r>
            <a:r>
              <a:rPr lang="en-US" sz="2000" dirty="0" smtClean="0"/>
              <a:t>symptoms.</a:t>
            </a:r>
            <a:endParaRPr lang="en-US" sz="2000" dirty="0"/>
          </a:p>
          <a:p>
            <a:pPr marL="342900" indent="-342900" algn="l">
              <a:buFont typeface="Arial" panose="020B0604020202020204" pitchFamily="34" charset="0"/>
              <a:buChar char="•"/>
            </a:pPr>
            <a:r>
              <a:rPr lang="en-US" sz="2000" dirty="0"/>
              <a:t> Being </a:t>
            </a:r>
            <a:r>
              <a:rPr lang="en-US" sz="2000" dirty="0" smtClean="0"/>
              <a:t>single/divorced.</a:t>
            </a:r>
            <a:endParaRPr lang="en-US" sz="2000" dirty="0"/>
          </a:p>
          <a:p>
            <a:pPr marL="342900" indent="-342900" algn="l">
              <a:buFont typeface="Arial" panose="020B0604020202020204" pitchFamily="34" charset="0"/>
              <a:buChar char="•"/>
            </a:pPr>
            <a:r>
              <a:rPr lang="en-US" sz="2000" dirty="0"/>
              <a:t> Family history of </a:t>
            </a:r>
            <a:r>
              <a:rPr lang="en-US" sz="2000" dirty="0" smtClean="0"/>
              <a:t>schizophrenia.</a:t>
            </a:r>
            <a:endParaRPr lang="en-US" sz="2000" dirty="0"/>
          </a:p>
          <a:p>
            <a:pPr marL="342900" indent="-342900" algn="l">
              <a:buFont typeface="Arial" panose="020B0604020202020204" pitchFamily="34" charset="0"/>
              <a:buChar char="•"/>
            </a:pPr>
            <a:r>
              <a:rPr lang="en-US" sz="2000" dirty="0"/>
              <a:t>Negative </a:t>
            </a:r>
            <a:r>
              <a:rPr lang="en-US" sz="2000" dirty="0" smtClean="0"/>
              <a:t>symptoms.</a:t>
            </a:r>
            <a:endParaRPr lang="en-US" sz="2000" dirty="0"/>
          </a:p>
          <a:p>
            <a:pPr marL="342900" indent="-342900" algn="l">
              <a:buFont typeface="Arial" panose="020B0604020202020204" pitchFamily="34" charset="0"/>
              <a:buChar char="•"/>
            </a:pPr>
            <a:r>
              <a:rPr lang="en-US" sz="2000" dirty="0"/>
              <a:t> History of perinatal </a:t>
            </a:r>
            <a:r>
              <a:rPr lang="en-US" sz="2000" dirty="0" smtClean="0"/>
              <a:t>trauma.</a:t>
            </a:r>
            <a:endParaRPr lang="en-US" sz="2000" dirty="0"/>
          </a:p>
          <a:p>
            <a:pPr marL="342900" indent="-342900" algn="l">
              <a:buFont typeface="Arial" panose="020B0604020202020204" pitchFamily="34" charset="0"/>
              <a:buChar char="•"/>
            </a:pPr>
            <a:r>
              <a:rPr lang="en-US" sz="2000" dirty="0"/>
              <a:t>Multiple </a:t>
            </a:r>
            <a:r>
              <a:rPr lang="en-US" sz="2000" dirty="0" smtClean="0"/>
              <a:t>relapses.</a:t>
            </a:r>
            <a:endParaRPr lang="en-US" sz="2000" dirty="0"/>
          </a:p>
          <a:p>
            <a:pPr marL="342900" indent="-342900" algn="l">
              <a:buFont typeface="Arial" panose="020B0604020202020204" pitchFamily="34" charset="0"/>
              <a:buChar char="•"/>
            </a:pPr>
            <a:r>
              <a:rPr lang="en-US" sz="2000" dirty="0"/>
              <a:t>Longer duration of untreated </a:t>
            </a:r>
            <a:r>
              <a:rPr lang="en-US" sz="2000" dirty="0" smtClean="0"/>
              <a:t>illness.</a:t>
            </a:r>
            <a:endParaRPr lang="en-US" sz="2000" dirty="0"/>
          </a:p>
        </p:txBody>
      </p:sp>
      <p:sp>
        <p:nvSpPr>
          <p:cNvPr id="6" name="Rectangle 5"/>
          <p:cNvSpPr/>
          <p:nvPr/>
        </p:nvSpPr>
        <p:spPr>
          <a:xfrm>
            <a:off x="0" y="0"/>
            <a:ext cx="1547664" cy="5143500"/>
          </a:xfrm>
          <a:prstGeom prst="rect">
            <a:avLst/>
          </a:prstGeom>
          <a:solidFill>
            <a:srgbClr val="32A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8">
            <a:extLst>
              <a:ext uri="{FF2B5EF4-FFF2-40B4-BE49-F238E27FC236}">
                <a16:creationId xmlns="" xmlns:a16="http://schemas.microsoft.com/office/drawing/2014/main" id="{DE25AF50-FA87-4F55-917E-2C3E09C144FD}"/>
              </a:ext>
            </a:extLst>
          </p:cNvPr>
          <p:cNvSpPr/>
          <p:nvPr/>
        </p:nvSpPr>
        <p:spPr>
          <a:xfrm>
            <a:off x="197768" y="3435846"/>
            <a:ext cx="1152128" cy="1224136"/>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4175877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b="1" dirty="0" smtClean="0">
                <a:solidFill>
                  <a:schemeClr val="tx1">
                    <a:lumMod val="75000"/>
                    <a:lumOff val="25000"/>
                  </a:schemeClr>
                </a:solidFill>
              </a:rPr>
              <a:t>Treatment</a:t>
            </a:r>
          </a:p>
        </p:txBody>
      </p:sp>
      <p:sp>
        <p:nvSpPr>
          <p:cNvPr id="6" name="Rectangle 5"/>
          <p:cNvSpPr/>
          <p:nvPr/>
        </p:nvSpPr>
        <p:spPr>
          <a:xfrm>
            <a:off x="3929058" y="1071552"/>
            <a:ext cx="1143008" cy="17859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5" name="Oval 8">
            <a:extLst>
              <a:ext uri="{FF2B5EF4-FFF2-40B4-BE49-F238E27FC236}">
                <a16:creationId xmlns="" xmlns:a16="http://schemas.microsoft.com/office/drawing/2014/main" id="{DE25AF50-FA87-4F55-917E-2C3E09C144FD}"/>
              </a:ext>
            </a:extLst>
          </p:cNvPr>
          <p:cNvSpPr/>
          <p:nvPr/>
        </p:nvSpPr>
        <p:spPr>
          <a:xfrm>
            <a:off x="3428992" y="928676"/>
            <a:ext cx="2214578" cy="1857388"/>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8366818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619672" y="123478"/>
            <a:ext cx="7524328" cy="576064"/>
          </a:xfrm>
        </p:spPr>
        <p:txBody>
          <a:bodyPr/>
          <a:lstStyle/>
          <a:p>
            <a:r>
              <a:rPr lang="en-US" dirty="0" smtClean="0"/>
              <a:t>Treatment </a:t>
            </a:r>
            <a:endParaRPr lang="en-US" dirty="0"/>
          </a:p>
        </p:txBody>
      </p:sp>
      <p:sp>
        <p:nvSpPr>
          <p:cNvPr id="5" name="Text Placeholder 4"/>
          <p:cNvSpPr>
            <a:spLocks noGrp="1"/>
          </p:cNvSpPr>
          <p:nvPr>
            <p:ph type="body" sz="quarter" idx="11"/>
          </p:nvPr>
        </p:nvSpPr>
        <p:spPr>
          <a:xfrm>
            <a:off x="1835696" y="1347614"/>
            <a:ext cx="3194641" cy="3240360"/>
          </a:xfrm>
        </p:spPr>
        <p:txBody>
          <a:bodyPr/>
          <a:lstStyle/>
          <a:p>
            <a:pPr algn="l"/>
            <a:r>
              <a:rPr lang="en-US" sz="1600" b="1" dirty="0" smtClean="0"/>
              <a:t>Antipsychotic </a:t>
            </a:r>
            <a:r>
              <a:rPr lang="en-US" sz="1600" b="1" dirty="0"/>
              <a:t>medications are the mainstay of   the treatment for schizophrenia</a:t>
            </a:r>
            <a:r>
              <a:rPr lang="en-US" sz="1600" b="1" dirty="0" smtClean="0"/>
              <a:t>.</a:t>
            </a:r>
          </a:p>
          <a:p>
            <a:pPr algn="l"/>
            <a:endParaRPr lang="en-US" sz="1600" b="1" dirty="0"/>
          </a:p>
          <a:p>
            <a:pPr algn="l"/>
            <a:r>
              <a:rPr lang="en-US" sz="1600" b="1" dirty="0" smtClean="0"/>
              <a:t>Psychosocial </a:t>
            </a:r>
            <a:r>
              <a:rPr lang="en-US" sz="1600" b="1" dirty="0"/>
              <a:t>interventions </a:t>
            </a:r>
            <a:r>
              <a:rPr lang="en-US" sz="1600" b="1" dirty="0" smtClean="0"/>
              <a:t>,    </a:t>
            </a:r>
            <a:r>
              <a:rPr lang="en-US" sz="1600" b="1" dirty="0"/>
              <a:t>including  psychotherapy, can a augment the </a:t>
            </a:r>
            <a:r>
              <a:rPr lang="en-US" sz="1600" b="1" dirty="0" smtClean="0"/>
              <a:t>clinical               </a:t>
            </a:r>
            <a:r>
              <a:rPr lang="en-US" sz="1600" b="1" dirty="0"/>
              <a:t>improvement</a:t>
            </a:r>
            <a:r>
              <a:rPr lang="en-US" sz="1600" b="1" dirty="0" smtClean="0"/>
              <a:t>.</a:t>
            </a:r>
          </a:p>
          <a:p>
            <a:r>
              <a:rPr lang="en-US" sz="1600" dirty="0" smtClean="0"/>
              <a:t> </a:t>
            </a:r>
            <a:endParaRPr lang="en-US" sz="1600" dirty="0"/>
          </a:p>
        </p:txBody>
      </p:sp>
      <p:sp>
        <p:nvSpPr>
          <p:cNvPr id="6" name="Rectangle 5"/>
          <p:cNvSpPr/>
          <p:nvPr/>
        </p:nvSpPr>
        <p:spPr>
          <a:xfrm>
            <a:off x="0" y="0"/>
            <a:ext cx="1547664" cy="5143500"/>
          </a:xfrm>
          <a:prstGeom prst="rect">
            <a:avLst/>
          </a:prstGeom>
          <a:solidFill>
            <a:srgbClr val="32A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8">
            <a:extLst>
              <a:ext uri="{FF2B5EF4-FFF2-40B4-BE49-F238E27FC236}">
                <a16:creationId xmlns="" xmlns:a16="http://schemas.microsoft.com/office/drawing/2014/main" id="{DE25AF50-FA87-4F55-917E-2C3E09C144FD}"/>
              </a:ext>
            </a:extLst>
          </p:cNvPr>
          <p:cNvSpPr/>
          <p:nvPr/>
        </p:nvSpPr>
        <p:spPr>
          <a:xfrm>
            <a:off x="197768" y="3435846"/>
            <a:ext cx="1152128" cy="1224136"/>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Text Placeholder 4"/>
          <p:cNvSpPr txBox="1">
            <a:spLocks/>
          </p:cNvSpPr>
          <p:nvPr/>
        </p:nvSpPr>
        <p:spPr>
          <a:xfrm>
            <a:off x="5724128" y="1707654"/>
            <a:ext cx="3240360" cy="2736304"/>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sz="1600" dirty="0"/>
              <a:t>Just as pharmacological agents </a:t>
            </a:r>
            <a:endParaRPr lang="en-US" sz="1600" dirty="0" smtClean="0"/>
          </a:p>
          <a:p>
            <a:pPr algn="l"/>
            <a:r>
              <a:rPr lang="en-US" sz="1600" dirty="0" smtClean="0"/>
              <a:t>are </a:t>
            </a:r>
            <a:r>
              <a:rPr lang="en-US" sz="1600" dirty="0"/>
              <a:t>used to treat presumed </a:t>
            </a:r>
            <a:endParaRPr lang="en-US" sz="1600" dirty="0" smtClean="0"/>
          </a:p>
          <a:p>
            <a:pPr algn="l"/>
            <a:r>
              <a:rPr lang="en-US" sz="1600" dirty="0" smtClean="0"/>
              <a:t>chemical </a:t>
            </a:r>
            <a:r>
              <a:rPr lang="en-US" sz="1600" dirty="0"/>
              <a:t>imbalances, non </a:t>
            </a:r>
            <a:endParaRPr lang="en-US" sz="1600" dirty="0" smtClean="0"/>
          </a:p>
          <a:p>
            <a:pPr algn="l"/>
            <a:r>
              <a:rPr lang="en-US" sz="1600" dirty="0" smtClean="0"/>
              <a:t>pharmacological </a:t>
            </a:r>
            <a:r>
              <a:rPr lang="en-US" sz="1600" dirty="0"/>
              <a:t>strategies must </a:t>
            </a:r>
            <a:r>
              <a:rPr lang="en-US" sz="1600" dirty="0" smtClean="0"/>
              <a:t> treat </a:t>
            </a:r>
            <a:r>
              <a:rPr lang="en-US" sz="1600" dirty="0"/>
              <a:t>non biological issues.</a:t>
            </a:r>
          </a:p>
        </p:txBody>
      </p:sp>
      <p:cxnSp>
        <p:nvCxnSpPr>
          <p:cNvPr id="3" name="Straight Connector 2"/>
          <p:cNvCxnSpPr/>
          <p:nvPr/>
        </p:nvCxnSpPr>
        <p:spPr>
          <a:xfrm>
            <a:off x="2123728" y="1275606"/>
            <a:ext cx="19442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156176" y="1275606"/>
            <a:ext cx="1944216" cy="0"/>
          </a:xfrm>
          <a:prstGeom prst="line">
            <a:avLst/>
          </a:prstGeom>
          <a:ln>
            <a:solidFill>
              <a:srgbClr val="F2A40D"/>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5390377" y="1700572"/>
            <a:ext cx="117727" cy="2354424"/>
            <a:chOff x="5390377" y="1700572"/>
            <a:chExt cx="117727" cy="2354424"/>
          </a:xfrm>
        </p:grpSpPr>
        <p:sp>
          <p:nvSpPr>
            <p:cNvPr id="10" name="Rectangle 9"/>
            <p:cNvSpPr/>
            <p:nvPr/>
          </p:nvSpPr>
          <p:spPr>
            <a:xfrm>
              <a:off x="5390377" y="1707654"/>
              <a:ext cx="45719" cy="2347342"/>
            </a:xfrm>
            <a:prstGeom prst="rect">
              <a:avLst/>
            </a:prstGeom>
            <a:solidFill>
              <a:srgbClr val="32A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462385" y="1700572"/>
              <a:ext cx="45719" cy="23473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888129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619672" y="123478"/>
            <a:ext cx="7524328" cy="576064"/>
          </a:xfrm>
        </p:spPr>
        <p:txBody>
          <a:bodyPr/>
          <a:lstStyle/>
          <a:p>
            <a:r>
              <a:rPr lang="en-US" dirty="0" smtClean="0"/>
              <a:t>Treatment </a:t>
            </a:r>
            <a:endParaRPr lang="en-US" dirty="0"/>
          </a:p>
        </p:txBody>
      </p:sp>
      <p:sp>
        <p:nvSpPr>
          <p:cNvPr id="5" name="Text Placeholder 4"/>
          <p:cNvSpPr>
            <a:spLocks noGrp="1"/>
          </p:cNvSpPr>
          <p:nvPr>
            <p:ph type="body" sz="quarter" idx="11"/>
          </p:nvPr>
        </p:nvSpPr>
        <p:spPr>
          <a:xfrm>
            <a:off x="1835696" y="1347614"/>
            <a:ext cx="3266649" cy="3240360"/>
          </a:xfrm>
        </p:spPr>
        <p:txBody>
          <a:bodyPr/>
          <a:lstStyle/>
          <a:p>
            <a:pPr algn="l"/>
            <a:r>
              <a:rPr lang="en-US" sz="1600" b="1" dirty="0"/>
              <a:t>Antipsychotic medications are effective for preventing relapse in stabilized </a:t>
            </a:r>
            <a:r>
              <a:rPr lang="en-US" sz="1600" b="1" dirty="0" smtClean="0"/>
              <a:t>patients.</a:t>
            </a:r>
          </a:p>
          <a:p>
            <a:pPr algn="l"/>
            <a:endParaRPr lang="en-US" sz="1600" b="1" dirty="0"/>
          </a:p>
          <a:p>
            <a:pPr algn="l"/>
            <a:r>
              <a:rPr lang="en-US" sz="1600" b="1" dirty="0"/>
              <a:t>Effective non </a:t>
            </a:r>
            <a:r>
              <a:rPr lang="en-US" sz="1600" b="1" dirty="0" smtClean="0"/>
              <a:t>pharmacological  </a:t>
            </a:r>
            <a:r>
              <a:rPr lang="en-US" sz="1600" b="1" dirty="0"/>
              <a:t>treatments include patient and </a:t>
            </a:r>
            <a:r>
              <a:rPr lang="en-US" sz="1600" b="1" dirty="0" smtClean="0"/>
              <a:t> family </a:t>
            </a:r>
            <a:r>
              <a:rPr lang="en-US" sz="1600" b="1" dirty="0"/>
              <a:t>education, skills training, supported employment, </a:t>
            </a:r>
            <a:endParaRPr lang="en-US" sz="1600" b="1" dirty="0" smtClean="0"/>
          </a:p>
          <a:p>
            <a:pPr algn="l"/>
            <a:r>
              <a:rPr lang="en-US" sz="1600" b="1" dirty="0" smtClean="0"/>
              <a:t>cognitive </a:t>
            </a:r>
            <a:r>
              <a:rPr lang="en-US" sz="1600" b="1" dirty="0"/>
              <a:t>behavior therapies, </a:t>
            </a:r>
            <a:r>
              <a:rPr lang="en-US" sz="1600" b="1" dirty="0" smtClean="0"/>
              <a:t>  and psychotherapies</a:t>
            </a:r>
            <a:endParaRPr lang="en-US" sz="1600" b="1" dirty="0"/>
          </a:p>
        </p:txBody>
      </p:sp>
      <p:sp>
        <p:nvSpPr>
          <p:cNvPr id="6" name="Rectangle 5"/>
          <p:cNvSpPr/>
          <p:nvPr/>
        </p:nvSpPr>
        <p:spPr>
          <a:xfrm>
            <a:off x="0" y="0"/>
            <a:ext cx="1547664" cy="5143500"/>
          </a:xfrm>
          <a:prstGeom prst="rect">
            <a:avLst/>
          </a:prstGeom>
          <a:solidFill>
            <a:srgbClr val="32A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8">
            <a:extLst>
              <a:ext uri="{FF2B5EF4-FFF2-40B4-BE49-F238E27FC236}">
                <a16:creationId xmlns="" xmlns:a16="http://schemas.microsoft.com/office/drawing/2014/main" id="{DE25AF50-FA87-4F55-917E-2C3E09C144FD}"/>
              </a:ext>
            </a:extLst>
          </p:cNvPr>
          <p:cNvSpPr/>
          <p:nvPr/>
        </p:nvSpPr>
        <p:spPr>
          <a:xfrm>
            <a:off x="197768" y="3435846"/>
            <a:ext cx="1152128" cy="1224136"/>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Text Placeholder 4"/>
          <p:cNvSpPr txBox="1">
            <a:spLocks/>
          </p:cNvSpPr>
          <p:nvPr/>
        </p:nvSpPr>
        <p:spPr>
          <a:xfrm>
            <a:off x="5724128" y="1707654"/>
            <a:ext cx="3312368" cy="2736304"/>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sz="1600" dirty="0"/>
              <a:t>For most individuals, antipsychotic medications control the symptoms while non-pharmacological </a:t>
            </a:r>
            <a:endParaRPr lang="en-US" sz="1600" dirty="0" smtClean="0"/>
          </a:p>
          <a:p>
            <a:pPr algn="l"/>
            <a:r>
              <a:rPr lang="en-US" sz="1600" dirty="0" smtClean="0"/>
              <a:t>treatments </a:t>
            </a:r>
            <a:r>
              <a:rPr lang="en-US" sz="1600" dirty="0"/>
              <a:t>address the </a:t>
            </a:r>
            <a:endParaRPr lang="en-US" sz="1600" dirty="0" smtClean="0"/>
          </a:p>
          <a:p>
            <a:pPr algn="l"/>
            <a:r>
              <a:rPr lang="en-US" sz="1600" dirty="0" smtClean="0"/>
              <a:t>impairments </a:t>
            </a:r>
            <a:r>
              <a:rPr lang="en-US" sz="1600" dirty="0"/>
              <a:t>in social, vocational, and </a:t>
            </a:r>
            <a:r>
              <a:rPr lang="en-US" sz="1600" dirty="0" smtClean="0"/>
              <a:t>educational </a:t>
            </a:r>
            <a:r>
              <a:rPr lang="en-US" sz="1600" dirty="0"/>
              <a:t>functioning</a:t>
            </a:r>
          </a:p>
        </p:txBody>
      </p:sp>
      <p:cxnSp>
        <p:nvCxnSpPr>
          <p:cNvPr id="3" name="Straight Connector 2"/>
          <p:cNvCxnSpPr/>
          <p:nvPr/>
        </p:nvCxnSpPr>
        <p:spPr>
          <a:xfrm>
            <a:off x="2123728" y="1275606"/>
            <a:ext cx="19442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156176" y="1275606"/>
            <a:ext cx="1944216" cy="0"/>
          </a:xfrm>
          <a:prstGeom prst="line">
            <a:avLst/>
          </a:prstGeom>
          <a:ln>
            <a:solidFill>
              <a:srgbClr val="F2A40D"/>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5390377" y="1700572"/>
            <a:ext cx="117727" cy="2354424"/>
            <a:chOff x="5390377" y="1700572"/>
            <a:chExt cx="117727" cy="2354424"/>
          </a:xfrm>
        </p:grpSpPr>
        <p:sp>
          <p:nvSpPr>
            <p:cNvPr id="10" name="Rectangle 9"/>
            <p:cNvSpPr/>
            <p:nvPr/>
          </p:nvSpPr>
          <p:spPr>
            <a:xfrm>
              <a:off x="5390377" y="1707654"/>
              <a:ext cx="45719" cy="2347342"/>
            </a:xfrm>
            <a:prstGeom prst="rect">
              <a:avLst/>
            </a:prstGeom>
            <a:solidFill>
              <a:srgbClr val="32A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462385" y="1700572"/>
              <a:ext cx="45719" cy="23473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593176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Clinical </a:t>
            </a:r>
            <a:r>
              <a:rPr lang="en-US" dirty="0" err="1" smtClean="0"/>
              <a:t>Challanges</a:t>
            </a:r>
            <a:endParaRPr lang="en-US" dirty="0"/>
          </a:p>
        </p:txBody>
      </p:sp>
      <p:sp>
        <p:nvSpPr>
          <p:cNvPr id="54" name="TextBox 53">
            <a:extLst>
              <a:ext uri="{FF2B5EF4-FFF2-40B4-BE49-F238E27FC236}">
                <a16:creationId xmlns="" xmlns:a16="http://schemas.microsoft.com/office/drawing/2014/main" id="{B86476EE-9FD2-4CEA-A6D9-0AD39ADF3D03}"/>
              </a:ext>
            </a:extLst>
          </p:cNvPr>
          <p:cNvSpPr txBox="1"/>
          <p:nvPr/>
        </p:nvSpPr>
        <p:spPr>
          <a:xfrm>
            <a:off x="0" y="4949820"/>
            <a:ext cx="9144000" cy="207749"/>
          </a:xfrm>
          <a:prstGeom prst="rect">
            <a:avLst/>
          </a:prstGeom>
          <a:noFill/>
        </p:spPr>
        <p:txBody>
          <a:bodyPr wrap="square" rtlCol="0">
            <a:spAutoFit/>
          </a:bodyPr>
          <a:lstStyle/>
          <a:p>
            <a:pPr algn="ctr"/>
            <a:r>
              <a:rPr lang="en-US" altLang="ko-KR" sz="750" dirty="0">
                <a:solidFill>
                  <a:schemeClr val="bg1"/>
                </a:solidFill>
                <a:hlinkClick r:id="rId2"/>
              </a:rPr>
              <a:t>www.free-powerpoint-templates-design.com</a:t>
            </a:r>
            <a:endParaRPr lang="ko-KR" altLang="en-US" sz="750" dirty="0">
              <a:solidFill>
                <a:schemeClr val="bg1"/>
              </a:solidFill>
            </a:endParaRPr>
          </a:p>
        </p:txBody>
      </p:sp>
      <p:grpSp>
        <p:nvGrpSpPr>
          <p:cNvPr id="36" name="Group 35">
            <a:extLst>
              <a:ext uri="{FF2B5EF4-FFF2-40B4-BE49-F238E27FC236}">
                <a16:creationId xmlns="" xmlns:a16="http://schemas.microsoft.com/office/drawing/2014/main" id="{2DEC6C21-1502-449E-8F7F-07BB731F12EA}"/>
              </a:ext>
            </a:extLst>
          </p:cNvPr>
          <p:cNvGrpSpPr/>
          <p:nvPr/>
        </p:nvGrpSpPr>
        <p:grpSpPr>
          <a:xfrm>
            <a:off x="2805882" y="1626179"/>
            <a:ext cx="3532236" cy="2792876"/>
            <a:chOff x="2228055" y="1971102"/>
            <a:chExt cx="4575969" cy="3618138"/>
          </a:xfrm>
        </p:grpSpPr>
        <p:sp>
          <p:nvSpPr>
            <p:cNvPr id="37" name="Freeform 18">
              <a:extLst>
                <a:ext uri="{FF2B5EF4-FFF2-40B4-BE49-F238E27FC236}">
                  <a16:creationId xmlns="" xmlns:a16="http://schemas.microsoft.com/office/drawing/2014/main" id="{45F29305-3860-4707-810C-2B0E43B2CDA9}"/>
                </a:ext>
              </a:extLst>
            </p:cNvPr>
            <p:cNvSpPr>
              <a:spLocks/>
            </p:cNvSpPr>
            <p:nvPr/>
          </p:nvSpPr>
          <p:spPr bwMode="auto">
            <a:xfrm>
              <a:off x="2228055" y="1971102"/>
              <a:ext cx="3243960" cy="3618138"/>
            </a:xfrm>
            <a:custGeom>
              <a:avLst/>
              <a:gdLst/>
              <a:ahLst/>
              <a:cxnLst/>
              <a:rect l="l" t="t" r="r" b="b"/>
              <a:pathLst>
                <a:path w="3243960" h="3618138">
                  <a:moveTo>
                    <a:pt x="1764407" y="0"/>
                  </a:moveTo>
                  <a:lnTo>
                    <a:pt x="1913381" y="1203"/>
                  </a:lnTo>
                  <a:lnTo>
                    <a:pt x="2053042" y="12022"/>
                  </a:lnTo>
                  <a:lnTo>
                    <a:pt x="2185723" y="30056"/>
                  </a:lnTo>
                  <a:lnTo>
                    <a:pt x="2312583" y="56506"/>
                  </a:lnTo>
                  <a:lnTo>
                    <a:pt x="2433624" y="88967"/>
                  </a:lnTo>
                  <a:lnTo>
                    <a:pt x="2545354" y="131046"/>
                  </a:lnTo>
                  <a:lnTo>
                    <a:pt x="2653593" y="176731"/>
                  </a:lnTo>
                  <a:lnTo>
                    <a:pt x="2752521" y="230833"/>
                  </a:lnTo>
                  <a:lnTo>
                    <a:pt x="2763561" y="238103"/>
                  </a:lnTo>
                  <a:lnTo>
                    <a:pt x="2764776" y="236609"/>
                  </a:lnTo>
                  <a:cubicBezTo>
                    <a:pt x="3318761" y="687035"/>
                    <a:pt x="3404939" y="1500322"/>
                    <a:pt x="2957653" y="2056846"/>
                  </a:cubicBezTo>
                  <a:lnTo>
                    <a:pt x="2794867" y="1926012"/>
                  </a:lnTo>
                  <a:cubicBezTo>
                    <a:pt x="3170184" y="1459033"/>
                    <a:pt x="3097872" y="776605"/>
                    <a:pt x="2633024" y="398652"/>
                  </a:cubicBezTo>
                  <a:lnTo>
                    <a:pt x="2635535" y="395564"/>
                  </a:lnTo>
                  <a:cubicBezTo>
                    <a:pt x="2458856" y="294299"/>
                    <a:pt x="2250796" y="159602"/>
                    <a:pt x="1912553" y="162771"/>
                  </a:cubicBezTo>
                  <a:cubicBezTo>
                    <a:pt x="1018501" y="171149"/>
                    <a:pt x="651082" y="745769"/>
                    <a:pt x="651082" y="1464934"/>
                  </a:cubicBezTo>
                  <a:cubicBezTo>
                    <a:pt x="651082" y="2065638"/>
                    <a:pt x="1045124" y="2571338"/>
                    <a:pt x="1581345" y="2720212"/>
                  </a:cubicBezTo>
                  <a:cubicBezTo>
                    <a:pt x="2189761" y="2865156"/>
                    <a:pt x="2916596" y="3085457"/>
                    <a:pt x="3019039" y="3381117"/>
                  </a:cubicBezTo>
                  <a:lnTo>
                    <a:pt x="3030682" y="3420409"/>
                  </a:lnTo>
                  <a:lnTo>
                    <a:pt x="3049304" y="3486532"/>
                  </a:lnTo>
                  <a:lnTo>
                    <a:pt x="3067926" y="3553859"/>
                  </a:lnTo>
                  <a:lnTo>
                    <a:pt x="3088874" y="3615173"/>
                  </a:lnTo>
                  <a:lnTo>
                    <a:pt x="3090086" y="3618138"/>
                  </a:lnTo>
                  <a:lnTo>
                    <a:pt x="1487028" y="3618138"/>
                  </a:lnTo>
                  <a:lnTo>
                    <a:pt x="1482754" y="3594736"/>
                  </a:lnTo>
                  <a:lnTo>
                    <a:pt x="1471115" y="3529813"/>
                  </a:lnTo>
                  <a:lnTo>
                    <a:pt x="1458312" y="3466094"/>
                  </a:lnTo>
                  <a:lnTo>
                    <a:pt x="1443182" y="3404780"/>
                  </a:lnTo>
                  <a:lnTo>
                    <a:pt x="1428052" y="3345869"/>
                  </a:lnTo>
                  <a:lnTo>
                    <a:pt x="1409430" y="3294173"/>
                  </a:lnTo>
                  <a:lnTo>
                    <a:pt x="1389645" y="3249689"/>
                  </a:lnTo>
                  <a:lnTo>
                    <a:pt x="1368696" y="3214824"/>
                  </a:lnTo>
                  <a:lnTo>
                    <a:pt x="1345419" y="3193183"/>
                  </a:lnTo>
                  <a:lnTo>
                    <a:pt x="1319814" y="3182363"/>
                  </a:lnTo>
                  <a:lnTo>
                    <a:pt x="1290717" y="3177554"/>
                  </a:lnTo>
                  <a:lnTo>
                    <a:pt x="1256965" y="3179958"/>
                  </a:lnTo>
                  <a:lnTo>
                    <a:pt x="1223213" y="3184767"/>
                  </a:lnTo>
                  <a:lnTo>
                    <a:pt x="1191790" y="3193183"/>
                  </a:lnTo>
                  <a:lnTo>
                    <a:pt x="1161529" y="3201598"/>
                  </a:lnTo>
                  <a:lnTo>
                    <a:pt x="1133597" y="3210015"/>
                  </a:lnTo>
                  <a:lnTo>
                    <a:pt x="1112647" y="3217228"/>
                  </a:lnTo>
                  <a:lnTo>
                    <a:pt x="1062602" y="3234059"/>
                  </a:lnTo>
                  <a:lnTo>
                    <a:pt x="1005573" y="3249689"/>
                  </a:lnTo>
                  <a:lnTo>
                    <a:pt x="941560" y="3262914"/>
                  </a:lnTo>
                  <a:lnTo>
                    <a:pt x="874056" y="3271330"/>
                  </a:lnTo>
                  <a:lnTo>
                    <a:pt x="806552" y="3278543"/>
                  </a:lnTo>
                  <a:lnTo>
                    <a:pt x="737886" y="3280948"/>
                  </a:lnTo>
                  <a:lnTo>
                    <a:pt x="672709" y="3276139"/>
                  </a:lnTo>
                  <a:lnTo>
                    <a:pt x="611025" y="3265318"/>
                  </a:lnTo>
                  <a:lnTo>
                    <a:pt x="577273" y="3256902"/>
                  </a:lnTo>
                  <a:lnTo>
                    <a:pt x="543521" y="3241274"/>
                  </a:lnTo>
                  <a:lnTo>
                    <a:pt x="509769" y="3223240"/>
                  </a:lnTo>
                  <a:lnTo>
                    <a:pt x="480674" y="3201598"/>
                  </a:lnTo>
                  <a:lnTo>
                    <a:pt x="450413" y="3175149"/>
                  </a:lnTo>
                  <a:lnTo>
                    <a:pt x="427136" y="3147498"/>
                  </a:lnTo>
                  <a:lnTo>
                    <a:pt x="410841" y="3112633"/>
                  </a:lnTo>
                  <a:lnTo>
                    <a:pt x="398039" y="3072958"/>
                  </a:lnTo>
                  <a:lnTo>
                    <a:pt x="393384" y="3029676"/>
                  </a:lnTo>
                  <a:lnTo>
                    <a:pt x="398039" y="2981586"/>
                  </a:lnTo>
                  <a:lnTo>
                    <a:pt x="403859" y="2947924"/>
                  </a:lnTo>
                  <a:lnTo>
                    <a:pt x="412006" y="2910653"/>
                  </a:lnTo>
                  <a:lnTo>
                    <a:pt x="421316" y="2872182"/>
                  </a:lnTo>
                  <a:lnTo>
                    <a:pt x="424808" y="2834911"/>
                  </a:lnTo>
                  <a:lnTo>
                    <a:pt x="424808" y="2795237"/>
                  </a:lnTo>
                  <a:lnTo>
                    <a:pt x="414333" y="2760372"/>
                  </a:lnTo>
                  <a:lnTo>
                    <a:pt x="403859" y="2741136"/>
                  </a:lnTo>
                  <a:lnTo>
                    <a:pt x="385236" y="2723102"/>
                  </a:lnTo>
                  <a:lnTo>
                    <a:pt x="365452" y="2709877"/>
                  </a:lnTo>
                  <a:lnTo>
                    <a:pt x="344502" y="2699057"/>
                  </a:lnTo>
                  <a:lnTo>
                    <a:pt x="323552" y="2683427"/>
                  </a:lnTo>
                  <a:lnTo>
                    <a:pt x="307259" y="2666596"/>
                  </a:lnTo>
                  <a:lnTo>
                    <a:pt x="294455" y="2644956"/>
                  </a:lnTo>
                  <a:lnTo>
                    <a:pt x="289800" y="2620911"/>
                  </a:lnTo>
                  <a:lnTo>
                    <a:pt x="292128" y="2596866"/>
                  </a:lnTo>
                  <a:lnTo>
                    <a:pt x="300275" y="2574023"/>
                  </a:lnTo>
                  <a:lnTo>
                    <a:pt x="310750" y="2554786"/>
                  </a:lnTo>
                  <a:lnTo>
                    <a:pt x="317733" y="2535551"/>
                  </a:lnTo>
                  <a:lnTo>
                    <a:pt x="283982" y="2511505"/>
                  </a:lnTo>
                  <a:lnTo>
                    <a:pt x="260703" y="2487461"/>
                  </a:lnTo>
                  <a:lnTo>
                    <a:pt x="247901" y="2463416"/>
                  </a:lnTo>
                  <a:lnTo>
                    <a:pt x="245574" y="2436966"/>
                  </a:lnTo>
                  <a:lnTo>
                    <a:pt x="249066" y="2412922"/>
                  </a:lnTo>
                  <a:lnTo>
                    <a:pt x="258376" y="2386471"/>
                  </a:lnTo>
                  <a:lnTo>
                    <a:pt x="271178" y="2360023"/>
                  </a:lnTo>
                  <a:lnTo>
                    <a:pt x="285145" y="2333572"/>
                  </a:lnTo>
                  <a:lnTo>
                    <a:pt x="297948" y="2305921"/>
                  </a:lnTo>
                  <a:lnTo>
                    <a:pt x="310750" y="2279471"/>
                  </a:lnTo>
                  <a:lnTo>
                    <a:pt x="317733" y="2250617"/>
                  </a:lnTo>
                  <a:lnTo>
                    <a:pt x="294455" y="2228976"/>
                  </a:lnTo>
                  <a:lnTo>
                    <a:pt x="261868" y="2212145"/>
                  </a:lnTo>
                  <a:lnTo>
                    <a:pt x="225789" y="2196515"/>
                  </a:lnTo>
                  <a:lnTo>
                    <a:pt x="188545" y="2183290"/>
                  </a:lnTo>
                  <a:lnTo>
                    <a:pt x="150138" y="2170066"/>
                  </a:lnTo>
                  <a:lnTo>
                    <a:pt x="111731" y="2156841"/>
                  </a:lnTo>
                  <a:lnTo>
                    <a:pt x="75651" y="2141212"/>
                  </a:lnTo>
                  <a:lnTo>
                    <a:pt x="46554" y="2124381"/>
                  </a:lnTo>
                  <a:lnTo>
                    <a:pt x="20950" y="2100335"/>
                  </a:lnTo>
                  <a:lnTo>
                    <a:pt x="5820" y="2071482"/>
                  </a:lnTo>
                  <a:lnTo>
                    <a:pt x="0" y="2041425"/>
                  </a:lnTo>
                  <a:lnTo>
                    <a:pt x="4656" y="2012571"/>
                  </a:lnTo>
                  <a:lnTo>
                    <a:pt x="15130" y="1986122"/>
                  </a:lnTo>
                  <a:lnTo>
                    <a:pt x="31424" y="1964481"/>
                  </a:lnTo>
                  <a:lnTo>
                    <a:pt x="51209" y="1942841"/>
                  </a:lnTo>
                  <a:lnTo>
                    <a:pt x="69831" y="1924807"/>
                  </a:lnTo>
                  <a:lnTo>
                    <a:pt x="84961" y="1910380"/>
                  </a:lnTo>
                  <a:lnTo>
                    <a:pt x="129188" y="1857481"/>
                  </a:lnTo>
                  <a:lnTo>
                    <a:pt x="175742" y="1809391"/>
                  </a:lnTo>
                  <a:lnTo>
                    <a:pt x="222297" y="1761301"/>
                  </a:lnTo>
                  <a:lnTo>
                    <a:pt x="266523" y="1708402"/>
                  </a:lnTo>
                  <a:lnTo>
                    <a:pt x="308423" y="1656704"/>
                  </a:lnTo>
                  <a:lnTo>
                    <a:pt x="346829" y="1597795"/>
                  </a:lnTo>
                  <a:lnTo>
                    <a:pt x="378254" y="1534075"/>
                  </a:lnTo>
                  <a:lnTo>
                    <a:pt x="395711" y="1481176"/>
                  </a:lnTo>
                  <a:lnTo>
                    <a:pt x="401531" y="1429479"/>
                  </a:lnTo>
                  <a:lnTo>
                    <a:pt x="401531" y="1374175"/>
                  </a:lnTo>
                  <a:cubicBezTo>
                    <a:pt x="401143" y="1354538"/>
                    <a:pt x="400754" y="1334901"/>
                    <a:pt x="400367" y="1315264"/>
                  </a:cubicBezTo>
                  <a:lnTo>
                    <a:pt x="398039" y="1256355"/>
                  </a:lnTo>
                  <a:lnTo>
                    <a:pt x="400367" y="1192635"/>
                  </a:lnTo>
                  <a:lnTo>
                    <a:pt x="406186" y="1125309"/>
                  </a:lnTo>
                  <a:lnTo>
                    <a:pt x="471362" y="847589"/>
                  </a:lnTo>
                  <a:lnTo>
                    <a:pt x="512097" y="746600"/>
                  </a:lnTo>
                  <a:lnTo>
                    <a:pt x="560979" y="652824"/>
                  </a:lnTo>
                  <a:lnTo>
                    <a:pt x="618008" y="565059"/>
                  </a:lnTo>
                  <a:lnTo>
                    <a:pt x="683184" y="482103"/>
                  </a:lnTo>
                  <a:lnTo>
                    <a:pt x="755343" y="406361"/>
                  </a:lnTo>
                  <a:lnTo>
                    <a:pt x="833322" y="336631"/>
                  </a:lnTo>
                  <a:lnTo>
                    <a:pt x="918283" y="272912"/>
                  </a:lnTo>
                  <a:lnTo>
                    <a:pt x="1006736" y="216405"/>
                  </a:lnTo>
                  <a:lnTo>
                    <a:pt x="1102172" y="165911"/>
                  </a:lnTo>
                  <a:lnTo>
                    <a:pt x="1199936" y="123832"/>
                  </a:lnTo>
                  <a:lnTo>
                    <a:pt x="1298864" y="86563"/>
                  </a:lnTo>
                  <a:lnTo>
                    <a:pt x="1631727" y="10821"/>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ko-KR" altLang="en-US" sz="2026" dirty="0"/>
            </a:p>
          </p:txBody>
        </p:sp>
        <p:grpSp>
          <p:nvGrpSpPr>
            <p:cNvPr id="38" name="Group 37">
              <a:extLst>
                <a:ext uri="{FF2B5EF4-FFF2-40B4-BE49-F238E27FC236}">
                  <a16:creationId xmlns="" xmlns:a16="http://schemas.microsoft.com/office/drawing/2014/main" id="{0F911572-5D37-4DD9-8A12-D8A0DB7D33F9}"/>
                </a:ext>
              </a:extLst>
            </p:cNvPr>
            <p:cNvGrpSpPr/>
            <p:nvPr/>
          </p:nvGrpSpPr>
          <p:grpSpPr>
            <a:xfrm>
              <a:off x="4023554" y="4019367"/>
              <a:ext cx="1008112" cy="734938"/>
              <a:chOff x="3509379" y="4293096"/>
              <a:chExt cx="1008112" cy="734938"/>
            </a:xfrm>
          </p:grpSpPr>
          <p:sp>
            <p:nvSpPr>
              <p:cNvPr id="40" name="Rounded Rectangle 10">
                <a:extLst>
                  <a:ext uri="{FF2B5EF4-FFF2-40B4-BE49-F238E27FC236}">
                    <a16:creationId xmlns="" xmlns:a16="http://schemas.microsoft.com/office/drawing/2014/main" id="{BC1F0F78-88D5-4FFF-B606-CEC57FED2E9E}"/>
                  </a:ext>
                </a:extLst>
              </p:cNvPr>
              <p:cNvSpPr/>
              <p:nvPr/>
            </p:nvSpPr>
            <p:spPr>
              <a:xfrm>
                <a:off x="3509379" y="4293096"/>
                <a:ext cx="1008112" cy="180000"/>
              </a:xfrm>
              <a:prstGeom prst="roundRect">
                <a:avLst>
                  <a:gd name="adj" fmla="val 50000"/>
                </a:avLst>
              </a:prstGeom>
              <a:solidFill>
                <a:schemeClr val="tx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41" name="Rounded Rectangle 13">
                <a:extLst>
                  <a:ext uri="{FF2B5EF4-FFF2-40B4-BE49-F238E27FC236}">
                    <a16:creationId xmlns="" xmlns:a16="http://schemas.microsoft.com/office/drawing/2014/main" id="{DEA5A329-6753-4343-9046-9B150CB2A64E}"/>
                  </a:ext>
                </a:extLst>
              </p:cNvPr>
              <p:cNvSpPr/>
              <p:nvPr/>
            </p:nvSpPr>
            <p:spPr>
              <a:xfrm>
                <a:off x="3581435" y="4537695"/>
                <a:ext cx="864000" cy="180000"/>
              </a:xfrm>
              <a:prstGeom prst="roundRect">
                <a:avLst>
                  <a:gd name="adj" fmla="val 50000"/>
                </a:avLst>
              </a:prstGeom>
              <a:solidFill>
                <a:schemeClr val="tx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42" name="Chord 41">
                <a:extLst>
                  <a:ext uri="{FF2B5EF4-FFF2-40B4-BE49-F238E27FC236}">
                    <a16:creationId xmlns="" xmlns:a16="http://schemas.microsoft.com/office/drawing/2014/main" id="{C8627E84-1BBC-46F4-918A-B923F6397F47}"/>
                  </a:ext>
                </a:extLst>
              </p:cNvPr>
              <p:cNvSpPr/>
              <p:nvPr/>
            </p:nvSpPr>
            <p:spPr>
              <a:xfrm>
                <a:off x="3766973" y="4535109"/>
                <a:ext cx="492925" cy="492925"/>
              </a:xfrm>
              <a:prstGeom prst="chord">
                <a:avLst>
                  <a:gd name="adj1" fmla="val 21471232"/>
                  <a:gd name="adj2" fmla="val 10878117"/>
                </a:avLst>
              </a:prstGeom>
              <a:solidFill>
                <a:schemeClr val="tx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grpSp>
        <p:sp>
          <p:nvSpPr>
            <p:cNvPr id="39" name="Freeform 18">
              <a:extLst>
                <a:ext uri="{FF2B5EF4-FFF2-40B4-BE49-F238E27FC236}">
                  <a16:creationId xmlns="" xmlns:a16="http://schemas.microsoft.com/office/drawing/2014/main" id="{DFFCEAD9-4376-4183-ABDF-0E61E8E38FDA}"/>
                </a:ext>
              </a:extLst>
            </p:cNvPr>
            <p:cNvSpPr>
              <a:spLocks/>
            </p:cNvSpPr>
            <p:nvPr/>
          </p:nvSpPr>
          <p:spPr bwMode="auto">
            <a:xfrm flipH="1">
              <a:off x="3560064" y="1971102"/>
              <a:ext cx="3243960" cy="3618138"/>
            </a:xfrm>
            <a:custGeom>
              <a:avLst/>
              <a:gdLst/>
              <a:ahLst/>
              <a:cxnLst/>
              <a:rect l="l" t="t" r="r" b="b"/>
              <a:pathLst>
                <a:path w="3243960" h="3618138">
                  <a:moveTo>
                    <a:pt x="1764407" y="0"/>
                  </a:moveTo>
                  <a:lnTo>
                    <a:pt x="1631727" y="10821"/>
                  </a:lnTo>
                  <a:lnTo>
                    <a:pt x="1298864" y="86563"/>
                  </a:lnTo>
                  <a:lnTo>
                    <a:pt x="1199936" y="123832"/>
                  </a:lnTo>
                  <a:lnTo>
                    <a:pt x="1102172" y="165911"/>
                  </a:lnTo>
                  <a:lnTo>
                    <a:pt x="1006736" y="216405"/>
                  </a:lnTo>
                  <a:lnTo>
                    <a:pt x="918283" y="272912"/>
                  </a:lnTo>
                  <a:lnTo>
                    <a:pt x="833322" y="336631"/>
                  </a:lnTo>
                  <a:lnTo>
                    <a:pt x="755343" y="406361"/>
                  </a:lnTo>
                  <a:lnTo>
                    <a:pt x="683184" y="482103"/>
                  </a:lnTo>
                  <a:lnTo>
                    <a:pt x="618008" y="565059"/>
                  </a:lnTo>
                  <a:lnTo>
                    <a:pt x="560979" y="652824"/>
                  </a:lnTo>
                  <a:lnTo>
                    <a:pt x="512097" y="746600"/>
                  </a:lnTo>
                  <a:lnTo>
                    <a:pt x="471362" y="847589"/>
                  </a:lnTo>
                  <a:lnTo>
                    <a:pt x="406186" y="1125309"/>
                  </a:lnTo>
                  <a:lnTo>
                    <a:pt x="400367" y="1192635"/>
                  </a:lnTo>
                  <a:lnTo>
                    <a:pt x="398039" y="1256355"/>
                  </a:lnTo>
                  <a:lnTo>
                    <a:pt x="400367" y="1315264"/>
                  </a:lnTo>
                  <a:cubicBezTo>
                    <a:pt x="400754" y="1334901"/>
                    <a:pt x="401143" y="1354538"/>
                    <a:pt x="401531" y="1374175"/>
                  </a:cubicBezTo>
                  <a:lnTo>
                    <a:pt x="401531" y="1429479"/>
                  </a:lnTo>
                  <a:lnTo>
                    <a:pt x="395711" y="1481176"/>
                  </a:lnTo>
                  <a:lnTo>
                    <a:pt x="378254" y="1534075"/>
                  </a:lnTo>
                  <a:lnTo>
                    <a:pt x="346829" y="1597795"/>
                  </a:lnTo>
                  <a:lnTo>
                    <a:pt x="308423" y="1656704"/>
                  </a:lnTo>
                  <a:lnTo>
                    <a:pt x="266523" y="1708402"/>
                  </a:lnTo>
                  <a:lnTo>
                    <a:pt x="222297" y="1761301"/>
                  </a:lnTo>
                  <a:lnTo>
                    <a:pt x="175742" y="1809391"/>
                  </a:lnTo>
                  <a:lnTo>
                    <a:pt x="129188" y="1857481"/>
                  </a:lnTo>
                  <a:lnTo>
                    <a:pt x="84961" y="1910380"/>
                  </a:lnTo>
                  <a:lnTo>
                    <a:pt x="69831" y="1924807"/>
                  </a:lnTo>
                  <a:lnTo>
                    <a:pt x="51209" y="1942841"/>
                  </a:lnTo>
                  <a:lnTo>
                    <a:pt x="31424" y="1964481"/>
                  </a:lnTo>
                  <a:lnTo>
                    <a:pt x="15130" y="1986122"/>
                  </a:lnTo>
                  <a:lnTo>
                    <a:pt x="4656" y="2012571"/>
                  </a:lnTo>
                  <a:lnTo>
                    <a:pt x="0" y="2041425"/>
                  </a:lnTo>
                  <a:lnTo>
                    <a:pt x="5820" y="2071482"/>
                  </a:lnTo>
                  <a:lnTo>
                    <a:pt x="20950" y="2100335"/>
                  </a:lnTo>
                  <a:lnTo>
                    <a:pt x="46554" y="2124381"/>
                  </a:lnTo>
                  <a:lnTo>
                    <a:pt x="75651" y="2141212"/>
                  </a:lnTo>
                  <a:lnTo>
                    <a:pt x="111731" y="2156841"/>
                  </a:lnTo>
                  <a:lnTo>
                    <a:pt x="150138" y="2170066"/>
                  </a:lnTo>
                  <a:lnTo>
                    <a:pt x="188545" y="2183290"/>
                  </a:lnTo>
                  <a:lnTo>
                    <a:pt x="225789" y="2196515"/>
                  </a:lnTo>
                  <a:lnTo>
                    <a:pt x="261868" y="2212145"/>
                  </a:lnTo>
                  <a:lnTo>
                    <a:pt x="294455" y="2228976"/>
                  </a:lnTo>
                  <a:lnTo>
                    <a:pt x="317733" y="2250617"/>
                  </a:lnTo>
                  <a:lnTo>
                    <a:pt x="310750" y="2279471"/>
                  </a:lnTo>
                  <a:lnTo>
                    <a:pt x="297948" y="2305921"/>
                  </a:lnTo>
                  <a:lnTo>
                    <a:pt x="285145" y="2333572"/>
                  </a:lnTo>
                  <a:lnTo>
                    <a:pt x="271178" y="2360023"/>
                  </a:lnTo>
                  <a:lnTo>
                    <a:pt x="258376" y="2386471"/>
                  </a:lnTo>
                  <a:lnTo>
                    <a:pt x="249066" y="2412922"/>
                  </a:lnTo>
                  <a:lnTo>
                    <a:pt x="245574" y="2436966"/>
                  </a:lnTo>
                  <a:lnTo>
                    <a:pt x="247901" y="2463416"/>
                  </a:lnTo>
                  <a:lnTo>
                    <a:pt x="260703" y="2487461"/>
                  </a:lnTo>
                  <a:lnTo>
                    <a:pt x="283982" y="2511505"/>
                  </a:lnTo>
                  <a:lnTo>
                    <a:pt x="317733" y="2535551"/>
                  </a:lnTo>
                  <a:lnTo>
                    <a:pt x="310750" y="2554786"/>
                  </a:lnTo>
                  <a:lnTo>
                    <a:pt x="300275" y="2574023"/>
                  </a:lnTo>
                  <a:lnTo>
                    <a:pt x="292128" y="2596866"/>
                  </a:lnTo>
                  <a:lnTo>
                    <a:pt x="289800" y="2620911"/>
                  </a:lnTo>
                  <a:lnTo>
                    <a:pt x="294455" y="2644956"/>
                  </a:lnTo>
                  <a:lnTo>
                    <a:pt x="307259" y="2666596"/>
                  </a:lnTo>
                  <a:lnTo>
                    <a:pt x="323552" y="2683427"/>
                  </a:lnTo>
                  <a:lnTo>
                    <a:pt x="344502" y="2699057"/>
                  </a:lnTo>
                  <a:lnTo>
                    <a:pt x="365452" y="2709877"/>
                  </a:lnTo>
                  <a:lnTo>
                    <a:pt x="385236" y="2723102"/>
                  </a:lnTo>
                  <a:lnTo>
                    <a:pt x="403859" y="2741136"/>
                  </a:lnTo>
                  <a:lnTo>
                    <a:pt x="414333" y="2760372"/>
                  </a:lnTo>
                  <a:lnTo>
                    <a:pt x="424808" y="2795237"/>
                  </a:lnTo>
                  <a:lnTo>
                    <a:pt x="424808" y="2834911"/>
                  </a:lnTo>
                  <a:lnTo>
                    <a:pt x="421316" y="2872182"/>
                  </a:lnTo>
                  <a:lnTo>
                    <a:pt x="412006" y="2910653"/>
                  </a:lnTo>
                  <a:lnTo>
                    <a:pt x="403859" y="2947924"/>
                  </a:lnTo>
                  <a:lnTo>
                    <a:pt x="398039" y="2981586"/>
                  </a:lnTo>
                  <a:lnTo>
                    <a:pt x="393384" y="3029676"/>
                  </a:lnTo>
                  <a:lnTo>
                    <a:pt x="398039" y="3072958"/>
                  </a:lnTo>
                  <a:lnTo>
                    <a:pt x="410841" y="3112633"/>
                  </a:lnTo>
                  <a:lnTo>
                    <a:pt x="427136" y="3147498"/>
                  </a:lnTo>
                  <a:lnTo>
                    <a:pt x="450413" y="3175149"/>
                  </a:lnTo>
                  <a:lnTo>
                    <a:pt x="480674" y="3201598"/>
                  </a:lnTo>
                  <a:lnTo>
                    <a:pt x="509769" y="3223240"/>
                  </a:lnTo>
                  <a:lnTo>
                    <a:pt x="543521" y="3241274"/>
                  </a:lnTo>
                  <a:lnTo>
                    <a:pt x="577273" y="3256902"/>
                  </a:lnTo>
                  <a:lnTo>
                    <a:pt x="611025" y="3265318"/>
                  </a:lnTo>
                  <a:lnTo>
                    <a:pt x="672709" y="3276139"/>
                  </a:lnTo>
                  <a:lnTo>
                    <a:pt x="737886" y="3280948"/>
                  </a:lnTo>
                  <a:lnTo>
                    <a:pt x="806552" y="3278543"/>
                  </a:lnTo>
                  <a:lnTo>
                    <a:pt x="874056" y="3271330"/>
                  </a:lnTo>
                  <a:lnTo>
                    <a:pt x="941560" y="3262914"/>
                  </a:lnTo>
                  <a:lnTo>
                    <a:pt x="1005573" y="3249689"/>
                  </a:lnTo>
                  <a:lnTo>
                    <a:pt x="1062602" y="3234059"/>
                  </a:lnTo>
                  <a:lnTo>
                    <a:pt x="1112647" y="3217228"/>
                  </a:lnTo>
                  <a:lnTo>
                    <a:pt x="1133597" y="3210015"/>
                  </a:lnTo>
                  <a:lnTo>
                    <a:pt x="1161529" y="3201598"/>
                  </a:lnTo>
                  <a:lnTo>
                    <a:pt x="1191790" y="3193183"/>
                  </a:lnTo>
                  <a:lnTo>
                    <a:pt x="1223213" y="3184767"/>
                  </a:lnTo>
                  <a:lnTo>
                    <a:pt x="1256965" y="3179958"/>
                  </a:lnTo>
                  <a:lnTo>
                    <a:pt x="1290717" y="3177554"/>
                  </a:lnTo>
                  <a:lnTo>
                    <a:pt x="1319814" y="3182363"/>
                  </a:lnTo>
                  <a:lnTo>
                    <a:pt x="1345419" y="3193183"/>
                  </a:lnTo>
                  <a:lnTo>
                    <a:pt x="1368696" y="3214824"/>
                  </a:lnTo>
                  <a:lnTo>
                    <a:pt x="1389645" y="3249689"/>
                  </a:lnTo>
                  <a:lnTo>
                    <a:pt x="1409430" y="3294173"/>
                  </a:lnTo>
                  <a:lnTo>
                    <a:pt x="1428052" y="3345869"/>
                  </a:lnTo>
                  <a:lnTo>
                    <a:pt x="1443182" y="3404780"/>
                  </a:lnTo>
                  <a:lnTo>
                    <a:pt x="1458312" y="3466094"/>
                  </a:lnTo>
                  <a:lnTo>
                    <a:pt x="1471115" y="3529813"/>
                  </a:lnTo>
                  <a:lnTo>
                    <a:pt x="1482754" y="3594736"/>
                  </a:lnTo>
                  <a:lnTo>
                    <a:pt x="1487029" y="3618138"/>
                  </a:lnTo>
                  <a:lnTo>
                    <a:pt x="3090086" y="3618138"/>
                  </a:lnTo>
                  <a:lnTo>
                    <a:pt x="3088874" y="3615173"/>
                  </a:lnTo>
                  <a:lnTo>
                    <a:pt x="3067926" y="3553859"/>
                  </a:lnTo>
                  <a:lnTo>
                    <a:pt x="3049304" y="3486532"/>
                  </a:lnTo>
                  <a:lnTo>
                    <a:pt x="3030682" y="3420409"/>
                  </a:lnTo>
                  <a:lnTo>
                    <a:pt x="3019039" y="3381117"/>
                  </a:lnTo>
                  <a:cubicBezTo>
                    <a:pt x="2916596" y="3085457"/>
                    <a:pt x="2189761" y="2865156"/>
                    <a:pt x="1581345" y="2720212"/>
                  </a:cubicBezTo>
                  <a:cubicBezTo>
                    <a:pt x="1045124" y="2571338"/>
                    <a:pt x="651082" y="2065638"/>
                    <a:pt x="651082" y="1464934"/>
                  </a:cubicBezTo>
                  <a:cubicBezTo>
                    <a:pt x="651082" y="745769"/>
                    <a:pt x="1018501" y="171149"/>
                    <a:pt x="1912553" y="162771"/>
                  </a:cubicBezTo>
                  <a:cubicBezTo>
                    <a:pt x="2250796" y="159602"/>
                    <a:pt x="2458856" y="294299"/>
                    <a:pt x="2635535" y="395564"/>
                  </a:cubicBezTo>
                  <a:lnTo>
                    <a:pt x="2633024" y="398652"/>
                  </a:lnTo>
                  <a:cubicBezTo>
                    <a:pt x="3097872" y="776605"/>
                    <a:pt x="3170184" y="1459033"/>
                    <a:pt x="2794867" y="1926012"/>
                  </a:cubicBezTo>
                  <a:lnTo>
                    <a:pt x="2957653" y="2056846"/>
                  </a:lnTo>
                  <a:cubicBezTo>
                    <a:pt x="3404939" y="1500322"/>
                    <a:pt x="3318761" y="687035"/>
                    <a:pt x="2764776" y="236609"/>
                  </a:cubicBezTo>
                  <a:lnTo>
                    <a:pt x="2763561" y="238103"/>
                  </a:lnTo>
                  <a:lnTo>
                    <a:pt x="2752521" y="230833"/>
                  </a:lnTo>
                  <a:lnTo>
                    <a:pt x="2653593" y="176731"/>
                  </a:lnTo>
                  <a:lnTo>
                    <a:pt x="2545354" y="131046"/>
                  </a:lnTo>
                  <a:lnTo>
                    <a:pt x="2433624" y="88967"/>
                  </a:lnTo>
                  <a:lnTo>
                    <a:pt x="2312583" y="56506"/>
                  </a:lnTo>
                  <a:lnTo>
                    <a:pt x="2185723" y="30056"/>
                  </a:lnTo>
                  <a:lnTo>
                    <a:pt x="2053042" y="12022"/>
                  </a:lnTo>
                  <a:lnTo>
                    <a:pt x="1913381" y="1203"/>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ko-KR" altLang="en-US" sz="2026" dirty="0"/>
            </a:p>
          </p:txBody>
        </p:sp>
      </p:grpSp>
      <p:sp>
        <p:nvSpPr>
          <p:cNvPr id="45" name="TextBox 44">
            <a:extLst>
              <a:ext uri="{FF2B5EF4-FFF2-40B4-BE49-F238E27FC236}">
                <a16:creationId xmlns="" xmlns:a16="http://schemas.microsoft.com/office/drawing/2014/main" id="{21D663B8-63F6-46D0-A6BC-D24572E3DDF5}"/>
              </a:ext>
            </a:extLst>
          </p:cNvPr>
          <p:cNvSpPr txBox="1"/>
          <p:nvPr/>
        </p:nvSpPr>
        <p:spPr>
          <a:xfrm>
            <a:off x="6530810" y="3383572"/>
            <a:ext cx="2469522" cy="415498"/>
          </a:xfrm>
          <a:prstGeom prst="rect">
            <a:avLst/>
          </a:prstGeom>
          <a:noFill/>
        </p:spPr>
        <p:txBody>
          <a:bodyPr wrap="square" rtlCol="0">
            <a:spAutoFit/>
          </a:bodyPr>
          <a:lstStyle/>
          <a:p>
            <a:pPr algn="ctr"/>
            <a:r>
              <a:rPr lang="en-US" sz="1050" dirty="0"/>
              <a:t>Adherence to treatments can be </a:t>
            </a:r>
            <a:endParaRPr lang="en-US" sz="1050" dirty="0" smtClean="0"/>
          </a:p>
          <a:p>
            <a:pPr algn="ctr"/>
            <a:r>
              <a:rPr lang="en-US" sz="1050" dirty="0" smtClean="0"/>
              <a:t>irregular</a:t>
            </a:r>
            <a:endParaRPr lang="en-US" sz="1050" dirty="0"/>
          </a:p>
        </p:txBody>
      </p:sp>
      <p:sp>
        <p:nvSpPr>
          <p:cNvPr id="46" name="Oval 45">
            <a:extLst>
              <a:ext uri="{FF2B5EF4-FFF2-40B4-BE49-F238E27FC236}">
                <a16:creationId xmlns="" xmlns:a16="http://schemas.microsoft.com/office/drawing/2014/main" id="{8A191FCE-CE7D-4ACA-ADAA-3852CFB27B6B}"/>
              </a:ext>
            </a:extLst>
          </p:cNvPr>
          <p:cNvSpPr/>
          <p:nvPr/>
        </p:nvSpPr>
        <p:spPr>
          <a:xfrm>
            <a:off x="7485390" y="2544417"/>
            <a:ext cx="424644" cy="42464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56" name="TextBox 55">
            <a:extLst>
              <a:ext uri="{FF2B5EF4-FFF2-40B4-BE49-F238E27FC236}">
                <a16:creationId xmlns="" xmlns:a16="http://schemas.microsoft.com/office/drawing/2014/main" id="{C703D88A-99A5-451F-A8AA-B8A6E1001A57}"/>
              </a:ext>
            </a:extLst>
          </p:cNvPr>
          <p:cNvSpPr txBox="1"/>
          <p:nvPr/>
        </p:nvSpPr>
        <p:spPr>
          <a:xfrm>
            <a:off x="630419" y="2084843"/>
            <a:ext cx="2200845" cy="577081"/>
          </a:xfrm>
          <a:prstGeom prst="rect">
            <a:avLst/>
          </a:prstGeom>
          <a:noFill/>
        </p:spPr>
        <p:txBody>
          <a:bodyPr wrap="square" rtlCol="0">
            <a:spAutoFit/>
          </a:bodyPr>
          <a:lstStyle/>
          <a:p>
            <a:pPr algn="ctr"/>
            <a:r>
              <a:rPr lang="en-US" sz="1050" dirty="0"/>
              <a:t>Substance use disorders </a:t>
            </a:r>
            <a:r>
              <a:rPr lang="en-US" sz="1050" dirty="0" smtClean="0"/>
              <a:t>are</a:t>
            </a:r>
          </a:p>
          <a:p>
            <a:pPr algn="ctr"/>
            <a:r>
              <a:rPr lang="en-US" sz="1050" dirty="0" smtClean="0"/>
              <a:t> </a:t>
            </a:r>
            <a:r>
              <a:rPr lang="en-US" sz="1050" dirty="0"/>
              <a:t>common in people with </a:t>
            </a:r>
            <a:endParaRPr lang="en-US" sz="1050" dirty="0" smtClean="0"/>
          </a:p>
          <a:p>
            <a:pPr algn="ctr"/>
            <a:r>
              <a:rPr lang="en-US" sz="1050" dirty="0" smtClean="0"/>
              <a:t>schizophrenia</a:t>
            </a:r>
            <a:endParaRPr lang="en-US" sz="1050" dirty="0"/>
          </a:p>
        </p:txBody>
      </p:sp>
      <p:sp>
        <p:nvSpPr>
          <p:cNvPr id="57" name="Oval 56">
            <a:extLst>
              <a:ext uri="{FF2B5EF4-FFF2-40B4-BE49-F238E27FC236}">
                <a16:creationId xmlns="" xmlns:a16="http://schemas.microsoft.com/office/drawing/2014/main" id="{61706049-3834-4042-BE78-A72887D95886}"/>
              </a:ext>
            </a:extLst>
          </p:cNvPr>
          <p:cNvSpPr/>
          <p:nvPr/>
        </p:nvSpPr>
        <p:spPr>
          <a:xfrm>
            <a:off x="1413382" y="1436495"/>
            <a:ext cx="424644" cy="4246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60" name="TextBox 59">
            <a:extLst>
              <a:ext uri="{FF2B5EF4-FFF2-40B4-BE49-F238E27FC236}">
                <a16:creationId xmlns="" xmlns:a16="http://schemas.microsoft.com/office/drawing/2014/main" id="{11C377BC-9C55-45D0-A1A7-060B2B37B8CB}"/>
              </a:ext>
            </a:extLst>
          </p:cNvPr>
          <p:cNvSpPr txBox="1"/>
          <p:nvPr/>
        </p:nvSpPr>
        <p:spPr>
          <a:xfrm>
            <a:off x="630420" y="3981449"/>
            <a:ext cx="1955616" cy="738664"/>
          </a:xfrm>
          <a:prstGeom prst="rect">
            <a:avLst/>
          </a:prstGeom>
          <a:noFill/>
        </p:spPr>
        <p:txBody>
          <a:bodyPr wrap="square" rtlCol="0">
            <a:spAutoFit/>
          </a:bodyPr>
          <a:lstStyle/>
          <a:p>
            <a:pPr algn="ctr"/>
            <a:r>
              <a:rPr lang="en-US" sz="1050" dirty="0"/>
              <a:t>Insight can be </a:t>
            </a:r>
            <a:r>
              <a:rPr lang="en-US" sz="1050" dirty="0" smtClean="0"/>
              <a:t>impaired</a:t>
            </a:r>
          </a:p>
          <a:p>
            <a:pPr algn="ctr"/>
            <a:r>
              <a:rPr lang="en-US" sz="1050" dirty="0" smtClean="0"/>
              <a:t> </a:t>
            </a:r>
            <a:r>
              <a:rPr lang="en-US" sz="1050" dirty="0"/>
              <a:t>leading  people </a:t>
            </a:r>
            <a:r>
              <a:rPr lang="en-US" sz="1050" dirty="0" smtClean="0"/>
              <a:t>with</a:t>
            </a:r>
          </a:p>
          <a:p>
            <a:pPr algn="ctr"/>
            <a:r>
              <a:rPr lang="en-US" sz="1050" dirty="0" smtClean="0"/>
              <a:t> </a:t>
            </a:r>
            <a:r>
              <a:rPr lang="en-US" sz="1050" dirty="0"/>
              <a:t>schizophrenia to </a:t>
            </a:r>
            <a:r>
              <a:rPr lang="en-US" sz="1050" dirty="0" smtClean="0"/>
              <a:t>refuse</a:t>
            </a:r>
          </a:p>
          <a:p>
            <a:pPr algn="ctr"/>
            <a:r>
              <a:rPr lang="en-US" sz="1050" dirty="0" smtClean="0"/>
              <a:t> </a:t>
            </a:r>
            <a:r>
              <a:rPr lang="en-US" sz="1050" dirty="0"/>
              <a:t>treatment</a:t>
            </a:r>
          </a:p>
        </p:txBody>
      </p:sp>
      <p:sp>
        <p:nvSpPr>
          <p:cNvPr id="61" name="Oval 60">
            <a:extLst>
              <a:ext uri="{FF2B5EF4-FFF2-40B4-BE49-F238E27FC236}">
                <a16:creationId xmlns="" xmlns:a16="http://schemas.microsoft.com/office/drawing/2014/main" id="{2D4DD1CC-39A9-41DF-A71E-AC0DFE08BE23}"/>
              </a:ext>
            </a:extLst>
          </p:cNvPr>
          <p:cNvSpPr/>
          <p:nvPr/>
        </p:nvSpPr>
        <p:spPr>
          <a:xfrm>
            <a:off x="1413382" y="3333104"/>
            <a:ext cx="424644" cy="4246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grpSp>
        <p:nvGrpSpPr>
          <p:cNvPr id="65" name="Graphic 33">
            <a:extLst>
              <a:ext uri="{FF2B5EF4-FFF2-40B4-BE49-F238E27FC236}">
                <a16:creationId xmlns="" xmlns:a16="http://schemas.microsoft.com/office/drawing/2014/main" id="{BC8BF2A7-15F7-4802-804B-0FCBFE326AEC}"/>
              </a:ext>
            </a:extLst>
          </p:cNvPr>
          <p:cNvGrpSpPr/>
          <p:nvPr/>
        </p:nvGrpSpPr>
        <p:grpSpPr>
          <a:xfrm>
            <a:off x="4047588" y="2129998"/>
            <a:ext cx="1023377" cy="946349"/>
            <a:chOff x="7424910" y="2405641"/>
            <a:chExt cx="1771650" cy="1638300"/>
          </a:xfrm>
          <a:solidFill>
            <a:schemeClr val="accent2"/>
          </a:solidFill>
        </p:grpSpPr>
        <p:sp>
          <p:nvSpPr>
            <p:cNvPr id="66" name="Freeform: Shape 65">
              <a:extLst>
                <a:ext uri="{FF2B5EF4-FFF2-40B4-BE49-F238E27FC236}">
                  <a16:creationId xmlns="" xmlns:a16="http://schemas.microsoft.com/office/drawing/2014/main" id="{9C14E67D-3C47-480A-BBB5-110C3D790220}"/>
                </a:ext>
              </a:extLst>
            </p:cNvPr>
            <p:cNvSpPr/>
            <p:nvPr/>
          </p:nvSpPr>
          <p:spPr>
            <a:xfrm>
              <a:off x="7417766" y="2398092"/>
              <a:ext cx="885825" cy="1647825"/>
            </a:xfrm>
            <a:custGeom>
              <a:avLst/>
              <a:gdLst>
                <a:gd name="connsiteX0" fmla="*/ 749141 w 885825"/>
                <a:gd name="connsiteY0" fmla="*/ 1281042 h 1647825"/>
                <a:gd name="connsiteX1" fmla="*/ 858679 w 885825"/>
                <a:gd name="connsiteY1" fmla="*/ 1312474 h 1647825"/>
                <a:gd name="connsiteX2" fmla="*/ 858679 w 885825"/>
                <a:gd name="connsiteY2" fmla="*/ 1287709 h 1647825"/>
                <a:gd name="connsiteX3" fmla="*/ 861536 w 885825"/>
                <a:gd name="connsiteY3" fmla="*/ 1006722 h 1647825"/>
                <a:gd name="connsiteX4" fmla="*/ 855821 w 885825"/>
                <a:gd name="connsiteY4" fmla="*/ 975289 h 1647825"/>
                <a:gd name="connsiteX5" fmla="*/ 791051 w 885825"/>
                <a:gd name="connsiteY5" fmla="*/ 885754 h 1647825"/>
                <a:gd name="connsiteX6" fmla="*/ 770096 w 885825"/>
                <a:gd name="connsiteY6" fmla="*/ 880039 h 1647825"/>
                <a:gd name="connsiteX7" fmla="*/ 745331 w 885825"/>
                <a:gd name="connsiteY7" fmla="*/ 880039 h 1647825"/>
                <a:gd name="connsiteX8" fmla="*/ 718661 w 885825"/>
                <a:gd name="connsiteY8" fmla="*/ 884802 h 1647825"/>
                <a:gd name="connsiteX9" fmla="*/ 630079 w 885825"/>
                <a:gd name="connsiteY9" fmla="*/ 1042917 h 1647825"/>
                <a:gd name="connsiteX10" fmla="*/ 618649 w 885825"/>
                <a:gd name="connsiteY10" fmla="*/ 1060062 h 1647825"/>
                <a:gd name="connsiteX11" fmla="*/ 604361 w 885825"/>
                <a:gd name="connsiteY11" fmla="*/ 1049584 h 1647825"/>
                <a:gd name="connsiteX12" fmla="*/ 711041 w 885825"/>
                <a:gd name="connsiteY12" fmla="*/ 859084 h 1647825"/>
                <a:gd name="connsiteX13" fmla="*/ 737711 w 885825"/>
                <a:gd name="connsiteY13" fmla="*/ 854322 h 1647825"/>
                <a:gd name="connsiteX14" fmla="*/ 768191 w 885825"/>
                <a:gd name="connsiteY14" fmla="*/ 857179 h 1647825"/>
                <a:gd name="connsiteX15" fmla="*/ 846296 w 885825"/>
                <a:gd name="connsiteY15" fmla="*/ 891469 h 1647825"/>
                <a:gd name="connsiteX16" fmla="*/ 855821 w 885825"/>
                <a:gd name="connsiteY16" fmla="*/ 707637 h 1647825"/>
                <a:gd name="connsiteX17" fmla="*/ 856774 w 885825"/>
                <a:gd name="connsiteY17" fmla="*/ 681919 h 1647825"/>
                <a:gd name="connsiteX18" fmla="*/ 863441 w 885825"/>
                <a:gd name="connsiteY18" fmla="*/ 650487 h 1647825"/>
                <a:gd name="connsiteX19" fmla="*/ 868204 w 885825"/>
                <a:gd name="connsiteY19" fmla="*/ 619054 h 1647825"/>
                <a:gd name="connsiteX20" fmla="*/ 856774 w 885825"/>
                <a:gd name="connsiteY20" fmla="*/ 311397 h 1647825"/>
                <a:gd name="connsiteX21" fmla="*/ 856774 w 885825"/>
                <a:gd name="connsiteY21" fmla="*/ 280917 h 1647825"/>
                <a:gd name="connsiteX22" fmla="*/ 856774 w 885825"/>
                <a:gd name="connsiteY22" fmla="*/ 220909 h 1647825"/>
                <a:gd name="connsiteX23" fmla="*/ 854869 w 885825"/>
                <a:gd name="connsiteY23" fmla="*/ 221862 h 1647825"/>
                <a:gd name="connsiteX24" fmla="*/ 776764 w 885825"/>
                <a:gd name="connsiteY24" fmla="*/ 71367 h 1647825"/>
                <a:gd name="connsiteX25" fmla="*/ 750094 w 885825"/>
                <a:gd name="connsiteY25" fmla="*/ 50412 h 1647825"/>
                <a:gd name="connsiteX26" fmla="*/ 656749 w 885825"/>
                <a:gd name="connsiteY26" fmla="*/ 12312 h 1647825"/>
                <a:gd name="connsiteX27" fmla="*/ 623411 w 885825"/>
                <a:gd name="connsiteY27" fmla="*/ 8502 h 1647825"/>
                <a:gd name="connsiteX28" fmla="*/ 391954 w 885825"/>
                <a:gd name="connsiteY28" fmla="*/ 227577 h 1647825"/>
                <a:gd name="connsiteX29" fmla="*/ 405289 w 885825"/>
                <a:gd name="connsiteY29" fmla="*/ 253294 h 1647825"/>
                <a:gd name="connsiteX30" fmla="*/ 520541 w 885825"/>
                <a:gd name="connsiteY30" fmla="*/ 332352 h 1647825"/>
                <a:gd name="connsiteX31" fmla="*/ 551021 w 885825"/>
                <a:gd name="connsiteY31" fmla="*/ 335209 h 1647825"/>
                <a:gd name="connsiteX32" fmla="*/ 718661 w 885825"/>
                <a:gd name="connsiteY32" fmla="*/ 198049 h 1647825"/>
                <a:gd name="connsiteX33" fmla="*/ 722471 w 885825"/>
                <a:gd name="connsiteY33" fmla="*/ 163759 h 1647825"/>
                <a:gd name="connsiteX34" fmla="*/ 743426 w 885825"/>
                <a:gd name="connsiteY34" fmla="*/ 146614 h 1647825"/>
                <a:gd name="connsiteX35" fmla="*/ 758666 w 885825"/>
                <a:gd name="connsiteY35" fmla="*/ 164712 h 1647825"/>
                <a:gd name="connsiteX36" fmla="*/ 635794 w 885825"/>
                <a:gd name="connsiteY36" fmla="*/ 353307 h 1647825"/>
                <a:gd name="connsiteX37" fmla="*/ 708184 w 885825"/>
                <a:gd name="connsiteY37" fmla="*/ 407599 h 1647825"/>
                <a:gd name="connsiteX38" fmla="*/ 726281 w 885825"/>
                <a:gd name="connsiteY38" fmla="*/ 432364 h 1647825"/>
                <a:gd name="connsiteX39" fmla="*/ 757714 w 885825"/>
                <a:gd name="connsiteY39" fmla="*/ 584764 h 1647825"/>
                <a:gd name="connsiteX40" fmla="*/ 751046 w 885825"/>
                <a:gd name="connsiteY40" fmla="*/ 611434 h 1647825"/>
                <a:gd name="connsiteX41" fmla="*/ 741521 w 885825"/>
                <a:gd name="connsiteY41" fmla="*/ 637152 h 1647825"/>
                <a:gd name="connsiteX42" fmla="*/ 727234 w 885825"/>
                <a:gd name="connsiteY42" fmla="*/ 661917 h 1647825"/>
                <a:gd name="connsiteX43" fmla="*/ 687229 w 885825"/>
                <a:gd name="connsiteY43" fmla="*/ 706684 h 1647825"/>
                <a:gd name="connsiteX44" fmla="*/ 737711 w 885825"/>
                <a:gd name="connsiteY44" fmla="*/ 786694 h 1647825"/>
                <a:gd name="connsiteX45" fmla="*/ 760571 w 885825"/>
                <a:gd name="connsiteY45" fmla="*/ 796219 h 1647825"/>
                <a:gd name="connsiteX46" fmla="*/ 788194 w 885825"/>
                <a:gd name="connsiteY46" fmla="*/ 799077 h 1647825"/>
                <a:gd name="connsiteX47" fmla="*/ 783431 w 885825"/>
                <a:gd name="connsiteY47" fmla="*/ 835272 h 1647825"/>
                <a:gd name="connsiteX48" fmla="*/ 752951 w 885825"/>
                <a:gd name="connsiteY48" fmla="*/ 830509 h 1647825"/>
                <a:gd name="connsiteX49" fmla="*/ 724376 w 885825"/>
                <a:gd name="connsiteY49" fmla="*/ 820032 h 1647825"/>
                <a:gd name="connsiteX50" fmla="*/ 653891 w 885825"/>
                <a:gd name="connsiteY50" fmla="*/ 728592 h 1647825"/>
                <a:gd name="connsiteX51" fmla="*/ 381476 w 885825"/>
                <a:gd name="connsiteY51" fmla="*/ 658107 h 1647825"/>
                <a:gd name="connsiteX52" fmla="*/ 384334 w 885825"/>
                <a:gd name="connsiteY52" fmla="*/ 635247 h 1647825"/>
                <a:gd name="connsiteX53" fmla="*/ 411004 w 885825"/>
                <a:gd name="connsiteY53" fmla="*/ 639057 h 1647825"/>
                <a:gd name="connsiteX54" fmla="*/ 541496 w 885825"/>
                <a:gd name="connsiteY54" fmla="*/ 717162 h 1647825"/>
                <a:gd name="connsiteX55" fmla="*/ 552926 w 885825"/>
                <a:gd name="connsiteY55" fmla="*/ 716209 h 1647825"/>
                <a:gd name="connsiteX56" fmla="*/ 693896 w 885825"/>
                <a:gd name="connsiteY56" fmla="*/ 638104 h 1647825"/>
                <a:gd name="connsiteX57" fmla="*/ 710089 w 885825"/>
                <a:gd name="connsiteY57" fmla="*/ 608577 h 1647825"/>
                <a:gd name="connsiteX58" fmla="*/ 710089 w 885825"/>
                <a:gd name="connsiteY58" fmla="*/ 475227 h 1647825"/>
                <a:gd name="connsiteX59" fmla="*/ 693896 w 885825"/>
                <a:gd name="connsiteY59" fmla="*/ 445699 h 1647825"/>
                <a:gd name="connsiteX60" fmla="*/ 551974 w 885825"/>
                <a:gd name="connsiteY60" fmla="*/ 370452 h 1647825"/>
                <a:gd name="connsiteX61" fmla="*/ 532924 w 885825"/>
                <a:gd name="connsiteY61" fmla="*/ 368547 h 1647825"/>
                <a:gd name="connsiteX62" fmla="*/ 397669 w 885825"/>
                <a:gd name="connsiteY62" fmla="*/ 301872 h 1647825"/>
                <a:gd name="connsiteX63" fmla="*/ 371951 w 885825"/>
                <a:gd name="connsiteY63" fmla="*/ 293299 h 1647825"/>
                <a:gd name="connsiteX64" fmla="*/ 180499 w 885825"/>
                <a:gd name="connsiteY64" fmla="*/ 376167 h 1647825"/>
                <a:gd name="connsiteX65" fmla="*/ 175736 w 885825"/>
                <a:gd name="connsiteY65" fmla="*/ 505707 h 1647825"/>
                <a:gd name="connsiteX66" fmla="*/ 181451 w 885825"/>
                <a:gd name="connsiteY66" fmla="*/ 532377 h 1647825"/>
                <a:gd name="connsiteX67" fmla="*/ 202406 w 885825"/>
                <a:gd name="connsiteY67" fmla="*/ 580954 h 1647825"/>
                <a:gd name="connsiteX68" fmla="*/ 217646 w 885825"/>
                <a:gd name="connsiteY68" fmla="*/ 581907 h 1647825"/>
                <a:gd name="connsiteX69" fmla="*/ 239554 w 885825"/>
                <a:gd name="connsiteY69" fmla="*/ 580002 h 1647825"/>
                <a:gd name="connsiteX70" fmla="*/ 260509 w 885825"/>
                <a:gd name="connsiteY70" fmla="*/ 575239 h 1647825"/>
                <a:gd name="connsiteX71" fmla="*/ 344329 w 885825"/>
                <a:gd name="connsiteY71" fmla="*/ 490467 h 1647825"/>
                <a:gd name="connsiteX72" fmla="*/ 351949 w 885825"/>
                <a:gd name="connsiteY72" fmla="*/ 465702 h 1647825"/>
                <a:gd name="connsiteX73" fmla="*/ 361474 w 885825"/>
                <a:gd name="connsiteY73" fmla="*/ 415219 h 1647825"/>
                <a:gd name="connsiteX74" fmla="*/ 390049 w 885825"/>
                <a:gd name="connsiteY74" fmla="*/ 424744 h 1647825"/>
                <a:gd name="connsiteX75" fmla="*/ 325279 w 885825"/>
                <a:gd name="connsiteY75" fmla="*/ 580954 h 1647825"/>
                <a:gd name="connsiteX76" fmla="*/ 301466 w 885825"/>
                <a:gd name="connsiteY76" fmla="*/ 597147 h 1647825"/>
                <a:gd name="connsiteX77" fmla="*/ 218599 w 885825"/>
                <a:gd name="connsiteY77" fmla="*/ 618102 h 1647825"/>
                <a:gd name="connsiteX78" fmla="*/ 145256 w 885825"/>
                <a:gd name="connsiteY78" fmla="*/ 600957 h 1647825"/>
                <a:gd name="connsiteX79" fmla="*/ 7144 w 885825"/>
                <a:gd name="connsiteY79" fmla="*/ 817174 h 1647825"/>
                <a:gd name="connsiteX80" fmla="*/ 164306 w 885825"/>
                <a:gd name="connsiteY80" fmla="*/ 1041964 h 1647825"/>
                <a:gd name="connsiteX81" fmla="*/ 174784 w 885825"/>
                <a:gd name="connsiteY81" fmla="*/ 1041964 h 1647825"/>
                <a:gd name="connsiteX82" fmla="*/ 346234 w 885825"/>
                <a:gd name="connsiteY82" fmla="*/ 870514 h 1647825"/>
                <a:gd name="connsiteX83" fmla="*/ 367189 w 885825"/>
                <a:gd name="connsiteY83" fmla="*/ 853369 h 1647825"/>
                <a:gd name="connsiteX84" fmla="*/ 382429 w 885825"/>
                <a:gd name="connsiteY84" fmla="*/ 871467 h 1647825"/>
                <a:gd name="connsiteX85" fmla="*/ 346234 w 885825"/>
                <a:gd name="connsiteY85" fmla="*/ 987672 h 1647825"/>
                <a:gd name="connsiteX86" fmla="*/ 350044 w 885825"/>
                <a:gd name="connsiteY86" fmla="*/ 1021009 h 1647825"/>
                <a:gd name="connsiteX87" fmla="*/ 360521 w 885825"/>
                <a:gd name="connsiteY87" fmla="*/ 1052442 h 1647825"/>
                <a:gd name="connsiteX88" fmla="*/ 451009 w 885825"/>
                <a:gd name="connsiteY88" fmla="*/ 1141024 h 1647825"/>
                <a:gd name="connsiteX89" fmla="*/ 482441 w 885825"/>
                <a:gd name="connsiteY89" fmla="*/ 1150549 h 1647825"/>
                <a:gd name="connsiteX90" fmla="*/ 516731 w 885825"/>
                <a:gd name="connsiteY90" fmla="*/ 1154359 h 1647825"/>
                <a:gd name="connsiteX91" fmla="*/ 688181 w 885825"/>
                <a:gd name="connsiteY91" fmla="*/ 982909 h 1647825"/>
                <a:gd name="connsiteX92" fmla="*/ 709136 w 885825"/>
                <a:gd name="connsiteY92" fmla="*/ 965764 h 1647825"/>
                <a:gd name="connsiteX93" fmla="*/ 724376 w 885825"/>
                <a:gd name="connsiteY93" fmla="*/ 983862 h 1647825"/>
                <a:gd name="connsiteX94" fmla="*/ 721519 w 885825"/>
                <a:gd name="connsiteY94" fmla="*/ 1017199 h 1647825"/>
                <a:gd name="connsiteX95" fmla="*/ 684371 w 885825"/>
                <a:gd name="connsiteY95" fmla="*/ 1105782 h 1647825"/>
                <a:gd name="connsiteX96" fmla="*/ 663416 w 885825"/>
                <a:gd name="connsiteY96" fmla="*/ 1129595 h 1647825"/>
                <a:gd name="connsiteX97" fmla="*/ 517684 w 885825"/>
                <a:gd name="connsiteY97" fmla="*/ 1189602 h 1647825"/>
                <a:gd name="connsiteX98" fmla="*/ 488156 w 885825"/>
                <a:gd name="connsiteY98" fmla="*/ 1187697 h 1647825"/>
                <a:gd name="connsiteX99" fmla="*/ 459581 w 885825"/>
                <a:gd name="connsiteY99" fmla="*/ 1181982 h 1647825"/>
                <a:gd name="connsiteX100" fmla="*/ 315754 w 885825"/>
                <a:gd name="connsiteY100" fmla="*/ 1023867 h 1647825"/>
                <a:gd name="connsiteX101" fmla="*/ 172879 w 885825"/>
                <a:gd name="connsiteY101" fmla="*/ 1185792 h 1647825"/>
                <a:gd name="connsiteX102" fmla="*/ 341471 w 885825"/>
                <a:gd name="connsiteY102" fmla="*/ 1345812 h 1647825"/>
                <a:gd name="connsiteX103" fmla="*/ 373856 w 885825"/>
                <a:gd name="connsiteY103" fmla="*/ 1348670 h 1647825"/>
                <a:gd name="connsiteX104" fmla="*/ 386239 w 885825"/>
                <a:gd name="connsiteY104" fmla="*/ 1348670 h 1647825"/>
                <a:gd name="connsiteX105" fmla="*/ 383381 w 885825"/>
                <a:gd name="connsiteY105" fmla="*/ 1369624 h 1647825"/>
                <a:gd name="connsiteX106" fmla="*/ 382429 w 885825"/>
                <a:gd name="connsiteY106" fmla="*/ 1391532 h 1647825"/>
                <a:gd name="connsiteX107" fmla="*/ 527209 w 885825"/>
                <a:gd name="connsiteY107" fmla="*/ 1625847 h 1647825"/>
                <a:gd name="connsiteX108" fmla="*/ 558641 w 885825"/>
                <a:gd name="connsiteY108" fmla="*/ 1636324 h 1647825"/>
                <a:gd name="connsiteX109" fmla="*/ 756761 w 885825"/>
                <a:gd name="connsiteY109" fmla="*/ 1596320 h 1647825"/>
                <a:gd name="connsiteX110" fmla="*/ 777716 w 885825"/>
                <a:gd name="connsiteY110" fmla="*/ 1584890 h 1647825"/>
                <a:gd name="connsiteX111" fmla="*/ 858679 w 885825"/>
                <a:gd name="connsiteY111" fmla="*/ 1491545 h 1647825"/>
                <a:gd name="connsiteX112" fmla="*/ 791051 w 885825"/>
                <a:gd name="connsiteY112" fmla="*/ 1321999 h 1647825"/>
                <a:gd name="connsiteX113" fmla="*/ 771049 w 885825"/>
                <a:gd name="connsiteY113" fmla="*/ 1318190 h 1647825"/>
                <a:gd name="connsiteX114" fmla="*/ 750094 w 885825"/>
                <a:gd name="connsiteY114" fmla="*/ 1317237 h 1647825"/>
                <a:gd name="connsiteX115" fmla="*/ 608171 w 885825"/>
                <a:gd name="connsiteY115" fmla="*/ 1392484 h 1647825"/>
                <a:gd name="connsiteX116" fmla="*/ 591979 w 885825"/>
                <a:gd name="connsiteY116" fmla="*/ 1422012 h 1647825"/>
                <a:gd name="connsiteX117" fmla="*/ 576739 w 885825"/>
                <a:gd name="connsiteY117" fmla="*/ 1497259 h 1647825"/>
                <a:gd name="connsiteX118" fmla="*/ 552926 w 885825"/>
                <a:gd name="connsiteY118" fmla="*/ 1501070 h 1647825"/>
                <a:gd name="connsiteX119" fmla="*/ 546259 w 885825"/>
                <a:gd name="connsiteY119" fmla="*/ 1447729 h 1647825"/>
                <a:gd name="connsiteX120" fmla="*/ 552926 w 885825"/>
                <a:gd name="connsiteY120" fmla="*/ 1422965 h 1647825"/>
                <a:gd name="connsiteX121" fmla="*/ 565309 w 885825"/>
                <a:gd name="connsiteY121" fmla="*/ 1393437 h 1647825"/>
                <a:gd name="connsiteX122" fmla="*/ 749141 w 885825"/>
                <a:gd name="connsiteY122" fmla="*/ 1281042 h 1647825"/>
                <a:gd name="connsiteX123" fmla="*/ 164306 w 885825"/>
                <a:gd name="connsiteY123" fmla="*/ 969574 h 1647825"/>
                <a:gd name="connsiteX124" fmla="*/ 140494 w 885825"/>
                <a:gd name="connsiteY124" fmla="*/ 968622 h 1647825"/>
                <a:gd name="connsiteX125" fmla="*/ 118586 w 885825"/>
                <a:gd name="connsiteY125" fmla="*/ 678109 h 1647825"/>
                <a:gd name="connsiteX126" fmla="*/ 133826 w 885825"/>
                <a:gd name="connsiteY126" fmla="*/ 661917 h 1647825"/>
                <a:gd name="connsiteX127" fmla="*/ 134779 w 885825"/>
                <a:gd name="connsiteY127" fmla="*/ 661917 h 1647825"/>
                <a:gd name="connsiteX128" fmla="*/ 153829 w 885825"/>
                <a:gd name="connsiteY128" fmla="*/ 691444 h 1647825"/>
                <a:gd name="connsiteX129" fmla="*/ 153829 w 885825"/>
                <a:gd name="connsiteY129" fmla="*/ 692397 h 1647825"/>
                <a:gd name="connsiteX130" fmla="*/ 146209 w 885825"/>
                <a:gd name="connsiteY130" fmla="*/ 700969 h 1647825"/>
                <a:gd name="connsiteX131" fmla="*/ 165259 w 885825"/>
                <a:gd name="connsiteY131" fmla="*/ 942904 h 1647825"/>
                <a:gd name="connsiteX132" fmla="*/ 164306 w 885825"/>
                <a:gd name="connsiteY132" fmla="*/ 969574 h 164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885825" h="1647825">
                  <a:moveTo>
                    <a:pt x="749141" y="1281042"/>
                  </a:moveTo>
                  <a:cubicBezTo>
                    <a:pt x="789146" y="1281042"/>
                    <a:pt x="827246" y="1292472"/>
                    <a:pt x="858679" y="1312474"/>
                  </a:cubicBezTo>
                  <a:cubicBezTo>
                    <a:pt x="858679" y="1312474"/>
                    <a:pt x="858679" y="1302949"/>
                    <a:pt x="858679" y="1287709"/>
                  </a:cubicBezTo>
                  <a:cubicBezTo>
                    <a:pt x="874871" y="1196270"/>
                    <a:pt x="875824" y="1101972"/>
                    <a:pt x="861536" y="1006722"/>
                  </a:cubicBezTo>
                  <a:cubicBezTo>
                    <a:pt x="859631" y="996244"/>
                    <a:pt x="857726" y="985767"/>
                    <a:pt x="855821" y="975289"/>
                  </a:cubicBezTo>
                  <a:cubicBezTo>
                    <a:pt x="847249" y="938142"/>
                    <a:pt x="828199" y="900042"/>
                    <a:pt x="791051" y="885754"/>
                  </a:cubicBezTo>
                  <a:cubicBezTo>
                    <a:pt x="784384" y="882897"/>
                    <a:pt x="777716" y="880992"/>
                    <a:pt x="770096" y="880039"/>
                  </a:cubicBezTo>
                  <a:cubicBezTo>
                    <a:pt x="762476" y="879087"/>
                    <a:pt x="753904" y="879087"/>
                    <a:pt x="745331" y="880039"/>
                  </a:cubicBezTo>
                  <a:cubicBezTo>
                    <a:pt x="736759" y="880992"/>
                    <a:pt x="727234" y="881944"/>
                    <a:pt x="718661" y="884802"/>
                  </a:cubicBezTo>
                  <a:cubicBezTo>
                    <a:pt x="651034" y="903852"/>
                    <a:pt x="611029" y="975289"/>
                    <a:pt x="630079" y="1042917"/>
                  </a:cubicBezTo>
                  <a:cubicBezTo>
                    <a:pt x="631984" y="1050537"/>
                    <a:pt x="627221" y="1059109"/>
                    <a:pt x="618649" y="1060062"/>
                  </a:cubicBezTo>
                  <a:cubicBezTo>
                    <a:pt x="611981" y="1061014"/>
                    <a:pt x="606266" y="1056252"/>
                    <a:pt x="604361" y="1049584"/>
                  </a:cubicBezTo>
                  <a:cubicBezTo>
                    <a:pt x="581501" y="967669"/>
                    <a:pt x="629126" y="881944"/>
                    <a:pt x="711041" y="859084"/>
                  </a:cubicBezTo>
                  <a:cubicBezTo>
                    <a:pt x="719614" y="856227"/>
                    <a:pt x="729139" y="855274"/>
                    <a:pt x="737711" y="854322"/>
                  </a:cubicBezTo>
                  <a:cubicBezTo>
                    <a:pt x="748189" y="854322"/>
                    <a:pt x="758666" y="855274"/>
                    <a:pt x="768191" y="857179"/>
                  </a:cubicBezTo>
                  <a:cubicBezTo>
                    <a:pt x="798671" y="853369"/>
                    <a:pt x="817721" y="891469"/>
                    <a:pt x="846296" y="891469"/>
                  </a:cubicBezTo>
                  <a:cubicBezTo>
                    <a:pt x="827246" y="834319"/>
                    <a:pt x="855821" y="767644"/>
                    <a:pt x="855821" y="707637"/>
                  </a:cubicBezTo>
                  <a:cubicBezTo>
                    <a:pt x="856774" y="699064"/>
                    <a:pt x="856774" y="690492"/>
                    <a:pt x="856774" y="681919"/>
                  </a:cubicBezTo>
                  <a:cubicBezTo>
                    <a:pt x="859631" y="671442"/>
                    <a:pt x="861536" y="660964"/>
                    <a:pt x="863441" y="650487"/>
                  </a:cubicBezTo>
                  <a:cubicBezTo>
                    <a:pt x="865346" y="640009"/>
                    <a:pt x="866299" y="629532"/>
                    <a:pt x="868204" y="619054"/>
                  </a:cubicBezTo>
                  <a:cubicBezTo>
                    <a:pt x="893921" y="510469"/>
                    <a:pt x="865346" y="415219"/>
                    <a:pt x="856774" y="311397"/>
                  </a:cubicBezTo>
                  <a:cubicBezTo>
                    <a:pt x="856774" y="300919"/>
                    <a:pt x="856774" y="290442"/>
                    <a:pt x="856774" y="280917"/>
                  </a:cubicBezTo>
                  <a:cubicBezTo>
                    <a:pt x="856774" y="243769"/>
                    <a:pt x="856774" y="220909"/>
                    <a:pt x="856774" y="220909"/>
                  </a:cubicBezTo>
                  <a:lnTo>
                    <a:pt x="854869" y="221862"/>
                  </a:lnTo>
                  <a:cubicBezTo>
                    <a:pt x="848201" y="162807"/>
                    <a:pt x="819626" y="109467"/>
                    <a:pt x="776764" y="71367"/>
                  </a:cubicBezTo>
                  <a:cubicBezTo>
                    <a:pt x="768191" y="63747"/>
                    <a:pt x="759619" y="57079"/>
                    <a:pt x="750094" y="50412"/>
                  </a:cubicBezTo>
                  <a:cubicBezTo>
                    <a:pt x="721519" y="31362"/>
                    <a:pt x="690086" y="18027"/>
                    <a:pt x="656749" y="12312"/>
                  </a:cubicBezTo>
                  <a:cubicBezTo>
                    <a:pt x="645319" y="10407"/>
                    <a:pt x="634841" y="9454"/>
                    <a:pt x="623411" y="8502"/>
                  </a:cubicBezTo>
                  <a:cubicBezTo>
                    <a:pt x="502444" y="-4833"/>
                    <a:pt x="359569" y="80892"/>
                    <a:pt x="391954" y="227577"/>
                  </a:cubicBezTo>
                  <a:cubicBezTo>
                    <a:pt x="395764" y="236149"/>
                    <a:pt x="399574" y="244722"/>
                    <a:pt x="405289" y="253294"/>
                  </a:cubicBezTo>
                  <a:cubicBezTo>
                    <a:pt x="427196" y="290442"/>
                    <a:pt x="474821" y="328542"/>
                    <a:pt x="520541" y="332352"/>
                  </a:cubicBezTo>
                  <a:cubicBezTo>
                    <a:pt x="530066" y="334257"/>
                    <a:pt x="540544" y="335209"/>
                    <a:pt x="551021" y="335209"/>
                  </a:cubicBezTo>
                  <a:cubicBezTo>
                    <a:pt x="633889" y="335209"/>
                    <a:pt x="702469" y="276154"/>
                    <a:pt x="718661" y="198049"/>
                  </a:cubicBezTo>
                  <a:cubicBezTo>
                    <a:pt x="720566" y="186619"/>
                    <a:pt x="722471" y="175189"/>
                    <a:pt x="722471" y="163759"/>
                  </a:cubicBezTo>
                  <a:cubicBezTo>
                    <a:pt x="722471" y="153282"/>
                    <a:pt x="731996" y="144709"/>
                    <a:pt x="743426" y="146614"/>
                  </a:cubicBezTo>
                  <a:cubicBezTo>
                    <a:pt x="751999" y="147567"/>
                    <a:pt x="758666" y="156139"/>
                    <a:pt x="758666" y="164712"/>
                  </a:cubicBezTo>
                  <a:cubicBezTo>
                    <a:pt x="758666" y="248532"/>
                    <a:pt x="708184" y="320922"/>
                    <a:pt x="635794" y="353307"/>
                  </a:cubicBezTo>
                  <a:cubicBezTo>
                    <a:pt x="664369" y="365689"/>
                    <a:pt x="689134" y="384739"/>
                    <a:pt x="708184" y="407599"/>
                  </a:cubicBezTo>
                  <a:cubicBezTo>
                    <a:pt x="714851" y="415219"/>
                    <a:pt x="720566" y="423792"/>
                    <a:pt x="726281" y="432364"/>
                  </a:cubicBezTo>
                  <a:cubicBezTo>
                    <a:pt x="771049" y="473322"/>
                    <a:pt x="761524" y="530472"/>
                    <a:pt x="757714" y="584764"/>
                  </a:cubicBezTo>
                  <a:cubicBezTo>
                    <a:pt x="755809" y="593337"/>
                    <a:pt x="753904" y="602862"/>
                    <a:pt x="751046" y="611434"/>
                  </a:cubicBezTo>
                  <a:cubicBezTo>
                    <a:pt x="748189" y="620007"/>
                    <a:pt x="745331" y="628579"/>
                    <a:pt x="741521" y="637152"/>
                  </a:cubicBezTo>
                  <a:cubicBezTo>
                    <a:pt x="737711" y="645724"/>
                    <a:pt x="732949" y="654297"/>
                    <a:pt x="727234" y="661917"/>
                  </a:cubicBezTo>
                  <a:cubicBezTo>
                    <a:pt x="716756" y="678109"/>
                    <a:pt x="703421" y="693349"/>
                    <a:pt x="687229" y="706684"/>
                  </a:cubicBezTo>
                  <a:cubicBezTo>
                    <a:pt x="689134" y="740974"/>
                    <a:pt x="709136" y="771454"/>
                    <a:pt x="737711" y="786694"/>
                  </a:cubicBezTo>
                  <a:cubicBezTo>
                    <a:pt x="744379" y="790504"/>
                    <a:pt x="752951" y="794314"/>
                    <a:pt x="760571" y="796219"/>
                  </a:cubicBezTo>
                  <a:cubicBezTo>
                    <a:pt x="771049" y="791457"/>
                    <a:pt x="780574" y="794314"/>
                    <a:pt x="788194" y="799077"/>
                  </a:cubicBezTo>
                  <a:cubicBezTo>
                    <a:pt x="810101" y="816222"/>
                    <a:pt x="800576" y="825747"/>
                    <a:pt x="783431" y="835272"/>
                  </a:cubicBezTo>
                  <a:cubicBezTo>
                    <a:pt x="773906" y="838129"/>
                    <a:pt x="762476" y="837177"/>
                    <a:pt x="752951" y="830509"/>
                  </a:cubicBezTo>
                  <a:cubicBezTo>
                    <a:pt x="743426" y="827652"/>
                    <a:pt x="733901" y="824794"/>
                    <a:pt x="724376" y="820032"/>
                  </a:cubicBezTo>
                  <a:cubicBezTo>
                    <a:pt x="689134" y="801934"/>
                    <a:pt x="662464" y="768597"/>
                    <a:pt x="653891" y="728592"/>
                  </a:cubicBezTo>
                  <a:cubicBezTo>
                    <a:pt x="559594" y="780027"/>
                    <a:pt x="439579" y="750499"/>
                    <a:pt x="381476" y="658107"/>
                  </a:cubicBezTo>
                  <a:cubicBezTo>
                    <a:pt x="376714" y="650487"/>
                    <a:pt x="377666" y="640962"/>
                    <a:pt x="384334" y="635247"/>
                  </a:cubicBezTo>
                  <a:cubicBezTo>
                    <a:pt x="392906" y="627627"/>
                    <a:pt x="405289" y="629532"/>
                    <a:pt x="411004" y="639057"/>
                  </a:cubicBezTo>
                  <a:cubicBezTo>
                    <a:pt x="440531" y="685729"/>
                    <a:pt x="490061" y="713352"/>
                    <a:pt x="541496" y="717162"/>
                  </a:cubicBezTo>
                  <a:cubicBezTo>
                    <a:pt x="545306" y="715257"/>
                    <a:pt x="548164" y="716209"/>
                    <a:pt x="552926" y="716209"/>
                  </a:cubicBezTo>
                  <a:cubicBezTo>
                    <a:pt x="611981" y="716209"/>
                    <a:pt x="663416" y="684777"/>
                    <a:pt x="693896" y="638104"/>
                  </a:cubicBezTo>
                  <a:cubicBezTo>
                    <a:pt x="699611" y="628579"/>
                    <a:pt x="705326" y="619054"/>
                    <a:pt x="710089" y="608577"/>
                  </a:cubicBezTo>
                  <a:cubicBezTo>
                    <a:pt x="732949" y="557142"/>
                    <a:pt x="723424" y="519042"/>
                    <a:pt x="710089" y="475227"/>
                  </a:cubicBezTo>
                  <a:cubicBezTo>
                    <a:pt x="705326" y="464749"/>
                    <a:pt x="700564" y="455224"/>
                    <a:pt x="693896" y="445699"/>
                  </a:cubicBezTo>
                  <a:cubicBezTo>
                    <a:pt x="663416" y="399979"/>
                    <a:pt x="611029" y="370452"/>
                    <a:pt x="551974" y="370452"/>
                  </a:cubicBezTo>
                  <a:cubicBezTo>
                    <a:pt x="546259" y="370452"/>
                    <a:pt x="539591" y="369499"/>
                    <a:pt x="532924" y="368547"/>
                  </a:cubicBezTo>
                  <a:cubicBezTo>
                    <a:pt x="485299" y="347592"/>
                    <a:pt x="440531" y="319017"/>
                    <a:pt x="397669" y="301872"/>
                  </a:cubicBezTo>
                  <a:cubicBezTo>
                    <a:pt x="389096" y="298062"/>
                    <a:pt x="380524" y="295204"/>
                    <a:pt x="371951" y="293299"/>
                  </a:cubicBezTo>
                  <a:cubicBezTo>
                    <a:pt x="294799" y="280917"/>
                    <a:pt x="209074" y="299967"/>
                    <a:pt x="180499" y="376167"/>
                  </a:cubicBezTo>
                  <a:cubicBezTo>
                    <a:pt x="170974" y="423792"/>
                    <a:pt x="161449" y="461892"/>
                    <a:pt x="175736" y="505707"/>
                  </a:cubicBezTo>
                  <a:cubicBezTo>
                    <a:pt x="177641" y="515232"/>
                    <a:pt x="179546" y="523804"/>
                    <a:pt x="181451" y="532377"/>
                  </a:cubicBezTo>
                  <a:cubicBezTo>
                    <a:pt x="186214" y="549522"/>
                    <a:pt x="193834" y="565714"/>
                    <a:pt x="202406" y="580954"/>
                  </a:cubicBezTo>
                  <a:cubicBezTo>
                    <a:pt x="207169" y="581907"/>
                    <a:pt x="211931" y="581907"/>
                    <a:pt x="217646" y="581907"/>
                  </a:cubicBezTo>
                  <a:cubicBezTo>
                    <a:pt x="225266" y="581907"/>
                    <a:pt x="231934" y="580954"/>
                    <a:pt x="239554" y="580002"/>
                  </a:cubicBezTo>
                  <a:cubicBezTo>
                    <a:pt x="247174" y="579049"/>
                    <a:pt x="253841" y="577144"/>
                    <a:pt x="260509" y="575239"/>
                  </a:cubicBezTo>
                  <a:cubicBezTo>
                    <a:pt x="305276" y="563809"/>
                    <a:pt x="330041" y="530472"/>
                    <a:pt x="344329" y="490467"/>
                  </a:cubicBezTo>
                  <a:cubicBezTo>
                    <a:pt x="347186" y="482847"/>
                    <a:pt x="350044" y="474274"/>
                    <a:pt x="351949" y="465702"/>
                  </a:cubicBezTo>
                  <a:cubicBezTo>
                    <a:pt x="361474" y="443794"/>
                    <a:pt x="361474" y="434269"/>
                    <a:pt x="361474" y="415219"/>
                  </a:cubicBezTo>
                  <a:cubicBezTo>
                    <a:pt x="370999" y="415219"/>
                    <a:pt x="390049" y="415219"/>
                    <a:pt x="390049" y="424744"/>
                  </a:cubicBezTo>
                  <a:cubicBezTo>
                    <a:pt x="399574" y="481894"/>
                    <a:pt x="361474" y="539044"/>
                    <a:pt x="325279" y="580954"/>
                  </a:cubicBezTo>
                  <a:cubicBezTo>
                    <a:pt x="317659" y="587622"/>
                    <a:pt x="310039" y="592384"/>
                    <a:pt x="301466" y="597147"/>
                  </a:cubicBezTo>
                  <a:cubicBezTo>
                    <a:pt x="276701" y="610482"/>
                    <a:pt x="248126" y="618102"/>
                    <a:pt x="218599" y="618102"/>
                  </a:cubicBezTo>
                  <a:cubicBezTo>
                    <a:pt x="191929" y="618102"/>
                    <a:pt x="168116" y="611434"/>
                    <a:pt x="145256" y="600957"/>
                  </a:cubicBezTo>
                  <a:cubicBezTo>
                    <a:pt x="64294" y="638104"/>
                    <a:pt x="7144" y="720972"/>
                    <a:pt x="7144" y="817174"/>
                  </a:cubicBezTo>
                  <a:cubicBezTo>
                    <a:pt x="7144" y="920044"/>
                    <a:pt x="72866" y="1008627"/>
                    <a:pt x="164306" y="1041964"/>
                  </a:cubicBezTo>
                  <a:cubicBezTo>
                    <a:pt x="168116" y="1041964"/>
                    <a:pt x="170974" y="1041964"/>
                    <a:pt x="174784" y="1041964"/>
                  </a:cubicBezTo>
                  <a:cubicBezTo>
                    <a:pt x="269081" y="1041964"/>
                    <a:pt x="346234" y="964812"/>
                    <a:pt x="346234" y="870514"/>
                  </a:cubicBezTo>
                  <a:cubicBezTo>
                    <a:pt x="346234" y="860037"/>
                    <a:pt x="355759" y="851464"/>
                    <a:pt x="367189" y="853369"/>
                  </a:cubicBezTo>
                  <a:cubicBezTo>
                    <a:pt x="375761" y="854322"/>
                    <a:pt x="382429" y="862894"/>
                    <a:pt x="382429" y="871467"/>
                  </a:cubicBezTo>
                  <a:cubicBezTo>
                    <a:pt x="382429" y="914329"/>
                    <a:pt x="369094" y="954334"/>
                    <a:pt x="346234" y="987672"/>
                  </a:cubicBezTo>
                  <a:cubicBezTo>
                    <a:pt x="346234" y="999102"/>
                    <a:pt x="348139" y="1010532"/>
                    <a:pt x="350044" y="1021009"/>
                  </a:cubicBezTo>
                  <a:cubicBezTo>
                    <a:pt x="352901" y="1031487"/>
                    <a:pt x="355759" y="1041964"/>
                    <a:pt x="360521" y="1052442"/>
                  </a:cubicBezTo>
                  <a:cubicBezTo>
                    <a:pt x="372904" y="1100067"/>
                    <a:pt x="401479" y="1128642"/>
                    <a:pt x="451009" y="1141024"/>
                  </a:cubicBezTo>
                  <a:cubicBezTo>
                    <a:pt x="461486" y="1144834"/>
                    <a:pt x="471964" y="1148645"/>
                    <a:pt x="482441" y="1150549"/>
                  </a:cubicBezTo>
                  <a:cubicBezTo>
                    <a:pt x="493871" y="1152454"/>
                    <a:pt x="504349" y="1154359"/>
                    <a:pt x="516731" y="1154359"/>
                  </a:cubicBezTo>
                  <a:cubicBezTo>
                    <a:pt x="611029" y="1154359"/>
                    <a:pt x="688181" y="1077207"/>
                    <a:pt x="688181" y="982909"/>
                  </a:cubicBezTo>
                  <a:cubicBezTo>
                    <a:pt x="688181" y="972432"/>
                    <a:pt x="697706" y="963859"/>
                    <a:pt x="709136" y="965764"/>
                  </a:cubicBezTo>
                  <a:cubicBezTo>
                    <a:pt x="717709" y="966717"/>
                    <a:pt x="724376" y="975289"/>
                    <a:pt x="724376" y="983862"/>
                  </a:cubicBezTo>
                  <a:cubicBezTo>
                    <a:pt x="724376" y="995292"/>
                    <a:pt x="723424" y="1006722"/>
                    <a:pt x="721519" y="1017199"/>
                  </a:cubicBezTo>
                  <a:cubicBezTo>
                    <a:pt x="725329" y="1052442"/>
                    <a:pt x="696754" y="1071492"/>
                    <a:pt x="684371" y="1105782"/>
                  </a:cubicBezTo>
                  <a:cubicBezTo>
                    <a:pt x="677704" y="1114354"/>
                    <a:pt x="671036" y="1121974"/>
                    <a:pt x="663416" y="1129595"/>
                  </a:cubicBezTo>
                  <a:cubicBezTo>
                    <a:pt x="626269" y="1166742"/>
                    <a:pt x="574834" y="1189602"/>
                    <a:pt x="517684" y="1189602"/>
                  </a:cubicBezTo>
                  <a:cubicBezTo>
                    <a:pt x="507206" y="1189602"/>
                    <a:pt x="497681" y="1188649"/>
                    <a:pt x="488156" y="1187697"/>
                  </a:cubicBezTo>
                  <a:cubicBezTo>
                    <a:pt x="478631" y="1186745"/>
                    <a:pt x="469106" y="1183887"/>
                    <a:pt x="459581" y="1181982"/>
                  </a:cubicBezTo>
                  <a:cubicBezTo>
                    <a:pt x="382429" y="1166742"/>
                    <a:pt x="334804" y="1100067"/>
                    <a:pt x="315754" y="1023867"/>
                  </a:cubicBezTo>
                  <a:cubicBezTo>
                    <a:pt x="249079" y="1071492"/>
                    <a:pt x="153829" y="1071492"/>
                    <a:pt x="172879" y="1185792"/>
                  </a:cubicBezTo>
                  <a:cubicBezTo>
                    <a:pt x="191929" y="1271517"/>
                    <a:pt x="258604" y="1338192"/>
                    <a:pt x="341471" y="1345812"/>
                  </a:cubicBezTo>
                  <a:cubicBezTo>
                    <a:pt x="351949" y="1347717"/>
                    <a:pt x="362426" y="1348670"/>
                    <a:pt x="373856" y="1348670"/>
                  </a:cubicBezTo>
                  <a:cubicBezTo>
                    <a:pt x="377666" y="1348670"/>
                    <a:pt x="381476" y="1348670"/>
                    <a:pt x="386239" y="1348670"/>
                  </a:cubicBezTo>
                  <a:cubicBezTo>
                    <a:pt x="385286" y="1355337"/>
                    <a:pt x="384334" y="1362957"/>
                    <a:pt x="383381" y="1369624"/>
                  </a:cubicBezTo>
                  <a:cubicBezTo>
                    <a:pt x="382429" y="1376292"/>
                    <a:pt x="382429" y="1383912"/>
                    <a:pt x="382429" y="1391532"/>
                  </a:cubicBezTo>
                  <a:cubicBezTo>
                    <a:pt x="373856" y="1500117"/>
                    <a:pt x="421481" y="1595367"/>
                    <a:pt x="527209" y="1625847"/>
                  </a:cubicBezTo>
                  <a:cubicBezTo>
                    <a:pt x="537686" y="1629657"/>
                    <a:pt x="548164" y="1633467"/>
                    <a:pt x="558641" y="1636324"/>
                  </a:cubicBezTo>
                  <a:cubicBezTo>
                    <a:pt x="623411" y="1652517"/>
                    <a:pt x="698659" y="1636324"/>
                    <a:pt x="756761" y="1596320"/>
                  </a:cubicBezTo>
                  <a:cubicBezTo>
                    <a:pt x="764381" y="1592509"/>
                    <a:pt x="771049" y="1588699"/>
                    <a:pt x="777716" y="1584890"/>
                  </a:cubicBezTo>
                  <a:cubicBezTo>
                    <a:pt x="812006" y="1563934"/>
                    <a:pt x="841534" y="1533454"/>
                    <a:pt x="858679" y="1491545"/>
                  </a:cubicBezTo>
                  <a:cubicBezTo>
                    <a:pt x="887254" y="1424870"/>
                    <a:pt x="877729" y="1339145"/>
                    <a:pt x="791051" y="1321999"/>
                  </a:cubicBezTo>
                  <a:cubicBezTo>
                    <a:pt x="784384" y="1320095"/>
                    <a:pt x="777716" y="1319142"/>
                    <a:pt x="771049" y="1318190"/>
                  </a:cubicBezTo>
                  <a:cubicBezTo>
                    <a:pt x="764381" y="1317237"/>
                    <a:pt x="757714" y="1317237"/>
                    <a:pt x="750094" y="1317237"/>
                  </a:cubicBezTo>
                  <a:cubicBezTo>
                    <a:pt x="691039" y="1317237"/>
                    <a:pt x="638651" y="1347717"/>
                    <a:pt x="608171" y="1392484"/>
                  </a:cubicBezTo>
                  <a:cubicBezTo>
                    <a:pt x="602456" y="1402009"/>
                    <a:pt x="596741" y="1411534"/>
                    <a:pt x="591979" y="1422012"/>
                  </a:cubicBezTo>
                  <a:cubicBezTo>
                    <a:pt x="577691" y="1445824"/>
                    <a:pt x="590074" y="1483924"/>
                    <a:pt x="576739" y="1497259"/>
                  </a:cubicBezTo>
                  <a:cubicBezTo>
                    <a:pt x="571976" y="1502022"/>
                    <a:pt x="565309" y="1503927"/>
                    <a:pt x="552926" y="1501070"/>
                  </a:cubicBezTo>
                  <a:cubicBezTo>
                    <a:pt x="543401" y="1482020"/>
                    <a:pt x="543401" y="1462970"/>
                    <a:pt x="546259" y="1447729"/>
                  </a:cubicBezTo>
                  <a:cubicBezTo>
                    <a:pt x="548164" y="1439157"/>
                    <a:pt x="551021" y="1430584"/>
                    <a:pt x="552926" y="1422965"/>
                  </a:cubicBezTo>
                  <a:cubicBezTo>
                    <a:pt x="556736" y="1412487"/>
                    <a:pt x="560546" y="1402962"/>
                    <a:pt x="565309" y="1393437"/>
                  </a:cubicBezTo>
                  <a:cubicBezTo>
                    <a:pt x="600551" y="1326762"/>
                    <a:pt x="669131" y="1281042"/>
                    <a:pt x="749141" y="1281042"/>
                  </a:cubicBezTo>
                  <a:close/>
                  <a:moveTo>
                    <a:pt x="164306" y="969574"/>
                  </a:moveTo>
                  <a:cubicBezTo>
                    <a:pt x="157639" y="975289"/>
                    <a:pt x="147161" y="975289"/>
                    <a:pt x="140494" y="968622"/>
                  </a:cubicBezTo>
                  <a:cubicBezTo>
                    <a:pt x="54769" y="894327"/>
                    <a:pt x="45244" y="763834"/>
                    <a:pt x="118586" y="678109"/>
                  </a:cubicBezTo>
                  <a:cubicBezTo>
                    <a:pt x="123349" y="672394"/>
                    <a:pt x="129064" y="667632"/>
                    <a:pt x="133826" y="661917"/>
                  </a:cubicBezTo>
                  <a:cubicBezTo>
                    <a:pt x="133826" y="661917"/>
                    <a:pt x="134779" y="661917"/>
                    <a:pt x="134779" y="661917"/>
                  </a:cubicBezTo>
                  <a:lnTo>
                    <a:pt x="153829" y="691444"/>
                  </a:lnTo>
                  <a:cubicBezTo>
                    <a:pt x="153829" y="691444"/>
                    <a:pt x="153829" y="691444"/>
                    <a:pt x="153829" y="692397"/>
                  </a:cubicBezTo>
                  <a:cubicBezTo>
                    <a:pt x="150971" y="695254"/>
                    <a:pt x="148114" y="698112"/>
                    <a:pt x="146209" y="700969"/>
                  </a:cubicBezTo>
                  <a:cubicBezTo>
                    <a:pt x="84296" y="772407"/>
                    <a:pt x="92869" y="880992"/>
                    <a:pt x="165259" y="942904"/>
                  </a:cubicBezTo>
                  <a:cubicBezTo>
                    <a:pt x="172879" y="949572"/>
                    <a:pt x="172879" y="961954"/>
                    <a:pt x="164306" y="969574"/>
                  </a:cubicBezTo>
                  <a:close/>
                </a:path>
              </a:pathLst>
            </a:custGeom>
            <a:solidFill>
              <a:schemeClr val="accent4"/>
            </a:solidFill>
            <a:ln w="9525" cap="flat">
              <a:noFill/>
              <a:prstDash val="solid"/>
              <a:miter/>
            </a:ln>
          </p:spPr>
          <p:txBody>
            <a:bodyPr rtlCol="0" anchor="ctr"/>
            <a:lstStyle/>
            <a:p>
              <a:endParaRPr lang="en-US" sz="1350"/>
            </a:p>
          </p:txBody>
        </p:sp>
        <p:sp>
          <p:nvSpPr>
            <p:cNvPr id="67" name="Freeform: Shape 66">
              <a:extLst>
                <a:ext uri="{FF2B5EF4-FFF2-40B4-BE49-F238E27FC236}">
                  <a16:creationId xmlns="" xmlns:a16="http://schemas.microsoft.com/office/drawing/2014/main" id="{B97F728F-B6F3-4F5F-A0B2-A7F5E60A4B72}"/>
                </a:ext>
              </a:extLst>
            </p:cNvPr>
            <p:cNvSpPr/>
            <p:nvPr/>
          </p:nvSpPr>
          <p:spPr>
            <a:xfrm>
              <a:off x="8319409" y="2396187"/>
              <a:ext cx="885825" cy="1647825"/>
            </a:xfrm>
            <a:custGeom>
              <a:avLst/>
              <a:gdLst>
                <a:gd name="connsiteX0" fmla="*/ 320891 w 885825"/>
                <a:gd name="connsiteY0" fmla="*/ 1394389 h 1647825"/>
                <a:gd name="connsiteX1" fmla="*/ 333274 w 885825"/>
                <a:gd name="connsiteY1" fmla="*/ 1423917 h 1647825"/>
                <a:gd name="connsiteX2" fmla="*/ 339941 w 885825"/>
                <a:gd name="connsiteY2" fmla="*/ 1448682 h 1647825"/>
                <a:gd name="connsiteX3" fmla="*/ 333274 w 885825"/>
                <a:gd name="connsiteY3" fmla="*/ 1502022 h 1647825"/>
                <a:gd name="connsiteX4" fmla="*/ 309461 w 885825"/>
                <a:gd name="connsiteY4" fmla="*/ 1498212 h 1647825"/>
                <a:gd name="connsiteX5" fmla="*/ 294221 w 885825"/>
                <a:gd name="connsiteY5" fmla="*/ 1422964 h 1647825"/>
                <a:gd name="connsiteX6" fmla="*/ 278029 w 885825"/>
                <a:gd name="connsiteY6" fmla="*/ 1393437 h 1647825"/>
                <a:gd name="connsiteX7" fmla="*/ 136106 w 885825"/>
                <a:gd name="connsiteY7" fmla="*/ 1318189 h 1647825"/>
                <a:gd name="connsiteX8" fmla="*/ 115151 w 885825"/>
                <a:gd name="connsiteY8" fmla="*/ 1319142 h 1647825"/>
                <a:gd name="connsiteX9" fmla="*/ 95149 w 885825"/>
                <a:gd name="connsiteY9" fmla="*/ 1322952 h 1647825"/>
                <a:gd name="connsiteX10" fmla="*/ 27521 w 885825"/>
                <a:gd name="connsiteY10" fmla="*/ 1492497 h 1647825"/>
                <a:gd name="connsiteX11" fmla="*/ 108484 w 885825"/>
                <a:gd name="connsiteY11" fmla="*/ 1585842 h 1647825"/>
                <a:gd name="connsiteX12" fmla="*/ 129439 w 885825"/>
                <a:gd name="connsiteY12" fmla="*/ 1597272 h 1647825"/>
                <a:gd name="connsiteX13" fmla="*/ 327559 w 885825"/>
                <a:gd name="connsiteY13" fmla="*/ 1637277 h 1647825"/>
                <a:gd name="connsiteX14" fmla="*/ 358991 w 885825"/>
                <a:gd name="connsiteY14" fmla="*/ 1626800 h 1647825"/>
                <a:gd name="connsiteX15" fmla="*/ 503771 w 885825"/>
                <a:gd name="connsiteY15" fmla="*/ 1392484 h 1647825"/>
                <a:gd name="connsiteX16" fmla="*/ 502819 w 885825"/>
                <a:gd name="connsiteY16" fmla="*/ 1370577 h 1647825"/>
                <a:gd name="connsiteX17" fmla="*/ 499961 w 885825"/>
                <a:gd name="connsiteY17" fmla="*/ 1349622 h 1647825"/>
                <a:gd name="connsiteX18" fmla="*/ 512344 w 885825"/>
                <a:gd name="connsiteY18" fmla="*/ 1349622 h 1647825"/>
                <a:gd name="connsiteX19" fmla="*/ 544729 w 885825"/>
                <a:gd name="connsiteY19" fmla="*/ 1346764 h 1647825"/>
                <a:gd name="connsiteX20" fmla="*/ 713321 w 885825"/>
                <a:gd name="connsiteY20" fmla="*/ 1186744 h 1647825"/>
                <a:gd name="connsiteX21" fmla="*/ 570446 w 885825"/>
                <a:gd name="connsiteY21" fmla="*/ 1024819 h 1647825"/>
                <a:gd name="connsiteX22" fmla="*/ 426619 w 885825"/>
                <a:gd name="connsiteY22" fmla="*/ 1182934 h 1647825"/>
                <a:gd name="connsiteX23" fmla="*/ 398044 w 885825"/>
                <a:gd name="connsiteY23" fmla="*/ 1188650 h 1647825"/>
                <a:gd name="connsiteX24" fmla="*/ 368516 w 885825"/>
                <a:gd name="connsiteY24" fmla="*/ 1190554 h 1647825"/>
                <a:gd name="connsiteX25" fmla="*/ 222784 w 885825"/>
                <a:gd name="connsiteY25" fmla="*/ 1130547 h 1647825"/>
                <a:gd name="connsiteX26" fmla="*/ 201829 w 885825"/>
                <a:gd name="connsiteY26" fmla="*/ 1106734 h 1647825"/>
                <a:gd name="connsiteX27" fmla="*/ 164681 w 885825"/>
                <a:gd name="connsiteY27" fmla="*/ 1018152 h 1647825"/>
                <a:gd name="connsiteX28" fmla="*/ 161824 w 885825"/>
                <a:gd name="connsiteY28" fmla="*/ 984814 h 1647825"/>
                <a:gd name="connsiteX29" fmla="*/ 177064 w 885825"/>
                <a:gd name="connsiteY29" fmla="*/ 966717 h 1647825"/>
                <a:gd name="connsiteX30" fmla="*/ 198019 w 885825"/>
                <a:gd name="connsiteY30" fmla="*/ 983862 h 1647825"/>
                <a:gd name="connsiteX31" fmla="*/ 369469 w 885825"/>
                <a:gd name="connsiteY31" fmla="*/ 1155312 h 1647825"/>
                <a:gd name="connsiteX32" fmla="*/ 403759 w 885825"/>
                <a:gd name="connsiteY32" fmla="*/ 1151502 h 1647825"/>
                <a:gd name="connsiteX33" fmla="*/ 435191 w 885825"/>
                <a:gd name="connsiteY33" fmla="*/ 1141977 h 1647825"/>
                <a:gd name="connsiteX34" fmla="*/ 525679 w 885825"/>
                <a:gd name="connsiteY34" fmla="*/ 1053394 h 1647825"/>
                <a:gd name="connsiteX35" fmla="*/ 536156 w 885825"/>
                <a:gd name="connsiteY35" fmla="*/ 1021962 h 1647825"/>
                <a:gd name="connsiteX36" fmla="*/ 539966 w 885825"/>
                <a:gd name="connsiteY36" fmla="*/ 988624 h 1647825"/>
                <a:gd name="connsiteX37" fmla="*/ 503771 w 885825"/>
                <a:gd name="connsiteY37" fmla="*/ 872419 h 1647825"/>
                <a:gd name="connsiteX38" fmla="*/ 519011 w 885825"/>
                <a:gd name="connsiteY38" fmla="*/ 854322 h 1647825"/>
                <a:gd name="connsiteX39" fmla="*/ 539966 w 885825"/>
                <a:gd name="connsiteY39" fmla="*/ 871467 h 1647825"/>
                <a:gd name="connsiteX40" fmla="*/ 711416 w 885825"/>
                <a:gd name="connsiteY40" fmla="*/ 1042917 h 1647825"/>
                <a:gd name="connsiteX41" fmla="*/ 721894 w 885825"/>
                <a:gd name="connsiteY41" fmla="*/ 1042917 h 1647825"/>
                <a:gd name="connsiteX42" fmla="*/ 879056 w 885825"/>
                <a:gd name="connsiteY42" fmla="*/ 818127 h 1647825"/>
                <a:gd name="connsiteX43" fmla="*/ 739991 w 885825"/>
                <a:gd name="connsiteY43" fmla="*/ 600957 h 1647825"/>
                <a:gd name="connsiteX44" fmla="*/ 666649 w 885825"/>
                <a:gd name="connsiteY44" fmla="*/ 618102 h 1647825"/>
                <a:gd name="connsiteX45" fmla="*/ 583781 w 885825"/>
                <a:gd name="connsiteY45" fmla="*/ 597147 h 1647825"/>
                <a:gd name="connsiteX46" fmla="*/ 559969 w 885825"/>
                <a:gd name="connsiteY46" fmla="*/ 580954 h 1647825"/>
                <a:gd name="connsiteX47" fmla="*/ 495199 w 885825"/>
                <a:gd name="connsiteY47" fmla="*/ 424744 h 1647825"/>
                <a:gd name="connsiteX48" fmla="*/ 523774 w 885825"/>
                <a:gd name="connsiteY48" fmla="*/ 415219 h 1647825"/>
                <a:gd name="connsiteX49" fmla="*/ 533299 w 885825"/>
                <a:gd name="connsiteY49" fmla="*/ 465702 h 1647825"/>
                <a:gd name="connsiteX50" fmla="*/ 540919 w 885825"/>
                <a:gd name="connsiteY50" fmla="*/ 490467 h 1647825"/>
                <a:gd name="connsiteX51" fmla="*/ 624739 w 885825"/>
                <a:gd name="connsiteY51" fmla="*/ 575239 h 1647825"/>
                <a:gd name="connsiteX52" fmla="*/ 645694 w 885825"/>
                <a:gd name="connsiteY52" fmla="*/ 580002 h 1647825"/>
                <a:gd name="connsiteX53" fmla="*/ 667601 w 885825"/>
                <a:gd name="connsiteY53" fmla="*/ 581907 h 1647825"/>
                <a:gd name="connsiteX54" fmla="*/ 682841 w 885825"/>
                <a:gd name="connsiteY54" fmla="*/ 580954 h 1647825"/>
                <a:gd name="connsiteX55" fmla="*/ 703796 w 885825"/>
                <a:gd name="connsiteY55" fmla="*/ 532377 h 1647825"/>
                <a:gd name="connsiteX56" fmla="*/ 709511 w 885825"/>
                <a:gd name="connsiteY56" fmla="*/ 505707 h 1647825"/>
                <a:gd name="connsiteX57" fmla="*/ 704749 w 885825"/>
                <a:gd name="connsiteY57" fmla="*/ 376167 h 1647825"/>
                <a:gd name="connsiteX58" fmla="*/ 513296 w 885825"/>
                <a:gd name="connsiteY58" fmla="*/ 293299 h 1647825"/>
                <a:gd name="connsiteX59" fmla="*/ 487579 w 885825"/>
                <a:gd name="connsiteY59" fmla="*/ 301872 h 1647825"/>
                <a:gd name="connsiteX60" fmla="*/ 352324 w 885825"/>
                <a:gd name="connsiteY60" fmla="*/ 368547 h 1647825"/>
                <a:gd name="connsiteX61" fmla="*/ 333274 w 885825"/>
                <a:gd name="connsiteY61" fmla="*/ 370452 h 1647825"/>
                <a:gd name="connsiteX62" fmla="*/ 191351 w 885825"/>
                <a:gd name="connsiteY62" fmla="*/ 445699 h 1647825"/>
                <a:gd name="connsiteX63" fmla="*/ 175159 w 885825"/>
                <a:gd name="connsiteY63" fmla="*/ 475227 h 1647825"/>
                <a:gd name="connsiteX64" fmla="*/ 175159 w 885825"/>
                <a:gd name="connsiteY64" fmla="*/ 608577 h 1647825"/>
                <a:gd name="connsiteX65" fmla="*/ 191351 w 885825"/>
                <a:gd name="connsiteY65" fmla="*/ 638104 h 1647825"/>
                <a:gd name="connsiteX66" fmla="*/ 332321 w 885825"/>
                <a:gd name="connsiteY66" fmla="*/ 716209 h 1647825"/>
                <a:gd name="connsiteX67" fmla="*/ 343751 w 885825"/>
                <a:gd name="connsiteY67" fmla="*/ 717162 h 1647825"/>
                <a:gd name="connsiteX68" fmla="*/ 474244 w 885825"/>
                <a:gd name="connsiteY68" fmla="*/ 639057 h 1647825"/>
                <a:gd name="connsiteX69" fmla="*/ 500914 w 885825"/>
                <a:gd name="connsiteY69" fmla="*/ 635247 h 1647825"/>
                <a:gd name="connsiteX70" fmla="*/ 503771 w 885825"/>
                <a:gd name="connsiteY70" fmla="*/ 658107 h 1647825"/>
                <a:gd name="connsiteX71" fmla="*/ 231356 w 885825"/>
                <a:gd name="connsiteY71" fmla="*/ 728592 h 1647825"/>
                <a:gd name="connsiteX72" fmla="*/ 160871 w 885825"/>
                <a:gd name="connsiteY72" fmla="*/ 820032 h 1647825"/>
                <a:gd name="connsiteX73" fmla="*/ 132296 w 885825"/>
                <a:gd name="connsiteY73" fmla="*/ 830509 h 1647825"/>
                <a:gd name="connsiteX74" fmla="*/ 101816 w 885825"/>
                <a:gd name="connsiteY74" fmla="*/ 835272 h 1647825"/>
                <a:gd name="connsiteX75" fmla="*/ 97054 w 885825"/>
                <a:gd name="connsiteY75" fmla="*/ 799077 h 1647825"/>
                <a:gd name="connsiteX76" fmla="*/ 124676 w 885825"/>
                <a:gd name="connsiteY76" fmla="*/ 796219 h 1647825"/>
                <a:gd name="connsiteX77" fmla="*/ 147536 w 885825"/>
                <a:gd name="connsiteY77" fmla="*/ 786694 h 1647825"/>
                <a:gd name="connsiteX78" fmla="*/ 198019 w 885825"/>
                <a:gd name="connsiteY78" fmla="*/ 706684 h 1647825"/>
                <a:gd name="connsiteX79" fmla="*/ 158014 w 885825"/>
                <a:gd name="connsiteY79" fmla="*/ 661917 h 1647825"/>
                <a:gd name="connsiteX80" fmla="*/ 143726 w 885825"/>
                <a:gd name="connsiteY80" fmla="*/ 637152 h 1647825"/>
                <a:gd name="connsiteX81" fmla="*/ 134201 w 885825"/>
                <a:gd name="connsiteY81" fmla="*/ 611434 h 1647825"/>
                <a:gd name="connsiteX82" fmla="*/ 127534 w 885825"/>
                <a:gd name="connsiteY82" fmla="*/ 584764 h 1647825"/>
                <a:gd name="connsiteX83" fmla="*/ 158966 w 885825"/>
                <a:gd name="connsiteY83" fmla="*/ 432364 h 1647825"/>
                <a:gd name="connsiteX84" fmla="*/ 177064 w 885825"/>
                <a:gd name="connsiteY84" fmla="*/ 407599 h 1647825"/>
                <a:gd name="connsiteX85" fmla="*/ 249454 w 885825"/>
                <a:gd name="connsiteY85" fmla="*/ 353307 h 1647825"/>
                <a:gd name="connsiteX86" fmla="*/ 126581 w 885825"/>
                <a:gd name="connsiteY86" fmla="*/ 164712 h 1647825"/>
                <a:gd name="connsiteX87" fmla="*/ 141821 w 885825"/>
                <a:gd name="connsiteY87" fmla="*/ 146614 h 1647825"/>
                <a:gd name="connsiteX88" fmla="*/ 162776 w 885825"/>
                <a:gd name="connsiteY88" fmla="*/ 163759 h 1647825"/>
                <a:gd name="connsiteX89" fmla="*/ 166586 w 885825"/>
                <a:gd name="connsiteY89" fmla="*/ 198049 h 1647825"/>
                <a:gd name="connsiteX90" fmla="*/ 334226 w 885825"/>
                <a:gd name="connsiteY90" fmla="*/ 335209 h 1647825"/>
                <a:gd name="connsiteX91" fmla="*/ 364706 w 885825"/>
                <a:gd name="connsiteY91" fmla="*/ 332352 h 1647825"/>
                <a:gd name="connsiteX92" fmla="*/ 479959 w 885825"/>
                <a:gd name="connsiteY92" fmla="*/ 253294 h 1647825"/>
                <a:gd name="connsiteX93" fmla="*/ 493294 w 885825"/>
                <a:gd name="connsiteY93" fmla="*/ 227577 h 1647825"/>
                <a:gd name="connsiteX94" fmla="*/ 261836 w 885825"/>
                <a:gd name="connsiteY94" fmla="*/ 8502 h 1647825"/>
                <a:gd name="connsiteX95" fmla="*/ 228499 w 885825"/>
                <a:gd name="connsiteY95" fmla="*/ 12312 h 1647825"/>
                <a:gd name="connsiteX96" fmla="*/ 135154 w 885825"/>
                <a:gd name="connsiteY96" fmla="*/ 50412 h 1647825"/>
                <a:gd name="connsiteX97" fmla="*/ 108484 w 885825"/>
                <a:gd name="connsiteY97" fmla="*/ 71367 h 1647825"/>
                <a:gd name="connsiteX98" fmla="*/ 30379 w 885825"/>
                <a:gd name="connsiteY98" fmla="*/ 221862 h 1647825"/>
                <a:gd name="connsiteX99" fmla="*/ 28474 w 885825"/>
                <a:gd name="connsiteY99" fmla="*/ 220909 h 1647825"/>
                <a:gd name="connsiteX100" fmla="*/ 28474 w 885825"/>
                <a:gd name="connsiteY100" fmla="*/ 280917 h 1647825"/>
                <a:gd name="connsiteX101" fmla="*/ 28474 w 885825"/>
                <a:gd name="connsiteY101" fmla="*/ 311397 h 1647825"/>
                <a:gd name="connsiteX102" fmla="*/ 17044 w 885825"/>
                <a:gd name="connsiteY102" fmla="*/ 619054 h 1647825"/>
                <a:gd name="connsiteX103" fmla="*/ 21806 w 885825"/>
                <a:gd name="connsiteY103" fmla="*/ 650487 h 1647825"/>
                <a:gd name="connsiteX104" fmla="*/ 28474 w 885825"/>
                <a:gd name="connsiteY104" fmla="*/ 681919 h 1647825"/>
                <a:gd name="connsiteX105" fmla="*/ 29426 w 885825"/>
                <a:gd name="connsiteY105" fmla="*/ 707637 h 1647825"/>
                <a:gd name="connsiteX106" fmla="*/ 38951 w 885825"/>
                <a:gd name="connsiteY106" fmla="*/ 891469 h 1647825"/>
                <a:gd name="connsiteX107" fmla="*/ 117056 w 885825"/>
                <a:gd name="connsiteY107" fmla="*/ 857179 h 1647825"/>
                <a:gd name="connsiteX108" fmla="*/ 147536 w 885825"/>
                <a:gd name="connsiteY108" fmla="*/ 854322 h 1647825"/>
                <a:gd name="connsiteX109" fmla="*/ 174206 w 885825"/>
                <a:gd name="connsiteY109" fmla="*/ 859084 h 1647825"/>
                <a:gd name="connsiteX110" fmla="*/ 280886 w 885825"/>
                <a:gd name="connsiteY110" fmla="*/ 1049584 h 1647825"/>
                <a:gd name="connsiteX111" fmla="*/ 266599 w 885825"/>
                <a:gd name="connsiteY111" fmla="*/ 1060062 h 1647825"/>
                <a:gd name="connsiteX112" fmla="*/ 255169 w 885825"/>
                <a:gd name="connsiteY112" fmla="*/ 1042917 h 1647825"/>
                <a:gd name="connsiteX113" fmla="*/ 166586 w 885825"/>
                <a:gd name="connsiteY113" fmla="*/ 884802 h 1647825"/>
                <a:gd name="connsiteX114" fmla="*/ 139916 w 885825"/>
                <a:gd name="connsiteY114" fmla="*/ 880039 h 1647825"/>
                <a:gd name="connsiteX115" fmla="*/ 115151 w 885825"/>
                <a:gd name="connsiteY115" fmla="*/ 880039 h 1647825"/>
                <a:gd name="connsiteX116" fmla="*/ 94196 w 885825"/>
                <a:gd name="connsiteY116" fmla="*/ 885754 h 1647825"/>
                <a:gd name="connsiteX117" fmla="*/ 29426 w 885825"/>
                <a:gd name="connsiteY117" fmla="*/ 975289 h 1647825"/>
                <a:gd name="connsiteX118" fmla="*/ 23711 w 885825"/>
                <a:gd name="connsiteY118" fmla="*/ 1006722 h 1647825"/>
                <a:gd name="connsiteX119" fmla="*/ 26569 w 885825"/>
                <a:gd name="connsiteY119" fmla="*/ 1287709 h 1647825"/>
                <a:gd name="connsiteX120" fmla="*/ 26569 w 885825"/>
                <a:gd name="connsiteY120" fmla="*/ 1312475 h 1647825"/>
                <a:gd name="connsiteX121" fmla="*/ 136106 w 885825"/>
                <a:gd name="connsiteY121" fmla="*/ 1281042 h 1647825"/>
                <a:gd name="connsiteX122" fmla="*/ 320891 w 885825"/>
                <a:gd name="connsiteY122" fmla="*/ 1394389 h 1647825"/>
                <a:gd name="connsiteX123" fmla="*/ 721894 w 885825"/>
                <a:gd name="connsiteY123" fmla="*/ 944809 h 1647825"/>
                <a:gd name="connsiteX124" fmla="*/ 740944 w 885825"/>
                <a:gd name="connsiteY124" fmla="*/ 702874 h 1647825"/>
                <a:gd name="connsiteX125" fmla="*/ 733324 w 885825"/>
                <a:gd name="connsiteY125" fmla="*/ 694302 h 1647825"/>
                <a:gd name="connsiteX126" fmla="*/ 733324 w 885825"/>
                <a:gd name="connsiteY126" fmla="*/ 693349 h 1647825"/>
                <a:gd name="connsiteX127" fmla="*/ 752374 w 885825"/>
                <a:gd name="connsiteY127" fmla="*/ 663822 h 1647825"/>
                <a:gd name="connsiteX128" fmla="*/ 753326 w 885825"/>
                <a:gd name="connsiteY128" fmla="*/ 663822 h 1647825"/>
                <a:gd name="connsiteX129" fmla="*/ 768566 w 885825"/>
                <a:gd name="connsiteY129" fmla="*/ 680014 h 1647825"/>
                <a:gd name="connsiteX130" fmla="*/ 746659 w 885825"/>
                <a:gd name="connsiteY130" fmla="*/ 970527 h 1647825"/>
                <a:gd name="connsiteX131" fmla="*/ 722846 w 885825"/>
                <a:gd name="connsiteY131" fmla="*/ 971479 h 1647825"/>
                <a:gd name="connsiteX132" fmla="*/ 721894 w 885825"/>
                <a:gd name="connsiteY132" fmla="*/ 944809 h 164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885825" h="1647825">
                  <a:moveTo>
                    <a:pt x="320891" y="1394389"/>
                  </a:moveTo>
                  <a:cubicBezTo>
                    <a:pt x="325654" y="1403914"/>
                    <a:pt x="330416" y="1413439"/>
                    <a:pt x="333274" y="1423917"/>
                  </a:cubicBezTo>
                  <a:cubicBezTo>
                    <a:pt x="336131" y="1431537"/>
                    <a:pt x="338036" y="1440109"/>
                    <a:pt x="339941" y="1448682"/>
                  </a:cubicBezTo>
                  <a:cubicBezTo>
                    <a:pt x="342799" y="1463922"/>
                    <a:pt x="342799" y="1482972"/>
                    <a:pt x="333274" y="1502022"/>
                  </a:cubicBezTo>
                  <a:cubicBezTo>
                    <a:pt x="320891" y="1503927"/>
                    <a:pt x="314224" y="1502022"/>
                    <a:pt x="309461" y="1498212"/>
                  </a:cubicBezTo>
                  <a:cubicBezTo>
                    <a:pt x="296126" y="1484877"/>
                    <a:pt x="308509" y="1446777"/>
                    <a:pt x="294221" y="1422964"/>
                  </a:cubicBezTo>
                  <a:cubicBezTo>
                    <a:pt x="289459" y="1412487"/>
                    <a:pt x="284696" y="1402962"/>
                    <a:pt x="278029" y="1393437"/>
                  </a:cubicBezTo>
                  <a:cubicBezTo>
                    <a:pt x="247549" y="1347717"/>
                    <a:pt x="195161" y="1318189"/>
                    <a:pt x="136106" y="1318189"/>
                  </a:cubicBezTo>
                  <a:cubicBezTo>
                    <a:pt x="129439" y="1318189"/>
                    <a:pt x="121819" y="1318189"/>
                    <a:pt x="115151" y="1319142"/>
                  </a:cubicBezTo>
                  <a:cubicBezTo>
                    <a:pt x="108484" y="1320095"/>
                    <a:pt x="101816" y="1321047"/>
                    <a:pt x="95149" y="1322952"/>
                  </a:cubicBezTo>
                  <a:cubicBezTo>
                    <a:pt x="8471" y="1340097"/>
                    <a:pt x="-1054" y="1425822"/>
                    <a:pt x="27521" y="1492497"/>
                  </a:cubicBezTo>
                  <a:cubicBezTo>
                    <a:pt x="45619" y="1534407"/>
                    <a:pt x="74194" y="1564887"/>
                    <a:pt x="108484" y="1585842"/>
                  </a:cubicBezTo>
                  <a:cubicBezTo>
                    <a:pt x="115151" y="1589652"/>
                    <a:pt x="122771" y="1593462"/>
                    <a:pt x="129439" y="1597272"/>
                  </a:cubicBezTo>
                  <a:cubicBezTo>
                    <a:pt x="187541" y="1637277"/>
                    <a:pt x="262789" y="1653470"/>
                    <a:pt x="327559" y="1637277"/>
                  </a:cubicBezTo>
                  <a:cubicBezTo>
                    <a:pt x="338036" y="1634420"/>
                    <a:pt x="348514" y="1631562"/>
                    <a:pt x="358991" y="1626800"/>
                  </a:cubicBezTo>
                  <a:cubicBezTo>
                    <a:pt x="464719" y="1596320"/>
                    <a:pt x="512344" y="1501070"/>
                    <a:pt x="503771" y="1392484"/>
                  </a:cubicBezTo>
                  <a:cubicBezTo>
                    <a:pt x="503771" y="1384864"/>
                    <a:pt x="503771" y="1378197"/>
                    <a:pt x="502819" y="1370577"/>
                  </a:cubicBezTo>
                  <a:cubicBezTo>
                    <a:pt x="501866" y="1362957"/>
                    <a:pt x="500914" y="1356289"/>
                    <a:pt x="499961" y="1349622"/>
                  </a:cubicBezTo>
                  <a:cubicBezTo>
                    <a:pt x="503771" y="1349622"/>
                    <a:pt x="507581" y="1349622"/>
                    <a:pt x="512344" y="1349622"/>
                  </a:cubicBezTo>
                  <a:cubicBezTo>
                    <a:pt x="522821" y="1349622"/>
                    <a:pt x="534251" y="1348670"/>
                    <a:pt x="544729" y="1346764"/>
                  </a:cubicBezTo>
                  <a:cubicBezTo>
                    <a:pt x="627596" y="1339145"/>
                    <a:pt x="694271" y="1272470"/>
                    <a:pt x="713321" y="1186744"/>
                  </a:cubicBezTo>
                  <a:cubicBezTo>
                    <a:pt x="732371" y="1072444"/>
                    <a:pt x="637121" y="1072444"/>
                    <a:pt x="570446" y="1024819"/>
                  </a:cubicBezTo>
                  <a:cubicBezTo>
                    <a:pt x="551396" y="1101019"/>
                    <a:pt x="503771" y="1167694"/>
                    <a:pt x="426619" y="1182934"/>
                  </a:cubicBezTo>
                  <a:cubicBezTo>
                    <a:pt x="417094" y="1185792"/>
                    <a:pt x="407569" y="1187697"/>
                    <a:pt x="398044" y="1188650"/>
                  </a:cubicBezTo>
                  <a:cubicBezTo>
                    <a:pt x="388519" y="1189602"/>
                    <a:pt x="378994" y="1190554"/>
                    <a:pt x="368516" y="1190554"/>
                  </a:cubicBezTo>
                  <a:cubicBezTo>
                    <a:pt x="311366" y="1190554"/>
                    <a:pt x="259931" y="1167694"/>
                    <a:pt x="222784" y="1130547"/>
                  </a:cubicBezTo>
                  <a:cubicBezTo>
                    <a:pt x="215164" y="1122927"/>
                    <a:pt x="208496" y="1115307"/>
                    <a:pt x="201829" y="1106734"/>
                  </a:cubicBezTo>
                  <a:cubicBezTo>
                    <a:pt x="189446" y="1072444"/>
                    <a:pt x="160871" y="1053394"/>
                    <a:pt x="164681" y="1018152"/>
                  </a:cubicBezTo>
                  <a:cubicBezTo>
                    <a:pt x="162776" y="1007674"/>
                    <a:pt x="161824" y="996244"/>
                    <a:pt x="161824" y="984814"/>
                  </a:cubicBezTo>
                  <a:cubicBezTo>
                    <a:pt x="161824" y="976242"/>
                    <a:pt x="168491" y="967669"/>
                    <a:pt x="177064" y="966717"/>
                  </a:cubicBezTo>
                  <a:cubicBezTo>
                    <a:pt x="188494" y="964812"/>
                    <a:pt x="198019" y="973384"/>
                    <a:pt x="198019" y="983862"/>
                  </a:cubicBezTo>
                  <a:cubicBezTo>
                    <a:pt x="198019" y="1078159"/>
                    <a:pt x="275171" y="1155312"/>
                    <a:pt x="369469" y="1155312"/>
                  </a:cubicBezTo>
                  <a:cubicBezTo>
                    <a:pt x="380899" y="1155312"/>
                    <a:pt x="392329" y="1154359"/>
                    <a:pt x="403759" y="1151502"/>
                  </a:cubicBezTo>
                  <a:cubicBezTo>
                    <a:pt x="415189" y="1149597"/>
                    <a:pt x="425666" y="1145787"/>
                    <a:pt x="435191" y="1141977"/>
                  </a:cubicBezTo>
                  <a:cubicBezTo>
                    <a:pt x="485674" y="1129594"/>
                    <a:pt x="514249" y="1101019"/>
                    <a:pt x="525679" y="1053394"/>
                  </a:cubicBezTo>
                  <a:cubicBezTo>
                    <a:pt x="530441" y="1042917"/>
                    <a:pt x="533299" y="1032439"/>
                    <a:pt x="536156" y="1021962"/>
                  </a:cubicBezTo>
                  <a:cubicBezTo>
                    <a:pt x="539014" y="1011484"/>
                    <a:pt x="539966" y="1000054"/>
                    <a:pt x="539966" y="988624"/>
                  </a:cubicBezTo>
                  <a:cubicBezTo>
                    <a:pt x="517106" y="955287"/>
                    <a:pt x="503771" y="915282"/>
                    <a:pt x="503771" y="872419"/>
                  </a:cubicBezTo>
                  <a:cubicBezTo>
                    <a:pt x="503771" y="863847"/>
                    <a:pt x="510439" y="855274"/>
                    <a:pt x="519011" y="854322"/>
                  </a:cubicBezTo>
                  <a:cubicBezTo>
                    <a:pt x="530441" y="852417"/>
                    <a:pt x="539966" y="860989"/>
                    <a:pt x="539966" y="871467"/>
                  </a:cubicBezTo>
                  <a:cubicBezTo>
                    <a:pt x="539966" y="965764"/>
                    <a:pt x="617119" y="1042917"/>
                    <a:pt x="711416" y="1042917"/>
                  </a:cubicBezTo>
                  <a:cubicBezTo>
                    <a:pt x="715226" y="1042917"/>
                    <a:pt x="718084" y="1042917"/>
                    <a:pt x="721894" y="1042917"/>
                  </a:cubicBezTo>
                  <a:cubicBezTo>
                    <a:pt x="813334" y="1009579"/>
                    <a:pt x="879056" y="921949"/>
                    <a:pt x="879056" y="818127"/>
                  </a:cubicBezTo>
                  <a:cubicBezTo>
                    <a:pt x="879056" y="721924"/>
                    <a:pt x="821906" y="639057"/>
                    <a:pt x="739991" y="600957"/>
                  </a:cubicBezTo>
                  <a:cubicBezTo>
                    <a:pt x="718084" y="612387"/>
                    <a:pt x="693319" y="618102"/>
                    <a:pt x="666649" y="618102"/>
                  </a:cubicBezTo>
                  <a:cubicBezTo>
                    <a:pt x="637121" y="618102"/>
                    <a:pt x="608546" y="610482"/>
                    <a:pt x="583781" y="597147"/>
                  </a:cubicBezTo>
                  <a:cubicBezTo>
                    <a:pt x="575209" y="592384"/>
                    <a:pt x="567589" y="587622"/>
                    <a:pt x="559969" y="580954"/>
                  </a:cubicBezTo>
                  <a:cubicBezTo>
                    <a:pt x="523774" y="539044"/>
                    <a:pt x="485674" y="481894"/>
                    <a:pt x="495199" y="424744"/>
                  </a:cubicBezTo>
                  <a:cubicBezTo>
                    <a:pt x="495199" y="415219"/>
                    <a:pt x="514249" y="415219"/>
                    <a:pt x="523774" y="415219"/>
                  </a:cubicBezTo>
                  <a:cubicBezTo>
                    <a:pt x="523774" y="434269"/>
                    <a:pt x="523774" y="443794"/>
                    <a:pt x="533299" y="465702"/>
                  </a:cubicBezTo>
                  <a:cubicBezTo>
                    <a:pt x="535204" y="474274"/>
                    <a:pt x="538061" y="482847"/>
                    <a:pt x="540919" y="490467"/>
                  </a:cubicBezTo>
                  <a:cubicBezTo>
                    <a:pt x="555206" y="530472"/>
                    <a:pt x="579019" y="564762"/>
                    <a:pt x="624739" y="575239"/>
                  </a:cubicBezTo>
                  <a:cubicBezTo>
                    <a:pt x="631406" y="577144"/>
                    <a:pt x="639026" y="579049"/>
                    <a:pt x="645694" y="580002"/>
                  </a:cubicBezTo>
                  <a:cubicBezTo>
                    <a:pt x="653314" y="580954"/>
                    <a:pt x="659981" y="581907"/>
                    <a:pt x="667601" y="581907"/>
                  </a:cubicBezTo>
                  <a:cubicBezTo>
                    <a:pt x="672364" y="581907"/>
                    <a:pt x="677126" y="581907"/>
                    <a:pt x="682841" y="580954"/>
                  </a:cubicBezTo>
                  <a:cubicBezTo>
                    <a:pt x="692366" y="565714"/>
                    <a:pt x="699034" y="549522"/>
                    <a:pt x="703796" y="532377"/>
                  </a:cubicBezTo>
                  <a:cubicBezTo>
                    <a:pt x="706654" y="523804"/>
                    <a:pt x="708559" y="515232"/>
                    <a:pt x="709511" y="505707"/>
                  </a:cubicBezTo>
                  <a:cubicBezTo>
                    <a:pt x="723799" y="461892"/>
                    <a:pt x="714274" y="423792"/>
                    <a:pt x="704749" y="376167"/>
                  </a:cubicBezTo>
                  <a:cubicBezTo>
                    <a:pt x="676174" y="299967"/>
                    <a:pt x="590449" y="280917"/>
                    <a:pt x="513296" y="293299"/>
                  </a:cubicBezTo>
                  <a:cubicBezTo>
                    <a:pt x="504724" y="295204"/>
                    <a:pt x="496151" y="299014"/>
                    <a:pt x="487579" y="301872"/>
                  </a:cubicBezTo>
                  <a:cubicBezTo>
                    <a:pt x="444716" y="319017"/>
                    <a:pt x="399949" y="347592"/>
                    <a:pt x="352324" y="368547"/>
                  </a:cubicBezTo>
                  <a:cubicBezTo>
                    <a:pt x="345656" y="369499"/>
                    <a:pt x="338989" y="370452"/>
                    <a:pt x="333274" y="370452"/>
                  </a:cubicBezTo>
                  <a:cubicBezTo>
                    <a:pt x="274219" y="370452"/>
                    <a:pt x="221831" y="400932"/>
                    <a:pt x="191351" y="445699"/>
                  </a:cubicBezTo>
                  <a:cubicBezTo>
                    <a:pt x="185636" y="455224"/>
                    <a:pt x="179921" y="464749"/>
                    <a:pt x="175159" y="475227"/>
                  </a:cubicBezTo>
                  <a:cubicBezTo>
                    <a:pt x="161824" y="519042"/>
                    <a:pt x="152299" y="557142"/>
                    <a:pt x="175159" y="608577"/>
                  </a:cubicBezTo>
                  <a:cubicBezTo>
                    <a:pt x="179921" y="619054"/>
                    <a:pt x="184684" y="628579"/>
                    <a:pt x="191351" y="638104"/>
                  </a:cubicBezTo>
                  <a:cubicBezTo>
                    <a:pt x="221831" y="684777"/>
                    <a:pt x="274219" y="715257"/>
                    <a:pt x="332321" y="716209"/>
                  </a:cubicBezTo>
                  <a:cubicBezTo>
                    <a:pt x="336131" y="716209"/>
                    <a:pt x="339941" y="714304"/>
                    <a:pt x="343751" y="717162"/>
                  </a:cubicBezTo>
                  <a:cubicBezTo>
                    <a:pt x="395186" y="712399"/>
                    <a:pt x="444716" y="685729"/>
                    <a:pt x="474244" y="639057"/>
                  </a:cubicBezTo>
                  <a:cubicBezTo>
                    <a:pt x="479959" y="630484"/>
                    <a:pt x="492341" y="627627"/>
                    <a:pt x="500914" y="635247"/>
                  </a:cubicBezTo>
                  <a:cubicBezTo>
                    <a:pt x="507581" y="640962"/>
                    <a:pt x="508534" y="651439"/>
                    <a:pt x="503771" y="658107"/>
                  </a:cubicBezTo>
                  <a:cubicBezTo>
                    <a:pt x="444716" y="749547"/>
                    <a:pt x="325654" y="779074"/>
                    <a:pt x="231356" y="728592"/>
                  </a:cubicBezTo>
                  <a:cubicBezTo>
                    <a:pt x="222784" y="768597"/>
                    <a:pt x="196114" y="801934"/>
                    <a:pt x="160871" y="820032"/>
                  </a:cubicBezTo>
                  <a:cubicBezTo>
                    <a:pt x="152299" y="824794"/>
                    <a:pt x="142774" y="828604"/>
                    <a:pt x="132296" y="830509"/>
                  </a:cubicBezTo>
                  <a:cubicBezTo>
                    <a:pt x="123724" y="837177"/>
                    <a:pt x="111341" y="838129"/>
                    <a:pt x="101816" y="835272"/>
                  </a:cubicBezTo>
                  <a:cubicBezTo>
                    <a:pt x="85624" y="824794"/>
                    <a:pt x="76099" y="815269"/>
                    <a:pt x="97054" y="799077"/>
                  </a:cubicBezTo>
                  <a:cubicBezTo>
                    <a:pt x="104674" y="794314"/>
                    <a:pt x="114199" y="791457"/>
                    <a:pt x="124676" y="796219"/>
                  </a:cubicBezTo>
                  <a:cubicBezTo>
                    <a:pt x="132296" y="794314"/>
                    <a:pt x="140869" y="790504"/>
                    <a:pt x="147536" y="786694"/>
                  </a:cubicBezTo>
                  <a:cubicBezTo>
                    <a:pt x="176111" y="770502"/>
                    <a:pt x="196114" y="740974"/>
                    <a:pt x="198019" y="706684"/>
                  </a:cubicBezTo>
                  <a:cubicBezTo>
                    <a:pt x="181826" y="693349"/>
                    <a:pt x="168491" y="678109"/>
                    <a:pt x="158014" y="661917"/>
                  </a:cubicBezTo>
                  <a:cubicBezTo>
                    <a:pt x="152299" y="653344"/>
                    <a:pt x="147536" y="645724"/>
                    <a:pt x="143726" y="637152"/>
                  </a:cubicBezTo>
                  <a:cubicBezTo>
                    <a:pt x="139916" y="628579"/>
                    <a:pt x="137059" y="620007"/>
                    <a:pt x="134201" y="611434"/>
                  </a:cubicBezTo>
                  <a:cubicBezTo>
                    <a:pt x="131344" y="602862"/>
                    <a:pt x="129439" y="593337"/>
                    <a:pt x="127534" y="584764"/>
                  </a:cubicBezTo>
                  <a:cubicBezTo>
                    <a:pt x="123724" y="530472"/>
                    <a:pt x="114199" y="473322"/>
                    <a:pt x="158966" y="432364"/>
                  </a:cubicBezTo>
                  <a:cubicBezTo>
                    <a:pt x="164681" y="423792"/>
                    <a:pt x="170396" y="415219"/>
                    <a:pt x="177064" y="407599"/>
                  </a:cubicBezTo>
                  <a:cubicBezTo>
                    <a:pt x="197066" y="384739"/>
                    <a:pt x="221831" y="365689"/>
                    <a:pt x="249454" y="353307"/>
                  </a:cubicBezTo>
                  <a:cubicBezTo>
                    <a:pt x="177064" y="320922"/>
                    <a:pt x="126581" y="248532"/>
                    <a:pt x="126581" y="164712"/>
                  </a:cubicBezTo>
                  <a:cubicBezTo>
                    <a:pt x="126581" y="156139"/>
                    <a:pt x="133249" y="147567"/>
                    <a:pt x="141821" y="146614"/>
                  </a:cubicBezTo>
                  <a:cubicBezTo>
                    <a:pt x="153251" y="144709"/>
                    <a:pt x="162776" y="153282"/>
                    <a:pt x="162776" y="163759"/>
                  </a:cubicBezTo>
                  <a:cubicBezTo>
                    <a:pt x="162776" y="175189"/>
                    <a:pt x="163729" y="187572"/>
                    <a:pt x="166586" y="198049"/>
                  </a:cubicBezTo>
                  <a:cubicBezTo>
                    <a:pt x="182779" y="276154"/>
                    <a:pt x="251359" y="335209"/>
                    <a:pt x="334226" y="335209"/>
                  </a:cubicBezTo>
                  <a:cubicBezTo>
                    <a:pt x="344704" y="335209"/>
                    <a:pt x="354229" y="334257"/>
                    <a:pt x="364706" y="332352"/>
                  </a:cubicBezTo>
                  <a:cubicBezTo>
                    <a:pt x="410426" y="328542"/>
                    <a:pt x="458051" y="290442"/>
                    <a:pt x="479959" y="253294"/>
                  </a:cubicBezTo>
                  <a:cubicBezTo>
                    <a:pt x="484721" y="244722"/>
                    <a:pt x="489484" y="236149"/>
                    <a:pt x="493294" y="227577"/>
                  </a:cubicBezTo>
                  <a:cubicBezTo>
                    <a:pt x="524726" y="80892"/>
                    <a:pt x="381851" y="-4833"/>
                    <a:pt x="261836" y="8502"/>
                  </a:cubicBezTo>
                  <a:cubicBezTo>
                    <a:pt x="250406" y="8502"/>
                    <a:pt x="239929" y="10407"/>
                    <a:pt x="228499" y="12312"/>
                  </a:cubicBezTo>
                  <a:cubicBezTo>
                    <a:pt x="195161" y="18027"/>
                    <a:pt x="163729" y="30409"/>
                    <a:pt x="135154" y="50412"/>
                  </a:cubicBezTo>
                  <a:cubicBezTo>
                    <a:pt x="125629" y="57079"/>
                    <a:pt x="117056" y="63747"/>
                    <a:pt x="108484" y="71367"/>
                  </a:cubicBezTo>
                  <a:cubicBezTo>
                    <a:pt x="66574" y="109467"/>
                    <a:pt x="37046" y="161854"/>
                    <a:pt x="30379" y="221862"/>
                  </a:cubicBezTo>
                  <a:lnTo>
                    <a:pt x="28474" y="220909"/>
                  </a:lnTo>
                  <a:cubicBezTo>
                    <a:pt x="28474" y="220909"/>
                    <a:pt x="28474" y="243769"/>
                    <a:pt x="28474" y="280917"/>
                  </a:cubicBezTo>
                  <a:cubicBezTo>
                    <a:pt x="28474" y="290442"/>
                    <a:pt x="28474" y="299967"/>
                    <a:pt x="28474" y="311397"/>
                  </a:cubicBezTo>
                  <a:cubicBezTo>
                    <a:pt x="20854" y="415219"/>
                    <a:pt x="-7721" y="510469"/>
                    <a:pt x="17044" y="619054"/>
                  </a:cubicBezTo>
                  <a:cubicBezTo>
                    <a:pt x="17996" y="629532"/>
                    <a:pt x="19901" y="640009"/>
                    <a:pt x="21806" y="650487"/>
                  </a:cubicBezTo>
                  <a:cubicBezTo>
                    <a:pt x="23711" y="660964"/>
                    <a:pt x="25616" y="671442"/>
                    <a:pt x="28474" y="681919"/>
                  </a:cubicBezTo>
                  <a:cubicBezTo>
                    <a:pt x="28474" y="690492"/>
                    <a:pt x="29426" y="699064"/>
                    <a:pt x="29426" y="707637"/>
                  </a:cubicBezTo>
                  <a:cubicBezTo>
                    <a:pt x="29426" y="767644"/>
                    <a:pt x="58001" y="834319"/>
                    <a:pt x="38951" y="891469"/>
                  </a:cubicBezTo>
                  <a:cubicBezTo>
                    <a:pt x="67526" y="891469"/>
                    <a:pt x="86576" y="853369"/>
                    <a:pt x="117056" y="857179"/>
                  </a:cubicBezTo>
                  <a:cubicBezTo>
                    <a:pt x="126581" y="855274"/>
                    <a:pt x="137059" y="854322"/>
                    <a:pt x="147536" y="854322"/>
                  </a:cubicBezTo>
                  <a:cubicBezTo>
                    <a:pt x="156109" y="855274"/>
                    <a:pt x="165634" y="857179"/>
                    <a:pt x="174206" y="859084"/>
                  </a:cubicBezTo>
                  <a:cubicBezTo>
                    <a:pt x="256121" y="881944"/>
                    <a:pt x="303746" y="967669"/>
                    <a:pt x="280886" y="1049584"/>
                  </a:cubicBezTo>
                  <a:cubicBezTo>
                    <a:pt x="278981" y="1056252"/>
                    <a:pt x="273266" y="1060062"/>
                    <a:pt x="266599" y="1060062"/>
                  </a:cubicBezTo>
                  <a:cubicBezTo>
                    <a:pt x="258026" y="1059109"/>
                    <a:pt x="253264" y="1050537"/>
                    <a:pt x="255169" y="1042917"/>
                  </a:cubicBezTo>
                  <a:cubicBezTo>
                    <a:pt x="274219" y="974337"/>
                    <a:pt x="235166" y="903852"/>
                    <a:pt x="166586" y="884802"/>
                  </a:cubicBezTo>
                  <a:cubicBezTo>
                    <a:pt x="158014" y="881944"/>
                    <a:pt x="148489" y="880992"/>
                    <a:pt x="139916" y="880039"/>
                  </a:cubicBezTo>
                  <a:cubicBezTo>
                    <a:pt x="131344" y="879087"/>
                    <a:pt x="122771" y="879087"/>
                    <a:pt x="115151" y="880039"/>
                  </a:cubicBezTo>
                  <a:cubicBezTo>
                    <a:pt x="107531" y="880992"/>
                    <a:pt x="99911" y="882897"/>
                    <a:pt x="94196" y="885754"/>
                  </a:cubicBezTo>
                  <a:cubicBezTo>
                    <a:pt x="57049" y="900042"/>
                    <a:pt x="37999" y="938142"/>
                    <a:pt x="29426" y="975289"/>
                  </a:cubicBezTo>
                  <a:cubicBezTo>
                    <a:pt x="27521" y="985767"/>
                    <a:pt x="25616" y="996244"/>
                    <a:pt x="23711" y="1006722"/>
                  </a:cubicBezTo>
                  <a:cubicBezTo>
                    <a:pt x="9424" y="1101019"/>
                    <a:pt x="11329" y="1195317"/>
                    <a:pt x="26569" y="1287709"/>
                  </a:cubicBezTo>
                  <a:cubicBezTo>
                    <a:pt x="26569" y="1302950"/>
                    <a:pt x="26569" y="1312475"/>
                    <a:pt x="26569" y="1312475"/>
                  </a:cubicBezTo>
                  <a:cubicBezTo>
                    <a:pt x="58001" y="1292472"/>
                    <a:pt x="96101" y="1281042"/>
                    <a:pt x="136106" y="1281042"/>
                  </a:cubicBezTo>
                  <a:cubicBezTo>
                    <a:pt x="217069" y="1282947"/>
                    <a:pt x="285649" y="1328667"/>
                    <a:pt x="320891" y="1394389"/>
                  </a:cubicBezTo>
                  <a:close/>
                  <a:moveTo>
                    <a:pt x="721894" y="944809"/>
                  </a:moveTo>
                  <a:cubicBezTo>
                    <a:pt x="793331" y="882897"/>
                    <a:pt x="801904" y="775264"/>
                    <a:pt x="740944" y="702874"/>
                  </a:cubicBezTo>
                  <a:cubicBezTo>
                    <a:pt x="738086" y="700017"/>
                    <a:pt x="736181" y="697159"/>
                    <a:pt x="733324" y="694302"/>
                  </a:cubicBezTo>
                  <a:cubicBezTo>
                    <a:pt x="733324" y="694302"/>
                    <a:pt x="733324" y="694302"/>
                    <a:pt x="733324" y="693349"/>
                  </a:cubicBezTo>
                  <a:lnTo>
                    <a:pt x="752374" y="663822"/>
                  </a:lnTo>
                  <a:cubicBezTo>
                    <a:pt x="752374" y="663822"/>
                    <a:pt x="753326" y="663822"/>
                    <a:pt x="753326" y="663822"/>
                  </a:cubicBezTo>
                  <a:cubicBezTo>
                    <a:pt x="759041" y="668584"/>
                    <a:pt x="763804" y="674299"/>
                    <a:pt x="768566" y="680014"/>
                  </a:cubicBezTo>
                  <a:cubicBezTo>
                    <a:pt x="842861" y="766692"/>
                    <a:pt x="832384" y="896232"/>
                    <a:pt x="746659" y="970527"/>
                  </a:cubicBezTo>
                  <a:cubicBezTo>
                    <a:pt x="739991" y="976242"/>
                    <a:pt x="729514" y="977194"/>
                    <a:pt x="722846" y="971479"/>
                  </a:cubicBezTo>
                  <a:cubicBezTo>
                    <a:pt x="713321" y="963859"/>
                    <a:pt x="714274" y="951477"/>
                    <a:pt x="721894" y="944809"/>
                  </a:cubicBezTo>
                  <a:close/>
                </a:path>
              </a:pathLst>
            </a:custGeom>
            <a:solidFill>
              <a:schemeClr val="accent3"/>
            </a:solidFill>
            <a:ln w="9525" cap="flat">
              <a:noFill/>
              <a:prstDash val="solid"/>
              <a:miter/>
            </a:ln>
          </p:spPr>
          <p:txBody>
            <a:bodyPr rtlCol="0" anchor="ctr"/>
            <a:lstStyle/>
            <a:p>
              <a:endParaRPr lang="en-US" sz="1350"/>
            </a:p>
          </p:txBody>
        </p:sp>
      </p:grpSp>
    </p:spTree>
    <p:extLst>
      <p:ext uri="{BB962C8B-B14F-4D97-AF65-F5344CB8AC3E}">
        <p14:creationId xmlns:p14="http://schemas.microsoft.com/office/powerpoint/2010/main" val="1635252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3561194"/>
            <a:ext cx="9144000" cy="576063"/>
          </a:xfrm>
        </p:spPr>
        <p:txBody>
          <a:bodyPr/>
          <a:lstStyle/>
          <a:p>
            <a:r>
              <a:rPr lang="en-US" altLang="ko-KR" sz="3600" dirty="0"/>
              <a:t>Thank you</a:t>
            </a:r>
            <a:endParaRPr lang="ko-KR" altLang="en-US" sz="3600" dirty="0"/>
          </a:p>
        </p:txBody>
      </p:sp>
      <p:sp>
        <p:nvSpPr>
          <p:cNvPr id="4" name="Oval 3"/>
          <p:cNvSpPr/>
          <p:nvPr/>
        </p:nvSpPr>
        <p:spPr>
          <a:xfrm>
            <a:off x="3929058" y="1000114"/>
            <a:ext cx="1500198" cy="207170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5" name="Oval 8">
            <a:extLst>
              <a:ext uri="{FF2B5EF4-FFF2-40B4-BE49-F238E27FC236}">
                <a16:creationId xmlns="" xmlns:a16="http://schemas.microsoft.com/office/drawing/2014/main" id="{DE25AF50-FA87-4F55-917E-2C3E09C144FD}"/>
              </a:ext>
            </a:extLst>
          </p:cNvPr>
          <p:cNvSpPr/>
          <p:nvPr/>
        </p:nvSpPr>
        <p:spPr>
          <a:xfrm>
            <a:off x="3500430" y="1071552"/>
            <a:ext cx="2214578" cy="1857388"/>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Text Placeholder 5"/>
          <p:cNvSpPr>
            <a:spLocks noGrp="1"/>
          </p:cNvSpPr>
          <p:nvPr>
            <p:ph type="body" sz="quarter" idx="11"/>
          </p:nvPr>
        </p:nvSpPr>
        <p:spPr/>
        <p:txBody>
          <a:bodyPr/>
          <a:lstStyle/>
          <a:p>
            <a:r>
              <a:rPr lang="en-US" dirty="0" smtClean="0"/>
              <a:t>For being Affectively Attentive</a:t>
            </a:r>
            <a:r>
              <a:rPr lang="en-US" b="1" dirty="0" smtClean="0"/>
              <a:t>!</a:t>
            </a:r>
            <a:r>
              <a:rPr lang="en-US" dirty="0" smtClean="0"/>
              <a:t> </a:t>
            </a:r>
            <a:endParaRPr lang="ar-JO" dirty="0"/>
          </a:p>
        </p:txBody>
      </p:sp>
    </p:spTree>
    <p:extLst>
      <p:ext uri="{BB962C8B-B14F-4D97-AF65-F5344CB8AC3E}">
        <p14:creationId xmlns:p14="http://schemas.microsoft.com/office/powerpoint/2010/main" val="614559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123478"/>
            <a:ext cx="9144000" cy="576064"/>
          </a:xfrm>
        </p:spPr>
        <p:txBody>
          <a:bodyPr/>
          <a:lstStyle/>
          <a:p>
            <a:r>
              <a:rPr lang="en-US" altLang="ko-KR" dirty="0"/>
              <a:t>Welcome!!</a:t>
            </a:r>
            <a:endParaRPr lang="ko-KR" altLang="en-US" dirty="0"/>
          </a:p>
        </p:txBody>
      </p:sp>
      <p:sp>
        <p:nvSpPr>
          <p:cNvPr id="3" name="Text Placeholder 2"/>
          <p:cNvSpPr>
            <a:spLocks noGrp="1"/>
          </p:cNvSpPr>
          <p:nvPr>
            <p:ph type="body" sz="quarter" idx="11"/>
          </p:nvPr>
        </p:nvSpPr>
        <p:spPr>
          <a:xfrm>
            <a:off x="0" y="699542"/>
            <a:ext cx="9144000" cy="288032"/>
          </a:xfrm>
        </p:spPr>
        <p:txBody>
          <a:bodyPr/>
          <a:lstStyle/>
          <a:p>
            <a:pPr lvl="0"/>
            <a:r>
              <a:rPr lang="en-US" altLang="ko-KR" dirty="0" smtClean="0"/>
              <a:t>Patients are your first priority</a:t>
            </a:r>
            <a:endParaRPr lang="en-US" altLang="ko-KR" dirty="0"/>
          </a:p>
        </p:txBody>
      </p:sp>
      <p:sp>
        <p:nvSpPr>
          <p:cNvPr id="5" name="TextBox 4"/>
          <p:cNvSpPr txBox="1"/>
          <p:nvPr/>
        </p:nvSpPr>
        <p:spPr>
          <a:xfrm>
            <a:off x="1475656" y="1556087"/>
            <a:ext cx="6192688" cy="954107"/>
          </a:xfrm>
          <a:prstGeom prst="rect">
            <a:avLst/>
          </a:prstGeom>
          <a:noFill/>
        </p:spPr>
        <p:txBody>
          <a:bodyPr wrap="square" rtlCol="0">
            <a:spAutoFit/>
          </a:bodyPr>
          <a:lstStyle/>
          <a:p>
            <a:pPr algn="ctr"/>
            <a:r>
              <a:rPr lang="en-US" altLang="ko-KR" sz="1600" dirty="0" smtClean="0">
                <a:cs typeface="Arial" pitchFamily="34" charset="0"/>
              </a:rPr>
              <a:t>Who studies medicine without books sails an uncharted sea, but he who studies medicine without patients does not go to sea at all</a:t>
            </a:r>
            <a:r>
              <a:rPr lang="en-US" sz="1600" dirty="0" smtClean="0"/>
              <a:t>.</a:t>
            </a:r>
          </a:p>
          <a:p>
            <a:pPr algn="ctr"/>
            <a:r>
              <a:rPr lang="en-US" sz="1200" dirty="0" smtClean="0"/>
              <a:t/>
            </a:r>
            <a:br>
              <a:rPr lang="en-US" sz="1200" dirty="0" smtClean="0"/>
            </a:br>
            <a:endParaRPr lang="en-US" altLang="ko-KR" sz="1200" dirty="0">
              <a:solidFill>
                <a:schemeClr val="tx1">
                  <a:lumMod val="75000"/>
                  <a:lumOff val="25000"/>
                </a:schemeClr>
              </a:solidFill>
              <a:cs typeface="Arial" pitchFamily="34" charset="0"/>
            </a:endParaRPr>
          </a:p>
        </p:txBody>
      </p:sp>
      <p:sp>
        <p:nvSpPr>
          <p:cNvPr id="6" name="TextBox 5"/>
          <p:cNvSpPr txBox="1"/>
          <p:nvPr/>
        </p:nvSpPr>
        <p:spPr>
          <a:xfrm>
            <a:off x="899592" y="1059582"/>
            <a:ext cx="745399" cy="1569660"/>
          </a:xfrm>
          <a:prstGeom prst="rect">
            <a:avLst/>
          </a:prstGeom>
          <a:noFill/>
        </p:spPr>
        <p:txBody>
          <a:bodyPr wrap="square" rtlCol="0">
            <a:spAutoFit/>
          </a:bodyPr>
          <a:lstStyle/>
          <a:p>
            <a:pPr algn="ctr"/>
            <a:r>
              <a:rPr lang="en-US" altLang="ko-KR" sz="9600" b="1" dirty="0">
                <a:solidFill>
                  <a:schemeClr val="accent1"/>
                </a:solidFill>
                <a:latin typeface="Arial" pitchFamily="34" charset="0"/>
                <a:cs typeface="Arial" pitchFamily="34" charset="0"/>
              </a:rPr>
              <a:t>“</a:t>
            </a:r>
            <a:endParaRPr lang="ko-KR" altLang="en-US" sz="9600" b="1" dirty="0">
              <a:solidFill>
                <a:schemeClr val="accent1"/>
              </a:solidFill>
              <a:latin typeface="Arial" pitchFamily="34" charset="0"/>
              <a:cs typeface="Arial" pitchFamily="34" charset="0"/>
            </a:endParaRPr>
          </a:p>
        </p:txBody>
      </p:sp>
      <p:sp>
        <p:nvSpPr>
          <p:cNvPr id="7" name="TextBox 6"/>
          <p:cNvSpPr txBox="1"/>
          <p:nvPr/>
        </p:nvSpPr>
        <p:spPr>
          <a:xfrm rot="10800000">
            <a:off x="7452320" y="1290122"/>
            <a:ext cx="745399" cy="1569660"/>
          </a:xfrm>
          <a:prstGeom prst="rect">
            <a:avLst/>
          </a:prstGeom>
          <a:noFill/>
        </p:spPr>
        <p:txBody>
          <a:bodyPr wrap="square" rtlCol="0">
            <a:spAutoFit/>
          </a:bodyPr>
          <a:lstStyle/>
          <a:p>
            <a:pPr algn="ctr"/>
            <a:r>
              <a:rPr lang="en-US" altLang="ko-KR" sz="9600" b="1" dirty="0">
                <a:solidFill>
                  <a:schemeClr val="accent1"/>
                </a:solidFill>
                <a:latin typeface="Arial" pitchFamily="34" charset="0"/>
                <a:cs typeface="Arial" pitchFamily="34" charset="0"/>
              </a:rPr>
              <a:t>“</a:t>
            </a:r>
            <a:endParaRPr lang="ko-KR" altLang="en-US" sz="9600" b="1" dirty="0">
              <a:solidFill>
                <a:schemeClr val="accent1"/>
              </a:solidFill>
              <a:latin typeface="Arial" pitchFamily="34" charset="0"/>
              <a:cs typeface="Arial" pitchFamily="34" charset="0"/>
            </a:endParaRPr>
          </a:p>
        </p:txBody>
      </p:sp>
      <p:sp>
        <p:nvSpPr>
          <p:cNvPr id="8" name="TextBox 7"/>
          <p:cNvSpPr txBox="1"/>
          <p:nvPr/>
        </p:nvSpPr>
        <p:spPr>
          <a:xfrm>
            <a:off x="3753433" y="4141068"/>
            <a:ext cx="1656184" cy="307777"/>
          </a:xfrm>
          <a:prstGeom prst="rect">
            <a:avLst/>
          </a:prstGeom>
          <a:noFill/>
        </p:spPr>
        <p:txBody>
          <a:bodyPr wrap="square" rtlCol="0">
            <a:spAutoFit/>
          </a:bodyPr>
          <a:lstStyle/>
          <a:p>
            <a:pPr algn="ctr"/>
            <a:r>
              <a:rPr lang="en-US" sz="1400" b="1" dirty="0" smtClean="0"/>
              <a:t>Sir. William Osler</a:t>
            </a:r>
            <a:endParaRPr lang="ko-KR" altLang="en-US" sz="1400" b="1" dirty="0">
              <a:solidFill>
                <a:schemeClr val="accent2"/>
              </a:solidFill>
              <a:cs typeface="Arial" pitchFamily="34" charset="0"/>
            </a:endParaRPr>
          </a:p>
        </p:txBody>
      </p:sp>
      <p:sp>
        <p:nvSpPr>
          <p:cNvPr id="10" name="Oval 9"/>
          <p:cNvSpPr/>
          <p:nvPr/>
        </p:nvSpPr>
        <p:spPr>
          <a:xfrm>
            <a:off x="4286248" y="3000378"/>
            <a:ext cx="642942" cy="785818"/>
          </a:xfrm>
          <a:prstGeom prst="ellipse">
            <a:avLst/>
          </a:prstGeom>
          <a:solidFill>
            <a:srgbClr val="32A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1" name="Oval 8">
            <a:extLst>
              <a:ext uri="{FF2B5EF4-FFF2-40B4-BE49-F238E27FC236}">
                <a16:creationId xmlns="" xmlns:a16="http://schemas.microsoft.com/office/drawing/2014/main" id="{DE25AF50-FA87-4F55-917E-2C3E09C144FD}"/>
              </a:ext>
            </a:extLst>
          </p:cNvPr>
          <p:cNvSpPr/>
          <p:nvPr/>
        </p:nvSpPr>
        <p:spPr>
          <a:xfrm>
            <a:off x="4214810" y="3000378"/>
            <a:ext cx="714380" cy="785818"/>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7667286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sz="3200" b="1" dirty="0" smtClean="0">
                <a:solidFill>
                  <a:schemeClr val="tx1">
                    <a:lumMod val="75000"/>
                    <a:lumOff val="25000"/>
                  </a:schemeClr>
                </a:solidFill>
              </a:rPr>
              <a:t>What is Schizophrenia ?</a:t>
            </a:r>
            <a:endParaRPr lang="ko-KR" altLang="en-US" sz="3200" b="1" dirty="0">
              <a:solidFill>
                <a:schemeClr val="tx1">
                  <a:lumMod val="75000"/>
                  <a:lumOff val="25000"/>
                </a:schemeClr>
              </a:solidFill>
            </a:endParaRPr>
          </a:p>
        </p:txBody>
      </p:sp>
      <p:sp>
        <p:nvSpPr>
          <p:cNvPr id="6" name="Rectangle 5"/>
          <p:cNvSpPr/>
          <p:nvPr/>
        </p:nvSpPr>
        <p:spPr>
          <a:xfrm>
            <a:off x="3929058" y="1071552"/>
            <a:ext cx="1143008" cy="17859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5" name="Oval 8">
            <a:extLst>
              <a:ext uri="{FF2B5EF4-FFF2-40B4-BE49-F238E27FC236}">
                <a16:creationId xmlns="" xmlns:a16="http://schemas.microsoft.com/office/drawing/2014/main" id="{DE25AF50-FA87-4F55-917E-2C3E09C144FD}"/>
              </a:ext>
            </a:extLst>
          </p:cNvPr>
          <p:cNvSpPr/>
          <p:nvPr/>
        </p:nvSpPr>
        <p:spPr>
          <a:xfrm>
            <a:off x="3428992" y="928676"/>
            <a:ext cx="2214578" cy="1857388"/>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1012342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b="1" dirty="0" smtClean="0"/>
              <a:t>Definition DSM V</a:t>
            </a:r>
            <a:endParaRPr lang="ko-KR" altLang="en-US" b="1" dirty="0"/>
          </a:p>
        </p:txBody>
      </p:sp>
      <p:sp>
        <p:nvSpPr>
          <p:cNvPr id="3" name="Text Placeholder 2"/>
          <p:cNvSpPr>
            <a:spLocks noGrp="1"/>
          </p:cNvSpPr>
          <p:nvPr>
            <p:ph type="body" sz="quarter" idx="11"/>
          </p:nvPr>
        </p:nvSpPr>
        <p:spPr/>
        <p:txBody>
          <a:bodyPr/>
          <a:lstStyle/>
          <a:p>
            <a:pPr lvl="0"/>
            <a:r>
              <a:rPr lang="en-US" altLang="ko-KR" dirty="0" smtClean="0"/>
              <a:t>Simple Definition</a:t>
            </a:r>
            <a:endParaRPr lang="en-US" altLang="ko-KR" dirty="0"/>
          </a:p>
        </p:txBody>
      </p:sp>
      <p:sp>
        <p:nvSpPr>
          <p:cNvPr id="6" name="Rectangle 5"/>
          <p:cNvSpPr/>
          <p:nvPr/>
        </p:nvSpPr>
        <p:spPr>
          <a:xfrm>
            <a:off x="0" y="1275606"/>
            <a:ext cx="9144000" cy="34563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 name="Oval 8"/>
          <p:cNvSpPr/>
          <p:nvPr/>
        </p:nvSpPr>
        <p:spPr>
          <a:xfrm>
            <a:off x="634752" y="2715766"/>
            <a:ext cx="576064" cy="5760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Oval 9"/>
          <p:cNvSpPr/>
          <p:nvPr/>
        </p:nvSpPr>
        <p:spPr>
          <a:xfrm>
            <a:off x="616893" y="3723878"/>
            <a:ext cx="576064" cy="5760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0" name="Oval 19"/>
          <p:cNvSpPr/>
          <p:nvPr/>
        </p:nvSpPr>
        <p:spPr>
          <a:xfrm>
            <a:off x="5248647" y="1716037"/>
            <a:ext cx="576064" cy="5760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1" name="Oval 20"/>
          <p:cNvSpPr/>
          <p:nvPr/>
        </p:nvSpPr>
        <p:spPr>
          <a:xfrm>
            <a:off x="5230788" y="2724149"/>
            <a:ext cx="576064" cy="5760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2" name="Oval 21"/>
          <p:cNvSpPr/>
          <p:nvPr/>
        </p:nvSpPr>
        <p:spPr>
          <a:xfrm>
            <a:off x="5212929" y="3732261"/>
            <a:ext cx="576064" cy="5760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nvGrpSpPr>
          <p:cNvPr id="4" name="Group 25"/>
          <p:cNvGrpSpPr/>
          <p:nvPr/>
        </p:nvGrpSpPr>
        <p:grpSpPr>
          <a:xfrm>
            <a:off x="6000760" y="3568493"/>
            <a:ext cx="2664296" cy="1074959"/>
            <a:chOff x="803640" y="3362835"/>
            <a:chExt cx="2059657" cy="1074959"/>
          </a:xfrm>
        </p:grpSpPr>
        <p:sp>
          <p:nvSpPr>
            <p:cNvPr id="27" name="TextBox 26"/>
            <p:cNvSpPr txBox="1"/>
            <p:nvPr/>
          </p:nvSpPr>
          <p:spPr>
            <a:xfrm>
              <a:off x="803640" y="3791463"/>
              <a:ext cx="2059657" cy="646331"/>
            </a:xfrm>
            <a:prstGeom prst="rect">
              <a:avLst/>
            </a:prstGeom>
            <a:noFill/>
          </p:spPr>
          <p:txBody>
            <a:bodyPr wrap="square" rtlCol="0">
              <a:spAutoFit/>
            </a:bodyPr>
            <a:lstStyle/>
            <a:p>
              <a:r>
                <a:rPr lang="en-US" altLang="ko-KR" sz="1200" dirty="0" smtClean="0">
                  <a:solidFill>
                    <a:schemeClr val="bg1"/>
                  </a:solidFill>
                  <a:cs typeface="Arial" pitchFamily="34" charset="0"/>
                </a:rPr>
                <a:t>the state or activity that is characterized by sensation, emotion, volition, or thought:</a:t>
              </a:r>
            </a:p>
          </p:txBody>
        </p:sp>
        <p:sp>
          <p:nvSpPr>
            <p:cNvPr id="28" name="TextBox 27"/>
            <p:cNvSpPr txBox="1"/>
            <p:nvPr/>
          </p:nvSpPr>
          <p:spPr>
            <a:xfrm>
              <a:off x="803640" y="3362835"/>
              <a:ext cx="2059657" cy="523220"/>
            </a:xfrm>
            <a:prstGeom prst="rect">
              <a:avLst/>
            </a:prstGeom>
            <a:noFill/>
          </p:spPr>
          <p:txBody>
            <a:bodyPr wrap="square" rtlCol="0">
              <a:spAutoFit/>
            </a:bodyPr>
            <a:lstStyle/>
            <a:p>
              <a:r>
                <a:rPr lang="en-US" altLang="ko-KR" sz="1400" b="1" dirty="0" smtClean="0">
                  <a:solidFill>
                    <a:schemeClr val="bg1"/>
                  </a:solidFill>
                  <a:cs typeface="Arial" pitchFamily="34" charset="0"/>
                </a:rPr>
                <a:t>Webster's Third New International Dictionary</a:t>
              </a:r>
              <a:endParaRPr lang="ko-KR" altLang="en-US" sz="1400" b="1" dirty="0">
                <a:solidFill>
                  <a:schemeClr val="bg1"/>
                </a:solidFill>
                <a:cs typeface="Arial" pitchFamily="34" charset="0"/>
              </a:endParaRPr>
            </a:p>
          </p:txBody>
        </p:sp>
      </p:grpSp>
      <p:grpSp>
        <p:nvGrpSpPr>
          <p:cNvPr id="5" name="Group 28"/>
          <p:cNvGrpSpPr/>
          <p:nvPr/>
        </p:nvGrpSpPr>
        <p:grpSpPr>
          <a:xfrm>
            <a:off x="1357290" y="3500444"/>
            <a:ext cx="2664296" cy="744962"/>
            <a:chOff x="803640" y="3362835"/>
            <a:chExt cx="2059657" cy="744962"/>
          </a:xfrm>
        </p:grpSpPr>
        <p:sp>
          <p:nvSpPr>
            <p:cNvPr id="30" name="TextBox 29"/>
            <p:cNvSpPr txBox="1"/>
            <p:nvPr/>
          </p:nvSpPr>
          <p:spPr>
            <a:xfrm>
              <a:off x="803640" y="3646132"/>
              <a:ext cx="2059657" cy="461665"/>
            </a:xfrm>
            <a:prstGeom prst="rect">
              <a:avLst/>
            </a:prstGeom>
            <a:noFill/>
          </p:spPr>
          <p:txBody>
            <a:bodyPr wrap="square" rtlCol="0">
              <a:spAutoFit/>
            </a:bodyPr>
            <a:lstStyle/>
            <a:p>
              <a:r>
                <a:rPr lang="en-US" altLang="ko-KR" sz="1200" dirty="0" smtClean="0">
                  <a:solidFill>
                    <a:schemeClr val="bg1"/>
                  </a:solidFill>
                  <a:cs typeface="Arial" pitchFamily="34" charset="0"/>
                </a:rPr>
                <a:t>The state of understanding and realizing something</a:t>
              </a:r>
              <a:endParaRPr lang="ko-KR" altLang="en-US" sz="1200" dirty="0">
                <a:solidFill>
                  <a:schemeClr val="bg1"/>
                </a:solidFill>
                <a:cs typeface="Arial" pitchFamily="34" charset="0"/>
              </a:endParaRPr>
            </a:p>
          </p:txBody>
        </p:sp>
        <p:sp>
          <p:nvSpPr>
            <p:cNvPr id="31" name="TextBox 30"/>
            <p:cNvSpPr txBox="1"/>
            <p:nvPr/>
          </p:nvSpPr>
          <p:spPr>
            <a:xfrm>
              <a:off x="803640" y="3362835"/>
              <a:ext cx="2059657" cy="307777"/>
            </a:xfrm>
            <a:prstGeom prst="rect">
              <a:avLst/>
            </a:prstGeom>
            <a:noFill/>
          </p:spPr>
          <p:txBody>
            <a:bodyPr wrap="square" rtlCol="0">
              <a:spAutoFit/>
            </a:bodyPr>
            <a:lstStyle/>
            <a:p>
              <a:r>
                <a:rPr lang="en-US" altLang="ko-KR" sz="1400" b="1" dirty="0" smtClean="0">
                  <a:solidFill>
                    <a:schemeClr val="bg1"/>
                  </a:solidFill>
                  <a:cs typeface="Arial" pitchFamily="34" charset="0"/>
                </a:rPr>
                <a:t>Cambridge Dictionary</a:t>
              </a:r>
              <a:endParaRPr lang="ko-KR" altLang="en-US" sz="1400" b="1" dirty="0">
                <a:solidFill>
                  <a:schemeClr val="bg1"/>
                </a:solidFill>
                <a:cs typeface="Arial" pitchFamily="34" charset="0"/>
              </a:endParaRPr>
            </a:p>
          </p:txBody>
        </p:sp>
      </p:grpSp>
      <p:sp>
        <p:nvSpPr>
          <p:cNvPr id="34" name="TextBox 33"/>
          <p:cNvSpPr txBox="1"/>
          <p:nvPr/>
        </p:nvSpPr>
        <p:spPr>
          <a:xfrm>
            <a:off x="583489" y="2772965"/>
            <a:ext cx="642872" cy="461665"/>
          </a:xfrm>
          <a:prstGeom prst="rect">
            <a:avLst/>
          </a:prstGeom>
          <a:noFill/>
        </p:spPr>
        <p:txBody>
          <a:bodyPr wrap="square" rtlCol="0">
            <a:spAutoFit/>
          </a:bodyPr>
          <a:lstStyle/>
          <a:p>
            <a:pPr algn="ctr"/>
            <a:r>
              <a:rPr lang="en-US" altLang="ko-KR" sz="2400" b="1" dirty="0">
                <a:solidFill>
                  <a:schemeClr val="accent1"/>
                </a:solidFill>
                <a:cs typeface="Arial" pitchFamily="34" charset="0"/>
              </a:rPr>
              <a:t>02</a:t>
            </a:r>
            <a:endParaRPr lang="ko-KR" altLang="en-US" sz="2400" b="1" dirty="0">
              <a:solidFill>
                <a:schemeClr val="accent1"/>
              </a:solidFill>
              <a:cs typeface="Arial" pitchFamily="34" charset="0"/>
            </a:endParaRPr>
          </a:p>
        </p:txBody>
      </p:sp>
      <p:sp>
        <p:nvSpPr>
          <p:cNvPr id="35" name="TextBox 34"/>
          <p:cNvSpPr txBox="1"/>
          <p:nvPr/>
        </p:nvSpPr>
        <p:spPr>
          <a:xfrm>
            <a:off x="583489" y="3781077"/>
            <a:ext cx="642872" cy="461665"/>
          </a:xfrm>
          <a:prstGeom prst="rect">
            <a:avLst/>
          </a:prstGeom>
          <a:noFill/>
        </p:spPr>
        <p:txBody>
          <a:bodyPr wrap="square" rtlCol="0">
            <a:spAutoFit/>
          </a:bodyPr>
          <a:lstStyle/>
          <a:p>
            <a:pPr algn="ctr"/>
            <a:r>
              <a:rPr lang="en-US" altLang="ko-KR" sz="2400" b="1" dirty="0">
                <a:solidFill>
                  <a:schemeClr val="accent1"/>
                </a:solidFill>
                <a:cs typeface="Arial" pitchFamily="34" charset="0"/>
              </a:rPr>
              <a:t>03</a:t>
            </a:r>
            <a:endParaRPr lang="ko-KR" altLang="en-US" sz="2400" b="1" dirty="0">
              <a:solidFill>
                <a:schemeClr val="accent1"/>
              </a:solidFill>
              <a:cs typeface="Arial" pitchFamily="34" charset="0"/>
            </a:endParaRPr>
          </a:p>
        </p:txBody>
      </p:sp>
      <p:sp>
        <p:nvSpPr>
          <p:cNvPr id="36" name="TextBox 35"/>
          <p:cNvSpPr txBox="1"/>
          <p:nvPr/>
        </p:nvSpPr>
        <p:spPr>
          <a:xfrm>
            <a:off x="5217690" y="1779662"/>
            <a:ext cx="642872" cy="461665"/>
          </a:xfrm>
          <a:prstGeom prst="rect">
            <a:avLst/>
          </a:prstGeom>
          <a:noFill/>
        </p:spPr>
        <p:txBody>
          <a:bodyPr wrap="square" rtlCol="0">
            <a:spAutoFit/>
          </a:bodyPr>
          <a:lstStyle/>
          <a:p>
            <a:pPr algn="ctr"/>
            <a:r>
              <a:rPr lang="en-US" altLang="ko-KR" sz="2400" b="1" dirty="0">
                <a:solidFill>
                  <a:schemeClr val="accent1"/>
                </a:solidFill>
                <a:cs typeface="Arial" pitchFamily="34" charset="0"/>
              </a:rPr>
              <a:t>04</a:t>
            </a:r>
            <a:endParaRPr lang="ko-KR" altLang="en-US" sz="2400" b="1" dirty="0">
              <a:solidFill>
                <a:schemeClr val="accent1"/>
              </a:solidFill>
              <a:cs typeface="Arial" pitchFamily="34" charset="0"/>
            </a:endParaRPr>
          </a:p>
        </p:txBody>
      </p:sp>
      <p:sp>
        <p:nvSpPr>
          <p:cNvPr id="37" name="TextBox 36"/>
          <p:cNvSpPr txBox="1"/>
          <p:nvPr/>
        </p:nvSpPr>
        <p:spPr>
          <a:xfrm>
            <a:off x="5214942" y="3786196"/>
            <a:ext cx="642872" cy="461665"/>
          </a:xfrm>
          <a:prstGeom prst="rect">
            <a:avLst/>
          </a:prstGeom>
          <a:noFill/>
        </p:spPr>
        <p:txBody>
          <a:bodyPr wrap="square" rtlCol="0">
            <a:spAutoFit/>
          </a:bodyPr>
          <a:lstStyle/>
          <a:p>
            <a:pPr algn="ctr"/>
            <a:r>
              <a:rPr lang="en-US" altLang="ko-KR" sz="2400" b="1" dirty="0">
                <a:solidFill>
                  <a:schemeClr val="accent1"/>
                </a:solidFill>
                <a:cs typeface="Arial" pitchFamily="34" charset="0"/>
              </a:rPr>
              <a:t>05</a:t>
            </a:r>
            <a:endParaRPr lang="ko-KR" altLang="en-US" sz="2400" b="1" dirty="0">
              <a:solidFill>
                <a:schemeClr val="accent1"/>
              </a:solidFill>
              <a:cs typeface="Arial" pitchFamily="34" charset="0"/>
            </a:endParaRPr>
          </a:p>
        </p:txBody>
      </p:sp>
      <p:grpSp>
        <p:nvGrpSpPr>
          <p:cNvPr id="11" name="Group 38"/>
          <p:cNvGrpSpPr/>
          <p:nvPr/>
        </p:nvGrpSpPr>
        <p:grpSpPr>
          <a:xfrm>
            <a:off x="5929322" y="1428742"/>
            <a:ext cx="2664296" cy="1668292"/>
            <a:chOff x="803640" y="3362835"/>
            <a:chExt cx="2059657" cy="1668292"/>
          </a:xfrm>
        </p:grpSpPr>
        <p:sp>
          <p:nvSpPr>
            <p:cNvPr id="40" name="TextBox 39"/>
            <p:cNvSpPr txBox="1"/>
            <p:nvPr/>
          </p:nvSpPr>
          <p:spPr>
            <a:xfrm>
              <a:off x="803640" y="3646132"/>
              <a:ext cx="2059657" cy="1384995"/>
            </a:xfrm>
            <a:prstGeom prst="rect">
              <a:avLst/>
            </a:prstGeom>
            <a:noFill/>
          </p:spPr>
          <p:txBody>
            <a:bodyPr wrap="square" rtlCol="0">
              <a:spAutoFit/>
            </a:bodyPr>
            <a:lstStyle/>
            <a:p>
              <a:r>
                <a:rPr lang="en-US" altLang="ko-KR" sz="1200" dirty="0" smtClean="0">
                  <a:solidFill>
                    <a:schemeClr val="bg1"/>
                  </a:solidFill>
                  <a:cs typeface="Arial" pitchFamily="34" charset="0"/>
                </a:rPr>
                <a:t>‘by consciousness, I simply mean those subjective states of sentience or awareness that end when one goes to sleep at night or falls into a coma, or dies, or otherwise</a:t>
              </a:r>
            </a:p>
            <a:p>
              <a:r>
                <a:rPr lang="en-US" altLang="ko-KR" sz="1200" dirty="0" smtClean="0">
                  <a:solidFill>
                    <a:schemeClr val="bg1"/>
                  </a:solidFill>
                  <a:cs typeface="Arial" pitchFamily="34" charset="0"/>
                </a:rPr>
                <a:t>becomes as one would say, unconscious’</a:t>
              </a:r>
              <a:endParaRPr lang="ko-KR" altLang="en-US" sz="1200" dirty="0">
                <a:solidFill>
                  <a:schemeClr val="bg1"/>
                </a:solidFill>
                <a:cs typeface="Arial" pitchFamily="34" charset="0"/>
              </a:endParaRPr>
            </a:p>
          </p:txBody>
        </p:sp>
        <p:sp>
          <p:nvSpPr>
            <p:cNvPr id="41" name="TextBox 40"/>
            <p:cNvSpPr txBox="1"/>
            <p:nvPr/>
          </p:nvSpPr>
          <p:spPr>
            <a:xfrm>
              <a:off x="803640" y="3362835"/>
              <a:ext cx="2059657" cy="307777"/>
            </a:xfrm>
            <a:prstGeom prst="rect">
              <a:avLst/>
            </a:prstGeom>
            <a:noFill/>
          </p:spPr>
          <p:txBody>
            <a:bodyPr wrap="square" rtlCol="0">
              <a:spAutoFit/>
            </a:bodyPr>
            <a:lstStyle/>
            <a:p>
              <a:r>
                <a:rPr lang="en-US" altLang="ko-KR" sz="1400" b="1" dirty="0" smtClean="0">
                  <a:solidFill>
                    <a:schemeClr val="bg1"/>
                  </a:solidFill>
                  <a:cs typeface="Arial" pitchFamily="34" charset="0"/>
                </a:rPr>
                <a:t>Searle, 1994</a:t>
              </a:r>
              <a:endParaRPr lang="ko-KR" altLang="en-US" sz="1400" b="1" dirty="0">
                <a:solidFill>
                  <a:schemeClr val="bg1"/>
                </a:solidFill>
                <a:cs typeface="Arial" pitchFamily="34" charset="0"/>
              </a:endParaRPr>
            </a:p>
          </p:txBody>
        </p:sp>
      </p:grpSp>
      <p:sp>
        <p:nvSpPr>
          <p:cNvPr id="42" name="Oval 41"/>
          <p:cNvSpPr/>
          <p:nvPr/>
        </p:nvSpPr>
        <p:spPr>
          <a:xfrm>
            <a:off x="5000628" y="2571750"/>
            <a:ext cx="857256" cy="785818"/>
          </a:xfrm>
          <a:prstGeom prst="ellipse">
            <a:avLst/>
          </a:prstGeom>
          <a:solidFill>
            <a:srgbClr val="32A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38" name="Oval 37"/>
          <p:cNvSpPr/>
          <p:nvPr/>
        </p:nvSpPr>
        <p:spPr>
          <a:xfrm>
            <a:off x="500034" y="2643188"/>
            <a:ext cx="857256" cy="785818"/>
          </a:xfrm>
          <a:prstGeom prst="ellipse">
            <a:avLst/>
          </a:prstGeom>
          <a:solidFill>
            <a:srgbClr val="32A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43" name="Rectangle 42"/>
          <p:cNvSpPr/>
          <p:nvPr/>
        </p:nvSpPr>
        <p:spPr>
          <a:xfrm>
            <a:off x="285720" y="3500444"/>
            <a:ext cx="3929090" cy="857256"/>
          </a:xfrm>
          <a:prstGeom prst="rect">
            <a:avLst/>
          </a:prstGeom>
          <a:solidFill>
            <a:srgbClr val="32A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44" name="Rectangle 43"/>
          <p:cNvSpPr/>
          <p:nvPr/>
        </p:nvSpPr>
        <p:spPr>
          <a:xfrm>
            <a:off x="4857752" y="1357304"/>
            <a:ext cx="3857652" cy="1643074"/>
          </a:xfrm>
          <a:prstGeom prst="rect">
            <a:avLst/>
          </a:prstGeom>
          <a:solidFill>
            <a:srgbClr val="32A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45" name="Rectangle 44"/>
          <p:cNvSpPr/>
          <p:nvPr/>
        </p:nvSpPr>
        <p:spPr>
          <a:xfrm>
            <a:off x="5010152" y="3071816"/>
            <a:ext cx="3857652" cy="1643074"/>
          </a:xfrm>
          <a:prstGeom prst="rect">
            <a:avLst/>
          </a:prstGeom>
          <a:solidFill>
            <a:srgbClr val="32A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2" name="TextBox 11"/>
          <p:cNvSpPr txBox="1"/>
          <p:nvPr/>
        </p:nvSpPr>
        <p:spPr>
          <a:xfrm>
            <a:off x="583488" y="1347614"/>
            <a:ext cx="8131916" cy="3354765"/>
          </a:xfrm>
          <a:prstGeom prst="rect">
            <a:avLst/>
          </a:prstGeom>
          <a:noFill/>
        </p:spPr>
        <p:txBody>
          <a:bodyPr wrap="square" rtlCol="0">
            <a:spAutoFit/>
          </a:bodyPr>
          <a:lstStyle/>
          <a:p>
            <a:pPr marL="285750" indent="-285750" algn="ctr">
              <a:buFont typeface="Wingdings" pitchFamily="2" charset="2"/>
              <a:buChar char="q"/>
            </a:pPr>
            <a:endParaRPr lang="en-US" sz="2800" dirty="0"/>
          </a:p>
          <a:p>
            <a:pPr algn="ctr"/>
            <a:r>
              <a:rPr lang="en-US" sz="2800" dirty="0"/>
              <a:t>D</a:t>
            </a:r>
            <a:r>
              <a:rPr lang="en-US" sz="2800" dirty="0" smtClean="0"/>
              <a:t>elusions / Hallucinations / Disorganized Thinking/ </a:t>
            </a:r>
            <a:r>
              <a:rPr lang="en-US" sz="2800" dirty="0"/>
              <a:t>D</a:t>
            </a:r>
            <a:r>
              <a:rPr lang="en-US" sz="2800" dirty="0" smtClean="0"/>
              <a:t>isorganized </a:t>
            </a:r>
            <a:r>
              <a:rPr lang="en-US" sz="2800" dirty="0"/>
              <a:t>B</a:t>
            </a:r>
            <a:r>
              <a:rPr lang="en-US" sz="2800" dirty="0" smtClean="0"/>
              <a:t>ehavior / Negative Symptoms </a:t>
            </a:r>
          </a:p>
          <a:p>
            <a:pPr algn="ctr"/>
            <a:r>
              <a:rPr lang="en-US" sz="3600" dirty="0" smtClean="0"/>
              <a:t>+ </a:t>
            </a:r>
            <a:endParaRPr lang="en-US" sz="2800" dirty="0" smtClean="0"/>
          </a:p>
          <a:p>
            <a:pPr algn="ctr"/>
            <a:r>
              <a:rPr lang="en-US" sz="2800" dirty="0" smtClean="0"/>
              <a:t>Significant Social </a:t>
            </a:r>
            <a:r>
              <a:rPr lang="en-US" sz="2800" dirty="0"/>
              <a:t>or </a:t>
            </a:r>
            <a:r>
              <a:rPr lang="en-US" sz="2800" dirty="0" smtClean="0"/>
              <a:t>Occupational </a:t>
            </a:r>
            <a:r>
              <a:rPr lang="en-US" sz="2800" dirty="0"/>
              <a:t> </a:t>
            </a:r>
            <a:r>
              <a:rPr lang="en-US" sz="2800" dirty="0" smtClean="0"/>
              <a:t>deterioration </a:t>
            </a:r>
          </a:p>
          <a:p>
            <a:pPr algn="ctr"/>
            <a:r>
              <a:rPr lang="en-US" sz="3600" dirty="0" smtClean="0"/>
              <a:t>+ </a:t>
            </a:r>
          </a:p>
          <a:p>
            <a:pPr algn="ctr"/>
            <a:r>
              <a:rPr lang="en-US" sz="2800" dirty="0" smtClean="0"/>
              <a:t> Period of One Month</a:t>
            </a:r>
            <a:endParaRPr lang="ko-KR" altLang="en-US" sz="2800" dirty="0" smtClean="0">
              <a:solidFill>
                <a:schemeClr val="bg1"/>
              </a:solidFill>
              <a:cs typeface="Arial" pitchFamily="34" charset="0"/>
            </a:endParaRPr>
          </a:p>
        </p:txBody>
      </p:sp>
    </p:spTree>
    <p:extLst>
      <p:ext uri="{BB962C8B-B14F-4D97-AF65-F5344CB8AC3E}">
        <p14:creationId xmlns:p14="http://schemas.microsoft.com/office/powerpoint/2010/main" val="2313248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b="1" dirty="0" smtClean="0"/>
              <a:t>Definition DSM V</a:t>
            </a:r>
            <a:endParaRPr lang="ko-KR" altLang="en-US" b="1" dirty="0"/>
          </a:p>
        </p:txBody>
      </p:sp>
      <p:sp>
        <p:nvSpPr>
          <p:cNvPr id="3" name="Text Placeholder 2"/>
          <p:cNvSpPr>
            <a:spLocks noGrp="1"/>
          </p:cNvSpPr>
          <p:nvPr>
            <p:ph type="body" sz="quarter" idx="11"/>
          </p:nvPr>
        </p:nvSpPr>
        <p:spPr/>
        <p:txBody>
          <a:bodyPr/>
          <a:lstStyle/>
          <a:p>
            <a:pPr lvl="0"/>
            <a:r>
              <a:rPr lang="en-US" altLang="ko-KR" dirty="0" smtClean="0"/>
              <a:t>The Criteria</a:t>
            </a:r>
            <a:endParaRPr lang="en-US" altLang="ko-KR" dirty="0"/>
          </a:p>
        </p:txBody>
      </p:sp>
      <p:sp>
        <p:nvSpPr>
          <p:cNvPr id="6" name="Rectangle 5"/>
          <p:cNvSpPr/>
          <p:nvPr/>
        </p:nvSpPr>
        <p:spPr>
          <a:xfrm>
            <a:off x="0" y="1275606"/>
            <a:ext cx="9144000" cy="34563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 name="Oval 8"/>
          <p:cNvSpPr/>
          <p:nvPr/>
        </p:nvSpPr>
        <p:spPr>
          <a:xfrm>
            <a:off x="634752" y="2715766"/>
            <a:ext cx="576064" cy="5760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Oval 9"/>
          <p:cNvSpPr/>
          <p:nvPr/>
        </p:nvSpPr>
        <p:spPr>
          <a:xfrm>
            <a:off x="616893" y="3723878"/>
            <a:ext cx="576064" cy="5760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0" name="Oval 19"/>
          <p:cNvSpPr/>
          <p:nvPr/>
        </p:nvSpPr>
        <p:spPr>
          <a:xfrm>
            <a:off x="5248647" y="1716037"/>
            <a:ext cx="576064" cy="5760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1" name="Oval 20"/>
          <p:cNvSpPr/>
          <p:nvPr/>
        </p:nvSpPr>
        <p:spPr>
          <a:xfrm>
            <a:off x="5230788" y="2724149"/>
            <a:ext cx="576064" cy="5760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2" name="Oval 21"/>
          <p:cNvSpPr/>
          <p:nvPr/>
        </p:nvSpPr>
        <p:spPr>
          <a:xfrm>
            <a:off x="5212929" y="3732261"/>
            <a:ext cx="576064" cy="5760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nvGrpSpPr>
          <p:cNvPr id="4" name="Group 25"/>
          <p:cNvGrpSpPr/>
          <p:nvPr/>
        </p:nvGrpSpPr>
        <p:grpSpPr>
          <a:xfrm>
            <a:off x="6000760" y="3568493"/>
            <a:ext cx="2664296" cy="1074959"/>
            <a:chOff x="803640" y="3362835"/>
            <a:chExt cx="2059657" cy="1074959"/>
          </a:xfrm>
        </p:grpSpPr>
        <p:sp>
          <p:nvSpPr>
            <p:cNvPr id="27" name="TextBox 26"/>
            <p:cNvSpPr txBox="1"/>
            <p:nvPr/>
          </p:nvSpPr>
          <p:spPr>
            <a:xfrm>
              <a:off x="803640" y="3791463"/>
              <a:ext cx="2059657" cy="646331"/>
            </a:xfrm>
            <a:prstGeom prst="rect">
              <a:avLst/>
            </a:prstGeom>
            <a:noFill/>
          </p:spPr>
          <p:txBody>
            <a:bodyPr wrap="square" rtlCol="0">
              <a:spAutoFit/>
            </a:bodyPr>
            <a:lstStyle/>
            <a:p>
              <a:r>
                <a:rPr lang="en-US" altLang="ko-KR" sz="1200" dirty="0" smtClean="0">
                  <a:solidFill>
                    <a:schemeClr val="bg1"/>
                  </a:solidFill>
                  <a:cs typeface="Arial" pitchFamily="34" charset="0"/>
                </a:rPr>
                <a:t>the state or activity that is characterized by sensation, emotion, volition, or thought:</a:t>
              </a:r>
            </a:p>
          </p:txBody>
        </p:sp>
        <p:sp>
          <p:nvSpPr>
            <p:cNvPr id="28" name="TextBox 27"/>
            <p:cNvSpPr txBox="1"/>
            <p:nvPr/>
          </p:nvSpPr>
          <p:spPr>
            <a:xfrm>
              <a:off x="803640" y="3362835"/>
              <a:ext cx="2059657" cy="523220"/>
            </a:xfrm>
            <a:prstGeom prst="rect">
              <a:avLst/>
            </a:prstGeom>
            <a:noFill/>
          </p:spPr>
          <p:txBody>
            <a:bodyPr wrap="square" rtlCol="0">
              <a:spAutoFit/>
            </a:bodyPr>
            <a:lstStyle/>
            <a:p>
              <a:r>
                <a:rPr lang="en-US" altLang="ko-KR" sz="1400" b="1" dirty="0" smtClean="0">
                  <a:solidFill>
                    <a:schemeClr val="bg1"/>
                  </a:solidFill>
                  <a:cs typeface="Arial" pitchFamily="34" charset="0"/>
                </a:rPr>
                <a:t>Webster's Third New International Dictionary</a:t>
              </a:r>
              <a:endParaRPr lang="ko-KR" altLang="en-US" sz="1400" b="1" dirty="0">
                <a:solidFill>
                  <a:schemeClr val="bg1"/>
                </a:solidFill>
                <a:cs typeface="Arial" pitchFamily="34" charset="0"/>
              </a:endParaRPr>
            </a:p>
          </p:txBody>
        </p:sp>
      </p:grpSp>
      <p:grpSp>
        <p:nvGrpSpPr>
          <p:cNvPr id="5" name="Group 28"/>
          <p:cNvGrpSpPr/>
          <p:nvPr/>
        </p:nvGrpSpPr>
        <p:grpSpPr>
          <a:xfrm>
            <a:off x="1357290" y="3500444"/>
            <a:ext cx="2664296" cy="744962"/>
            <a:chOff x="803640" y="3362835"/>
            <a:chExt cx="2059657" cy="744962"/>
          </a:xfrm>
        </p:grpSpPr>
        <p:sp>
          <p:nvSpPr>
            <p:cNvPr id="30" name="TextBox 29"/>
            <p:cNvSpPr txBox="1"/>
            <p:nvPr/>
          </p:nvSpPr>
          <p:spPr>
            <a:xfrm>
              <a:off x="803640" y="3646132"/>
              <a:ext cx="2059657" cy="461665"/>
            </a:xfrm>
            <a:prstGeom prst="rect">
              <a:avLst/>
            </a:prstGeom>
            <a:noFill/>
          </p:spPr>
          <p:txBody>
            <a:bodyPr wrap="square" rtlCol="0">
              <a:spAutoFit/>
            </a:bodyPr>
            <a:lstStyle/>
            <a:p>
              <a:r>
                <a:rPr lang="en-US" altLang="ko-KR" sz="1200" dirty="0" smtClean="0">
                  <a:solidFill>
                    <a:schemeClr val="bg1"/>
                  </a:solidFill>
                  <a:cs typeface="Arial" pitchFamily="34" charset="0"/>
                </a:rPr>
                <a:t>The state of understanding and realizing something</a:t>
              </a:r>
              <a:endParaRPr lang="ko-KR" altLang="en-US" sz="1200" dirty="0">
                <a:solidFill>
                  <a:schemeClr val="bg1"/>
                </a:solidFill>
                <a:cs typeface="Arial" pitchFamily="34" charset="0"/>
              </a:endParaRPr>
            </a:p>
          </p:txBody>
        </p:sp>
        <p:sp>
          <p:nvSpPr>
            <p:cNvPr id="31" name="TextBox 30"/>
            <p:cNvSpPr txBox="1"/>
            <p:nvPr/>
          </p:nvSpPr>
          <p:spPr>
            <a:xfrm>
              <a:off x="803640" y="3362835"/>
              <a:ext cx="2059657" cy="307777"/>
            </a:xfrm>
            <a:prstGeom prst="rect">
              <a:avLst/>
            </a:prstGeom>
            <a:noFill/>
          </p:spPr>
          <p:txBody>
            <a:bodyPr wrap="square" rtlCol="0">
              <a:spAutoFit/>
            </a:bodyPr>
            <a:lstStyle/>
            <a:p>
              <a:r>
                <a:rPr lang="en-US" altLang="ko-KR" sz="1400" b="1" dirty="0" smtClean="0">
                  <a:solidFill>
                    <a:schemeClr val="bg1"/>
                  </a:solidFill>
                  <a:cs typeface="Arial" pitchFamily="34" charset="0"/>
                </a:rPr>
                <a:t>Cambridge Dictionary</a:t>
              </a:r>
              <a:endParaRPr lang="ko-KR" altLang="en-US" sz="1400" b="1" dirty="0">
                <a:solidFill>
                  <a:schemeClr val="bg1"/>
                </a:solidFill>
                <a:cs typeface="Arial" pitchFamily="34" charset="0"/>
              </a:endParaRPr>
            </a:p>
          </p:txBody>
        </p:sp>
      </p:grpSp>
      <p:sp>
        <p:nvSpPr>
          <p:cNvPr id="34" name="TextBox 33"/>
          <p:cNvSpPr txBox="1"/>
          <p:nvPr/>
        </p:nvSpPr>
        <p:spPr>
          <a:xfrm>
            <a:off x="583489" y="2772965"/>
            <a:ext cx="642872" cy="461665"/>
          </a:xfrm>
          <a:prstGeom prst="rect">
            <a:avLst/>
          </a:prstGeom>
          <a:noFill/>
        </p:spPr>
        <p:txBody>
          <a:bodyPr wrap="square" rtlCol="0">
            <a:spAutoFit/>
          </a:bodyPr>
          <a:lstStyle/>
          <a:p>
            <a:pPr algn="ctr"/>
            <a:r>
              <a:rPr lang="en-US" altLang="ko-KR" sz="2400" b="1" dirty="0">
                <a:solidFill>
                  <a:schemeClr val="accent1"/>
                </a:solidFill>
                <a:cs typeface="Arial" pitchFamily="34" charset="0"/>
              </a:rPr>
              <a:t>02</a:t>
            </a:r>
            <a:endParaRPr lang="ko-KR" altLang="en-US" sz="2400" b="1" dirty="0">
              <a:solidFill>
                <a:schemeClr val="accent1"/>
              </a:solidFill>
              <a:cs typeface="Arial" pitchFamily="34" charset="0"/>
            </a:endParaRPr>
          </a:p>
        </p:txBody>
      </p:sp>
      <p:sp>
        <p:nvSpPr>
          <p:cNvPr id="35" name="TextBox 34"/>
          <p:cNvSpPr txBox="1"/>
          <p:nvPr/>
        </p:nvSpPr>
        <p:spPr>
          <a:xfrm>
            <a:off x="583489" y="3781077"/>
            <a:ext cx="642872" cy="461665"/>
          </a:xfrm>
          <a:prstGeom prst="rect">
            <a:avLst/>
          </a:prstGeom>
          <a:noFill/>
        </p:spPr>
        <p:txBody>
          <a:bodyPr wrap="square" rtlCol="0">
            <a:spAutoFit/>
          </a:bodyPr>
          <a:lstStyle/>
          <a:p>
            <a:pPr algn="ctr"/>
            <a:r>
              <a:rPr lang="en-US" altLang="ko-KR" sz="2400" b="1" dirty="0">
                <a:solidFill>
                  <a:schemeClr val="accent1"/>
                </a:solidFill>
                <a:cs typeface="Arial" pitchFamily="34" charset="0"/>
              </a:rPr>
              <a:t>03</a:t>
            </a:r>
            <a:endParaRPr lang="ko-KR" altLang="en-US" sz="2400" b="1" dirty="0">
              <a:solidFill>
                <a:schemeClr val="accent1"/>
              </a:solidFill>
              <a:cs typeface="Arial" pitchFamily="34" charset="0"/>
            </a:endParaRPr>
          </a:p>
        </p:txBody>
      </p:sp>
      <p:sp>
        <p:nvSpPr>
          <p:cNvPr id="36" name="TextBox 35"/>
          <p:cNvSpPr txBox="1"/>
          <p:nvPr/>
        </p:nvSpPr>
        <p:spPr>
          <a:xfrm>
            <a:off x="5217690" y="1779662"/>
            <a:ext cx="642872" cy="461665"/>
          </a:xfrm>
          <a:prstGeom prst="rect">
            <a:avLst/>
          </a:prstGeom>
          <a:noFill/>
        </p:spPr>
        <p:txBody>
          <a:bodyPr wrap="square" rtlCol="0">
            <a:spAutoFit/>
          </a:bodyPr>
          <a:lstStyle/>
          <a:p>
            <a:pPr algn="ctr"/>
            <a:r>
              <a:rPr lang="en-US" altLang="ko-KR" sz="2400" b="1" dirty="0">
                <a:solidFill>
                  <a:schemeClr val="accent1"/>
                </a:solidFill>
                <a:cs typeface="Arial" pitchFamily="34" charset="0"/>
              </a:rPr>
              <a:t>04</a:t>
            </a:r>
            <a:endParaRPr lang="ko-KR" altLang="en-US" sz="2400" b="1" dirty="0">
              <a:solidFill>
                <a:schemeClr val="accent1"/>
              </a:solidFill>
              <a:cs typeface="Arial" pitchFamily="34" charset="0"/>
            </a:endParaRPr>
          </a:p>
        </p:txBody>
      </p:sp>
      <p:sp>
        <p:nvSpPr>
          <p:cNvPr id="37" name="TextBox 36"/>
          <p:cNvSpPr txBox="1"/>
          <p:nvPr/>
        </p:nvSpPr>
        <p:spPr>
          <a:xfrm>
            <a:off x="5214942" y="3786196"/>
            <a:ext cx="642872" cy="461665"/>
          </a:xfrm>
          <a:prstGeom prst="rect">
            <a:avLst/>
          </a:prstGeom>
          <a:noFill/>
        </p:spPr>
        <p:txBody>
          <a:bodyPr wrap="square" rtlCol="0">
            <a:spAutoFit/>
          </a:bodyPr>
          <a:lstStyle/>
          <a:p>
            <a:pPr algn="ctr"/>
            <a:r>
              <a:rPr lang="en-US" altLang="ko-KR" sz="2400" b="1" dirty="0">
                <a:solidFill>
                  <a:schemeClr val="accent1"/>
                </a:solidFill>
                <a:cs typeface="Arial" pitchFamily="34" charset="0"/>
              </a:rPr>
              <a:t>05</a:t>
            </a:r>
            <a:endParaRPr lang="ko-KR" altLang="en-US" sz="2400" b="1" dirty="0">
              <a:solidFill>
                <a:schemeClr val="accent1"/>
              </a:solidFill>
              <a:cs typeface="Arial" pitchFamily="34" charset="0"/>
            </a:endParaRPr>
          </a:p>
        </p:txBody>
      </p:sp>
      <p:grpSp>
        <p:nvGrpSpPr>
          <p:cNvPr id="11" name="Group 38"/>
          <p:cNvGrpSpPr/>
          <p:nvPr/>
        </p:nvGrpSpPr>
        <p:grpSpPr>
          <a:xfrm>
            <a:off x="5929322" y="1428742"/>
            <a:ext cx="2664296" cy="1668292"/>
            <a:chOff x="803640" y="3362835"/>
            <a:chExt cx="2059657" cy="1668292"/>
          </a:xfrm>
        </p:grpSpPr>
        <p:sp>
          <p:nvSpPr>
            <p:cNvPr id="40" name="TextBox 39"/>
            <p:cNvSpPr txBox="1"/>
            <p:nvPr/>
          </p:nvSpPr>
          <p:spPr>
            <a:xfrm>
              <a:off x="803640" y="3646132"/>
              <a:ext cx="2059657" cy="1384995"/>
            </a:xfrm>
            <a:prstGeom prst="rect">
              <a:avLst/>
            </a:prstGeom>
            <a:noFill/>
          </p:spPr>
          <p:txBody>
            <a:bodyPr wrap="square" rtlCol="0">
              <a:spAutoFit/>
            </a:bodyPr>
            <a:lstStyle/>
            <a:p>
              <a:r>
                <a:rPr lang="en-US" altLang="ko-KR" sz="1200" dirty="0" smtClean="0">
                  <a:solidFill>
                    <a:schemeClr val="bg1"/>
                  </a:solidFill>
                  <a:cs typeface="Arial" pitchFamily="34" charset="0"/>
                </a:rPr>
                <a:t>‘by consciousness, I simply mean those subjective states of sentience or awareness that end when one goes to sleep at night or falls into a coma, or dies, or otherwise</a:t>
              </a:r>
            </a:p>
            <a:p>
              <a:r>
                <a:rPr lang="en-US" altLang="ko-KR" sz="1200" dirty="0" smtClean="0">
                  <a:solidFill>
                    <a:schemeClr val="bg1"/>
                  </a:solidFill>
                  <a:cs typeface="Arial" pitchFamily="34" charset="0"/>
                </a:rPr>
                <a:t>becomes as one would say, unconscious’</a:t>
              </a:r>
              <a:endParaRPr lang="ko-KR" altLang="en-US" sz="1200" dirty="0">
                <a:solidFill>
                  <a:schemeClr val="bg1"/>
                </a:solidFill>
                <a:cs typeface="Arial" pitchFamily="34" charset="0"/>
              </a:endParaRPr>
            </a:p>
          </p:txBody>
        </p:sp>
        <p:sp>
          <p:nvSpPr>
            <p:cNvPr id="41" name="TextBox 40"/>
            <p:cNvSpPr txBox="1"/>
            <p:nvPr/>
          </p:nvSpPr>
          <p:spPr>
            <a:xfrm>
              <a:off x="803640" y="3362835"/>
              <a:ext cx="2059657" cy="307777"/>
            </a:xfrm>
            <a:prstGeom prst="rect">
              <a:avLst/>
            </a:prstGeom>
            <a:noFill/>
          </p:spPr>
          <p:txBody>
            <a:bodyPr wrap="square" rtlCol="0">
              <a:spAutoFit/>
            </a:bodyPr>
            <a:lstStyle/>
            <a:p>
              <a:r>
                <a:rPr lang="en-US" altLang="ko-KR" sz="1400" b="1" dirty="0" smtClean="0">
                  <a:solidFill>
                    <a:schemeClr val="bg1"/>
                  </a:solidFill>
                  <a:cs typeface="Arial" pitchFamily="34" charset="0"/>
                </a:rPr>
                <a:t>Searle, 1994</a:t>
              </a:r>
              <a:endParaRPr lang="ko-KR" altLang="en-US" sz="1400" b="1" dirty="0">
                <a:solidFill>
                  <a:schemeClr val="bg1"/>
                </a:solidFill>
                <a:cs typeface="Arial" pitchFamily="34" charset="0"/>
              </a:endParaRPr>
            </a:p>
          </p:txBody>
        </p:sp>
      </p:grpSp>
      <p:sp>
        <p:nvSpPr>
          <p:cNvPr id="42" name="Oval 41"/>
          <p:cNvSpPr/>
          <p:nvPr/>
        </p:nvSpPr>
        <p:spPr>
          <a:xfrm>
            <a:off x="5000628" y="2571750"/>
            <a:ext cx="857256" cy="785818"/>
          </a:xfrm>
          <a:prstGeom prst="ellipse">
            <a:avLst/>
          </a:prstGeom>
          <a:solidFill>
            <a:srgbClr val="32A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38" name="Oval 37"/>
          <p:cNvSpPr/>
          <p:nvPr/>
        </p:nvSpPr>
        <p:spPr>
          <a:xfrm>
            <a:off x="500034" y="2643188"/>
            <a:ext cx="857256" cy="785818"/>
          </a:xfrm>
          <a:prstGeom prst="ellipse">
            <a:avLst/>
          </a:prstGeom>
          <a:solidFill>
            <a:srgbClr val="32A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43" name="Rectangle 42"/>
          <p:cNvSpPr/>
          <p:nvPr/>
        </p:nvSpPr>
        <p:spPr>
          <a:xfrm>
            <a:off x="285720" y="3500444"/>
            <a:ext cx="3929090" cy="857256"/>
          </a:xfrm>
          <a:prstGeom prst="rect">
            <a:avLst/>
          </a:prstGeom>
          <a:solidFill>
            <a:srgbClr val="32A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44" name="Rectangle 43"/>
          <p:cNvSpPr/>
          <p:nvPr/>
        </p:nvSpPr>
        <p:spPr>
          <a:xfrm>
            <a:off x="4857752" y="1357304"/>
            <a:ext cx="3857652" cy="1643074"/>
          </a:xfrm>
          <a:prstGeom prst="rect">
            <a:avLst/>
          </a:prstGeom>
          <a:solidFill>
            <a:srgbClr val="32A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45" name="Rectangle 44"/>
          <p:cNvSpPr/>
          <p:nvPr/>
        </p:nvSpPr>
        <p:spPr>
          <a:xfrm>
            <a:off x="5010152" y="3071816"/>
            <a:ext cx="3857652" cy="1643074"/>
          </a:xfrm>
          <a:prstGeom prst="rect">
            <a:avLst/>
          </a:prstGeom>
          <a:solidFill>
            <a:srgbClr val="32A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2" name="TextBox 11"/>
          <p:cNvSpPr txBox="1"/>
          <p:nvPr/>
        </p:nvSpPr>
        <p:spPr>
          <a:xfrm>
            <a:off x="285720" y="1179929"/>
            <a:ext cx="8582084" cy="3624069"/>
          </a:xfrm>
          <a:prstGeom prst="rect">
            <a:avLst/>
          </a:prstGeom>
          <a:noFill/>
        </p:spPr>
        <p:txBody>
          <a:bodyPr wrap="square" rtlCol="0">
            <a:spAutoFit/>
          </a:bodyPr>
          <a:lstStyle/>
          <a:p>
            <a:pPr marL="342900" indent="-342900" algn="just">
              <a:lnSpc>
                <a:spcPct val="150000"/>
              </a:lnSpc>
              <a:buAutoNum type="alphaUcPeriod"/>
            </a:pPr>
            <a:r>
              <a:rPr lang="en-US" sz="1700" dirty="0" smtClean="0">
                <a:solidFill>
                  <a:schemeClr val="bg1"/>
                </a:solidFill>
                <a:cs typeface="Arial" pitchFamily="34" charset="0"/>
              </a:rPr>
              <a:t>The </a:t>
            </a:r>
            <a:r>
              <a:rPr lang="en-US" sz="1700" dirty="0">
                <a:solidFill>
                  <a:schemeClr val="bg1"/>
                </a:solidFill>
                <a:cs typeface="Arial" pitchFamily="34" charset="0"/>
              </a:rPr>
              <a:t>presence of at least two of the following five items, each present for a </a:t>
            </a:r>
            <a:r>
              <a:rPr lang="en-US" sz="1700" dirty="0" smtClean="0">
                <a:solidFill>
                  <a:schemeClr val="bg1"/>
                </a:solidFill>
                <a:cs typeface="Arial" pitchFamily="34" charset="0"/>
              </a:rPr>
              <a:t>clinically</a:t>
            </a:r>
          </a:p>
          <a:p>
            <a:pPr algn="just">
              <a:lnSpc>
                <a:spcPct val="150000"/>
              </a:lnSpc>
            </a:pPr>
            <a:r>
              <a:rPr lang="en-US" sz="1700" dirty="0" smtClean="0">
                <a:solidFill>
                  <a:schemeClr val="bg1"/>
                </a:solidFill>
                <a:cs typeface="Arial" pitchFamily="34" charset="0"/>
              </a:rPr>
              <a:t> </a:t>
            </a:r>
            <a:r>
              <a:rPr lang="en-US" sz="1700" dirty="0">
                <a:solidFill>
                  <a:schemeClr val="bg1"/>
                </a:solidFill>
                <a:cs typeface="Arial" pitchFamily="34" charset="0"/>
              </a:rPr>
              <a:t>significant portion of time during a 1-month period (or less if successfully treated), at </a:t>
            </a:r>
            <a:r>
              <a:rPr lang="en-US" sz="1700" dirty="0" smtClean="0">
                <a:solidFill>
                  <a:schemeClr val="bg1"/>
                </a:solidFill>
                <a:cs typeface="Arial" pitchFamily="34" charset="0"/>
              </a:rPr>
              <a:t>    least </a:t>
            </a:r>
            <a:r>
              <a:rPr lang="en-US" sz="1700" dirty="0">
                <a:solidFill>
                  <a:schemeClr val="bg1"/>
                </a:solidFill>
                <a:cs typeface="Arial" pitchFamily="34" charset="0"/>
              </a:rPr>
              <a:t>one of these most be 1), 2), or 3): </a:t>
            </a:r>
            <a:endParaRPr lang="en-US" sz="1700" dirty="0" smtClean="0">
              <a:solidFill>
                <a:schemeClr val="bg1"/>
              </a:solidFill>
              <a:cs typeface="Arial" pitchFamily="34" charset="0"/>
            </a:endParaRPr>
          </a:p>
          <a:p>
            <a:pPr algn="just">
              <a:lnSpc>
                <a:spcPct val="150000"/>
              </a:lnSpc>
              <a:buNone/>
            </a:pPr>
            <a:endParaRPr lang="en-US" sz="1700" dirty="0">
              <a:solidFill>
                <a:schemeClr val="bg1"/>
              </a:solidFill>
              <a:cs typeface="Arial" pitchFamily="34" charset="0"/>
            </a:endParaRPr>
          </a:p>
          <a:p>
            <a:pPr marL="514350" indent="-514350" algn="just">
              <a:lnSpc>
                <a:spcPct val="150000"/>
              </a:lnSpc>
              <a:buFont typeface="+mj-lt"/>
              <a:buAutoNum type="arabicPeriod"/>
            </a:pPr>
            <a:r>
              <a:rPr lang="en-US" sz="1700" dirty="0">
                <a:solidFill>
                  <a:schemeClr val="bg1"/>
                </a:solidFill>
                <a:cs typeface="Arial" pitchFamily="34" charset="0"/>
              </a:rPr>
              <a:t>Delusions.</a:t>
            </a:r>
          </a:p>
          <a:p>
            <a:pPr marL="514350" indent="-514350" algn="just">
              <a:lnSpc>
                <a:spcPct val="150000"/>
              </a:lnSpc>
              <a:buFont typeface="+mj-lt"/>
              <a:buAutoNum type="arabicPeriod"/>
            </a:pPr>
            <a:r>
              <a:rPr lang="en-US" sz="1700" dirty="0">
                <a:solidFill>
                  <a:schemeClr val="bg1"/>
                </a:solidFill>
                <a:cs typeface="Arial" pitchFamily="34" charset="0"/>
              </a:rPr>
              <a:t> </a:t>
            </a:r>
            <a:r>
              <a:rPr lang="en-US" sz="1700" dirty="0" smtClean="0">
                <a:solidFill>
                  <a:schemeClr val="bg1"/>
                </a:solidFill>
                <a:cs typeface="Arial" pitchFamily="34" charset="0"/>
              </a:rPr>
              <a:t>Hallucinations</a:t>
            </a:r>
            <a:r>
              <a:rPr lang="en-US" sz="1700" dirty="0">
                <a:solidFill>
                  <a:schemeClr val="bg1"/>
                </a:solidFill>
                <a:cs typeface="Arial" pitchFamily="34" charset="0"/>
              </a:rPr>
              <a:t>.</a:t>
            </a:r>
          </a:p>
          <a:p>
            <a:pPr marL="514350" indent="-514350" algn="just">
              <a:lnSpc>
                <a:spcPct val="150000"/>
              </a:lnSpc>
              <a:buFont typeface="+mj-lt"/>
              <a:buAutoNum type="arabicPeriod"/>
            </a:pPr>
            <a:r>
              <a:rPr lang="en-US" sz="1700" dirty="0">
                <a:solidFill>
                  <a:schemeClr val="bg1"/>
                </a:solidFill>
                <a:cs typeface="Arial" pitchFamily="34" charset="0"/>
              </a:rPr>
              <a:t> </a:t>
            </a:r>
            <a:r>
              <a:rPr lang="en-US" sz="1700" dirty="0" smtClean="0">
                <a:solidFill>
                  <a:schemeClr val="bg1"/>
                </a:solidFill>
                <a:cs typeface="Arial" pitchFamily="34" charset="0"/>
              </a:rPr>
              <a:t>Disorganized </a:t>
            </a:r>
            <a:r>
              <a:rPr lang="en-US" sz="1700" dirty="0">
                <a:solidFill>
                  <a:schemeClr val="bg1"/>
                </a:solidFill>
                <a:cs typeface="Arial" pitchFamily="34" charset="0"/>
              </a:rPr>
              <a:t>speech.</a:t>
            </a:r>
          </a:p>
          <a:p>
            <a:pPr marL="514350" indent="-514350" algn="just">
              <a:lnSpc>
                <a:spcPct val="150000"/>
              </a:lnSpc>
              <a:buFont typeface="+mj-lt"/>
              <a:buAutoNum type="arabicPeriod"/>
            </a:pPr>
            <a:r>
              <a:rPr lang="en-US" sz="1700" dirty="0">
                <a:solidFill>
                  <a:schemeClr val="bg1"/>
                </a:solidFill>
                <a:cs typeface="Arial" pitchFamily="34" charset="0"/>
              </a:rPr>
              <a:t> </a:t>
            </a:r>
            <a:r>
              <a:rPr lang="en-US" sz="1700" dirty="0" smtClean="0">
                <a:solidFill>
                  <a:schemeClr val="bg1"/>
                </a:solidFill>
                <a:cs typeface="Arial" pitchFamily="34" charset="0"/>
              </a:rPr>
              <a:t>Grossly </a:t>
            </a:r>
            <a:r>
              <a:rPr lang="en-US" sz="1700" dirty="0">
                <a:solidFill>
                  <a:schemeClr val="bg1"/>
                </a:solidFill>
                <a:cs typeface="Arial" pitchFamily="34" charset="0"/>
              </a:rPr>
              <a:t>disorganized or catatonic behavior.</a:t>
            </a:r>
          </a:p>
          <a:p>
            <a:pPr marL="514350" indent="-514350" algn="just">
              <a:lnSpc>
                <a:spcPct val="150000"/>
              </a:lnSpc>
              <a:buFont typeface="+mj-lt"/>
              <a:buAutoNum type="arabicPeriod"/>
            </a:pPr>
            <a:r>
              <a:rPr lang="en-US" sz="1700" dirty="0">
                <a:solidFill>
                  <a:schemeClr val="bg1"/>
                </a:solidFill>
                <a:cs typeface="Arial" pitchFamily="34" charset="0"/>
              </a:rPr>
              <a:t>N</a:t>
            </a:r>
            <a:r>
              <a:rPr lang="en-US" sz="1700" dirty="0" smtClean="0">
                <a:solidFill>
                  <a:schemeClr val="bg1"/>
                </a:solidFill>
                <a:cs typeface="Arial" pitchFamily="34" charset="0"/>
              </a:rPr>
              <a:t>egative symptoms.</a:t>
            </a:r>
            <a:endParaRPr lang="en-US" sz="1700" dirty="0">
              <a:solidFill>
                <a:schemeClr val="bg1"/>
              </a:solidFill>
              <a:cs typeface="Arial" pitchFamily="34" charset="0"/>
            </a:endParaRPr>
          </a:p>
        </p:txBody>
      </p:sp>
    </p:spTree>
    <p:extLst>
      <p:ext uri="{BB962C8B-B14F-4D97-AF65-F5344CB8AC3E}">
        <p14:creationId xmlns:p14="http://schemas.microsoft.com/office/powerpoint/2010/main" val="31443684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b="1" dirty="0" smtClean="0"/>
              <a:t>Definition DSM V</a:t>
            </a:r>
            <a:endParaRPr lang="ko-KR" altLang="en-US" b="1" dirty="0"/>
          </a:p>
        </p:txBody>
      </p:sp>
      <p:sp>
        <p:nvSpPr>
          <p:cNvPr id="3" name="Text Placeholder 2"/>
          <p:cNvSpPr>
            <a:spLocks noGrp="1"/>
          </p:cNvSpPr>
          <p:nvPr>
            <p:ph type="body" sz="quarter" idx="11"/>
          </p:nvPr>
        </p:nvSpPr>
        <p:spPr/>
        <p:txBody>
          <a:bodyPr/>
          <a:lstStyle/>
          <a:p>
            <a:pPr lvl="0"/>
            <a:r>
              <a:rPr lang="en-US" altLang="ko-KR" dirty="0" smtClean="0"/>
              <a:t>The Criteria</a:t>
            </a:r>
            <a:endParaRPr lang="en-US" altLang="ko-KR" dirty="0"/>
          </a:p>
        </p:txBody>
      </p:sp>
      <p:sp>
        <p:nvSpPr>
          <p:cNvPr id="6" name="Rectangle 5"/>
          <p:cNvSpPr/>
          <p:nvPr/>
        </p:nvSpPr>
        <p:spPr>
          <a:xfrm>
            <a:off x="0" y="1275606"/>
            <a:ext cx="9144000" cy="34563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 name="Oval 8"/>
          <p:cNvSpPr/>
          <p:nvPr/>
        </p:nvSpPr>
        <p:spPr>
          <a:xfrm>
            <a:off x="634752" y="2715766"/>
            <a:ext cx="576064" cy="5760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Oval 9"/>
          <p:cNvSpPr/>
          <p:nvPr/>
        </p:nvSpPr>
        <p:spPr>
          <a:xfrm>
            <a:off x="616893" y="3723878"/>
            <a:ext cx="576064" cy="5760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0" name="Oval 19"/>
          <p:cNvSpPr/>
          <p:nvPr/>
        </p:nvSpPr>
        <p:spPr>
          <a:xfrm>
            <a:off x="5248647" y="1716037"/>
            <a:ext cx="576064" cy="5760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1" name="Oval 20"/>
          <p:cNvSpPr/>
          <p:nvPr/>
        </p:nvSpPr>
        <p:spPr>
          <a:xfrm>
            <a:off x="5230788" y="2724149"/>
            <a:ext cx="576064" cy="5760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2" name="Oval 21"/>
          <p:cNvSpPr/>
          <p:nvPr/>
        </p:nvSpPr>
        <p:spPr>
          <a:xfrm>
            <a:off x="5212929" y="3732261"/>
            <a:ext cx="576064" cy="5760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nvGrpSpPr>
          <p:cNvPr id="4" name="Group 25"/>
          <p:cNvGrpSpPr/>
          <p:nvPr/>
        </p:nvGrpSpPr>
        <p:grpSpPr>
          <a:xfrm>
            <a:off x="6000760" y="3568493"/>
            <a:ext cx="2664296" cy="1074959"/>
            <a:chOff x="803640" y="3362835"/>
            <a:chExt cx="2059657" cy="1074959"/>
          </a:xfrm>
        </p:grpSpPr>
        <p:sp>
          <p:nvSpPr>
            <p:cNvPr id="27" name="TextBox 26"/>
            <p:cNvSpPr txBox="1"/>
            <p:nvPr/>
          </p:nvSpPr>
          <p:spPr>
            <a:xfrm>
              <a:off x="803640" y="3791463"/>
              <a:ext cx="2059657" cy="646331"/>
            </a:xfrm>
            <a:prstGeom prst="rect">
              <a:avLst/>
            </a:prstGeom>
            <a:noFill/>
          </p:spPr>
          <p:txBody>
            <a:bodyPr wrap="square" rtlCol="0">
              <a:spAutoFit/>
            </a:bodyPr>
            <a:lstStyle/>
            <a:p>
              <a:r>
                <a:rPr lang="en-US" altLang="ko-KR" sz="1200" dirty="0" smtClean="0">
                  <a:solidFill>
                    <a:schemeClr val="bg1"/>
                  </a:solidFill>
                  <a:cs typeface="Arial" pitchFamily="34" charset="0"/>
                </a:rPr>
                <a:t>the state or activity that is characterized by sensation, emotion, volition, or thought:</a:t>
              </a:r>
            </a:p>
          </p:txBody>
        </p:sp>
        <p:sp>
          <p:nvSpPr>
            <p:cNvPr id="28" name="TextBox 27"/>
            <p:cNvSpPr txBox="1"/>
            <p:nvPr/>
          </p:nvSpPr>
          <p:spPr>
            <a:xfrm>
              <a:off x="803640" y="3362835"/>
              <a:ext cx="2059657" cy="523220"/>
            </a:xfrm>
            <a:prstGeom prst="rect">
              <a:avLst/>
            </a:prstGeom>
            <a:noFill/>
          </p:spPr>
          <p:txBody>
            <a:bodyPr wrap="square" rtlCol="0">
              <a:spAutoFit/>
            </a:bodyPr>
            <a:lstStyle/>
            <a:p>
              <a:r>
                <a:rPr lang="en-US" altLang="ko-KR" sz="1400" b="1" dirty="0" smtClean="0">
                  <a:solidFill>
                    <a:schemeClr val="bg1"/>
                  </a:solidFill>
                  <a:cs typeface="Arial" pitchFamily="34" charset="0"/>
                </a:rPr>
                <a:t>Webster's Third New International Dictionary</a:t>
              </a:r>
              <a:endParaRPr lang="ko-KR" altLang="en-US" sz="1400" b="1" dirty="0">
                <a:solidFill>
                  <a:schemeClr val="bg1"/>
                </a:solidFill>
                <a:cs typeface="Arial" pitchFamily="34" charset="0"/>
              </a:endParaRPr>
            </a:p>
          </p:txBody>
        </p:sp>
      </p:grpSp>
      <p:grpSp>
        <p:nvGrpSpPr>
          <p:cNvPr id="5" name="Group 28"/>
          <p:cNvGrpSpPr/>
          <p:nvPr/>
        </p:nvGrpSpPr>
        <p:grpSpPr>
          <a:xfrm>
            <a:off x="1357290" y="3500444"/>
            <a:ext cx="2664296" cy="744962"/>
            <a:chOff x="803640" y="3362835"/>
            <a:chExt cx="2059657" cy="744962"/>
          </a:xfrm>
        </p:grpSpPr>
        <p:sp>
          <p:nvSpPr>
            <p:cNvPr id="30" name="TextBox 29"/>
            <p:cNvSpPr txBox="1"/>
            <p:nvPr/>
          </p:nvSpPr>
          <p:spPr>
            <a:xfrm>
              <a:off x="803640" y="3646132"/>
              <a:ext cx="2059657" cy="461665"/>
            </a:xfrm>
            <a:prstGeom prst="rect">
              <a:avLst/>
            </a:prstGeom>
            <a:noFill/>
          </p:spPr>
          <p:txBody>
            <a:bodyPr wrap="square" rtlCol="0">
              <a:spAutoFit/>
            </a:bodyPr>
            <a:lstStyle/>
            <a:p>
              <a:r>
                <a:rPr lang="en-US" altLang="ko-KR" sz="1200" dirty="0" smtClean="0">
                  <a:solidFill>
                    <a:schemeClr val="bg1"/>
                  </a:solidFill>
                  <a:cs typeface="Arial" pitchFamily="34" charset="0"/>
                </a:rPr>
                <a:t>The state of understanding and realizing something</a:t>
              </a:r>
              <a:endParaRPr lang="ko-KR" altLang="en-US" sz="1200" dirty="0">
                <a:solidFill>
                  <a:schemeClr val="bg1"/>
                </a:solidFill>
                <a:cs typeface="Arial" pitchFamily="34" charset="0"/>
              </a:endParaRPr>
            </a:p>
          </p:txBody>
        </p:sp>
        <p:sp>
          <p:nvSpPr>
            <p:cNvPr id="31" name="TextBox 30"/>
            <p:cNvSpPr txBox="1"/>
            <p:nvPr/>
          </p:nvSpPr>
          <p:spPr>
            <a:xfrm>
              <a:off x="803640" y="3362835"/>
              <a:ext cx="2059657" cy="307777"/>
            </a:xfrm>
            <a:prstGeom prst="rect">
              <a:avLst/>
            </a:prstGeom>
            <a:noFill/>
          </p:spPr>
          <p:txBody>
            <a:bodyPr wrap="square" rtlCol="0">
              <a:spAutoFit/>
            </a:bodyPr>
            <a:lstStyle/>
            <a:p>
              <a:r>
                <a:rPr lang="en-US" altLang="ko-KR" sz="1400" b="1" dirty="0" smtClean="0">
                  <a:solidFill>
                    <a:schemeClr val="bg1"/>
                  </a:solidFill>
                  <a:cs typeface="Arial" pitchFamily="34" charset="0"/>
                </a:rPr>
                <a:t>Cambridge Dictionary</a:t>
              </a:r>
              <a:endParaRPr lang="ko-KR" altLang="en-US" sz="1400" b="1" dirty="0">
                <a:solidFill>
                  <a:schemeClr val="bg1"/>
                </a:solidFill>
                <a:cs typeface="Arial" pitchFamily="34" charset="0"/>
              </a:endParaRPr>
            </a:p>
          </p:txBody>
        </p:sp>
      </p:grpSp>
      <p:sp>
        <p:nvSpPr>
          <p:cNvPr id="34" name="TextBox 33"/>
          <p:cNvSpPr txBox="1"/>
          <p:nvPr/>
        </p:nvSpPr>
        <p:spPr>
          <a:xfrm>
            <a:off x="583489" y="2772965"/>
            <a:ext cx="642872" cy="461665"/>
          </a:xfrm>
          <a:prstGeom prst="rect">
            <a:avLst/>
          </a:prstGeom>
          <a:noFill/>
        </p:spPr>
        <p:txBody>
          <a:bodyPr wrap="square" rtlCol="0">
            <a:spAutoFit/>
          </a:bodyPr>
          <a:lstStyle/>
          <a:p>
            <a:pPr algn="ctr"/>
            <a:r>
              <a:rPr lang="en-US" altLang="ko-KR" sz="2400" b="1" dirty="0">
                <a:solidFill>
                  <a:schemeClr val="accent1"/>
                </a:solidFill>
                <a:cs typeface="Arial" pitchFamily="34" charset="0"/>
              </a:rPr>
              <a:t>02</a:t>
            </a:r>
            <a:endParaRPr lang="ko-KR" altLang="en-US" sz="2400" b="1" dirty="0">
              <a:solidFill>
                <a:schemeClr val="accent1"/>
              </a:solidFill>
              <a:cs typeface="Arial" pitchFamily="34" charset="0"/>
            </a:endParaRPr>
          </a:p>
        </p:txBody>
      </p:sp>
      <p:sp>
        <p:nvSpPr>
          <p:cNvPr id="35" name="TextBox 34"/>
          <p:cNvSpPr txBox="1"/>
          <p:nvPr/>
        </p:nvSpPr>
        <p:spPr>
          <a:xfrm>
            <a:off x="583489" y="3781077"/>
            <a:ext cx="642872" cy="461665"/>
          </a:xfrm>
          <a:prstGeom prst="rect">
            <a:avLst/>
          </a:prstGeom>
          <a:noFill/>
        </p:spPr>
        <p:txBody>
          <a:bodyPr wrap="square" rtlCol="0">
            <a:spAutoFit/>
          </a:bodyPr>
          <a:lstStyle/>
          <a:p>
            <a:pPr algn="ctr"/>
            <a:r>
              <a:rPr lang="en-US" altLang="ko-KR" sz="2400" b="1" dirty="0">
                <a:solidFill>
                  <a:schemeClr val="accent1"/>
                </a:solidFill>
                <a:cs typeface="Arial" pitchFamily="34" charset="0"/>
              </a:rPr>
              <a:t>03</a:t>
            </a:r>
            <a:endParaRPr lang="ko-KR" altLang="en-US" sz="2400" b="1" dirty="0">
              <a:solidFill>
                <a:schemeClr val="accent1"/>
              </a:solidFill>
              <a:cs typeface="Arial" pitchFamily="34" charset="0"/>
            </a:endParaRPr>
          </a:p>
        </p:txBody>
      </p:sp>
      <p:sp>
        <p:nvSpPr>
          <p:cNvPr id="36" name="TextBox 35"/>
          <p:cNvSpPr txBox="1"/>
          <p:nvPr/>
        </p:nvSpPr>
        <p:spPr>
          <a:xfrm>
            <a:off x="5217690" y="1779662"/>
            <a:ext cx="642872" cy="461665"/>
          </a:xfrm>
          <a:prstGeom prst="rect">
            <a:avLst/>
          </a:prstGeom>
          <a:noFill/>
        </p:spPr>
        <p:txBody>
          <a:bodyPr wrap="square" rtlCol="0">
            <a:spAutoFit/>
          </a:bodyPr>
          <a:lstStyle/>
          <a:p>
            <a:pPr algn="ctr"/>
            <a:r>
              <a:rPr lang="en-US" altLang="ko-KR" sz="2400" b="1" dirty="0">
                <a:solidFill>
                  <a:schemeClr val="accent1"/>
                </a:solidFill>
                <a:cs typeface="Arial" pitchFamily="34" charset="0"/>
              </a:rPr>
              <a:t>04</a:t>
            </a:r>
            <a:endParaRPr lang="ko-KR" altLang="en-US" sz="2400" b="1" dirty="0">
              <a:solidFill>
                <a:schemeClr val="accent1"/>
              </a:solidFill>
              <a:cs typeface="Arial" pitchFamily="34" charset="0"/>
            </a:endParaRPr>
          </a:p>
        </p:txBody>
      </p:sp>
      <p:sp>
        <p:nvSpPr>
          <p:cNvPr id="37" name="TextBox 36"/>
          <p:cNvSpPr txBox="1"/>
          <p:nvPr/>
        </p:nvSpPr>
        <p:spPr>
          <a:xfrm>
            <a:off x="5214942" y="3786196"/>
            <a:ext cx="642872" cy="461665"/>
          </a:xfrm>
          <a:prstGeom prst="rect">
            <a:avLst/>
          </a:prstGeom>
          <a:noFill/>
        </p:spPr>
        <p:txBody>
          <a:bodyPr wrap="square" rtlCol="0">
            <a:spAutoFit/>
          </a:bodyPr>
          <a:lstStyle/>
          <a:p>
            <a:pPr algn="ctr"/>
            <a:r>
              <a:rPr lang="en-US" altLang="ko-KR" sz="2400" b="1" dirty="0">
                <a:solidFill>
                  <a:schemeClr val="accent1"/>
                </a:solidFill>
                <a:cs typeface="Arial" pitchFamily="34" charset="0"/>
              </a:rPr>
              <a:t>05</a:t>
            </a:r>
            <a:endParaRPr lang="ko-KR" altLang="en-US" sz="2400" b="1" dirty="0">
              <a:solidFill>
                <a:schemeClr val="accent1"/>
              </a:solidFill>
              <a:cs typeface="Arial" pitchFamily="34" charset="0"/>
            </a:endParaRPr>
          </a:p>
        </p:txBody>
      </p:sp>
      <p:grpSp>
        <p:nvGrpSpPr>
          <p:cNvPr id="11" name="Group 38"/>
          <p:cNvGrpSpPr/>
          <p:nvPr/>
        </p:nvGrpSpPr>
        <p:grpSpPr>
          <a:xfrm>
            <a:off x="5929322" y="1428742"/>
            <a:ext cx="2664296" cy="1668292"/>
            <a:chOff x="803640" y="3362835"/>
            <a:chExt cx="2059657" cy="1668292"/>
          </a:xfrm>
        </p:grpSpPr>
        <p:sp>
          <p:nvSpPr>
            <p:cNvPr id="40" name="TextBox 39"/>
            <p:cNvSpPr txBox="1"/>
            <p:nvPr/>
          </p:nvSpPr>
          <p:spPr>
            <a:xfrm>
              <a:off x="803640" y="3646132"/>
              <a:ext cx="2059657" cy="1384995"/>
            </a:xfrm>
            <a:prstGeom prst="rect">
              <a:avLst/>
            </a:prstGeom>
            <a:noFill/>
          </p:spPr>
          <p:txBody>
            <a:bodyPr wrap="square" rtlCol="0">
              <a:spAutoFit/>
            </a:bodyPr>
            <a:lstStyle/>
            <a:p>
              <a:r>
                <a:rPr lang="en-US" altLang="ko-KR" sz="1200" dirty="0" smtClean="0">
                  <a:solidFill>
                    <a:schemeClr val="bg1"/>
                  </a:solidFill>
                  <a:cs typeface="Arial" pitchFamily="34" charset="0"/>
                </a:rPr>
                <a:t>‘by consciousness, I simply mean those subjective states of sentience or awareness that end when one goes to sleep at night or falls into a coma, or dies, or otherwise</a:t>
              </a:r>
            </a:p>
            <a:p>
              <a:r>
                <a:rPr lang="en-US" altLang="ko-KR" sz="1200" dirty="0" smtClean="0">
                  <a:solidFill>
                    <a:schemeClr val="bg1"/>
                  </a:solidFill>
                  <a:cs typeface="Arial" pitchFamily="34" charset="0"/>
                </a:rPr>
                <a:t>becomes as one would say, unconscious’</a:t>
              </a:r>
              <a:endParaRPr lang="ko-KR" altLang="en-US" sz="1200" dirty="0">
                <a:solidFill>
                  <a:schemeClr val="bg1"/>
                </a:solidFill>
                <a:cs typeface="Arial" pitchFamily="34" charset="0"/>
              </a:endParaRPr>
            </a:p>
          </p:txBody>
        </p:sp>
        <p:sp>
          <p:nvSpPr>
            <p:cNvPr id="41" name="TextBox 40"/>
            <p:cNvSpPr txBox="1"/>
            <p:nvPr/>
          </p:nvSpPr>
          <p:spPr>
            <a:xfrm>
              <a:off x="803640" y="3362835"/>
              <a:ext cx="2059657" cy="307777"/>
            </a:xfrm>
            <a:prstGeom prst="rect">
              <a:avLst/>
            </a:prstGeom>
            <a:noFill/>
          </p:spPr>
          <p:txBody>
            <a:bodyPr wrap="square" rtlCol="0">
              <a:spAutoFit/>
            </a:bodyPr>
            <a:lstStyle/>
            <a:p>
              <a:r>
                <a:rPr lang="en-US" altLang="ko-KR" sz="1400" b="1" dirty="0" smtClean="0">
                  <a:solidFill>
                    <a:schemeClr val="bg1"/>
                  </a:solidFill>
                  <a:cs typeface="Arial" pitchFamily="34" charset="0"/>
                </a:rPr>
                <a:t>Searle, 1994</a:t>
              </a:r>
              <a:endParaRPr lang="ko-KR" altLang="en-US" sz="1400" b="1" dirty="0">
                <a:solidFill>
                  <a:schemeClr val="bg1"/>
                </a:solidFill>
                <a:cs typeface="Arial" pitchFamily="34" charset="0"/>
              </a:endParaRPr>
            </a:p>
          </p:txBody>
        </p:sp>
      </p:grpSp>
      <p:sp>
        <p:nvSpPr>
          <p:cNvPr id="42" name="Oval 41"/>
          <p:cNvSpPr/>
          <p:nvPr/>
        </p:nvSpPr>
        <p:spPr>
          <a:xfrm>
            <a:off x="5000628" y="2571750"/>
            <a:ext cx="857256" cy="785818"/>
          </a:xfrm>
          <a:prstGeom prst="ellipse">
            <a:avLst/>
          </a:prstGeom>
          <a:solidFill>
            <a:srgbClr val="32A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38" name="Oval 37"/>
          <p:cNvSpPr/>
          <p:nvPr/>
        </p:nvSpPr>
        <p:spPr>
          <a:xfrm>
            <a:off x="500034" y="2643188"/>
            <a:ext cx="857256" cy="785818"/>
          </a:xfrm>
          <a:prstGeom prst="ellipse">
            <a:avLst/>
          </a:prstGeom>
          <a:solidFill>
            <a:srgbClr val="32A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43" name="Rectangle 42"/>
          <p:cNvSpPr/>
          <p:nvPr/>
        </p:nvSpPr>
        <p:spPr>
          <a:xfrm>
            <a:off x="285720" y="3500444"/>
            <a:ext cx="3929090" cy="857256"/>
          </a:xfrm>
          <a:prstGeom prst="rect">
            <a:avLst/>
          </a:prstGeom>
          <a:solidFill>
            <a:srgbClr val="32A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44" name="Rectangle 43"/>
          <p:cNvSpPr/>
          <p:nvPr/>
        </p:nvSpPr>
        <p:spPr>
          <a:xfrm>
            <a:off x="4857752" y="1357304"/>
            <a:ext cx="3857652" cy="1643074"/>
          </a:xfrm>
          <a:prstGeom prst="rect">
            <a:avLst/>
          </a:prstGeom>
          <a:solidFill>
            <a:srgbClr val="32A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45" name="Rectangle 44"/>
          <p:cNvSpPr/>
          <p:nvPr/>
        </p:nvSpPr>
        <p:spPr>
          <a:xfrm>
            <a:off x="5010152" y="3071816"/>
            <a:ext cx="3857652" cy="1643074"/>
          </a:xfrm>
          <a:prstGeom prst="rect">
            <a:avLst/>
          </a:prstGeom>
          <a:solidFill>
            <a:srgbClr val="32A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2" name="TextBox 11"/>
          <p:cNvSpPr txBox="1"/>
          <p:nvPr/>
        </p:nvSpPr>
        <p:spPr>
          <a:xfrm>
            <a:off x="285720" y="1275606"/>
            <a:ext cx="8582084" cy="2970044"/>
          </a:xfrm>
          <a:prstGeom prst="rect">
            <a:avLst/>
          </a:prstGeom>
          <a:noFill/>
        </p:spPr>
        <p:txBody>
          <a:bodyPr wrap="square" rtlCol="0">
            <a:spAutoFit/>
          </a:bodyPr>
          <a:lstStyle/>
          <a:p>
            <a:pPr algn="just"/>
            <a:r>
              <a:rPr lang="en-US" sz="1700" dirty="0">
                <a:solidFill>
                  <a:schemeClr val="bg1"/>
                </a:solidFill>
                <a:cs typeface="Arial" pitchFamily="34" charset="0"/>
              </a:rPr>
              <a:t>B. Must cause significant social or occupational functional deterioration.</a:t>
            </a:r>
          </a:p>
          <a:p>
            <a:pPr algn="just"/>
            <a:r>
              <a:rPr lang="en-US" sz="1700" dirty="0">
                <a:solidFill>
                  <a:schemeClr val="bg1"/>
                </a:solidFill>
                <a:cs typeface="Arial" pitchFamily="34" charset="0"/>
              </a:rPr>
              <a:t>C. Continuous signs of the disturbance persist for a period of at least 6 months, which must include at least 1 month of symptoms (or less if successfully treated); prodromal symptoms often precede the active phase, and residual symptoms may follow it.</a:t>
            </a:r>
          </a:p>
          <a:p>
            <a:pPr algn="just"/>
            <a:r>
              <a:rPr lang="en-US" sz="1700" dirty="0">
                <a:solidFill>
                  <a:schemeClr val="bg1"/>
                </a:solidFill>
                <a:cs typeface="Arial" pitchFamily="34" charset="0"/>
              </a:rPr>
              <a:t>D. Schizoaffective disorder and depressive or bipolar disorder with psychotic features have been ruled out.</a:t>
            </a:r>
          </a:p>
          <a:p>
            <a:pPr algn="just"/>
            <a:r>
              <a:rPr lang="en-US" sz="1700" dirty="0">
                <a:solidFill>
                  <a:schemeClr val="bg1"/>
                </a:solidFill>
                <a:cs typeface="Arial" pitchFamily="34" charset="0"/>
              </a:rPr>
              <a:t>E. The disturbance is not attributable to the physiological effects of a substance.</a:t>
            </a:r>
          </a:p>
          <a:p>
            <a:pPr algn="just"/>
            <a:r>
              <a:rPr lang="en-US" sz="1700" dirty="0">
                <a:solidFill>
                  <a:schemeClr val="bg1"/>
                </a:solidFill>
                <a:cs typeface="Arial" pitchFamily="34" charset="0"/>
              </a:rPr>
              <a:t>F.  If there is a history of autism spectrum disorder or a communication disorder of childhood onset, the additional diagnosis of schizophrenia is made only if prominent delusions or hallucinations, in addition to the other required symptoms or schizophrenia, are also present for at least 1 month (or less if successfully treated).</a:t>
            </a:r>
          </a:p>
        </p:txBody>
      </p:sp>
    </p:spTree>
    <p:extLst>
      <p:ext uri="{BB962C8B-B14F-4D97-AF65-F5344CB8AC3E}">
        <p14:creationId xmlns:p14="http://schemas.microsoft.com/office/powerpoint/2010/main" val="32394066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endParaRPr lang="ar-JO" dirty="0"/>
          </a:p>
        </p:txBody>
      </p:sp>
      <p:sp>
        <p:nvSpPr>
          <p:cNvPr id="4" name="Rectangle 3"/>
          <p:cNvSpPr/>
          <p:nvPr/>
        </p:nvSpPr>
        <p:spPr>
          <a:xfrm>
            <a:off x="1331640" y="1357304"/>
            <a:ext cx="6624736" cy="3286148"/>
          </a:xfrm>
          <a:prstGeom prst="rect">
            <a:avLst/>
          </a:prstGeom>
          <a:solidFill>
            <a:srgbClr val="32A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200000"/>
              </a:lnSpc>
              <a:buFont typeface="Arial" panose="020B0604020202020204" pitchFamily="34" charset="0"/>
              <a:buChar char="•"/>
            </a:pPr>
            <a:r>
              <a:rPr lang="en-US" dirty="0"/>
              <a:t>&lt;1 month—brief psychotic disorder</a:t>
            </a:r>
          </a:p>
          <a:p>
            <a:pPr marL="285750" indent="-285750">
              <a:lnSpc>
                <a:spcPct val="200000"/>
              </a:lnSpc>
              <a:buFont typeface="Arial" panose="020B0604020202020204" pitchFamily="34" charset="0"/>
              <a:buChar char="•"/>
            </a:pPr>
            <a:r>
              <a:rPr lang="en-US" dirty="0"/>
              <a:t>1–6 months—</a:t>
            </a:r>
            <a:r>
              <a:rPr lang="en-US" dirty="0" err="1"/>
              <a:t>schizophreniform</a:t>
            </a:r>
            <a:r>
              <a:rPr lang="en-US" dirty="0"/>
              <a:t> disorder</a:t>
            </a:r>
          </a:p>
          <a:p>
            <a:pPr marL="285750" indent="-285750">
              <a:lnSpc>
                <a:spcPct val="200000"/>
              </a:lnSpc>
              <a:buFont typeface="Arial" panose="020B0604020202020204" pitchFamily="34" charset="0"/>
              <a:buChar char="•"/>
            </a:pPr>
            <a:r>
              <a:rPr lang="en-US" dirty="0"/>
              <a:t>&gt;6 months—schizophrenia</a:t>
            </a:r>
          </a:p>
        </p:txBody>
      </p:sp>
    </p:spTree>
    <p:extLst>
      <p:ext uri="{BB962C8B-B14F-4D97-AF65-F5344CB8AC3E}">
        <p14:creationId xmlns:p14="http://schemas.microsoft.com/office/powerpoint/2010/main" val="10653499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Types of Schizophrenia</a:t>
            </a:r>
          </a:p>
        </p:txBody>
      </p:sp>
      <p:sp>
        <p:nvSpPr>
          <p:cNvPr id="53" name="Text Placeholder 52"/>
          <p:cNvSpPr>
            <a:spLocks noGrp="1"/>
          </p:cNvSpPr>
          <p:nvPr>
            <p:ph type="body" sz="quarter" idx="41"/>
          </p:nvPr>
        </p:nvSpPr>
        <p:spPr/>
        <p:txBody>
          <a:bodyPr/>
          <a:lstStyle/>
          <a:p>
            <a:r>
              <a:rPr lang="en-US" sz="1400" dirty="0"/>
              <a:t>DSM-5 has removed the subtypes of schizophrenia which were previously present in DSM-IV TR. </a:t>
            </a:r>
          </a:p>
        </p:txBody>
      </p:sp>
      <p:sp>
        <p:nvSpPr>
          <p:cNvPr id="54" name="TextBox 53">
            <a:extLst>
              <a:ext uri="{FF2B5EF4-FFF2-40B4-BE49-F238E27FC236}">
                <a16:creationId xmlns="" xmlns:a16="http://schemas.microsoft.com/office/drawing/2014/main" id="{B86476EE-9FD2-4CEA-A6D9-0AD39ADF3D03}"/>
              </a:ext>
            </a:extLst>
          </p:cNvPr>
          <p:cNvSpPr txBox="1"/>
          <p:nvPr/>
        </p:nvSpPr>
        <p:spPr>
          <a:xfrm>
            <a:off x="0" y="4949820"/>
            <a:ext cx="9144000" cy="207749"/>
          </a:xfrm>
          <a:prstGeom prst="rect">
            <a:avLst/>
          </a:prstGeom>
          <a:noFill/>
        </p:spPr>
        <p:txBody>
          <a:bodyPr wrap="square" rtlCol="0">
            <a:spAutoFit/>
          </a:bodyPr>
          <a:lstStyle/>
          <a:p>
            <a:pPr algn="ctr"/>
            <a:r>
              <a:rPr lang="en-US" altLang="ko-KR" sz="750" dirty="0">
                <a:solidFill>
                  <a:schemeClr val="bg1"/>
                </a:solidFill>
                <a:hlinkClick r:id="rId2"/>
              </a:rPr>
              <a:t>www.free-powerpoint-templates-design.com</a:t>
            </a:r>
            <a:endParaRPr lang="ko-KR" altLang="en-US" sz="750" dirty="0">
              <a:solidFill>
                <a:schemeClr val="bg1"/>
              </a:solidFill>
            </a:endParaRPr>
          </a:p>
        </p:txBody>
      </p:sp>
      <p:sp>
        <p:nvSpPr>
          <p:cNvPr id="65" name="Rectangle 64">
            <a:extLst>
              <a:ext uri="{FF2B5EF4-FFF2-40B4-BE49-F238E27FC236}">
                <a16:creationId xmlns="" xmlns:a16="http://schemas.microsoft.com/office/drawing/2014/main" id="{0167EFD9-9ED0-42DB-907D-E151A99AD0AC}"/>
              </a:ext>
            </a:extLst>
          </p:cNvPr>
          <p:cNvSpPr/>
          <p:nvPr/>
        </p:nvSpPr>
        <p:spPr>
          <a:xfrm>
            <a:off x="2" y="1751724"/>
            <a:ext cx="6426000" cy="4695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dirty="0"/>
          </a:p>
        </p:txBody>
      </p:sp>
      <p:sp>
        <p:nvSpPr>
          <p:cNvPr id="66" name="Rectangle 65">
            <a:extLst>
              <a:ext uri="{FF2B5EF4-FFF2-40B4-BE49-F238E27FC236}">
                <a16:creationId xmlns="" xmlns:a16="http://schemas.microsoft.com/office/drawing/2014/main" id="{B20827B1-A2C3-40CC-8C9C-5407F74AC9A2}"/>
              </a:ext>
            </a:extLst>
          </p:cNvPr>
          <p:cNvSpPr/>
          <p:nvPr/>
        </p:nvSpPr>
        <p:spPr>
          <a:xfrm>
            <a:off x="2" y="2261027"/>
            <a:ext cx="6426000" cy="469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67" name="Rectangle 66">
            <a:extLst>
              <a:ext uri="{FF2B5EF4-FFF2-40B4-BE49-F238E27FC236}">
                <a16:creationId xmlns="" xmlns:a16="http://schemas.microsoft.com/office/drawing/2014/main" id="{4D300E92-7B95-43FD-8845-B03E2D4D3B31}"/>
              </a:ext>
            </a:extLst>
          </p:cNvPr>
          <p:cNvSpPr/>
          <p:nvPr/>
        </p:nvSpPr>
        <p:spPr>
          <a:xfrm>
            <a:off x="2" y="2770328"/>
            <a:ext cx="6426000" cy="4695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68" name="Rectangle 67">
            <a:extLst>
              <a:ext uri="{FF2B5EF4-FFF2-40B4-BE49-F238E27FC236}">
                <a16:creationId xmlns="" xmlns:a16="http://schemas.microsoft.com/office/drawing/2014/main" id="{8DE3B3A1-3058-4989-A7C3-642BF96390F0}"/>
              </a:ext>
            </a:extLst>
          </p:cNvPr>
          <p:cNvSpPr/>
          <p:nvPr/>
        </p:nvSpPr>
        <p:spPr>
          <a:xfrm>
            <a:off x="2" y="3279631"/>
            <a:ext cx="6426000" cy="4695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69" name="Rectangle 68">
            <a:extLst>
              <a:ext uri="{FF2B5EF4-FFF2-40B4-BE49-F238E27FC236}">
                <a16:creationId xmlns="" xmlns:a16="http://schemas.microsoft.com/office/drawing/2014/main" id="{3197DF10-48BF-404B-92BA-55E0425A061F}"/>
              </a:ext>
            </a:extLst>
          </p:cNvPr>
          <p:cNvSpPr/>
          <p:nvPr/>
        </p:nvSpPr>
        <p:spPr>
          <a:xfrm>
            <a:off x="2" y="3788931"/>
            <a:ext cx="6426000" cy="46957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70" name="Freeform 18">
            <a:extLst>
              <a:ext uri="{FF2B5EF4-FFF2-40B4-BE49-F238E27FC236}">
                <a16:creationId xmlns="" xmlns:a16="http://schemas.microsoft.com/office/drawing/2014/main" id="{4776EF68-621A-4748-A4FF-B7FBBBA5942A}"/>
              </a:ext>
            </a:extLst>
          </p:cNvPr>
          <p:cNvSpPr>
            <a:spLocks/>
          </p:cNvSpPr>
          <p:nvPr/>
        </p:nvSpPr>
        <p:spPr bwMode="auto">
          <a:xfrm>
            <a:off x="759566" y="1760987"/>
            <a:ext cx="2355353" cy="2497518"/>
          </a:xfrm>
          <a:custGeom>
            <a:avLst/>
            <a:gdLst/>
            <a:ahLst/>
            <a:cxnLst/>
            <a:rect l="l" t="t" r="r" b="b"/>
            <a:pathLst>
              <a:path w="3701966" h="3605400">
                <a:moveTo>
                  <a:pt x="1907608" y="0"/>
                </a:moveTo>
                <a:lnTo>
                  <a:pt x="2068672" y="1300"/>
                </a:lnTo>
                <a:lnTo>
                  <a:pt x="2219670" y="12998"/>
                </a:lnTo>
                <a:lnTo>
                  <a:pt x="2363118" y="32496"/>
                </a:lnTo>
                <a:lnTo>
                  <a:pt x="2500274" y="61092"/>
                </a:lnTo>
                <a:lnTo>
                  <a:pt x="2631140" y="96187"/>
                </a:lnTo>
                <a:lnTo>
                  <a:pt x="2751937" y="141681"/>
                </a:lnTo>
                <a:lnTo>
                  <a:pt x="2868961" y="191075"/>
                </a:lnTo>
                <a:lnTo>
                  <a:pt x="2975918" y="249567"/>
                </a:lnTo>
                <a:lnTo>
                  <a:pt x="3076583" y="315859"/>
                </a:lnTo>
                <a:lnTo>
                  <a:pt x="3173473" y="389949"/>
                </a:lnTo>
                <a:lnTo>
                  <a:pt x="3260297" y="469238"/>
                </a:lnTo>
                <a:lnTo>
                  <a:pt x="3339571" y="557627"/>
                </a:lnTo>
                <a:lnTo>
                  <a:pt x="3413812" y="649914"/>
                </a:lnTo>
                <a:lnTo>
                  <a:pt x="3479244" y="748702"/>
                </a:lnTo>
                <a:lnTo>
                  <a:pt x="3539644" y="852688"/>
                </a:lnTo>
                <a:lnTo>
                  <a:pt x="3579910" y="939777"/>
                </a:lnTo>
                <a:lnTo>
                  <a:pt x="3615142" y="1037264"/>
                </a:lnTo>
                <a:lnTo>
                  <a:pt x="3646601" y="1143850"/>
                </a:lnTo>
                <a:lnTo>
                  <a:pt x="3671767" y="1259534"/>
                </a:lnTo>
                <a:lnTo>
                  <a:pt x="3690641" y="1377819"/>
                </a:lnTo>
                <a:lnTo>
                  <a:pt x="3699450" y="1500003"/>
                </a:lnTo>
                <a:lnTo>
                  <a:pt x="3701966" y="1624786"/>
                </a:lnTo>
                <a:lnTo>
                  <a:pt x="3694416" y="1748270"/>
                </a:lnTo>
                <a:lnTo>
                  <a:pt x="3679317" y="1869154"/>
                </a:lnTo>
                <a:lnTo>
                  <a:pt x="3651633" y="1987439"/>
                </a:lnTo>
                <a:lnTo>
                  <a:pt x="3615142" y="2088825"/>
                </a:lnTo>
                <a:lnTo>
                  <a:pt x="3571101" y="2183713"/>
                </a:lnTo>
                <a:lnTo>
                  <a:pt x="3518252" y="2270802"/>
                </a:lnTo>
                <a:lnTo>
                  <a:pt x="3464145" y="2355291"/>
                </a:lnTo>
                <a:lnTo>
                  <a:pt x="3403746" y="2438479"/>
                </a:lnTo>
                <a:lnTo>
                  <a:pt x="3344605" y="2516469"/>
                </a:lnTo>
                <a:lnTo>
                  <a:pt x="3285463" y="2597059"/>
                </a:lnTo>
                <a:lnTo>
                  <a:pt x="3227581" y="2677648"/>
                </a:lnTo>
                <a:lnTo>
                  <a:pt x="3188574" y="2742639"/>
                </a:lnTo>
                <a:lnTo>
                  <a:pt x="3157115" y="2816730"/>
                </a:lnTo>
                <a:lnTo>
                  <a:pt x="3131949" y="2894719"/>
                </a:lnTo>
                <a:lnTo>
                  <a:pt x="3111816" y="2979208"/>
                </a:lnTo>
                <a:lnTo>
                  <a:pt x="3109300" y="3019503"/>
                </a:lnTo>
                <a:lnTo>
                  <a:pt x="3111816" y="3067596"/>
                </a:lnTo>
                <a:lnTo>
                  <a:pt x="3118108" y="3126089"/>
                </a:lnTo>
                <a:lnTo>
                  <a:pt x="3126916" y="3187181"/>
                </a:lnTo>
                <a:lnTo>
                  <a:pt x="3140757" y="3253473"/>
                </a:lnTo>
                <a:lnTo>
                  <a:pt x="3157115" y="3319763"/>
                </a:lnTo>
                <a:lnTo>
                  <a:pt x="3173473" y="3383455"/>
                </a:lnTo>
                <a:lnTo>
                  <a:pt x="3191090" y="3444547"/>
                </a:lnTo>
                <a:lnTo>
                  <a:pt x="3207448" y="3499140"/>
                </a:lnTo>
                <a:lnTo>
                  <a:pt x="3223806" y="3547234"/>
                </a:lnTo>
                <a:lnTo>
                  <a:pt x="3237648" y="3582329"/>
                </a:lnTo>
                <a:lnTo>
                  <a:pt x="3246582" y="3605400"/>
                </a:lnTo>
                <a:lnTo>
                  <a:pt x="1539623" y="3605400"/>
                </a:lnTo>
                <a:lnTo>
                  <a:pt x="1523821" y="3561532"/>
                </a:lnTo>
                <a:lnTo>
                  <a:pt x="1502430" y="3513438"/>
                </a:lnTo>
                <a:lnTo>
                  <a:pt x="1479780" y="3475743"/>
                </a:lnTo>
                <a:lnTo>
                  <a:pt x="1454614" y="3452346"/>
                </a:lnTo>
                <a:lnTo>
                  <a:pt x="1426930" y="3440647"/>
                </a:lnTo>
                <a:lnTo>
                  <a:pt x="1395473" y="3435448"/>
                </a:lnTo>
                <a:lnTo>
                  <a:pt x="1358982" y="3438048"/>
                </a:lnTo>
                <a:lnTo>
                  <a:pt x="1322491" y="3443247"/>
                </a:lnTo>
                <a:lnTo>
                  <a:pt x="1288516" y="3452346"/>
                </a:lnTo>
                <a:lnTo>
                  <a:pt x="1255800" y="3461445"/>
                </a:lnTo>
                <a:lnTo>
                  <a:pt x="1225600" y="3470544"/>
                </a:lnTo>
                <a:lnTo>
                  <a:pt x="1202951" y="3478343"/>
                </a:lnTo>
                <a:lnTo>
                  <a:pt x="1148843" y="3496540"/>
                </a:lnTo>
                <a:lnTo>
                  <a:pt x="1087186" y="3513438"/>
                </a:lnTo>
                <a:lnTo>
                  <a:pt x="1017979" y="3527736"/>
                </a:lnTo>
                <a:lnTo>
                  <a:pt x="944996" y="3536835"/>
                </a:lnTo>
                <a:lnTo>
                  <a:pt x="872013" y="3544634"/>
                </a:lnTo>
                <a:lnTo>
                  <a:pt x="797773" y="3547234"/>
                </a:lnTo>
                <a:lnTo>
                  <a:pt x="727307" y="3542035"/>
                </a:lnTo>
                <a:lnTo>
                  <a:pt x="660616" y="3530336"/>
                </a:lnTo>
                <a:lnTo>
                  <a:pt x="624125" y="3521238"/>
                </a:lnTo>
                <a:lnTo>
                  <a:pt x="587634" y="3504339"/>
                </a:lnTo>
                <a:lnTo>
                  <a:pt x="551143" y="3484841"/>
                </a:lnTo>
                <a:lnTo>
                  <a:pt x="519685" y="3461445"/>
                </a:lnTo>
                <a:lnTo>
                  <a:pt x="486968" y="3432848"/>
                </a:lnTo>
                <a:lnTo>
                  <a:pt x="461802" y="3402953"/>
                </a:lnTo>
                <a:lnTo>
                  <a:pt x="444185" y="3365258"/>
                </a:lnTo>
                <a:lnTo>
                  <a:pt x="430345" y="3322363"/>
                </a:lnTo>
                <a:lnTo>
                  <a:pt x="425311" y="3275569"/>
                </a:lnTo>
                <a:lnTo>
                  <a:pt x="430345" y="3223576"/>
                </a:lnTo>
                <a:lnTo>
                  <a:pt x="436636" y="3187181"/>
                </a:lnTo>
                <a:lnTo>
                  <a:pt x="445444" y="3146886"/>
                </a:lnTo>
                <a:lnTo>
                  <a:pt x="455511" y="3105292"/>
                </a:lnTo>
                <a:lnTo>
                  <a:pt x="459286" y="3064997"/>
                </a:lnTo>
                <a:lnTo>
                  <a:pt x="459286" y="3022103"/>
                </a:lnTo>
                <a:lnTo>
                  <a:pt x="447961" y="2984408"/>
                </a:lnTo>
                <a:lnTo>
                  <a:pt x="436636" y="2963610"/>
                </a:lnTo>
                <a:lnTo>
                  <a:pt x="416503" y="2944113"/>
                </a:lnTo>
                <a:lnTo>
                  <a:pt x="395111" y="2929815"/>
                </a:lnTo>
                <a:lnTo>
                  <a:pt x="372462" y="2918116"/>
                </a:lnTo>
                <a:lnTo>
                  <a:pt x="349812" y="2901219"/>
                </a:lnTo>
                <a:lnTo>
                  <a:pt x="332196" y="2883021"/>
                </a:lnTo>
                <a:lnTo>
                  <a:pt x="318354" y="2859624"/>
                </a:lnTo>
                <a:lnTo>
                  <a:pt x="313321" y="2833628"/>
                </a:lnTo>
                <a:lnTo>
                  <a:pt x="315838" y="2807630"/>
                </a:lnTo>
                <a:lnTo>
                  <a:pt x="324645" y="2782934"/>
                </a:lnTo>
                <a:lnTo>
                  <a:pt x="335971" y="2762137"/>
                </a:lnTo>
                <a:lnTo>
                  <a:pt x="343521" y="2741340"/>
                </a:lnTo>
                <a:lnTo>
                  <a:pt x="307030" y="2715343"/>
                </a:lnTo>
                <a:lnTo>
                  <a:pt x="281863" y="2689346"/>
                </a:lnTo>
                <a:lnTo>
                  <a:pt x="268021" y="2663349"/>
                </a:lnTo>
                <a:lnTo>
                  <a:pt x="265505" y="2634753"/>
                </a:lnTo>
                <a:lnTo>
                  <a:pt x="269280" y="2608757"/>
                </a:lnTo>
                <a:lnTo>
                  <a:pt x="279346" y="2580161"/>
                </a:lnTo>
                <a:lnTo>
                  <a:pt x="293188" y="2551565"/>
                </a:lnTo>
                <a:lnTo>
                  <a:pt x="308287" y="2522968"/>
                </a:lnTo>
                <a:lnTo>
                  <a:pt x="322129" y="2493072"/>
                </a:lnTo>
                <a:lnTo>
                  <a:pt x="335971" y="2464476"/>
                </a:lnTo>
                <a:lnTo>
                  <a:pt x="343521" y="2433280"/>
                </a:lnTo>
                <a:lnTo>
                  <a:pt x="318354" y="2409883"/>
                </a:lnTo>
                <a:lnTo>
                  <a:pt x="283122" y="2391686"/>
                </a:lnTo>
                <a:lnTo>
                  <a:pt x="244114" y="2374787"/>
                </a:lnTo>
                <a:lnTo>
                  <a:pt x="203848" y="2360490"/>
                </a:lnTo>
                <a:lnTo>
                  <a:pt x="162323" y="2346191"/>
                </a:lnTo>
                <a:lnTo>
                  <a:pt x="120799" y="2331894"/>
                </a:lnTo>
                <a:lnTo>
                  <a:pt x="81790" y="2314996"/>
                </a:lnTo>
                <a:lnTo>
                  <a:pt x="50333" y="2296798"/>
                </a:lnTo>
                <a:lnTo>
                  <a:pt x="22650" y="2270802"/>
                </a:lnTo>
                <a:lnTo>
                  <a:pt x="6292" y="2239606"/>
                </a:lnTo>
                <a:lnTo>
                  <a:pt x="0" y="2207110"/>
                </a:lnTo>
                <a:lnTo>
                  <a:pt x="5034" y="2175914"/>
                </a:lnTo>
                <a:lnTo>
                  <a:pt x="16358" y="2147318"/>
                </a:lnTo>
                <a:lnTo>
                  <a:pt x="33975" y="2123921"/>
                </a:lnTo>
                <a:lnTo>
                  <a:pt x="55366" y="2100524"/>
                </a:lnTo>
                <a:lnTo>
                  <a:pt x="75499" y="2081026"/>
                </a:lnTo>
                <a:lnTo>
                  <a:pt x="91857" y="2065428"/>
                </a:lnTo>
                <a:lnTo>
                  <a:pt x="139673" y="2008236"/>
                </a:lnTo>
                <a:lnTo>
                  <a:pt x="190006" y="1956243"/>
                </a:lnTo>
                <a:lnTo>
                  <a:pt x="240339" y="1904250"/>
                </a:lnTo>
                <a:lnTo>
                  <a:pt x="288154" y="1847057"/>
                </a:lnTo>
                <a:lnTo>
                  <a:pt x="333454" y="1791165"/>
                </a:lnTo>
                <a:lnTo>
                  <a:pt x="374978" y="1727473"/>
                </a:lnTo>
                <a:lnTo>
                  <a:pt x="408953" y="1658582"/>
                </a:lnTo>
                <a:lnTo>
                  <a:pt x="427827" y="1601390"/>
                </a:lnTo>
                <a:lnTo>
                  <a:pt x="434119" y="1545497"/>
                </a:lnTo>
                <a:lnTo>
                  <a:pt x="434119" y="1485705"/>
                </a:lnTo>
                <a:lnTo>
                  <a:pt x="432861" y="1422013"/>
                </a:lnTo>
                <a:lnTo>
                  <a:pt x="430345" y="1358322"/>
                </a:lnTo>
                <a:lnTo>
                  <a:pt x="432861" y="1289431"/>
                </a:lnTo>
                <a:lnTo>
                  <a:pt x="439153" y="1216641"/>
                </a:lnTo>
                <a:lnTo>
                  <a:pt x="509619" y="916380"/>
                </a:lnTo>
                <a:lnTo>
                  <a:pt x="553659" y="807195"/>
                </a:lnTo>
                <a:lnTo>
                  <a:pt x="606508" y="705807"/>
                </a:lnTo>
                <a:lnTo>
                  <a:pt x="668166" y="610920"/>
                </a:lnTo>
                <a:lnTo>
                  <a:pt x="738632" y="521231"/>
                </a:lnTo>
                <a:lnTo>
                  <a:pt x="816647" y="439343"/>
                </a:lnTo>
                <a:lnTo>
                  <a:pt x="900955" y="363952"/>
                </a:lnTo>
                <a:lnTo>
                  <a:pt x="992812" y="295062"/>
                </a:lnTo>
                <a:lnTo>
                  <a:pt x="1088443" y="233969"/>
                </a:lnTo>
                <a:lnTo>
                  <a:pt x="1191625" y="179377"/>
                </a:lnTo>
                <a:lnTo>
                  <a:pt x="1297324" y="133882"/>
                </a:lnTo>
                <a:lnTo>
                  <a:pt x="1404281" y="93587"/>
                </a:lnTo>
                <a:lnTo>
                  <a:pt x="1764160" y="11699"/>
                </a:lnTo>
                <a:close/>
              </a:path>
            </a:pathLst>
          </a:custGeom>
          <a:solidFill>
            <a:schemeClr val="bg1">
              <a:alpha val="0"/>
            </a:schemeClr>
          </a:solidFill>
          <a:ln w="38100">
            <a:solidFill>
              <a:schemeClr val="bg1"/>
            </a:solidFill>
          </a:ln>
        </p:spPr>
        <p:txBody>
          <a:bodyPr vert="horz" wrap="square" lIns="68580" tIns="34290" rIns="68580" bIns="34290" numCol="1" anchor="t" anchorCtr="0" compatLnSpc="1">
            <a:prstTxWarp prst="textNoShape">
              <a:avLst/>
            </a:prstTxWarp>
          </a:bodyPr>
          <a:lstStyle/>
          <a:p>
            <a:endParaRPr lang="ko-KR" altLang="en-US" sz="2026"/>
          </a:p>
        </p:txBody>
      </p:sp>
      <p:sp>
        <p:nvSpPr>
          <p:cNvPr id="71" name="Freeform 9">
            <a:extLst>
              <a:ext uri="{FF2B5EF4-FFF2-40B4-BE49-F238E27FC236}">
                <a16:creationId xmlns="" xmlns:a16="http://schemas.microsoft.com/office/drawing/2014/main" id="{C8C6825E-BB42-4FF9-8382-2A1BDFB8CADC}"/>
              </a:ext>
            </a:extLst>
          </p:cNvPr>
          <p:cNvSpPr/>
          <p:nvPr/>
        </p:nvSpPr>
        <p:spPr>
          <a:xfrm>
            <a:off x="6417152" y="2055702"/>
            <a:ext cx="1090800" cy="674981"/>
          </a:xfrm>
          <a:custGeom>
            <a:avLst/>
            <a:gdLst>
              <a:gd name="connsiteX0" fmla="*/ 0 w 1041621"/>
              <a:gd name="connsiteY0" fmla="*/ 278296 h 962108"/>
              <a:gd name="connsiteX1" fmla="*/ 1041621 w 1041621"/>
              <a:gd name="connsiteY1" fmla="*/ 0 h 962108"/>
              <a:gd name="connsiteX2" fmla="*/ 1033669 w 1041621"/>
              <a:gd name="connsiteY2" fmla="*/ 874643 h 962108"/>
              <a:gd name="connsiteX3" fmla="*/ 15903 w 1041621"/>
              <a:gd name="connsiteY3" fmla="*/ 962108 h 962108"/>
              <a:gd name="connsiteX4" fmla="*/ 0 w 1041621"/>
              <a:gd name="connsiteY4" fmla="*/ 278296 h 962108"/>
              <a:gd name="connsiteX0" fmla="*/ 0 w 1048200"/>
              <a:gd name="connsiteY0" fmla="*/ 284875 h 962108"/>
              <a:gd name="connsiteX1" fmla="*/ 1048200 w 1048200"/>
              <a:gd name="connsiteY1" fmla="*/ 0 h 962108"/>
              <a:gd name="connsiteX2" fmla="*/ 1040248 w 1048200"/>
              <a:gd name="connsiteY2" fmla="*/ 874643 h 962108"/>
              <a:gd name="connsiteX3" fmla="*/ 22482 w 1048200"/>
              <a:gd name="connsiteY3" fmla="*/ 962108 h 962108"/>
              <a:gd name="connsiteX4" fmla="*/ 0 w 1048200"/>
              <a:gd name="connsiteY4" fmla="*/ 284875 h 962108"/>
              <a:gd name="connsiteX0" fmla="*/ 0 w 1054778"/>
              <a:gd name="connsiteY0" fmla="*/ 294742 h 971975"/>
              <a:gd name="connsiteX1" fmla="*/ 1054778 w 1054778"/>
              <a:gd name="connsiteY1" fmla="*/ 0 h 971975"/>
              <a:gd name="connsiteX2" fmla="*/ 1040248 w 1054778"/>
              <a:gd name="connsiteY2" fmla="*/ 884510 h 971975"/>
              <a:gd name="connsiteX3" fmla="*/ 22482 w 1054778"/>
              <a:gd name="connsiteY3" fmla="*/ 971975 h 971975"/>
              <a:gd name="connsiteX4" fmla="*/ 0 w 1054778"/>
              <a:gd name="connsiteY4" fmla="*/ 294742 h 971975"/>
              <a:gd name="connsiteX0" fmla="*/ 0 w 1057289"/>
              <a:gd name="connsiteY0" fmla="*/ 294742 h 971975"/>
              <a:gd name="connsiteX1" fmla="*/ 1054778 w 1057289"/>
              <a:gd name="connsiteY1" fmla="*/ 0 h 971975"/>
              <a:gd name="connsiteX2" fmla="*/ 1056694 w 1057289"/>
              <a:gd name="connsiteY2" fmla="*/ 891089 h 971975"/>
              <a:gd name="connsiteX3" fmla="*/ 22482 w 1057289"/>
              <a:gd name="connsiteY3" fmla="*/ 971975 h 971975"/>
              <a:gd name="connsiteX4" fmla="*/ 0 w 1057289"/>
              <a:gd name="connsiteY4" fmla="*/ 294742 h 971975"/>
              <a:gd name="connsiteX0" fmla="*/ 0 w 1056799"/>
              <a:gd name="connsiteY0" fmla="*/ 290635 h 967868"/>
              <a:gd name="connsiteX1" fmla="*/ 1013713 w 1056799"/>
              <a:gd name="connsiteY1" fmla="*/ 0 h 967868"/>
              <a:gd name="connsiteX2" fmla="*/ 1056694 w 1056799"/>
              <a:gd name="connsiteY2" fmla="*/ 886982 h 967868"/>
              <a:gd name="connsiteX3" fmla="*/ 22482 w 1056799"/>
              <a:gd name="connsiteY3" fmla="*/ 967868 h 967868"/>
              <a:gd name="connsiteX4" fmla="*/ 0 w 1056799"/>
              <a:gd name="connsiteY4" fmla="*/ 290635 h 967868"/>
              <a:gd name="connsiteX0" fmla="*/ 0 w 1020140"/>
              <a:gd name="connsiteY0" fmla="*/ 290635 h 967868"/>
              <a:gd name="connsiteX1" fmla="*/ 1013713 w 1020140"/>
              <a:gd name="connsiteY1" fmla="*/ 0 h 967868"/>
              <a:gd name="connsiteX2" fmla="*/ 1019735 w 1020140"/>
              <a:gd name="connsiteY2" fmla="*/ 891089 h 967868"/>
              <a:gd name="connsiteX3" fmla="*/ 22482 w 1020140"/>
              <a:gd name="connsiteY3" fmla="*/ 967868 h 967868"/>
              <a:gd name="connsiteX4" fmla="*/ 0 w 1020140"/>
              <a:gd name="connsiteY4" fmla="*/ 290635 h 967868"/>
              <a:gd name="connsiteX0" fmla="*/ 0 w 1020140"/>
              <a:gd name="connsiteY0" fmla="*/ 290635 h 967868"/>
              <a:gd name="connsiteX1" fmla="*/ 1013713 w 1020140"/>
              <a:gd name="connsiteY1" fmla="*/ 0 h 967868"/>
              <a:gd name="connsiteX2" fmla="*/ 1019735 w 1020140"/>
              <a:gd name="connsiteY2" fmla="*/ 891089 h 967868"/>
              <a:gd name="connsiteX3" fmla="*/ 22482 w 1020140"/>
              <a:gd name="connsiteY3" fmla="*/ 967868 h 967868"/>
              <a:gd name="connsiteX4" fmla="*/ 0 w 1020140"/>
              <a:gd name="connsiteY4" fmla="*/ 290635 h 967868"/>
              <a:gd name="connsiteX0" fmla="*/ 0 w 1020140"/>
              <a:gd name="connsiteY0" fmla="*/ 290635 h 967868"/>
              <a:gd name="connsiteX1" fmla="*/ 1013713 w 1020140"/>
              <a:gd name="connsiteY1" fmla="*/ 0 h 967868"/>
              <a:gd name="connsiteX2" fmla="*/ 1019735 w 1020140"/>
              <a:gd name="connsiteY2" fmla="*/ 891089 h 967868"/>
              <a:gd name="connsiteX3" fmla="*/ 22482 w 1020140"/>
              <a:gd name="connsiteY3" fmla="*/ 967868 h 967868"/>
              <a:gd name="connsiteX4" fmla="*/ 0 w 1020140"/>
              <a:gd name="connsiteY4" fmla="*/ 290635 h 967868"/>
              <a:gd name="connsiteX0" fmla="*/ 26797 w 997658"/>
              <a:gd name="connsiteY0" fmla="*/ 298848 h 967868"/>
              <a:gd name="connsiteX1" fmla="*/ 991231 w 997658"/>
              <a:gd name="connsiteY1" fmla="*/ 0 h 967868"/>
              <a:gd name="connsiteX2" fmla="*/ 997253 w 997658"/>
              <a:gd name="connsiteY2" fmla="*/ 891089 h 967868"/>
              <a:gd name="connsiteX3" fmla="*/ 0 w 997658"/>
              <a:gd name="connsiteY3" fmla="*/ 967868 h 967868"/>
              <a:gd name="connsiteX4" fmla="*/ 26797 w 997658"/>
              <a:gd name="connsiteY4" fmla="*/ 298848 h 967868"/>
              <a:gd name="connsiteX0" fmla="*/ 0 w 999606"/>
              <a:gd name="connsiteY0" fmla="*/ 290635 h 967868"/>
              <a:gd name="connsiteX1" fmla="*/ 993179 w 999606"/>
              <a:gd name="connsiteY1" fmla="*/ 0 h 967868"/>
              <a:gd name="connsiteX2" fmla="*/ 999201 w 999606"/>
              <a:gd name="connsiteY2" fmla="*/ 891089 h 967868"/>
              <a:gd name="connsiteX3" fmla="*/ 1948 w 999606"/>
              <a:gd name="connsiteY3" fmla="*/ 967868 h 967868"/>
              <a:gd name="connsiteX4" fmla="*/ 0 w 999606"/>
              <a:gd name="connsiteY4" fmla="*/ 290635 h 967868"/>
              <a:gd name="connsiteX0" fmla="*/ 0 w 999606"/>
              <a:gd name="connsiteY0" fmla="*/ 290635 h 967868"/>
              <a:gd name="connsiteX1" fmla="*/ 993179 w 999606"/>
              <a:gd name="connsiteY1" fmla="*/ 0 h 967868"/>
              <a:gd name="connsiteX2" fmla="*/ 999201 w 999606"/>
              <a:gd name="connsiteY2" fmla="*/ 891089 h 967868"/>
              <a:gd name="connsiteX3" fmla="*/ 67653 w 999606"/>
              <a:gd name="connsiteY3" fmla="*/ 967868 h 967868"/>
              <a:gd name="connsiteX4" fmla="*/ 0 w 999606"/>
              <a:gd name="connsiteY4" fmla="*/ 290635 h 967868"/>
              <a:gd name="connsiteX0" fmla="*/ 0 w 999606"/>
              <a:gd name="connsiteY0" fmla="*/ 290635 h 971975"/>
              <a:gd name="connsiteX1" fmla="*/ 993179 w 999606"/>
              <a:gd name="connsiteY1" fmla="*/ 0 h 971975"/>
              <a:gd name="connsiteX2" fmla="*/ 999201 w 999606"/>
              <a:gd name="connsiteY2" fmla="*/ 891089 h 971975"/>
              <a:gd name="connsiteX3" fmla="*/ 6056 w 999606"/>
              <a:gd name="connsiteY3" fmla="*/ 971975 h 971975"/>
              <a:gd name="connsiteX4" fmla="*/ 0 w 999606"/>
              <a:gd name="connsiteY4" fmla="*/ 290635 h 971975"/>
              <a:gd name="connsiteX0" fmla="*/ 0 w 999606"/>
              <a:gd name="connsiteY0" fmla="*/ 290635 h 963762"/>
              <a:gd name="connsiteX1" fmla="*/ 993179 w 999606"/>
              <a:gd name="connsiteY1" fmla="*/ 0 h 963762"/>
              <a:gd name="connsiteX2" fmla="*/ 999201 w 999606"/>
              <a:gd name="connsiteY2" fmla="*/ 891089 h 963762"/>
              <a:gd name="connsiteX3" fmla="*/ 1949 w 999606"/>
              <a:gd name="connsiteY3" fmla="*/ 963762 h 963762"/>
              <a:gd name="connsiteX4" fmla="*/ 0 w 999606"/>
              <a:gd name="connsiteY4" fmla="*/ 290635 h 963762"/>
              <a:gd name="connsiteX0" fmla="*/ 0 w 999606"/>
              <a:gd name="connsiteY0" fmla="*/ 290635 h 967869"/>
              <a:gd name="connsiteX1" fmla="*/ 993179 w 999606"/>
              <a:gd name="connsiteY1" fmla="*/ 0 h 967869"/>
              <a:gd name="connsiteX2" fmla="*/ 999201 w 999606"/>
              <a:gd name="connsiteY2" fmla="*/ 891089 h 967869"/>
              <a:gd name="connsiteX3" fmla="*/ 1949 w 999606"/>
              <a:gd name="connsiteY3" fmla="*/ 967869 h 967869"/>
              <a:gd name="connsiteX4" fmla="*/ 0 w 999606"/>
              <a:gd name="connsiteY4" fmla="*/ 290635 h 967869"/>
              <a:gd name="connsiteX0" fmla="*/ 0 w 999749"/>
              <a:gd name="connsiteY0" fmla="*/ 290635 h 967869"/>
              <a:gd name="connsiteX1" fmla="*/ 996538 w 999749"/>
              <a:gd name="connsiteY1" fmla="*/ 0 h 967869"/>
              <a:gd name="connsiteX2" fmla="*/ 999201 w 999749"/>
              <a:gd name="connsiteY2" fmla="*/ 891089 h 967869"/>
              <a:gd name="connsiteX3" fmla="*/ 1949 w 999749"/>
              <a:gd name="connsiteY3" fmla="*/ 967869 h 967869"/>
              <a:gd name="connsiteX4" fmla="*/ 0 w 999749"/>
              <a:gd name="connsiteY4" fmla="*/ 290635 h 967869"/>
              <a:gd name="connsiteX0" fmla="*/ 0 w 1000306"/>
              <a:gd name="connsiteY0" fmla="*/ 296489 h 973723"/>
              <a:gd name="connsiteX1" fmla="*/ 1000306 w 1000306"/>
              <a:gd name="connsiteY1" fmla="*/ 0 h 973723"/>
              <a:gd name="connsiteX2" fmla="*/ 999201 w 1000306"/>
              <a:gd name="connsiteY2" fmla="*/ 896943 h 973723"/>
              <a:gd name="connsiteX3" fmla="*/ 1949 w 1000306"/>
              <a:gd name="connsiteY3" fmla="*/ 973723 h 973723"/>
              <a:gd name="connsiteX4" fmla="*/ 0 w 1000306"/>
              <a:gd name="connsiteY4" fmla="*/ 296489 h 973723"/>
              <a:gd name="connsiteX0" fmla="*/ 0 w 1002190"/>
              <a:gd name="connsiteY0" fmla="*/ 299417 h 973723"/>
              <a:gd name="connsiteX1" fmla="*/ 1002190 w 1002190"/>
              <a:gd name="connsiteY1" fmla="*/ 0 h 973723"/>
              <a:gd name="connsiteX2" fmla="*/ 1001085 w 1002190"/>
              <a:gd name="connsiteY2" fmla="*/ 896943 h 973723"/>
              <a:gd name="connsiteX3" fmla="*/ 3833 w 1002190"/>
              <a:gd name="connsiteY3" fmla="*/ 973723 h 973723"/>
              <a:gd name="connsiteX4" fmla="*/ 0 w 1002190"/>
              <a:gd name="connsiteY4" fmla="*/ 299417 h 973723"/>
              <a:gd name="connsiteX0" fmla="*/ 5629 w 1007819"/>
              <a:gd name="connsiteY0" fmla="*/ 299417 h 973723"/>
              <a:gd name="connsiteX1" fmla="*/ 1007819 w 1007819"/>
              <a:gd name="connsiteY1" fmla="*/ 0 h 973723"/>
              <a:gd name="connsiteX2" fmla="*/ 1006714 w 1007819"/>
              <a:gd name="connsiteY2" fmla="*/ 896943 h 973723"/>
              <a:gd name="connsiteX3" fmla="*/ 43 w 1007819"/>
              <a:gd name="connsiteY3" fmla="*/ 973723 h 973723"/>
              <a:gd name="connsiteX4" fmla="*/ 5629 w 1007819"/>
              <a:gd name="connsiteY4" fmla="*/ 299417 h 973723"/>
              <a:gd name="connsiteX0" fmla="*/ 131 w 1002321"/>
              <a:gd name="connsiteY0" fmla="*/ 299417 h 973723"/>
              <a:gd name="connsiteX1" fmla="*/ 1002321 w 1002321"/>
              <a:gd name="connsiteY1" fmla="*/ 0 h 973723"/>
              <a:gd name="connsiteX2" fmla="*/ 1001216 w 1002321"/>
              <a:gd name="connsiteY2" fmla="*/ 896943 h 973723"/>
              <a:gd name="connsiteX3" fmla="*/ 196 w 1002321"/>
              <a:gd name="connsiteY3" fmla="*/ 973723 h 973723"/>
              <a:gd name="connsiteX4" fmla="*/ 131 w 1002321"/>
              <a:gd name="connsiteY4" fmla="*/ 299417 h 973723"/>
              <a:gd name="connsiteX0" fmla="*/ 0 w 1004073"/>
              <a:gd name="connsiteY0" fmla="*/ 305271 h 973723"/>
              <a:gd name="connsiteX1" fmla="*/ 1004073 w 1004073"/>
              <a:gd name="connsiteY1" fmla="*/ 0 h 973723"/>
              <a:gd name="connsiteX2" fmla="*/ 1002968 w 1004073"/>
              <a:gd name="connsiteY2" fmla="*/ 896943 h 973723"/>
              <a:gd name="connsiteX3" fmla="*/ 1948 w 1004073"/>
              <a:gd name="connsiteY3" fmla="*/ 973723 h 973723"/>
              <a:gd name="connsiteX4" fmla="*/ 0 w 1004073"/>
              <a:gd name="connsiteY4" fmla="*/ 305271 h 973723"/>
              <a:gd name="connsiteX0" fmla="*/ 131 w 1004204"/>
              <a:gd name="connsiteY0" fmla="*/ 305271 h 973723"/>
              <a:gd name="connsiteX1" fmla="*/ 1004204 w 1004204"/>
              <a:gd name="connsiteY1" fmla="*/ 0 h 973723"/>
              <a:gd name="connsiteX2" fmla="*/ 1003099 w 1004204"/>
              <a:gd name="connsiteY2" fmla="*/ 896943 h 973723"/>
              <a:gd name="connsiteX3" fmla="*/ 195 w 1004204"/>
              <a:gd name="connsiteY3" fmla="*/ 973723 h 973723"/>
              <a:gd name="connsiteX4" fmla="*/ 131 w 1004204"/>
              <a:gd name="connsiteY4" fmla="*/ 305271 h 973723"/>
              <a:gd name="connsiteX0" fmla="*/ 0 w 1005957"/>
              <a:gd name="connsiteY0" fmla="*/ 299417 h 973723"/>
              <a:gd name="connsiteX1" fmla="*/ 1005957 w 1005957"/>
              <a:gd name="connsiteY1" fmla="*/ 0 h 973723"/>
              <a:gd name="connsiteX2" fmla="*/ 1004852 w 1005957"/>
              <a:gd name="connsiteY2" fmla="*/ 896943 h 973723"/>
              <a:gd name="connsiteX3" fmla="*/ 1948 w 1005957"/>
              <a:gd name="connsiteY3" fmla="*/ 973723 h 973723"/>
              <a:gd name="connsiteX4" fmla="*/ 0 w 1005957"/>
              <a:gd name="connsiteY4" fmla="*/ 299417 h 973723"/>
              <a:gd name="connsiteX0" fmla="*/ 130 w 1006087"/>
              <a:gd name="connsiteY0" fmla="*/ 299417 h 973723"/>
              <a:gd name="connsiteX1" fmla="*/ 1006087 w 1006087"/>
              <a:gd name="connsiteY1" fmla="*/ 0 h 973723"/>
              <a:gd name="connsiteX2" fmla="*/ 1004982 w 1006087"/>
              <a:gd name="connsiteY2" fmla="*/ 896943 h 973723"/>
              <a:gd name="connsiteX3" fmla="*/ 195 w 1006087"/>
              <a:gd name="connsiteY3" fmla="*/ 973723 h 973723"/>
              <a:gd name="connsiteX4" fmla="*/ 130 w 1006087"/>
              <a:gd name="connsiteY4" fmla="*/ 299417 h 973723"/>
              <a:gd name="connsiteX0" fmla="*/ 130 w 1006087"/>
              <a:gd name="connsiteY0" fmla="*/ 299417 h 973723"/>
              <a:gd name="connsiteX1" fmla="*/ 1006087 w 1006087"/>
              <a:gd name="connsiteY1" fmla="*/ 0 h 973723"/>
              <a:gd name="connsiteX2" fmla="*/ 1004982 w 1006087"/>
              <a:gd name="connsiteY2" fmla="*/ 905723 h 973723"/>
              <a:gd name="connsiteX3" fmla="*/ 195 w 1006087"/>
              <a:gd name="connsiteY3" fmla="*/ 973723 h 973723"/>
              <a:gd name="connsiteX4" fmla="*/ 130 w 1006087"/>
              <a:gd name="connsiteY4" fmla="*/ 299417 h 973723"/>
              <a:gd name="connsiteX0" fmla="*/ 0 w 1007841"/>
              <a:gd name="connsiteY0" fmla="*/ 296489 h 973723"/>
              <a:gd name="connsiteX1" fmla="*/ 1007841 w 1007841"/>
              <a:gd name="connsiteY1" fmla="*/ 0 h 973723"/>
              <a:gd name="connsiteX2" fmla="*/ 1006736 w 1007841"/>
              <a:gd name="connsiteY2" fmla="*/ 905723 h 973723"/>
              <a:gd name="connsiteX3" fmla="*/ 1949 w 1007841"/>
              <a:gd name="connsiteY3" fmla="*/ 973723 h 973723"/>
              <a:gd name="connsiteX4" fmla="*/ 0 w 1007841"/>
              <a:gd name="connsiteY4" fmla="*/ 296489 h 973723"/>
              <a:gd name="connsiteX0" fmla="*/ 0 w 1007841"/>
              <a:gd name="connsiteY0" fmla="*/ 296489 h 967869"/>
              <a:gd name="connsiteX1" fmla="*/ 1007841 w 1007841"/>
              <a:gd name="connsiteY1" fmla="*/ 0 h 967869"/>
              <a:gd name="connsiteX2" fmla="*/ 1006736 w 1007841"/>
              <a:gd name="connsiteY2" fmla="*/ 905723 h 967869"/>
              <a:gd name="connsiteX3" fmla="*/ 1949 w 1007841"/>
              <a:gd name="connsiteY3" fmla="*/ 967869 h 967869"/>
              <a:gd name="connsiteX4" fmla="*/ 0 w 1007841"/>
              <a:gd name="connsiteY4" fmla="*/ 296489 h 967869"/>
              <a:gd name="connsiteX0" fmla="*/ 0 w 1007841"/>
              <a:gd name="connsiteY0" fmla="*/ 296489 h 970795"/>
              <a:gd name="connsiteX1" fmla="*/ 1007841 w 1007841"/>
              <a:gd name="connsiteY1" fmla="*/ 0 h 970795"/>
              <a:gd name="connsiteX2" fmla="*/ 1006736 w 1007841"/>
              <a:gd name="connsiteY2" fmla="*/ 905723 h 970795"/>
              <a:gd name="connsiteX3" fmla="*/ 3832 w 1007841"/>
              <a:gd name="connsiteY3" fmla="*/ 970795 h 970795"/>
              <a:gd name="connsiteX4" fmla="*/ 0 w 1007841"/>
              <a:gd name="connsiteY4" fmla="*/ 296489 h 970795"/>
              <a:gd name="connsiteX0" fmla="*/ 0 w 1007841"/>
              <a:gd name="connsiteY0" fmla="*/ 296489 h 970795"/>
              <a:gd name="connsiteX1" fmla="*/ 1007841 w 1007841"/>
              <a:gd name="connsiteY1" fmla="*/ 0 h 970795"/>
              <a:gd name="connsiteX2" fmla="*/ 1006736 w 1007841"/>
              <a:gd name="connsiteY2" fmla="*/ 905723 h 970795"/>
              <a:gd name="connsiteX3" fmla="*/ 1947 w 1007841"/>
              <a:gd name="connsiteY3" fmla="*/ 970795 h 970795"/>
              <a:gd name="connsiteX4" fmla="*/ 0 w 1007841"/>
              <a:gd name="connsiteY4" fmla="*/ 296489 h 970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841" h="970795">
                <a:moveTo>
                  <a:pt x="0" y="296489"/>
                </a:moveTo>
                <a:lnTo>
                  <a:pt x="1007841" y="0"/>
                </a:lnTo>
                <a:cubicBezTo>
                  <a:pt x="1005190" y="291548"/>
                  <a:pt x="1009387" y="614175"/>
                  <a:pt x="1006736" y="905723"/>
                </a:cubicBezTo>
                <a:lnTo>
                  <a:pt x="1947" y="970795"/>
                </a:lnTo>
                <a:cubicBezTo>
                  <a:pt x="1298" y="745051"/>
                  <a:pt x="649" y="522233"/>
                  <a:pt x="0" y="296489"/>
                </a:cubicBezTo>
                <a:close/>
              </a:path>
            </a:pathLst>
          </a:custGeom>
          <a:gradFill>
            <a:gsLst>
              <a:gs pos="0">
                <a:schemeClr val="accent2">
                  <a:lumMod val="70000"/>
                </a:schemeClr>
              </a:gs>
              <a:gs pos="100000">
                <a:schemeClr val="accent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72" name="Freeform 10">
            <a:extLst>
              <a:ext uri="{FF2B5EF4-FFF2-40B4-BE49-F238E27FC236}">
                <a16:creationId xmlns="" xmlns:a16="http://schemas.microsoft.com/office/drawing/2014/main" id="{E6820141-490F-4AB8-A555-E41670E04DC5}"/>
              </a:ext>
            </a:extLst>
          </p:cNvPr>
          <p:cNvSpPr/>
          <p:nvPr/>
        </p:nvSpPr>
        <p:spPr>
          <a:xfrm>
            <a:off x="6417151" y="2698717"/>
            <a:ext cx="1091800" cy="629285"/>
          </a:xfrm>
          <a:custGeom>
            <a:avLst/>
            <a:gdLst>
              <a:gd name="connsiteX0" fmla="*/ 0 w 1033669"/>
              <a:gd name="connsiteY0" fmla="*/ 111318 h 882594"/>
              <a:gd name="connsiteX1" fmla="*/ 1033669 w 1033669"/>
              <a:gd name="connsiteY1" fmla="*/ 0 h 882594"/>
              <a:gd name="connsiteX2" fmla="*/ 1033669 w 1033669"/>
              <a:gd name="connsiteY2" fmla="*/ 882594 h 882594"/>
              <a:gd name="connsiteX3" fmla="*/ 15903 w 1033669"/>
              <a:gd name="connsiteY3" fmla="*/ 771276 h 882594"/>
              <a:gd name="connsiteX4" fmla="*/ 0 w 1033669"/>
              <a:gd name="connsiteY4" fmla="*/ 111318 h 882594"/>
              <a:gd name="connsiteX0" fmla="*/ 0 w 1049572"/>
              <a:gd name="connsiteY0" fmla="*/ 71561 h 842837"/>
              <a:gd name="connsiteX1" fmla="*/ 1049572 w 1049572"/>
              <a:gd name="connsiteY1" fmla="*/ 0 h 842837"/>
              <a:gd name="connsiteX2" fmla="*/ 1033669 w 1049572"/>
              <a:gd name="connsiteY2" fmla="*/ 842837 h 842837"/>
              <a:gd name="connsiteX3" fmla="*/ 15903 w 1049572"/>
              <a:gd name="connsiteY3" fmla="*/ 731519 h 842837"/>
              <a:gd name="connsiteX4" fmla="*/ 0 w 1049572"/>
              <a:gd name="connsiteY4" fmla="*/ 71561 h 842837"/>
              <a:gd name="connsiteX0" fmla="*/ 0 w 1057524"/>
              <a:gd name="connsiteY0" fmla="*/ 95415 h 866691"/>
              <a:gd name="connsiteX1" fmla="*/ 1057524 w 1057524"/>
              <a:gd name="connsiteY1" fmla="*/ 0 h 866691"/>
              <a:gd name="connsiteX2" fmla="*/ 1033669 w 1057524"/>
              <a:gd name="connsiteY2" fmla="*/ 866691 h 866691"/>
              <a:gd name="connsiteX3" fmla="*/ 15903 w 1057524"/>
              <a:gd name="connsiteY3" fmla="*/ 755373 h 866691"/>
              <a:gd name="connsiteX4" fmla="*/ 0 w 1057524"/>
              <a:gd name="connsiteY4" fmla="*/ 95415 h 866691"/>
              <a:gd name="connsiteX0" fmla="*/ 0 w 1044367"/>
              <a:gd name="connsiteY0" fmla="*/ 95415 h 866691"/>
              <a:gd name="connsiteX1" fmla="*/ 1044367 w 1044367"/>
              <a:gd name="connsiteY1" fmla="*/ 0 h 866691"/>
              <a:gd name="connsiteX2" fmla="*/ 1033669 w 1044367"/>
              <a:gd name="connsiteY2" fmla="*/ 866691 h 866691"/>
              <a:gd name="connsiteX3" fmla="*/ 15903 w 1044367"/>
              <a:gd name="connsiteY3" fmla="*/ 755373 h 866691"/>
              <a:gd name="connsiteX4" fmla="*/ 0 w 1044367"/>
              <a:gd name="connsiteY4" fmla="*/ 95415 h 866691"/>
              <a:gd name="connsiteX0" fmla="*/ 0 w 1044367"/>
              <a:gd name="connsiteY0" fmla="*/ 95415 h 883137"/>
              <a:gd name="connsiteX1" fmla="*/ 1044367 w 1044367"/>
              <a:gd name="connsiteY1" fmla="*/ 0 h 883137"/>
              <a:gd name="connsiteX2" fmla="*/ 1040247 w 1044367"/>
              <a:gd name="connsiteY2" fmla="*/ 883137 h 883137"/>
              <a:gd name="connsiteX3" fmla="*/ 15903 w 1044367"/>
              <a:gd name="connsiteY3" fmla="*/ 755373 h 883137"/>
              <a:gd name="connsiteX4" fmla="*/ 0 w 1044367"/>
              <a:gd name="connsiteY4" fmla="*/ 95415 h 883137"/>
              <a:gd name="connsiteX0" fmla="*/ 0 w 1044367"/>
              <a:gd name="connsiteY0" fmla="*/ 95415 h 883137"/>
              <a:gd name="connsiteX1" fmla="*/ 1044367 w 1044367"/>
              <a:gd name="connsiteY1" fmla="*/ 0 h 883137"/>
              <a:gd name="connsiteX2" fmla="*/ 1040247 w 1044367"/>
              <a:gd name="connsiteY2" fmla="*/ 883137 h 883137"/>
              <a:gd name="connsiteX3" fmla="*/ 19193 w 1044367"/>
              <a:gd name="connsiteY3" fmla="*/ 765241 h 883137"/>
              <a:gd name="connsiteX4" fmla="*/ 0 w 1044367"/>
              <a:gd name="connsiteY4" fmla="*/ 95415 h 883137"/>
              <a:gd name="connsiteX0" fmla="*/ 0 w 1044367"/>
              <a:gd name="connsiteY0" fmla="*/ 95415 h 883137"/>
              <a:gd name="connsiteX1" fmla="*/ 1044367 w 1044367"/>
              <a:gd name="connsiteY1" fmla="*/ 0 h 883137"/>
              <a:gd name="connsiteX2" fmla="*/ 1040247 w 1044367"/>
              <a:gd name="connsiteY2" fmla="*/ 883137 h 883137"/>
              <a:gd name="connsiteX3" fmla="*/ 19193 w 1044367"/>
              <a:gd name="connsiteY3" fmla="*/ 771819 h 883137"/>
              <a:gd name="connsiteX4" fmla="*/ 0 w 1044367"/>
              <a:gd name="connsiteY4" fmla="*/ 95415 h 883137"/>
              <a:gd name="connsiteX0" fmla="*/ 0 w 1044367"/>
              <a:gd name="connsiteY0" fmla="*/ 95415 h 893005"/>
              <a:gd name="connsiteX1" fmla="*/ 1044367 w 1044367"/>
              <a:gd name="connsiteY1" fmla="*/ 0 h 893005"/>
              <a:gd name="connsiteX2" fmla="*/ 1040247 w 1044367"/>
              <a:gd name="connsiteY2" fmla="*/ 893005 h 893005"/>
              <a:gd name="connsiteX3" fmla="*/ 19193 w 1044367"/>
              <a:gd name="connsiteY3" fmla="*/ 771819 h 893005"/>
              <a:gd name="connsiteX4" fmla="*/ 0 w 1044367"/>
              <a:gd name="connsiteY4" fmla="*/ 95415 h 893005"/>
              <a:gd name="connsiteX0" fmla="*/ 0 w 1044367"/>
              <a:gd name="connsiteY0" fmla="*/ 98704 h 896294"/>
              <a:gd name="connsiteX1" fmla="*/ 1044367 w 1044367"/>
              <a:gd name="connsiteY1" fmla="*/ 0 h 896294"/>
              <a:gd name="connsiteX2" fmla="*/ 1040247 w 1044367"/>
              <a:gd name="connsiteY2" fmla="*/ 896294 h 896294"/>
              <a:gd name="connsiteX3" fmla="*/ 19193 w 1044367"/>
              <a:gd name="connsiteY3" fmla="*/ 775108 h 896294"/>
              <a:gd name="connsiteX4" fmla="*/ 0 w 1044367"/>
              <a:gd name="connsiteY4" fmla="*/ 98704 h 896294"/>
              <a:gd name="connsiteX0" fmla="*/ 0 w 1032048"/>
              <a:gd name="connsiteY0" fmla="*/ 98704 h 896294"/>
              <a:gd name="connsiteX1" fmla="*/ 1032048 w 1032048"/>
              <a:gd name="connsiteY1" fmla="*/ 0 h 896294"/>
              <a:gd name="connsiteX2" fmla="*/ 1027928 w 1032048"/>
              <a:gd name="connsiteY2" fmla="*/ 896294 h 896294"/>
              <a:gd name="connsiteX3" fmla="*/ 6874 w 1032048"/>
              <a:gd name="connsiteY3" fmla="*/ 775108 h 896294"/>
              <a:gd name="connsiteX4" fmla="*/ 0 w 1032048"/>
              <a:gd name="connsiteY4" fmla="*/ 98704 h 896294"/>
              <a:gd name="connsiteX0" fmla="*/ 0 w 1032048"/>
              <a:gd name="connsiteY0" fmla="*/ 98704 h 896294"/>
              <a:gd name="connsiteX1" fmla="*/ 1032048 w 1032048"/>
              <a:gd name="connsiteY1" fmla="*/ 0 h 896294"/>
              <a:gd name="connsiteX2" fmla="*/ 1027928 w 1032048"/>
              <a:gd name="connsiteY2" fmla="*/ 896294 h 896294"/>
              <a:gd name="connsiteX3" fmla="*/ 2767 w 1032048"/>
              <a:gd name="connsiteY3" fmla="*/ 775108 h 896294"/>
              <a:gd name="connsiteX4" fmla="*/ 0 w 1032048"/>
              <a:gd name="connsiteY4" fmla="*/ 98704 h 896294"/>
              <a:gd name="connsiteX0" fmla="*/ 0 w 1027971"/>
              <a:gd name="connsiteY0" fmla="*/ 98704 h 896294"/>
              <a:gd name="connsiteX1" fmla="*/ 999195 w 1027971"/>
              <a:gd name="connsiteY1" fmla="*/ 0 h 896294"/>
              <a:gd name="connsiteX2" fmla="*/ 1027928 w 1027971"/>
              <a:gd name="connsiteY2" fmla="*/ 896294 h 896294"/>
              <a:gd name="connsiteX3" fmla="*/ 2767 w 1027971"/>
              <a:gd name="connsiteY3" fmla="*/ 775108 h 896294"/>
              <a:gd name="connsiteX4" fmla="*/ 0 w 1027971"/>
              <a:gd name="connsiteY4" fmla="*/ 98704 h 896294"/>
              <a:gd name="connsiteX0" fmla="*/ 0 w 999579"/>
              <a:gd name="connsiteY0" fmla="*/ 98704 h 896294"/>
              <a:gd name="connsiteX1" fmla="*/ 999195 w 999579"/>
              <a:gd name="connsiteY1" fmla="*/ 0 h 896294"/>
              <a:gd name="connsiteX2" fmla="*/ 999182 w 999579"/>
              <a:gd name="connsiteY2" fmla="*/ 896294 h 896294"/>
              <a:gd name="connsiteX3" fmla="*/ 2767 w 999579"/>
              <a:gd name="connsiteY3" fmla="*/ 775108 h 896294"/>
              <a:gd name="connsiteX4" fmla="*/ 0 w 999579"/>
              <a:gd name="connsiteY4" fmla="*/ 98704 h 896294"/>
              <a:gd name="connsiteX0" fmla="*/ 0 w 999579"/>
              <a:gd name="connsiteY0" fmla="*/ 98704 h 896294"/>
              <a:gd name="connsiteX1" fmla="*/ 999195 w 999579"/>
              <a:gd name="connsiteY1" fmla="*/ 0 h 896294"/>
              <a:gd name="connsiteX2" fmla="*/ 999182 w 999579"/>
              <a:gd name="connsiteY2" fmla="*/ 896294 h 896294"/>
              <a:gd name="connsiteX3" fmla="*/ 31513 w 999579"/>
              <a:gd name="connsiteY3" fmla="*/ 775108 h 896294"/>
              <a:gd name="connsiteX4" fmla="*/ 0 w 999579"/>
              <a:gd name="connsiteY4" fmla="*/ 98704 h 896294"/>
              <a:gd name="connsiteX0" fmla="*/ 0 w 999579"/>
              <a:gd name="connsiteY0" fmla="*/ 98704 h 896294"/>
              <a:gd name="connsiteX1" fmla="*/ 999195 w 999579"/>
              <a:gd name="connsiteY1" fmla="*/ 0 h 896294"/>
              <a:gd name="connsiteX2" fmla="*/ 999182 w 999579"/>
              <a:gd name="connsiteY2" fmla="*/ 896294 h 896294"/>
              <a:gd name="connsiteX3" fmla="*/ 6874 w 999579"/>
              <a:gd name="connsiteY3" fmla="*/ 771001 h 896294"/>
              <a:gd name="connsiteX4" fmla="*/ 0 w 999579"/>
              <a:gd name="connsiteY4" fmla="*/ 98704 h 896294"/>
              <a:gd name="connsiteX0" fmla="*/ 0 w 999579"/>
              <a:gd name="connsiteY0" fmla="*/ 98704 h 896294"/>
              <a:gd name="connsiteX1" fmla="*/ 999195 w 999579"/>
              <a:gd name="connsiteY1" fmla="*/ 0 h 896294"/>
              <a:gd name="connsiteX2" fmla="*/ 999182 w 999579"/>
              <a:gd name="connsiteY2" fmla="*/ 896294 h 896294"/>
              <a:gd name="connsiteX3" fmla="*/ 2768 w 999579"/>
              <a:gd name="connsiteY3" fmla="*/ 771001 h 896294"/>
              <a:gd name="connsiteX4" fmla="*/ 0 w 999579"/>
              <a:gd name="connsiteY4" fmla="*/ 98704 h 896294"/>
              <a:gd name="connsiteX0" fmla="*/ 0 w 1003685"/>
              <a:gd name="connsiteY0" fmla="*/ 98704 h 896294"/>
              <a:gd name="connsiteX1" fmla="*/ 1003301 w 1003685"/>
              <a:gd name="connsiteY1" fmla="*/ 0 h 896294"/>
              <a:gd name="connsiteX2" fmla="*/ 1003288 w 1003685"/>
              <a:gd name="connsiteY2" fmla="*/ 896294 h 896294"/>
              <a:gd name="connsiteX3" fmla="*/ 6874 w 1003685"/>
              <a:gd name="connsiteY3" fmla="*/ 771001 h 896294"/>
              <a:gd name="connsiteX4" fmla="*/ 0 w 1003685"/>
              <a:gd name="connsiteY4" fmla="*/ 98704 h 896294"/>
              <a:gd name="connsiteX0" fmla="*/ 0 w 1005192"/>
              <a:gd name="connsiteY0" fmla="*/ 98704 h 896294"/>
              <a:gd name="connsiteX1" fmla="*/ 1005192 w 1005192"/>
              <a:gd name="connsiteY1" fmla="*/ 0 h 896294"/>
              <a:gd name="connsiteX2" fmla="*/ 1003288 w 1005192"/>
              <a:gd name="connsiteY2" fmla="*/ 896294 h 896294"/>
              <a:gd name="connsiteX3" fmla="*/ 6874 w 1005192"/>
              <a:gd name="connsiteY3" fmla="*/ 771001 h 896294"/>
              <a:gd name="connsiteX4" fmla="*/ 0 w 1005192"/>
              <a:gd name="connsiteY4" fmla="*/ 98704 h 896294"/>
              <a:gd name="connsiteX0" fmla="*/ 0 w 1010866"/>
              <a:gd name="connsiteY0" fmla="*/ 98704 h 896294"/>
              <a:gd name="connsiteX1" fmla="*/ 1010866 w 1010866"/>
              <a:gd name="connsiteY1" fmla="*/ 0 h 896294"/>
              <a:gd name="connsiteX2" fmla="*/ 1008962 w 1010866"/>
              <a:gd name="connsiteY2" fmla="*/ 896294 h 896294"/>
              <a:gd name="connsiteX3" fmla="*/ 12548 w 1010866"/>
              <a:gd name="connsiteY3" fmla="*/ 771001 h 896294"/>
              <a:gd name="connsiteX4" fmla="*/ 0 w 1010866"/>
              <a:gd name="connsiteY4" fmla="*/ 98704 h 896294"/>
              <a:gd name="connsiteX0" fmla="*/ 1032 w 1011898"/>
              <a:gd name="connsiteY0" fmla="*/ 98704 h 896294"/>
              <a:gd name="connsiteX1" fmla="*/ 1011898 w 1011898"/>
              <a:gd name="connsiteY1" fmla="*/ 0 h 896294"/>
              <a:gd name="connsiteX2" fmla="*/ 1009994 w 1011898"/>
              <a:gd name="connsiteY2" fmla="*/ 896294 h 896294"/>
              <a:gd name="connsiteX3" fmla="*/ 342 w 1011898"/>
              <a:gd name="connsiteY3" fmla="*/ 768074 h 896294"/>
              <a:gd name="connsiteX4" fmla="*/ 1032 w 1011898"/>
              <a:gd name="connsiteY4" fmla="*/ 98704 h 896294"/>
              <a:gd name="connsiteX0" fmla="*/ 1032 w 1011898"/>
              <a:gd name="connsiteY0" fmla="*/ 101630 h 896294"/>
              <a:gd name="connsiteX1" fmla="*/ 1011898 w 1011898"/>
              <a:gd name="connsiteY1" fmla="*/ 0 h 896294"/>
              <a:gd name="connsiteX2" fmla="*/ 1009994 w 1011898"/>
              <a:gd name="connsiteY2" fmla="*/ 896294 h 896294"/>
              <a:gd name="connsiteX3" fmla="*/ 342 w 1011898"/>
              <a:gd name="connsiteY3" fmla="*/ 768074 h 896294"/>
              <a:gd name="connsiteX4" fmla="*/ 1032 w 1011898"/>
              <a:gd name="connsiteY4" fmla="*/ 101630 h 896294"/>
              <a:gd name="connsiteX0" fmla="*/ 1351 w 1012217"/>
              <a:gd name="connsiteY0" fmla="*/ 101630 h 896294"/>
              <a:gd name="connsiteX1" fmla="*/ 1012217 w 1012217"/>
              <a:gd name="connsiteY1" fmla="*/ 0 h 896294"/>
              <a:gd name="connsiteX2" fmla="*/ 1010313 w 1012217"/>
              <a:gd name="connsiteY2" fmla="*/ 896294 h 896294"/>
              <a:gd name="connsiteX3" fmla="*/ 661 w 1012217"/>
              <a:gd name="connsiteY3" fmla="*/ 768074 h 896294"/>
              <a:gd name="connsiteX4" fmla="*/ 1351 w 1012217"/>
              <a:gd name="connsiteY4" fmla="*/ 101630 h 896294"/>
              <a:gd name="connsiteX0" fmla="*/ 690 w 1011556"/>
              <a:gd name="connsiteY0" fmla="*/ 101630 h 896294"/>
              <a:gd name="connsiteX1" fmla="*/ 1011556 w 1011556"/>
              <a:gd name="connsiteY1" fmla="*/ 0 h 896294"/>
              <a:gd name="connsiteX2" fmla="*/ 1009652 w 1011556"/>
              <a:gd name="connsiteY2" fmla="*/ 896294 h 896294"/>
              <a:gd name="connsiteX3" fmla="*/ 0 w 1011556"/>
              <a:gd name="connsiteY3" fmla="*/ 768074 h 896294"/>
              <a:gd name="connsiteX4" fmla="*/ 690 w 1011556"/>
              <a:gd name="connsiteY4" fmla="*/ 101630 h 896294"/>
              <a:gd name="connsiteX0" fmla="*/ 690 w 1011556"/>
              <a:gd name="connsiteY0" fmla="*/ 98704 h 896294"/>
              <a:gd name="connsiteX1" fmla="*/ 1011556 w 1011556"/>
              <a:gd name="connsiteY1" fmla="*/ 0 h 896294"/>
              <a:gd name="connsiteX2" fmla="*/ 1009652 w 1011556"/>
              <a:gd name="connsiteY2" fmla="*/ 896294 h 896294"/>
              <a:gd name="connsiteX3" fmla="*/ 0 w 1011556"/>
              <a:gd name="connsiteY3" fmla="*/ 768074 h 896294"/>
              <a:gd name="connsiteX4" fmla="*/ 690 w 1011556"/>
              <a:gd name="connsiteY4" fmla="*/ 98704 h 896294"/>
              <a:gd name="connsiteX0" fmla="*/ 0 w 1010866"/>
              <a:gd name="connsiteY0" fmla="*/ 98704 h 896294"/>
              <a:gd name="connsiteX1" fmla="*/ 1010866 w 1010866"/>
              <a:gd name="connsiteY1" fmla="*/ 0 h 896294"/>
              <a:gd name="connsiteX2" fmla="*/ 1008962 w 1010866"/>
              <a:gd name="connsiteY2" fmla="*/ 896294 h 896294"/>
              <a:gd name="connsiteX3" fmla="*/ 1201 w 1010866"/>
              <a:gd name="connsiteY3" fmla="*/ 771001 h 896294"/>
              <a:gd name="connsiteX4" fmla="*/ 0 w 1010866"/>
              <a:gd name="connsiteY4" fmla="*/ 98704 h 896294"/>
              <a:gd name="connsiteX0" fmla="*/ 0 w 1010866"/>
              <a:gd name="connsiteY0" fmla="*/ 98704 h 896294"/>
              <a:gd name="connsiteX1" fmla="*/ 1010866 w 1010866"/>
              <a:gd name="connsiteY1" fmla="*/ 0 h 896294"/>
              <a:gd name="connsiteX2" fmla="*/ 1008962 w 1010866"/>
              <a:gd name="connsiteY2" fmla="*/ 896294 h 896294"/>
              <a:gd name="connsiteX3" fmla="*/ 1201 w 1010866"/>
              <a:gd name="connsiteY3" fmla="*/ 765146 h 896294"/>
              <a:gd name="connsiteX4" fmla="*/ 0 w 1010866"/>
              <a:gd name="connsiteY4" fmla="*/ 98704 h 896294"/>
              <a:gd name="connsiteX0" fmla="*/ 0 w 1012758"/>
              <a:gd name="connsiteY0" fmla="*/ 101630 h 896294"/>
              <a:gd name="connsiteX1" fmla="*/ 1012758 w 1012758"/>
              <a:gd name="connsiteY1" fmla="*/ 0 h 896294"/>
              <a:gd name="connsiteX2" fmla="*/ 1010854 w 1012758"/>
              <a:gd name="connsiteY2" fmla="*/ 896294 h 896294"/>
              <a:gd name="connsiteX3" fmla="*/ 3093 w 1012758"/>
              <a:gd name="connsiteY3" fmla="*/ 765146 h 896294"/>
              <a:gd name="connsiteX4" fmla="*/ 0 w 1012758"/>
              <a:gd name="connsiteY4" fmla="*/ 101630 h 896294"/>
              <a:gd name="connsiteX0" fmla="*/ 0 w 1012758"/>
              <a:gd name="connsiteY0" fmla="*/ 101630 h 896294"/>
              <a:gd name="connsiteX1" fmla="*/ 1012758 w 1012758"/>
              <a:gd name="connsiteY1" fmla="*/ 0 h 896294"/>
              <a:gd name="connsiteX2" fmla="*/ 1010854 w 1012758"/>
              <a:gd name="connsiteY2" fmla="*/ 896294 h 896294"/>
              <a:gd name="connsiteX3" fmla="*/ 1202 w 1012758"/>
              <a:gd name="connsiteY3" fmla="*/ 765146 h 896294"/>
              <a:gd name="connsiteX4" fmla="*/ 0 w 1012758"/>
              <a:gd name="connsiteY4" fmla="*/ 101630 h 896294"/>
              <a:gd name="connsiteX0" fmla="*/ 0 w 1013142"/>
              <a:gd name="connsiteY0" fmla="*/ 101630 h 899220"/>
              <a:gd name="connsiteX1" fmla="*/ 1012758 w 1013142"/>
              <a:gd name="connsiteY1" fmla="*/ 0 h 899220"/>
              <a:gd name="connsiteX2" fmla="*/ 1012745 w 1013142"/>
              <a:gd name="connsiteY2" fmla="*/ 899220 h 899220"/>
              <a:gd name="connsiteX3" fmla="*/ 1202 w 1013142"/>
              <a:gd name="connsiteY3" fmla="*/ 765146 h 899220"/>
              <a:gd name="connsiteX4" fmla="*/ 0 w 1013142"/>
              <a:gd name="connsiteY4" fmla="*/ 101630 h 899220"/>
              <a:gd name="connsiteX0" fmla="*/ 0 w 1013142"/>
              <a:gd name="connsiteY0" fmla="*/ 101630 h 899220"/>
              <a:gd name="connsiteX1" fmla="*/ 1012758 w 1013142"/>
              <a:gd name="connsiteY1" fmla="*/ 0 h 899220"/>
              <a:gd name="connsiteX2" fmla="*/ 1012745 w 1013142"/>
              <a:gd name="connsiteY2" fmla="*/ 899220 h 899220"/>
              <a:gd name="connsiteX3" fmla="*/ 4985 w 1013142"/>
              <a:gd name="connsiteY3" fmla="*/ 768073 h 899220"/>
              <a:gd name="connsiteX4" fmla="*/ 0 w 1013142"/>
              <a:gd name="connsiteY4" fmla="*/ 101630 h 899220"/>
              <a:gd name="connsiteX0" fmla="*/ 0 w 1013142"/>
              <a:gd name="connsiteY0" fmla="*/ 101630 h 899220"/>
              <a:gd name="connsiteX1" fmla="*/ 1012758 w 1013142"/>
              <a:gd name="connsiteY1" fmla="*/ 0 h 899220"/>
              <a:gd name="connsiteX2" fmla="*/ 1012745 w 1013142"/>
              <a:gd name="connsiteY2" fmla="*/ 899220 h 899220"/>
              <a:gd name="connsiteX3" fmla="*/ 3094 w 1013142"/>
              <a:gd name="connsiteY3" fmla="*/ 768073 h 899220"/>
              <a:gd name="connsiteX4" fmla="*/ 0 w 1013142"/>
              <a:gd name="connsiteY4" fmla="*/ 101630 h 899220"/>
              <a:gd name="connsiteX0" fmla="*/ 0 w 1013142"/>
              <a:gd name="connsiteY0" fmla="*/ 101630 h 899220"/>
              <a:gd name="connsiteX1" fmla="*/ 1012758 w 1013142"/>
              <a:gd name="connsiteY1" fmla="*/ 0 h 899220"/>
              <a:gd name="connsiteX2" fmla="*/ 1012745 w 1013142"/>
              <a:gd name="connsiteY2" fmla="*/ 899220 h 899220"/>
              <a:gd name="connsiteX3" fmla="*/ 3094 w 1013142"/>
              <a:gd name="connsiteY3" fmla="*/ 768073 h 899220"/>
              <a:gd name="connsiteX4" fmla="*/ 0 w 1013142"/>
              <a:gd name="connsiteY4" fmla="*/ 101630 h 899220"/>
              <a:gd name="connsiteX0" fmla="*/ 0 w 1013142"/>
              <a:gd name="connsiteY0" fmla="*/ 98704 h 899220"/>
              <a:gd name="connsiteX1" fmla="*/ 1012758 w 1013142"/>
              <a:gd name="connsiteY1" fmla="*/ 0 h 899220"/>
              <a:gd name="connsiteX2" fmla="*/ 1012745 w 1013142"/>
              <a:gd name="connsiteY2" fmla="*/ 899220 h 899220"/>
              <a:gd name="connsiteX3" fmla="*/ 3094 w 1013142"/>
              <a:gd name="connsiteY3" fmla="*/ 768073 h 899220"/>
              <a:gd name="connsiteX4" fmla="*/ 0 w 1013142"/>
              <a:gd name="connsiteY4" fmla="*/ 98704 h 899220"/>
              <a:gd name="connsiteX0" fmla="*/ 0 w 1013142"/>
              <a:gd name="connsiteY0" fmla="*/ 98704 h 899220"/>
              <a:gd name="connsiteX1" fmla="*/ 1012758 w 1013142"/>
              <a:gd name="connsiteY1" fmla="*/ 0 h 899220"/>
              <a:gd name="connsiteX2" fmla="*/ 1012745 w 1013142"/>
              <a:gd name="connsiteY2" fmla="*/ 899220 h 899220"/>
              <a:gd name="connsiteX3" fmla="*/ 4985 w 1013142"/>
              <a:gd name="connsiteY3" fmla="*/ 776853 h 899220"/>
              <a:gd name="connsiteX4" fmla="*/ 0 w 1013142"/>
              <a:gd name="connsiteY4" fmla="*/ 98704 h 899220"/>
              <a:gd name="connsiteX0" fmla="*/ 0 w 1013142"/>
              <a:gd name="connsiteY0" fmla="*/ 98704 h 899220"/>
              <a:gd name="connsiteX1" fmla="*/ 1012758 w 1013142"/>
              <a:gd name="connsiteY1" fmla="*/ 0 h 899220"/>
              <a:gd name="connsiteX2" fmla="*/ 1012745 w 1013142"/>
              <a:gd name="connsiteY2" fmla="*/ 899220 h 899220"/>
              <a:gd name="connsiteX3" fmla="*/ 1202 w 1013142"/>
              <a:gd name="connsiteY3" fmla="*/ 776853 h 899220"/>
              <a:gd name="connsiteX4" fmla="*/ 0 w 1013142"/>
              <a:gd name="connsiteY4" fmla="*/ 98704 h 899220"/>
              <a:gd name="connsiteX0" fmla="*/ 0 w 1013142"/>
              <a:gd name="connsiteY0" fmla="*/ 98704 h 899220"/>
              <a:gd name="connsiteX1" fmla="*/ 1012758 w 1013142"/>
              <a:gd name="connsiteY1" fmla="*/ 0 h 899220"/>
              <a:gd name="connsiteX2" fmla="*/ 1012745 w 1013142"/>
              <a:gd name="connsiteY2" fmla="*/ 899220 h 899220"/>
              <a:gd name="connsiteX3" fmla="*/ 1202 w 1013142"/>
              <a:gd name="connsiteY3" fmla="*/ 776853 h 899220"/>
              <a:gd name="connsiteX4" fmla="*/ 0 w 1013142"/>
              <a:gd name="connsiteY4" fmla="*/ 98704 h 899220"/>
              <a:gd name="connsiteX0" fmla="*/ 0 w 1014650"/>
              <a:gd name="connsiteY0" fmla="*/ 104558 h 905074"/>
              <a:gd name="connsiteX1" fmla="*/ 1014650 w 1014650"/>
              <a:gd name="connsiteY1" fmla="*/ 0 h 905074"/>
              <a:gd name="connsiteX2" fmla="*/ 1012745 w 1014650"/>
              <a:gd name="connsiteY2" fmla="*/ 905074 h 905074"/>
              <a:gd name="connsiteX3" fmla="*/ 1202 w 1014650"/>
              <a:gd name="connsiteY3" fmla="*/ 782707 h 905074"/>
              <a:gd name="connsiteX4" fmla="*/ 0 w 1014650"/>
              <a:gd name="connsiteY4" fmla="*/ 104558 h 905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650" h="905074">
                <a:moveTo>
                  <a:pt x="0" y="104558"/>
                </a:moveTo>
                <a:lnTo>
                  <a:pt x="1014650" y="0"/>
                </a:lnTo>
                <a:cubicBezTo>
                  <a:pt x="1013277" y="294379"/>
                  <a:pt x="1014118" y="610695"/>
                  <a:pt x="1012745" y="905074"/>
                </a:cubicBezTo>
                <a:lnTo>
                  <a:pt x="1202" y="782707"/>
                </a:lnTo>
                <a:cubicBezTo>
                  <a:pt x="2334" y="556590"/>
                  <a:pt x="1146" y="350334"/>
                  <a:pt x="0" y="104558"/>
                </a:cubicBezTo>
                <a:close/>
              </a:path>
            </a:pathLst>
          </a:custGeom>
          <a:gradFill>
            <a:gsLst>
              <a:gs pos="0">
                <a:schemeClr val="accent3">
                  <a:lumMod val="70000"/>
                </a:schemeClr>
              </a:gs>
              <a:gs pos="100000">
                <a:schemeClr val="accent3"/>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dirty="0"/>
          </a:p>
        </p:txBody>
      </p:sp>
      <p:sp>
        <p:nvSpPr>
          <p:cNvPr id="73" name="Freeform 11">
            <a:extLst>
              <a:ext uri="{FF2B5EF4-FFF2-40B4-BE49-F238E27FC236}">
                <a16:creationId xmlns="" xmlns:a16="http://schemas.microsoft.com/office/drawing/2014/main" id="{0DAEA1AE-D301-4848-B40F-02E6BBCCF8E4}"/>
              </a:ext>
            </a:extLst>
          </p:cNvPr>
          <p:cNvSpPr/>
          <p:nvPr/>
        </p:nvSpPr>
        <p:spPr>
          <a:xfrm>
            <a:off x="6415578" y="3279522"/>
            <a:ext cx="1093500" cy="691187"/>
          </a:xfrm>
          <a:custGeom>
            <a:avLst/>
            <a:gdLst>
              <a:gd name="connsiteX0" fmla="*/ 7951 w 1049572"/>
              <a:gd name="connsiteY0" fmla="*/ 0 h 970059"/>
              <a:gd name="connsiteX1" fmla="*/ 1049572 w 1049572"/>
              <a:gd name="connsiteY1" fmla="*/ 95416 h 970059"/>
              <a:gd name="connsiteX2" fmla="*/ 1049572 w 1049572"/>
              <a:gd name="connsiteY2" fmla="*/ 970059 h 970059"/>
              <a:gd name="connsiteX3" fmla="*/ 0 w 1049572"/>
              <a:gd name="connsiteY3" fmla="*/ 659958 h 970059"/>
              <a:gd name="connsiteX4" fmla="*/ 7951 w 1049572"/>
              <a:gd name="connsiteY4" fmla="*/ 0 h 970059"/>
              <a:gd name="connsiteX0" fmla="*/ 7951 w 1059440"/>
              <a:gd name="connsiteY0" fmla="*/ 0 h 970059"/>
              <a:gd name="connsiteX1" fmla="*/ 1059440 w 1059440"/>
              <a:gd name="connsiteY1" fmla="*/ 82259 h 970059"/>
              <a:gd name="connsiteX2" fmla="*/ 1049572 w 1059440"/>
              <a:gd name="connsiteY2" fmla="*/ 970059 h 970059"/>
              <a:gd name="connsiteX3" fmla="*/ 0 w 1059440"/>
              <a:gd name="connsiteY3" fmla="*/ 659958 h 970059"/>
              <a:gd name="connsiteX4" fmla="*/ 7951 w 1059440"/>
              <a:gd name="connsiteY4" fmla="*/ 0 h 970059"/>
              <a:gd name="connsiteX0" fmla="*/ 11240 w 1059440"/>
              <a:gd name="connsiteY0" fmla="*/ 0 h 973348"/>
              <a:gd name="connsiteX1" fmla="*/ 1059440 w 1059440"/>
              <a:gd name="connsiteY1" fmla="*/ 85548 h 973348"/>
              <a:gd name="connsiteX2" fmla="*/ 1049572 w 1059440"/>
              <a:gd name="connsiteY2" fmla="*/ 973348 h 973348"/>
              <a:gd name="connsiteX3" fmla="*/ 0 w 1059440"/>
              <a:gd name="connsiteY3" fmla="*/ 663247 h 973348"/>
              <a:gd name="connsiteX4" fmla="*/ 11240 w 1059440"/>
              <a:gd name="connsiteY4" fmla="*/ 0 h 973348"/>
              <a:gd name="connsiteX0" fmla="*/ 11240 w 1059440"/>
              <a:gd name="connsiteY0" fmla="*/ 0 h 976637"/>
              <a:gd name="connsiteX1" fmla="*/ 1059440 w 1059440"/>
              <a:gd name="connsiteY1" fmla="*/ 85548 h 976637"/>
              <a:gd name="connsiteX2" fmla="*/ 1059440 w 1059440"/>
              <a:gd name="connsiteY2" fmla="*/ 976637 h 976637"/>
              <a:gd name="connsiteX3" fmla="*/ 0 w 1059440"/>
              <a:gd name="connsiteY3" fmla="*/ 663247 h 976637"/>
              <a:gd name="connsiteX4" fmla="*/ 11240 w 1059440"/>
              <a:gd name="connsiteY4" fmla="*/ 0 h 976637"/>
              <a:gd name="connsiteX0" fmla="*/ 11240 w 1059440"/>
              <a:gd name="connsiteY0" fmla="*/ 0 h 979926"/>
              <a:gd name="connsiteX1" fmla="*/ 1059440 w 1059440"/>
              <a:gd name="connsiteY1" fmla="*/ 85548 h 979926"/>
              <a:gd name="connsiteX2" fmla="*/ 1059440 w 1059440"/>
              <a:gd name="connsiteY2" fmla="*/ 979926 h 979926"/>
              <a:gd name="connsiteX3" fmla="*/ 0 w 1059440"/>
              <a:gd name="connsiteY3" fmla="*/ 663247 h 979926"/>
              <a:gd name="connsiteX4" fmla="*/ 11240 w 1059440"/>
              <a:gd name="connsiteY4" fmla="*/ 0 h 979926"/>
              <a:gd name="connsiteX0" fmla="*/ 11240 w 1059440"/>
              <a:gd name="connsiteY0" fmla="*/ 0 h 986504"/>
              <a:gd name="connsiteX1" fmla="*/ 1059440 w 1059440"/>
              <a:gd name="connsiteY1" fmla="*/ 92126 h 986504"/>
              <a:gd name="connsiteX2" fmla="*/ 1059440 w 1059440"/>
              <a:gd name="connsiteY2" fmla="*/ 986504 h 986504"/>
              <a:gd name="connsiteX3" fmla="*/ 0 w 1059440"/>
              <a:gd name="connsiteY3" fmla="*/ 669825 h 986504"/>
              <a:gd name="connsiteX4" fmla="*/ 11240 w 1059440"/>
              <a:gd name="connsiteY4" fmla="*/ 0 h 986504"/>
              <a:gd name="connsiteX0" fmla="*/ 11240 w 1059440"/>
              <a:gd name="connsiteY0" fmla="*/ 0 h 986504"/>
              <a:gd name="connsiteX1" fmla="*/ 1034801 w 1059440"/>
              <a:gd name="connsiteY1" fmla="*/ 92126 h 986504"/>
              <a:gd name="connsiteX2" fmla="*/ 1059440 w 1059440"/>
              <a:gd name="connsiteY2" fmla="*/ 986504 h 986504"/>
              <a:gd name="connsiteX3" fmla="*/ 0 w 1059440"/>
              <a:gd name="connsiteY3" fmla="*/ 669825 h 986504"/>
              <a:gd name="connsiteX4" fmla="*/ 11240 w 1059440"/>
              <a:gd name="connsiteY4" fmla="*/ 0 h 986504"/>
              <a:gd name="connsiteX0" fmla="*/ 11240 w 1034801"/>
              <a:gd name="connsiteY0" fmla="*/ 0 h 986504"/>
              <a:gd name="connsiteX1" fmla="*/ 1034801 w 1034801"/>
              <a:gd name="connsiteY1" fmla="*/ 92126 h 986504"/>
              <a:gd name="connsiteX2" fmla="*/ 1034800 w 1034801"/>
              <a:gd name="connsiteY2" fmla="*/ 986504 h 986504"/>
              <a:gd name="connsiteX3" fmla="*/ 0 w 1034801"/>
              <a:gd name="connsiteY3" fmla="*/ 669825 h 986504"/>
              <a:gd name="connsiteX4" fmla="*/ 11240 w 1034801"/>
              <a:gd name="connsiteY4" fmla="*/ 0 h 986504"/>
              <a:gd name="connsiteX0" fmla="*/ 31772 w 1034801"/>
              <a:gd name="connsiteY0" fmla="*/ 0 h 986504"/>
              <a:gd name="connsiteX1" fmla="*/ 1034801 w 1034801"/>
              <a:gd name="connsiteY1" fmla="*/ 92126 h 986504"/>
              <a:gd name="connsiteX2" fmla="*/ 1034800 w 1034801"/>
              <a:gd name="connsiteY2" fmla="*/ 986504 h 986504"/>
              <a:gd name="connsiteX3" fmla="*/ 0 w 1034801"/>
              <a:gd name="connsiteY3" fmla="*/ 669825 h 986504"/>
              <a:gd name="connsiteX4" fmla="*/ 31772 w 1034801"/>
              <a:gd name="connsiteY4" fmla="*/ 0 h 986504"/>
              <a:gd name="connsiteX0" fmla="*/ 23560 w 1034801"/>
              <a:gd name="connsiteY0" fmla="*/ 0 h 982398"/>
              <a:gd name="connsiteX1" fmla="*/ 1034801 w 1034801"/>
              <a:gd name="connsiteY1" fmla="*/ 88020 h 982398"/>
              <a:gd name="connsiteX2" fmla="*/ 1034800 w 1034801"/>
              <a:gd name="connsiteY2" fmla="*/ 982398 h 982398"/>
              <a:gd name="connsiteX3" fmla="*/ 0 w 1034801"/>
              <a:gd name="connsiteY3" fmla="*/ 665719 h 982398"/>
              <a:gd name="connsiteX4" fmla="*/ 23560 w 1034801"/>
              <a:gd name="connsiteY4" fmla="*/ 0 h 982398"/>
              <a:gd name="connsiteX0" fmla="*/ 92 w 1011333"/>
              <a:gd name="connsiteY0" fmla="*/ 0 h 982398"/>
              <a:gd name="connsiteX1" fmla="*/ 1011333 w 1011333"/>
              <a:gd name="connsiteY1" fmla="*/ 88020 h 982398"/>
              <a:gd name="connsiteX2" fmla="*/ 1011332 w 1011333"/>
              <a:gd name="connsiteY2" fmla="*/ 982398 h 982398"/>
              <a:gd name="connsiteX3" fmla="*/ 50450 w 1011333"/>
              <a:gd name="connsiteY3" fmla="*/ 665719 h 982398"/>
              <a:gd name="connsiteX4" fmla="*/ 92 w 1011333"/>
              <a:gd name="connsiteY4" fmla="*/ 0 h 982398"/>
              <a:gd name="connsiteX0" fmla="*/ 658 w 1011899"/>
              <a:gd name="connsiteY0" fmla="*/ 0 h 982398"/>
              <a:gd name="connsiteX1" fmla="*/ 1011899 w 1011899"/>
              <a:gd name="connsiteY1" fmla="*/ 88020 h 982398"/>
              <a:gd name="connsiteX2" fmla="*/ 1011898 w 1011899"/>
              <a:gd name="connsiteY2" fmla="*/ 982398 h 982398"/>
              <a:gd name="connsiteX3" fmla="*/ 1738 w 1011899"/>
              <a:gd name="connsiteY3" fmla="*/ 669826 h 982398"/>
              <a:gd name="connsiteX4" fmla="*/ 658 w 1011899"/>
              <a:gd name="connsiteY4" fmla="*/ 0 h 982398"/>
              <a:gd name="connsiteX0" fmla="*/ 658 w 1011899"/>
              <a:gd name="connsiteY0" fmla="*/ 0 h 982398"/>
              <a:gd name="connsiteX1" fmla="*/ 1011899 w 1011899"/>
              <a:gd name="connsiteY1" fmla="*/ 88020 h 982398"/>
              <a:gd name="connsiteX2" fmla="*/ 1011898 w 1011899"/>
              <a:gd name="connsiteY2" fmla="*/ 982398 h 982398"/>
              <a:gd name="connsiteX3" fmla="*/ 1738 w 1011899"/>
              <a:gd name="connsiteY3" fmla="*/ 669826 h 982398"/>
              <a:gd name="connsiteX4" fmla="*/ 658 w 1011899"/>
              <a:gd name="connsiteY4" fmla="*/ 0 h 982398"/>
              <a:gd name="connsiteX0" fmla="*/ 3027 w 1014268"/>
              <a:gd name="connsiteY0" fmla="*/ 0 h 982398"/>
              <a:gd name="connsiteX1" fmla="*/ 1014268 w 1014268"/>
              <a:gd name="connsiteY1" fmla="*/ 88020 h 982398"/>
              <a:gd name="connsiteX2" fmla="*/ 1014267 w 1014268"/>
              <a:gd name="connsiteY2" fmla="*/ 982398 h 982398"/>
              <a:gd name="connsiteX3" fmla="*/ 0 w 1014268"/>
              <a:gd name="connsiteY3" fmla="*/ 669826 h 982398"/>
              <a:gd name="connsiteX4" fmla="*/ 3027 w 1014268"/>
              <a:gd name="connsiteY4" fmla="*/ 0 h 982398"/>
              <a:gd name="connsiteX0" fmla="*/ 545 w 1017519"/>
              <a:gd name="connsiteY0" fmla="*/ 0 h 979472"/>
              <a:gd name="connsiteX1" fmla="*/ 1017519 w 1017519"/>
              <a:gd name="connsiteY1" fmla="*/ 85094 h 979472"/>
              <a:gd name="connsiteX2" fmla="*/ 1017518 w 1017519"/>
              <a:gd name="connsiteY2" fmla="*/ 979472 h 979472"/>
              <a:gd name="connsiteX3" fmla="*/ 3251 w 1017519"/>
              <a:gd name="connsiteY3" fmla="*/ 666900 h 979472"/>
              <a:gd name="connsiteX4" fmla="*/ 545 w 1017519"/>
              <a:gd name="connsiteY4" fmla="*/ 0 h 979472"/>
              <a:gd name="connsiteX0" fmla="*/ 4939 w 1021913"/>
              <a:gd name="connsiteY0" fmla="*/ 0 h 979472"/>
              <a:gd name="connsiteX1" fmla="*/ 1021913 w 1021913"/>
              <a:gd name="connsiteY1" fmla="*/ 85094 h 979472"/>
              <a:gd name="connsiteX2" fmla="*/ 1021912 w 1021913"/>
              <a:gd name="connsiteY2" fmla="*/ 979472 h 979472"/>
              <a:gd name="connsiteX3" fmla="*/ 0 w 1021913"/>
              <a:gd name="connsiteY3" fmla="*/ 666900 h 979472"/>
              <a:gd name="connsiteX4" fmla="*/ 4939 w 1021913"/>
              <a:gd name="connsiteY4" fmla="*/ 0 h 979472"/>
              <a:gd name="connsiteX0" fmla="*/ 683 w 1023391"/>
              <a:gd name="connsiteY0" fmla="*/ 0 h 979472"/>
              <a:gd name="connsiteX1" fmla="*/ 1023391 w 1023391"/>
              <a:gd name="connsiteY1" fmla="*/ 85094 h 979472"/>
              <a:gd name="connsiteX2" fmla="*/ 1023390 w 1023391"/>
              <a:gd name="connsiteY2" fmla="*/ 979472 h 979472"/>
              <a:gd name="connsiteX3" fmla="*/ 1478 w 1023391"/>
              <a:gd name="connsiteY3" fmla="*/ 666900 h 979472"/>
              <a:gd name="connsiteX4" fmla="*/ 683 w 1023391"/>
              <a:gd name="connsiteY4" fmla="*/ 0 h 979472"/>
              <a:gd name="connsiteX0" fmla="*/ 683 w 1023391"/>
              <a:gd name="connsiteY0" fmla="*/ 0 h 985326"/>
              <a:gd name="connsiteX1" fmla="*/ 1023391 w 1023391"/>
              <a:gd name="connsiteY1" fmla="*/ 90948 h 985326"/>
              <a:gd name="connsiteX2" fmla="*/ 1023390 w 1023391"/>
              <a:gd name="connsiteY2" fmla="*/ 985326 h 985326"/>
              <a:gd name="connsiteX3" fmla="*/ 1478 w 1023391"/>
              <a:gd name="connsiteY3" fmla="*/ 672754 h 985326"/>
              <a:gd name="connsiteX4" fmla="*/ 683 w 1023391"/>
              <a:gd name="connsiteY4" fmla="*/ 0 h 985326"/>
              <a:gd name="connsiteX0" fmla="*/ 683 w 1025303"/>
              <a:gd name="connsiteY0" fmla="*/ 0 h 985326"/>
              <a:gd name="connsiteX1" fmla="*/ 1025303 w 1025303"/>
              <a:gd name="connsiteY1" fmla="*/ 93876 h 985326"/>
              <a:gd name="connsiteX2" fmla="*/ 1023390 w 1025303"/>
              <a:gd name="connsiteY2" fmla="*/ 985326 h 985326"/>
              <a:gd name="connsiteX3" fmla="*/ 1478 w 1025303"/>
              <a:gd name="connsiteY3" fmla="*/ 672754 h 985326"/>
              <a:gd name="connsiteX4" fmla="*/ 683 w 1025303"/>
              <a:gd name="connsiteY4" fmla="*/ 0 h 985326"/>
              <a:gd name="connsiteX0" fmla="*/ 683 w 1023392"/>
              <a:gd name="connsiteY0" fmla="*/ 0 h 985326"/>
              <a:gd name="connsiteX1" fmla="*/ 1023392 w 1023392"/>
              <a:gd name="connsiteY1" fmla="*/ 88021 h 985326"/>
              <a:gd name="connsiteX2" fmla="*/ 1023390 w 1023392"/>
              <a:gd name="connsiteY2" fmla="*/ 985326 h 985326"/>
              <a:gd name="connsiteX3" fmla="*/ 1478 w 1023392"/>
              <a:gd name="connsiteY3" fmla="*/ 672754 h 985326"/>
              <a:gd name="connsiteX4" fmla="*/ 683 w 1023392"/>
              <a:gd name="connsiteY4" fmla="*/ 0 h 985326"/>
              <a:gd name="connsiteX0" fmla="*/ 683 w 1025302"/>
              <a:gd name="connsiteY0" fmla="*/ 0 h 988252"/>
              <a:gd name="connsiteX1" fmla="*/ 1023392 w 1025302"/>
              <a:gd name="connsiteY1" fmla="*/ 88021 h 988252"/>
              <a:gd name="connsiteX2" fmla="*/ 1025302 w 1025302"/>
              <a:gd name="connsiteY2" fmla="*/ 988252 h 988252"/>
              <a:gd name="connsiteX3" fmla="*/ 1478 w 1025302"/>
              <a:gd name="connsiteY3" fmla="*/ 672754 h 988252"/>
              <a:gd name="connsiteX4" fmla="*/ 683 w 1025302"/>
              <a:gd name="connsiteY4" fmla="*/ 0 h 988252"/>
              <a:gd name="connsiteX0" fmla="*/ 683 w 1025302"/>
              <a:gd name="connsiteY0" fmla="*/ 0 h 988252"/>
              <a:gd name="connsiteX1" fmla="*/ 1023392 w 1025302"/>
              <a:gd name="connsiteY1" fmla="*/ 82167 h 988252"/>
              <a:gd name="connsiteX2" fmla="*/ 1025302 w 1025302"/>
              <a:gd name="connsiteY2" fmla="*/ 988252 h 988252"/>
              <a:gd name="connsiteX3" fmla="*/ 1478 w 1025302"/>
              <a:gd name="connsiteY3" fmla="*/ 672754 h 988252"/>
              <a:gd name="connsiteX4" fmla="*/ 683 w 1025302"/>
              <a:gd name="connsiteY4" fmla="*/ 0 h 988252"/>
              <a:gd name="connsiteX0" fmla="*/ 683 w 1029125"/>
              <a:gd name="connsiteY0" fmla="*/ 0 h 994106"/>
              <a:gd name="connsiteX1" fmla="*/ 1023392 w 1029125"/>
              <a:gd name="connsiteY1" fmla="*/ 82167 h 994106"/>
              <a:gd name="connsiteX2" fmla="*/ 1029125 w 1029125"/>
              <a:gd name="connsiteY2" fmla="*/ 994106 h 994106"/>
              <a:gd name="connsiteX3" fmla="*/ 1478 w 1029125"/>
              <a:gd name="connsiteY3" fmla="*/ 672754 h 994106"/>
              <a:gd name="connsiteX4" fmla="*/ 683 w 1029125"/>
              <a:gd name="connsiteY4" fmla="*/ 0 h 994106"/>
              <a:gd name="connsiteX0" fmla="*/ 683 w 1023392"/>
              <a:gd name="connsiteY0" fmla="*/ 0 h 994106"/>
              <a:gd name="connsiteX1" fmla="*/ 1023392 w 1023392"/>
              <a:gd name="connsiteY1" fmla="*/ 82167 h 994106"/>
              <a:gd name="connsiteX2" fmla="*/ 1023392 w 1023392"/>
              <a:gd name="connsiteY2" fmla="*/ 994106 h 994106"/>
              <a:gd name="connsiteX3" fmla="*/ 1478 w 1023392"/>
              <a:gd name="connsiteY3" fmla="*/ 672754 h 994106"/>
              <a:gd name="connsiteX4" fmla="*/ 683 w 1023392"/>
              <a:gd name="connsiteY4" fmla="*/ 0 h 994106"/>
              <a:gd name="connsiteX0" fmla="*/ 683 w 1025303"/>
              <a:gd name="connsiteY0" fmla="*/ 0 h 994106"/>
              <a:gd name="connsiteX1" fmla="*/ 1025303 w 1025303"/>
              <a:gd name="connsiteY1" fmla="*/ 90948 h 994106"/>
              <a:gd name="connsiteX2" fmla="*/ 1023392 w 1025303"/>
              <a:gd name="connsiteY2" fmla="*/ 994106 h 994106"/>
              <a:gd name="connsiteX3" fmla="*/ 1478 w 1025303"/>
              <a:gd name="connsiteY3" fmla="*/ 672754 h 994106"/>
              <a:gd name="connsiteX4" fmla="*/ 683 w 1025303"/>
              <a:gd name="connsiteY4" fmla="*/ 0 h 994106"/>
              <a:gd name="connsiteX0" fmla="*/ 683 w 1025303"/>
              <a:gd name="connsiteY0" fmla="*/ 0 h 994106"/>
              <a:gd name="connsiteX1" fmla="*/ 1025303 w 1025303"/>
              <a:gd name="connsiteY1" fmla="*/ 88021 h 994106"/>
              <a:gd name="connsiteX2" fmla="*/ 1023392 w 1025303"/>
              <a:gd name="connsiteY2" fmla="*/ 994106 h 994106"/>
              <a:gd name="connsiteX3" fmla="*/ 1478 w 1025303"/>
              <a:gd name="connsiteY3" fmla="*/ 672754 h 994106"/>
              <a:gd name="connsiteX4" fmla="*/ 683 w 1025303"/>
              <a:gd name="connsiteY4" fmla="*/ 0 h 994106"/>
              <a:gd name="connsiteX0" fmla="*/ 683 w 1025304"/>
              <a:gd name="connsiteY0" fmla="*/ 0 h 994106"/>
              <a:gd name="connsiteX1" fmla="*/ 1025303 w 1025304"/>
              <a:gd name="connsiteY1" fmla="*/ 88021 h 994106"/>
              <a:gd name="connsiteX2" fmla="*/ 1025304 w 1025304"/>
              <a:gd name="connsiteY2" fmla="*/ 994106 h 994106"/>
              <a:gd name="connsiteX3" fmla="*/ 1478 w 1025304"/>
              <a:gd name="connsiteY3" fmla="*/ 672754 h 994106"/>
              <a:gd name="connsiteX4" fmla="*/ 683 w 1025304"/>
              <a:gd name="connsiteY4" fmla="*/ 0 h 994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304" h="994106">
                <a:moveTo>
                  <a:pt x="683" y="0"/>
                </a:moveTo>
                <a:lnTo>
                  <a:pt x="1025303" y="88021"/>
                </a:lnTo>
                <a:cubicBezTo>
                  <a:pt x="1025303" y="390049"/>
                  <a:pt x="1025304" y="692078"/>
                  <a:pt x="1025304" y="994106"/>
                </a:cubicBezTo>
                <a:lnTo>
                  <a:pt x="1478" y="672754"/>
                </a:lnTo>
                <a:cubicBezTo>
                  <a:pt x="4128" y="452768"/>
                  <a:pt x="-1967" y="219986"/>
                  <a:pt x="683" y="0"/>
                </a:cubicBezTo>
                <a:close/>
              </a:path>
            </a:pathLst>
          </a:custGeom>
          <a:gradFill>
            <a:gsLst>
              <a:gs pos="0">
                <a:schemeClr val="accent4">
                  <a:lumMod val="70000"/>
                </a:schemeClr>
              </a:gs>
              <a:gs pos="100000">
                <a:schemeClr val="accent4"/>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74" name="Freeform 12">
            <a:extLst>
              <a:ext uri="{FF2B5EF4-FFF2-40B4-BE49-F238E27FC236}">
                <a16:creationId xmlns="" xmlns:a16="http://schemas.microsoft.com/office/drawing/2014/main" id="{96505A43-5210-4111-B78A-193E9E20FAED}"/>
              </a:ext>
            </a:extLst>
          </p:cNvPr>
          <p:cNvSpPr/>
          <p:nvPr/>
        </p:nvSpPr>
        <p:spPr>
          <a:xfrm>
            <a:off x="6417155" y="3791123"/>
            <a:ext cx="1092176" cy="826157"/>
          </a:xfrm>
          <a:custGeom>
            <a:avLst/>
            <a:gdLst>
              <a:gd name="connsiteX0" fmla="*/ 7951 w 1073426"/>
              <a:gd name="connsiteY0" fmla="*/ 644056 h 1160891"/>
              <a:gd name="connsiteX1" fmla="*/ 1073426 w 1073426"/>
              <a:gd name="connsiteY1" fmla="*/ 1160891 h 1160891"/>
              <a:gd name="connsiteX2" fmla="*/ 1049572 w 1073426"/>
              <a:gd name="connsiteY2" fmla="*/ 294199 h 1160891"/>
              <a:gd name="connsiteX3" fmla="*/ 0 w 1073426"/>
              <a:gd name="connsiteY3" fmla="*/ 0 h 1160891"/>
              <a:gd name="connsiteX4" fmla="*/ 7951 w 1073426"/>
              <a:gd name="connsiteY4" fmla="*/ 644056 h 1160891"/>
              <a:gd name="connsiteX0" fmla="*/ 7951 w 1073426"/>
              <a:gd name="connsiteY0" fmla="*/ 660502 h 1177337"/>
              <a:gd name="connsiteX1" fmla="*/ 1073426 w 1073426"/>
              <a:gd name="connsiteY1" fmla="*/ 1177337 h 1177337"/>
              <a:gd name="connsiteX2" fmla="*/ 1049572 w 1073426"/>
              <a:gd name="connsiteY2" fmla="*/ 310645 h 1177337"/>
              <a:gd name="connsiteX3" fmla="*/ 0 w 1073426"/>
              <a:gd name="connsiteY3" fmla="*/ 0 h 1177337"/>
              <a:gd name="connsiteX4" fmla="*/ 7951 w 1073426"/>
              <a:gd name="connsiteY4" fmla="*/ 660502 h 1177337"/>
              <a:gd name="connsiteX0" fmla="*/ 7951 w 1073426"/>
              <a:gd name="connsiteY0" fmla="*/ 660502 h 1177337"/>
              <a:gd name="connsiteX1" fmla="*/ 1073426 w 1073426"/>
              <a:gd name="connsiteY1" fmla="*/ 1177337 h 1177337"/>
              <a:gd name="connsiteX2" fmla="*/ 1049572 w 1073426"/>
              <a:gd name="connsiteY2" fmla="*/ 294199 h 1177337"/>
              <a:gd name="connsiteX3" fmla="*/ 0 w 1073426"/>
              <a:gd name="connsiteY3" fmla="*/ 0 h 1177337"/>
              <a:gd name="connsiteX4" fmla="*/ 7951 w 1073426"/>
              <a:gd name="connsiteY4" fmla="*/ 660502 h 1177337"/>
              <a:gd name="connsiteX0" fmla="*/ 11240 w 1073426"/>
              <a:gd name="connsiteY0" fmla="*/ 673659 h 1177337"/>
              <a:gd name="connsiteX1" fmla="*/ 1073426 w 1073426"/>
              <a:gd name="connsiteY1" fmla="*/ 1177337 h 1177337"/>
              <a:gd name="connsiteX2" fmla="*/ 1049572 w 1073426"/>
              <a:gd name="connsiteY2" fmla="*/ 294199 h 1177337"/>
              <a:gd name="connsiteX3" fmla="*/ 0 w 1073426"/>
              <a:gd name="connsiteY3" fmla="*/ 0 h 1177337"/>
              <a:gd name="connsiteX4" fmla="*/ 11240 w 1073426"/>
              <a:gd name="connsiteY4" fmla="*/ 673659 h 1177337"/>
              <a:gd name="connsiteX0" fmla="*/ 11240 w 1056980"/>
              <a:gd name="connsiteY0" fmla="*/ 673659 h 1180626"/>
              <a:gd name="connsiteX1" fmla="*/ 1056980 w 1056980"/>
              <a:gd name="connsiteY1" fmla="*/ 1180626 h 1180626"/>
              <a:gd name="connsiteX2" fmla="*/ 1049572 w 1056980"/>
              <a:gd name="connsiteY2" fmla="*/ 294199 h 1180626"/>
              <a:gd name="connsiteX3" fmla="*/ 0 w 1056980"/>
              <a:gd name="connsiteY3" fmla="*/ 0 h 1180626"/>
              <a:gd name="connsiteX4" fmla="*/ 11240 w 1056980"/>
              <a:gd name="connsiteY4" fmla="*/ 673659 h 1180626"/>
              <a:gd name="connsiteX0" fmla="*/ 1372 w 1056980"/>
              <a:gd name="connsiteY0" fmla="*/ 673659 h 1180626"/>
              <a:gd name="connsiteX1" fmla="*/ 1056980 w 1056980"/>
              <a:gd name="connsiteY1" fmla="*/ 1180626 h 1180626"/>
              <a:gd name="connsiteX2" fmla="*/ 1049572 w 1056980"/>
              <a:gd name="connsiteY2" fmla="*/ 294199 h 1180626"/>
              <a:gd name="connsiteX3" fmla="*/ 0 w 1056980"/>
              <a:gd name="connsiteY3" fmla="*/ 0 h 1180626"/>
              <a:gd name="connsiteX4" fmla="*/ 1372 w 1056980"/>
              <a:gd name="connsiteY4" fmla="*/ 673659 h 1180626"/>
              <a:gd name="connsiteX0" fmla="*/ 1372 w 1063102"/>
              <a:gd name="connsiteY0" fmla="*/ 673659 h 1180626"/>
              <a:gd name="connsiteX1" fmla="*/ 1056980 w 1063102"/>
              <a:gd name="connsiteY1" fmla="*/ 1180626 h 1180626"/>
              <a:gd name="connsiteX2" fmla="*/ 1062729 w 1063102"/>
              <a:gd name="connsiteY2" fmla="*/ 294199 h 1180626"/>
              <a:gd name="connsiteX3" fmla="*/ 0 w 1063102"/>
              <a:gd name="connsiteY3" fmla="*/ 0 h 1180626"/>
              <a:gd name="connsiteX4" fmla="*/ 1372 w 1063102"/>
              <a:gd name="connsiteY4" fmla="*/ 673659 h 1180626"/>
              <a:gd name="connsiteX0" fmla="*/ 1372 w 1056980"/>
              <a:gd name="connsiteY0" fmla="*/ 673659 h 1180626"/>
              <a:gd name="connsiteX1" fmla="*/ 1056980 w 1056980"/>
              <a:gd name="connsiteY1" fmla="*/ 1180626 h 1180626"/>
              <a:gd name="connsiteX2" fmla="*/ 1029876 w 1056980"/>
              <a:gd name="connsiteY2" fmla="*/ 298304 h 1180626"/>
              <a:gd name="connsiteX3" fmla="*/ 0 w 1056980"/>
              <a:gd name="connsiteY3" fmla="*/ 0 h 1180626"/>
              <a:gd name="connsiteX4" fmla="*/ 1372 w 1056980"/>
              <a:gd name="connsiteY4" fmla="*/ 673659 h 1180626"/>
              <a:gd name="connsiteX0" fmla="*/ 1372 w 1056980"/>
              <a:gd name="connsiteY0" fmla="*/ 673659 h 1180626"/>
              <a:gd name="connsiteX1" fmla="*/ 1056980 w 1056980"/>
              <a:gd name="connsiteY1" fmla="*/ 1180626 h 1180626"/>
              <a:gd name="connsiteX2" fmla="*/ 1029876 w 1056980"/>
              <a:gd name="connsiteY2" fmla="*/ 285985 h 1180626"/>
              <a:gd name="connsiteX3" fmla="*/ 0 w 1056980"/>
              <a:gd name="connsiteY3" fmla="*/ 0 h 1180626"/>
              <a:gd name="connsiteX4" fmla="*/ 1372 w 1056980"/>
              <a:gd name="connsiteY4" fmla="*/ 673659 h 1180626"/>
              <a:gd name="connsiteX0" fmla="*/ 1372 w 1036448"/>
              <a:gd name="connsiteY0" fmla="*/ 673659 h 1180626"/>
              <a:gd name="connsiteX1" fmla="*/ 1036448 w 1036448"/>
              <a:gd name="connsiteY1" fmla="*/ 1180626 h 1180626"/>
              <a:gd name="connsiteX2" fmla="*/ 1029876 w 1036448"/>
              <a:gd name="connsiteY2" fmla="*/ 285985 h 1180626"/>
              <a:gd name="connsiteX3" fmla="*/ 0 w 1036448"/>
              <a:gd name="connsiteY3" fmla="*/ 0 h 1180626"/>
              <a:gd name="connsiteX4" fmla="*/ 1372 w 1036448"/>
              <a:gd name="connsiteY4" fmla="*/ 673659 h 1180626"/>
              <a:gd name="connsiteX0" fmla="*/ 154 w 1035230"/>
              <a:gd name="connsiteY0" fmla="*/ 673659 h 1180626"/>
              <a:gd name="connsiteX1" fmla="*/ 1035230 w 1035230"/>
              <a:gd name="connsiteY1" fmla="*/ 1180626 h 1180626"/>
              <a:gd name="connsiteX2" fmla="*/ 1028658 w 1035230"/>
              <a:gd name="connsiteY2" fmla="*/ 285985 h 1180626"/>
              <a:gd name="connsiteX3" fmla="*/ 27528 w 1035230"/>
              <a:gd name="connsiteY3" fmla="*/ 0 h 1180626"/>
              <a:gd name="connsiteX4" fmla="*/ 154 w 1035230"/>
              <a:gd name="connsiteY4" fmla="*/ 673659 h 1180626"/>
              <a:gd name="connsiteX0" fmla="*/ 60 w 1035136"/>
              <a:gd name="connsiteY0" fmla="*/ 673659 h 1180626"/>
              <a:gd name="connsiteX1" fmla="*/ 1035136 w 1035136"/>
              <a:gd name="connsiteY1" fmla="*/ 1180626 h 1180626"/>
              <a:gd name="connsiteX2" fmla="*/ 1028564 w 1035136"/>
              <a:gd name="connsiteY2" fmla="*/ 285985 h 1180626"/>
              <a:gd name="connsiteX3" fmla="*/ 80818 w 1035136"/>
              <a:gd name="connsiteY3" fmla="*/ 0 h 1180626"/>
              <a:gd name="connsiteX4" fmla="*/ 60 w 1035136"/>
              <a:gd name="connsiteY4" fmla="*/ 673659 h 1180626"/>
              <a:gd name="connsiteX0" fmla="*/ 152 w 1035228"/>
              <a:gd name="connsiteY0" fmla="*/ 669553 h 1176520"/>
              <a:gd name="connsiteX1" fmla="*/ 1035228 w 1035228"/>
              <a:gd name="connsiteY1" fmla="*/ 1176520 h 1176520"/>
              <a:gd name="connsiteX2" fmla="*/ 1028656 w 1035228"/>
              <a:gd name="connsiteY2" fmla="*/ 281879 h 1176520"/>
              <a:gd name="connsiteX3" fmla="*/ 27525 w 1035228"/>
              <a:gd name="connsiteY3" fmla="*/ 0 h 1176520"/>
              <a:gd name="connsiteX4" fmla="*/ 152 w 1035228"/>
              <a:gd name="connsiteY4" fmla="*/ 669553 h 1176520"/>
              <a:gd name="connsiteX0" fmla="*/ 62970 w 1007703"/>
              <a:gd name="connsiteY0" fmla="*/ 669553 h 1176520"/>
              <a:gd name="connsiteX1" fmla="*/ 1007703 w 1007703"/>
              <a:gd name="connsiteY1" fmla="*/ 1176520 h 1176520"/>
              <a:gd name="connsiteX2" fmla="*/ 1001131 w 1007703"/>
              <a:gd name="connsiteY2" fmla="*/ 281879 h 1176520"/>
              <a:gd name="connsiteX3" fmla="*/ 0 w 1007703"/>
              <a:gd name="connsiteY3" fmla="*/ 0 h 1176520"/>
              <a:gd name="connsiteX4" fmla="*/ 62970 w 1007703"/>
              <a:gd name="connsiteY4" fmla="*/ 669553 h 1176520"/>
              <a:gd name="connsiteX0" fmla="*/ 380 w 1014924"/>
              <a:gd name="connsiteY0" fmla="*/ 673659 h 1176520"/>
              <a:gd name="connsiteX1" fmla="*/ 1014924 w 1014924"/>
              <a:gd name="connsiteY1" fmla="*/ 1176520 h 1176520"/>
              <a:gd name="connsiteX2" fmla="*/ 1008352 w 1014924"/>
              <a:gd name="connsiteY2" fmla="*/ 281879 h 1176520"/>
              <a:gd name="connsiteX3" fmla="*/ 7221 w 1014924"/>
              <a:gd name="connsiteY3" fmla="*/ 0 h 1176520"/>
              <a:gd name="connsiteX4" fmla="*/ 380 w 1014924"/>
              <a:gd name="connsiteY4" fmla="*/ 673659 h 1176520"/>
              <a:gd name="connsiteX0" fmla="*/ 543 w 1015087"/>
              <a:gd name="connsiteY0" fmla="*/ 673659 h 1176520"/>
              <a:gd name="connsiteX1" fmla="*/ 1015087 w 1015087"/>
              <a:gd name="connsiteY1" fmla="*/ 1176520 h 1176520"/>
              <a:gd name="connsiteX2" fmla="*/ 1008515 w 1015087"/>
              <a:gd name="connsiteY2" fmla="*/ 281879 h 1176520"/>
              <a:gd name="connsiteX3" fmla="*/ 3278 w 1015087"/>
              <a:gd name="connsiteY3" fmla="*/ 0 h 1176520"/>
              <a:gd name="connsiteX4" fmla="*/ 543 w 1015087"/>
              <a:gd name="connsiteY4" fmla="*/ 673659 h 1176520"/>
              <a:gd name="connsiteX0" fmla="*/ 1269 w 1015813"/>
              <a:gd name="connsiteY0" fmla="*/ 673659 h 1176520"/>
              <a:gd name="connsiteX1" fmla="*/ 1015813 w 1015813"/>
              <a:gd name="connsiteY1" fmla="*/ 1176520 h 1176520"/>
              <a:gd name="connsiteX2" fmla="*/ 1009241 w 1015813"/>
              <a:gd name="connsiteY2" fmla="*/ 281879 h 1176520"/>
              <a:gd name="connsiteX3" fmla="*/ 0 w 1015813"/>
              <a:gd name="connsiteY3" fmla="*/ 0 h 1176520"/>
              <a:gd name="connsiteX4" fmla="*/ 1269 w 1015813"/>
              <a:gd name="connsiteY4" fmla="*/ 673659 h 1176520"/>
              <a:gd name="connsiteX0" fmla="*/ 5273 w 1015813"/>
              <a:gd name="connsiteY0" fmla="*/ 673659 h 1176520"/>
              <a:gd name="connsiteX1" fmla="*/ 1015813 w 1015813"/>
              <a:gd name="connsiteY1" fmla="*/ 1176520 h 1176520"/>
              <a:gd name="connsiteX2" fmla="*/ 1009241 w 1015813"/>
              <a:gd name="connsiteY2" fmla="*/ 281879 h 1176520"/>
              <a:gd name="connsiteX3" fmla="*/ 0 w 1015813"/>
              <a:gd name="connsiteY3" fmla="*/ 0 h 1176520"/>
              <a:gd name="connsiteX4" fmla="*/ 5273 w 1015813"/>
              <a:gd name="connsiteY4" fmla="*/ 673659 h 1176520"/>
              <a:gd name="connsiteX0" fmla="*/ 5273 w 1015813"/>
              <a:gd name="connsiteY0" fmla="*/ 673659 h 1176520"/>
              <a:gd name="connsiteX1" fmla="*/ 1015813 w 1015813"/>
              <a:gd name="connsiteY1" fmla="*/ 1176520 h 1176520"/>
              <a:gd name="connsiteX2" fmla="*/ 1009241 w 1015813"/>
              <a:gd name="connsiteY2" fmla="*/ 281879 h 1176520"/>
              <a:gd name="connsiteX3" fmla="*/ 0 w 1015813"/>
              <a:gd name="connsiteY3" fmla="*/ 0 h 1176520"/>
              <a:gd name="connsiteX4" fmla="*/ 5273 w 1015813"/>
              <a:gd name="connsiteY4" fmla="*/ 673659 h 1176520"/>
              <a:gd name="connsiteX0" fmla="*/ 1269 w 1015813"/>
              <a:gd name="connsiteY0" fmla="*/ 673659 h 1176520"/>
              <a:gd name="connsiteX1" fmla="*/ 1015813 w 1015813"/>
              <a:gd name="connsiteY1" fmla="*/ 1176520 h 1176520"/>
              <a:gd name="connsiteX2" fmla="*/ 1009241 w 1015813"/>
              <a:gd name="connsiteY2" fmla="*/ 281879 h 1176520"/>
              <a:gd name="connsiteX3" fmla="*/ 0 w 1015813"/>
              <a:gd name="connsiteY3" fmla="*/ 0 h 1176520"/>
              <a:gd name="connsiteX4" fmla="*/ 1269 w 1015813"/>
              <a:gd name="connsiteY4" fmla="*/ 673659 h 1176520"/>
              <a:gd name="connsiteX0" fmla="*/ 8925 w 1023469"/>
              <a:gd name="connsiteY0" fmla="*/ 673659 h 1176520"/>
              <a:gd name="connsiteX1" fmla="*/ 1023469 w 1023469"/>
              <a:gd name="connsiteY1" fmla="*/ 1176520 h 1176520"/>
              <a:gd name="connsiteX2" fmla="*/ 1016897 w 1023469"/>
              <a:gd name="connsiteY2" fmla="*/ 281879 h 1176520"/>
              <a:gd name="connsiteX3" fmla="*/ 0 w 1023469"/>
              <a:gd name="connsiteY3" fmla="*/ 0 h 1176520"/>
              <a:gd name="connsiteX4" fmla="*/ 8925 w 1023469"/>
              <a:gd name="connsiteY4" fmla="*/ 673659 h 1176520"/>
              <a:gd name="connsiteX0" fmla="*/ 3183 w 1023469"/>
              <a:gd name="connsiteY0" fmla="*/ 673659 h 1176520"/>
              <a:gd name="connsiteX1" fmla="*/ 1023469 w 1023469"/>
              <a:gd name="connsiteY1" fmla="*/ 1176520 h 1176520"/>
              <a:gd name="connsiteX2" fmla="*/ 1016897 w 1023469"/>
              <a:gd name="connsiteY2" fmla="*/ 281879 h 1176520"/>
              <a:gd name="connsiteX3" fmla="*/ 0 w 1023469"/>
              <a:gd name="connsiteY3" fmla="*/ 0 h 1176520"/>
              <a:gd name="connsiteX4" fmla="*/ 3183 w 1023469"/>
              <a:gd name="connsiteY4" fmla="*/ 673659 h 1176520"/>
              <a:gd name="connsiteX0" fmla="*/ 3183 w 1023469"/>
              <a:gd name="connsiteY0" fmla="*/ 673659 h 1176520"/>
              <a:gd name="connsiteX1" fmla="*/ 1023469 w 1023469"/>
              <a:gd name="connsiteY1" fmla="*/ 1176520 h 1176520"/>
              <a:gd name="connsiteX2" fmla="*/ 1016897 w 1023469"/>
              <a:gd name="connsiteY2" fmla="*/ 281879 h 1176520"/>
              <a:gd name="connsiteX3" fmla="*/ 0 w 1023469"/>
              <a:gd name="connsiteY3" fmla="*/ 0 h 1176520"/>
              <a:gd name="connsiteX4" fmla="*/ 3183 w 1023469"/>
              <a:gd name="connsiteY4" fmla="*/ 673659 h 1176520"/>
              <a:gd name="connsiteX0" fmla="*/ 3183 w 1023469"/>
              <a:gd name="connsiteY0" fmla="*/ 673659 h 1176520"/>
              <a:gd name="connsiteX1" fmla="*/ 1023469 w 1023469"/>
              <a:gd name="connsiteY1" fmla="*/ 1176520 h 1176520"/>
              <a:gd name="connsiteX2" fmla="*/ 1016897 w 1023469"/>
              <a:gd name="connsiteY2" fmla="*/ 281879 h 1176520"/>
              <a:gd name="connsiteX3" fmla="*/ 0 w 1023469"/>
              <a:gd name="connsiteY3" fmla="*/ 0 h 1176520"/>
              <a:gd name="connsiteX4" fmla="*/ 3183 w 1023469"/>
              <a:gd name="connsiteY4" fmla="*/ 673659 h 1176520"/>
              <a:gd name="connsiteX0" fmla="*/ 3183 w 1023469"/>
              <a:gd name="connsiteY0" fmla="*/ 673659 h 1176520"/>
              <a:gd name="connsiteX1" fmla="*/ 1023469 w 1023469"/>
              <a:gd name="connsiteY1" fmla="*/ 1176520 h 1176520"/>
              <a:gd name="connsiteX2" fmla="*/ 1016897 w 1023469"/>
              <a:gd name="connsiteY2" fmla="*/ 281879 h 1176520"/>
              <a:gd name="connsiteX3" fmla="*/ 0 w 1023469"/>
              <a:gd name="connsiteY3" fmla="*/ 0 h 1176520"/>
              <a:gd name="connsiteX4" fmla="*/ 3183 w 1023469"/>
              <a:gd name="connsiteY4" fmla="*/ 673659 h 1176520"/>
              <a:gd name="connsiteX0" fmla="*/ 1268 w 1023469"/>
              <a:gd name="connsiteY0" fmla="*/ 673659 h 1176520"/>
              <a:gd name="connsiteX1" fmla="*/ 1023469 w 1023469"/>
              <a:gd name="connsiteY1" fmla="*/ 1176520 h 1176520"/>
              <a:gd name="connsiteX2" fmla="*/ 1016897 w 1023469"/>
              <a:gd name="connsiteY2" fmla="*/ 281879 h 1176520"/>
              <a:gd name="connsiteX3" fmla="*/ 0 w 1023469"/>
              <a:gd name="connsiteY3" fmla="*/ 0 h 1176520"/>
              <a:gd name="connsiteX4" fmla="*/ 1268 w 1023469"/>
              <a:gd name="connsiteY4" fmla="*/ 673659 h 1176520"/>
              <a:gd name="connsiteX0" fmla="*/ 1268 w 1025161"/>
              <a:gd name="connsiteY0" fmla="*/ 673659 h 1176520"/>
              <a:gd name="connsiteX1" fmla="*/ 1023469 w 1025161"/>
              <a:gd name="connsiteY1" fmla="*/ 1176520 h 1176520"/>
              <a:gd name="connsiteX2" fmla="*/ 1024554 w 1025161"/>
              <a:gd name="connsiteY2" fmla="*/ 281879 h 1176520"/>
              <a:gd name="connsiteX3" fmla="*/ 0 w 1025161"/>
              <a:gd name="connsiteY3" fmla="*/ 0 h 1176520"/>
              <a:gd name="connsiteX4" fmla="*/ 1268 w 1025161"/>
              <a:gd name="connsiteY4" fmla="*/ 673659 h 1176520"/>
              <a:gd name="connsiteX0" fmla="*/ 1268 w 1025161"/>
              <a:gd name="connsiteY0" fmla="*/ 673659 h 1176520"/>
              <a:gd name="connsiteX1" fmla="*/ 1023469 w 1025161"/>
              <a:gd name="connsiteY1" fmla="*/ 1176520 h 1176520"/>
              <a:gd name="connsiteX2" fmla="*/ 1024554 w 1025161"/>
              <a:gd name="connsiteY2" fmla="*/ 281879 h 1176520"/>
              <a:gd name="connsiteX3" fmla="*/ 0 w 1025161"/>
              <a:gd name="connsiteY3" fmla="*/ 0 h 1176520"/>
              <a:gd name="connsiteX4" fmla="*/ 1268 w 1025161"/>
              <a:gd name="connsiteY4" fmla="*/ 673659 h 1176520"/>
              <a:gd name="connsiteX0" fmla="*/ 1268 w 1025036"/>
              <a:gd name="connsiteY0" fmla="*/ 673659 h 1176520"/>
              <a:gd name="connsiteX1" fmla="*/ 1021556 w 1025036"/>
              <a:gd name="connsiteY1" fmla="*/ 1176520 h 1176520"/>
              <a:gd name="connsiteX2" fmla="*/ 1024554 w 1025036"/>
              <a:gd name="connsiteY2" fmla="*/ 281879 h 1176520"/>
              <a:gd name="connsiteX3" fmla="*/ 0 w 1025036"/>
              <a:gd name="connsiteY3" fmla="*/ 0 h 1176520"/>
              <a:gd name="connsiteX4" fmla="*/ 1268 w 1025036"/>
              <a:gd name="connsiteY4" fmla="*/ 673659 h 1176520"/>
              <a:gd name="connsiteX0" fmla="*/ 1268 w 1025384"/>
              <a:gd name="connsiteY0" fmla="*/ 673659 h 1179446"/>
              <a:gd name="connsiteX1" fmla="*/ 1025384 w 1025384"/>
              <a:gd name="connsiteY1" fmla="*/ 1179446 h 1179446"/>
              <a:gd name="connsiteX2" fmla="*/ 1024554 w 1025384"/>
              <a:gd name="connsiteY2" fmla="*/ 281879 h 1179446"/>
              <a:gd name="connsiteX3" fmla="*/ 0 w 1025384"/>
              <a:gd name="connsiteY3" fmla="*/ 0 h 1179446"/>
              <a:gd name="connsiteX4" fmla="*/ 1268 w 1025384"/>
              <a:gd name="connsiteY4" fmla="*/ 673659 h 1179446"/>
              <a:gd name="connsiteX0" fmla="*/ 1268 w 1025755"/>
              <a:gd name="connsiteY0" fmla="*/ 673659 h 1179446"/>
              <a:gd name="connsiteX1" fmla="*/ 1025384 w 1025755"/>
              <a:gd name="connsiteY1" fmla="*/ 1179446 h 1179446"/>
              <a:gd name="connsiteX2" fmla="*/ 1024554 w 1025755"/>
              <a:gd name="connsiteY2" fmla="*/ 281879 h 1179446"/>
              <a:gd name="connsiteX3" fmla="*/ 0 w 1025755"/>
              <a:gd name="connsiteY3" fmla="*/ 0 h 1179446"/>
              <a:gd name="connsiteX4" fmla="*/ 1268 w 1025755"/>
              <a:gd name="connsiteY4" fmla="*/ 673659 h 1179446"/>
              <a:gd name="connsiteX0" fmla="*/ 1268 w 1025755"/>
              <a:gd name="connsiteY0" fmla="*/ 673659 h 1179446"/>
              <a:gd name="connsiteX1" fmla="*/ 1025384 w 1025755"/>
              <a:gd name="connsiteY1" fmla="*/ 1179446 h 1179446"/>
              <a:gd name="connsiteX2" fmla="*/ 1024554 w 1025755"/>
              <a:gd name="connsiteY2" fmla="*/ 281879 h 1179446"/>
              <a:gd name="connsiteX3" fmla="*/ 0 w 1025755"/>
              <a:gd name="connsiteY3" fmla="*/ 0 h 1179446"/>
              <a:gd name="connsiteX4" fmla="*/ 1268 w 1025755"/>
              <a:gd name="connsiteY4" fmla="*/ 673659 h 1179446"/>
              <a:gd name="connsiteX0" fmla="*/ 1268 w 1025755"/>
              <a:gd name="connsiteY0" fmla="*/ 673659 h 1179446"/>
              <a:gd name="connsiteX1" fmla="*/ 1025384 w 1025755"/>
              <a:gd name="connsiteY1" fmla="*/ 1179446 h 1179446"/>
              <a:gd name="connsiteX2" fmla="*/ 1024554 w 1025755"/>
              <a:gd name="connsiteY2" fmla="*/ 276026 h 1179446"/>
              <a:gd name="connsiteX3" fmla="*/ 0 w 1025755"/>
              <a:gd name="connsiteY3" fmla="*/ 0 h 1179446"/>
              <a:gd name="connsiteX4" fmla="*/ 1268 w 1025755"/>
              <a:gd name="connsiteY4" fmla="*/ 673659 h 1179446"/>
              <a:gd name="connsiteX0" fmla="*/ 1268 w 1027264"/>
              <a:gd name="connsiteY0" fmla="*/ 673659 h 1179446"/>
              <a:gd name="connsiteX1" fmla="*/ 1025384 w 1027264"/>
              <a:gd name="connsiteY1" fmla="*/ 1179446 h 1179446"/>
              <a:gd name="connsiteX2" fmla="*/ 1026468 w 1027264"/>
              <a:gd name="connsiteY2" fmla="*/ 276026 h 1179446"/>
              <a:gd name="connsiteX3" fmla="*/ 0 w 1027264"/>
              <a:gd name="connsiteY3" fmla="*/ 0 h 1179446"/>
              <a:gd name="connsiteX4" fmla="*/ 1268 w 1027264"/>
              <a:gd name="connsiteY4" fmla="*/ 673659 h 1179446"/>
              <a:gd name="connsiteX0" fmla="*/ 1268 w 1027264"/>
              <a:gd name="connsiteY0" fmla="*/ 673659 h 1188227"/>
              <a:gd name="connsiteX1" fmla="*/ 1025384 w 1027264"/>
              <a:gd name="connsiteY1" fmla="*/ 1188227 h 1188227"/>
              <a:gd name="connsiteX2" fmla="*/ 1026468 w 1027264"/>
              <a:gd name="connsiteY2" fmla="*/ 276026 h 1188227"/>
              <a:gd name="connsiteX3" fmla="*/ 0 w 1027264"/>
              <a:gd name="connsiteY3" fmla="*/ 0 h 1188227"/>
              <a:gd name="connsiteX4" fmla="*/ 1268 w 1027264"/>
              <a:gd name="connsiteY4" fmla="*/ 673659 h 1188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7264" h="1188227">
                <a:moveTo>
                  <a:pt x="1268" y="673659"/>
                </a:moveTo>
                <a:lnTo>
                  <a:pt x="1025384" y="1188227"/>
                </a:lnTo>
                <a:cubicBezTo>
                  <a:pt x="1024830" y="881043"/>
                  <a:pt x="1028937" y="583209"/>
                  <a:pt x="1026468" y="276026"/>
                </a:cubicBezTo>
                <a:lnTo>
                  <a:pt x="0" y="0"/>
                </a:lnTo>
                <a:cubicBezTo>
                  <a:pt x="736" y="217612"/>
                  <a:pt x="532" y="441413"/>
                  <a:pt x="1268" y="673659"/>
                </a:cubicBezTo>
                <a:close/>
              </a:path>
            </a:pathLst>
          </a:custGeom>
          <a:gradFill>
            <a:gsLst>
              <a:gs pos="0">
                <a:schemeClr val="accent5">
                  <a:lumMod val="70000"/>
                </a:schemeClr>
              </a:gs>
              <a:gs pos="100000">
                <a:schemeClr val="accent5"/>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75" name="Freeform 13">
            <a:extLst>
              <a:ext uri="{FF2B5EF4-FFF2-40B4-BE49-F238E27FC236}">
                <a16:creationId xmlns="" xmlns:a16="http://schemas.microsoft.com/office/drawing/2014/main" id="{B8E7A458-050F-44D1-9181-61172CCF3E1B}"/>
              </a:ext>
            </a:extLst>
          </p:cNvPr>
          <p:cNvSpPr/>
          <p:nvPr/>
        </p:nvSpPr>
        <p:spPr>
          <a:xfrm>
            <a:off x="6417154" y="1408804"/>
            <a:ext cx="1091177" cy="812424"/>
          </a:xfrm>
          <a:custGeom>
            <a:avLst/>
            <a:gdLst>
              <a:gd name="connsiteX0" fmla="*/ 0 w 1026233"/>
              <a:gd name="connsiteY0" fmla="*/ 480225 h 1144645"/>
              <a:gd name="connsiteX1" fmla="*/ 16446 w 1026233"/>
              <a:gd name="connsiteY1" fmla="*/ 1144645 h 1144645"/>
              <a:gd name="connsiteX2" fmla="*/ 1026233 w 1026233"/>
              <a:gd name="connsiteY2" fmla="*/ 874930 h 1144645"/>
              <a:gd name="connsiteX3" fmla="*/ 1026233 w 1026233"/>
              <a:gd name="connsiteY3" fmla="*/ 0 h 1144645"/>
              <a:gd name="connsiteX4" fmla="*/ 0 w 1026233"/>
              <a:gd name="connsiteY4" fmla="*/ 480225 h 1144645"/>
              <a:gd name="connsiteX0" fmla="*/ 0 w 1026233"/>
              <a:gd name="connsiteY0" fmla="*/ 480225 h 1144645"/>
              <a:gd name="connsiteX1" fmla="*/ 6579 w 1026233"/>
              <a:gd name="connsiteY1" fmla="*/ 1144645 h 1144645"/>
              <a:gd name="connsiteX2" fmla="*/ 1026233 w 1026233"/>
              <a:gd name="connsiteY2" fmla="*/ 874930 h 1144645"/>
              <a:gd name="connsiteX3" fmla="*/ 1026233 w 1026233"/>
              <a:gd name="connsiteY3" fmla="*/ 0 h 1144645"/>
              <a:gd name="connsiteX4" fmla="*/ 0 w 1026233"/>
              <a:gd name="connsiteY4" fmla="*/ 480225 h 1144645"/>
              <a:gd name="connsiteX0" fmla="*/ 0 w 1026233"/>
              <a:gd name="connsiteY0" fmla="*/ 483514 h 1147934"/>
              <a:gd name="connsiteX1" fmla="*/ 6579 w 1026233"/>
              <a:gd name="connsiteY1" fmla="*/ 1147934 h 1147934"/>
              <a:gd name="connsiteX2" fmla="*/ 1026233 w 1026233"/>
              <a:gd name="connsiteY2" fmla="*/ 878219 h 1147934"/>
              <a:gd name="connsiteX3" fmla="*/ 1026233 w 1026233"/>
              <a:gd name="connsiteY3" fmla="*/ 0 h 1147934"/>
              <a:gd name="connsiteX4" fmla="*/ 0 w 1026233"/>
              <a:gd name="connsiteY4" fmla="*/ 483514 h 1147934"/>
              <a:gd name="connsiteX0" fmla="*/ 0 w 1026233"/>
              <a:gd name="connsiteY0" fmla="*/ 483514 h 1154512"/>
              <a:gd name="connsiteX1" fmla="*/ 9869 w 1026233"/>
              <a:gd name="connsiteY1" fmla="*/ 1154512 h 1154512"/>
              <a:gd name="connsiteX2" fmla="*/ 1026233 w 1026233"/>
              <a:gd name="connsiteY2" fmla="*/ 878219 h 1154512"/>
              <a:gd name="connsiteX3" fmla="*/ 1026233 w 1026233"/>
              <a:gd name="connsiteY3" fmla="*/ 0 h 1154512"/>
              <a:gd name="connsiteX4" fmla="*/ 0 w 1026233"/>
              <a:gd name="connsiteY4" fmla="*/ 483514 h 1154512"/>
              <a:gd name="connsiteX0" fmla="*/ 3288 w 1029521"/>
              <a:gd name="connsiteY0" fmla="*/ 483514 h 1154512"/>
              <a:gd name="connsiteX1" fmla="*/ 0 w 1029521"/>
              <a:gd name="connsiteY1" fmla="*/ 1154512 h 1154512"/>
              <a:gd name="connsiteX2" fmla="*/ 1029521 w 1029521"/>
              <a:gd name="connsiteY2" fmla="*/ 878219 h 1154512"/>
              <a:gd name="connsiteX3" fmla="*/ 1029521 w 1029521"/>
              <a:gd name="connsiteY3" fmla="*/ 0 h 1154512"/>
              <a:gd name="connsiteX4" fmla="*/ 3288 w 1029521"/>
              <a:gd name="connsiteY4" fmla="*/ 483514 h 1154512"/>
              <a:gd name="connsiteX0" fmla="*/ 3288 w 1032810"/>
              <a:gd name="connsiteY0" fmla="*/ 483514 h 1154512"/>
              <a:gd name="connsiteX1" fmla="*/ 0 w 1032810"/>
              <a:gd name="connsiteY1" fmla="*/ 1154512 h 1154512"/>
              <a:gd name="connsiteX2" fmla="*/ 1032810 w 1032810"/>
              <a:gd name="connsiteY2" fmla="*/ 888087 h 1154512"/>
              <a:gd name="connsiteX3" fmla="*/ 1029521 w 1032810"/>
              <a:gd name="connsiteY3" fmla="*/ 0 h 1154512"/>
              <a:gd name="connsiteX4" fmla="*/ 3288 w 1032810"/>
              <a:gd name="connsiteY4" fmla="*/ 483514 h 1154512"/>
              <a:gd name="connsiteX0" fmla="*/ 3288 w 1032810"/>
              <a:gd name="connsiteY0" fmla="*/ 483514 h 1154512"/>
              <a:gd name="connsiteX1" fmla="*/ 0 w 1032810"/>
              <a:gd name="connsiteY1" fmla="*/ 1154512 h 1154512"/>
              <a:gd name="connsiteX2" fmla="*/ 1032810 w 1032810"/>
              <a:gd name="connsiteY2" fmla="*/ 888087 h 1154512"/>
              <a:gd name="connsiteX3" fmla="*/ 1029521 w 1032810"/>
              <a:gd name="connsiteY3" fmla="*/ 0 h 1154512"/>
              <a:gd name="connsiteX4" fmla="*/ 3288 w 1032810"/>
              <a:gd name="connsiteY4" fmla="*/ 483514 h 1154512"/>
              <a:gd name="connsiteX0" fmla="*/ 3288 w 1032810"/>
              <a:gd name="connsiteY0" fmla="*/ 475300 h 1146298"/>
              <a:gd name="connsiteX1" fmla="*/ 0 w 1032810"/>
              <a:gd name="connsiteY1" fmla="*/ 1146298 h 1146298"/>
              <a:gd name="connsiteX2" fmla="*/ 1032810 w 1032810"/>
              <a:gd name="connsiteY2" fmla="*/ 879873 h 1146298"/>
              <a:gd name="connsiteX3" fmla="*/ 1000775 w 1032810"/>
              <a:gd name="connsiteY3" fmla="*/ 0 h 1146298"/>
              <a:gd name="connsiteX4" fmla="*/ 3288 w 1032810"/>
              <a:gd name="connsiteY4" fmla="*/ 475300 h 1146298"/>
              <a:gd name="connsiteX0" fmla="*/ 3288 w 1004064"/>
              <a:gd name="connsiteY0" fmla="*/ 475300 h 1146298"/>
              <a:gd name="connsiteX1" fmla="*/ 0 w 1004064"/>
              <a:gd name="connsiteY1" fmla="*/ 1146298 h 1146298"/>
              <a:gd name="connsiteX2" fmla="*/ 1004064 w 1004064"/>
              <a:gd name="connsiteY2" fmla="*/ 879873 h 1146298"/>
              <a:gd name="connsiteX3" fmla="*/ 1000775 w 1004064"/>
              <a:gd name="connsiteY3" fmla="*/ 0 h 1146298"/>
              <a:gd name="connsiteX4" fmla="*/ 3288 w 1004064"/>
              <a:gd name="connsiteY4" fmla="*/ 475300 h 1146298"/>
              <a:gd name="connsiteX0" fmla="*/ 3288 w 1009103"/>
              <a:gd name="connsiteY0" fmla="*/ 487620 h 1158618"/>
              <a:gd name="connsiteX1" fmla="*/ 0 w 1009103"/>
              <a:gd name="connsiteY1" fmla="*/ 1158618 h 1158618"/>
              <a:gd name="connsiteX2" fmla="*/ 1004064 w 1009103"/>
              <a:gd name="connsiteY2" fmla="*/ 892193 h 1158618"/>
              <a:gd name="connsiteX3" fmla="*/ 1008988 w 1009103"/>
              <a:gd name="connsiteY3" fmla="*/ 0 h 1158618"/>
              <a:gd name="connsiteX4" fmla="*/ 3288 w 1009103"/>
              <a:gd name="connsiteY4" fmla="*/ 487620 h 1158618"/>
              <a:gd name="connsiteX0" fmla="*/ 0 w 1018134"/>
              <a:gd name="connsiteY0" fmla="*/ 487620 h 1158618"/>
              <a:gd name="connsiteX1" fmla="*/ 9031 w 1018134"/>
              <a:gd name="connsiteY1" fmla="*/ 1158618 h 1158618"/>
              <a:gd name="connsiteX2" fmla="*/ 1013095 w 1018134"/>
              <a:gd name="connsiteY2" fmla="*/ 892193 h 1158618"/>
              <a:gd name="connsiteX3" fmla="*/ 1018019 w 1018134"/>
              <a:gd name="connsiteY3" fmla="*/ 0 h 1158618"/>
              <a:gd name="connsiteX4" fmla="*/ 0 w 1018134"/>
              <a:gd name="connsiteY4" fmla="*/ 487620 h 1158618"/>
              <a:gd name="connsiteX0" fmla="*/ 0 w 1022241"/>
              <a:gd name="connsiteY0" fmla="*/ 499939 h 1158618"/>
              <a:gd name="connsiteX1" fmla="*/ 13138 w 1022241"/>
              <a:gd name="connsiteY1" fmla="*/ 1158618 h 1158618"/>
              <a:gd name="connsiteX2" fmla="*/ 1017202 w 1022241"/>
              <a:gd name="connsiteY2" fmla="*/ 892193 h 1158618"/>
              <a:gd name="connsiteX3" fmla="*/ 1022126 w 1022241"/>
              <a:gd name="connsiteY3" fmla="*/ 0 h 1158618"/>
              <a:gd name="connsiteX4" fmla="*/ 0 w 1022241"/>
              <a:gd name="connsiteY4" fmla="*/ 499939 h 1158618"/>
              <a:gd name="connsiteX0" fmla="*/ 0 w 1030455"/>
              <a:gd name="connsiteY0" fmla="*/ 487620 h 1158618"/>
              <a:gd name="connsiteX1" fmla="*/ 21352 w 1030455"/>
              <a:gd name="connsiteY1" fmla="*/ 1158618 h 1158618"/>
              <a:gd name="connsiteX2" fmla="*/ 1025416 w 1030455"/>
              <a:gd name="connsiteY2" fmla="*/ 892193 h 1158618"/>
              <a:gd name="connsiteX3" fmla="*/ 1030340 w 1030455"/>
              <a:gd name="connsiteY3" fmla="*/ 0 h 1158618"/>
              <a:gd name="connsiteX4" fmla="*/ 0 w 1030455"/>
              <a:gd name="connsiteY4" fmla="*/ 487620 h 1158618"/>
              <a:gd name="connsiteX0" fmla="*/ 0 w 1025416"/>
              <a:gd name="connsiteY0" fmla="*/ 487620 h 1158618"/>
              <a:gd name="connsiteX1" fmla="*/ 21352 w 1025416"/>
              <a:gd name="connsiteY1" fmla="*/ 1158618 h 1158618"/>
              <a:gd name="connsiteX2" fmla="*/ 1025416 w 1025416"/>
              <a:gd name="connsiteY2" fmla="*/ 892193 h 1158618"/>
              <a:gd name="connsiteX3" fmla="*/ 1018021 w 1025416"/>
              <a:gd name="connsiteY3" fmla="*/ 0 h 1158618"/>
              <a:gd name="connsiteX4" fmla="*/ 0 w 1025416"/>
              <a:gd name="connsiteY4" fmla="*/ 487620 h 1158618"/>
              <a:gd name="connsiteX0" fmla="*/ 0 w 1021309"/>
              <a:gd name="connsiteY0" fmla="*/ 487620 h 1158618"/>
              <a:gd name="connsiteX1" fmla="*/ 21352 w 1021309"/>
              <a:gd name="connsiteY1" fmla="*/ 1158618 h 1158618"/>
              <a:gd name="connsiteX2" fmla="*/ 1021309 w 1021309"/>
              <a:gd name="connsiteY2" fmla="*/ 892193 h 1158618"/>
              <a:gd name="connsiteX3" fmla="*/ 1018021 w 1021309"/>
              <a:gd name="connsiteY3" fmla="*/ 0 h 1158618"/>
              <a:gd name="connsiteX4" fmla="*/ 0 w 1021309"/>
              <a:gd name="connsiteY4" fmla="*/ 487620 h 1158618"/>
              <a:gd name="connsiteX0" fmla="*/ 0 w 1018265"/>
              <a:gd name="connsiteY0" fmla="*/ 487620 h 1158618"/>
              <a:gd name="connsiteX1" fmla="*/ 21352 w 1018265"/>
              <a:gd name="connsiteY1" fmla="*/ 1158618 h 1158618"/>
              <a:gd name="connsiteX2" fmla="*/ 1017202 w 1018265"/>
              <a:gd name="connsiteY2" fmla="*/ 888087 h 1158618"/>
              <a:gd name="connsiteX3" fmla="*/ 1018021 w 1018265"/>
              <a:gd name="connsiteY3" fmla="*/ 0 h 1158618"/>
              <a:gd name="connsiteX4" fmla="*/ 0 w 1018265"/>
              <a:gd name="connsiteY4" fmla="*/ 487620 h 1158618"/>
              <a:gd name="connsiteX0" fmla="*/ 0 w 1018265"/>
              <a:gd name="connsiteY0" fmla="*/ 487620 h 1158618"/>
              <a:gd name="connsiteX1" fmla="*/ 21352 w 1018265"/>
              <a:gd name="connsiteY1" fmla="*/ 1158618 h 1158618"/>
              <a:gd name="connsiteX2" fmla="*/ 1017202 w 1018265"/>
              <a:gd name="connsiteY2" fmla="*/ 888087 h 1158618"/>
              <a:gd name="connsiteX3" fmla="*/ 1018021 w 1018265"/>
              <a:gd name="connsiteY3" fmla="*/ 0 h 1158618"/>
              <a:gd name="connsiteX4" fmla="*/ 0 w 1018265"/>
              <a:gd name="connsiteY4" fmla="*/ 487620 h 1158618"/>
              <a:gd name="connsiteX0" fmla="*/ 0 w 1018265"/>
              <a:gd name="connsiteY0" fmla="*/ 487620 h 1158618"/>
              <a:gd name="connsiteX1" fmla="*/ 21352 w 1018265"/>
              <a:gd name="connsiteY1" fmla="*/ 1158618 h 1158618"/>
              <a:gd name="connsiteX2" fmla="*/ 1017202 w 1018265"/>
              <a:gd name="connsiteY2" fmla="*/ 900407 h 1158618"/>
              <a:gd name="connsiteX3" fmla="*/ 1018021 w 1018265"/>
              <a:gd name="connsiteY3" fmla="*/ 0 h 1158618"/>
              <a:gd name="connsiteX4" fmla="*/ 0 w 1018265"/>
              <a:gd name="connsiteY4" fmla="*/ 487620 h 1158618"/>
              <a:gd name="connsiteX0" fmla="*/ 0 w 997733"/>
              <a:gd name="connsiteY0" fmla="*/ 487620 h 1158618"/>
              <a:gd name="connsiteX1" fmla="*/ 820 w 997733"/>
              <a:gd name="connsiteY1" fmla="*/ 1158618 h 1158618"/>
              <a:gd name="connsiteX2" fmla="*/ 996670 w 997733"/>
              <a:gd name="connsiteY2" fmla="*/ 900407 h 1158618"/>
              <a:gd name="connsiteX3" fmla="*/ 997489 w 997733"/>
              <a:gd name="connsiteY3" fmla="*/ 0 h 1158618"/>
              <a:gd name="connsiteX4" fmla="*/ 0 w 997733"/>
              <a:gd name="connsiteY4" fmla="*/ 487620 h 1158618"/>
              <a:gd name="connsiteX0" fmla="*/ 40247 w 996915"/>
              <a:gd name="connsiteY0" fmla="*/ 499939 h 1158618"/>
              <a:gd name="connsiteX1" fmla="*/ 2 w 996915"/>
              <a:gd name="connsiteY1" fmla="*/ 1158618 h 1158618"/>
              <a:gd name="connsiteX2" fmla="*/ 995852 w 996915"/>
              <a:gd name="connsiteY2" fmla="*/ 900407 h 1158618"/>
              <a:gd name="connsiteX3" fmla="*/ 996671 w 996915"/>
              <a:gd name="connsiteY3" fmla="*/ 0 h 1158618"/>
              <a:gd name="connsiteX4" fmla="*/ 40247 w 996915"/>
              <a:gd name="connsiteY4" fmla="*/ 499939 h 1158618"/>
              <a:gd name="connsiteX0" fmla="*/ 7398 w 996919"/>
              <a:gd name="connsiteY0" fmla="*/ 491726 h 1158618"/>
              <a:gd name="connsiteX1" fmla="*/ 6 w 996919"/>
              <a:gd name="connsiteY1" fmla="*/ 1158618 h 1158618"/>
              <a:gd name="connsiteX2" fmla="*/ 995856 w 996919"/>
              <a:gd name="connsiteY2" fmla="*/ 900407 h 1158618"/>
              <a:gd name="connsiteX3" fmla="*/ 996675 w 996919"/>
              <a:gd name="connsiteY3" fmla="*/ 0 h 1158618"/>
              <a:gd name="connsiteX4" fmla="*/ 7398 w 996919"/>
              <a:gd name="connsiteY4" fmla="*/ 491726 h 1158618"/>
              <a:gd name="connsiteX0" fmla="*/ 0 w 989521"/>
              <a:gd name="connsiteY0" fmla="*/ 491726 h 1158618"/>
              <a:gd name="connsiteX1" fmla="*/ 62419 w 989521"/>
              <a:gd name="connsiteY1" fmla="*/ 1158618 h 1158618"/>
              <a:gd name="connsiteX2" fmla="*/ 988458 w 989521"/>
              <a:gd name="connsiteY2" fmla="*/ 900407 h 1158618"/>
              <a:gd name="connsiteX3" fmla="*/ 989277 w 989521"/>
              <a:gd name="connsiteY3" fmla="*/ 0 h 1158618"/>
              <a:gd name="connsiteX4" fmla="*/ 0 w 989521"/>
              <a:gd name="connsiteY4" fmla="*/ 491726 h 1158618"/>
              <a:gd name="connsiteX0" fmla="*/ 3298 w 992819"/>
              <a:gd name="connsiteY0" fmla="*/ 491726 h 1158618"/>
              <a:gd name="connsiteX1" fmla="*/ 13 w 992819"/>
              <a:gd name="connsiteY1" fmla="*/ 1158618 h 1158618"/>
              <a:gd name="connsiteX2" fmla="*/ 991756 w 992819"/>
              <a:gd name="connsiteY2" fmla="*/ 900407 h 1158618"/>
              <a:gd name="connsiteX3" fmla="*/ 992575 w 992819"/>
              <a:gd name="connsiteY3" fmla="*/ 0 h 1158618"/>
              <a:gd name="connsiteX4" fmla="*/ 3298 w 992819"/>
              <a:gd name="connsiteY4" fmla="*/ 491726 h 1158618"/>
              <a:gd name="connsiteX0" fmla="*/ 0 w 993627"/>
              <a:gd name="connsiteY0" fmla="*/ 491726 h 1158618"/>
              <a:gd name="connsiteX1" fmla="*/ 821 w 993627"/>
              <a:gd name="connsiteY1" fmla="*/ 1158618 h 1158618"/>
              <a:gd name="connsiteX2" fmla="*/ 992564 w 993627"/>
              <a:gd name="connsiteY2" fmla="*/ 900407 h 1158618"/>
              <a:gd name="connsiteX3" fmla="*/ 993383 w 993627"/>
              <a:gd name="connsiteY3" fmla="*/ 0 h 1158618"/>
              <a:gd name="connsiteX4" fmla="*/ 0 w 993627"/>
              <a:gd name="connsiteY4" fmla="*/ 491726 h 1158618"/>
              <a:gd name="connsiteX0" fmla="*/ 0 w 998317"/>
              <a:gd name="connsiteY0" fmla="*/ 491726 h 1158618"/>
              <a:gd name="connsiteX1" fmla="*/ 821 w 998317"/>
              <a:gd name="connsiteY1" fmla="*/ 1158618 h 1158618"/>
              <a:gd name="connsiteX2" fmla="*/ 992564 w 998317"/>
              <a:gd name="connsiteY2" fmla="*/ 900407 h 1158618"/>
              <a:gd name="connsiteX3" fmla="*/ 998212 w 998317"/>
              <a:gd name="connsiteY3" fmla="*/ 0 h 1158618"/>
              <a:gd name="connsiteX4" fmla="*/ 0 w 998317"/>
              <a:gd name="connsiteY4" fmla="*/ 491726 h 1158618"/>
              <a:gd name="connsiteX0" fmla="*/ 0 w 1007051"/>
              <a:gd name="connsiteY0" fmla="*/ 491726 h 1158618"/>
              <a:gd name="connsiteX1" fmla="*/ 821 w 1007051"/>
              <a:gd name="connsiteY1" fmla="*/ 1158618 h 1158618"/>
              <a:gd name="connsiteX2" fmla="*/ 1007051 w 1007051"/>
              <a:gd name="connsiteY2" fmla="*/ 895578 h 1158618"/>
              <a:gd name="connsiteX3" fmla="*/ 998212 w 1007051"/>
              <a:gd name="connsiteY3" fmla="*/ 0 h 1158618"/>
              <a:gd name="connsiteX4" fmla="*/ 0 w 1007051"/>
              <a:gd name="connsiteY4" fmla="*/ 491726 h 1158618"/>
              <a:gd name="connsiteX0" fmla="*/ 0 w 1007051"/>
              <a:gd name="connsiteY0" fmla="*/ 487722 h 1158618"/>
              <a:gd name="connsiteX1" fmla="*/ 821 w 1007051"/>
              <a:gd name="connsiteY1" fmla="*/ 1158618 h 1158618"/>
              <a:gd name="connsiteX2" fmla="*/ 1007051 w 1007051"/>
              <a:gd name="connsiteY2" fmla="*/ 895578 h 1158618"/>
              <a:gd name="connsiteX3" fmla="*/ 998212 w 1007051"/>
              <a:gd name="connsiteY3" fmla="*/ 0 h 1158618"/>
              <a:gd name="connsiteX4" fmla="*/ 0 w 1007051"/>
              <a:gd name="connsiteY4" fmla="*/ 487722 h 1158618"/>
              <a:gd name="connsiteX0" fmla="*/ 0 w 1007051"/>
              <a:gd name="connsiteY0" fmla="*/ 487722 h 1162622"/>
              <a:gd name="connsiteX1" fmla="*/ 821 w 1007051"/>
              <a:gd name="connsiteY1" fmla="*/ 1162622 h 1162622"/>
              <a:gd name="connsiteX2" fmla="*/ 1007051 w 1007051"/>
              <a:gd name="connsiteY2" fmla="*/ 895578 h 1162622"/>
              <a:gd name="connsiteX3" fmla="*/ 998212 w 1007051"/>
              <a:gd name="connsiteY3" fmla="*/ 0 h 1162622"/>
              <a:gd name="connsiteX4" fmla="*/ 0 w 1007051"/>
              <a:gd name="connsiteY4" fmla="*/ 487722 h 1162622"/>
              <a:gd name="connsiteX0" fmla="*/ 0 w 1010637"/>
              <a:gd name="connsiteY0" fmla="*/ 487722 h 1162622"/>
              <a:gd name="connsiteX1" fmla="*/ 4407 w 1010637"/>
              <a:gd name="connsiteY1" fmla="*/ 1162622 h 1162622"/>
              <a:gd name="connsiteX2" fmla="*/ 1010637 w 1010637"/>
              <a:gd name="connsiteY2" fmla="*/ 895578 h 1162622"/>
              <a:gd name="connsiteX3" fmla="*/ 1001798 w 1010637"/>
              <a:gd name="connsiteY3" fmla="*/ 0 h 1162622"/>
              <a:gd name="connsiteX4" fmla="*/ 0 w 1010637"/>
              <a:gd name="connsiteY4" fmla="*/ 487722 h 1162622"/>
              <a:gd name="connsiteX0" fmla="*/ 0 w 1018255"/>
              <a:gd name="connsiteY0" fmla="*/ 487722 h 1162622"/>
              <a:gd name="connsiteX1" fmla="*/ 12025 w 1018255"/>
              <a:gd name="connsiteY1" fmla="*/ 1162622 h 1162622"/>
              <a:gd name="connsiteX2" fmla="*/ 1018255 w 1018255"/>
              <a:gd name="connsiteY2" fmla="*/ 895578 h 1162622"/>
              <a:gd name="connsiteX3" fmla="*/ 1009416 w 1018255"/>
              <a:gd name="connsiteY3" fmla="*/ 0 h 1162622"/>
              <a:gd name="connsiteX4" fmla="*/ 0 w 1018255"/>
              <a:gd name="connsiteY4" fmla="*/ 487722 h 1162622"/>
              <a:gd name="connsiteX0" fmla="*/ 0 w 1018255"/>
              <a:gd name="connsiteY0" fmla="*/ 487722 h 1159694"/>
              <a:gd name="connsiteX1" fmla="*/ 4408 w 1018255"/>
              <a:gd name="connsiteY1" fmla="*/ 1159694 h 1159694"/>
              <a:gd name="connsiteX2" fmla="*/ 1018255 w 1018255"/>
              <a:gd name="connsiteY2" fmla="*/ 895578 h 1159694"/>
              <a:gd name="connsiteX3" fmla="*/ 1009416 w 1018255"/>
              <a:gd name="connsiteY3" fmla="*/ 0 h 1159694"/>
              <a:gd name="connsiteX4" fmla="*/ 0 w 1018255"/>
              <a:gd name="connsiteY4" fmla="*/ 487722 h 1159694"/>
              <a:gd name="connsiteX0" fmla="*/ 0 w 1019191"/>
              <a:gd name="connsiteY0" fmla="*/ 493576 h 1165548"/>
              <a:gd name="connsiteX1" fmla="*/ 4408 w 1019191"/>
              <a:gd name="connsiteY1" fmla="*/ 1165548 h 1165548"/>
              <a:gd name="connsiteX2" fmla="*/ 1018255 w 1019191"/>
              <a:gd name="connsiteY2" fmla="*/ 901432 h 1165548"/>
              <a:gd name="connsiteX3" fmla="*/ 1018938 w 1019191"/>
              <a:gd name="connsiteY3" fmla="*/ 0 h 1165548"/>
              <a:gd name="connsiteX4" fmla="*/ 0 w 1019191"/>
              <a:gd name="connsiteY4" fmla="*/ 493576 h 1165548"/>
              <a:gd name="connsiteX0" fmla="*/ 0 w 1019191"/>
              <a:gd name="connsiteY0" fmla="*/ 493576 h 1165548"/>
              <a:gd name="connsiteX1" fmla="*/ 4408 w 1019191"/>
              <a:gd name="connsiteY1" fmla="*/ 1165548 h 1165548"/>
              <a:gd name="connsiteX2" fmla="*/ 1018255 w 1019191"/>
              <a:gd name="connsiteY2" fmla="*/ 901432 h 1165548"/>
              <a:gd name="connsiteX3" fmla="*/ 1018938 w 1019191"/>
              <a:gd name="connsiteY3" fmla="*/ 0 h 1165548"/>
              <a:gd name="connsiteX4" fmla="*/ 0 w 1019191"/>
              <a:gd name="connsiteY4" fmla="*/ 493576 h 1165548"/>
              <a:gd name="connsiteX0" fmla="*/ 0 w 1019191"/>
              <a:gd name="connsiteY0" fmla="*/ 493576 h 1171401"/>
              <a:gd name="connsiteX1" fmla="*/ 599 w 1019191"/>
              <a:gd name="connsiteY1" fmla="*/ 1171401 h 1171401"/>
              <a:gd name="connsiteX2" fmla="*/ 1018255 w 1019191"/>
              <a:gd name="connsiteY2" fmla="*/ 901432 h 1171401"/>
              <a:gd name="connsiteX3" fmla="*/ 1018938 w 1019191"/>
              <a:gd name="connsiteY3" fmla="*/ 0 h 1171401"/>
              <a:gd name="connsiteX4" fmla="*/ 0 w 1019191"/>
              <a:gd name="connsiteY4" fmla="*/ 493576 h 1171401"/>
              <a:gd name="connsiteX0" fmla="*/ 0 w 1022064"/>
              <a:gd name="connsiteY0" fmla="*/ 493576 h 1171401"/>
              <a:gd name="connsiteX1" fmla="*/ 599 w 1022064"/>
              <a:gd name="connsiteY1" fmla="*/ 1171401 h 1171401"/>
              <a:gd name="connsiteX2" fmla="*/ 1022064 w 1022064"/>
              <a:gd name="connsiteY2" fmla="*/ 901432 h 1171401"/>
              <a:gd name="connsiteX3" fmla="*/ 1018938 w 1022064"/>
              <a:gd name="connsiteY3" fmla="*/ 0 h 1171401"/>
              <a:gd name="connsiteX4" fmla="*/ 0 w 1022064"/>
              <a:gd name="connsiteY4" fmla="*/ 493576 h 1171401"/>
              <a:gd name="connsiteX0" fmla="*/ 0 w 1022064"/>
              <a:gd name="connsiteY0" fmla="*/ 493576 h 1171401"/>
              <a:gd name="connsiteX1" fmla="*/ 599 w 1022064"/>
              <a:gd name="connsiteY1" fmla="*/ 1171401 h 1171401"/>
              <a:gd name="connsiteX2" fmla="*/ 1022064 w 1022064"/>
              <a:gd name="connsiteY2" fmla="*/ 901432 h 1171401"/>
              <a:gd name="connsiteX3" fmla="*/ 1018938 w 1022064"/>
              <a:gd name="connsiteY3" fmla="*/ 0 h 1171401"/>
              <a:gd name="connsiteX4" fmla="*/ 0 w 1022064"/>
              <a:gd name="connsiteY4" fmla="*/ 493576 h 1171401"/>
              <a:gd name="connsiteX0" fmla="*/ 0 w 1020159"/>
              <a:gd name="connsiteY0" fmla="*/ 493576 h 1171401"/>
              <a:gd name="connsiteX1" fmla="*/ 599 w 1020159"/>
              <a:gd name="connsiteY1" fmla="*/ 1171401 h 1171401"/>
              <a:gd name="connsiteX2" fmla="*/ 1020159 w 1020159"/>
              <a:gd name="connsiteY2" fmla="*/ 901432 h 1171401"/>
              <a:gd name="connsiteX3" fmla="*/ 1018938 w 1020159"/>
              <a:gd name="connsiteY3" fmla="*/ 0 h 1171401"/>
              <a:gd name="connsiteX4" fmla="*/ 0 w 1020159"/>
              <a:gd name="connsiteY4" fmla="*/ 493576 h 1171401"/>
              <a:gd name="connsiteX0" fmla="*/ 0 w 1021095"/>
              <a:gd name="connsiteY0" fmla="*/ 493576 h 1171401"/>
              <a:gd name="connsiteX1" fmla="*/ 599 w 1021095"/>
              <a:gd name="connsiteY1" fmla="*/ 1171401 h 1171401"/>
              <a:gd name="connsiteX2" fmla="*/ 1020159 w 1021095"/>
              <a:gd name="connsiteY2" fmla="*/ 901432 h 1171401"/>
              <a:gd name="connsiteX3" fmla="*/ 1020842 w 1021095"/>
              <a:gd name="connsiteY3" fmla="*/ 0 h 1171401"/>
              <a:gd name="connsiteX4" fmla="*/ 0 w 1021095"/>
              <a:gd name="connsiteY4" fmla="*/ 493576 h 1171401"/>
              <a:gd name="connsiteX0" fmla="*/ 0 w 1021095"/>
              <a:gd name="connsiteY0" fmla="*/ 493576 h 1171401"/>
              <a:gd name="connsiteX1" fmla="*/ 599 w 1021095"/>
              <a:gd name="connsiteY1" fmla="*/ 1171401 h 1171401"/>
              <a:gd name="connsiteX2" fmla="*/ 1020159 w 1021095"/>
              <a:gd name="connsiteY2" fmla="*/ 901432 h 1171401"/>
              <a:gd name="connsiteX3" fmla="*/ 1020842 w 1021095"/>
              <a:gd name="connsiteY3" fmla="*/ 0 h 1171401"/>
              <a:gd name="connsiteX4" fmla="*/ 0 w 1021095"/>
              <a:gd name="connsiteY4" fmla="*/ 493576 h 1171401"/>
              <a:gd name="connsiteX0" fmla="*/ 0 w 1021095"/>
              <a:gd name="connsiteY0" fmla="*/ 493576 h 1171401"/>
              <a:gd name="connsiteX1" fmla="*/ 599 w 1021095"/>
              <a:gd name="connsiteY1" fmla="*/ 1171401 h 1171401"/>
              <a:gd name="connsiteX2" fmla="*/ 1020159 w 1021095"/>
              <a:gd name="connsiteY2" fmla="*/ 901432 h 1171401"/>
              <a:gd name="connsiteX3" fmla="*/ 1020842 w 1021095"/>
              <a:gd name="connsiteY3" fmla="*/ 0 h 1171401"/>
              <a:gd name="connsiteX4" fmla="*/ 0 w 1021095"/>
              <a:gd name="connsiteY4" fmla="*/ 493576 h 1171401"/>
              <a:gd name="connsiteX0" fmla="*/ 0 w 1020159"/>
              <a:gd name="connsiteY0" fmla="*/ 493576 h 1171401"/>
              <a:gd name="connsiteX1" fmla="*/ 599 w 1020159"/>
              <a:gd name="connsiteY1" fmla="*/ 1171401 h 1171401"/>
              <a:gd name="connsiteX2" fmla="*/ 1020159 w 1020159"/>
              <a:gd name="connsiteY2" fmla="*/ 901432 h 1171401"/>
              <a:gd name="connsiteX3" fmla="*/ 1018938 w 1020159"/>
              <a:gd name="connsiteY3" fmla="*/ 0 h 1171401"/>
              <a:gd name="connsiteX4" fmla="*/ 0 w 1020159"/>
              <a:gd name="connsiteY4" fmla="*/ 493576 h 1171401"/>
              <a:gd name="connsiteX0" fmla="*/ 0 w 1020159"/>
              <a:gd name="connsiteY0" fmla="*/ 493576 h 1171401"/>
              <a:gd name="connsiteX1" fmla="*/ 12024 w 1020159"/>
              <a:gd name="connsiteY1" fmla="*/ 1171401 h 1171401"/>
              <a:gd name="connsiteX2" fmla="*/ 1020159 w 1020159"/>
              <a:gd name="connsiteY2" fmla="*/ 901432 h 1171401"/>
              <a:gd name="connsiteX3" fmla="*/ 1018938 w 1020159"/>
              <a:gd name="connsiteY3" fmla="*/ 0 h 1171401"/>
              <a:gd name="connsiteX4" fmla="*/ 0 w 1020159"/>
              <a:gd name="connsiteY4" fmla="*/ 493576 h 1171401"/>
              <a:gd name="connsiteX0" fmla="*/ 0 w 1020159"/>
              <a:gd name="connsiteY0" fmla="*/ 493576 h 1174329"/>
              <a:gd name="connsiteX1" fmla="*/ 4406 w 1020159"/>
              <a:gd name="connsiteY1" fmla="*/ 1174329 h 1174329"/>
              <a:gd name="connsiteX2" fmla="*/ 1020159 w 1020159"/>
              <a:gd name="connsiteY2" fmla="*/ 901432 h 1174329"/>
              <a:gd name="connsiteX3" fmla="*/ 1018938 w 1020159"/>
              <a:gd name="connsiteY3" fmla="*/ 0 h 1174329"/>
              <a:gd name="connsiteX4" fmla="*/ 0 w 1020159"/>
              <a:gd name="connsiteY4" fmla="*/ 493576 h 1174329"/>
              <a:gd name="connsiteX0" fmla="*/ 0 w 1020159"/>
              <a:gd name="connsiteY0" fmla="*/ 493577 h 1174329"/>
              <a:gd name="connsiteX1" fmla="*/ 4406 w 1020159"/>
              <a:gd name="connsiteY1" fmla="*/ 1174329 h 1174329"/>
              <a:gd name="connsiteX2" fmla="*/ 1020159 w 1020159"/>
              <a:gd name="connsiteY2" fmla="*/ 901432 h 1174329"/>
              <a:gd name="connsiteX3" fmla="*/ 1018938 w 1020159"/>
              <a:gd name="connsiteY3" fmla="*/ 0 h 1174329"/>
              <a:gd name="connsiteX4" fmla="*/ 0 w 1020159"/>
              <a:gd name="connsiteY4" fmla="*/ 493577 h 1174329"/>
              <a:gd name="connsiteX0" fmla="*/ 0 w 1020159"/>
              <a:gd name="connsiteY0" fmla="*/ 493577 h 1174329"/>
              <a:gd name="connsiteX1" fmla="*/ 4406 w 1020159"/>
              <a:gd name="connsiteY1" fmla="*/ 1174329 h 1174329"/>
              <a:gd name="connsiteX2" fmla="*/ 1020159 w 1020159"/>
              <a:gd name="connsiteY2" fmla="*/ 901432 h 1174329"/>
              <a:gd name="connsiteX3" fmla="*/ 1018938 w 1020159"/>
              <a:gd name="connsiteY3" fmla="*/ 0 h 1174329"/>
              <a:gd name="connsiteX4" fmla="*/ 0 w 1020159"/>
              <a:gd name="connsiteY4" fmla="*/ 493577 h 1174329"/>
              <a:gd name="connsiteX0" fmla="*/ 0 w 1020159"/>
              <a:gd name="connsiteY0" fmla="*/ 493577 h 1168475"/>
              <a:gd name="connsiteX1" fmla="*/ 4406 w 1020159"/>
              <a:gd name="connsiteY1" fmla="*/ 1168475 h 1168475"/>
              <a:gd name="connsiteX2" fmla="*/ 1020159 w 1020159"/>
              <a:gd name="connsiteY2" fmla="*/ 901432 h 1168475"/>
              <a:gd name="connsiteX3" fmla="*/ 1018938 w 1020159"/>
              <a:gd name="connsiteY3" fmla="*/ 0 h 1168475"/>
              <a:gd name="connsiteX4" fmla="*/ 0 w 1020159"/>
              <a:gd name="connsiteY4" fmla="*/ 493577 h 1168475"/>
              <a:gd name="connsiteX0" fmla="*/ 0 w 1020159"/>
              <a:gd name="connsiteY0" fmla="*/ 493577 h 1168475"/>
              <a:gd name="connsiteX1" fmla="*/ 4406 w 1020159"/>
              <a:gd name="connsiteY1" fmla="*/ 1168475 h 1168475"/>
              <a:gd name="connsiteX2" fmla="*/ 1020159 w 1020159"/>
              <a:gd name="connsiteY2" fmla="*/ 901432 h 1168475"/>
              <a:gd name="connsiteX3" fmla="*/ 1018938 w 1020159"/>
              <a:gd name="connsiteY3" fmla="*/ 0 h 1168475"/>
              <a:gd name="connsiteX4" fmla="*/ 0 w 1020159"/>
              <a:gd name="connsiteY4" fmla="*/ 493577 h 1168475"/>
              <a:gd name="connsiteX0" fmla="*/ 0 w 1020159"/>
              <a:gd name="connsiteY0" fmla="*/ 493577 h 1168475"/>
              <a:gd name="connsiteX1" fmla="*/ 2502 w 1020159"/>
              <a:gd name="connsiteY1" fmla="*/ 1168475 h 1168475"/>
              <a:gd name="connsiteX2" fmla="*/ 1020159 w 1020159"/>
              <a:gd name="connsiteY2" fmla="*/ 901432 h 1168475"/>
              <a:gd name="connsiteX3" fmla="*/ 1018938 w 1020159"/>
              <a:gd name="connsiteY3" fmla="*/ 0 h 1168475"/>
              <a:gd name="connsiteX4" fmla="*/ 0 w 1020159"/>
              <a:gd name="connsiteY4" fmla="*/ 493577 h 1168475"/>
              <a:gd name="connsiteX0" fmla="*/ 0 w 1020159"/>
              <a:gd name="connsiteY0" fmla="*/ 493577 h 1171401"/>
              <a:gd name="connsiteX1" fmla="*/ 2502 w 1020159"/>
              <a:gd name="connsiteY1" fmla="*/ 1171401 h 1171401"/>
              <a:gd name="connsiteX2" fmla="*/ 1020159 w 1020159"/>
              <a:gd name="connsiteY2" fmla="*/ 901432 h 1171401"/>
              <a:gd name="connsiteX3" fmla="*/ 1018938 w 1020159"/>
              <a:gd name="connsiteY3" fmla="*/ 0 h 1171401"/>
              <a:gd name="connsiteX4" fmla="*/ 0 w 1020159"/>
              <a:gd name="connsiteY4" fmla="*/ 493577 h 1171401"/>
              <a:gd name="connsiteX0" fmla="*/ 0 w 1020159"/>
              <a:gd name="connsiteY0" fmla="*/ 493577 h 1165548"/>
              <a:gd name="connsiteX1" fmla="*/ 598 w 1020159"/>
              <a:gd name="connsiteY1" fmla="*/ 1165548 h 1165548"/>
              <a:gd name="connsiteX2" fmla="*/ 1020159 w 1020159"/>
              <a:gd name="connsiteY2" fmla="*/ 901432 h 1165548"/>
              <a:gd name="connsiteX3" fmla="*/ 1018938 w 1020159"/>
              <a:gd name="connsiteY3" fmla="*/ 0 h 1165548"/>
              <a:gd name="connsiteX4" fmla="*/ 0 w 1020159"/>
              <a:gd name="connsiteY4" fmla="*/ 493577 h 1165548"/>
              <a:gd name="connsiteX0" fmla="*/ 0 w 1021095"/>
              <a:gd name="connsiteY0" fmla="*/ 496503 h 1168474"/>
              <a:gd name="connsiteX1" fmla="*/ 598 w 1021095"/>
              <a:gd name="connsiteY1" fmla="*/ 1168474 h 1168474"/>
              <a:gd name="connsiteX2" fmla="*/ 1020159 w 1021095"/>
              <a:gd name="connsiteY2" fmla="*/ 904358 h 1168474"/>
              <a:gd name="connsiteX3" fmla="*/ 1020842 w 1021095"/>
              <a:gd name="connsiteY3" fmla="*/ 0 h 1168474"/>
              <a:gd name="connsiteX4" fmla="*/ 0 w 1021095"/>
              <a:gd name="connsiteY4" fmla="*/ 496503 h 1168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095" h="1168474">
                <a:moveTo>
                  <a:pt x="0" y="496503"/>
                </a:moveTo>
                <a:cubicBezTo>
                  <a:pt x="273" y="720169"/>
                  <a:pt x="325" y="944808"/>
                  <a:pt x="598" y="1168474"/>
                </a:cubicBezTo>
                <a:lnTo>
                  <a:pt x="1020159" y="904358"/>
                </a:lnTo>
                <a:cubicBezTo>
                  <a:pt x="1019063" y="608329"/>
                  <a:pt x="1021938" y="296029"/>
                  <a:pt x="1020842" y="0"/>
                </a:cubicBezTo>
                <a:lnTo>
                  <a:pt x="0" y="496503"/>
                </a:lnTo>
                <a:close/>
              </a:path>
            </a:pathLst>
          </a:custGeom>
          <a:gradFill>
            <a:gsLst>
              <a:gs pos="0">
                <a:schemeClr val="accent1">
                  <a:lumMod val="70000"/>
                </a:schemeClr>
              </a:gs>
              <a:gs pos="100000">
                <a:schemeClr val="accent1">
                  <a:lumMod val="10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dirty="0"/>
          </a:p>
        </p:txBody>
      </p:sp>
      <p:sp>
        <p:nvSpPr>
          <p:cNvPr id="76" name="Rectangle 75">
            <a:extLst>
              <a:ext uri="{FF2B5EF4-FFF2-40B4-BE49-F238E27FC236}">
                <a16:creationId xmlns="" xmlns:a16="http://schemas.microsoft.com/office/drawing/2014/main" id="{64A6B0B7-BC65-4036-B5B6-0CB2EE517D2C}"/>
              </a:ext>
            </a:extLst>
          </p:cNvPr>
          <p:cNvSpPr/>
          <p:nvPr/>
        </p:nvSpPr>
        <p:spPr>
          <a:xfrm>
            <a:off x="7529048" y="1431369"/>
            <a:ext cx="901190" cy="585910"/>
          </a:xfrm>
          <a:prstGeom prst="rect">
            <a:avLst/>
          </a:prstGeom>
          <a:no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77" name="Rectangle 76">
            <a:extLst>
              <a:ext uri="{FF2B5EF4-FFF2-40B4-BE49-F238E27FC236}">
                <a16:creationId xmlns="" xmlns:a16="http://schemas.microsoft.com/office/drawing/2014/main" id="{2EBF5B11-7498-4B19-B347-E998E6C7FCB4}"/>
              </a:ext>
            </a:extLst>
          </p:cNvPr>
          <p:cNvSpPr/>
          <p:nvPr/>
        </p:nvSpPr>
        <p:spPr>
          <a:xfrm>
            <a:off x="7529048" y="2074947"/>
            <a:ext cx="901190" cy="585910"/>
          </a:xfrm>
          <a:prstGeom prst="rect">
            <a:avLst/>
          </a:prstGeom>
          <a:no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78" name="Rectangle 77">
            <a:extLst>
              <a:ext uri="{FF2B5EF4-FFF2-40B4-BE49-F238E27FC236}">
                <a16:creationId xmlns="" xmlns:a16="http://schemas.microsoft.com/office/drawing/2014/main" id="{F0323E9B-9E4F-49F3-8195-88215BCC9226}"/>
              </a:ext>
            </a:extLst>
          </p:cNvPr>
          <p:cNvSpPr/>
          <p:nvPr/>
        </p:nvSpPr>
        <p:spPr>
          <a:xfrm>
            <a:off x="7529048" y="2718525"/>
            <a:ext cx="901190" cy="585910"/>
          </a:xfrm>
          <a:prstGeom prst="rect">
            <a:avLst/>
          </a:prstGeom>
          <a:no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79" name="Rectangle 78">
            <a:extLst>
              <a:ext uri="{FF2B5EF4-FFF2-40B4-BE49-F238E27FC236}">
                <a16:creationId xmlns="" xmlns:a16="http://schemas.microsoft.com/office/drawing/2014/main" id="{A738CF98-C278-469B-A0BB-E3F1DA3E0AB8}"/>
              </a:ext>
            </a:extLst>
          </p:cNvPr>
          <p:cNvSpPr/>
          <p:nvPr/>
        </p:nvSpPr>
        <p:spPr>
          <a:xfrm>
            <a:off x="7529048" y="3362103"/>
            <a:ext cx="901190" cy="585910"/>
          </a:xfrm>
          <a:prstGeom prst="rect">
            <a:avLst/>
          </a:prstGeom>
          <a:no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80" name="Rectangle 79">
            <a:extLst>
              <a:ext uri="{FF2B5EF4-FFF2-40B4-BE49-F238E27FC236}">
                <a16:creationId xmlns="" xmlns:a16="http://schemas.microsoft.com/office/drawing/2014/main" id="{FBB11708-AC32-41E1-A9F6-41C4BDCD4783}"/>
              </a:ext>
            </a:extLst>
          </p:cNvPr>
          <p:cNvSpPr/>
          <p:nvPr/>
        </p:nvSpPr>
        <p:spPr>
          <a:xfrm>
            <a:off x="7529048" y="4005681"/>
            <a:ext cx="901190" cy="585910"/>
          </a:xfrm>
          <a:prstGeom prst="rect">
            <a:avLst/>
          </a:prstGeom>
          <a:no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141" name="TextBox 140">
            <a:extLst>
              <a:ext uri="{FF2B5EF4-FFF2-40B4-BE49-F238E27FC236}">
                <a16:creationId xmlns="" xmlns:a16="http://schemas.microsoft.com/office/drawing/2014/main" id="{E287D45E-EBBC-4F23-95D0-B6FE586588C0}"/>
              </a:ext>
            </a:extLst>
          </p:cNvPr>
          <p:cNvSpPr txBox="1"/>
          <p:nvPr/>
        </p:nvSpPr>
        <p:spPr>
          <a:xfrm>
            <a:off x="1326400" y="3911279"/>
            <a:ext cx="1345067" cy="253916"/>
          </a:xfrm>
          <a:prstGeom prst="rect">
            <a:avLst/>
          </a:prstGeom>
          <a:noFill/>
        </p:spPr>
        <p:txBody>
          <a:bodyPr wrap="square" rtlCol="0">
            <a:spAutoFit/>
          </a:bodyPr>
          <a:lstStyle/>
          <a:p>
            <a:pPr algn="ctr"/>
            <a:r>
              <a:rPr lang="en-US" altLang="ko-KR" sz="1050" b="1" dirty="0" smtClean="0">
                <a:solidFill>
                  <a:schemeClr val="bg1"/>
                </a:solidFill>
                <a:cs typeface="Arial" pitchFamily="34" charset="0"/>
              </a:rPr>
              <a:t>Residual Type</a:t>
            </a:r>
            <a:endParaRPr lang="ko-KR" altLang="en-US" sz="1050" b="1" dirty="0">
              <a:solidFill>
                <a:schemeClr val="bg1"/>
              </a:solidFill>
              <a:cs typeface="Arial" pitchFamily="34" charset="0"/>
            </a:endParaRPr>
          </a:p>
        </p:txBody>
      </p:sp>
      <p:sp>
        <p:nvSpPr>
          <p:cNvPr id="142" name="TextBox 141">
            <a:extLst>
              <a:ext uri="{FF2B5EF4-FFF2-40B4-BE49-F238E27FC236}">
                <a16:creationId xmlns="" xmlns:a16="http://schemas.microsoft.com/office/drawing/2014/main" id="{71B6288E-3CD7-41FE-AEA4-6279665858A4}"/>
              </a:ext>
            </a:extLst>
          </p:cNvPr>
          <p:cNvSpPr txBox="1"/>
          <p:nvPr/>
        </p:nvSpPr>
        <p:spPr>
          <a:xfrm>
            <a:off x="3490251" y="3855059"/>
            <a:ext cx="2453926" cy="230832"/>
          </a:xfrm>
          <a:prstGeom prst="rect">
            <a:avLst/>
          </a:prstGeom>
          <a:noFill/>
        </p:spPr>
        <p:txBody>
          <a:bodyPr wrap="square" rtlCol="0">
            <a:spAutoFit/>
          </a:bodyPr>
          <a:lstStyle/>
          <a:p>
            <a:pPr algn="ctr"/>
            <a:r>
              <a:rPr lang="en-US" sz="900" dirty="0">
                <a:solidFill>
                  <a:schemeClr val="bg1"/>
                </a:solidFill>
              </a:rPr>
              <a:t>M</a:t>
            </a:r>
            <a:r>
              <a:rPr lang="en-US" sz="900" dirty="0" smtClean="0">
                <a:solidFill>
                  <a:schemeClr val="bg1"/>
                </a:solidFill>
              </a:rPr>
              <a:t>ainly </a:t>
            </a:r>
            <a:r>
              <a:rPr lang="en-US" sz="900" dirty="0">
                <a:solidFill>
                  <a:schemeClr val="bg1"/>
                </a:solidFill>
              </a:rPr>
              <a:t>the presence of negative symptoms</a:t>
            </a:r>
            <a:endParaRPr lang="ko-KR" altLang="en-US" sz="900" dirty="0">
              <a:solidFill>
                <a:schemeClr val="bg1"/>
              </a:solidFill>
            </a:endParaRPr>
          </a:p>
        </p:txBody>
      </p:sp>
      <p:sp>
        <p:nvSpPr>
          <p:cNvPr id="143" name="TextBox 142">
            <a:extLst>
              <a:ext uri="{FF2B5EF4-FFF2-40B4-BE49-F238E27FC236}">
                <a16:creationId xmlns="" xmlns:a16="http://schemas.microsoft.com/office/drawing/2014/main" id="{8DDA237D-EF4C-4AAE-A83C-CB1DB6CBD9C2}"/>
              </a:ext>
            </a:extLst>
          </p:cNvPr>
          <p:cNvSpPr txBox="1"/>
          <p:nvPr/>
        </p:nvSpPr>
        <p:spPr>
          <a:xfrm>
            <a:off x="1115616" y="3401978"/>
            <a:ext cx="1555851" cy="253916"/>
          </a:xfrm>
          <a:prstGeom prst="rect">
            <a:avLst/>
          </a:prstGeom>
          <a:noFill/>
        </p:spPr>
        <p:txBody>
          <a:bodyPr wrap="square" rtlCol="0">
            <a:spAutoFit/>
          </a:bodyPr>
          <a:lstStyle/>
          <a:p>
            <a:pPr algn="ctr"/>
            <a:r>
              <a:rPr lang="en-US" altLang="ko-KR" sz="1050" b="1" dirty="0" smtClean="0">
                <a:solidFill>
                  <a:schemeClr val="bg1"/>
                </a:solidFill>
                <a:cs typeface="Arial" pitchFamily="34" charset="0"/>
              </a:rPr>
              <a:t>Undifferentiated Type</a:t>
            </a:r>
            <a:endParaRPr lang="ko-KR" altLang="en-US" sz="1050" b="1" dirty="0">
              <a:solidFill>
                <a:schemeClr val="bg1"/>
              </a:solidFill>
              <a:cs typeface="Arial" pitchFamily="34" charset="0"/>
            </a:endParaRPr>
          </a:p>
        </p:txBody>
      </p:sp>
      <p:sp>
        <p:nvSpPr>
          <p:cNvPr id="144" name="TextBox 143">
            <a:extLst>
              <a:ext uri="{FF2B5EF4-FFF2-40B4-BE49-F238E27FC236}">
                <a16:creationId xmlns="" xmlns:a16="http://schemas.microsoft.com/office/drawing/2014/main" id="{B8F9EDC9-D84E-4071-914F-4B62B16D8C2A}"/>
              </a:ext>
            </a:extLst>
          </p:cNvPr>
          <p:cNvSpPr txBox="1"/>
          <p:nvPr/>
        </p:nvSpPr>
        <p:spPr>
          <a:xfrm>
            <a:off x="3490251" y="3345757"/>
            <a:ext cx="2453926" cy="369332"/>
          </a:xfrm>
          <a:prstGeom prst="rect">
            <a:avLst/>
          </a:prstGeom>
          <a:noFill/>
        </p:spPr>
        <p:txBody>
          <a:bodyPr wrap="square" rtlCol="0">
            <a:spAutoFit/>
          </a:bodyPr>
          <a:lstStyle/>
          <a:p>
            <a:pPr algn="ctr"/>
            <a:r>
              <a:rPr lang="en-US" sz="900" dirty="0">
                <a:solidFill>
                  <a:schemeClr val="bg1"/>
                </a:solidFill>
              </a:rPr>
              <a:t>C</a:t>
            </a:r>
            <a:r>
              <a:rPr lang="en-US" sz="900" dirty="0" smtClean="0">
                <a:solidFill>
                  <a:schemeClr val="bg1"/>
                </a:solidFill>
              </a:rPr>
              <a:t>haracteristic </a:t>
            </a:r>
            <a:r>
              <a:rPr lang="en-US" sz="900" dirty="0">
                <a:solidFill>
                  <a:schemeClr val="bg1"/>
                </a:solidFill>
              </a:rPr>
              <a:t>of more than one subtype or </a:t>
            </a:r>
            <a:endParaRPr lang="en-US" sz="900" dirty="0" smtClean="0">
              <a:solidFill>
                <a:schemeClr val="bg1"/>
              </a:solidFill>
            </a:endParaRPr>
          </a:p>
          <a:p>
            <a:pPr algn="ctr"/>
            <a:r>
              <a:rPr lang="en-US" sz="900" dirty="0" smtClean="0">
                <a:solidFill>
                  <a:schemeClr val="bg1"/>
                </a:solidFill>
              </a:rPr>
              <a:t>none </a:t>
            </a:r>
            <a:r>
              <a:rPr lang="en-US" sz="900" dirty="0">
                <a:solidFill>
                  <a:schemeClr val="bg1"/>
                </a:solidFill>
              </a:rPr>
              <a:t>of the subtypes</a:t>
            </a:r>
          </a:p>
        </p:txBody>
      </p:sp>
      <p:sp>
        <p:nvSpPr>
          <p:cNvPr id="145" name="TextBox 144">
            <a:extLst>
              <a:ext uri="{FF2B5EF4-FFF2-40B4-BE49-F238E27FC236}">
                <a16:creationId xmlns="" xmlns:a16="http://schemas.microsoft.com/office/drawing/2014/main" id="{7F4A7DD2-9F46-40ED-B524-863A768B61AE}"/>
              </a:ext>
            </a:extLst>
          </p:cNvPr>
          <p:cNvSpPr txBox="1"/>
          <p:nvPr/>
        </p:nvSpPr>
        <p:spPr>
          <a:xfrm>
            <a:off x="1326400" y="2892676"/>
            <a:ext cx="1345067" cy="253916"/>
          </a:xfrm>
          <a:prstGeom prst="rect">
            <a:avLst/>
          </a:prstGeom>
          <a:noFill/>
        </p:spPr>
        <p:txBody>
          <a:bodyPr wrap="square" rtlCol="0">
            <a:spAutoFit/>
          </a:bodyPr>
          <a:lstStyle/>
          <a:p>
            <a:pPr algn="ctr"/>
            <a:r>
              <a:rPr lang="en-US" altLang="ko-KR" sz="1050" b="1" dirty="0" smtClean="0">
                <a:solidFill>
                  <a:schemeClr val="bg1"/>
                </a:solidFill>
                <a:cs typeface="Arial" pitchFamily="34" charset="0"/>
              </a:rPr>
              <a:t>Catatonic Type</a:t>
            </a:r>
            <a:endParaRPr lang="ko-KR" altLang="en-US" sz="1050" b="1" dirty="0">
              <a:solidFill>
                <a:schemeClr val="bg1"/>
              </a:solidFill>
              <a:cs typeface="Arial" pitchFamily="34" charset="0"/>
            </a:endParaRPr>
          </a:p>
        </p:txBody>
      </p:sp>
      <p:sp>
        <p:nvSpPr>
          <p:cNvPr id="146" name="TextBox 145">
            <a:extLst>
              <a:ext uri="{FF2B5EF4-FFF2-40B4-BE49-F238E27FC236}">
                <a16:creationId xmlns="" xmlns:a16="http://schemas.microsoft.com/office/drawing/2014/main" id="{AFF4C4DE-78A0-4723-A9E2-35EC43CDCF91}"/>
              </a:ext>
            </a:extLst>
          </p:cNvPr>
          <p:cNvSpPr txBox="1"/>
          <p:nvPr/>
        </p:nvSpPr>
        <p:spPr>
          <a:xfrm>
            <a:off x="2954315" y="2734057"/>
            <a:ext cx="4291885" cy="507831"/>
          </a:xfrm>
          <a:prstGeom prst="rect">
            <a:avLst/>
          </a:prstGeom>
          <a:noFill/>
        </p:spPr>
        <p:txBody>
          <a:bodyPr wrap="square" rtlCol="0">
            <a:spAutoFit/>
          </a:bodyPr>
          <a:lstStyle/>
          <a:p>
            <a:pPr marL="171450" indent="-171450" algn="ctr">
              <a:buFontTx/>
              <a:buChar char="-"/>
            </a:pPr>
            <a:r>
              <a:rPr lang="en-US" sz="900" dirty="0" smtClean="0">
                <a:solidFill>
                  <a:schemeClr val="bg1"/>
                </a:solidFill>
              </a:rPr>
              <a:t>Motor immobility - </a:t>
            </a:r>
            <a:r>
              <a:rPr lang="en-US" sz="900" dirty="0">
                <a:solidFill>
                  <a:schemeClr val="bg1"/>
                </a:solidFill>
              </a:rPr>
              <a:t>Excessive purposeless motor </a:t>
            </a:r>
            <a:r>
              <a:rPr lang="en-US" sz="900" dirty="0" smtClean="0">
                <a:solidFill>
                  <a:schemeClr val="bg1"/>
                </a:solidFill>
              </a:rPr>
              <a:t>activity</a:t>
            </a:r>
          </a:p>
          <a:p>
            <a:pPr algn="ctr"/>
            <a:r>
              <a:rPr lang="en-US" sz="900" dirty="0" smtClean="0">
                <a:solidFill>
                  <a:schemeClr val="bg1"/>
                </a:solidFill>
              </a:rPr>
              <a:t> </a:t>
            </a:r>
            <a:r>
              <a:rPr lang="en-US" sz="900" dirty="0">
                <a:solidFill>
                  <a:schemeClr val="bg1"/>
                </a:solidFill>
              </a:rPr>
              <a:t>- </a:t>
            </a:r>
            <a:r>
              <a:rPr lang="en-US" sz="900" dirty="0" smtClean="0">
                <a:solidFill>
                  <a:schemeClr val="bg1"/>
                </a:solidFill>
              </a:rPr>
              <a:t>Echolalia  or </a:t>
            </a:r>
            <a:r>
              <a:rPr lang="en-US" sz="900" dirty="0" err="1" smtClean="0">
                <a:solidFill>
                  <a:schemeClr val="bg1"/>
                </a:solidFill>
              </a:rPr>
              <a:t>echopraxia</a:t>
            </a:r>
            <a:r>
              <a:rPr lang="en-US" sz="900" dirty="0">
                <a:solidFill>
                  <a:schemeClr val="bg1"/>
                </a:solidFill>
              </a:rPr>
              <a:t> </a:t>
            </a:r>
            <a:r>
              <a:rPr lang="en-US" sz="900" dirty="0" smtClean="0">
                <a:solidFill>
                  <a:schemeClr val="bg1"/>
                </a:solidFill>
              </a:rPr>
              <a:t>-Extreme </a:t>
            </a:r>
            <a:r>
              <a:rPr lang="en-US" sz="900" dirty="0">
                <a:solidFill>
                  <a:schemeClr val="bg1"/>
                </a:solidFill>
              </a:rPr>
              <a:t>negativism or </a:t>
            </a:r>
            <a:r>
              <a:rPr lang="en-US" sz="900" dirty="0" err="1" smtClean="0">
                <a:solidFill>
                  <a:schemeClr val="bg1"/>
                </a:solidFill>
              </a:rPr>
              <a:t>mutism</a:t>
            </a:r>
            <a:r>
              <a:rPr lang="en-US" sz="900" dirty="0">
                <a:solidFill>
                  <a:schemeClr val="bg1"/>
                </a:solidFill>
              </a:rPr>
              <a:t> </a:t>
            </a:r>
            <a:endParaRPr lang="en-US" sz="900" dirty="0" smtClean="0">
              <a:solidFill>
                <a:schemeClr val="bg1"/>
              </a:solidFill>
            </a:endParaRPr>
          </a:p>
          <a:p>
            <a:pPr algn="ctr"/>
            <a:r>
              <a:rPr lang="en-US" sz="900" dirty="0" smtClean="0">
                <a:solidFill>
                  <a:schemeClr val="bg1"/>
                </a:solidFill>
              </a:rPr>
              <a:t>- </a:t>
            </a:r>
            <a:r>
              <a:rPr lang="en-US" sz="900" dirty="0">
                <a:solidFill>
                  <a:schemeClr val="bg1"/>
                </a:solidFill>
              </a:rPr>
              <a:t>Peculiar voluntary movements or </a:t>
            </a:r>
            <a:r>
              <a:rPr lang="en-US" sz="900" dirty="0" smtClean="0">
                <a:solidFill>
                  <a:schemeClr val="bg1"/>
                </a:solidFill>
              </a:rPr>
              <a:t>posturing</a:t>
            </a:r>
            <a:endParaRPr lang="en-US" sz="900" dirty="0">
              <a:solidFill>
                <a:schemeClr val="bg1"/>
              </a:solidFill>
            </a:endParaRPr>
          </a:p>
        </p:txBody>
      </p:sp>
      <p:sp>
        <p:nvSpPr>
          <p:cNvPr id="147" name="TextBox 146">
            <a:extLst>
              <a:ext uri="{FF2B5EF4-FFF2-40B4-BE49-F238E27FC236}">
                <a16:creationId xmlns="" xmlns:a16="http://schemas.microsoft.com/office/drawing/2014/main" id="{4F186B10-9EF3-4EF3-807B-A4632F3F8F9D}"/>
              </a:ext>
            </a:extLst>
          </p:cNvPr>
          <p:cNvSpPr txBox="1"/>
          <p:nvPr/>
        </p:nvSpPr>
        <p:spPr>
          <a:xfrm>
            <a:off x="1187624" y="2383374"/>
            <a:ext cx="1555851" cy="253916"/>
          </a:xfrm>
          <a:prstGeom prst="rect">
            <a:avLst/>
          </a:prstGeom>
          <a:noFill/>
        </p:spPr>
        <p:txBody>
          <a:bodyPr wrap="square" rtlCol="0">
            <a:spAutoFit/>
          </a:bodyPr>
          <a:lstStyle/>
          <a:p>
            <a:pPr algn="ctr"/>
            <a:r>
              <a:rPr lang="en-US" altLang="ko-KR" sz="1050" b="1" dirty="0" smtClean="0">
                <a:solidFill>
                  <a:schemeClr val="bg1"/>
                </a:solidFill>
                <a:cs typeface="Arial" pitchFamily="34" charset="0"/>
              </a:rPr>
              <a:t>Disorganized Type</a:t>
            </a:r>
            <a:endParaRPr lang="ko-KR" altLang="en-US" sz="1050" b="1" dirty="0">
              <a:solidFill>
                <a:schemeClr val="bg1"/>
              </a:solidFill>
              <a:cs typeface="Arial" pitchFamily="34" charset="0"/>
            </a:endParaRPr>
          </a:p>
        </p:txBody>
      </p:sp>
      <p:sp>
        <p:nvSpPr>
          <p:cNvPr id="148" name="TextBox 147">
            <a:extLst>
              <a:ext uri="{FF2B5EF4-FFF2-40B4-BE49-F238E27FC236}">
                <a16:creationId xmlns="" xmlns:a16="http://schemas.microsoft.com/office/drawing/2014/main" id="{91489FBD-8E96-4F8A-B6F1-4DD06A35117F}"/>
              </a:ext>
            </a:extLst>
          </p:cNvPr>
          <p:cNvSpPr txBox="1"/>
          <p:nvPr/>
        </p:nvSpPr>
        <p:spPr>
          <a:xfrm>
            <a:off x="3490250" y="2211710"/>
            <a:ext cx="2644053" cy="646331"/>
          </a:xfrm>
          <a:prstGeom prst="rect">
            <a:avLst/>
          </a:prstGeom>
          <a:noFill/>
        </p:spPr>
        <p:txBody>
          <a:bodyPr wrap="square" rtlCol="0">
            <a:spAutoFit/>
          </a:bodyPr>
          <a:lstStyle/>
          <a:p>
            <a:pPr algn="ctr"/>
            <a:r>
              <a:rPr lang="en-US" sz="900" dirty="0">
                <a:solidFill>
                  <a:schemeClr val="bg1"/>
                </a:solidFill>
              </a:rPr>
              <a:t>P</a:t>
            </a:r>
            <a:r>
              <a:rPr lang="en-US" sz="900" dirty="0" smtClean="0">
                <a:solidFill>
                  <a:schemeClr val="bg1"/>
                </a:solidFill>
              </a:rPr>
              <a:t>oor </a:t>
            </a:r>
            <a:r>
              <a:rPr lang="en-US" sz="900" dirty="0">
                <a:solidFill>
                  <a:schemeClr val="bg1"/>
                </a:solidFill>
              </a:rPr>
              <a:t>functioning type, early </a:t>
            </a:r>
            <a:r>
              <a:rPr lang="en-US" sz="900" dirty="0" smtClean="0">
                <a:solidFill>
                  <a:schemeClr val="bg1"/>
                </a:solidFill>
              </a:rPr>
              <a:t>onset</a:t>
            </a:r>
          </a:p>
          <a:p>
            <a:pPr algn="ctr"/>
            <a:r>
              <a:rPr lang="en-US" sz="900" dirty="0" smtClean="0">
                <a:solidFill>
                  <a:schemeClr val="bg1"/>
                </a:solidFill>
              </a:rPr>
              <a:t>-Disorganized speech -Disorganized </a:t>
            </a:r>
            <a:r>
              <a:rPr lang="en-US" sz="900" dirty="0">
                <a:solidFill>
                  <a:schemeClr val="bg1"/>
                </a:solidFill>
              </a:rPr>
              <a:t>behavior</a:t>
            </a:r>
          </a:p>
          <a:p>
            <a:pPr algn="ctr"/>
            <a:r>
              <a:rPr lang="en-US" sz="900" dirty="0">
                <a:solidFill>
                  <a:schemeClr val="bg1"/>
                </a:solidFill>
              </a:rPr>
              <a:t>- Flat or inappropriate affect </a:t>
            </a:r>
          </a:p>
          <a:p>
            <a:pPr algn="ctr"/>
            <a:endParaRPr lang="ko-KR" altLang="en-US" sz="900" dirty="0">
              <a:solidFill>
                <a:schemeClr val="bg1"/>
              </a:solidFill>
            </a:endParaRPr>
          </a:p>
        </p:txBody>
      </p:sp>
      <p:sp>
        <p:nvSpPr>
          <p:cNvPr id="149" name="TextBox 148">
            <a:extLst>
              <a:ext uri="{FF2B5EF4-FFF2-40B4-BE49-F238E27FC236}">
                <a16:creationId xmlns="" xmlns:a16="http://schemas.microsoft.com/office/drawing/2014/main" id="{388879CF-3F02-45BE-A0D8-3BD2901C69AA}"/>
              </a:ext>
            </a:extLst>
          </p:cNvPr>
          <p:cNvSpPr txBox="1"/>
          <p:nvPr/>
        </p:nvSpPr>
        <p:spPr>
          <a:xfrm>
            <a:off x="1326400" y="1874072"/>
            <a:ext cx="1345067" cy="253916"/>
          </a:xfrm>
          <a:prstGeom prst="rect">
            <a:avLst/>
          </a:prstGeom>
          <a:noFill/>
        </p:spPr>
        <p:txBody>
          <a:bodyPr wrap="square" rtlCol="0">
            <a:spAutoFit/>
          </a:bodyPr>
          <a:lstStyle/>
          <a:p>
            <a:pPr algn="ctr"/>
            <a:r>
              <a:rPr lang="en-US" sz="1050" b="1" dirty="0">
                <a:solidFill>
                  <a:schemeClr val="bg1"/>
                </a:solidFill>
                <a:cs typeface="Arial" pitchFamily="34" charset="0"/>
              </a:rPr>
              <a:t>Paranoid </a:t>
            </a:r>
            <a:r>
              <a:rPr lang="en-US" sz="1050" b="1" dirty="0" smtClean="0">
                <a:solidFill>
                  <a:schemeClr val="bg1"/>
                </a:solidFill>
                <a:cs typeface="Arial" pitchFamily="34" charset="0"/>
              </a:rPr>
              <a:t>Type</a:t>
            </a:r>
            <a:endParaRPr lang="ko-KR" altLang="en-US" sz="1050" b="1" dirty="0">
              <a:solidFill>
                <a:schemeClr val="bg1"/>
              </a:solidFill>
              <a:cs typeface="Arial" pitchFamily="34" charset="0"/>
            </a:endParaRPr>
          </a:p>
        </p:txBody>
      </p:sp>
      <p:sp>
        <p:nvSpPr>
          <p:cNvPr id="150" name="TextBox 149">
            <a:extLst>
              <a:ext uri="{FF2B5EF4-FFF2-40B4-BE49-F238E27FC236}">
                <a16:creationId xmlns="" xmlns:a16="http://schemas.microsoft.com/office/drawing/2014/main" id="{A1C9BD42-5A8C-4CA6-B662-18FE0F927306}"/>
              </a:ext>
            </a:extLst>
          </p:cNvPr>
          <p:cNvSpPr txBox="1"/>
          <p:nvPr/>
        </p:nvSpPr>
        <p:spPr>
          <a:xfrm>
            <a:off x="2809205" y="1707654"/>
            <a:ext cx="3635003" cy="507831"/>
          </a:xfrm>
          <a:prstGeom prst="rect">
            <a:avLst/>
          </a:prstGeom>
          <a:noFill/>
        </p:spPr>
        <p:txBody>
          <a:bodyPr wrap="square" rtlCol="0">
            <a:spAutoFit/>
          </a:bodyPr>
          <a:lstStyle/>
          <a:p>
            <a:pPr algn="ctr"/>
            <a:r>
              <a:rPr lang="en-US" sz="900" dirty="0">
                <a:solidFill>
                  <a:schemeClr val="bg1"/>
                </a:solidFill>
              </a:rPr>
              <a:t>(</a:t>
            </a:r>
            <a:r>
              <a:rPr lang="en-US" sz="900" dirty="0" smtClean="0">
                <a:solidFill>
                  <a:schemeClr val="bg1"/>
                </a:solidFill>
              </a:rPr>
              <a:t>Best </a:t>
            </a:r>
            <a:r>
              <a:rPr lang="en-US" sz="900" dirty="0">
                <a:solidFill>
                  <a:schemeClr val="bg1"/>
                </a:solidFill>
              </a:rPr>
              <a:t>prognosis, older age of onset)</a:t>
            </a:r>
          </a:p>
          <a:p>
            <a:pPr algn="ctr"/>
            <a:r>
              <a:rPr lang="en-US" sz="900" dirty="0">
                <a:solidFill>
                  <a:schemeClr val="bg1"/>
                </a:solidFill>
              </a:rPr>
              <a:t>No predominance of disorganized speech, disorganized </a:t>
            </a:r>
            <a:r>
              <a:rPr lang="en-US" sz="900" dirty="0" smtClean="0">
                <a:solidFill>
                  <a:schemeClr val="bg1"/>
                </a:solidFill>
              </a:rPr>
              <a:t>or </a:t>
            </a:r>
            <a:r>
              <a:rPr lang="en-US" sz="900" dirty="0">
                <a:solidFill>
                  <a:schemeClr val="bg1"/>
                </a:solidFill>
              </a:rPr>
              <a:t>catatonic behavior, or inappropriate affect</a:t>
            </a:r>
          </a:p>
        </p:txBody>
      </p:sp>
      <p:pic>
        <p:nvPicPr>
          <p:cNvPr id="1026" name="Picture 2" descr="Caution, fear, precaution, suspicion, suspicious, vigilanc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846" y="1491630"/>
            <a:ext cx="575570" cy="45978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isorganized Vector Images (over 36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06407" y="2139702"/>
            <a:ext cx="610009" cy="49004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ymptoms of Catatonia: Stupor, Posturi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85410" y="2798456"/>
            <a:ext cx="356699" cy="45171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esidual Time Svg Png Icon Free Download (#391734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19633" y="4054754"/>
            <a:ext cx="320019" cy="45584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Unrecognized File Svg Png Icon Free Download (#205091 ..."/>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35643" y="3434548"/>
            <a:ext cx="456232" cy="456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849831"/>
      </p:ext>
    </p:extLst>
  </p:cSld>
  <p:clrMapOvr>
    <a:masterClrMapping/>
  </p:clrMapOvr>
  <p:timing>
    <p:tnLst>
      <p:par>
        <p:cTn id="1" dur="indefinite" restart="never" nodeType="tmRoot"/>
      </p:par>
    </p:tnLst>
  </p:timing>
</p:sld>
</file>

<file path=ppt/theme/theme1.xml><?xml version="1.0" encoding="utf-8"?>
<a:theme xmlns:a="http://schemas.openxmlformats.org/drawingml/2006/main" name="Cover and End Slide Master">
  <a:themeElements>
    <a:clrScheme name="ALLPPT-COLOR-A19">
      <a:dk1>
        <a:sysClr val="windowText" lastClr="000000"/>
      </a:dk1>
      <a:lt1>
        <a:sysClr val="window" lastClr="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19">
      <a:dk1>
        <a:sysClr val="windowText" lastClr="000000"/>
      </a:dk1>
      <a:lt1>
        <a:sysClr val="window" lastClr="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2AEB8"/>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Section Break Slide Master">
  <a:themeElements>
    <a:clrScheme name="ALLPPT-COLOR-A19">
      <a:dk1>
        <a:sysClr val="windowText" lastClr="000000"/>
      </a:dk1>
      <a:lt1>
        <a:sysClr val="window" lastClr="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2925</TotalTime>
  <Words>1306</Words>
  <Application>Microsoft Office PowerPoint</Application>
  <PresentationFormat>On-screen Show (16:9)</PresentationFormat>
  <Paragraphs>243</Paragraphs>
  <Slides>28</Slides>
  <Notes>0</Notes>
  <HiddenSlides>0</HiddenSlides>
  <MMClips>0</MMClips>
  <ScaleCrop>false</ScaleCrop>
  <HeadingPairs>
    <vt:vector size="4" baseType="variant">
      <vt:variant>
        <vt:lpstr>Theme</vt:lpstr>
      </vt:variant>
      <vt:variant>
        <vt:i4>3</vt:i4>
      </vt:variant>
      <vt:variant>
        <vt:lpstr>Slide Titles</vt:lpstr>
      </vt:variant>
      <vt:variant>
        <vt:i4>28</vt:i4>
      </vt:variant>
    </vt:vector>
  </HeadingPairs>
  <TitlesOfParts>
    <vt:vector size="31" baseType="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Types of Schizophrenia</vt:lpstr>
      <vt:lpstr>PowerPoint Presentation</vt:lpstr>
      <vt:lpstr>PowerPoint Presentation</vt:lpstr>
      <vt:lpstr>PowerPoint Presentation</vt:lpstr>
      <vt:lpstr>Dopamine Pathways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Clinical Challanges</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lastModifiedBy>Rabai </cp:lastModifiedBy>
  <cp:revision>120</cp:revision>
  <dcterms:created xsi:type="dcterms:W3CDTF">2016-12-05T23:26:54Z</dcterms:created>
  <dcterms:modified xsi:type="dcterms:W3CDTF">2020-09-14T16:51:27Z</dcterms:modified>
</cp:coreProperties>
</file>