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01" r:id="rId4"/>
    <p:sldId id="260" r:id="rId5"/>
    <p:sldId id="306" r:id="rId6"/>
    <p:sldId id="262" r:id="rId7"/>
    <p:sldId id="263" r:id="rId8"/>
    <p:sldId id="302" r:id="rId9"/>
    <p:sldId id="265" r:id="rId10"/>
    <p:sldId id="267" r:id="rId11"/>
    <p:sldId id="305" r:id="rId12"/>
    <p:sldId id="269" r:id="rId13"/>
    <p:sldId id="270" r:id="rId14"/>
    <p:sldId id="307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7" r:id="rId23"/>
    <p:sldId id="297" r:id="rId24"/>
    <p:sldId id="291" r:id="rId25"/>
    <p:sldId id="292" r:id="rId26"/>
    <p:sldId id="299" r:id="rId27"/>
    <p:sldId id="300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7E80B-245D-4FC8-8782-79A0D618A8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39371432-4D7C-4527-BE5C-F9F71B040D1F}">
      <dgm:prSet phldrT="[Text]" phldr="1"/>
      <dgm:spPr/>
      <dgm:t>
        <a:bodyPr/>
        <a:lstStyle/>
        <a:p>
          <a:endParaRPr lang="en-MY"/>
        </a:p>
      </dgm:t>
    </dgm:pt>
    <dgm:pt modelId="{79493840-6713-43A7-9BCC-62716E2601B5}" type="parTrans" cxnId="{F8850592-8029-4968-9D2B-E120DAC7887B}">
      <dgm:prSet/>
      <dgm:spPr/>
      <dgm:t>
        <a:bodyPr/>
        <a:lstStyle/>
        <a:p>
          <a:endParaRPr lang="en-MY"/>
        </a:p>
      </dgm:t>
    </dgm:pt>
    <dgm:pt modelId="{96093B85-BAE4-4EC9-BCE5-73D662720A12}" type="sibTrans" cxnId="{F8850592-8029-4968-9D2B-E120DAC7887B}">
      <dgm:prSet/>
      <dgm:spPr/>
      <dgm:t>
        <a:bodyPr/>
        <a:lstStyle/>
        <a:p>
          <a:endParaRPr lang="en-MY"/>
        </a:p>
      </dgm:t>
    </dgm:pt>
    <dgm:pt modelId="{62EA6D76-2AC7-4313-B67F-69ACF7BEAA51}">
      <dgm:prSet phldrT="[Text]" phldr="1"/>
      <dgm:spPr/>
      <dgm:t>
        <a:bodyPr/>
        <a:lstStyle/>
        <a:p>
          <a:endParaRPr lang="en-MY"/>
        </a:p>
      </dgm:t>
    </dgm:pt>
    <dgm:pt modelId="{5FEC4B7B-84A9-4DD5-A114-7524D16CB8DA}" type="parTrans" cxnId="{DA04BB90-CD9D-4612-81EF-F52DB26AA3EA}">
      <dgm:prSet/>
      <dgm:spPr/>
      <dgm:t>
        <a:bodyPr/>
        <a:lstStyle/>
        <a:p>
          <a:endParaRPr lang="en-MY"/>
        </a:p>
      </dgm:t>
    </dgm:pt>
    <dgm:pt modelId="{5925B866-CBF7-4545-B880-BAEBAE6BCBE5}" type="sibTrans" cxnId="{DA04BB90-CD9D-4612-81EF-F52DB26AA3EA}">
      <dgm:prSet/>
      <dgm:spPr/>
      <dgm:t>
        <a:bodyPr/>
        <a:lstStyle/>
        <a:p>
          <a:endParaRPr lang="en-MY"/>
        </a:p>
      </dgm:t>
    </dgm:pt>
    <dgm:pt modelId="{1330266C-E4E7-441A-88DC-27DADB218AE9}">
      <dgm:prSet phldrT="[Text]" phldr="1"/>
      <dgm:spPr/>
      <dgm:t>
        <a:bodyPr/>
        <a:lstStyle/>
        <a:p>
          <a:endParaRPr lang="en-MY"/>
        </a:p>
      </dgm:t>
    </dgm:pt>
    <dgm:pt modelId="{48293791-EE41-4373-BB26-6753B06E40AD}" type="parTrans" cxnId="{E411BF2B-6F14-4F30-8C6F-BA1D1A66C219}">
      <dgm:prSet/>
      <dgm:spPr/>
      <dgm:t>
        <a:bodyPr/>
        <a:lstStyle/>
        <a:p>
          <a:endParaRPr lang="en-MY"/>
        </a:p>
      </dgm:t>
    </dgm:pt>
    <dgm:pt modelId="{E07D3390-F033-46AF-9359-44DB2F636574}" type="sibTrans" cxnId="{E411BF2B-6F14-4F30-8C6F-BA1D1A66C219}">
      <dgm:prSet/>
      <dgm:spPr/>
      <dgm:t>
        <a:bodyPr/>
        <a:lstStyle/>
        <a:p>
          <a:endParaRPr lang="en-MY"/>
        </a:p>
      </dgm:t>
    </dgm:pt>
    <dgm:pt modelId="{870E1779-D54D-47D4-BDF8-F455222B6B64}" type="pres">
      <dgm:prSet presAssocID="{6797E80B-245D-4FC8-8782-79A0D618A830}" presName="Name0" presStyleCnt="0">
        <dgm:presLayoutVars>
          <dgm:dir/>
          <dgm:resizeHandles val="exact"/>
        </dgm:presLayoutVars>
      </dgm:prSet>
      <dgm:spPr/>
    </dgm:pt>
    <dgm:pt modelId="{F6826AF3-8402-429D-85A7-2FD86D90C401}" type="pres">
      <dgm:prSet presAssocID="{6797E80B-245D-4FC8-8782-79A0D618A830}" presName="arrow" presStyleLbl="bgShp" presStyleIdx="0" presStyleCnt="1"/>
      <dgm:spPr/>
    </dgm:pt>
    <dgm:pt modelId="{95F12BE5-95D5-4158-AA17-3E4B4744D27A}" type="pres">
      <dgm:prSet presAssocID="{6797E80B-245D-4FC8-8782-79A0D618A830}" presName="points" presStyleCnt="0"/>
      <dgm:spPr/>
    </dgm:pt>
    <dgm:pt modelId="{E53C75AC-542D-4373-AD93-E6E514741031}" type="pres">
      <dgm:prSet presAssocID="{39371432-4D7C-4527-BE5C-F9F71B040D1F}" presName="compositeA" presStyleCnt="0"/>
      <dgm:spPr/>
    </dgm:pt>
    <dgm:pt modelId="{6E457F3E-9169-4B8F-96F3-A5068C53E597}" type="pres">
      <dgm:prSet presAssocID="{39371432-4D7C-4527-BE5C-F9F71B040D1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A4FB1F-CF93-4E1A-B928-304A47E67B77}" type="pres">
      <dgm:prSet presAssocID="{39371432-4D7C-4527-BE5C-F9F71B040D1F}" presName="circleA" presStyleLbl="node1" presStyleIdx="0" presStyleCnt="3"/>
      <dgm:spPr/>
    </dgm:pt>
    <dgm:pt modelId="{C483B6B5-503E-48F6-82F9-1CB33A17C923}" type="pres">
      <dgm:prSet presAssocID="{39371432-4D7C-4527-BE5C-F9F71B040D1F}" presName="spaceA" presStyleCnt="0"/>
      <dgm:spPr/>
    </dgm:pt>
    <dgm:pt modelId="{1C16A9DD-1BD0-4243-B331-4DD577585B30}" type="pres">
      <dgm:prSet presAssocID="{96093B85-BAE4-4EC9-BCE5-73D662720A12}" presName="space" presStyleCnt="0"/>
      <dgm:spPr/>
    </dgm:pt>
    <dgm:pt modelId="{45603E23-5BB4-4B8B-81FD-0844CE1F22EF}" type="pres">
      <dgm:prSet presAssocID="{62EA6D76-2AC7-4313-B67F-69ACF7BEAA51}" presName="compositeB" presStyleCnt="0"/>
      <dgm:spPr/>
    </dgm:pt>
    <dgm:pt modelId="{4C66AD08-7BC0-4928-9D47-08BF27B0B4F7}" type="pres">
      <dgm:prSet presAssocID="{62EA6D76-2AC7-4313-B67F-69ACF7BEAA51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E5687BC-6DEB-4EF4-8802-D749F40DF8FB}" type="pres">
      <dgm:prSet presAssocID="{62EA6D76-2AC7-4313-B67F-69ACF7BEAA51}" presName="circleB" presStyleLbl="node1" presStyleIdx="1" presStyleCnt="3"/>
      <dgm:spPr/>
    </dgm:pt>
    <dgm:pt modelId="{B2C0823D-B861-43C9-9F70-1D10B378A5C9}" type="pres">
      <dgm:prSet presAssocID="{62EA6D76-2AC7-4313-B67F-69ACF7BEAA51}" presName="spaceB" presStyleCnt="0"/>
      <dgm:spPr/>
    </dgm:pt>
    <dgm:pt modelId="{132D9FDD-D616-409C-BD22-1041086BB35B}" type="pres">
      <dgm:prSet presAssocID="{5925B866-CBF7-4545-B880-BAEBAE6BCBE5}" presName="space" presStyleCnt="0"/>
      <dgm:spPr/>
    </dgm:pt>
    <dgm:pt modelId="{3C9DE006-48E6-4E8D-BB30-B452197C276D}" type="pres">
      <dgm:prSet presAssocID="{1330266C-E4E7-441A-88DC-27DADB218AE9}" presName="compositeA" presStyleCnt="0"/>
      <dgm:spPr/>
    </dgm:pt>
    <dgm:pt modelId="{3B510E3D-7E55-4DD2-B3E8-60DDE9354D14}" type="pres">
      <dgm:prSet presAssocID="{1330266C-E4E7-441A-88DC-27DADB218AE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13F077-CF6E-48BF-BD1C-D41002DA5F70}" type="pres">
      <dgm:prSet presAssocID="{1330266C-E4E7-441A-88DC-27DADB218AE9}" presName="circleA" presStyleLbl="node1" presStyleIdx="2" presStyleCnt="3"/>
      <dgm:spPr/>
    </dgm:pt>
    <dgm:pt modelId="{9DF5116A-E075-414C-83F6-4897EC3B12F8}" type="pres">
      <dgm:prSet presAssocID="{1330266C-E4E7-441A-88DC-27DADB218AE9}" presName="spaceA" presStyleCnt="0"/>
      <dgm:spPr/>
    </dgm:pt>
  </dgm:ptLst>
  <dgm:cxnLst>
    <dgm:cxn modelId="{E411BF2B-6F14-4F30-8C6F-BA1D1A66C219}" srcId="{6797E80B-245D-4FC8-8782-79A0D618A830}" destId="{1330266C-E4E7-441A-88DC-27DADB218AE9}" srcOrd="2" destOrd="0" parTransId="{48293791-EE41-4373-BB26-6753B06E40AD}" sibTransId="{E07D3390-F033-46AF-9359-44DB2F636574}"/>
    <dgm:cxn modelId="{404B1BC1-D975-45FC-896B-B0154D2281BE}" type="presOf" srcId="{62EA6D76-2AC7-4313-B67F-69ACF7BEAA51}" destId="{4C66AD08-7BC0-4928-9D47-08BF27B0B4F7}" srcOrd="0" destOrd="0" presId="urn:microsoft.com/office/officeart/2005/8/layout/hProcess11"/>
    <dgm:cxn modelId="{852DA4C3-3C6E-41C9-9835-FDCCECB88652}" type="presOf" srcId="{6797E80B-245D-4FC8-8782-79A0D618A830}" destId="{870E1779-D54D-47D4-BDF8-F455222B6B64}" srcOrd="0" destOrd="0" presId="urn:microsoft.com/office/officeart/2005/8/layout/hProcess11"/>
    <dgm:cxn modelId="{F8850592-8029-4968-9D2B-E120DAC7887B}" srcId="{6797E80B-245D-4FC8-8782-79A0D618A830}" destId="{39371432-4D7C-4527-BE5C-F9F71B040D1F}" srcOrd="0" destOrd="0" parTransId="{79493840-6713-43A7-9BCC-62716E2601B5}" sibTransId="{96093B85-BAE4-4EC9-BCE5-73D662720A12}"/>
    <dgm:cxn modelId="{DA04BB90-CD9D-4612-81EF-F52DB26AA3EA}" srcId="{6797E80B-245D-4FC8-8782-79A0D618A830}" destId="{62EA6D76-2AC7-4313-B67F-69ACF7BEAA51}" srcOrd="1" destOrd="0" parTransId="{5FEC4B7B-84A9-4DD5-A114-7524D16CB8DA}" sibTransId="{5925B866-CBF7-4545-B880-BAEBAE6BCBE5}"/>
    <dgm:cxn modelId="{B6D7C266-E42A-473C-BDFD-7FFA5E772C32}" type="presOf" srcId="{39371432-4D7C-4527-BE5C-F9F71B040D1F}" destId="{6E457F3E-9169-4B8F-96F3-A5068C53E597}" srcOrd="0" destOrd="0" presId="urn:microsoft.com/office/officeart/2005/8/layout/hProcess11"/>
    <dgm:cxn modelId="{E2570E33-A97D-4D40-9D6B-5C0DEF1557EB}" type="presOf" srcId="{1330266C-E4E7-441A-88DC-27DADB218AE9}" destId="{3B510E3D-7E55-4DD2-B3E8-60DDE9354D14}" srcOrd="0" destOrd="0" presId="urn:microsoft.com/office/officeart/2005/8/layout/hProcess11"/>
    <dgm:cxn modelId="{60146D2B-770C-4A87-A313-C1F7B21786DB}" type="presParOf" srcId="{870E1779-D54D-47D4-BDF8-F455222B6B64}" destId="{F6826AF3-8402-429D-85A7-2FD86D90C401}" srcOrd="0" destOrd="0" presId="urn:microsoft.com/office/officeart/2005/8/layout/hProcess11"/>
    <dgm:cxn modelId="{CE1BC713-71D3-4482-99A6-27FB1380A3E8}" type="presParOf" srcId="{870E1779-D54D-47D4-BDF8-F455222B6B64}" destId="{95F12BE5-95D5-4158-AA17-3E4B4744D27A}" srcOrd="1" destOrd="0" presId="urn:microsoft.com/office/officeart/2005/8/layout/hProcess11"/>
    <dgm:cxn modelId="{E37E2117-B933-4983-8D65-40E4E5C8A0BE}" type="presParOf" srcId="{95F12BE5-95D5-4158-AA17-3E4B4744D27A}" destId="{E53C75AC-542D-4373-AD93-E6E514741031}" srcOrd="0" destOrd="0" presId="urn:microsoft.com/office/officeart/2005/8/layout/hProcess11"/>
    <dgm:cxn modelId="{C0382382-DEF7-47BE-AF29-B5375D01BFEE}" type="presParOf" srcId="{E53C75AC-542D-4373-AD93-E6E514741031}" destId="{6E457F3E-9169-4B8F-96F3-A5068C53E597}" srcOrd="0" destOrd="0" presId="urn:microsoft.com/office/officeart/2005/8/layout/hProcess11"/>
    <dgm:cxn modelId="{3E0917C6-43EB-4F82-92C5-103725FCD008}" type="presParOf" srcId="{E53C75AC-542D-4373-AD93-E6E514741031}" destId="{74A4FB1F-CF93-4E1A-B928-304A47E67B77}" srcOrd="1" destOrd="0" presId="urn:microsoft.com/office/officeart/2005/8/layout/hProcess11"/>
    <dgm:cxn modelId="{2EE5FF10-3E31-427E-B793-3FAC2B5CB3F3}" type="presParOf" srcId="{E53C75AC-542D-4373-AD93-E6E514741031}" destId="{C483B6B5-503E-48F6-82F9-1CB33A17C923}" srcOrd="2" destOrd="0" presId="urn:microsoft.com/office/officeart/2005/8/layout/hProcess11"/>
    <dgm:cxn modelId="{0F3B1FEA-E0E4-4036-9F76-61E381FEDBB7}" type="presParOf" srcId="{95F12BE5-95D5-4158-AA17-3E4B4744D27A}" destId="{1C16A9DD-1BD0-4243-B331-4DD577585B30}" srcOrd="1" destOrd="0" presId="urn:microsoft.com/office/officeart/2005/8/layout/hProcess11"/>
    <dgm:cxn modelId="{1E4F3611-2A51-4C5B-AB30-B40087D6C146}" type="presParOf" srcId="{95F12BE5-95D5-4158-AA17-3E4B4744D27A}" destId="{45603E23-5BB4-4B8B-81FD-0844CE1F22EF}" srcOrd="2" destOrd="0" presId="urn:microsoft.com/office/officeart/2005/8/layout/hProcess11"/>
    <dgm:cxn modelId="{E40FC658-84F5-4F76-8D1F-10AD97E3225A}" type="presParOf" srcId="{45603E23-5BB4-4B8B-81FD-0844CE1F22EF}" destId="{4C66AD08-7BC0-4928-9D47-08BF27B0B4F7}" srcOrd="0" destOrd="0" presId="urn:microsoft.com/office/officeart/2005/8/layout/hProcess11"/>
    <dgm:cxn modelId="{18ED9F0C-7743-47AF-AAAE-AA6A5CB90074}" type="presParOf" srcId="{45603E23-5BB4-4B8B-81FD-0844CE1F22EF}" destId="{FE5687BC-6DEB-4EF4-8802-D749F40DF8FB}" srcOrd="1" destOrd="0" presId="urn:microsoft.com/office/officeart/2005/8/layout/hProcess11"/>
    <dgm:cxn modelId="{F37459F7-46C6-4A3B-953A-4EE3674DC73A}" type="presParOf" srcId="{45603E23-5BB4-4B8B-81FD-0844CE1F22EF}" destId="{B2C0823D-B861-43C9-9F70-1D10B378A5C9}" srcOrd="2" destOrd="0" presId="urn:microsoft.com/office/officeart/2005/8/layout/hProcess11"/>
    <dgm:cxn modelId="{ABCE9DB7-8DE5-43DE-9836-66E2F364DCB5}" type="presParOf" srcId="{95F12BE5-95D5-4158-AA17-3E4B4744D27A}" destId="{132D9FDD-D616-409C-BD22-1041086BB35B}" srcOrd="3" destOrd="0" presId="urn:microsoft.com/office/officeart/2005/8/layout/hProcess11"/>
    <dgm:cxn modelId="{FD3A0521-B023-48E5-BD88-948927BBABC8}" type="presParOf" srcId="{95F12BE5-95D5-4158-AA17-3E4B4744D27A}" destId="{3C9DE006-48E6-4E8D-BB30-B452197C276D}" srcOrd="4" destOrd="0" presId="urn:microsoft.com/office/officeart/2005/8/layout/hProcess11"/>
    <dgm:cxn modelId="{717A185B-CAE7-4848-9D80-08DCBC9BF002}" type="presParOf" srcId="{3C9DE006-48E6-4E8D-BB30-B452197C276D}" destId="{3B510E3D-7E55-4DD2-B3E8-60DDE9354D14}" srcOrd="0" destOrd="0" presId="urn:microsoft.com/office/officeart/2005/8/layout/hProcess11"/>
    <dgm:cxn modelId="{8A277F40-575B-4968-9366-96349CBC261E}" type="presParOf" srcId="{3C9DE006-48E6-4E8D-BB30-B452197C276D}" destId="{A913F077-CF6E-48BF-BD1C-D41002DA5F70}" srcOrd="1" destOrd="0" presId="urn:microsoft.com/office/officeart/2005/8/layout/hProcess11"/>
    <dgm:cxn modelId="{3A27C7AF-F18A-495C-912B-AFF0FCFA156A}" type="presParOf" srcId="{3C9DE006-48E6-4E8D-BB30-B452197C276D}" destId="{9DF5116A-E075-414C-83F6-4897EC3B12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D5D15C-C9CA-49AD-9B95-0DC58AAF97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3A6619C-A392-48FC-8903-DBF9811DE8F2}">
      <dgm:prSet phldrT="[Text]"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principles of prevention and control of communicable diseases</a:t>
          </a:r>
          <a:endParaRPr lang="ar-E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7D222-D236-4F8D-B789-EC79D56422A6}" type="parTrans" cxnId="{432DC0CB-069A-43CB-9547-10A6526BA281}">
      <dgm:prSet/>
      <dgm:spPr/>
      <dgm:t>
        <a:bodyPr/>
        <a:lstStyle/>
        <a:p>
          <a:pPr rtl="1"/>
          <a:endParaRPr lang="ar-EG"/>
        </a:p>
      </dgm:t>
    </dgm:pt>
    <dgm:pt modelId="{82CB3BAD-25B9-48E9-A6FE-6D74471E51AD}" type="sibTrans" cxnId="{432DC0CB-069A-43CB-9547-10A6526BA281}">
      <dgm:prSet/>
      <dgm:spPr/>
      <dgm:t>
        <a:bodyPr/>
        <a:lstStyle/>
        <a:p>
          <a:pPr rtl="1"/>
          <a:endParaRPr lang="ar-EG"/>
        </a:p>
      </dgm:t>
    </dgm:pt>
    <dgm:pt modelId="{99145C7B-A5A8-4A4B-BECA-E2DE124E1153}">
      <dgm:prSet phldrT="[Text]" custT="1"/>
      <dgm:spPr/>
      <dgm:t>
        <a:bodyPr/>
        <a:lstStyle/>
        <a:p>
          <a:pPr algn="l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Agents</a:t>
          </a:r>
          <a:endParaRPr lang="ar-EG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1336F9-B706-4451-BBC7-DE55C9E185C9}" type="parTrans" cxnId="{D5AC0953-4624-43B8-8887-A38734A6E538}">
      <dgm:prSet/>
      <dgm:spPr/>
      <dgm:t>
        <a:bodyPr/>
        <a:lstStyle/>
        <a:p>
          <a:pPr rtl="1"/>
          <a:endParaRPr lang="ar-EG"/>
        </a:p>
      </dgm:t>
    </dgm:pt>
    <dgm:pt modelId="{11C41CB6-1915-4095-9F22-426E7CC483B6}" type="sibTrans" cxnId="{D5AC0953-4624-43B8-8887-A38734A6E538}">
      <dgm:prSet/>
      <dgm:spPr/>
      <dgm:t>
        <a:bodyPr/>
        <a:lstStyle/>
        <a:p>
          <a:pPr rtl="1"/>
          <a:endParaRPr lang="ar-EG"/>
        </a:p>
      </dgm:t>
    </dgm:pt>
    <dgm:pt modelId="{ADED072F-C459-414C-B0F9-3E1D667CDC58}">
      <dgm:prSet phldrT="[Text]" custT="1"/>
      <dgm:sp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Reservoirs</a:t>
          </a:r>
          <a:endParaRPr lang="ar-EG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B0BF9-AA77-4653-BB03-A325DE569ADC}" type="parTrans" cxnId="{D8627BD6-8DDF-47EB-9AFC-B715F2DAE652}">
      <dgm:prSet/>
      <dgm:spPr/>
      <dgm:t>
        <a:bodyPr/>
        <a:lstStyle/>
        <a:p>
          <a:pPr rtl="1"/>
          <a:endParaRPr lang="ar-EG"/>
        </a:p>
      </dgm:t>
    </dgm:pt>
    <dgm:pt modelId="{BD012768-7274-4592-9109-332E00D0DA2E}" type="sibTrans" cxnId="{D8627BD6-8DDF-47EB-9AFC-B715F2DAE652}">
      <dgm:prSet/>
      <dgm:spPr/>
      <dgm:t>
        <a:bodyPr/>
        <a:lstStyle/>
        <a:p>
          <a:pPr rtl="1"/>
          <a:endParaRPr lang="ar-EG"/>
        </a:p>
      </dgm:t>
    </dgm:pt>
    <dgm:pt modelId="{10A80EEA-F754-4C96-AE11-58C432D37826}">
      <dgm:prSet phldrT="[Text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Animal reservoir</a:t>
          </a:r>
          <a:endParaRPr lang="ar-E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C1BEE-D560-438F-9AA7-9948DF44E968}" type="parTrans" cxnId="{B1DBD446-B097-4808-A0C1-9174433C5DA5}">
      <dgm:prSet/>
      <dgm:spPr/>
      <dgm:t>
        <a:bodyPr/>
        <a:lstStyle/>
        <a:p>
          <a:pPr rtl="1"/>
          <a:endParaRPr lang="ar-EG"/>
        </a:p>
      </dgm:t>
    </dgm:pt>
    <dgm:pt modelId="{181B4371-B514-4F5B-B98D-51F4AA7440F6}" type="sibTrans" cxnId="{B1DBD446-B097-4808-A0C1-9174433C5DA5}">
      <dgm:prSet/>
      <dgm:spPr/>
      <dgm:t>
        <a:bodyPr/>
        <a:lstStyle/>
        <a:p>
          <a:pPr rtl="1"/>
          <a:endParaRPr lang="ar-EG"/>
        </a:p>
      </dgm:t>
    </dgm:pt>
    <dgm:pt modelId="{26652009-55B8-43F7-8829-393E7F7EB881}">
      <dgm:prSet custT="1"/>
      <dgm:spPr/>
      <dgm:t>
        <a:bodyPr/>
        <a:lstStyle/>
        <a:p>
          <a:pPr algn="l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Contacts</a:t>
          </a:r>
          <a:endParaRPr lang="ar-EG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C99E3-FA8B-404D-B2C9-8804E63FF9FB}" type="parTrans" cxnId="{9E7194E4-4043-4987-AA12-D9742D3016B4}">
      <dgm:prSet/>
      <dgm:spPr/>
      <dgm:t>
        <a:bodyPr/>
        <a:lstStyle/>
        <a:p>
          <a:pPr rtl="1"/>
          <a:endParaRPr lang="ar-EG"/>
        </a:p>
      </dgm:t>
    </dgm:pt>
    <dgm:pt modelId="{5B6BD507-2BFD-4835-AFF6-809B93F474E3}" type="sibTrans" cxnId="{9E7194E4-4043-4987-AA12-D9742D3016B4}">
      <dgm:prSet/>
      <dgm:spPr/>
      <dgm:t>
        <a:bodyPr/>
        <a:lstStyle/>
        <a:p>
          <a:pPr rtl="1"/>
          <a:endParaRPr lang="ar-EG"/>
        </a:p>
      </dgm:t>
    </dgm:pt>
    <dgm:pt modelId="{4582849D-2709-431F-8941-4AF387B318BE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Carriers </a:t>
          </a:r>
          <a:endParaRPr lang="ar-E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F2A6D-AA84-4FD3-867D-FB566B7D99CA}" type="parTrans" cxnId="{564D6406-593E-4EDE-8DD7-6F9FC7371388}">
      <dgm:prSet/>
      <dgm:spPr/>
      <dgm:t>
        <a:bodyPr/>
        <a:lstStyle/>
        <a:p>
          <a:pPr rtl="1"/>
          <a:endParaRPr lang="ar-EG"/>
        </a:p>
      </dgm:t>
    </dgm:pt>
    <dgm:pt modelId="{8327530C-589A-4ED6-9A3C-049EFBB599CD}" type="sibTrans" cxnId="{564D6406-593E-4EDE-8DD7-6F9FC7371388}">
      <dgm:prSet/>
      <dgm:spPr/>
      <dgm:t>
        <a:bodyPr/>
        <a:lstStyle/>
        <a:p>
          <a:pPr rtl="1"/>
          <a:endParaRPr lang="ar-EG"/>
        </a:p>
      </dgm:t>
    </dgm:pt>
    <dgm:pt modelId="{55CDF38B-081B-487C-ABE1-3E9BA4D7CA1D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Cases </a:t>
          </a:r>
          <a:endParaRPr lang="ar-E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792442-8343-42AB-9F4E-6D09E8043329}" type="parTrans" cxnId="{67B3F7E3-E9A4-4892-B667-26FF99ED665B}">
      <dgm:prSet/>
      <dgm:spPr/>
      <dgm:t>
        <a:bodyPr/>
        <a:lstStyle/>
        <a:p>
          <a:pPr rtl="1"/>
          <a:endParaRPr lang="ar-EG"/>
        </a:p>
      </dgm:t>
    </dgm:pt>
    <dgm:pt modelId="{CC2F1AAE-C6E3-4D07-8376-E3C4F38FF76F}" type="sibTrans" cxnId="{67B3F7E3-E9A4-4892-B667-26FF99ED665B}">
      <dgm:prSet/>
      <dgm:spPr/>
      <dgm:t>
        <a:bodyPr/>
        <a:lstStyle/>
        <a:p>
          <a:pPr rtl="1"/>
          <a:endParaRPr lang="ar-EG"/>
        </a:p>
      </dgm:t>
    </dgm:pt>
    <dgm:pt modelId="{39A908C4-8262-4F4E-96BF-5777F74ED8C7}">
      <dgm:prSet custT="1"/>
      <dgm:spPr/>
      <dgm:t>
        <a:bodyPr/>
        <a:lstStyle/>
        <a:p>
          <a:pPr algn="l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</a:t>
          </a:r>
          <a:endParaRPr lang="ar-EG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AB53B-F68D-42D7-B34E-D2D557E87A69}" type="parTrans" cxnId="{827BE3A0-74BA-4D77-BA59-3B985C3B608A}">
      <dgm:prSet/>
      <dgm:spPr/>
      <dgm:t>
        <a:bodyPr/>
        <a:lstStyle/>
        <a:p>
          <a:pPr rtl="1"/>
          <a:endParaRPr lang="ar-EG"/>
        </a:p>
      </dgm:t>
    </dgm:pt>
    <dgm:pt modelId="{189C5F40-AFD7-4DA5-BD82-F1D6CB73BAA1}" type="sibTrans" cxnId="{827BE3A0-74BA-4D77-BA59-3B985C3B608A}">
      <dgm:prSet/>
      <dgm:spPr/>
      <dgm:t>
        <a:bodyPr/>
        <a:lstStyle/>
        <a:p>
          <a:pPr rtl="1"/>
          <a:endParaRPr lang="ar-EG"/>
        </a:p>
      </dgm:t>
    </dgm:pt>
    <dgm:pt modelId="{76777DF7-4A60-4270-A546-B611C118943D}">
      <dgm:prSet custT="1"/>
      <dgm:spPr/>
      <dgm:t>
        <a:bodyPr/>
        <a:lstStyle/>
        <a:p>
          <a:pPr algn="l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 </a:t>
          </a:r>
          <a:endParaRPr lang="ar-EG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6C209-1D5B-4F37-B0C4-33AC81F429D4}" type="parTrans" cxnId="{CBC641DC-B386-45CA-9387-846B653490C7}">
      <dgm:prSet/>
      <dgm:spPr/>
      <dgm:t>
        <a:bodyPr/>
        <a:lstStyle/>
        <a:p>
          <a:pPr rtl="1"/>
          <a:endParaRPr lang="ar-EG"/>
        </a:p>
      </dgm:t>
    </dgm:pt>
    <dgm:pt modelId="{556BC238-E6FF-4DED-A899-02B4D968AB50}" type="sibTrans" cxnId="{CBC641DC-B386-45CA-9387-846B653490C7}">
      <dgm:prSet/>
      <dgm:spPr/>
      <dgm:t>
        <a:bodyPr/>
        <a:lstStyle/>
        <a:p>
          <a:pPr rtl="1"/>
          <a:endParaRPr lang="ar-EG"/>
        </a:p>
      </dgm:t>
    </dgm:pt>
    <dgm:pt modelId="{4F348AA8-9858-4754-B29D-BC980DC32110}" type="pres">
      <dgm:prSet presAssocID="{45D5D15C-C9CA-49AD-9B95-0DC58AAF97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04B2FB1B-7786-4F70-8445-240402522321}" type="pres">
      <dgm:prSet presAssocID="{D3A6619C-A392-48FC-8903-DBF9811DE8F2}" presName="hierRoot1" presStyleCnt="0"/>
      <dgm:spPr/>
    </dgm:pt>
    <dgm:pt modelId="{65420EA1-6DCA-4039-944C-A50A31CE6097}" type="pres">
      <dgm:prSet presAssocID="{D3A6619C-A392-48FC-8903-DBF9811DE8F2}" presName="composite" presStyleCnt="0"/>
      <dgm:spPr/>
    </dgm:pt>
    <dgm:pt modelId="{D1B68943-CC9A-40DE-97A0-7950535EF8DE}" type="pres">
      <dgm:prSet presAssocID="{D3A6619C-A392-48FC-8903-DBF9811DE8F2}" presName="background" presStyleLbl="node0" presStyleIdx="0" presStyleCnt="1"/>
      <dgm:spPr/>
    </dgm:pt>
    <dgm:pt modelId="{399CCC9A-A9C6-4768-9906-6E6162234C20}" type="pres">
      <dgm:prSet presAssocID="{D3A6619C-A392-48FC-8903-DBF9811DE8F2}" presName="text" presStyleLbl="fgAcc0" presStyleIdx="0" presStyleCnt="1" custScaleX="732728" custScaleY="167728" custLinFactY="-100000" custLinFactNeighborX="-28461" custLinFactNeighborY="-14812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ABFD844-8A65-40CD-B412-720B84970259}" type="pres">
      <dgm:prSet presAssocID="{D3A6619C-A392-48FC-8903-DBF9811DE8F2}" presName="hierChild2" presStyleCnt="0"/>
      <dgm:spPr/>
    </dgm:pt>
    <dgm:pt modelId="{74D46764-B872-45F9-92D4-1766CB8AEF3E}" type="pres">
      <dgm:prSet presAssocID="{341336F9-B706-4451-BBC7-DE55C9E185C9}" presName="Name10" presStyleLbl="parChTrans1D2" presStyleIdx="0" presStyleCnt="5"/>
      <dgm:spPr/>
      <dgm:t>
        <a:bodyPr/>
        <a:lstStyle/>
        <a:p>
          <a:pPr rtl="1"/>
          <a:endParaRPr lang="ar-EG"/>
        </a:p>
      </dgm:t>
    </dgm:pt>
    <dgm:pt modelId="{ACACA544-67A3-413D-B586-1A17F6ECB807}" type="pres">
      <dgm:prSet presAssocID="{99145C7B-A5A8-4A4B-BECA-E2DE124E1153}" presName="hierRoot2" presStyleCnt="0"/>
      <dgm:spPr/>
    </dgm:pt>
    <dgm:pt modelId="{218F07FC-05D1-4A9D-A3AF-C3DFC378AF98}" type="pres">
      <dgm:prSet presAssocID="{99145C7B-A5A8-4A4B-BECA-E2DE124E1153}" presName="composite2" presStyleCnt="0"/>
      <dgm:spPr/>
    </dgm:pt>
    <dgm:pt modelId="{DC779E3F-120B-4F12-8D3F-3202F260055E}" type="pres">
      <dgm:prSet presAssocID="{99145C7B-A5A8-4A4B-BECA-E2DE124E1153}" presName="background2" presStyleLbl="node2" presStyleIdx="0" presStyleCnt="5"/>
      <dgm:spPr/>
    </dgm:pt>
    <dgm:pt modelId="{FB67B963-38D0-4D48-AEEC-B28BD32D172D}" type="pres">
      <dgm:prSet presAssocID="{99145C7B-A5A8-4A4B-BECA-E2DE124E1153}" presName="text2" presStyleLbl="fgAcc2" presStyleIdx="0" presStyleCnt="5" custScaleX="106815" custScaleY="114894" custLinFactX="-14354" custLinFactNeighborX="-100000" custLinFactNeighborY="-9864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EA66F18-A397-4C0B-B7AC-499478865A4B}" type="pres">
      <dgm:prSet presAssocID="{99145C7B-A5A8-4A4B-BECA-E2DE124E1153}" presName="hierChild3" presStyleCnt="0"/>
      <dgm:spPr/>
    </dgm:pt>
    <dgm:pt modelId="{37F04AB6-C558-4956-826C-1CD2D67A045C}" type="pres">
      <dgm:prSet presAssocID="{165B0BF9-AA77-4653-BB03-A325DE569ADC}" presName="Name10" presStyleLbl="parChTrans1D2" presStyleIdx="1" presStyleCnt="5"/>
      <dgm:spPr/>
      <dgm:t>
        <a:bodyPr/>
        <a:lstStyle/>
        <a:p>
          <a:pPr rtl="1"/>
          <a:endParaRPr lang="ar-EG"/>
        </a:p>
      </dgm:t>
    </dgm:pt>
    <dgm:pt modelId="{49D69243-F6C6-4905-A44B-F4B03A3CB4F1}" type="pres">
      <dgm:prSet presAssocID="{ADED072F-C459-414C-B0F9-3E1D667CDC58}" presName="hierRoot2" presStyleCnt="0"/>
      <dgm:spPr/>
    </dgm:pt>
    <dgm:pt modelId="{85368407-82BB-4BBF-B735-32EEDF40CD48}" type="pres">
      <dgm:prSet presAssocID="{ADED072F-C459-414C-B0F9-3E1D667CDC58}" presName="composite2" presStyleCnt="0"/>
      <dgm:spPr/>
    </dgm:pt>
    <dgm:pt modelId="{25186353-85D1-419D-A321-D3D61DA6D1CA}" type="pres">
      <dgm:prSet presAssocID="{ADED072F-C459-414C-B0F9-3E1D667CDC58}" presName="background2" presStyleLbl="node2" presStyleIdx="1" presStyleCnt="5"/>
      <dgm:spPr/>
    </dgm:pt>
    <dgm:pt modelId="{24B051DD-3C65-47D4-A0BB-587F268ECEB8}" type="pres">
      <dgm:prSet presAssocID="{ADED072F-C459-414C-B0F9-3E1D667CDC58}" presName="text2" presStyleLbl="fgAcc2" presStyleIdx="1" presStyleCnt="5" custScaleX="253592" custScaleY="200362" custLinFactNeighborX="-14492" custLinFactNeighborY="-7163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0329359-7123-43D7-8A87-78A8D83898AB}" type="pres">
      <dgm:prSet presAssocID="{ADED072F-C459-414C-B0F9-3E1D667CDC58}" presName="hierChild3" presStyleCnt="0"/>
      <dgm:spPr/>
    </dgm:pt>
    <dgm:pt modelId="{ED841F5D-A63D-4B28-90EE-221F0514EA04}" type="pres">
      <dgm:prSet presAssocID="{E8792442-8343-42AB-9F4E-6D09E8043329}" presName="Name17" presStyleLbl="parChTrans1D3" presStyleIdx="0" presStyleCnt="3"/>
      <dgm:spPr/>
      <dgm:t>
        <a:bodyPr/>
        <a:lstStyle/>
        <a:p>
          <a:pPr rtl="1"/>
          <a:endParaRPr lang="ar-EG"/>
        </a:p>
      </dgm:t>
    </dgm:pt>
    <dgm:pt modelId="{FA1A88DA-6976-425E-B565-46EE77827C0D}" type="pres">
      <dgm:prSet presAssocID="{55CDF38B-081B-487C-ABE1-3E9BA4D7CA1D}" presName="hierRoot3" presStyleCnt="0"/>
      <dgm:spPr/>
    </dgm:pt>
    <dgm:pt modelId="{F9E46E90-FCBB-4390-BBEC-70CE45D03244}" type="pres">
      <dgm:prSet presAssocID="{55CDF38B-081B-487C-ABE1-3E9BA4D7CA1D}" presName="composite3" presStyleCnt="0"/>
      <dgm:spPr/>
    </dgm:pt>
    <dgm:pt modelId="{7E140815-2201-40DA-9E21-2FEB1C902FDC}" type="pres">
      <dgm:prSet presAssocID="{55CDF38B-081B-487C-ABE1-3E9BA4D7CA1D}" presName="background3" presStyleLbl="node3" presStyleIdx="0" presStyleCnt="3"/>
      <dgm:spPr/>
    </dgm:pt>
    <dgm:pt modelId="{B5AA5F2E-6C5D-4B3A-8EB2-70EC3367813A}" type="pres">
      <dgm:prSet presAssocID="{55CDF38B-081B-487C-ABE1-3E9BA4D7CA1D}" presName="text3" presStyleLbl="fgAcc3" presStyleIdx="0" presStyleCnt="3" custScaleX="135147" custScaleY="186750" custLinFactNeighborX="12249" custLinFactNeighborY="-4986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EFE7F0D-15EE-4EF6-A705-F2B993B8B049}" type="pres">
      <dgm:prSet presAssocID="{55CDF38B-081B-487C-ABE1-3E9BA4D7CA1D}" presName="hierChild4" presStyleCnt="0"/>
      <dgm:spPr/>
    </dgm:pt>
    <dgm:pt modelId="{101447B8-D184-457F-97CD-86B7CF26D3EF}" type="pres">
      <dgm:prSet presAssocID="{A29F2A6D-AA84-4FD3-867D-FB566B7D99CA}" presName="Name17" presStyleLbl="parChTrans1D3" presStyleIdx="1" presStyleCnt="3"/>
      <dgm:spPr/>
      <dgm:t>
        <a:bodyPr/>
        <a:lstStyle/>
        <a:p>
          <a:pPr rtl="1"/>
          <a:endParaRPr lang="ar-EG"/>
        </a:p>
      </dgm:t>
    </dgm:pt>
    <dgm:pt modelId="{FBE10C55-36C8-4C58-81E1-1CC3B74B4002}" type="pres">
      <dgm:prSet presAssocID="{4582849D-2709-431F-8941-4AF387B318BE}" presName="hierRoot3" presStyleCnt="0"/>
      <dgm:spPr/>
    </dgm:pt>
    <dgm:pt modelId="{2DDA7799-EAC7-45BE-A2F5-CBCD440C26AD}" type="pres">
      <dgm:prSet presAssocID="{4582849D-2709-431F-8941-4AF387B318BE}" presName="composite3" presStyleCnt="0"/>
      <dgm:spPr/>
    </dgm:pt>
    <dgm:pt modelId="{97E96B16-E4A2-48F8-915E-A1EE06CD9E61}" type="pres">
      <dgm:prSet presAssocID="{4582849D-2709-431F-8941-4AF387B318BE}" presName="background3" presStyleLbl="node3" presStyleIdx="1" presStyleCnt="3"/>
      <dgm:spPr/>
    </dgm:pt>
    <dgm:pt modelId="{C0A0398C-805A-4B57-8CFA-8552D732E4A6}" type="pres">
      <dgm:prSet presAssocID="{4582849D-2709-431F-8941-4AF387B318BE}" presName="text3" presStyleLbl="fgAcc3" presStyleIdx="1" presStyleCnt="3" custScaleX="157253" custScaleY="189155" custLinFactNeighborX="46207" custLinFactNeighborY="-2005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7A697C7-5418-40ED-91C3-E5E78D4023CC}" type="pres">
      <dgm:prSet presAssocID="{4582849D-2709-431F-8941-4AF387B318BE}" presName="hierChild4" presStyleCnt="0"/>
      <dgm:spPr/>
    </dgm:pt>
    <dgm:pt modelId="{04A6848E-34B1-4EA4-A9B1-8248F2D8B979}" type="pres">
      <dgm:prSet presAssocID="{027C1BEE-D560-438F-9AA7-9948DF44E968}" presName="Name17" presStyleLbl="parChTrans1D3" presStyleIdx="2" presStyleCnt="3"/>
      <dgm:spPr/>
      <dgm:t>
        <a:bodyPr/>
        <a:lstStyle/>
        <a:p>
          <a:pPr rtl="1"/>
          <a:endParaRPr lang="ar-EG"/>
        </a:p>
      </dgm:t>
    </dgm:pt>
    <dgm:pt modelId="{0EC212E9-96F6-4D18-B615-EC76178672EA}" type="pres">
      <dgm:prSet presAssocID="{10A80EEA-F754-4C96-AE11-58C432D37826}" presName="hierRoot3" presStyleCnt="0"/>
      <dgm:spPr/>
    </dgm:pt>
    <dgm:pt modelId="{A22477CB-9FDE-43F1-B795-05425D8AD239}" type="pres">
      <dgm:prSet presAssocID="{10A80EEA-F754-4C96-AE11-58C432D37826}" presName="composite3" presStyleCnt="0"/>
      <dgm:spPr/>
    </dgm:pt>
    <dgm:pt modelId="{BBD5FE5A-B387-4BD4-B8F4-C68F58B08975}" type="pres">
      <dgm:prSet presAssocID="{10A80EEA-F754-4C96-AE11-58C432D37826}" presName="background3" presStyleLbl="node3" presStyleIdx="2" presStyleCnt="3"/>
      <dgm:spPr/>
    </dgm:pt>
    <dgm:pt modelId="{03C63DA7-CD9C-4B63-9E79-FA9AB2D2566B}" type="pres">
      <dgm:prSet presAssocID="{10A80EEA-F754-4C96-AE11-58C432D37826}" presName="text3" presStyleLbl="fgAcc3" presStyleIdx="2" presStyleCnt="3" custScaleX="182811" custScaleY="191877" custLinFactNeighborX="62799" custLinFactNeighborY="-3001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0A61108-9640-4B31-A798-E056EDAF29B7}" type="pres">
      <dgm:prSet presAssocID="{10A80EEA-F754-4C96-AE11-58C432D37826}" presName="hierChild4" presStyleCnt="0"/>
      <dgm:spPr/>
    </dgm:pt>
    <dgm:pt modelId="{5D98A19F-0D6C-453B-92BD-C3EDEBBDB6D7}" type="pres">
      <dgm:prSet presAssocID="{8E8C99E3-FA8B-404D-B2C9-8804E63FF9FB}" presName="Name10" presStyleLbl="parChTrans1D2" presStyleIdx="2" presStyleCnt="5"/>
      <dgm:spPr/>
      <dgm:t>
        <a:bodyPr/>
        <a:lstStyle/>
        <a:p>
          <a:pPr rtl="1"/>
          <a:endParaRPr lang="ar-EG"/>
        </a:p>
      </dgm:t>
    </dgm:pt>
    <dgm:pt modelId="{2545357F-25C5-4909-9E34-54D7CD2CAEC4}" type="pres">
      <dgm:prSet presAssocID="{26652009-55B8-43F7-8829-393E7F7EB881}" presName="hierRoot2" presStyleCnt="0"/>
      <dgm:spPr/>
    </dgm:pt>
    <dgm:pt modelId="{BAA7E641-4FDC-4C2D-82A9-83564B94BB9E}" type="pres">
      <dgm:prSet presAssocID="{26652009-55B8-43F7-8829-393E7F7EB881}" presName="composite2" presStyleCnt="0"/>
      <dgm:spPr/>
    </dgm:pt>
    <dgm:pt modelId="{FE53C810-2D26-4E09-95EB-B03CC8E54A41}" type="pres">
      <dgm:prSet presAssocID="{26652009-55B8-43F7-8829-393E7F7EB881}" presName="background2" presStyleLbl="node2" presStyleIdx="2" presStyleCnt="5"/>
      <dgm:spPr/>
    </dgm:pt>
    <dgm:pt modelId="{C31BA2D4-6635-4FA2-9E46-AF2F98CA6772}" type="pres">
      <dgm:prSet presAssocID="{26652009-55B8-43F7-8829-393E7F7EB881}" presName="text2" presStyleLbl="fgAcc2" presStyleIdx="2" presStyleCnt="5" custScaleX="113175" custScaleY="142893" custLinFactNeighborX="-11054" custLinFactNeighborY="-9515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092901E-D3F6-4CA3-9904-7D2DA9E7C8D1}" type="pres">
      <dgm:prSet presAssocID="{26652009-55B8-43F7-8829-393E7F7EB881}" presName="hierChild3" presStyleCnt="0"/>
      <dgm:spPr/>
    </dgm:pt>
    <dgm:pt modelId="{860E308C-7BFA-4DDD-90DE-451DF93D50BB}" type="pres">
      <dgm:prSet presAssocID="{2DEAB53B-F68D-42D7-B34E-D2D557E87A69}" presName="Name10" presStyleLbl="parChTrans1D2" presStyleIdx="3" presStyleCnt="5"/>
      <dgm:spPr/>
      <dgm:t>
        <a:bodyPr/>
        <a:lstStyle/>
        <a:p>
          <a:pPr rtl="1"/>
          <a:endParaRPr lang="ar-EG"/>
        </a:p>
      </dgm:t>
    </dgm:pt>
    <dgm:pt modelId="{A97C5598-3513-4D53-B98E-424D6CC97633}" type="pres">
      <dgm:prSet presAssocID="{39A908C4-8262-4F4E-96BF-5777F74ED8C7}" presName="hierRoot2" presStyleCnt="0"/>
      <dgm:spPr/>
    </dgm:pt>
    <dgm:pt modelId="{43EF2C91-C124-4C8A-B559-031E4FC77048}" type="pres">
      <dgm:prSet presAssocID="{39A908C4-8262-4F4E-96BF-5777F74ED8C7}" presName="composite2" presStyleCnt="0"/>
      <dgm:spPr/>
    </dgm:pt>
    <dgm:pt modelId="{DE540E83-037F-41C0-8638-E2BA766C1BE3}" type="pres">
      <dgm:prSet presAssocID="{39A908C4-8262-4F4E-96BF-5777F74ED8C7}" presName="background2" presStyleLbl="node2" presStyleIdx="3" presStyleCnt="5"/>
      <dgm:spPr/>
    </dgm:pt>
    <dgm:pt modelId="{63FB8B5D-8459-46A7-A8D2-643343CC5F3C}" type="pres">
      <dgm:prSet presAssocID="{39A908C4-8262-4F4E-96BF-5777F74ED8C7}" presName="text2" presStyleLbl="fgAcc2" presStyleIdx="3" presStyleCnt="5" custScaleX="136520" custScaleY="154472" custLinFactNeighborX="-10575" custLinFactNeighborY="-9515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02C63DD-154A-46F8-B57C-21408E487605}" type="pres">
      <dgm:prSet presAssocID="{39A908C4-8262-4F4E-96BF-5777F74ED8C7}" presName="hierChild3" presStyleCnt="0"/>
      <dgm:spPr/>
    </dgm:pt>
    <dgm:pt modelId="{2DB6D879-42A9-4074-93DF-6038732D8264}" type="pres">
      <dgm:prSet presAssocID="{F706C209-1D5B-4F37-B0C4-33AC81F429D4}" presName="Name10" presStyleLbl="parChTrans1D2" presStyleIdx="4" presStyleCnt="5"/>
      <dgm:spPr/>
      <dgm:t>
        <a:bodyPr/>
        <a:lstStyle/>
        <a:p>
          <a:pPr rtl="1"/>
          <a:endParaRPr lang="ar-EG"/>
        </a:p>
      </dgm:t>
    </dgm:pt>
    <dgm:pt modelId="{33F1A8E3-3EA8-4352-8FFF-F0C94D6BCA4A}" type="pres">
      <dgm:prSet presAssocID="{76777DF7-4A60-4270-A546-B611C118943D}" presName="hierRoot2" presStyleCnt="0"/>
      <dgm:spPr/>
    </dgm:pt>
    <dgm:pt modelId="{8CDB82C3-9C0D-4424-9573-83FEE0A3BD52}" type="pres">
      <dgm:prSet presAssocID="{76777DF7-4A60-4270-A546-B611C118943D}" presName="composite2" presStyleCnt="0"/>
      <dgm:spPr/>
    </dgm:pt>
    <dgm:pt modelId="{3259DC7A-AF57-40CA-B137-BA10E9365A6E}" type="pres">
      <dgm:prSet presAssocID="{76777DF7-4A60-4270-A546-B611C118943D}" presName="background2" presStyleLbl="node2" presStyleIdx="4" presStyleCnt="5"/>
      <dgm:spPr/>
    </dgm:pt>
    <dgm:pt modelId="{7F601687-0DBA-414F-AEBB-4E9797E5DAA7}" type="pres">
      <dgm:prSet presAssocID="{76777DF7-4A60-4270-A546-B611C118943D}" presName="text2" presStyleLbl="fgAcc2" presStyleIdx="4" presStyleCnt="5" custScaleX="72582" custScaleY="139627" custLinFactNeighborX="-10359" custLinFactNeighborY="-82017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23858D0-1CB0-498E-9CE2-5F9B993A8C88}" type="pres">
      <dgm:prSet presAssocID="{76777DF7-4A60-4270-A546-B611C118943D}" presName="hierChild3" presStyleCnt="0"/>
      <dgm:spPr/>
    </dgm:pt>
  </dgm:ptLst>
  <dgm:cxnLst>
    <dgm:cxn modelId="{2F27FCC2-844B-4573-9A99-1C36EC3145C5}" type="presOf" srcId="{4582849D-2709-431F-8941-4AF387B318BE}" destId="{C0A0398C-805A-4B57-8CFA-8552D732E4A6}" srcOrd="0" destOrd="0" presId="urn:microsoft.com/office/officeart/2005/8/layout/hierarchy1"/>
    <dgm:cxn modelId="{B3E70B5C-751B-4FFC-8F8D-285FC30D4094}" type="presOf" srcId="{39A908C4-8262-4F4E-96BF-5777F74ED8C7}" destId="{63FB8B5D-8459-46A7-A8D2-643343CC5F3C}" srcOrd="0" destOrd="0" presId="urn:microsoft.com/office/officeart/2005/8/layout/hierarchy1"/>
    <dgm:cxn modelId="{B1DBD446-B097-4808-A0C1-9174433C5DA5}" srcId="{ADED072F-C459-414C-B0F9-3E1D667CDC58}" destId="{10A80EEA-F754-4C96-AE11-58C432D37826}" srcOrd="2" destOrd="0" parTransId="{027C1BEE-D560-438F-9AA7-9948DF44E968}" sibTransId="{181B4371-B514-4F5B-B98D-51F4AA7440F6}"/>
    <dgm:cxn modelId="{5563B855-9D0E-4679-9D4A-DF5EAACDFDD3}" type="presOf" srcId="{027C1BEE-D560-438F-9AA7-9948DF44E968}" destId="{04A6848E-34B1-4EA4-A9B1-8248F2D8B979}" srcOrd="0" destOrd="0" presId="urn:microsoft.com/office/officeart/2005/8/layout/hierarchy1"/>
    <dgm:cxn modelId="{564D6406-593E-4EDE-8DD7-6F9FC7371388}" srcId="{ADED072F-C459-414C-B0F9-3E1D667CDC58}" destId="{4582849D-2709-431F-8941-4AF387B318BE}" srcOrd="1" destOrd="0" parTransId="{A29F2A6D-AA84-4FD3-867D-FB566B7D99CA}" sibTransId="{8327530C-589A-4ED6-9A3C-049EFBB599CD}"/>
    <dgm:cxn modelId="{9E7194E4-4043-4987-AA12-D9742D3016B4}" srcId="{D3A6619C-A392-48FC-8903-DBF9811DE8F2}" destId="{26652009-55B8-43F7-8829-393E7F7EB881}" srcOrd="2" destOrd="0" parTransId="{8E8C99E3-FA8B-404D-B2C9-8804E63FF9FB}" sibTransId="{5B6BD507-2BFD-4835-AFF6-809B93F474E3}"/>
    <dgm:cxn modelId="{C080F129-3067-49AA-AFC6-C4E144F4780D}" type="presOf" srcId="{45D5D15C-C9CA-49AD-9B95-0DC58AAF971E}" destId="{4F348AA8-9858-4754-B29D-BC980DC32110}" srcOrd="0" destOrd="0" presId="urn:microsoft.com/office/officeart/2005/8/layout/hierarchy1"/>
    <dgm:cxn modelId="{404CA367-4D68-460A-9ED3-E8772D2785A9}" type="presOf" srcId="{165B0BF9-AA77-4653-BB03-A325DE569ADC}" destId="{37F04AB6-C558-4956-826C-1CD2D67A045C}" srcOrd="0" destOrd="0" presId="urn:microsoft.com/office/officeart/2005/8/layout/hierarchy1"/>
    <dgm:cxn modelId="{3D6D225D-8AAC-4A1D-852C-6D79328C29CC}" type="presOf" srcId="{10A80EEA-F754-4C96-AE11-58C432D37826}" destId="{03C63DA7-CD9C-4B63-9E79-FA9AB2D2566B}" srcOrd="0" destOrd="0" presId="urn:microsoft.com/office/officeart/2005/8/layout/hierarchy1"/>
    <dgm:cxn modelId="{81B6B3A2-A495-4E6D-8887-2D657B9A4319}" type="presOf" srcId="{F706C209-1D5B-4F37-B0C4-33AC81F429D4}" destId="{2DB6D879-42A9-4074-93DF-6038732D8264}" srcOrd="0" destOrd="0" presId="urn:microsoft.com/office/officeart/2005/8/layout/hierarchy1"/>
    <dgm:cxn modelId="{CBC641DC-B386-45CA-9387-846B653490C7}" srcId="{D3A6619C-A392-48FC-8903-DBF9811DE8F2}" destId="{76777DF7-4A60-4270-A546-B611C118943D}" srcOrd="4" destOrd="0" parTransId="{F706C209-1D5B-4F37-B0C4-33AC81F429D4}" sibTransId="{556BC238-E6FF-4DED-A899-02B4D968AB50}"/>
    <dgm:cxn modelId="{22886753-A9F2-4767-BF57-403D39C7A613}" type="presOf" srcId="{D3A6619C-A392-48FC-8903-DBF9811DE8F2}" destId="{399CCC9A-A9C6-4768-9906-6E6162234C20}" srcOrd="0" destOrd="0" presId="urn:microsoft.com/office/officeart/2005/8/layout/hierarchy1"/>
    <dgm:cxn modelId="{DF67B60E-1F03-4230-B334-12B285471E67}" type="presOf" srcId="{55CDF38B-081B-487C-ABE1-3E9BA4D7CA1D}" destId="{B5AA5F2E-6C5D-4B3A-8EB2-70EC3367813A}" srcOrd="0" destOrd="0" presId="urn:microsoft.com/office/officeart/2005/8/layout/hierarchy1"/>
    <dgm:cxn modelId="{67B3F7E3-E9A4-4892-B667-26FF99ED665B}" srcId="{ADED072F-C459-414C-B0F9-3E1D667CDC58}" destId="{55CDF38B-081B-487C-ABE1-3E9BA4D7CA1D}" srcOrd="0" destOrd="0" parTransId="{E8792442-8343-42AB-9F4E-6D09E8043329}" sibTransId="{CC2F1AAE-C6E3-4D07-8376-E3C4F38FF76F}"/>
    <dgm:cxn modelId="{350BBA1D-26A4-4F8E-BFE7-523372723F29}" type="presOf" srcId="{341336F9-B706-4451-BBC7-DE55C9E185C9}" destId="{74D46764-B872-45F9-92D4-1766CB8AEF3E}" srcOrd="0" destOrd="0" presId="urn:microsoft.com/office/officeart/2005/8/layout/hierarchy1"/>
    <dgm:cxn modelId="{D5AC0953-4624-43B8-8887-A38734A6E538}" srcId="{D3A6619C-A392-48FC-8903-DBF9811DE8F2}" destId="{99145C7B-A5A8-4A4B-BECA-E2DE124E1153}" srcOrd="0" destOrd="0" parTransId="{341336F9-B706-4451-BBC7-DE55C9E185C9}" sibTransId="{11C41CB6-1915-4095-9F22-426E7CC483B6}"/>
    <dgm:cxn modelId="{8A6D2447-87AF-44D8-95A8-9419E84F125D}" type="presOf" srcId="{2DEAB53B-F68D-42D7-B34E-D2D557E87A69}" destId="{860E308C-7BFA-4DDD-90DE-451DF93D50BB}" srcOrd="0" destOrd="0" presId="urn:microsoft.com/office/officeart/2005/8/layout/hierarchy1"/>
    <dgm:cxn modelId="{83576125-DB95-4D94-9CCB-A3D8D05CCB93}" type="presOf" srcId="{A29F2A6D-AA84-4FD3-867D-FB566B7D99CA}" destId="{101447B8-D184-457F-97CD-86B7CF26D3EF}" srcOrd="0" destOrd="0" presId="urn:microsoft.com/office/officeart/2005/8/layout/hierarchy1"/>
    <dgm:cxn modelId="{3103FC09-8D04-4878-AFE4-93ADDC5F2D27}" type="presOf" srcId="{8E8C99E3-FA8B-404D-B2C9-8804E63FF9FB}" destId="{5D98A19F-0D6C-453B-92BD-C3EDEBBDB6D7}" srcOrd="0" destOrd="0" presId="urn:microsoft.com/office/officeart/2005/8/layout/hierarchy1"/>
    <dgm:cxn modelId="{A3C3D22F-D997-4164-8CD5-DAB4E9A841E5}" type="presOf" srcId="{ADED072F-C459-414C-B0F9-3E1D667CDC58}" destId="{24B051DD-3C65-47D4-A0BB-587F268ECEB8}" srcOrd="0" destOrd="0" presId="urn:microsoft.com/office/officeart/2005/8/layout/hierarchy1"/>
    <dgm:cxn modelId="{F79A4367-0095-4090-97A3-CAAE11F14249}" type="presOf" srcId="{26652009-55B8-43F7-8829-393E7F7EB881}" destId="{C31BA2D4-6635-4FA2-9E46-AF2F98CA6772}" srcOrd="0" destOrd="0" presId="urn:microsoft.com/office/officeart/2005/8/layout/hierarchy1"/>
    <dgm:cxn modelId="{432DC0CB-069A-43CB-9547-10A6526BA281}" srcId="{45D5D15C-C9CA-49AD-9B95-0DC58AAF971E}" destId="{D3A6619C-A392-48FC-8903-DBF9811DE8F2}" srcOrd="0" destOrd="0" parTransId="{0207D222-D236-4F8D-B789-EC79D56422A6}" sibTransId="{82CB3BAD-25B9-48E9-A6FE-6D74471E51AD}"/>
    <dgm:cxn modelId="{260E4012-A4AF-4532-B469-A5FEE4428BEE}" type="presOf" srcId="{76777DF7-4A60-4270-A546-B611C118943D}" destId="{7F601687-0DBA-414F-AEBB-4E9797E5DAA7}" srcOrd="0" destOrd="0" presId="urn:microsoft.com/office/officeart/2005/8/layout/hierarchy1"/>
    <dgm:cxn modelId="{D8627BD6-8DDF-47EB-9AFC-B715F2DAE652}" srcId="{D3A6619C-A392-48FC-8903-DBF9811DE8F2}" destId="{ADED072F-C459-414C-B0F9-3E1D667CDC58}" srcOrd="1" destOrd="0" parTransId="{165B0BF9-AA77-4653-BB03-A325DE569ADC}" sibTransId="{BD012768-7274-4592-9109-332E00D0DA2E}"/>
    <dgm:cxn modelId="{827BE3A0-74BA-4D77-BA59-3B985C3B608A}" srcId="{D3A6619C-A392-48FC-8903-DBF9811DE8F2}" destId="{39A908C4-8262-4F4E-96BF-5777F74ED8C7}" srcOrd="3" destOrd="0" parTransId="{2DEAB53B-F68D-42D7-B34E-D2D557E87A69}" sibTransId="{189C5F40-AFD7-4DA5-BD82-F1D6CB73BAA1}"/>
    <dgm:cxn modelId="{F0C7C8D2-A993-4A46-85DE-F8215A5FAF3B}" type="presOf" srcId="{99145C7B-A5A8-4A4B-BECA-E2DE124E1153}" destId="{FB67B963-38D0-4D48-AEEC-B28BD32D172D}" srcOrd="0" destOrd="0" presId="urn:microsoft.com/office/officeart/2005/8/layout/hierarchy1"/>
    <dgm:cxn modelId="{4DCFBE08-A7C5-473E-88F1-F8B6FB10FD7F}" type="presOf" srcId="{E8792442-8343-42AB-9F4E-6D09E8043329}" destId="{ED841F5D-A63D-4B28-90EE-221F0514EA04}" srcOrd="0" destOrd="0" presId="urn:microsoft.com/office/officeart/2005/8/layout/hierarchy1"/>
    <dgm:cxn modelId="{FBC575EE-FA76-4C0D-85FD-8CBDD75CACDE}" type="presParOf" srcId="{4F348AA8-9858-4754-B29D-BC980DC32110}" destId="{04B2FB1B-7786-4F70-8445-240402522321}" srcOrd="0" destOrd="0" presId="urn:microsoft.com/office/officeart/2005/8/layout/hierarchy1"/>
    <dgm:cxn modelId="{EEF26D17-3C59-4A17-8500-FFA98461271F}" type="presParOf" srcId="{04B2FB1B-7786-4F70-8445-240402522321}" destId="{65420EA1-6DCA-4039-944C-A50A31CE6097}" srcOrd="0" destOrd="0" presId="urn:microsoft.com/office/officeart/2005/8/layout/hierarchy1"/>
    <dgm:cxn modelId="{F87E1B85-EAB7-4E08-A124-3960D5F8A3C5}" type="presParOf" srcId="{65420EA1-6DCA-4039-944C-A50A31CE6097}" destId="{D1B68943-CC9A-40DE-97A0-7950535EF8DE}" srcOrd="0" destOrd="0" presId="urn:microsoft.com/office/officeart/2005/8/layout/hierarchy1"/>
    <dgm:cxn modelId="{77FA4331-4BB7-46E1-8538-909BA3BFC779}" type="presParOf" srcId="{65420EA1-6DCA-4039-944C-A50A31CE6097}" destId="{399CCC9A-A9C6-4768-9906-6E6162234C20}" srcOrd="1" destOrd="0" presId="urn:microsoft.com/office/officeart/2005/8/layout/hierarchy1"/>
    <dgm:cxn modelId="{4136A482-C3F4-4901-9ABD-3220712F0A7E}" type="presParOf" srcId="{04B2FB1B-7786-4F70-8445-240402522321}" destId="{FABFD844-8A65-40CD-B412-720B84970259}" srcOrd="1" destOrd="0" presId="urn:microsoft.com/office/officeart/2005/8/layout/hierarchy1"/>
    <dgm:cxn modelId="{45A6F5B7-D3A5-463D-BC2B-B6D698C18C4A}" type="presParOf" srcId="{FABFD844-8A65-40CD-B412-720B84970259}" destId="{74D46764-B872-45F9-92D4-1766CB8AEF3E}" srcOrd="0" destOrd="0" presId="urn:microsoft.com/office/officeart/2005/8/layout/hierarchy1"/>
    <dgm:cxn modelId="{BA010E7C-73DA-44BD-9F47-21BB46D38131}" type="presParOf" srcId="{FABFD844-8A65-40CD-B412-720B84970259}" destId="{ACACA544-67A3-413D-B586-1A17F6ECB807}" srcOrd="1" destOrd="0" presId="urn:microsoft.com/office/officeart/2005/8/layout/hierarchy1"/>
    <dgm:cxn modelId="{B322E590-F0DE-44B5-8487-A477B9C800DF}" type="presParOf" srcId="{ACACA544-67A3-413D-B586-1A17F6ECB807}" destId="{218F07FC-05D1-4A9D-A3AF-C3DFC378AF98}" srcOrd="0" destOrd="0" presId="urn:microsoft.com/office/officeart/2005/8/layout/hierarchy1"/>
    <dgm:cxn modelId="{1E1CA2AA-C4BA-4B5F-B03B-50F83E83B6E8}" type="presParOf" srcId="{218F07FC-05D1-4A9D-A3AF-C3DFC378AF98}" destId="{DC779E3F-120B-4F12-8D3F-3202F260055E}" srcOrd="0" destOrd="0" presId="urn:microsoft.com/office/officeart/2005/8/layout/hierarchy1"/>
    <dgm:cxn modelId="{ECE25AE6-508B-4360-9DB5-5A00C6D54274}" type="presParOf" srcId="{218F07FC-05D1-4A9D-A3AF-C3DFC378AF98}" destId="{FB67B963-38D0-4D48-AEEC-B28BD32D172D}" srcOrd="1" destOrd="0" presId="urn:microsoft.com/office/officeart/2005/8/layout/hierarchy1"/>
    <dgm:cxn modelId="{D67C69DE-B0F9-4F67-9C90-0EF180F3B3BD}" type="presParOf" srcId="{ACACA544-67A3-413D-B586-1A17F6ECB807}" destId="{FEA66F18-A397-4C0B-B7AC-499478865A4B}" srcOrd="1" destOrd="0" presId="urn:microsoft.com/office/officeart/2005/8/layout/hierarchy1"/>
    <dgm:cxn modelId="{963D6915-BFDC-4231-85CC-0D000321E66C}" type="presParOf" srcId="{FABFD844-8A65-40CD-B412-720B84970259}" destId="{37F04AB6-C558-4956-826C-1CD2D67A045C}" srcOrd="2" destOrd="0" presId="urn:microsoft.com/office/officeart/2005/8/layout/hierarchy1"/>
    <dgm:cxn modelId="{79654303-F1E9-4D2C-BECD-F98D0152216A}" type="presParOf" srcId="{FABFD844-8A65-40CD-B412-720B84970259}" destId="{49D69243-F6C6-4905-A44B-F4B03A3CB4F1}" srcOrd="3" destOrd="0" presId="urn:microsoft.com/office/officeart/2005/8/layout/hierarchy1"/>
    <dgm:cxn modelId="{5FE155CD-6F0A-47BE-89A8-A40D4FAA74DC}" type="presParOf" srcId="{49D69243-F6C6-4905-A44B-F4B03A3CB4F1}" destId="{85368407-82BB-4BBF-B735-32EEDF40CD48}" srcOrd="0" destOrd="0" presId="urn:microsoft.com/office/officeart/2005/8/layout/hierarchy1"/>
    <dgm:cxn modelId="{1C902641-6719-4680-AEAC-2E1C9C0FEF74}" type="presParOf" srcId="{85368407-82BB-4BBF-B735-32EEDF40CD48}" destId="{25186353-85D1-419D-A321-D3D61DA6D1CA}" srcOrd="0" destOrd="0" presId="urn:microsoft.com/office/officeart/2005/8/layout/hierarchy1"/>
    <dgm:cxn modelId="{F1E0A45F-DC33-4896-9C4B-FDFE67EE3993}" type="presParOf" srcId="{85368407-82BB-4BBF-B735-32EEDF40CD48}" destId="{24B051DD-3C65-47D4-A0BB-587F268ECEB8}" srcOrd="1" destOrd="0" presId="urn:microsoft.com/office/officeart/2005/8/layout/hierarchy1"/>
    <dgm:cxn modelId="{81B1D5D7-9716-41A3-A75F-225A98BF5F0D}" type="presParOf" srcId="{49D69243-F6C6-4905-A44B-F4B03A3CB4F1}" destId="{B0329359-7123-43D7-8A87-78A8D83898AB}" srcOrd="1" destOrd="0" presId="urn:microsoft.com/office/officeart/2005/8/layout/hierarchy1"/>
    <dgm:cxn modelId="{0F15E020-C04F-4034-8DB7-85D1752347C2}" type="presParOf" srcId="{B0329359-7123-43D7-8A87-78A8D83898AB}" destId="{ED841F5D-A63D-4B28-90EE-221F0514EA04}" srcOrd="0" destOrd="0" presId="urn:microsoft.com/office/officeart/2005/8/layout/hierarchy1"/>
    <dgm:cxn modelId="{AF04E18B-9C4F-4732-BBA4-4FC3DD009EE4}" type="presParOf" srcId="{B0329359-7123-43D7-8A87-78A8D83898AB}" destId="{FA1A88DA-6976-425E-B565-46EE77827C0D}" srcOrd="1" destOrd="0" presId="urn:microsoft.com/office/officeart/2005/8/layout/hierarchy1"/>
    <dgm:cxn modelId="{7BDAE809-F8A5-4444-8961-0B873F58D549}" type="presParOf" srcId="{FA1A88DA-6976-425E-B565-46EE77827C0D}" destId="{F9E46E90-FCBB-4390-BBEC-70CE45D03244}" srcOrd="0" destOrd="0" presId="urn:microsoft.com/office/officeart/2005/8/layout/hierarchy1"/>
    <dgm:cxn modelId="{EAB0920B-8B65-4735-B59A-9C133BF42F4C}" type="presParOf" srcId="{F9E46E90-FCBB-4390-BBEC-70CE45D03244}" destId="{7E140815-2201-40DA-9E21-2FEB1C902FDC}" srcOrd="0" destOrd="0" presId="urn:microsoft.com/office/officeart/2005/8/layout/hierarchy1"/>
    <dgm:cxn modelId="{A48C9031-3947-4746-8C9B-A9375A2C2B41}" type="presParOf" srcId="{F9E46E90-FCBB-4390-BBEC-70CE45D03244}" destId="{B5AA5F2E-6C5D-4B3A-8EB2-70EC3367813A}" srcOrd="1" destOrd="0" presId="urn:microsoft.com/office/officeart/2005/8/layout/hierarchy1"/>
    <dgm:cxn modelId="{AEE0F819-7502-43F0-A5D3-9B1E99DE00CE}" type="presParOf" srcId="{FA1A88DA-6976-425E-B565-46EE77827C0D}" destId="{CEFE7F0D-15EE-4EF6-A705-F2B993B8B049}" srcOrd="1" destOrd="0" presId="urn:microsoft.com/office/officeart/2005/8/layout/hierarchy1"/>
    <dgm:cxn modelId="{052DCBA5-D23C-4B65-A0A4-3E3653053F32}" type="presParOf" srcId="{B0329359-7123-43D7-8A87-78A8D83898AB}" destId="{101447B8-D184-457F-97CD-86B7CF26D3EF}" srcOrd="2" destOrd="0" presId="urn:microsoft.com/office/officeart/2005/8/layout/hierarchy1"/>
    <dgm:cxn modelId="{BA0B784A-B895-46C9-B814-CCDD4DD21F0C}" type="presParOf" srcId="{B0329359-7123-43D7-8A87-78A8D83898AB}" destId="{FBE10C55-36C8-4C58-81E1-1CC3B74B4002}" srcOrd="3" destOrd="0" presId="urn:microsoft.com/office/officeart/2005/8/layout/hierarchy1"/>
    <dgm:cxn modelId="{408A516A-1BE7-4A6E-B036-09B3E5AE1788}" type="presParOf" srcId="{FBE10C55-36C8-4C58-81E1-1CC3B74B4002}" destId="{2DDA7799-EAC7-45BE-A2F5-CBCD440C26AD}" srcOrd="0" destOrd="0" presId="urn:microsoft.com/office/officeart/2005/8/layout/hierarchy1"/>
    <dgm:cxn modelId="{FC4925B3-C0AE-46C2-95F2-CED3D756C303}" type="presParOf" srcId="{2DDA7799-EAC7-45BE-A2F5-CBCD440C26AD}" destId="{97E96B16-E4A2-48F8-915E-A1EE06CD9E61}" srcOrd="0" destOrd="0" presId="urn:microsoft.com/office/officeart/2005/8/layout/hierarchy1"/>
    <dgm:cxn modelId="{D34F0BF7-143B-4D9E-945B-CA03622C7D5E}" type="presParOf" srcId="{2DDA7799-EAC7-45BE-A2F5-CBCD440C26AD}" destId="{C0A0398C-805A-4B57-8CFA-8552D732E4A6}" srcOrd="1" destOrd="0" presId="urn:microsoft.com/office/officeart/2005/8/layout/hierarchy1"/>
    <dgm:cxn modelId="{FDAB04BF-9FDC-4FA6-8D53-9E5805CD5723}" type="presParOf" srcId="{FBE10C55-36C8-4C58-81E1-1CC3B74B4002}" destId="{F7A697C7-5418-40ED-91C3-E5E78D4023CC}" srcOrd="1" destOrd="0" presId="urn:microsoft.com/office/officeart/2005/8/layout/hierarchy1"/>
    <dgm:cxn modelId="{32537020-D757-4888-8270-0098B9065255}" type="presParOf" srcId="{B0329359-7123-43D7-8A87-78A8D83898AB}" destId="{04A6848E-34B1-4EA4-A9B1-8248F2D8B979}" srcOrd="4" destOrd="0" presId="urn:microsoft.com/office/officeart/2005/8/layout/hierarchy1"/>
    <dgm:cxn modelId="{9DB40A1D-DEAF-4ACF-9EAA-E7A20B6694BE}" type="presParOf" srcId="{B0329359-7123-43D7-8A87-78A8D83898AB}" destId="{0EC212E9-96F6-4D18-B615-EC76178672EA}" srcOrd="5" destOrd="0" presId="urn:microsoft.com/office/officeart/2005/8/layout/hierarchy1"/>
    <dgm:cxn modelId="{1065BE5A-1DC8-426D-A68E-B9F713E7B729}" type="presParOf" srcId="{0EC212E9-96F6-4D18-B615-EC76178672EA}" destId="{A22477CB-9FDE-43F1-B795-05425D8AD239}" srcOrd="0" destOrd="0" presId="urn:microsoft.com/office/officeart/2005/8/layout/hierarchy1"/>
    <dgm:cxn modelId="{0CC0944B-B280-4B13-A2DA-79889CB14F68}" type="presParOf" srcId="{A22477CB-9FDE-43F1-B795-05425D8AD239}" destId="{BBD5FE5A-B387-4BD4-B8F4-C68F58B08975}" srcOrd="0" destOrd="0" presId="urn:microsoft.com/office/officeart/2005/8/layout/hierarchy1"/>
    <dgm:cxn modelId="{9EAB299A-1DF2-49BD-8B14-89DDF31FF297}" type="presParOf" srcId="{A22477CB-9FDE-43F1-B795-05425D8AD239}" destId="{03C63DA7-CD9C-4B63-9E79-FA9AB2D2566B}" srcOrd="1" destOrd="0" presId="urn:microsoft.com/office/officeart/2005/8/layout/hierarchy1"/>
    <dgm:cxn modelId="{29488285-AD0F-474F-9D66-6EE7D8397123}" type="presParOf" srcId="{0EC212E9-96F6-4D18-B615-EC76178672EA}" destId="{B0A61108-9640-4B31-A798-E056EDAF29B7}" srcOrd="1" destOrd="0" presId="urn:microsoft.com/office/officeart/2005/8/layout/hierarchy1"/>
    <dgm:cxn modelId="{9902F7BE-840C-42F9-9FD0-D6B6FF5C1AA3}" type="presParOf" srcId="{FABFD844-8A65-40CD-B412-720B84970259}" destId="{5D98A19F-0D6C-453B-92BD-C3EDEBBDB6D7}" srcOrd="4" destOrd="0" presId="urn:microsoft.com/office/officeart/2005/8/layout/hierarchy1"/>
    <dgm:cxn modelId="{58DE55F7-326E-4B29-B1AD-0C57B0793588}" type="presParOf" srcId="{FABFD844-8A65-40CD-B412-720B84970259}" destId="{2545357F-25C5-4909-9E34-54D7CD2CAEC4}" srcOrd="5" destOrd="0" presId="urn:microsoft.com/office/officeart/2005/8/layout/hierarchy1"/>
    <dgm:cxn modelId="{DC27FB98-3D94-49E2-852E-CBD68A2B47C4}" type="presParOf" srcId="{2545357F-25C5-4909-9E34-54D7CD2CAEC4}" destId="{BAA7E641-4FDC-4C2D-82A9-83564B94BB9E}" srcOrd="0" destOrd="0" presId="urn:microsoft.com/office/officeart/2005/8/layout/hierarchy1"/>
    <dgm:cxn modelId="{B9F3A912-6B5F-4ABF-A6A7-449B9D15D769}" type="presParOf" srcId="{BAA7E641-4FDC-4C2D-82A9-83564B94BB9E}" destId="{FE53C810-2D26-4E09-95EB-B03CC8E54A41}" srcOrd="0" destOrd="0" presId="urn:microsoft.com/office/officeart/2005/8/layout/hierarchy1"/>
    <dgm:cxn modelId="{1414E8B1-5BD7-4B84-A036-305D2A53D8BB}" type="presParOf" srcId="{BAA7E641-4FDC-4C2D-82A9-83564B94BB9E}" destId="{C31BA2D4-6635-4FA2-9E46-AF2F98CA6772}" srcOrd="1" destOrd="0" presId="urn:microsoft.com/office/officeart/2005/8/layout/hierarchy1"/>
    <dgm:cxn modelId="{6EC5EE77-5DD8-4422-87AB-49686228A562}" type="presParOf" srcId="{2545357F-25C5-4909-9E34-54D7CD2CAEC4}" destId="{1092901E-D3F6-4CA3-9904-7D2DA9E7C8D1}" srcOrd="1" destOrd="0" presId="urn:microsoft.com/office/officeart/2005/8/layout/hierarchy1"/>
    <dgm:cxn modelId="{40D51A7D-478B-4FE5-9004-9E4CFFCD88AA}" type="presParOf" srcId="{FABFD844-8A65-40CD-B412-720B84970259}" destId="{860E308C-7BFA-4DDD-90DE-451DF93D50BB}" srcOrd="6" destOrd="0" presId="urn:microsoft.com/office/officeart/2005/8/layout/hierarchy1"/>
    <dgm:cxn modelId="{56BC1BDD-5617-4548-928C-3B7D84B1DEF2}" type="presParOf" srcId="{FABFD844-8A65-40CD-B412-720B84970259}" destId="{A97C5598-3513-4D53-B98E-424D6CC97633}" srcOrd="7" destOrd="0" presId="urn:microsoft.com/office/officeart/2005/8/layout/hierarchy1"/>
    <dgm:cxn modelId="{11D936C2-874D-4025-91D6-CCA6E92623DF}" type="presParOf" srcId="{A97C5598-3513-4D53-B98E-424D6CC97633}" destId="{43EF2C91-C124-4C8A-B559-031E4FC77048}" srcOrd="0" destOrd="0" presId="urn:microsoft.com/office/officeart/2005/8/layout/hierarchy1"/>
    <dgm:cxn modelId="{31B23BC6-FB2A-4A7D-99B8-1615C7D26499}" type="presParOf" srcId="{43EF2C91-C124-4C8A-B559-031E4FC77048}" destId="{DE540E83-037F-41C0-8638-E2BA766C1BE3}" srcOrd="0" destOrd="0" presId="urn:microsoft.com/office/officeart/2005/8/layout/hierarchy1"/>
    <dgm:cxn modelId="{518CC7CB-0965-4C7E-AB57-E3A43CE2DB4C}" type="presParOf" srcId="{43EF2C91-C124-4C8A-B559-031E4FC77048}" destId="{63FB8B5D-8459-46A7-A8D2-643343CC5F3C}" srcOrd="1" destOrd="0" presId="urn:microsoft.com/office/officeart/2005/8/layout/hierarchy1"/>
    <dgm:cxn modelId="{B7CFD868-0524-43BE-AF20-84C9EDCABC2C}" type="presParOf" srcId="{A97C5598-3513-4D53-B98E-424D6CC97633}" destId="{602C63DD-154A-46F8-B57C-21408E487605}" srcOrd="1" destOrd="0" presId="urn:microsoft.com/office/officeart/2005/8/layout/hierarchy1"/>
    <dgm:cxn modelId="{B9C5E66B-53EA-4115-A95E-8A28D026AFC4}" type="presParOf" srcId="{FABFD844-8A65-40CD-B412-720B84970259}" destId="{2DB6D879-42A9-4074-93DF-6038732D8264}" srcOrd="8" destOrd="0" presId="urn:microsoft.com/office/officeart/2005/8/layout/hierarchy1"/>
    <dgm:cxn modelId="{0B084CFE-1F09-4D5E-A5F6-EDF2F15F8C01}" type="presParOf" srcId="{FABFD844-8A65-40CD-B412-720B84970259}" destId="{33F1A8E3-3EA8-4352-8FFF-F0C94D6BCA4A}" srcOrd="9" destOrd="0" presId="urn:microsoft.com/office/officeart/2005/8/layout/hierarchy1"/>
    <dgm:cxn modelId="{C8D753AF-DA62-4F5B-A608-169F9952F9BA}" type="presParOf" srcId="{33F1A8E3-3EA8-4352-8FFF-F0C94D6BCA4A}" destId="{8CDB82C3-9C0D-4424-9573-83FEE0A3BD52}" srcOrd="0" destOrd="0" presId="urn:microsoft.com/office/officeart/2005/8/layout/hierarchy1"/>
    <dgm:cxn modelId="{5E3FC0D1-7327-4EBF-95F7-C36523BED5DA}" type="presParOf" srcId="{8CDB82C3-9C0D-4424-9573-83FEE0A3BD52}" destId="{3259DC7A-AF57-40CA-B137-BA10E9365A6E}" srcOrd="0" destOrd="0" presId="urn:microsoft.com/office/officeart/2005/8/layout/hierarchy1"/>
    <dgm:cxn modelId="{F972D757-D2F9-463D-BE4E-176658C7BAAC}" type="presParOf" srcId="{8CDB82C3-9C0D-4424-9573-83FEE0A3BD52}" destId="{7F601687-0DBA-414F-AEBB-4E9797E5DAA7}" srcOrd="1" destOrd="0" presId="urn:microsoft.com/office/officeart/2005/8/layout/hierarchy1"/>
    <dgm:cxn modelId="{1C9F518A-6C1C-4F60-9FFA-1AE2C60FBD21}" type="presParOf" srcId="{33F1A8E3-3EA8-4352-8FFF-F0C94D6BCA4A}" destId="{223858D0-1CB0-498E-9CE2-5F9B993A8C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42B2B-385F-4020-9293-9F0A78BDA94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B34B6CB1-6495-4AA4-8391-6879DF6359E7}">
      <dgm:prSet phldrT="[Text]" phldr="1"/>
      <dgm:spPr/>
      <dgm:t>
        <a:bodyPr/>
        <a:lstStyle/>
        <a:p>
          <a:endParaRPr lang="en-MY"/>
        </a:p>
      </dgm:t>
    </dgm:pt>
    <dgm:pt modelId="{0D3A7F13-3A7A-4A18-98DE-C82FE009781A}" type="parTrans" cxnId="{03F4E6E2-CBDD-4496-AE7E-A7B36EF45FCE}">
      <dgm:prSet/>
      <dgm:spPr/>
      <dgm:t>
        <a:bodyPr/>
        <a:lstStyle/>
        <a:p>
          <a:endParaRPr lang="en-MY"/>
        </a:p>
      </dgm:t>
    </dgm:pt>
    <dgm:pt modelId="{68FB9783-A5DA-427D-926E-1D101222FB97}" type="sibTrans" cxnId="{03F4E6E2-CBDD-4496-AE7E-A7B36EF45FCE}">
      <dgm:prSet/>
      <dgm:spPr/>
      <dgm:t>
        <a:bodyPr/>
        <a:lstStyle/>
        <a:p>
          <a:endParaRPr lang="en-MY"/>
        </a:p>
      </dgm:t>
    </dgm:pt>
    <dgm:pt modelId="{E2BD59FA-86A7-4BE0-A6A6-2D89AAD96190}">
      <dgm:prSet custT="1"/>
      <dgm:spPr/>
      <dgm:t>
        <a:bodyPr/>
        <a:lstStyle/>
        <a:p>
          <a:r>
            <a:rPr lang="en-MY" sz="3200" b="1" dirty="0" smtClean="0">
              <a:latin typeface="Garamond" pitchFamily="18" charset="0"/>
            </a:rPr>
            <a:t>death</a:t>
          </a:r>
          <a:endParaRPr lang="en-MY" sz="3200" dirty="0"/>
        </a:p>
      </dgm:t>
    </dgm:pt>
    <dgm:pt modelId="{32565D7F-E194-49F2-AEFE-C0170BEDEAAF}" type="parTrans" cxnId="{90ECB560-D32D-42AD-8D5F-B5AAA5835E05}">
      <dgm:prSet/>
      <dgm:spPr/>
      <dgm:t>
        <a:bodyPr/>
        <a:lstStyle/>
        <a:p>
          <a:endParaRPr lang="en-MY"/>
        </a:p>
      </dgm:t>
    </dgm:pt>
    <dgm:pt modelId="{49F111C3-85C1-4BA5-964C-0080E89C7B9D}" type="sibTrans" cxnId="{90ECB560-D32D-42AD-8D5F-B5AAA5835E05}">
      <dgm:prSet/>
      <dgm:spPr/>
      <dgm:t>
        <a:bodyPr/>
        <a:lstStyle/>
        <a:p>
          <a:endParaRPr lang="en-MY"/>
        </a:p>
      </dgm:t>
    </dgm:pt>
    <dgm:pt modelId="{AFD1D50C-E198-47F3-B986-95AF4BADB7EA}">
      <dgm:prSet phldrT="[Text]" phldr="1"/>
      <dgm:spPr/>
      <dgm:t>
        <a:bodyPr/>
        <a:lstStyle/>
        <a:p>
          <a:endParaRPr lang="en-MY" dirty="0"/>
        </a:p>
      </dgm:t>
    </dgm:pt>
    <dgm:pt modelId="{1B535525-1A2E-41C5-AAB0-4B338403995F}" type="sibTrans" cxnId="{5AE35ECA-AB9F-4E59-AB8C-22163F9A5B7B}">
      <dgm:prSet/>
      <dgm:spPr/>
      <dgm:t>
        <a:bodyPr/>
        <a:lstStyle/>
        <a:p>
          <a:endParaRPr lang="en-MY"/>
        </a:p>
      </dgm:t>
    </dgm:pt>
    <dgm:pt modelId="{04E98EED-5A8D-47A5-9B99-87069DAC0CED}" type="parTrans" cxnId="{5AE35ECA-AB9F-4E59-AB8C-22163F9A5B7B}">
      <dgm:prSet/>
      <dgm:spPr/>
      <dgm:t>
        <a:bodyPr/>
        <a:lstStyle/>
        <a:p>
          <a:endParaRPr lang="en-MY"/>
        </a:p>
      </dgm:t>
    </dgm:pt>
    <dgm:pt modelId="{034823C9-C488-49B2-82DB-3FB8A005A9ED}">
      <dgm:prSet custT="1"/>
      <dgm:spPr/>
      <dgm:t>
        <a:bodyPr/>
        <a:lstStyle/>
        <a:p>
          <a:r>
            <a:rPr lang="en-US" sz="2800" b="1" dirty="0" smtClean="0">
              <a:latin typeface="Garamond" pitchFamily="18" charset="0"/>
            </a:rPr>
            <a:t>S&amp;S</a:t>
          </a:r>
          <a:endParaRPr lang="en-MY" sz="2800" dirty="0"/>
        </a:p>
      </dgm:t>
    </dgm:pt>
    <dgm:pt modelId="{8D6DCA7C-D6E1-4911-A228-1C8F37D119C3}" type="parTrans" cxnId="{26F9F1C8-3E20-4761-96EA-D479926B0512}">
      <dgm:prSet/>
      <dgm:spPr/>
      <dgm:t>
        <a:bodyPr/>
        <a:lstStyle/>
        <a:p>
          <a:endParaRPr lang="en-MY"/>
        </a:p>
      </dgm:t>
    </dgm:pt>
    <dgm:pt modelId="{70AF2C62-B917-4B2B-8ED4-5C299DC35EE1}" type="sibTrans" cxnId="{26F9F1C8-3E20-4761-96EA-D479926B0512}">
      <dgm:prSet/>
      <dgm:spPr/>
      <dgm:t>
        <a:bodyPr/>
        <a:lstStyle/>
        <a:p>
          <a:endParaRPr lang="en-MY"/>
        </a:p>
      </dgm:t>
    </dgm:pt>
    <dgm:pt modelId="{D63743ED-9A1D-41C6-9E25-8E36D7AC5613}">
      <dgm:prSet custT="1"/>
      <dgm:spPr/>
      <dgm:t>
        <a:bodyPr/>
        <a:lstStyle/>
        <a:p>
          <a:r>
            <a:rPr lang="en-MY" sz="3200" b="1" dirty="0" smtClean="0">
              <a:latin typeface="Garamond" pitchFamily="18" charset="0"/>
            </a:rPr>
            <a:t>recovery</a:t>
          </a:r>
          <a:endParaRPr lang="en-MY" sz="3200" dirty="0"/>
        </a:p>
      </dgm:t>
    </dgm:pt>
    <dgm:pt modelId="{F2EF62E6-AB75-4677-A560-5A933A9D99B8}" type="sibTrans" cxnId="{E08FAAAC-6F61-4A79-9432-D023116F7087}">
      <dgm:prSet/>
      <dgm:spPr/>
      <dgm:t>
        <a:bodyPr/>
        <a:lstStyle/>
        <a:p>
          <a:endParaRPr lang="en-MY"/>
        </a:p>
      </dgm:t>
    </dgm:pt>
    <dgm:pt modelId="{57E76ECE-36E5-45DB-8071-B49CE0028D81}" type="parTrans" cxnId="{E08FAAAC-6F61-4A79-9432-D023116F7087}">
      <dgm:prSet/>
      <dgm:spPr/>
      <dgm:t>
        <a:bodyPr/>
        <a:lstStyle/>
        <a:p>
          <a:endParaRPr lang="en-MY"/>
        </a:p>
      </dgm:t>
    </dgm:pt>
    <dgm:pt modelId="{907CDD1B-6716-417E-B311-AAF1A9730317}" type="pres">
      <dgm:prSet presAssocID="{84642B2B-385F-4020-9293-9F0A78BDA94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MY"/>
        </a:p>
      </dgm:t>
    </dgm:pt>
    <dgm:pt modelId="{97CE63E9-7FA9-4993-939F-DC5EEC69FB07}" type="pres">
      <dgm:prSet presAssocID="{84642B2B-385F-4020-9293-9F0A78BDA94A}" presName="arrowNode" presStyleLbl="node1" presStyleIdx="0" presStyleCnt="1" custAng="19190240" custScaleX="43006" custScaleY="99645" custLinFactNeighborX="63909" custLinFactNeighborY="26545"/>
      <dgm:spPr/>
      <dgm:t>
        <a:bodyPr/>
        <a:lstStyle/>
        <a:p>
          <a:endParaRPr lang="en-MY"/>
        </a:p>
      </dgm:t>
    </dgm:pt>
    <dgm:pt modelId="{399E1E3B-C755-4FD7-9821-6C65AB3157AD}" type="pres">
      <dgm:prSet presAssocID="{B34B6CB1-6495-4AA4-8391-6879DF6359E7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F0FE537-79A4-4436-8D36-A277F8954BE8}" type="pres">
      <dgm:prSet presAssocID="{AFD1D50C-E198-47F3-B986-95AF4BADB7EA}" presName="txNode2" presStyleLbl="revTx" presStyleIdx="1" presStyleCnt="5" custLinFactNeighborX="-1541" custLinFactNeighborY="-1714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12CF59D-1B45-4ACC-9C6D-2563CD2737FB}" type="pres">
      <dgm:prSet presAssocID="{1B535525-1A2E-41C5-AAB0-4B338403995F}" presName="dotNode2" presStyleCnt="0"/>
      <dgm:spPr/>
    </dgm:pt>
    <dgm:pt modelId="{4F2A8489-5BA6-464C-AFDC-992D9CF832F4}" type="pres">
      <dgm:prSet presAssocID="{1B535525-1A2E-41C5-AAB0-4B338403995F}" presName="dotRepeatNode" presStyleLbl="fgShp" presStyleIdx="0" presStyleCnt="3"/>
      <dgm:spPr/>
      <dgm:t>
        <a:bodyPr/>
        <a:lstStyle/>
        <a:p>
          <a:endParaRPr lang="en-MY"/>
        </a:p>
      </dgm:t>
    </dgm:pt>
    <dgm:pt modelId="{CB6D82F3-E9B9-4079-B4BA-E2972547811C}" type="pres">
      <dgm:prSet presAssocID="{D63743ED-9A1D-41C6-9E25-8E36D7AC5613}" presName="txNode3" presStyleLbl="revTx" presStyleIdx="2" presStyleCnt="5" custLinFactX="82340" custLinFactY="-6168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102002-085B-4F2C-91EB-184FD58FD602}" type="pres">
      <dgm:prSet presAssocID="{F2EF62E6-AB75-4677-A560-5A933A9D99B8}" presName="dotNode3" presStyleCnt="0"/>
      <dgm:spPr/>
    </dgm:pt>
    <dgm:pt modelId="{CAFF36FE-3266-4563-9B5D-E9129C1AFFFB}" type="pres">
      <dgm:prSet presAssocID="{F2EF62E6-AB75-4677-A560-5A933A9D99B8}" presName="dotRepeatNode" presStyleLbl="fgShp" presStyleIdx="1" presStyleCnt="3"/>
      <dgm:spPr/>
      <dgm:t>
        <a:bodyPr/>
        <a:lstStyle/>
        <a:p>
          <a:endParaRPr lang="en-MY"/>
        </a:p>
      </dgm:t>
    </dgm:pt>
    <dgm:pt modelId="{94E159BD-BF20-46A7-B163-1624BD81DC94}" type="pres">
      <dgm:prSet presAssocID="{E2BD59FA-86A7-4BE0-A6A6-2D89AAD96190}" presName="txNode4" presStyleLbl="revTx" presStyleIdx="3" presStyleCnt="5" custLinFactY="100000" custLinFactNeighborX="83458" custLinFactNeighborY="10166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886A959-3E20-400B-9A32-60EE4C15D443}" type="pres">
      <dgm:prSet presAssocID="{49F111C3-85C1-4BA5-964C-0080E89C7B9D}" presName="dotNode4" presStyleCnt="0"/>
      <dgm:spPr/>
    </dgm:pt>
    <dgm:pt modelId="{301A31AD-9548-44B3-8546-DCF461DCEC84}" type="pres">
      <dgm:prSet presAssocID="{49F111C3-85C1-4BA5-964C-0080E89C7B9D}" presName="dotRepeatNode" presStyleLbl="fgShp" presStyleIdx="2" presStyleCnt="3"/>
      <dgm:spPr/>
      <dgm:t>
        <a:bodyPr/>
        <a:lstStyle/>
        <a:p>
          <a:endParaRPr lang="en-MY"/>
        </a:p>
      </dgm:t>
    </dgm:pt>
    <dgm:pt modelId="{99DAD0FB-6DA7-467D-826E-18817DC0F593}" type="pres">
      <dgm:prSet presAssocID="{034823C9-C488-49B2-82DB-3FB8A005A9ED}" presName="txNode5" presStyleLbl="revTx" presStyleIdx="4" presStyleCnt="5" custScaleX="44197" custLinFactNeighborX="8487" custLinFactNeighborY="-4848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8061D62-9949-4BE0-BDE2-29124B9927AF}" type="presOf" srcId="{AFD1D50C-E198-47F3-B986-95AF4BADB7EA}" destId="{6F0FE537-79A4-4436-8D36-A277F8954BE8}" srcOrd="0" destOrd="0" presId="urn:microsoft.com/office/officeart/2009/3/layout/DescendingProcess"/>
    <dgm:cxn modelId="{2708FC3C-65D7-4F52-83C2-9B42EF214EAE}" type="presOf" srcId="{034823C9-C488-49B2-82DB-3FB8A005A9ED}" destId="{99DAD0FB-6DA7-467D-826E-18817DC0F593}" srcOrd="0" destOrd="0" presId="urn:microsoft.com/office/officeart/2009/3/layout/DescendingProcess"/>
    <dgm:cxn modelId="{DF5A0D80-30BF-4B4D-9BC3-1491C566616E}" type="presOf" srcId="{1B535525-1A2E-41C5-AAB0-4B338403995F}" destId="{4F2A8489-5BA6-464C-AFDC-992D9CF832F4}" srcOrd="0" destOrd="0" presId="urn:microsoft.com/office/officeart/2009/3/layout/DescendingProcess"/>
    <dgm:cxn modelId="{F135CAA0-6E7B-4DD1-A045-6CA1919753EC}" type="presOf" srcId="{D63743ED-9A1D-41C6-9E25-8E36D7AC5613}" destId="{CB6D82F3-E9B9-4079-B4BA-E2972547811C}" srcOrd="0" destOrd="0" presId="urn:microsoft.com/office/officeart/2009/3/layout/DescendingProcess"/>
    <dgm:cxn modelId="{BC65791B-3F0A-42F5-8B7F-B9B7752C8C38}" type="presOf" srcId="{B34B6CB1-6495-4AA4-8391-6879DF6359E7}" destId="{399E1E3B-C755-4FD7-9821-6C65AB3157AD}" srcOrd="0" destOrd="0" presId="urn:microsoft.com/office/officeart/2009/3/layout/DescendingProcess"/>
    <dgm:cxn modelId="{CC56586E-BB5B-41EA-98E6-FAF3A2347998}" type="presOf" srcId="{84642B2B-385F-4020-9293-9F0A78BDA94A}" destId="{907CDD1B-6716-417E-B311-AAF1A9730317}" srcOrd="0" destOrd="0" presId="urn:microsoft.com/office/officeart/2009/3/layout/DescendingProcess"/>
    <dgm:cxn modelId="{26F9F1C8-3E20-4761-96EA-D479926B0512}" srcId="{84642B2B-385F-4020-9293-9F0A78BDA94A}" destId="{034823C9-C488-49B2-82DB-3FB8A005A9ED}" srcOrd="4" destOrd="0" parTransId="{8D6DCA7C-D6E1-4911-A228-1C8F37D119C3}" sibTransId="{70AF2C62-B917-4B2B-8ED4-5C299DC35EE1}"/>
    <dgm:cxn modelId="{2F5AF941-8D82-4063-8DD4-A2FC2865DCA7}" type="presOf" srcId="{E2BD59FA-86A7-4BE0-A6A6-2D89AAD96190}" destId="{94E159BD-BF20-46A7-B163-1624BD81DC94}" srcOrd="0" destOrd="0" presId="urn:microsoft.com/office/officeart/2009/3/layout/DescendingProcess"/>
    <dgm:cxn modelId="{044B4F83-6B83-4327-972F-B6EB7E8060A5}" type="presOf" srcId="{49F111C3-85C1-4BA5-964C-0080E89C7B9D}" destId="{301A31AD-9548-44B3-8546-DCF461DCEC84}" srcOrd="0" destOrd="0" presId="urn:microsoft.com/office/officeart/2009/3/layout/DescendingProcess"/>
    <dgm:cxn modelId="{5AE35ECA-AB9F-4E59-AB8C-22163F9A5B7B}" srcId="{84642B2B-385F-4020-9293-9F0A78BDA94A}" destId="{AFD1D50C-E198-47F3-B986-95AF4BADB7EA}" srcOrd="1" destOrd="0" parTransId="{04E98EED-5A8D-47A5-9B99-87069DAC0CED}" sibTransId="{1B535525-1A2E-41C5-AAB0-4B338403995F}"/>
    <dgm:cxn modelId="{03F4E6E2-CBDD-4496-AE7E-A7B36EF45FCE}" srcId="{84642B2B-385F-4020-9293-9F0A78BDA94A}" destId="{B34B6CB1-6495-4AA4-8391-6879DF6359E7}" srcOrd="0" destOrd="0" parTransId="{0D3A7F13-3A7A-4A18-98DE-C82FE009781A}" sibTransId="{68FB9783-A5DA-427D-926E-1D101222FB97}"/>
    <dgm:cxn modelId="{E08FAAAC-6F61-4A79-9432-D023116F7087}" srcId="{84642B2B-385F-4020-9293-9F0A78BDA94A}" destId="{D63743ED-9A1D-41C6-9E25-8E36D7AC5613}" srcOrd="2" destOrd="0" parTransId="{57E76ECE-36E5-45DB-8071-B49CE0028D81}" sibTransId="{F2EF62E6-AB75-4677-A560-5A933A9D99B8}"/>
    <dgm:cxn modelId="{6A489D5E-7854-4610-886E-51618F63D207}" type="presOf" srcId="{F2EF62E6-AB75-4677-A560-5A933A9D99B8}" destId="{CAFF36FE-3266-4563-9B5D-E9129C1AFFFB}" srcOrd="0" destOrd="0" presId="urn:microsoft.com/office/officeart/2009/3/layout/DescendingProcess"/>
    <dgm:cxn modelId="{90ECB560-D32D-42AD-8D5F-B5AAA5835E05}" srcId="{84642B2B-385F-4020-9293-9F0A78BDA94A}" destId="{E2BD59FA-86A7-4BE0-A6A6-2D89AAD96190}" srcOrd="3" destOrd="0" parTransId="{32565D7F-E194-49F2-AEFE-C0170BEDEAAF}" sibTransId="{49F111C3-85C1-4BA5-964C-0080E89C7B9D}"/>
    <dgm:cxn modelId="{299B57B6-03B8-4699-93DB-4A63312E219C}" type="presParOf" srcId="{907CDD1B-6716-417E-B311-AAF1A9730317}" destId="{97CE63E9-7FA9-4993-939F-DC5EEC69FB07}" srcOrd="0" destOrd="0" presId="urn:microsoft.com/office/officeart/2009/3/layout/DescendingProcess"/>
    <dgm:cxn modelId="{8CB6E34B-3143-4659-B6DE-F7071ED8600E}" type="presParOf" srcId="{907CDD1B-6716-417E-B311-AAF1A9730317}" destId="{399E1E3B-C755-4FD7-9821-6C65AB3157AD}" srcOrd="1" destOrd="0" presId="urn:microsoft.com/office/officeart/2009/3/layout/DescendingProcess"/>
    <dgm:cxn modelId="{2633F7D3-8E70-475B-91E8-4465991F431A}" type="presParOf" srcId="{907CDD1B-6716-417E-B311-AAF1A9730317}" destId="{6F0FE537-79A4-4436-8D36-A277F8954BE8}" srcOrd="2" destOrd="0" presId="urn:microsoft.com/office/officeart/2009/3/layout/DescendingProcess"/>
    <dgm:cxn modelId="{587B2114-A04B-4D0E-88EA-5FAF0C2C9984}" type="presParOf" srcId="{907CDD1B-6716-417E-B311-AAF1A9730317}" destId="{C12CF59D-1B45-4ACC-9C6D-2563CD2737FB}" srcOrd="3" destOrd="0" presId="urn:microsoft.com/office/officeart/2009/3/layout/DescendingProcess"/>
    <dgm:cxn modelId="{4BE7F002-CED4-4707-9F27-133A34625396}" type="presParOf" srcId="{C12CF59D-1B45-4ACC-9C6D-2563CD2737FB}" destId="{4F2A8489-5BA6-464C-AFDC-992D9CF832F4}" srcOrd="0" destOrd="0" presId="urn:microsoft.com/office/officeart/2009/3/layout/DescendingProcess"/>
    <dgm:cxn modelId="{1B4EE118-0FA6-4944-BAA2-475F02D52C32}" type="presParOf" srcId="{907CDD1B-6716-417E-B311-AAF1A9730317}" destId="{CB6D82F3-E9B9-4079-B4BA-E2972547811C}" srcOrd="4" destOrd="0" presId="urn:microsoft.com/office/officeart/2009/3/layout/DescendingProcess"/>
    <dgm:cxn modelId="{B02DAA8F-3B7C-4BD9-827D-9C792F79C792}" type="presParOf" srcId="{907CDD1B-6716-417E-B311-AAF1A9730317}" destId="{AF102002-085B-4F2C-91EB-184FD58FD602}" srcOrd="5" destOrd="0" presId="urn:microsoft.com/office/officeart/2009/3/layout/DescendingProcess"/>
    <dgm:cxn modelId="{2814B4D6-D6A9-4FFA-936A-7ED3A9EA46ED}" type="presParOf" srcId="{AF102002-085B-4F2C-91EB-184FD58FD602}" destId="{CAFF36FE-3266-4563-9B5D-E9129C1AFFFB}" srcOrd="0" destOrd="0" presId="urn:microsoft.com/office/officeart/2009/3/layout/DescendingProcess"/>
    <dgm:cxn modelId="{BE46511B-E092-4500-AF77-0302EC5557EC}" type="presParOf" srcId="{907CDD1B-6716-417E-B311-AAF1A9730317}" destId="{94E159BD-BF20-46A7-B163-1624BD81DC94}" srcOrd="6" destOrd="0" presId="urn:microsoft.com/office/officeart/2009/3/layout/DescendingProcess"/>
    <dgm:cxn modelId="{95A7D616-64E1-483B-9030-9E095E1148B8}" type="presParOf" srcId="{907CDD1B-6716-417E-B311-AAF1A9730317}" destId="{9886A959-3E20-400B-9A32-60EE4C15D443}" srcOrd="7" destOrd="0" presId="urn:microsoft.com/office/officeart/2009/3/layout/DescendingProcess"/>
    <dgm:cxn modelId="{6A1D2D69-2627-4E2C-9570-F8DF37D60DDC}" type="presParOf" srcId="{9886A959-3E20-400B-9A32-60EE4C15D443}" destId="{301A31AD-9548-44B3-8546-DCF461DCEC84}" srcOrd="0" destOrd="0" presId="urn:microsoft.com/office/officeart/2009/3/layout/DescendingProcess"/>
    <dgm:cxn modelId="{80E6AFC0-F09E-4837-BA3A-BE348DC318DB}" type="presParOf" srcId="{907CDD1B-6716-417E-B311-AAF1A9730317}" destId="{99DAD0FB-6DA7-467D-826E-18817DC0F593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78C83-7B74-47B7-AC82-E075FBC7386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3BE98A6-FDF1-4CB4-995F-BE622C1B7F01}">
      <dgm:prSet phldrT="[Text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US" sz="2400" dirty="0" smtClean="0"/>
            <a:t>Agent</a:t>
          </a:r>
          <a:endParaRPr lang="en-MY" sz="2400" dirty="0"/>
        </a:p>
      </dgm:t>
    </dgm:pt>
    <dgm:pt modelId="{AAB73CFB-5C0A-4A9D-B41D-0563B5749D38}" type="parTrans" cxnId="{E89D4F13-02BA-4E95-8EB8-264152969CF7}">
      <dgm:prSet/>
      <dgm:spPr/>
      <dgm:t>
        <a:bodyPr/>
        <a:lstStyle/>
        <a:p>
          <a:endParaRPr lang="en-MY"/>
        </a:p>
      </dgm:t>
    </dgm:pt>
    <dgm:pt modelId="{F89C3426-37A5-4F58-9795-B0BD8C118E17}" type="sibTrans" cxnId="{E89D4F13-02BA-4E95-8EB8-264152969CF7}">
      <dgm:prSet/>
      <dgm:spPr/>
      <dgm:t>
        <a:bodyPr/>
        <a:lstStyle/>
        <a:p>
          <a:endParaRPr lang="en-MY"/>
        </a:p>
      </dgm:t>
    </dgm:pt>
    <dgm:pt modelId="{B21C669E-9EFE-4EDE-B242-0D204570D41C}">
      <dgm:prSet phldrT="[Text]" custT="1"/>
      <dgm:spPr>
        <a:solidFill>
          <a:srgbClr val="D16309">
            <a:alpha val="49804"/>
          </a:srgbClr>
        </a:solidFill>
      </dgm:spPr>
      <dgm:t>
        <a:bodyPr/>
        <a:lstStyle/>
        <a:p>
          <a:r>
            <a:rPr lang="en-US" sz="2800" dirty="0" smtClean="0"/>
            <a:t>Host</a:t>
          </a:r>
          <a:endParaRPr lang="en-MY" sz="2800" dirty="0"/>
        </a:p>
      </dgm:t>
    </dgm:pt>
    <dgm:pt modelId="{EEA0FCA6-EEAA-4B34-9223-7E7C55C874D2}" type="parTrans" cxnId="{5A337ADE-C123-4C4D-A929-810A41CDCC09}">
      <dgm:prSet/>
      <dgm:spPr/>
      <dgm:t>
        <a:bodyPr/>
        <a:lstStyle/>
        <a:p>
          <a:endParaRPr lang="en-MY"/>
        </a:p>
      </dgm:t>
    </dgm:pt>
    <dgm:pt modelId="{FF57B4C5-E52E-4FDB-9EFD-3AA459C9847F}" type="sibTrans" cxnId="{5A337ADE-C123-4C4D-A929-810A41CDCC09}">
      <dgm:prSet/>
      <dgm:spPr/>
      <dgm:t>
        <a:bodyPr/>
        <a:lstStyle/>
        <a:p>
          <a:endParaRPr lang="en-MY"/>
        </a:p>
      </dgm:t>
    </dgm:pt>
    <dgm:pt modelId="{11F19DBE-15B1-4FAC-BA46-12F59F2F1ADB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pPr algn="l"/>
          <a:r>
            <a:rPr lang="en-US" sz="2800" dirty="0" smtClean="0"/>
            <a:t>Environment</a:t>
          </a:r>
          <a:endParaRPr lang="en-MY" sz="2800" dirty="0"/>
        </a:p>
      </dgm:t>
    </dgm:pt>
    <dgm:pt modelId="{034732E7-CECA-48C2-951B-503AD3F19E7C}" type="sibTrans" cxnId="{A5D8857B-0B7F-47FF-B352-A3F44F3BAF54}">
      <dgm:prSet/>
      <dgm:spPr/>
      <dgm:t>
        <a:bodyPr/>
        <a:lstStyle/>
        <a:p>
          <a:endParaRPr lang="en-MY"/>
        </a:p>
      </dgm:t>
    </dgm:pt>
    <dgm:pt modelId="{253B2703-1C31-4247-970C-3501892D6AC5}" type="parTrans" cxnId="{A5D8857B-0B7F-47FF-B352-A3F44F3BAF54}">
      <dgm:prSet/>
      <dgm:spPr/>
      <dgm:t>
        <a:bodyPr/>
        <a:lstStyle/>
        <a:p>
          <a:endParaRPr lang="en-MY"/>
        </a:p>
      </dgm:t>
    </dgm:pt>
    <dgm:pt modelId="{B4099224-296C-43C9-81A0-65561FB6DB92}" type="pres">
      <dgm:prSet presAssocID="{8B078C83-7B74-47B7-AC82-E075FBC73868}" presName="compositeShape" presStyleCnt="0">
        <dgm:presLayoutVars>
          <dgm:chMax val="7"/>
          <dgm:dir/>
          <dgm:resizeHandles val="exact"/>
        </dgm:presLayoutVars>
      </dgm:prSet>
      <dgm:spPr/>
    </dgm:pt>
    <dgm:pt modelId="{07579B70-CD4A-4159-819B-FC20F5472663}" type="pres">
      <dgm:prSet presAssocID="{A3BE98A6-FDF1-4CB4-995F-BE622C1B7F01}" presName="circ1" presStyleLbl="vennNode1" presStyleIdx="0" presStyleCnt="3" custScaleX="84342" custScaleY="68831" custLinFactNeighborX="33640" custLinFactNeighborY="-22998"/>
      <dgm:spPr/>
      <dgm:t>
        <a:bodyPr/>
        <a:lstStyle/>
        <a:p>
          <a:endParaRPr lang="en-MY"/>
        </a:p>
      </dgm:t>
    </dgm:pt>
    <dgm:pt modelId="{5D974F84-95B3-460B-9DEC-04623E964FDE}" type="pres">
      <dgm:prSet presAssocID="{A3BE98A6-FDF1-4CB4-995F-BE622C1B7F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2970335-16A8-4D74-86DC-FBA46B60B8AE}" type="pres">
      <dgm:prSet presAssocID="{11F19DBE-15B1-4FAC-BA46-12F59F2F1ADB}" presName="circ2" presStyleLbl="vennNode1" presStyleIdx="1" presStyleCnt="3" custScaleX="124337" custScaleY="88482" custLinFactNeighborX="-4955" custLinFactNeighborY="17320"/>
      <dgm:spPr/>
      <dgm:t>
        <a:bodyPr/>
        <a:lstStyle/>
        <a:p>
          <a:endParaRPr lang="en-MY"/>
        </a:p>
      </dgm:t>
    </dgm:pt>
    <dgm:pt modelId="{6DD3DA12-18E7-4ABA-A217-337BB1A7FEE7}" type="pres">
      <dgm:prSet presAssocID="{11F19DBE-15B1-4FAC-BA46-12F59F2F1A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D6AD8E-9361-41DE-B1B9-9470569E188D}" type="pres">
      <dgm:prSet presAssocID="{B21C669E-9EFE-4EDE-B242-0D204570D41C}" presName="circ3" presStyleLbl="vennNode1" presStyleIdx="2" presStyleCnt="3" custScaleX="97697" custScaleY="86147" custLinFactNeighborX="-24874" custLinFactNeighborY="-33901"/>
      <dgm:spPr/>
      <dgm:t>
        <a:bodyPr/>
        <a:lstStyle/>
        <a:p>
          <a:endParaRPr lang="en-MY"/>
        </a:p>
      </dgm:t>
    </dgm:pt>
    <dgm:pt modelId="{F6B7D66F-F66D-4507-9819-4AF5ECF1C7E9}" type="pres">
      <dgm:prSet presAssocID="{B21C669E-9EFE-4EDE-B242-0D204570D4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3F31D55-3C1B-4E3D-BCB5-344A3DD5DB70}" type="presOf" srcId="{8B078C83-7B74-47B7-AC82-E075FBC73868}" destId="{B4099224-296C-43C9-81A0-65561FB6DB92}" srcOrd="0" destOrd="0" presId="urn:microsoft.com/office/officeart/2005/8/layout/venn1"/>
    <dgm:cxn modelId="{A5B224FB-BD9F-4D5A-B951-0688C39EF348}" type="presOf" srcId="{A3BE98A6-FDF1-4CB4-995F-BE622C1B7F01}" destId="{07579B70-CD4A-4159-819B-FC20F5472663}" srcOrd="0" destOrd="0" presId="urn:microsoft.com/office/officeart/2005/8/layout/venn1"/>
    <dgm:cxn modelId="{539F0048-4B2C-470D-A1E1-D2EB624DB58F}" type="presOf" srcId="{11F19DBE-15B1-4FAC-BA46-12F59F2F1ADB}" destId="{6DD3DA12-18E7-4ABA-A217-337BB1A7FEE7}" srcOrd="1" destOrd="0" presId="urn:microsoft.com/office/officeart/2005/8/layout/venn1"/>
    <dgm:cxn modelId="{A5D8857B-0B7F-47FF-B352-A3F44F3BAF54}" srcId="{8B078C83-7B74-47B7-AC82-E075FBC73868}" destId="{11F19DBE-15B1-4FAC-BA46-12F59F2F1ADB}" srcOrd="1" destOrd="0" parTransId="{253B2703-1C31-4247-970C-3501892D6AC5}" sibTransId="{034732E7-CECA-48C2-951B-503AD3F19E7C}"/>
    <dgm:cxn modelId="{E89D4F13-02BA-4E95-8EB8-264152969CF7}" srcId="{8B078C83-7B74-47B7-AC82-E075FBC73868}" destId="{A3BE98A6-FDF1-4CB4-995F-BE622C1B7F01}" srcOrd="0" destOrd="0" parTransId="{AAB73CFB-5C0A-4A9D-B41D-0563B5749D38}" sibTransId="{F89C3426-37A5-4F58-9795-B0BD8C118E17}"/>
    <dgm:cxn modelId="{4317961B-BA44-4452-9F11-AC8A8C7FDB6E}" type="presOf" srcId="{B21C669E-9EFE-4EDE-B242-0D204570D41C}" destId="{F6B7D66F-F66D-4507-9819-4AF5ECF1C7E9}" srcOrd="1" destOrd="0" presId="urn:microsoft.com/office/officeart/2005/8/layout/venn1"/>
    <dgm:cxn modelId="{5A337ADE-C123-4C4D-A929-810A41CDCC09}" srcId="{8B078C83-7B74-47B7-AC82-E075FBC73868}" destId="{B21C669E-9EFE-4EDE-B242-0D204570D41C}" srcOrd="2" destOrd="0" parTransId="{EEA0FCA6-EEAA-4B34-9223-7E7C55C874D2}" sibTransId="{FF57B4C5-E52E-4FDB-9EFD-3AA459C9847F}"/>
    <dgm:cxn modelId="{4F93DA4E-DA5F-45FC-A56C-5276BF50D1B6}" type="presOf" srcId="{11F19DBE-15B1-4FAC-BA46-12F59F2F1ADB}" destId="{C2970335-16A8-4D74-86DC-FBA46B60B8AE}" srcOrd="0" destOrd="0" presId="urn:microsoft.com/office/officeart/2005/8/layout/venn1"/>
    <dgm:cxn modelId="{EFEB3C5E-A383-4114-BB8D-A703D0043446}" type="presOf" srcId="{B21C669E-9EFE-4EDE-B242-0D204570D41C}" destId="{D4D6AD8E-9361-41DE-B1B9-9470569E188D}" srcOrd="0" destOrd="0" presId="urn:microsoft.com/office/officeart/2005/8/layout/venn1"/>
    <dgm:cxn modelId="{5C405CBD-39D8-4248-B07A-3D15FE98F1B2}" type="presOf" srcId="{A3BE98A6-FDF1-4CB4-995F-BE622C1B7F01}" destId="{5D974F84-95B3-460B-9DEC-04623E964FDE}" srcOrd="1" destOrd="0" presId="urn:microsoft.com/office/officeart/2005/8/layout/venn1"/>
    <dgm:cxn modelId="{354326D1-6F9E-4CEC-B396-117B4F3A4A3C}" type="presParOf" srcId="{B4099224-296C-43C9-81A0-65561FB6DB92}" destId="{07579B70-CD4A-4159-819B-FC20F5472663}" srcOrd="0" destOrd="0" presId="urn:microsoft.com/office/officeart/2005/8/layout/venn1"/>
    <dgm:cxn modelId="{05CD5F34-6919-43CB-89B8-9B423E6F3C7E}" type="presParOf" srcId="{B4099224-296C-43C9-81A0-65561FB6DB92}" destId="{5D974F84-95B3-460B-9DEC-04623E964FDE}" srcOrd="1" destOrd="0" presId="urn:microsoft.com/office/officeart/2005/8/layout/venn1"/>
    <dgm:cxn modelId="{DDFE74E2-1CE4-48AC-97E3-724AA1F451C6}" type="presParOf" srcId="{B4099224-296C-43C9-81A0-65561FB6DB92}" destId="{C2970335-16A8-4D74-86DC-FBA46B60B8AE}" srcOrd="2" destOrd="0" presId="urn:microsoft.com/office/officeart/2005/8/layout/venn1"/>
    <dgm:cxn modelId="{92A6CA4E-6733-4887-B55F-9843BBD24C39}" type="presParOf" srcId="{B4099224-296C-43C9-81A0-65561FB6DB92}" destId="{6DD3DA12-18E7-4ABA-A217-337BB1A7FEE7}" srcOrd="3" destOrd="0" presId="urn:microsoft.com/office/officeart/2005/8/layout/venn1"/>
    <dgm:cxn modelId="{BBAADF48-9F92-45EC-8922-F60782A4DB24}" type="presParOf" srcId="{B4099224-296C-43C9-81A0-65561FB6DB92}" destId="{D4D6AD8E-9361-41DE-B1B9-9470569E188D}" srcOrd="4" destOrd="0" presId="urn:microsoft.com/office/officeart/2005/8/layout/venn1"/>
    <dgm:cxn modelId="{CA5BFE66-D953-4454-BEDC-B89F81AD3530}" type="presParOf" srcId="{B4099224-296C-43C9-81A0-65561FB6DB92}" destId="{F6B7D66F-F66D-4507-9819-4AF5ECF1C7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07B76-9EBB-4E19-9FB7-C2C4045D899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1345A76-A3BE-4534-81DF-FAE9C1582713}">
      <dgm:prSet phldrT="[Text]" custT="1"/>
      <dgm:spPr/>
      <dgm:t>
        <a:bodyPr/>
        <a:lstStyle/>
        <a:p>
          <a:r>
            <a:rPr lang="en-US" sz="2800" b="1" dirty="0" smtClean="0"/>
            <a:t>Agent</a:t>
          </a:r>
          <a:endParaRPr lang="en-MY" sz="2800" b="1" dirty="0"/>
        </a:p>
      </dgm:t>
    </dgm:pt>
    <dgm:pt modelId="{632515CD-4C3D-47F9-B862-A3535DD8F3A1}" type="parTrans" cxnId="{9942E764-6D8D-42F4-8932-E079B3D34DB1}">
      <dgm:prSet/>
      <dgm:spPr/>
      <dgm:t>
        <a:bodyPr/>
        <a:lstStyle/>
        <a:p>
          <a:endParaRPr lang="en-MY"/>
        </a:p>
      </dgm:t>
    </dgm:pt>
    <dgm:pt modelId="{92C8712C-F921-43F0-99AC-B612B8507442}" type="sibTrans" cxnId="{9942E764-6D8D-42F4-8932-E079B3D34DB1}">
      <dgm:prSet/>
      <dgm:spPr/>
      <dgm:t>
        <a:bodyPr/>
        <a:lstStyle/>
        <a:p>
          <a:endParaRPr lang="en-MY"/>
        </a:p>
      </dgm:t>
    </dgm:pt>
    <dgm:pt modelId="{B9942710-8C75-4A64-816F-2C7C6B4E8973}">
      <dgm:prSet phldrT="[Text]"/>
      <dgm:spPr/>
      <dgm:t>
        <a:bodyPr/>
        <a:lstStyle/>
        <a:p>
          <a:r>
            <a:rPr lang="en-US" dirty="0" smtClean="0"/>
            <a:t>Host</a:t>
          </a:r>
          <a:endParaRPr lang="en-MY" dirty="0"/>
        </a:p>
      </dgm:t>
    </dgm:pt>
    <dgm:pt modelId="{29646348-7658-4B01-92BA-2BA45387570B}" type="parTrans" cxnId="{80A096AE-BF2D-44B3-80D6-810E8EA3DDBF}">
      <dgm:prSet/>
      <dgm:spPr/>
      <dgm:t>
        <a:bodyPr/>
        <a:lstStyle/>
        <a:p>
          <a:endParaRPr lang="en-MY"/>
        </a:p>
      </dgm:t>
    </dgm:pt>
    <dgm:pt modelId="{FCFD1C6C-5C9E-4B37-B10A-E4B45D2D208C}" type="sibTrans" cxnId="{80A096AE-BF2D-44B3-80D6-810E8EA3DDBF}">
      <dgm:prSet/>
      <dgm:spPr/>
      <dgm:t>
        <a:bodyPr/>
        <a:lstStyle/>
        <a:p>
          <a:endParaRPr lang="en-MY"/>
        </a:p>
      </dgm:t>
    </dgm:pt>
    <dgm:pt modelId="{979B6F0F-F41D-4C16-BBE4-63E6F2021FD0}">
      <dgm:prSet phldrT="[Text]" custT="1"/>
      <dgm:spPr/>
      <dgm:t>
        <a:bodyPr/>
        <a:lstStyle/>
        <a:p>
          <a:r>
            <a:rPr lang="en-US" sz="2400" b="1" dirty="0" smtClean="0"/>
            <a:t>Environment</a:t>
          </a:r>
          <a:endParaRPr lang="en-MY" sz="2400" b="1" dirty="0"/>
        </a:p>
      </dgm:t>
    </dgm:pt>
    <dgm:pt modelId="{7F21BFF5-D086-4E5E-B94B-8565310FC941}" type="parTrans" cxnId="{3A7EC3E3-BA57-41FE-9547-C83D23A6C5B8}">
      <dgm:prSet/>
      <dgm:spPr/>
      <dgm:t>
        <a:bodyPr/>
        <a:lstStyle/>
        <a:p>
          <a:endParaRPr lang="en-MY"/>
        </a:p>
      </dgm:t>
    </dgm:pt>
    <dgm:pt modelId="{DD3BE6A6-51BA-424B-AAFA-C30FDC8A4E21}" type="sibTrans" cxnId="{3A7EC3E3-BA57-41FE-9547-C83D23A6C5B8}">
      <dgm:prSet/>
      <dgm:spPr/>
      <dgm:t>
        <a:bodyPr/>
        <a:lstStyle/>
        <a:p>
          <a:endParaRPr lang="en-MY"/>
        </a:p>
      </dgm:t>
    </dgm:pt>
    <dgm:pt modelId="{D600BA39-9CFC-48F3-984A-8CC9A84AE3FF}" type="pres">
      <dgm:prSet presAssocID="{48407B76-9EBB-4E19-9FB7-C2C4045D899A}" presName="compositeShape" presStyleCnt="0">
        <dgm:presLayoutVars>
          <dgm:chMax val="7"/>
          <dgm:dir/>
          <dgm:resizeHandles val="exact"/>
        </dgm:presLayoutVars>
      </dgm:prSet>
      <dgm:spPr/>
    </dgm:pt>
    <dgm:pt modelId="{7094F62E-8645-480C-A193-A8DABFDD0CE4}" type="pres">
      <dgm:prSet presAssocID="{01345A76-A3BE-4534-81DF-FAE9C1582713}" presName="circ1" presStyleLbl="vennNode1" presStyleIdx="0" presStyleCnt="3" custLinFactNeighborX="-31287" custLinFactNeighborY="1409"/>
      <dgm:spPr/>
      <dgm:t>
        <a:bodyPr/>
        <a:lstStyle/>
        <a:p>
          <a:endParaRPr lang="en-MY"/>
        </a:p>
      </dgm:t>
    </dgm:pt>
    <dgm:pt modelId="{D0E3B4A4-4CFA-4C46-AA9F-30FCDEBB38A2}" type="pres">
      <dgm:prSet presAssocID="{01345A76-A3BE-4534-81DF-FAE9C15827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56F7EFE-4D07-444E-B5F9-4FBADB59E452}" type="pres">
      <dgm:prSet presAssocID="{B9942710-8C75-4A64-816F-2C7C6B4E8973}" presName="circ2" presStyleLbl="vennNode1" presStyleIdx="1" presStyleCnt="3" custLinFactNeighborX="-17634" custLinFactNeighborY="26926"/>
      <dgm:spPr/>
      <dgm:t>
        <a:bodyPr/>
        <a:lstStyle/>
        <a:p>
          <a:endParaRPr lang="en-MY"/>
        </a:p>
      </dgm:t>
    </dgm:pt>
    <dgm:pt modelId="{CEC14F1A-D2BF-48B3-AD45-ADFECAAD0E11}" type="pres">
      <dgm:prSet presAssocID="{B9942710-8C75-4A64-816F-2C7C6B4E89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5C62984-90C6-4E12-9935-8F46CD43BD07}" type="pres">
      <dgm:prSet presAssocID="{979B6F0F-F41D-4C16-BBE4-63E6F2021FD0}" presName="circ3" presStyleLbl="vennNode1" presStyleIdx="2" presStyleCnt="3" custScaleX="124213" custScaleY="109667" custLinFactNeighborX="-25183" custLinFactNeighborY="4958"/>
      <dgm:spPr/>
      <dgm:t>
        <a:bodyPr/>
        <a:lstStyle/>
        <a:p>
          <a:endParaRPr lang="en-MY"/>
        </a:p>
      </dgm:t>
    </dgm:pt>
    <dgm:pt modelId="{F36A20AF-4E22-4003-BC2D-C15D915AB90C}" type="pres">
      <dgm:prSet presAssocID="{979B6F0F-F41D-4C16-BBE4-63E6F2021F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0A096AE-BF2D-44B3-80D6-810E8EA3DDBF}" srcId="{48407B76-9EBB-4E19-9FB7-C2C4045D899A}" destId="{B9942710-8C75-4A64-816F-2C7C6B4E8973}" srcOrd="1" destOrd="0" parTransId="{29646348-7658-4B01-92BA-2BA45387570B}" sibTransId="{FCFD1C6C-5C9E-4B37-B10A-E4B45D2D208C}"/>
    <dgm:cxn modelId="{3A7EC3E3-BA57-41FE-9547-C83D23A6C5B8}" srcId="{48407B76-9EBB-4E19-9FB7-C2C4045D899A}" destId="{979B6F0F-F41D-4C16-BBE4-63E6F2021FD0}" srcOrd="2" destOrd="0" parTransId="{7F21BFF5-D086-4E5E-B94B-8565310FC941}" sibTransId="{DD3BE6A6-51BA-424B-AAFA-C30FDC8A4E21}"/>
    <dgm:cxn modelId="{9942E764-6D8D-42F4-8932-E079B3D34DB1}" srcId="{48407B76-9EBB-4E19-9FB7-C2C4045D899A}" destId="{01345A76-A3BE-4534-81DF-FAE9C1582713}" srcOrd="0" destOrd="0" parTransId="{632515CD-4C3D-47F9-B862-A3535DD8F3A1}" sibTransId="{92C8712C-F921-43F0-99AC-B612B8507442}"/>
    <dgm:cxn modelId="{DAF39864-47A5-404A-AC29-15078A588B52}" type="presOf" srcId="{01345A76-A3BE-4534-81DF-FAE9C1582713}" destId="{7094F62E-8645-480C-A193-A8DABFDD0CE4}" srcOrd="0" destOrd="0" presId="urn:microsoft.com/office/officeart/2005/8/layout/venn1"/>
    <dgm:cxn modelId="{9C070B34-DA93-45F4-A306-CC0E784BD588}" type="presOf" srcId="{B9942710-8C75-4A64-816F-2C7C6B4E8973}" destId="{CEC14F1A-D2BF-48B3-AD45-ADFECAAD0E11}" srcOrd="1" destOrd="0" presId="urn:microsoft.com/office/officeart/2005/8/layout/venn1"/>
    <dgm:cxn modelId="{3B534F0D-8C0C-40DA-8541-55CF2AAF32A3}" type="presOf" srcId="{01345A76-A3BE-4534-81DF-FAE9C1582713}" destId="{D0E3B4A4-4CFA-4C46-AA9F-30FCDEBB38A2}" srcOrd="1" destOrd="0" presId="urn:microsoft.com/office/officeart/2005/8/layout/venn1"/>
    <dgm:cxn modelId="{2313FFE0-22EE-4BBA-967F-6814D9A7E362}" type="presOf" srcId="{B9942710-8C75-4A64-816F-2C7C6B4E8973}" destId="{356F7EFE-4D07-444E-B5F9-4FBADB59E452}" srcOrd="0" destOrd="0" presId="urn:microsoft.com/office/officeart/2005/8/layout/venn1"/>
    <dgm:cxn modelId="{1BD6C3CF-5F0F-49DF-94AC-C7B74386EB78}" type="presOf" srcId="{48407B76-9EBB-4E19-9FB7-C2C4045D899A}" destId="{D600BA39-9CFC-48F3-984A-8CC9A84AE3FF}" srcOrd="0" destOrd="0" presId="urn:microsoft.com/office/officeart/2005/8/layout/venn1"/>
    <dgm:cxn modelId="{268C1B2B-ABBE-4B54-B154-FA98B15E8C32}" type="presOf" srcId="{979B6F0F-F41D-4C16-BBE4-63E6F2021FD0}" destId="{F36A20AF-4E22-4003-BC2D-C15D915AB90C}" srcOrd="1" destOrd="0" presId="urn:microsoft.com/office/officeart/2005/8/layout/venn1"/>
    <dgm:cxn modelId="{2AC28DB4-D04B-4394-B186-3DFAFCAC35BB}" type="presOf" srcId="{979B6F0F-F41D-4C16-BBE4-63E6F2021FD0}" destId="{F5C62984-90C6-4E12-9935-8F46CD43BD07}" srcOrd="0" destOrd="0" presId="urn:microsoft.com/office/officeart/2005/8/layout/venn1"/>
    <dgm:cxn modelId="{293D4F56-7CA8-4F7B-89B0-95E4739796A3}" type="presParOf" srcId="{D600BA39-9CFC-48F3-984A-8CC9A84AE3FF}" destId="{7094F62E-8645-480C-A193-A8DABFDD0CE4}" srcOrd="0" destOrd="0" presId="urn:microsoft.com/office/officeart/2005/8/layout/venn1"/>
    <dgm:cxn modelId="{A20FDE90-1EC1-494D-AB6B-7B416D65CC0B}" type="presParOf" srcId="{D600BA39-9CFC-48F3-984A-8CC9A84AE3FF}" destId="{D0E3B4A4-4CFA-4C46-AA9F-30FCDEBB38A2}" srcOrd="1" destOrd="0" presId="urn:microsoft.com/office/officeart/2005/8/layout/venn1"/>
    <dgm:cxn modelId="{7FFB19E4-7AC0-4910-9CDC-B9971DEE1FA4}" type="presParOf" srcId="{D600BA39-9CFC-48F3-984A-8CC9A84AE3FF}" destId="{356F7EFE-4D07-444E-B5F9-4FBADB59E452}" srcOrd="2" destOrd="0" presId="urn:microsoft.com/office/officeart/2005/8/layout/venn1"/>
    <dgm:cxn modelId="{F3E88365-673D-443E-9EBF-2BDBD3267B7E}" type="presParOf" srcId="{D600BA39-9CFC-48F3-984A-8CC9A84AE3FF}" destId="{CEC14F1A-D2BF-48B3-AD45-ADFECAAD0E11}" srcOrd="3" destOrd="0" presId="urn:microsoft.com/office/officeart/2005/8/layout/venn1"/>
    <dgm:cxn modelId="{173D874A-0CF5-4002-9E4A-1A9B8AA81D2C}" type="presParOf" srcId="{D600BA39-9CFC-48F3-984A-8CC9A84AE3FF}" destId="{F5C62984-90C6-4E12-9935-8F46CD43BD07}" srcOrd="4" destOrd="0" presId="urn:microsoft.com/office/officeart/2005/8/layout/venn1"/>
    <dgm:cxn modelId="{85CB9586-CAE7-4A5B-A817-044A96DA8718}" type="presParOf" srcId="{D600BA39-9CFC-48F3-984A-8CC9A84AE3FF}" destId="{F36A20AF-4E22-4003-BC2D-C15D915AB9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07B76-9EBB-4E19-9FB7-C2C4045D899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1345A76-A3BE-4534-81DF-FAE9C1582713}">
      <dgm:prSet phldrT="[Text]" custT="1"/>
      <dgm:spPr/>
      <dgm:t>
        <a:bodyPr/>
        <a:lstStyle/>
        <a:p>
          <a:r>
            <a:rPr lang="en-US" sz="2800" b="1" dirty="0" smtClean="0"/>
            <a:t>Agent</a:t>
          </a:r>
          <a:endParaRPr lang="en-MY" sz="2800" b="1" dirty="0"/>
        </a:p>
      </dgm:t>
    </dgm:pt>
    <dgm:pt modelId="{632515CD-4C3D-47F9-B862-A3535DD8F3A1}" type="parTrans" cxnId="{9942E764-6D8D-42F4-8932-E079B3D34DB1}">
      <dgm:prSet/>
      <dgm:spPr/>
      <dgm:t>
        <a:bodyPr/>
        <a:lstStyle/>
        <a:p>
          <a:endParaRPr lang="en-MY"/>
        </a:p>
      </dgm:t>
    </dgm:pt>
    <dgm:pt modelId="{92C8712C-F921-43F0-99AC-B612B8507442}" type="sibTrans" cxnId="{9942E764-6D8D-42F4-8932-E079B3D34DB1}">
      <dgm:prSet/>
      <dgm:spPr/>
      <dgm:t>
        <a:bodyPr/>
        <a:lstStyle/>
        <a:p>
          <a:endParaRPr lang="en-MY"/>
        </a:p>
      </dgm:t>
    </dgm:pt>
    <dgm:pt modelId="{B9942710-8C75-4A64-816F-2C7C6B4E8973}">
      <dgm:prSet phldrT="[Text]"/>
      <dgm:spPr/>
      <dgm:t>
        <a:bodyPr/>
        <a:lstStyle/>
        <a:p>
          <a:r>
            <a:rPr lang="en-US" dirty="0" smtClean="0"/>
            <a:t>Host</a:t>
          </a:r>
          <a:endParaRPr lang="en-MY" dirty="0"/>
        </a:p>
      </dgm:t>
    </dgm:pt>
    <dgm:pt modelId="{29646348-7658-4B01-92BA-2BA45387570B}" type="parTrans" cxnId="{80A096AE-BF2D-44B3-80D6-810E8EA3DDBF}">
      <dgm:prSet/>
      <dgm:spPr/>
      <dgm:t>
        <a:bodyPr/>
        <a:lstStyle/>
        <a:p>
          <a:endParaRPr lang="en-MY"/>
        </a:p>
      </dgm:t>
    </dgm:pt>
    <dgm:pt modelId="{FCFD1C6C-5C9E-4B37-B10A-E4B45D2D208C}" type="sibTrans" cxnId="{80A096AE-BF2D-44B3-80D6-810E8EA3DDBF}">
      <dgm:prSet/>
      <dgm:spPr/>
      <dgm:t>
        <a:bodyPr/>
        <a:lstStyle/>
        <a:p>
          <a:endParaRPr lang="en-MY"/>
        </a:p>
      </dgm:t>
    </dgm:pt>
    <dgm:pt modelId="{979B6F0F-F41D-4C16-BBE4-63E6F2021FD0}">
      <dgm:prSet phldrT="[Text]" custT="1"/>
      <dgm:spPr/>
      <dgm:t>
        <a:bodyPr/>
        <a:lstStyle/>
        <a:p>
          <a:r>
            <a:rPr lang="en-US" sz="2400" b="1" dirty="0" smtClean="0"/>
            <a:t>Environment</a:t>
          </a:r>
          <a:endParaRPr lang="en-MY" sz="2400" b="1" dirty="0"/>
        </a:p>
      </dgm:t>
    </dgm:pt>
    <dgm:pt modelId="{7F21BFF5-D086-4E5E-B94B-8565310FC941}" type="parTrans" cxnId="{3A7EC3E3-BA57-41FE-9547-C83D23A6C5B8}">
      <dgm:prSet/>
      <dgm:spPr/>
      <dgm:t>
        <a:bodyPr/>
        <a:lstStyle/>
        <a:p>
          <a:endParaRPr lang="en-MY"/>
        </a:p>
      </dgm:t>
    </dgm:pt>
    <dgm:pt modelId="{DD3BE6A6-51BA-424B-AAFA-C30FDC8A4E21}" type="sibTrans" cxnId="{3A7EC3E3-BA57-41FE-9547-C83D23A6C5B8}">
      <dgm:prSet/>
      <dgm:spPr/>
      <dgm:t>
        <a:bodyPr/>
        <a:lstStyle/>
        <a:p>
          <a:endParaRPr lang="en-MY"/>
        </a:p>
      </dgm:t>
    </dgm:pt>
    <dgm:pt modelId="{D600BA39-9CFC-48F3-984A-8CC9A84AE3FF}" type="pres">
      <dgm:prSet presAssocID="{48407B76-9EBB-4E19-9FB7-C2C4045D899A}" presName="compositeShape" presStyleCnt="0">
        <dgm:presLayoutVars>
          <dgm:chMax val="7"/>
          <dgm:dir/>
          <dgm:resizeHandles val="exact"/>
        </dgm:presLayoutVars>
      </dgm:prSet>
      <dgm:spPr/>
    </dgm:pt>
    <dgm:pt modelId="{7094F62E-8645-480C-A193-A8DABFDD0CE4}" type="pres">
      <dgm:prSet presAssocID="{01345A76-A3BE-4534-81DF-FAE9C1582713}" presName="circ1" presStyleLbl="vennNode1" presStyleIdx="0" presStyleCnt="3" custLinFactNeighborX="-31287" custLinFactNeighborY="1409"/>
      <dgm:spPr/>
      <dgm:t>
        <a:bodyPr/>
        <a:lstStyle/>
        <a:p>
          <a:endParaRPr lang="en-MY"/>
        </a:p>
      </dgm:t>
    </dgm:pt>
    <dgm:pt modelId="{D0E3B4A4-4CFA-4C46-AA9F-30FCDEBB38A2}" type="pres">
      <dgm:prSet presAssocID="{01345A76-A3BE-4534-81DF-FAE9C15827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56F7EFE-4D07-444E-B5F9-4FBADB59E452}" type="pres">
      <dgm:prSet presAssocID="{B9942710-8C75-4A64-816F-2C7C6B4E8973}" presName="circ2" presStyleLbl="vennNode1" presStyleIdx="1" presStyleCnt="3" custLinFactNeighborX="-17634" custLinFactNeighborY="26926"/>
      <dgm:spPr/>
      <dgm:t>
        <a:bodyPr/>
        <a:lstStyle/>
        <a:p>
          <a:endParaRPr lang="en-MY"/>
        </a:p>
      </dgm:t>
    </dgm:pt>
    <dgm:pt modelId="{CEC14F1A-D2BF-48B3-AD45-ADFECAAD0E11}" type="pres">
      <dgm:prSet presAssocID="{B9942710-8C75-4A64-816F-2C7C6B4E89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5C62984-90C6-4E12-9935-8F46CD43BD07}" type="pres">
      <dgm:prSet presAssocID="{979B6F0F-F41D-4C16-BBE4-63E6F2021FD0}" presName="circ3" presStyleLbl="vennNode1" presStyleIdx="2" presStyleCnt="3" custScaleX="124213" custScaleY="109667" custLinFactNeighborX="-25183" custLinFactNeighborY="4958"/>
      <dgm:spPr/>
      <dgm:t>
        <a:bodyPr/>
        <a:lstStyle/>
        <a:p>
          <a:endParaRPr lang="en-MY"/>
        </a:p>
      </dgm:t>
    </dgm:pt>
    <dgm:pt modelId="{F36A20AF-4E22-4003-BC2D-C15D915AB90C}" type="pres">
      <dgm:prSet presAssocID="{979B6F0F-F41D-4C16-BBE4-63E6F2021F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942E764-6D8D-42F4-8932-E079B3D34DB1}" srcId="{48407B76-9EBB-4E19-9FB7-C2C4045D899A}" destId="{01345A76-A3BE-4534-81DF-FAE9C1582713}" srcOrd="0" destOrd="0" parTransId="{632515CD-4C3D-47F9-B862-A3535DD8F3A1}" sibTransId="{92C8712C-F921-43F0-99AC-B612B8507442}"/>
    <dgm:cxn modelId="{62124001-8AC6-46C4-85F1-BC7C0AC1A1AE}" type="presOf" srcId="{979B6F0F-F41D-4C16-BBE4-63E6F2021FD0}" destId="{F5C62984-90C6-4E12-9935-8F46CD43BD07}" srcOrd="0" destOrd="0" presId="urn:microsoft.com/office/officeart/2005/8/layout/venn1"/>
    <dgm:cxn modelId="{3FB9D369-E27B-4A76-87E2-D2B460D25172}" type="presOf" srcId="{B9942710-8C75-4A64-816F-2C7C6B4E8973}" destId="{CEC14F1A-D2BF-48B3-AD45-ADFECAAD0E11}" srcOrd="1" destOrd="0" presId="urn:microsoft.com/office/officeart/2005/8/layout/venn1"/>
    <dgm:cxn modelId="{80A096AE-BF2D-44B3-80D6-810E8EA3DDBF}" srcId="{48407B76-9EBB-4E19-9FB7-C2C4045D899A}" destId="{B9942710-8C75-4A64-816F-2C7C6B4E8973}" srcOrd="1" destOrd="0" parTransId="{29646348-7658-4B01-92BA-2BA45387570B}" sibTransId="{FCFD1C6C-5C9E-4B37-B10A-E4B45D2D208C}"/>
    <dgm:cxn modelId="{19A15883-C3F9-45D9-A505-D19FA03356DD}" type="presOf" srcId="{979B6F0F-F41D-4C16-BBE4-63E6F2021FD0}" destId="{F36A20AF-4E22-4003-BC2D-C15D915AB90C}" srcOrd="1" destOrd="0" presId="urn:microsoft.com/office/officeart/2005/8/layout/venn1"/>
    <dgm:cxn modelId="{BE13879E-32CE-44A1-AB5F-23BF87B95D3E}" type="presOf" srcId="{01345A76-A3BE-4534-81DF-FAE9C1582713}" destId="{D0E3B4A4-4CFA-4C46-AA9F-30FCDEBB38A2}" srcOrd="1" destOrd="0" presId="urn:microsoft.com/office/officeart/2005/8/layout/venn1"/>
    <dgm:cxn modelId="{4BDE3A88-5206-4A6A-BE73-203523CEA3FC}" type="presOf" srcId="{01345A76-A3BE-4534-81DF-FAE9C1582713}" destId="{7094F62E-8645-480C-A193-A8DABFDD0CE4}" srcOrd="0" destOrd="0" presId="urn:microsoft.com/office/officeart/2005/8/layout/venn1"/>
    <dgm:cxn modelId="{F191C201-B3B8-4F85-A6F5-ECB9B48B1410}" type="presOf" srcId="{48407B76-9EBB-4E19-9FB7-C2C4045D899A}" destId="{D600BA39-9CFC-48F3-984A-8CC9A84AE3FF}" srcOrd="0" destOrd="0" presId="urn:microsoft.com/office/officeart/2005/8/layout/venn1"/>
    <dgm:cxn modelId="{3A7EC3E3-BA57-41FE-9547-C83D23A6C5B8}" srcId="{48407B76-9EBB-4E19-9FB7-C2C4045D899A}" destId="{979B6F0F-F41D-4C16-BBE4-63E6F2021FD0}" srcOrd="2" destOrd="0" parTransId="{7F21BFF5-D086-4E5E-B94B-8565310FC941}" sibTransId="{DD3BE6A6-51BA-424B-AAFA-C30FDC8A4E21}"/>
    <dgm:cxn modelId="{B4D1D00E-7D97-4B09-ABD9-1FFF6BA151F4}" type="presOf" srcId="{B9942710-8C75-4A64-816F-2C7C6B4E8973}" destId="{356F7EFE-4D07-444E-B5F9-4FBADB59E452}" srcOrd="0" destOrd="0" presId="urn:microsoft.com/office/officeart/2005/8/layout/venn1"/>
    <dgm:cxn modelId="{71FFE634-9F64-463C-A8AA-B14739928F45}" type="presParOf" srcId="{D600BA39-9CFC-48F3-984A-8CC9A84AE3FF}" destId="{7094F62E-8645-480C-A193-A8DABFDD0CE4}" srcOrd="0" destOrd="0" presId="urn:microsoft.com/office/officeart/2005/8/layout/venn1"/>
    <dgm:cxn modelId="{BC3F6B7B-781D-4ED6-8E98-915EAD3888F7}" type="presParOf" srcId="{D600BA39-9CFC-48F3-984A-8CC9A84AE3FF}" destId="{D0E3B4A4-4CFA-4C46-AA9F-30FCDEBB38A2}" srcOrd="1" destOrd="0" presId="urn:microsoft.com/office/officeart/2005/8/layout/venn1"/>
    <dgm:cxn modelId="{1E0FD6D4-9D9B-4A68-AF53-C77CBA98D526}" type="presParOf" srcId="{D600BA39-9CFC-48F3-984A-8CC9A84AE3FF}" destId="{356F7EFE-4D07-444E-B5F9-4FBADB59E452}" srcOrd="2" destOrd="0" presId="urn:microsoft.com/office/officeart/2005/8/layout/venn1"/>
    <dgm:cxn modelId="{42F70192-4A6A-418E-A597-B0F4A7EE6DCC}" type="presParOf" srcId="{D600BA39-9CFC-48F3-984A-8CC9A84AE3FF}" destId="{CEC14F1A-D2BF-48B3-AD45-ADFECAAD0E11}" srcOrd="3" destOrd="0" presId="urn:microsoft.com/office/officeart/2005/8/layout/venn1"/>
    <dgm:cxn modelId="{9C925520-35D7-43C8-8F5F-785102FC829C}" type="presParOf" srcId="{D600BA39-9CFC-48F3-984A-8CC9A84AE3FF}" destId="{F5C62984-90C6-4E12-9935-8F46CD43BD07}" srcOrd="4" destOrd="0" presId="urn:microsoft.com/office/officeart/2005/8/layout/venn1"/>
    <dgm:cxn modelId="{C7920172-B82F-40D2-A3AF-562E67502C3D}" type="presParOf" srcId="{D600BA39-9CFC-48F3-984A-8CC9A84AE3FF}" destId="{F36A20AF-4E22-4003-BC2D-C15D915AB9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7E80B-245D-4FC8-8782-79A0D618A8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39371432-4D7C-4527-BE5C-F9F71B040D1F}">
      <dgm:prSet phldrT="[Text]" phldr="1"/>
      <dgm:spPr/>
      <dgm:t>
        <a:bodyPr/>
        <a:lstStyle/>
        <a:p>
          <a:endParaRPr lang="en-MY"/>
        </a:p>
      </dgm:t>
    </dgm:pt>
    <dgm:pt modelId="{79493840-6713-43A7-9BCC-62716E2601B5}" type="parTrans" cxnId="{F8850592-8029-4968-9D2B-E120DAC7887B}">
      <dgm:prSet/>
      <dgm:spPr/>
      <dgm:t>
        <a:bodyPr/>
        <a:lstStyle/>
        <a:p>
          <a:endParaRPr lang="en-MY"/>
        </a:p>
      </dgm:t>
    </dgm:pt>
    <dgm:pt modelId="{96093B85-BAE4-4EC9-BCE5-73D662720A12}" type="sibTrans" cxnId="{F8850592-8029-4968-9D2B-E120DAC7887B}">
      <dgm:prSet/>
      <dgm:spPr/>
      <dgm:t>
        <a:bodyPr/>
        <a:lstStyle/>
        <a:p>
          <a:endParaRPr lang="en-MY"/>
        </a:p>
      </dgm:t>
    </dgm:pt>
    <dgm:pt modelId="{62EA6D76-2AC7-4313-B67F-69ACF7BEAA51}">
      <dgm:prSet phldrT="[Text]" phldr="1"/>
      <dgm:spPr/>
      <dgm:t>
        <a:bodyPr/>
        <a:lstStyle/>
        <a:p>
          <a:endParaRPr lang="en-MY"/>
        </a:p>
      </dgm:t>
    </dgm:pt>
    <dgm:pt modelId="{5FEC4B7B-84A9-4DD5-A114-7524D16CB8DA}" type="parTrans" cxnId="{DA04BB90-CD9D-4612-81EF-F52DB26AA3EA}">
      <dgm:prSet/>
      <dgm:spPr/>
      <dgm:t>
        <a:bodyPr/>
        <a:lstStyle/>
        <a:p>
          <a:endParaRPr lang="en-MY"/>
        </a:p>
      </dgm:t>
    </dgm:pt>
    <dgm:pt modelId="{5925B866-CBF7-4545-B880-BAEBAE6BCBE5}" type="sibTrans" cxnId="{DA04BB90-CD9D-4612-81EF-F52DB26AA3EA}">
      <dgm:prSet/>
      <dgm:spPr/>
      <dgm:t>
        <a:bodyPr/>
        <a:lstStyle/>
        <a:p>
          <a:endParaRPr lang="en-MY"/>
        </a:p>
      </dgm:t>
    </dgm:pt>
    <dgm:pt modelId="{1330266C-E4E7-441A-88DC-27DADB218AE9}">
      <dgm:prSet phldrT="[Text]" phldr="1"/>
      <dgm:spPr/>
      <dgm:t>
        <a:bodyPr/>
        <a:lstStyle/>
        <a:p>
          <a:endParaRPr lang="en-MY"/>
        </a:p>
      </dgm:t>
    </dgm:pt>
    <dgm:pt modelId="{48293791-EE41-4373-BB26-6753B06E40AD}" type="parTrans" cxnId="{E411BF2B-6F14-4F30-8C6F-BA1D1A66C219}">
      <dgm:prSet/>
      <dgm:spPr/>
      <dgm:t>
        <a:bodyPr/>
        <a:lstStyle/>
        <a:p>
          <a:endParaRPr lang="en-MY"/>
        </a:p>
      </dgm:t>
    </dgm:pt>
    <dgm:pt modelId="{E07D3390-F033-46AF-9359-44DB2F636574}" type="sibTrans" cxnId="{E411BF2B-6F14-4F30-8C6F-BA1D1A66C219}">
      <dgm:prSet/>
      <dgm:spPr/>
      <dgm:t>
        <a:bodyPr/>
        <a:lstStyle/>
        <a:p>
          <a:endParaRPr lang="en-MY"/>
        </a:p>
      </dgm:t>
    </dgm:pt>
    <dgm:pt modelId="{870E1779-D54D-47D4-BDF8-F455222B6B64}" type="pres">
      <dgm:prSet presAssocID="{6797E80B-245D-4FC8-8782-79A0D618A830}" presName="Name0" presStyleCnt="0">
        <dgm:presLayoutVars>
          <dgm:dir/>
          <dgm:resizeHandles val="exact"/>
        </dgm:presLayoutVars>
      </dgm:prSet>
      <dgm:spPr/>
    </dgm:pt>
    <dgm:pt modelId="{F6826AF3-8402-429D-85A7-2FD86D90C401}" type="pres">
      <dgm:prSet presAssocID="{6797E80B-245D-4FC8-8782-79A0D618A830}" presName="arrow" presStyleLbl="bgShp" presStyleIdx="0" presStyleCnt="1"/>
      <dgm:spPr/>
    </dgm:pt>
    <dgm:pt modelId="{95F12BE5-95D5-4158-AA17-3E4B4744D27A}" type="pres">
      <dgm:prSet presAssocID="{6797E80B-245D-4FC8-8782-79A0D618A830}" presName="points" presStyleCnt="0"/>
      <dgm:spPr/>
    </dgm:pt>
    <dgm:pt modelId="{E53C75AC-542D-4373-AD93-E6E514741031}" type="pres">
      <dgm:prSet presAssocID="{39371432-4D7C-4527-BE5C-F9F71B040D1F}" presName="compositeA" presStyleCnt="0"/>
      <dgm:spPr/>
    </dgm:pt>
    <dgm:pt modelId="{6E457F3E-9169-4B8F-96F3-A5068C53E597}" type="pres">
      <dgm:prSet presAssocID="{39371432-4D7C-4527-BE5C-F9F71B040D1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A4FB1F-CF93-4E1A-B928-304A47E67B77}" type="pres">
      <dgm:prSet presAssocID="{39371432-4D7C-4527-BE5C-F9F71B040D1F}" presName="circleA" presStyleLbl="node1" presStyleIdx="0" presStyleCnt="3"/>
      <dgm:spPr/>
    </dgm:pt>
    <dgm:pt modelId="{C483B6B5-503E-48F6-82F9-1CB33A17C923}" type="pres">
      <dgm:prSet presAssocID="{39371432-4D7C-4527-BE5C-F9F71B040D1F}" presName="spaceA" presStyleCnt="0"/>
      <dgm:spPr/>
    </dgm:pt>
    <dgm:pt modelId="{1C16A9DD-1BD0-4243-B331-4DD577585B30}" type="pres">
      <dgm:prSet presAssocID="{96093B85-BAE4-4EC9-BCE5-73D662720A12}" presName="space" presStyleCnt="0"/>
      <dgm:spPr/>
    </dgm:pt>
    <dgm:pt modelId="{45603E23-5BB4-4B8B-81FD-0844CE1F22EF}" type="pres">
      <dgm:prSet presAssocID="{62EA6D76-2AC7-4313-B67F-69ACF7BEAA51}" presName="compositeB" presStyleCnt="0"/>
      <dgm:spPr/>
    </dgm:pt>
    <dgm:pt modelId="{4C66AD08-7BC0-4928-9D47-08BF27B0B4F7}" type="pres">
      <dgm:prSet presAssocID="{62EA6D76-2AC7-4313-B67F-69ACF7BEAA51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E5687BC-6DEB-4EF4-8802-D749F40DF8FB}" type="pres">
      <dgm:prSet presAssocID="{62EA6D76-2AC7-4313-B67F-69ACF7BEAA51}" presName="circleB" presStyleLbl="node1" presStyleIdx="1" presStyleCnt="3"/>
      <dgm:spPr/>
    </dgm:pt>
    <dgm:pt modelId="{B2C0823D-B861-43C9-9F70-1D10B378A5C9}" type="pres">
      <dgm:prSet presAssocID="{62EA6D76-2AC7-4313-B67F-69ACF7BEAA51}" presName="spaceB" presStyleCnt="0"/>
      <dgm:spPr/>
    </dgm:pt>
    <dgm:pt modelId="{132D9FDD-D616-409C-BD22-1041086BB35B}" type="pres">
      <dgm:prSet presAssocID="{5925B866-CBF7-4545-B880-BAEBAE6BCBE5}" presName="space" presStyleCnt="0"/>
      <dgm:spPr/>
    </dgm:pt>
    <dgm:pt modelId="{3C9DE006-48E6-4E8D-BB30-B452197C276D}" type="pres">
      <dgm:prSet presAssocID="{1330266C-E4E7-441A-88DC-27DADB218AE9}" presName="compositeA" presStyleCnt="0"/>
      <dgm:spPr/>
    </dgm:pt>
    <dgm:pt modelId="{3B510E3D-7E55-4DD2-B3E8-60DDE9354D14}" type="pres">
      <dgm:prSet presAssocID="{1330266C-E4E7-441A-88DC-27DADB218AE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13F077-CF6E-48BF-BD1C-D41002DA5F70}" type="pres">
      <dgm:prSet presAssocID="{1330266C-E4E7-441A-88DC-27DADB218AE9}" presName="circleA" presStyleLbl="node1" presStyleIdx="2" presStyleCnt="3"/>
      <dgm:spPr/>
    </dgm:pt>
    <dgm:pt modelId="{9DF5116A-E075-414C-83F6-4897EC3B12F8}" type="pres">
      <dgm:prSet presAssocID="{1330266C-E4E7-441A-88DC-27DADB218AE9}" presName="spaceA" presStyleCnt="0"/>
      <dgm:spPr/>
    </dgm:pt>
  </dgm:ptLst>
  <dgm:cxnLst>
    <dgm:cxn modelId="{E411BF2B-6F14-4F30-8C6F-BA1D1A66C219}" srcId="{6797E80B-245D-4FC8-8782-79A0D618A830}" destId="{1330266C-E4E7-441A-88DC-27DADB218AE9}" srcOrd="2" destOrd="0" parTransId="{48293791-EE41-4373-BB26-6753B06E40AD}" sibTransId="{E07D3390-F033-46AF-9359-44DB2F636574}"/>
    <dgm:cxn modelId="{F8850592-8029-4968-9D2B-E120DAC7887B}" srcId="{6797E80B-245D-4FC8-8782-79A0D618A830}" destId="{39371432-4D7C-4527-BE5C-F9F71B040D1F}" srcOrd="0" destOrd="0" parTransId="{79493840-6713-43A7-9BCC-62716E2601B5}" sibTransId="{96093B85-BAE4-4EC9-BCE5-73D662720A12}"/>
    <dgm:cxn modelId="{DA04BB90-CD9D-4612-81EF-F52DB26AA3EA}" srcId="{6797E80B-245D-4FC8-8782-79A0D618A830}" destId="{62EA6D76-2AC7-4313-B67F-69ACF7BEAA51}" srcOrd="1" destOrd="0" parTransId="{5FEC4B7B-84A9-4DD5-A114-7524D16CB8DA}" sibTransId="{5925B866-CBF7-4545-B880-BAEBAE6BCBE5}"/>
    <dgm:cxn modelId="{F6EDA9DC-F6CE-4053-AE61-0AC018ABE4F6}" type="presOf" srcId="{62EA6D76-2AC7-4313-B67F-69ACF7BEAA51}" destId="{4C66AD08-7BC0-4928-9D47-08BF27B0B4F7}" srcOrd="0" destOrd="0" presId="urn:microsoft.com/office/officeart/2005/8/layout/hProcess11"/>
    <dgm:cxn modelId="{7C9077D8-2614-448E-B0ED-51C448B954F9}" type="presOf" srcId="{6797E80B-245D-4FC8-8782-79A0D618A830}" destId="{870E1779-D54D-47D4-BDF8-F455222B6B64}" srcOrd="0" destOrd="0" presId="urn:microsoft.com/office/officeart/2005/8/layout/hProcess11"/>
    <dgm:cxn modelId="{6AC29BCE-DF3A-48CA-8B60-6BD114952688}" type="presOf" srcId="{39371432-4D7C-4527-BE5C-F9F71B040D1F}" destId="{6E457F3E-9169-4B8F-96F3-A5068C53E597}" srcOrd="0" destOrd="0" presId="urn:microsoft.com/office/officeart/2005/8/layout/hProcess11"/>
    <dgm:cxn modelId="{B335C949-B96D-4382-86A7-49734230FFE9}" type="presOf" srcId="{1330266C-E4E7-441A-88DC-27DADB218AE9}" destId="{3B510E3D-7E55-4DD2-B3E8-60DDE9354D14}" srcOrd="0" destOrd="0" presId="urn:microsoft.com/office/officeart/2005/8/layout/hProcess11"/>
    <dgm:cxn modelId="{503FCB59-381B-4D5C-894F-2974287E167C}" type="presParOf" srcId="{870E1779-D54D-47D4-BDF8-F455222B6B64}" destId="{F6826AF3-8402-429D-85A7-2FD86D90C401}" srcOrd="0" destOrd="0" presId="urn:microsoft.com/office/officeart/2005/8/layout/hProcess11"/>
    <dgm:cxn modelId="{14F95BF0-7C92-4897-B9F9-F56185351CC0}" type="presParOf" srcId="{870E1779-D54D-47D4-BDF8-F455222B6B64}" destId="{95F12BE5-95D5-4158-AA17-3E4B4744D27A}" srcOrd="1" destOrd="0" presId="urn:microsoft.com/office/officeart/2005/8/layout/hProcess11"/>
    <dgm:cxn modelId="{9B56F4B7-8750-4F2C-9456-6DA8BFB269D0}" type="presParOf" srcId="{95F12BE5-95D5-4158-AA17-3E4B4744D27A}" destId="{E53C75AC-542D-4373-AD93-E6E514741031}" srcOrd="0" destOrd="0" presId="urn:microsoft.com/office/officeart/2005/8/layout/hProcess11"/>
    <dgm:cxn modelId="{559F62EB-5DD7-4A18-8163-D903E6849127}" type="presParOf" srcId="{E53C75AC-542D-4373-AD93-E6E514741031}" destId="{6E457F3E-9169-4B8F-96F3-A5068C53E597}" srcOrd="0" destOrd="0" presId="urn:microsoft.com/office/officeart/2005/8/layout/hProcess11"/>
    <dgm:cxn modelId="{22D1CDD9-4D63-4BC7-858A-F17C8D483943}" type="presParOf" srcId="{E53C75AC-542D-4373-AD93-E6E514741031}" destId="{74A4FB1F-CF93-4E1A-B928-304A47E67B77}" srcOrd="1" destOrd="0" presId="urn:microsoft.com/office/officeart/2005/8/layout/hProcess11"/>
    <dgm:cxn modelId="{847BCA34-6083-47A1-990C-B7CA1451273C}" type="presParOf" srcId="{E53C75AC-542D-4373-AD93-E6E514741031}" destId="{C483B6B5-503E-48F6-82F9-1CB33A17C923}" srcOrd="2" destOrd="0" presId="urn:microsoft.com/office/officeart/2005/8/layout/hProcess11"/>
    <dgm:cxn modelId="{66B422D4-233F-4394-90DB-8AEF68B4469B}" type="presParOf" srcId="{95F12BE5-95D5-4158-AA17-3E4B4744D27A}" destId="{1C16A9DD-1BD0-4243-B331-4DD577585B30}" srcOrd="1" destOrd="0" presId="urn:microsoft.com/office/officeart/2005/8/layout/hProcess11"/>
    <dgm:cxn modelId="{49F57E7B-6501-4829-B2CC-CF75E72387F2}" type="presParOf" srcId="{95F12BE5-95D5-4158-AA17-3E4B4744D27A}" destId="{45603E23-5BB4-4B8B-81FD-0844CE1F22EF}" srcOrd="2" destOrd="0" presId="urn:microsoft.com/office/officeart/2005/8/layout/hProcess11"/>
    <dgm:cxn modelId="{1AF15FDF-9CE8-4617-9EE5-9E133F67E347}" type="presParOf" srcId="{45603E23-5BB4-4B8B-81FD-0844CE1F22EF}" destId="{4C66AD08-7BC0-4928-9D47-08BF27B0B4F7}" srcOrd="0" destOrd="0" presId="urn:microsoft.com/office/officeart/2005/8/layout/hProcess11"/>
    <dgm:cxn modelId="{F1B640E9-4516-4FCC-AEA1-0DE1DF58390C}" type="presParOf" srcId="{45603E23-5BB4-4B8B-81FD-0844CE1F22EF}" destId="{FE5687BC-6DEB-4EF4-8802-D749F40DF8FB}" srcOrd="1" destOrd="0" presId="urn:microsoft.com/office/officeart/2005/8/layout/hProcess11"/>
    <dgm:cxn modelId="{853E82FF-8099-4878-A158-208308FABCB2}" type="presParOf" srcId="{45603E23-5BB4-4B8B-81FD-0844CE1F22EF}" destId="{B2C0823D-B861-43C9-9F70-1D10B378A5C9}" srcOrd="2" destOrd="0" presId="urn:microsoft.com/office/officeart/2005/8/layout/hProcess11"/>
    <dgm:cxn modelId="{D12985F0-A474-45A2-8A3E-3B6EBC0B74D4}" type="presParOf" srcId="{95F12BE5-95D5-4158-AA17-3E4B4744D27A}" destId="{132D9FDD-D616-409C-BD22-1041086BB35B}" srcOrd="3" destOrd="0" presId="urn:microsoft.com/office/officeart/2005/8/layout/hProcess11"/>
    <dgm:cxn modelId="{FC022CA6-509E-40E8-816E-BE0AE67D063A}" type="presParOf" srcId="{95F12BE5-95D5-4158-AA17-3E4B4744D27A}" destId="{3C9DE006-48E6-4E8D-BB30-B452197C276D}" srcOrd="4" destOrd="0" presId="urn:microsoft.com/office/officeart/2005/8/layout/hProcess11"/>
    <dgm:cxn modelId="{F8742611-E558-4398-BAE9-C6F01F25D1A2}" type="presParOf" srcId="{3C9DE006-48E6-4E8D-BB30-B452197C276D}" destId="{3B510E3D-7E55-4DD2-B3E8-60DDE9354D14}" srcOrd="0" destOrd="0" presId="urn:microsoft.com/office/officeart/2005/8/layout/hProcess11"/>
    <dgm:cxn modelId="{5CD51901-2F83-43AB-968F-796717814C9C}" type="presParOf" srcId="{3C9DE006-48E6-4E8D-BB30-B452197C276D}" destId="{A913F077-CF6E-48BF-BD1C-D41002DA5F70}" srcOrd="1" destOrd="0" presId="urn:microsoft.com/office/officeart/2005/8/layout/hProcess11"/>
    <dgm:cxn modelId="{85F6D0EC-3931-4522-B899-7ED462624CBA}" type="presParOf" srcId="{3C9DE006-48E6-4E8D-BB30-B452197C276D}" destId="{9DF5116A-E075-414C-83F6-4897EC3B12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A3782D-2A3B-48FF-9528-FB17629216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A86C16D-795D-476A-9798-9EFDB7F7A035}">
      <dgm:prSet phldrT="[Text]" custT="1"/>
      <dgm:spPr/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Levels of prevention</a:t>
          </a:r>
          <a:endParaRPr lang="ar-EG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EAC3C-305C-4D13-88AE-EE543C17CFAD}" type="parTrans" cxnId="{6C9993CC-4F22-4CD2-9FEE-77E825977D2B}">
      <dgm:prSet/>
      <dgm:spPr/>
      <dgm:t>
        <a:bodyPr/>
        <a:lstStyle/>
        <a:p>
          <a:pPr rtl="1"/>
          <a:endParaRPr lang="ar-EG"/>
        </a:p>
      </dgm:t>
    </dgm:pt>
    <dgm:pt modelId="{84CFC17C-3A1E-48D8-8D51-43733761630F}" type="sibTrans" cxnId="{6C9993CC-4F22-4CD2-9FEE-77E825977D2B}">
      <dgm:prSet/>
      <dgm:spPr/>
      <dgm:t>
        <a:bodyPr/>
        <a:lstStyle/>
        <a:p>
          <a:pPr rtl="1"/>
          <a:endParaRPr lang="ar-EG"/>
        </a:p>
      </dgm:t>
    </dgm:pt>
    <dgm:pt modelId="{959F8BE8-77F8-49E8-AC20-A9D388019092}">
      <dgm:prSet phldrT="[Text]" custT="1"/>
      <dgm:spPr/>
      <dgm:t>
        <a:bodyPr/>
        <a:lstStyle/>
        <a:p>
          <a:pPr rtl="0"/>
          <a:r>
            <a: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endParaRPr lang="ar-EG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0B5FCE-52C1-435D-B9F0-B62DC54EB7B0}" type="parTrans" cxnId="{DB7ECDC4-3DCF-420D-A17A-61CB726F0B53}">
      <dgm:prSet/>
      <dgm:spPr/>
      <dgm:t>
        <a:bodyPr/>
        <a:lstStyle/>
        <a:p>
          <a:pPr rtl="1"/>
          <a:endParaRPr lang="ar-EG"/>
        </a:p>
      </dgm:t>
    </dgm:pt>
    <dgm:pt modelId="{E3CF46FB-B84B-4382-B891-60F7BCD4CFC5}" type="sibTrans" cxnId="{DB7ECDC4-3DCF-420D-A17A-61CB726F0B53}">
      <dgm:prSet/>
      <dgm:spPr/>
      <dgm:t>
        <a:bodyPr/>
        <a:lstStyle/>
        <a:p>
          <a:pPr rtl="1"/>
          <a:endParaRPr lang="ar-EG"/>
        </a:p>
      </dgm:t>
    </dgm:pt>
    <dgm:pt modelId="{9D78B4CA-767D-4DDA-A5BA-F4A660D0C63E}">
      <dgm:prSet phldrT="[Text]" custT="1"/>
      <dgm:spPr/>
      <dgm:t>
        <a:bodyPr/>
        <a:lstStyle/>
        <a:p>
          <a:pPr rtl="0"/>
          <a:r>
            <a:rPr lang="en-US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Tertiary</a:t>
          </a:r>
          <a:endParaRPr lang="ar-EG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F44A98-DD5F-49E0-B693-275D57171DDB}" type="parTrans" cxnId="{A87A1A78-C829-43AF-A50B-400AB6B8900B}">
      <dgm:prSet/>
      <dgm:spPr/>
      <dgm:t>
        <a:bodyPr/>
        <a:lstStyle/>
        <a:p>
          <a:pPr rtl="1"/>
          <a:endParaRPr lang="ar-EG"/>
        </a:p>
      </dgm:t>
    </dgm:pt>
    <dgm:pt modelId="{9019FDD9-E777-4EC2-BDE0-04E8827B06DD}" type="sibTrans" cxnId="{A87A1A78-C829-43AF-A50B-400AB6B8900B}">
      <dgm:prSet/>
      <dgm:spPr/>
      <dgm:t>
        <a:bodyPr/>
        <a:lstStyle/>
        <a:p>
          <a:pPr rtl="1"/>
          <a:endParaRPr lang="ar-EG"/>
        </a:p>
      </dgm:t>
    </dgm:pt>
    <dgm:pt modelId="{E3A85538-89A7-4848-9741-6695021B332C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endParaRPr lang="ar-EG" sz="2800" b="1" dirty="0">
            <a:solidFill>
              <a:schemeClr val="tx1"/>
            </a:solidFill>
          </a:endParaRPr>
        </a:p>
      </dgm:t>
    </dgm:pt>
    <dgm:pt modelId="{7A88D96C-DEA0-47AA-BEBC-2488B0C6338A}" type="parTrans" cxnId="{DEE78B7C-1ABA-4677-A668-00F2848CC36D}">
      <dgm:prSet/>
      <dgm:spPr/>
      <dgm:t>
        <a:bodyPr/>
        <a:lstStyle/>
        <a:p>
          <a:pPr rtl="1"/>
          <a:endParaRPr lang="ar-EG"/>
        </a:p>
      </dgm:t>
    </dgm:pt>
    <dgm:pt modelId="{E0F248CE-E9D7-42B4-B82D-2865CC7E5DA8}" type="sibTrans" cxnId="{DEE78B7C-1ABA-4677-A668-00F2848CC36D}">
      <dgm:prSet/>
      <dgm:spPr/>
      <dgm:t>
        <a:bodyPr/>
        <a:lstStyle/>
        <a:p>
          <a:pPr rtl="1"/>
          <a:endParaRPr lang="ar-EG"/>
        </a:p>
      </dgm:t>
    </dgm:pt>
    <dgm:pt modelId="{38A099F3-1140-4B76-8054-210E24C41B87}" type="pres">
      <dgm:prSet presAssocID="{0CA3782D-2A3B-48FF-9528-FB17629216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A6D7D76F-97FD-47F7-BC4C-4D5BF3A4F111}" type="pres">
      <dgm:prSet presAssocID="{DA86C16D-795D-476A-9798-9EFDB7F7A035}" presName="hierRoot1" presStyleCnt="0"/>
      <dgm:spPr/>
    </dgm:pt>
    <dgm:pt modelId="{C33FDA3D-AE07-49B4-AE96-BA28095D6030}" type="pres">
      <dgm:prSet presAssocID="{DA86C16D-795D-476A-9798-9EFDB7F7A035}" presName="composite" presStyleCnt="0"/>
      <dgm:spPr/>
    </dgm:pt>
    <dgm:pt modelId="{869EDC8D-65C2-4668-AD4C-C584F6F4D3C0}" type="pres">
      <dgm:prSet presAssocID="{DA86C16D-795D-476A-9798-9EFDB7F7A035}" presName="background" presStyleLbl="node0" presStyleIdx="0" presStyleCnt="1"/>
      <dgm:spPr/>
    </dgm:pt>
    <dgm:pt modelId="{484C0061-78BA-4718-A8EA-F7A1D7B70475}" type="pres">
      <dgm:prSet presAssocID="{DA86C16D-795D-476A-9798-9EFDB7F7A035}" presName="text" presStyleLbl="fgAcc0" presStyleIdx="0" presStyleCnt="1" custScaleX="128517" custLinFactNeighborX="-3595" custLinFactNeighborY="-4676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CCE7CE8-8ACB-4A21-8630-3599F2F55E05}" type="pres">
      <dgm:prSet presAssocID="{DA86C16D-795D-476A-9798-9EFDB7F7A035}" presName="hierChild2" presStyleCnt="0"/>
      <dgm:spPr/>
    </dgm:pt>
    <dgm:pt modelId="{C4FB2192-65EC-4E99-8EE8-5D1E6FF150E2}" type="pres">
      <dgm:prSet presAssocID="{180B5FCE-52C1-435D-B9F0-B62DC54EB7B0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678F42AB-F68D-4811-B8DB-597A5A956D63}" type="pres">
      <dgm:prSet presAssocID="{959F8BE8-77F8-49E8-AC20-A9D388019092}" presName="hierRoot2" presStyleCnt="0"/>
      <dgm:spPr/>
    </dgm:pt>
    <dgm:pt modelId="{4A4EFE3B-BE02-48B3-B35D-847D4CED3F2A}" type="pres">
      <dgm:prSet presAssocID="{959F8BE8-77F8-49E8-AC20-A9D388019092}" presName="composite2" presStyleCnt="0"/>
      <dgm:spPr/>
    </dgm:pt>
    <dgm:pt modelId="{2D303327-2BE8-474B-B6C6-985E110BBB94}" type="pres">
      <dgm:prSet presAssocID="{959F8BE8-77F8-49E8-AC20-A9D388019092}" presName="background2" presStyleLbl="node2" presStyleIdx="0" presStyleCnt="3"/>
      <dgm:spPr/>
    </dgm:pt>
    <dgm:pt modelId="{68D32EA4-D092-4369-B94E-7B5A4C3CA7E1}" type="pres">
      <dgm:prSet presAssocID="{959F8BE8-77F8-49E8-AC20-A9D388019092}" presName="text2" presStyleLbl="fgAcc2" presStyleIdx="0" presStyleCnt="3" custScaleX="122294" custScaleY="108752" custLinFactNeighborX="0" custLinFactNeighborY="135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7E34CDB-6D2B-4DE5-B142-7A165CE2C59B}" type="pres">
      <dgm:prSet presAssocID="{959F8BE8-77F8-49E8-AC20-A9D388019092}" presName="hierChild3" presStyleCnt="0"/>
      <dgm:spPr/>
    </dgm:pt>
    <dgm:pt modelId="{95748BC9-2576-4C9F-96F4-97929C5B6035}" type="pres">
      <dgm:prSet presAssocID="{7A88D96C-DEA0-47AA-BEBC-2488B0C6338A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6A956B36-D804-491B-9CF6-93FED6F886C2}" type="pres">
      <dgm:prSet presAssocID="{E3A85538-89A7-4848-9741-6695021B332C}" presName="hierRoot2" presStyleCnt="0"/>
      <dgm:spPr/>
    </dgm:pt>
    <dgm:pt modelId="{1843C585-F473-4AC9-BC6A-11D2E29ED15A}" type="pres">
      <dgm:prSet presAssocID="{E3A85538-89A7-4848-9741-6695021B332C}" presName="composite2" presStyleCnt="0"/>
      <dgm:spPr/>
    </dgm:pt>
    <dgm:pt modelId="{1C9DFE1E-26DD-4FBB-AB90-8D8463AC491E}" type="pres">
      <dgm:prSet presAssocID="{E3A85538-89A7-4848-9741-6695021B332C}" presName="background2" presStyleLbl="node2" presStyleIdx="1" presStyleCnt="3"/>
      <dgm:spPr/>
    </dgm:pt>
    <dgm:pt modelId="{7A1DAA56-93A8-4945-9D53-FD2D3BB98299}" type="pres">
      <dgm:prSet presAssocID="{E3A85538-89A7-4848-9741-6695021B332C}" presName="text2" presStyleLbl="fgAcc2" presStyleIdx="1" presStyleCnt="3" custScaleX="109995" custScaleY="782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CCF6BC5-2B54-4E9F-933C-7C2234062623}" type="pres">
      <dgm:prSet presAssocID="{E3A85538-89A7-4848-9741-6695021B332C}" presName="hierChild3" presStyleCnt="0"/>
      <dgm:spPr/>
    </dgm:pt>
    <dgm:pt modelId="{22CFD90E-11BF-49C7-85FE-D87AFFAA08D4}" type="pres">
      <dgm:prSet presAssocID="{52F44A98-DD5F-49E0-B693-275D57171DDB}" presName="Name10" presStyleLbl="parChTrans1D2" presStyleIdx="2" presStyleCnt="3"/>
      <dgm:spPr/>
      <dgm:t>
        <a:bodyPr/>
        <a:lstStyle/>
        <a:p>
          <a:pPr rtl="1"/>
          <a:endParaRPr lang="ar-EG"/>
        </a:p>
      </dgm:t>
    </dgm:pt>
    <dgm:pt modelId="{43BA420F-C3C9-41D4-AC36-6A7FF6920FCA}" type="pres">
      <dgm:prSet presAssocID="{9D78B4CA-767D-4DDA-A5BA-F4A660D0C63E}" presName="hierRoot2" presStyleCnt="0"/>
      <dgm:spPr/>
    </dgm:pt>
    <dgm:pt modelId="{53B5C3D8-FDB3-49DF-9371-A81C575DC011}" type="pres">
      <dgm:prSet presAssocID="{9D78B4CA-767D-4DDA-A5BA-F4A660D0C63E}" presName="composite2" presStyleCnt="0"/>
      <dgm:spPr/>
    </dgm:pt>
    <dgm:pt modelId="{E6F64A84-43C4-4E2E-9E45-DDE4E0D9B047}" type="pres">
      <dgm:prSet presAssocID="{9D78B4CA-767D-4DDA-A5BA-F4A660D0C63E}" presName="background2" presStyleLbl="node2" presStyleIdx="2" presStyleCnt="3"/>
      <dgm:spPr/>
    </dgm:pt>
    <dgm:pt modelId="{758A61CB-E68A-49DF-B2BB-00469328D794}" type="pres">
      <dgm:prSet presAssocID="{9D78B4CA-767D-4DDA-A5BA-F4A660D0C63E}" presName="text2" presStyleLbl="fgAcc2" presStyleIdx="2" presStyleCnt="3" custScaleX="102455" custScaleY="6904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1867A5A-572F-4E6B-B34B-5CD03F05CD3E}" type="pres">
      <dgm:prSet presAssocID="{9D78B4CA-767D-4DDA-A5BA-F4A660D0C63E}" presName="hierChild3" presStyleCnt="0"/>
      <dgm:spPr/>
    </dgm:pt>
  </dgm:ptLst>
  <dgm:cxnLst>
    <dgm:cxn modelId="{DB7ECDC4-3DCF-420D-A17A-61CB726F0B53}" srcId="{DA86C16D-795D-476A-9798-9EFDB7F7A035}" destId="{959F8BE8-77F8-49E8-AC20-A9D388019092}" srcOrd="0" destOrd="0" parTransId="{180B5FCE-52C1-435D-B9F0-B62DC54EB7B0}" sibTransId="{E3CF46FB-B84B-4382-B891-60F7BCD4CFC5}"/>
    <dgm:cxn modelId="{40D817FD-CBFD-470E-A7F7-C5E2989BD61A}" type="presOf" srcId="{7A88D96C-DEA0-47AA-BEBC-2488B0C6338A}" destId="{95748BC9-2576-4C9F-96F4-97929C5B6035}" srcOrd="0" destOrd="0" presId="urn:microsoft.com/office/officeart/2005/8/layout/hierarchy1"/>
    <dgm:cxn modelId="{6C9993CC-4F22-4CD2-9FEE-77E825977D2B}" srcId="{0CA3782D-2A3B-48FF-9528-FB1762921600}" destId="{DA86C16D-795D-476A-9798-9EFDB7F7A035}" srcOrd="0" destOrd="0" parTransId="{339EAC3C-305C-4D13-88AE-EE543C17CFAD}" sibTransId="{84CFC17C-3A1E-48D8-8D51-43733761630F}"/>
    <dgm:cxn modelId="{D29859E3-3133-464F-A2F0-64C7E0B85B1F}" type="presOf" srcId="{52F44A98-DD5F-49E0-B693-275D57171DDB}" destId="{22CFD90E-11BF-49C7-85FE-D87AFFAA08D4}" srcOrd="0" destOrd="0" presId="urn:microsoft.com/office/officeart/2005/8/layout/hierarchy1"/>
    <dgm:cxn modelId="{2B3B7007-4E1C-4ED6-9D0E-00821D528E91}" type="presOf" srcId="{959F8BE8-77F8-49E8-AC20-A9D388019092}" destId="{68D32EA4-D092-4369-B94E-7B5A4C3CA7E1}" srcOrd="0" destOrd="0" presId="urn:microsoft.com/office/officeart/2005/8/layout/hierarchy1"/>
    <dgm:cxn modelId="{55D6C3E9-6EB4-48ED-82D5-09DA5A0F749A}" type="presOf" srcId="{9D78B4CA-767D-4DDA-A5BA-F4A660D0C63E}" destId="{758A61CB-E68A-49DF-B2BB-00469328D794}" srcOrd="0" destOrd="0" presId="urn:microsoft.com/office/officeart/2005/8/layout/hierarchy1"/>
    <dgm:cxn modelId="{6CBFA53F-B847-40D2-941A-1C27027BBD2C}" type="presOf" srcId="{0CA3782D-2A3B-48FF-9528-FB1762921600}" destId="{38A099F3-1140-4B76-8054-210E24C41B87}" srcOrd="0" destOrd="0" presId="urn:microsoft.com/office/officeart/2005/8/layout/hierarchy1"/>
    <dgm:cxn modelId="{B8137BF5-4A45-43F2-B943-649ED4990E2A}" type="presOf" srcId="{E3A85538-89A7-4848-9741-6695021B332C}" destId="{7A1DAA56-93A8-4945-9D53-FD2D3BB98299}" srcOrd="0" destOrd="0" presId="urn:microsoft.com/office/officeart/2005/8/layout/hierarchy1"/>
    <dgm:cxn modelId="{2AD98008-A8C6-4C5F-9785-D05D4D0B5553}" type="presOf" srcId="{DA86C16D-795D-476A-9798-9EFDB7F7A035}" destId="{484C0061-78BA-4718-A8EA-F7A1D7B70475}" srcOrd="0" destOrd="0" presId="urn:microsoft.com/office/officeart/2005/8/layout/hierarchy1"/>
    <dgm:cxn modelId="{DEE78B7C-1ABA-4677-A668-00F2848CC36D}" srcId="{DA86C16D-795D-476A-9798-9EFDB7F7A035}" destId="{E3A85538-89A7-4848-9741-6695021B332C}" srcOrd="1" destOrd="0" parTransId="{7A88D96C-DEA0-47AA-BEBC-2488B0C6338A}" sibTransId="{E0F248CE-E9D7-42B4-B82D-2865CC7E5DA8}"/>
    <dgm:cxn modelId="{A87A1A78-C829-43AF-A50B-400AB6B8900B}" srcId="{DA86C16D-795D-476A-9798-9EFDB7F7A035}" destId="{9D78B4CA-767D-4DDA-A5BA-F4A660D0C63E}" srcOrd="2" destOrd="0" parTransId="{52F44A98-DD5F-49E0-B693-275D57171DDB}" sibTransId="{9019FDD9-E777-4EC2-BDE0-04E8827B06DD}"/>
    <dgm:cxn modelId="{B38FD479-0C88-4F5A-BD9C-8CEAD2284A54}" type="presOf" srcId="{180B5FCE-52C1-435D-B9F0-B62DC54EB7B0}" destId="{C4FB2192-65EC-4E99-8EE8-5D1E6FF150E2}" srcOrd="0" destOrd="0" presId="urn:microsoft.com/office/officeart/2005/8/layout/hierarchy1"/>
    <dgm:cxn modelId="{9DF7191C-3FDD-45FD-A81B-55FA53DF147D}" type="presParOf" srcId="{38A099F3-1140-4B76-8054-210E24C41B87}" destId="{A6D7D76F-97FD-47F7-BC4C-4D5BF3A4F111}" srcOrd="0" destOrd="0" presId="urn:microsoft.com/office/officeart/2005/8/layout/hierarchy1"/>
    <dgm:cxn modelId="{6C47EAEB-BF83-41E9-A678-5830264B6EE7}" type="presParOf" srcId="{A6D7D76F-97FD-47F7-BC4C-4D5BF3A4F111}" destId="{C33FDA3D-AE07-49B4-AE96-BA28095D6030}" srcOrd="0" destOrd="0" presId="urn:microsoft.com/office/officeart/2005/8/layout/hierarchy1"/>
    <dgm:cxn modelId="{7E3EDA17-E033-41CF-8165-B6E3F9A329F9}" type="presParOf" srcId="{C33FDA3D-AE07-49B4-AE96-BA28095D6030}" destId="{869EDC8D-65C2-4668-AD4C-C584F6F4D3C0}" srcOrd="0" destOrd="0" presId="urn:microsoft.com/office/officeart/2005/8/layout/hierarchy1"/>
    <dgm:cxn modelId="{0E1D92BF-DDAB-4212-899B-4B6EAFF766CC}" type="presParOf" srcId="{C33FDA3D-AE07-49B4-AE96-BA28095D6030}" destId="{484C0061-78BA-4718-A8EA-F7A1D7B70475}" srcOrd="1" destOrd="0" presId="urn:microsoft.com/office/officeart/2005/8/layout/hierarchy1"/>
    <dgm:cxn modelId="{47D59A4B-7D9D-4691-A2BA-ED61B96DA162}" type="presParOf" srcId="{A6D7D76F-97FD-47F7-BC4C-4D5BF3A4F111}" destId="{6CCE7CE8-8ACB-4A21-8630-3599F2F55E05}" srcOrd="1" destOrd="0" presId="urn:microsoft.com/office/officeart/2005/8/layout/hierarchy1"/>
    <dgm:cxn modelId="{A7CC2BA0-7FDD-4264-81C5-7A831793BB69}" type="presParOf" srcId="{6CCE7CE8-8ACB-4A21-8630-3599F2F55E05}" destId="{C4FB2192-65EC-4E99-8EE8-5D1E6FF150E2}" srcOrd="0" destOrd="0" presId="urn:microsoft.com/office/officeart/2005/8/layout/hierarchy1"/>
    <dgm:cxn modelId="{747FAFEA-6BB6-4CFC-9632-AD20BD72D591}" type="presParOf" srcId="{6CCE7CE8-8ACB-4A21-8630-3599F2F55E05}" destId="{678F42AB-F68D-4811-B8DB-597A5A956D63}" srcOrd="1" destOrd="0" presId="urn:microsoft.com/office/officeart/2005/8/layout/hierarchy1"/>
    <dgm:cxn modelId="{DE66BE30-6C7A-4B79-883F-4172311F55E2}" type="presParOf" srcId="{678F42AB-F68D-4811-B8DB-597A5A956D63}" destId="{4A4EFE3B-BE02-48B3-B35D-847D4CED3F2A}" srcOrd="0" destOrd="0" presId="urn:microsoft.com/office/officeart/2005/8/layout/hierarchy1"/>
    <dgm:cxn modelId="{CB7A8960-2320-4E76-B63B-E35044568D4A}" type="presParOf" srcId="{4A4EFE3B-BE02-48B3-B35D-847D4CED3F2A}" destId="{2D303327-2BE8-474B-B6C6-985E110BBB94}" srcOrd="0" destOrd="0" presId="urn:microsoft.com/office/officeart/2005/8/layout/hierarchy1"/>
    <dgm:cxn modelId="{CD381637-5B1D-4BCF-BB06-93258C33D2CE}" type="presParOf" srcId="{4A4EFE3B-BE02-48B3-B35D-847D4CED3F2A}" destId="{68D32EA4-D092-4369-B94E-7B5A4C3CA7E1}" srcOrd="1" destOrd="0" presId="urn:microsoft.com/office/officeart/2005/8/layout/hierarchy1"/>
    <dgm:cxn modelId="{92D6557D-0665-4544-AAD6-841D170958FB}" type="presParOf" srcId="{678F42AB-F68D-4811-B8DB-597A5A956D63}" destId="{C7E34CDB-6D2B-4DE5-B142-7A165CE2C59B}" srcOrd="1" destOrd="0" presId="urn:microsoft.com/office/officeart/2005/8/layout/hierarchy1"/>
    <dgm:cxn modelId="{8138D991-FCD4-4E0F-ACF1-D700C72A6934}" type="presParOf" srcId="{6CCE7CE8-8ACB-4A21-8630-3599F2F55E05}" destId="{95748BC9-2576-4C9F-96F4-97929C5B6035}" srcOrd="2" destOrd="0" presId="urn:microsoft.com/office/officeart/2005/8/layout/hierarchy1"/>
    <dgm:cxn modelId="{11F645B4-FFDB-42DA-96AE-C10BAB916F07}" type="presParOf" srcId="{6CCE7CE8-8ACB-4A21-8630-3599F2F55E05}" destId="{6A956B36-D804-491B-9CF6-93FED6F886C2}" srcOrd="3" destOrd="0" presId="urn:microsoft.com/office/officeart/2005/8/layout/hierarchy1"/>
    <dgm:cxn modelId="{F6EE1B4E-4A96-4FAE-8623-5042F10521EE}" type="presParOf" srcId="{6A956B36-D804-491B-9CF6-93FED6F886C2}" destId="{1843C585-F473-4AC9-BC6A-11D2E29ED15A}" srcOrd="0" destOrd="0" presId="urn:microsoft.com/office/officeart/2005/8/layout/hierarchy1"/>
    <dgm:cxn modelId="{E4991A4B-521E-4C42-AF25-48F683ACC56A}" type="presParOf" srcId="{1843C585-F473-4AC9-BC6A-11D2E29ED15A}" destId="{1C9DFE1E-26DD-4FBB-AB90-8D8463AC491E}" srcOrd="0" destOrd="0" presId="urn:microsoft.com/office/officeart/2005/8/layout/hierarchy1"/>
    <dgm:cxn modelId="{F271BB83-FDEB-44FB-9E0B-6534A98D4D57}" type="presParOf" srcId="{1843C585-F473-4AC9-BC6A-11D2E29ED15A}" destId="{7A1DAA56-93A8-4945-9D53-FD2D3BB98299}" srcOrd="1" destOrd="0" presId="urn:microsoft.com/office/officeart/2005/8/layout/hierarchy1"/>
    <dgm:cxn modelId="{619B185B-A8AC-4535-8595-D074840ED089}" type="presParOf" srcId="{6A956B36-D804-491B-9CF6-93FED6F886C2}" destId="{ECCF6BC5-2B54-4E9F-933C-7C2234062623}" srcOrd="1" destOrd="0" presId="urn:microsoft.com/office/officeart/2005/8/layout/hierarchy1"/>
    <dgm:cxn modelId="{ED6E56A6-8553-43B8-948A-3AB6BD1DF250}" type="presParOf" srcId="{6CCE7CE8-8ACB-4A21-8630-3599F2F55E05}" destId="{22CFD90E-11BF-49C7-85FE-D87AFFAA08D4}" srcOrd="4" destOrd="0" presId="urn:microsoft.com/office/officeart/2005/8/layout/hierarchy1"/>
    <dgm:cxn modelId="{EDA4F7BA-F60E-49A1-93B2-F75646375043}" type="presParOf" srcId="{6CCE7CE8-8ACB-4A21-8630-3599F2F55E05}" destId="{43BA420F-C3C9-41D4-AC36-6A7FF6920FCA}" srcOrd="5" destOrd="0" presId="urn:microsoft.com/office/officeart/2005/8/layout/hierarchy1"/>
    <dgm:cxn modelId="{0434766A-F60F-419E-B95C-7323E083D782}" type="presParOf" srcId="{43BA420F-C3C9-41D4-AC36-6A7FF6920FCA}" destId="{53B5C3D8-FDB3-49DF-9371-A81C575DC011}" srcOrd="0" destOrd="0" presId="urn:microsoft.com/office/officeart/2005/8/layout/hierarchy1"/>
    <dgm:cxn modelId="{AC79583A-1343-4FD9-A5B9-6BA2EE587768}" type="presParOf" srcId="{53B5C3D8-FDB3-49DF-9371-A81C575DC011}" destId="{E6F64A84-43C4-4E2E-9E45-DDE4E0D9B047}" srcOrd="0" destOrd="0" presId="urn:microsoft.com/office/officeart/2005/8/layout/hierarchy1"/>
    <dgm:cxn modelId="{480564BE-4E76-419E-BA08-97CC972D71A1}" type="presParOf" srcId="{53B5C3D8-FDB3-49DF-9371-A81C575DC011}" destId="{758A61CB-E68A-49DF-B2BB-00469328D794}" srcOrd="1" destOrd="0" presId="urn:microsoft.com/office/officeart/2005/8/layout/hierarchy1"/>
    <dgm:cxn modelId="{E22DA30C-FCF6-44FE-BD53-B0BAF3F3D8E6}" type="presParOf" srcId="{43BA420F-C3C9-41D4-AC36-6A7FF6920FCA}" destId="{01867A5A-572F-4E6B-B34B-5CD03F05CD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97E80B-245D-4FC8-8782-79A0D618A8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39371432-4D7C-4527-BE5C-F9F71B040D1F}">
      <dgm:prSet phldrT="[Text]" phldr="1"/>
      <dgm:spPr/>
      <dgm:t>
        <a:bodyPr/>
        <a:lstStyle/>
        <a:p>
          <a:endParaRPr lang="en-MY" dirty="0"/>
        </a:p>
      </dgm:t>
    </dgm:pt>
    <dgm:pt modelId="{79493840-6713-43A7-9BCC-62716E2601B5}" type="parTrans" cxnId="{F8850592-8029-4968-9D2B-E120DAC7887B}">
      <dgm:prSet/>
      <dgm:spPr/>
      <dgm:t>
        <a:bodyPr/>
        <a:lstStyle/>
        <a:p>
          <a:endParaRPr lang="en-MY"/>
        </a:p>
      </dgm:t>
    </dgm:pt>
    <dgm:pt modelId="{96093B85-BAE4-4EC9-BCE5-73D662720A12}" type="sibTrans" cxnId="{F8850592-8029-4968-9D2B-E120DAC7887B}">
      <dgm:prSet/>
      <dgm:spPr/>
      <dgm:t>
        <a:bodyPr/>
        <a:lstStyle/>
        <a:p>
          <a:endParaRPr lang="en-MY"/>
        </a:p>
      </dgm:t>
    </dgm:pt>
    <dgm:pt modelId="{62EA6D76-2AC7-4313-B67F-69ACF7BEAA51}">
      <dgm:prSet phldrT="[Text]" phldr="1"/>
      <dgm:spPr/>
      <dgm:t>
        <a:bodyPr/>
        <a:lstStyle/>
        <a:p>
          <a:endParaRPr lang="en-MY"/>
        </a:p>
      </dgm:t>
    </dgm:pt>
    <dgm:pt modelId="{5FEC4B7B-84A9-4DD5-A114-7524D16CB8DA}" type="parTrans" cxnId="{DA04BB90-CD9D-4612-81EF-F52DB26AA3EA}">
      <dgm:prSet/>
      <dgm:spPr/>
      <dgm:t>
        <a:bodyPr/>
        <a:lstStyle/>
        <a:p>
          <a:endParaRPr lang="en-MY"/>
        </a:p>
      </dgm:t>
    </dgm:pt>
    <dgm:pt modelId="{5925B866-CBF7-4545-B880-BAEBAE6BCBE5}" type="sibTrans" cxnId="{DA04BB90-CD9D-4612-81EF-F52DB26AA3EA}">
      <dgm:prSet/>
      <dgm:spPr/>
      <dgm:t>
        <a:bodyPr/>
        <a:lstStyle/>
        <a:p>
          <a:endParaRPr lang="en-MY"/>
        </a:p>
      </dgm:t>
    </dgm:pt>
    <dgm:pt modelId="{1330266C-E4E7-441A-88DC-27DADB218AE9}">
      <dgm:prSet phldrT="[Text]" phldr="1"/>
      <dgm:spPr/>
      <dgm:t>
        <a:bodyPr/>
        <a:lstStyle/>
        <a:p>
          <a:endParaRPr lang="en-MY"/>
        </a:p>
      </dgm:t>
    </dgm:pt>
    <dgm:pt modelId="{48293791-EE41-4373-BB26-6753B06E40AD}" type="parTrans" cxnId="{E411BF2B-6F14-4F30-8C6F-BA1D1A66C219}">
      <dgm:prSet/>
      <dgm:spPr/>
      <dgm:t>
        <a:bodyPr/>
        <a:lstStyle/>
        <a:p>
          <a:endParaRPr lang="en-MY"/>
        </a:p>
      </dgm:t>
    </dgm:pt>
    <dgm:pt modelId="{E07D3390-F033-46AF-9359-44DB2F636574}" type="sibTrans" cxnId="{E411BF2B-6F14-4F30-8C6F-BA1D1A66C219}">
      <dgm:prSet/>
      <dgm:spPr/>
      <dgm:t>
        <a:bodyPr/>
        <a:lstStyle/>
        <a:p>
          <a:endParaRPr lang="en-MY"/>
        </a:p>
      </dgm:t>
    </dgm:pt>
    <dgm:pt modelId="{870E1779-D54D-47D4-BDF8-F455222B6B64}" type="pres">
      <dgm:prSet presAssocID="{6797E80B-245D-4FC8-8782-79A0D618A830}" presName="Name0" presStyleCnt="0">
        <dgm:presLayoutVars>
          <dgm:dir/>
          <dgm:resizeHandles val="exact"/>
        </dgm:presLayoutVars>
      </dgm:prSet>
      <dgm:spPr/>
    </dgm:pt>
    <dgm:pt modelId="{F6826AF3-8402-429D-85A7-2FD86D90C401}" type="pres">
      <dgm:prSet presAssocID="{6797E80B-245D-4FC8-8782-79A0D618A830}" presName="arrow" presStyleLbl="bgShp" presStyleIdx="0" presStyleCnt="1"/>
      <dgm:spPr/>
    </dgm:pt>
    <dgm:pt modelId="{95F12BE5-95D5-4158-AA17-3E4B4744D27A}" type="pres">
      <dgm:prSet presAssocID="{6797E80B-245D-4FC8-8782-79A0D618A830}" presName="points" presStyleCnt="0"/>
      <dgm:spPr/>
    </dgm:pt>
    <dgm:pt modelId="{E53C75AC-542D-4373-AD93-E6E514741031}" type="pres">
      <dgm:prSet presAssocID="{39371432-4D7C-4527-BE5C-F9F71B040D1F}" presName="compositeA" presStyleCnt="0"/>
      <dgm:spPr/>
    </dgm:pt>
    <dgm:pt modelId="{6E457F3E-9169-4B8F-96F3-A5068C53E597}" type="pres">
      <dgm:prSet presAssocID="{39371432-4D7C-4527-BE5C-F9F71B040D1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A4FB1F-CF93-4E1A-B928-304A47E67B77}" type="pres">
      <dgm:prSet presAssocID="{39371432-4D7C-4527-BE5C-F9F71B040D1F}" presName="circleA" presStyleLbl="node1" presStyleIdx="0" presStyleCnt="3"/>
      <dgm:spPr/>
    </dgm:pt>
    <dgm:pt modelId="{C483B6B5-503E-48F6-82F9-1CB33A17C923}" type="pres">
      <dgm:prSet presAssocID="{39371432-4D7C-4527-BE5C-F9F71B040D1F}" presName="spaceA" presStyleCnt="0"/>
      <dgm:spPr/>
    </dgm:pt>
    <dgm:pt modelId="{1C16A9DD-1BD0-4243-B331-4DD577585B30}" type="pres">
      <dgm:prSet presAssocID="{96093B85-BAE4-4EC9-BCE5-73D662720A12}" presName="space" presStyleCnt="0"/>
      <dgm:spPr/>
    </dgm:pt>
    <dgm:pt modelId="{45603E23-5BB4-4B8B-81FD-0844CE1F22EF}" type="pres">
      <dgm:prSet presAssocID="{62EA6D76-2AC7-4313-B67F-69ACF7BEAA51}" presName="compositeB" presStyleCnt="0"/>
      <dgm:spPr/>
    </dgm:pt>
    <dgm:pt modelId="{4C66AD08-7BC0-4928-9D47-08BF27B0B4F7}" type="pres">
      <dgm:prSet presAssocID="{62EA6D76-2AC7-4313-B67F-69ACF7BEAA51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E5687BC-6DEB-4EF4-8802-D749F40DF8FB}" type="pres">
      <dgm:prSet presAssocID="{62EA6D76-2AC7-4313-B67F-69ACF7BEAA51}" presName="circleB" presStyleLbl="node1" presStyleIdx="1" presStyleCnt="3"/>
      <dgm:spPr/>
    </dgm:pt>
    <dgm:pt modelId="{B2C0823D-B861-43C9-9F70-1D10B378A5C9}" type="pres">
      <dgm:prSet presAssocID="{62EA6D76-2AC7-4313-B67F-69ACF7BEAA51}" presName="spaceB" presStyleCnt="0"/>
      <dgm:spPr/>
    </dgm:pt>
    <dgm:pt modelId="{132D9FDD-D616-409C-BD22-1041086BB35B}" type="pres">
      <dgm:prSet presAssocID="{5925B866-CBF7-4545-B880-BAEBAE6BCBE5}" presName="space" presStyleCnt="0"/>
      <dgm:spPr/>
    </dgm:pt>
    <dgm:pt modelId="{3C9DE006-48E6-4E8D-BB30-B452197C276D}" type="pres">
      <dgm:prSet presAssocID="{1330266C-E4E7-441A-88DC-27DADB218AE9}" presName="compositeA" presStyleCnt="0"/>
      <dgm:spPr/>
    </dgm:pt>
    <dgm:pt modelId="{3B510E3D-7E55-4DD2-B3E8-60DDE9354D14}" type="pres">
      <dgm:prSet presAssocID="{1330266C-E4E7-441A-88DC-27DADB218AE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13F077-CF6E-48BF-BD1C-D41002DA5F70}" type="pres">
      <dgm:prSet presAssocID="{1330266C-E4E7-441A-88DC-27DADB218AE9}" presName="circleA" presStyleLbl="node1" presStyleIdx="2" presStyleCnt="3"/>
      <dgm:spPr/>
    </dgm:pt>
    <dgm:pt modelId="{9DF5116A-E075-414C-83F6-4897EC3B12F8}" type="pres">
      <dgm:prSet presAssocID="{1330266C-E4E7-441A-88DC-27DADB218AE9}" presName="spaceA" presStyleCnt="0"/>
      <dgm:spPr/>
    </dgm:pt>
  </dgm:ptLst>
  <dgm:cxnLst>
    <dgm:cxn modelId="{E411BF2B-6F14-4F30-8C6F-BA1D1A66C219}" srcId="{6797E80B-245D-4FC8-8782-79A0D618A830}" destId="{1330266C-E4E7-441A-88DC-27DADB218AE9}" srcOrd="2" destOrd="0" parTransId="{48293791-EE41-4373-BB26-6753B06E40AD}" sibTransId="{E07D3390-F033-46AF-9359-44DB2F636574}"/>
    <dgm:cxn modelId="{8B47B603-BC59-4347-AD15-7D095F078321}" type="presOf" srcId="{1330266C-E4E7-441A-88DC-27DADB218AE9}" destId="{3B510E3D-7E55-4DD2-B3E8-60DDE9354D14}" srcOrd="0" destOrd="0" presId="urn:microsoft.com/office/officeart/2005/8/layout/hProcess11"/>
    <dgm:cxn modelId="{F8850592-8029-4968-9D2B-E120DAC7887B}" srcId="{6797E80B-245D-4FC8-8782-79A0D618A830}" destId="{39371432-4D7C-4527-BE5C-F9F71B040D1F}" srcOrd="0" destOrd="0" parTransId="{79493840-6713-43A7-9BCC-62716E2601B5}" sibTransId="{96093B85-BAE4-4EC9-BCE5-73D662720A12}"/>
    <dgm:cxn modelId="{DA04BB90-CD9D-4612-81EF-F52DB26AA3EA}" srcId="{6797E80B-245D-4FC8-8782-79A0D618A830}" destId="{62EA6D76-2AC7-4313-B67F-69ACF7BEAA51}" srcOrd="1" destOrd="0" parTransId="{5FEC4B7B-84A9-4DD5-A114-7524D16CB8DA}" sibTransId="{5925B866-CBF7-4545-B880-BAEBAE6BCBE5}"/>
    <dgm:cxn modelId="{DBAEDC3F-AC59-49A9-96F9-24516AB82812}" type="presOf" srcId="{62EA6D76-2AC7-4313-B67F-69ACF7BEAA51}" destId="{4C66AD08-7BC0-4928-9D47-08BF27B0B4F7}" srcOrd="0" destOrd="0" presId="urn:microsoft.com/office/officeart/2005/8/layout/hProcess11"/>
    <dgm:cxn modelId="{2757379A-D092-44D8-8824-40B339F7627E}" type="presOf" srcId="{39371432-4D7C-4527-BE5C-F9F71B040D1F}" destId="{6E457F3E-9169-4B8F-96F3-A5068C53E597}" srcOrd="0" destOrd="0" presId="urn:microsoft.com/office/officeart/2005/8/layout/hProcess11"/>
    <dgm:cxn modelId="{F5DBC335-A8EB-4FD8-AE0F-CEF0AA96D143}" type="presOf" srcId="{6797E80B-245D-4FC8-8782-79A0D618A830}" destId="{870E1779-D54D-47D4-BDF8-F455222B6B64}" srcOrd="0" destOrd="0" presId="urn:microsoft.com/office/officeart/2005/8/layout/hProcess11"/>
    <dgm:cxn modelId="{AC3DBA8A-7A5B-4443-A120-C61C297CB83E}" type="presParOf" srcId="{870E1779-D54D-47D4-BDF8-F455222B6B64}" destId="{F6826AF3-8402-429D-85A7-2FD86D90C401}" srcOrd="0" destOrd="0" presId="urn:microsoft.com/office/officeart/2005/8/layout/hProcess11"/>
    <dgm:cxn modelId="{F962F809-8B3E-4F52-A357-12C5C947A042}" type="presParOf" srcId="{870E1779-D54D-47D4-BDF8-F455222B6B64}" destId="{95F12BE5-95D5-4158-AA17-3E4B4744D27A}" srcOrd="1" destOrd="0" presId="urn:microsoft.com/office/officeart/2005/8/layout/hProcess11"/>
    <dgm:cxn modelId="{F12B14DB-6DE7-4BFF-8A4E-B0B6C7A82845}" type="presParOf" srcId="{95F12BE5-95D5-4158-AA17-3E4B4744D27A}" destId="{E53C75AC-542D-4373-AD93-E6E514741031}" srcOrd="0" destOrd="0" presId="urn:microsoft.com/office/officeart/2005/8/layout/hProcess11"/>
    <dgm:cxn modelId="{512012F5-0F5A-4EA9-ACCB-662808BF4ADF}" type="presParOf" srcId="{E53C75AC-542D-4373-AD93-E6E514741031}" destId="{6E457F3E-9169-4B8F-96F3-A5068C53E597}" srcOrd="0" destOrd="0" presId="urn:microsoft.com/office/officeart/2005/8/layout/hProcess11"/>
    <dgm:cxn modelId="{BED65EA4-5ECE-42AC-8976-42B170E708F3}" type="presParOf" srcId="{E53C75AC-542D-4373-AD93-E6E514741031}" destId="{74A4FB1F-CF93-4E1A-B928-304A47E67B77}" srcOrd="1" destOrd="0" presId="urn:microsoft.com/office/officeart/2005/8/layout/hProcess11"/>
    <dgm:cxn modelId="{01E80A51-C7B6-42F4-A8B6-858AA40BD0B2}" type="presParOf" srcId="{E53C75AC-542D-4373-AD93-E6E514741031}" destId="{C483B6B5-503E-48F6-82F9-1CB33A17C923}" srcOrd="2" destOrd="0" presId="urn:microsoft.com/office/officeart/2005/8/layout/hProcess11"/>
    <dgm:cxn modelId="{9B457EA4-7BA7-4FE0-BD31-6F5E0BA7C49C}" type="presParOf" srcId="{95F12BE5-95D5-4158-AA17-3E4B4744D27A}" destId="{1C16A9DD-1BD0-4243-B331-4DD577585B30}" srcOrd="1" destOrd="0" presId="urn:microsoft.com/office/officeart/2005/8/layout/hProcess11"/>
    <dgm:cxn modelId="{6C64A812-90B3-445F-8487-7EE146CA5A88}" type="presParOf" srcId="{95F12BE5-95D5-4158-AA17-3E4B4744D27A}" destId="{45603E23-5BB4-4B8B-81FD-0844CE1F22EF}" srcOrd="2" destOrd="0" presId="urn:microsoft.com/office/officeart/2005/8/layout/hProcess11"/>
    <dgm:cxn modelId="{F0A9918F-C4DC-47EF-8BA7-442BDF4746BC}" type="presParOf" srcId="{45603E23-5BB4-4B8B-81FD-0844CE1F22EF}" destId="{4C66AD08-7BC0-4928-9D47-08BF27B0B4F7}" srcOrd="0" destOrd="0" presId="urn:microsoft.com/office/officeart/2005/8/layout/hProcess11"/>
    <dgm:cxn modelId="{D679F205-42FB-406D-9A8A-A9FE80A31917}" type="presParOf" srcId="{45603E23-5BB4-4B8B-81FD-0844CE1F22EF}" destId="{FE5687BC-6DEB-4EF4-8802-D749F40DF8FB}" srcOrd="1" destOrd="0" presId="urn:microsoft.com/office/officeart/2005/8/layout/hProcess11"/>
    <dgm:cxn modelId="{B603DA0D-CF39-4A7E-8528-EBD1A8874B44}" type="presParOf" srcId="{45603E23-5BB4-4B8B-81FD-0844CE1F22EF}" destId="{B2C0823D-B861-43C9-9F70-1D10B378A5C9}" srcOrd="2" destOrd="0" presId="urn:microsoft.com/office/officeart/2005/8/layout/hProcess11"/>
    <dgm:cxn modelId="{8E4A827C-AF8A-400B-976F-FBFB4E1C7F93}" type="presParOf" srcId="{95F12BE5-95D5-4158-AA17-3E4B4744D27A}" destId="{132D9FDD-D616-409C-BD22-1041086BB35B}" srcOrd="3" destOrd="0" presId="urn:microsoft.com/office/officeart/2005/8/layout/hProcess11"/>
    <dgm:cxn modelId="{40B4702D-AEF5-4717-862A-1684A336BF35}" type="presParOf" srcId="{95F12BE5-95D5-4158-AA17-3E4B4744D27A}" destId="{3C9DE006-48E6-4E8D-BB30-B452197C276D}" srcOrd="4" destOrd="0" presId="urn:microsoft.com/office/officeart/2005/8/layout/hProcess11"/>
    <dgm:cxn modelId="{7371F239-966F-429D-8093-B347B2D19CFA}" type="presParOf" srcId="{3C9DE006-48E6-4E8D-BB30-B452197C276D}" destId="{3B510E3D-7E55-4DD2-B3E8-60DDE9354D14}" srcOrd="0" destOrd="0" presId="urn:microsoft.com/office/officeart/2005/8/layout/hProcess11"/>
    <dgm:cxn modelId="{9726C5E1-A78B-4EA9-96B0-653151E342F4}" type="presParOf" srcId="{3C9DE006-48E6-4E8D-BB30-B452197C276D}" destId="{A913F077-CF6E-48BF-BD1C-D41002DA5F70}" srcOrd="1" destOrd="0" presId="urn:microsoft.com/office/officeart/2005/8/layout/hProcess11"/>
    <dgm:cxn modelId="{EFBAABB4-D131-4765-BB6F-1D7B3EA610B7}" type="presParOf" srcId="{3C9DE006-48E6-4E8D-BB30-B452197C276D}" destId="{9DF5116A-E075-414C-83F6-4897EC3B12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D5D15C-C9CA-49AD-9B95-0DC58AAF97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3A6619C-A392-48FC-8903-DBF9811DE8F2}">
      <dgm:prSet phldrT="[Text]"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effectLst/>
            </a:rPr>
            <a:t>General principles of prevention and control of communicable diseases</a:t>
          </a:r>
          <a:endParaRPr lang="ar-EG" sz="2800" b="1" dirty="0">
            <a:solidFill>
              <a:schemeClr val="tx1"/>
            </a:solidFill>
            <a:effectLst/>
          </a:endParaRPr>
        </a:p>
      </dgm:t>
    </dgm:pt>
    <dgm:pt modelId="{0207D222-D236-4F8D-B789-EC79D56422A6}" type="parTrans" cxnId="{432DC0CB-069A-43CB-9547-10A6526BA281}">
      <dgm:prSet/>
      <dgm:spPr/>
      <dgm:t>
        <a:bodyPr/>
        <a:lstStyle/>
        <a:p>
          <a:pPr rtl="1"/>
          <a:endParaRPr lang="ar-EG"/>
        </a:p>
      </dgm:t>
    </dgm:pt>
    <dgm:pt modelId="{82CB3BAD-25B9-48E9-A6FE-6D74471E51AD}" type="sibTrans" cxnId="{432DC0CB-069A-43CB-9547-10A6526BA281}">
      <dgm:prSet/>
      <dgm:spPr/>
      <dgm:t>
        <a:bodyPr/>
        <a:lstStyle/>
        <a:p>
          <a:pPr rtl="1"/>
          <a:endParaRPr lang="ar-EG"/>
        </a:p>
      </dgm:t>
    </dgm:pt>
    <dgm:pt modelId="{99145C7B-A5A8-4A4B-BECA-E2DE124E1153}">
      <dgm:prSet phldrT="[Text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4000" b="1" dirty="0" smtClean="0">
              <a:solidFill>
                <a:srgbClr val="002060"/>
              </a:solidFill>
              <a:effectLst/>
            </a:rPr>
            <a:t>Agents</a:t>
          </a:r>
          <a:endParaRPr lang="ar-EG" sz="4000" b="1" dirty="0">
            <a:solidFill>
              <a:srgbClr val="002060"/>
            </a:solidFill>
            <a:effectLst/>
          </a:endParaRPr>
        </a:p>
      </dgm:t>
    </dgm:pt>
    <dgm:pt modelId="{341336F9-B706-4451-BBC7-DE55C9E185C9}" type="parTrans" cxnId="{D5AC0953-4624-43B8-8887-A38734A6E538}">
      <dgm:prSet/>
      <dgm:spPr/>
      <dgm:t>
        <a:bodyPr/>
        <a:lstStyle/>
        <a:p>
          <a:pPr rtl="1"/>
          <a:endParaRPr lang="ar-EG"/>
        </a:p>
      </dgm:t>
    </dgm:pt>
    <dgm:pt modelId="{11C41CB6-1915-4095-9F22-426E7CC483B6}" type="sibTrans" cxnId="{D5AC0953-4624-43B8-8887-A38734A6E538}">
      <dgm:prSet/>
      <dgm:spPr/>
      <dgm:t>
        <a:bodyPr/>
        <a:lstStyle/>
        <a:p>
          <a:pPr rtl="1"/>
          <a:endParaRPr lang="ar-EG"/>
        </a:p>
      </dgm:t>
    </dgm:pt>
    <dgm:pt modelId="{ADED072F-C459-414C-B0F9-3E1D667CDC58}">
      <dgm:prSet phldrT="[Text]" custT="1"/>
      <dgm:spPr/>
      <dgm:t>
        <a:bodyPr/>
        <a:lstStyle/>
        <a:p>
          <a:pPr algn="l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Reservoirs</a:t>
          </a:r>
          <a:endParaRPr lang="ar-EG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B0BF9-AA77-4653-BB03-A325DE569ADC}" type="parTrans" cxnId="{D8627BD6-8DDF-47EB-9AFC-B715F2DAE652}">
      <dgm:prSet/>
      <dgm:spPr/>
      <dgm:t>
        <a:bodyPr/>
        <a:lstStyle/>
        <a:p>
          <a:pPr rtl="1"/>
          <a:endParaRPr lang="ar-EG"/>
        </a:p>
      </dgm:t>
    </dgm:pt>
    <dgm:pt modelId="{BD012768-7274-4592-9109-332E00D0DA2E}" type="sibTrans" cxnId="{D8627BD6-8DDF-47EB-9AFC-B715F2DAE652}">
      <dgm:prSet/>
      <dgm:spPr/>
      <dgm:t>
        <a:bodyPr/>
        <a:lstStyle/>
        <a:p>
          <a:pPr rtl="1"/>
          <a:endParaRPr lang="ar-EG"/>
        </a:p>
      </dgm:t>
    </dgm:pt>
    <dgm:pt modelId="{26652009-55B8-43F7-8829-393E7F7EB881}">
      <dgm:prSet custT="1"/>
      <dgm:spPr/>
      <dgm:t>
        <a:bodyPr/>
        <a:lstStyle/>
        <a:p>
          <a:pPr algn="l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Contacts</a:t>
          </a:r>
          <a:endParaRPr lang="ar-EG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C99E3-FA8B-404D-B2C9-8804E63FF9FB}" type="parTrans" cxnId="{9E7194E4-4043-4987-AA12-D9742D3016B4}">
      <dgm:prSet/>
      <dgm:spPr/>
      <dgm:t>
        <a:bodyPr/>
        <a:lstStyle/>
        <a:p>
          <a:pPr rtl="1"/>
          <a:endParaRPr lang="ar-EG"/>
        </a:p>
      </dgm:t>
    </dgm:pt>
    <dgm:pt modelId="{5B6BD507-2BFD-4835-AFF6-809B93F474E3}" type="sibTrans" cxnId="{9E7194E4-4043-4987-AA12-D9742D3016B4}">
      <dgm:prSet/>
      <dgm:spPr/>
      <dgm:t>
        <a:bodyPr/>
        <a:lstStyle/>
        <a:p>
          <a:pPr rtl="1"/>
          <a:endParaRPr lang="ar-EG"/>
        </a:p>
      </dgm:t>
    </dgm:pt>
    <dgm:pt modelId="{39A908C4-8262-4F4E-96BF-5777F74ED8C7}">
      <dgm:prSet custT="1"/>
      <dgm:spPr/>
      <dgm:t>
        <a:bodyPr/>
        <a:lstStyle/>
        <a:p>
          <a:pPr algn="l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Environ-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ment</a:t>
          </a:r>
          <a:endParaRPr lang="ar-EG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AB53B-F68D-42D7-B34E-D2D557E87A69}" type="parTrans" cxnId="{827BE3A0-74BA-4D77-BA59-3B985C3B608A}">
      <dgm:prSet/>
      <dgm:spPr/>
      <dgm:t>
        <a:bodyPr/>
        <a:lstStyle/>
        <a:p>
          <a:pPr rtl="1"/>
          <a:endParaRPr lang="ar-EG"/>
        </a:p>
      </dgm:t>
    </dgm:pt>
    <dgm:pt modelId="{189C5F40-AFD7-4DA5-BD82-F1D6CB73BAA1}" type="sibTrans" cxnId="{827BE3A0-74BA-4D77-BA59-3B985C3B608A}">
      <dgm:prSet/>
      <dgm:spPr/>
      <dgm:t>
        <a:bodyPr/>
        <a:lstStyle/>
        <a:p>
          <a:pPr rtl="1"/>
          <a:endParaRPr lang="ar-EG"/>
        </a:p>
      </dgm:t>
    </dgm:pt>
    <dgm:pt modelId="{76777DF7-4A60-4270-A546-B611C118943D}">
      <dgm:prSet custT="1"/>
      <dgm:spPr/>
      <dgm:t>
        <a:bodyPr/>
        <a:lstStyle/>
        <a:p>
          <a:pPr algn="l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ar-E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6C209-1D5B-4F37-B0C4-33AC81F429D4}" type="parTrans" cxnId="{CBC641DC-B386-45CA-9387-846B653490C7}">
      <dgm:prSet/>
      <dgm:spPr/>
      <dgm:t>
        <a:bodyPr/>
        <a:lstStyle/>
        <a:p>
          <a:pPr rtl="1"/>
          <a:endParaRPr lang="ar-EG"/>
        </a:p>
      </dgm:t>
    </dgm:pt>
    <dgm:pt modelId="{556BC238-E6FF-4DED-A899-02B4D968AB50}" type="sibTrans" cxnId="{CBC641DC-B386-45CA-9387-846B653490C7}">
      <dgm:prSet/>
      <dgm:spPr/>
      <dgm:t>
        <a:bodyPr/>
        <a:lstStyle/>
        <a:p>
          <a:pPr rtl="1"/>
          <a:endParaRPr lang="ar-EG"/>
        </a:p>
      </dgm:t>
    </dgm:pt>
    <dgm:pt modelId="{6383064E-6B12-482F-9F07-BA7DF49FCF57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3200" b="1" dirty="0" smtClean="0">
              <a:solidFill>
                <a:srgbClr val="002060"/>
              </a:solidFill>
              <a:effectLst/>
            </a:rPr>
            <a:t>Sterilization</a:t>
          </a:r>
          <a:endParaRPr lang="ar-EG" sz="3200" b="1" dirty="0">
            <a:solidFill>
              <a:srgbClr val="002060"/>
            </a:solidFill>
            <a:effectLst/>
          </a:endParaRPr>
        </a:p>
      </dgm:t>
    </dgm:pt>
    <dgm:pt modelId="{85DE9D44-0DC0-4927-B29E-10CA6E8C0B32}" type="parTrans" cxnId="{838410F0-C2B5-4A6E-8FF6-C399769D1804}">
      <dgm:prSet/>
      <dgm:spPr/>
      <dgm:t>
        <a:bodyPr/>
        <a:lstStyle/>
        <a:p>
          <a:pPr rtl="1"/>
          <a:endParaRPr lang="ar-EG"/>
        </a:p>
      </dgm:t>
    </dgm:pt>
    <dgm:pt modelId="{DBDE1BDD-ACB6-448C-BF7D-A173D037491D}" type="sibTrans" cxnId="{838410F0-C2B5-4A6E-8FF6-C399769D1804}">
      <dgm:prSet/>
      <dgm:spPr/>
      <dgm:t>
        <a:bodyPr/>
        <a:lstStyle/>
        <a:p>
          <a:pPr rtl="1"/>
          <a:endParaRPr lang="ar-EG"/>
        </a:p>
      </dgm:t>
    </dgm:pt>
    <dgm:pt modelId="{279C86D1-3AE0-4A7D-A638-C5B12A3D9831}">
      <dgm:prSet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800" b="1" dirty="0" smtClean="0">
              <a:solidFill>
                <a:srgbClr val="002060"/>
              </a:solidFill>
              <a:effectLst/>
            </a:rPr>
            <a:t>Disinfectio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endParaRPr lang="ar-EG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9C9E54-2006-45AE-9EF3-4BAAE734F97A}" type="parTrans" cxnId="{217BF114-C219-4DF3-BB2F-CF1AA8B330AD}">
      <dgm:prSet/>
      <dgm:spPr/>
      <dgm:t>
        <a:bodyPr/>
        <a:lstStyle/>
        <a:p>
          <a:pPr rtl="1"/>
          <a:endParaRPr lang="ar-EG"/>
        </a:p>
      </dgm:t>
    </dgm:pt>
    <dgm:pt modelId="{39493F18-B090-45BF-97EE-1CC761BEF359}" type="sibTrans" cxnId="{217BF114-C219-4DF3-BB2F-CF1AA8B330AD}">
      <dgm:prSet/>
      <dgm:spPr/>
      <dgm:t>
        <a:bodyPr/>
        <a:lstStyle/>
        <a:p>
          <a:pPr rtl="1"/>
          <a:endParaRPr lang="ar-EG"/>
        </a:p>
      </dgm:t>
    </dgm:pt>
    <dgm:pt modelId="{071C4821-D4C9-45C2-883D-3D297AAD01DA}">
      <dgm:prSet custT="1"/>
      <dgm:spPr/>
      <dgm:t>
        <a:bodyPr/>
        <a:lstStyle/>
        <a:p>
          <a:pPr algn="l" rtl="0"/>
          <a:r>
            <a:rPr lang="en-US" sz="2800" b="1" dirty="0" smtClean="0">
              <a:solidFill>
                <a:schemeClr val="accent1">
                  <a:lumMod val="75000"/>
                </a:schemeClr>
              </a:solidFill>
              <a:effectLst/>
            </a:rPr>
            <a:t>Concurrent</a:t>
          </a:r>
          <a:r>
            <a:rPr lang="en-US" sz="2800" b="1" dirty="0" smtClean="0">
              <a:effectLst/>
            </a:rPr>
            <a:t> </a:t>
          </a:r>
          <a:endParaRPr lang="ar-EG" sz="2800" b="1" dirty="0">
            <a:effectLst/>
          </a:endParaRPr>
        </a:p>
      </dgm:t>
    </dgm:pt>
    <dgm:pt modelId="{F19DECEB-83E0-42CE-BA7D-323692A5EF3E}" type="parTrans" cxnId="{F21BF3C8-8A9D-47FF-B471-A054AC4229AC}">
      <dgm:prSet/>
      <dgm:spPr/>
      <dgm:t>
        <a:bodyPr/>
        <a:lstStyle/>
        <a:p>
          <a:pPr rtl="1"/>
          <a:endParaRPr lang="ar-EG"/>
        </a:p>
      </dgm:t>
    </dgm:pt>
    <dgm:pt modelId="{8FDA6454-F25A-4942-A86B-1B13E3709774}" type="sibTrans" cxnId="{F21BF3C8-8A9D-47FF-B471-A054AC4229AC}">
      <dgm:prSet/>
      <dgm:spPr/>
      <dgm:t>
        <a:bodyPr/>
        <a:lstStyle/>
        <a:p>
          <a:pPr rtl="1"/>
          <a:endParaRPr lang="ar-EG"/>
        </a:p>
      </dgm:t>
    </dgm:pt>
    <dgm:pt modelId="{FAE33EB6-DBA6-45C7-8790-C6207268B4CB}">
      <dgm:prSet custT="1"/>
      <dgm:spPr/>
      <dgm:t>
        <a:bodyPr/>
        <a:lstStyle/>
        <a:p>
          <a:pPr algn="l" rtl="0"/>
          <a:r>
            <a:rPr lang="en-US" sz="2800" b="1" dirty="0" smtClean="0">
              <a:solidFill>
                <a:schemeClr val="accent1">
                  <a:lumMod val="75000"/>
                </a:schemeClr>
              </a:solidFill>
              <a:effectLst/>
            </a:rPr>
            <a:t>Terminal </a:t>
          </a:r>
          <a:endParaRPr lang="ar-EG" sz="2800" b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F06468B9-ECCB-4827-9958-A9BAB50A7C30}" type="parTrans" cxnId="{8AE8DEC9-06F6-4F56-B015-26DFBDCF67E1}">
      <dgm:prSet/>
      <dgm:spPr/>
      <dgm:t>
        <a:bodyPr/>
        <a:lstStyle/>
        <a:p>
          <a:pPr rtl="1"/>
          <a:endParaRPr lang="ar-EG"/>
        </a:p>
      </dgm:t>
    </dgm:pt>
    <dgm:pt modelId="{5C2755A9-EC48-4341-9670-F52A83CEEEE5}" type="sibTrans" cxnId="{8AE8DEC9-06F6-4F56-B015-26DFBDCF67E1}">
      <dgm:prSet/>
      <dgm:spPr/>
      <dgm:t>
        <a:bodyPr/>
        <a:lstStyle/>
        <a:p>
          <a:pPr rtl="1"/>
          <a:endParaRPr lang="ar-EG"/>
        </a:p>
      </dgm:t>
    </dgm:pt>
    <dgm:pt modelId="{4F348AA8-9858-4754-B29D-BC980DC32110}" type="pres">
      <dgm:prSet presAssocID="{45D5D15C-C9CA-49AD-9B95-0DC58AAF97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04B2FB1B-7786-4F70-8445-240402522321}" type="pres">
      <dgm:prSet presAssocID="{D3A6619C-A392-48FC-8903-DBF9811DE8F2}" presName="hierRoot1" presStyleCnt="0"/>
      <dgm:spPr/>
    </dgm:pt>
    <dgm:pt modelId="{65420EA1-6DCA-4039-944C-A50A31CE6097}" type="pres">
      <dgm:prSet presAssocID="{D3A6619C-A392-48FC-8903-DBF9811DE8F2}" presName="composite" presStyleCnt="0"/>
      <dgm:spPr/>
    </dgm:pt>
    <dgm:pt modelId="{D1B68943-CC9A-40DE-97A0-7950535EF8DE}" type="pres">
      <dgm:prSet presAssocID="{D3A6619C-A392-48FC-8903-DBF9811DE8F2}" presName="background" presStyleLbl="node0" presStyleIdx="0" presStyleCnt="1"/>
      <dgm:spPr/>
    </dgm:pt>
    <dgm:pt modelId="{399CCC9A-A9C6-4768-9906-6E6162234C20}" type="pres">
      <dgm:prSet presAssocID="{D3A6619C-A392-48FC-8903-DBF9811DE8F2}" presName="text" presStyleLbl="fgAcc0" presStyleIdx="0" presStyleCnt="1" custScaleX="2000000" custScaleY="1009309" custLinFactX="-172688" custLinFactY="-100000" custLinFactNeighborX="-200000" custLinFactNeighborY="-18256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ABFD844-8A65-40CD-B412-720B84970259}" type="pres">
      <dgm:prSet presAssocID="{D3A6619C-A392-48FC-8903-DBF9811DE8F2}" presName="hierChild2" presStyleCnt="0"/>
      <dgm:spPr/>
    </dgm:pt>
    <dgm:pt modelId="{74D46764-B872-45F9-92D4-1766CB8AEF3E}" type="pres">
      <dgm:prSet presAssocID="{341336F9-B706-4451-BBC7-DE55C9E185C9}" presName="Name10" presStyleLbl="parChTrans1D2" presStyleIdx="0" presStyleCnt="5"/>
      <dgm:spPr/>
      <dgm:t>
        <a:bodyPr/>
        <a:lstStyle/>
        <a:p>
          <a:pPr rtl="1"/>
          <a:endParaRPr lang="ar-EG"/>
        </a:p>
      </dgm:t>
    </dgm:pt>
    <dgm:pt modelId="{ACACA544-67A3-413D-B586-1A17F6ECB807}" type="pres">
      <dgm:prSet presAssocID="{99145C7B-A5A8-4A4B-BECA-E2DE124E1153}" presName="hierRoot2" presStyleCnt="0"/>
      <dgm:spPr/>
    </dgm:pt>
    <dgm:pt modelId="{218F07FC-05D1-4A9D-A3AF-C3DFC378AF98}" type="pres">
      <dgm:prSet presAssocID="{99145C7B-A5A8-4A4B-BECA-E2DE124E1153}" presName="composite2" presStyleCnt="0"/>
      <dgm:spPr/>
    </dgm:pt>
    <dgm:pt modelId="{DC779E3F-120B-4F12-8D3F-3202F260055E}" type="pres">
      <dgm:prSet presAssocID="{99145C7B-A5A8-4A4B-BECA-E2DE124E1153}" presName="background2" presStyleLbl="node2" presStyleIdx="0" presStyleCnt="5"/>
      <dgm:spPr/>
    </dgm:pt>
    <dgm:pt modelId="{FB67B963-38D0-4D48-AEEC-B28BD32D172D}" type="pres">
      <dgm:prSet presAssocID="{99145C7B-A5A8-4A4B-BECA-E2DE124E1153}" presName="text2" presStyleLbl="fgAcc2" presStyleIdx="0" presStyleCnt="5" custScaleX="1004207" custScaleY="662848" custLinFactX="-200000" custLinFactNeighborX="-207953" custLinFactNeighborY="-7437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EA66F18-A397-4C0B-B7AC-499478865A4B}" type="pres">
      <dgm:prSet presAssocID="{99145C7B-A5A8-4A4B-BECA-E2DE124E1153}" presName="hierChild3" presStyleCnt="0"/>
      <dgm:spPr/>
    </dgm:pt>
    <dgm:pt modelId="{40D27EA8-ACC8-4C01-A5CC-B44C4023E7FA}" type="pres">
      <dgm:prSet presAssocID="{85DE9D44-0DC0-4927-B29E-10CA6E8C0B32}" presName="Name17" presStyleLbl="parChTrans1D3" presStyleIdx="0" presStyleCnt="2"/>
      <dgm:spPr/>
      <dgm:t>
        <a:bodyPr/>
        <a:lstStyle/>
        <a:p>
          <a:pPr rtl="1"/>
          <a:endParaRPr lang="ar-EG"/>
        </a:p>
      </dgm:t>
    </dgm:pt>
    <dgm:pt modelId="{A5C7045D-0C2E-4E2F-A26F-88748857D06F}" type="pres">
      <dgm:prSet presAssocID="{6383064E-6B12-482F-9F07-BA7DF49FCF57}" presName="hierRoot3" presStyleCnt="0"/>
      <dgm:spPr/>
    </dgm:pt>
    <dgm:pt modelId="{CBA98B3E-3C65-4B4A-BBCF-EDC4E406651E}" type="pres">
      <dgm:prSet presAssocID="{6383064E-6B12-482F-9F07-BA7DF49FCF57}" presName="composite3" presStyleCnt="0"/>
      <dgm:spPr/>
    </dgm:pt>
    <dgm:pt modelId="{BD54C2C8-7706-4B5D-AE33-B84AA67EB4BA}" type="pres">
      <dgm:prSet presAssocID="{6383064E-6B12-482F-9F07-BA7DF49FCF57}" presName="background3" presStyleLbl="node3" presStyleIdx="0" presStyleCnt="2"/>
      <dgm:spPr/>
    </dgm:pt>
    <dgm:pt modelId="{8EAB747B-48D8-46D0-8243-55C70E4BE60F}" type="pres">
      <dgm:prSet presAssocID="{6383064E-6B12-482F-9F07-BA7DF49FCF57}" presName="text3" presStyleLbl="fgAcc3" presStyleIdx="0" presStyleCnt="2" custScaleX="1011297" custScaleY="398244" custLinFactX="62260" custLinFactY="100000" custLinFactNeighborX="100000" custLinFactNeighborY="15702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B59076A-4FA3-4E99-A5C7-9288BC621906}" type="pres">
      <dgm:prSet presAssocID="{6383064E-6B12-482F-9F07-BA7DF49FCF57}" presName="hierChild4" presStyleCnt="0"/>
      <dgm:spPr/>
    </dgm:pt>
    <dgm:pt modelId="{96B1F539-1C68-48B1-B3A6-14AEDCDE06D5}" type="pres">
      <dgm:prSet presAssocID="{B69C9E54-2006-45AE-9EF3-4BAAE734F97A}" presName="Name17" presStyleLbl="parChTrans1D3" presStyleIdx="1" presStyleCnt="2"/>
      <dgm:spPr/>
      <dgm:t>
        <a:bodyPr/>
        <a:lstStyle/>
        <a:p>
          <a:pPr rtl="1"/>
          <a:endParaRPr lang="ar-EG"/>
        </a:p>
      </dgm:t>
    </dgm:pt>
    <dgm:pt modelId="{DDE30022-EDB1-48BD-B0D7-9B76925C55AC}" type="pres">
      <dgm:prSet presAssocID="{279C86D1-3AE0-4A7D-A638-C5B12A3D9831}" presName="hierRoot3" presStyleCnt="0"/>
      <dgm:spPr/>
    </dgm:pt>
    <dgm:pt modelId="{A10FED9A-902B-4CB1-AA05-EBF895CD856B}" type="pres">
      <dgm:prSet presAssocID="{279C86D1-3AE0-4A7D-A638-C5B12A3D9831}" presName="composite3" presStyleCnt="0"/>
      <dgm:spPr/>
    </dgm:pt>
    <dgm:pt modelId="{5A6384BA-EBE4-4AE2-BD57-E62CA849637E}" type="pres">
      <dgm:prSet presAssocID="{279C86D1-3AE0-4A7D-A638-C5B12A3D9831}" presName="background3" presStyleLbl="node3" presStyleIdx="1" presStyleCnt="2"/>
      <dgm:spPr/>
    </dgm:pt>
    <dgm:pt modelId="{F0FC5617-9F2B-45C3-88AD-4148497BBFAA}" type="pres">
      <dgm:prSet presAssocID="{279C86D1-3AE0-4A7D-A638-C5B12A3D9831}" presName="text3" presStyleLbl="fgAcc3" presStyleIdx="1" presStyleCnt="2" custScaleX="1039310" custScaleY="416012" custLinFactX="200000" custLinFactY="100000" custLinFactNeighborX="218994" custLinFactNeighborY="114697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706ECF2-7970-4B14-BF41-40B30EC0E086}" type="pres">
      <dgm:prSet presAssocID="{279C86D1-3AE0-4A7D-A638-C5B12A3D9831}" presName="hierChild4" presStyleCnt="0"/>
      <dgm:spPr/>
    </dgm:pt>
    <dgm:pt modelId="{DCD1F04E-AB34-42BD-A482-A56180F96C6E}" type="pres">
      <dgm:prSet presAssocID="{F19DECEB-83E0-42CE-BA7D-323692A5EF3E}" presName="Name23" presStyleLbl="parChTrans1D4" presStyleIdx="0" presStyleCnt="2"/>
      <dgm:spPr/>
      <dgm:t>
        <a:bodyPr/>
        <a:lstStyle/>
        <a:p>
          <a:pPr rtl="1"/>
          <a:endParaRPr lang="ar-EG"/>
        </a:p>
      </dgm:t>
    </dgm:pt>
    <dgm:pt modelId="{38472736-7E04-483C-90E6-97404F939236}" type="pres">
      <dgm:prSet presAssocID="{071C4821-D4C9-45C2-883D-3D297AAD01DA}" presName="hierRoot4" presStyleCnt="0"/>
      <dgm:spPr/>
    </dgm:pt>
    <dgm:pt modelId="{83BA8C32-CF30-4204-AC57-743C75340960}" type="pres">
      <dgm:prSet presAssocID="{071C4821-D4C9-45C2-883D-3D297AAD01DA}" presName="composite4" presStyleCnt="0"/>
      <dgm:spPr/>
    </dgm:pt>
    <dgm:pt modelId="{8C4A0178-20C8-481E-B378-65FCD73651F8}" type="pres">
      <dgm:prSet presAssocID="{071C4821-D4C9-45C2-883D-3D297AAD01DA}" presName="background4" presStyleLbl="node4" presStyleIdx="0" presStyleCnt="2"/>
      <dgm:spPr/>
    </dgm:pt>
    <dgm:pt modelId="{591592C1-10E2-4686-A82E-4BA3453A0DF6}" type="pres">
      <dgm:prSet presAssocID="{071C4821-D4C9-45C2-883D-3D297AAD01DA}" presName="text4" presStyleLbl="fgAcc4" presStyleIdx="0" presStyleCnt="2" custScaleX="846695" custScaleY="546626" custLinFactY="257176" custLinFactNeighborX="75146" custLinFactNeighborY="3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005C5E6-F849-4E2A-BCBB-67DE95ECB9E8}" type="pres">
      <dgm:prSet presAssocID="{071C4821-D4C9-45C2-883D-3D297AAD01DA}" presName="hierChild5" presStyleCnt="0"/>
      <dgm:spPr/>
    </dgm:pt>
    <dgm:pt modelId="{440E29F4-B440-4060-A196-6A6D6C8462D5}" type="pres">
      <dgm:prSet presAssocID="{F06468B9-ECCB-4827-9958-A9BAB50A7C30}" presName="Name23" presStyleLbl="parChTrans1D4" presStyleIdx="1" presStyleCnt="2"/>
      <dgm:spPr/>
      <dgm:t>
        <a:bodyPr/>
        <a:lstStyle/>
        <a:p>
          <a:pPr rtl="1"/>
          <a:endParaRPr lang="ar-EG"/>
        </a:p>
      </dgm:t>
    </dgm:pt>
    <dgm:pt modelId="{77832E21-BF1D-4B9B-9A75-E97A6834BDA5}" type="pres">
      <dgm:prSet presAssocID="{FAE33EB6-DBA6-45C7-8790-C6207268B4CB}" presName="hierRoot4" presStyleCnt="0"/>
      <dgm:spPr/>
    </dgm:pt>
    <dgm:pt modelId="{098D3CE6-EA23-44E5-87AD-82F18541DF7E}" type="pres">
      <dgm:prSet presAssocID="{FAE33EB6-DBA6-45C7-8790-C6207268B4CB}" presName="composite4" presStyleCnt="0"/>
      <dgm:spPr/>
    </dgm:pt>
    <dgm:pt modelId="{EF9506FB-7CFD-44CE-84CD-BC32E71653AB}" type="pres">
      <dgm:prSet presAssocID="{FAE33EB6-DBA6-45C7-8790-C6207268B4CB}" presName="background4" presStyleLbl="node4" presStyleIdx="1" presStyleCnt="2"/>
      <dgm:spPr/>
    </dgm:pt>
    <dgm:pt modelId="{894E4CCD-8DB2-40FC-9B1A-830D2A2D6A98}" type="pres">
      <dgm:prSet presAssocID="{FAE33EB6-DBA6-45C7-8790-C6207268B4CB}" presName="text4" presStyleLbl="fgAcc4" presStyleIdx="1" presStyleCnt="2" custScaleX="737231" custScaleY="562690" custLinFactX="400000" custLinFactY="340349" custLinFactNeighborX="419045" custLinFactNeighborY="4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EB061F5-8D8C-4CD6-801C-0FC162FB83D1}" type="pres">
      <dgm:prSet presAssocID="{FAE33EB6-DBA6-45C7-8790-C6207268B4CB}" presName="hierChild5" presStyleCnt="0"/>
      <dgm:spPr/>
    </dgm:pt>
    <dgm:pt modelId="{37F04AB6-C558-4956-826C-1CD2D67A045C}" type="pres">
      <dgm:prSet presAssocID="{165B0BF9-AA77-4653-BB03-A325DE569ADC}" presName="Name10" presStyleLbl="parChTrans1D2" presStyleIdx="1" presStyleCnt="5"/>
      <dgm:spPr/>
      <dgm:t>
        <a:bodyPr/>
        <a:lstStyle/>
        <a:p>
          <a:pPr rtl="1"/>
          <a:endParaRPr lang="ar-EG"/>
        </a:p>
      </dgm:t>
    </dgm:pt>
    <dgm:pt modelId="{49D69243-F6C6-4905-A44B-F4B03A3CB4F1}" type="pres">
      <dgm:prSet presAssocID="{ADED072F-C459-414C-B0F9-3E1D667CDC58}" presName="hierRoot2" presStyleCnt="0"/>
      <dgm:spPr/>
    </dgm:pt>
    <dgm:pt modelId="{85368407-82BB-4BBF-B735-32EEDF40CD48}" type="pres">
      <dgm:prSet presAssocID="{ADED072F-C459-414C-B0F9-3E1D667CDC58}" presName="composite2" presStyleCnt="0"/>
      <dgm:spPr/>
    </dgm:pt>
    <dgm:pt modelId="{25186353-85D1-419D-A321-D3D61DA6D1CA}" type="pres">
      <dgm:prSet presAssocID="{ADED072F-C459-414C-B0F9-3E1D667CDC58}" presName="background2" presStyleLbl="node2" presStyleIdx="1" presStyleCnt="5"/>
      <dgm:spPr/>
    </dgm:pt>
    <dgm:pt modelId="{24B051DD-3C65-47D4-A0BB-587F268ECEB8}" type="pres">
      <dgm:prSet presAssocID="{ADED072F-C459-414C-B0F9-3E1D667CDC58}" presName="text2" presStyleLbl="fgAcc2" presStyleIdx="1" presStyleCnt="5" custScaleX="521054" custScaleY="394584" custLinFactX="-97889" custLinFactNeighborX="-100000" custLinFactNeighborY="7672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0329359-7123-43D7-8A87-78A8D83898AB}" type="pres">
      <dgm:prSet presAssocID="{ADED072F-C459-414C-B0F9-3E1D667CDC58}" presName="hierChild3" presStyleCnt="0"/>
      <dgm:spPr/>
    </dgm:pt>
    <dgm:pt modelId="{5D98A19F-0D6C-453B-92BD-C3EDEBBDB6D7}" type="pres">
      <dgm:prSet presAssocID="{8E8C99E3-FA8B-404D-B2C9-8804E63FF9FB}" presName="Name10" presStyleLbl="parChTrans1D2" presStyleIdx="2" presStyleCnt="5"/>
      <dgm:spPr/>
      <dgm:t>
        <a:bodyPr/>
        <a:lstStyle/>
        <a:p>
          <a:pPr rtl="1"/>
          <a:endParaRPr lang="ar-EG"/>
        </a:p>
      </dgm:t>
    </dgm:pt>
    <dgm:pt modelId="{2545357F-25C5-4909-9E34-54D7CD2CAEC4}" type="pres">
      <dgm:prSet presAssocID="{26652009-55B8-43F7-8829-393E7F7EB881}" presName="hierRoot2" presStyleCnt="0"/>
      <dgm:spPr/>
    </dgm:pt>
    <dgm:pt modelId="{BAA7E641-4FDC-4C2D-82A9-83564B94BB9E}" type="pres">
      <dgm:prSet presAssocID="{26652009-55B8-43F7-8829-393E7F7EB881}" presName="composite2" presStyleCnt="0"/>
      <dgm:spPr/>
    </dgm:pt>
    <dgm:pt modelId="{FE53C810-2D26-4E09-95EB-B03CC8E54A41}" type="pres">
      <dgm:prSet presAssocID="{26652009-55B8-43F7-8829-393E7F7EB881}" presName="background2" presStyleLbl="node2" presStyleIdx="2" presStyleCnt="5"/>
      <dgm:spPr/>
    </dgm:pt>
    <dgm:pt modelId="{C31BA2D4-6635-4FA2-9E46-AF2F98CA6772}" type="pres">
      <dgm:prSet presAssocID="{26652009-55B8-43F7-8829-393E7F7EB881}" presName="text2" presStyleLbl="fgAcc2" presStyleIdx="2" presStyleCnt="5" custScaleX="485572" custScaleY="260683" custLinFactX="-22919" custLinFactNeighborX="-100000" custLinFactNeighborY="3439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092901E-D3F6-4CA3-9904-7D2DA9E7C8D1}" type="pres">
      <dgm:prSet presAssocID="{26652009-55B8-43F7-8829-393E7F7EB881}" presName="hierChild3" presStyleCnt="0"/>
      <dgm:spPr/>
    </dgm:pt>
    <dgm:pt modelId="{860E308C-7BFA-4DDD-90DE-451DF93D50BB}" type="pres">
      <dgm:prSet presAssocID="{2DEAB53B-F68D-42D7-B34E-D2D557E87A69}" presName="Name10" presStyleLbl="parChTrans1D2" presStyleIdx="3" presStyleCnt="5"/>
      <dgm:spPr/>
      <dgm:t>
        <a:bodyPr/>
        <a:lstStyle/>
        <a:p>
          <a:pPr rtl="1"/>
          <a:endParaRPr lang="ar-EG"/>
        </a:p>
      </dgm:t>
    </dgm:pt>
    <dgm:pt modelId="{A97C5598-3513-4D53-B98E-424D6CC97633}" type="pres">
      <dgm:prSet presAssocID="{39A908C4-8262-4F4E-96BF-5777F74ED8C7}" presName="hierRoot2" presStyleCnt="0"/>
      <dgm:spPr/>
    </dgm:pt>
    <dgm:pt modelId="{43EF2C91-C124-4C8A-B559-031E4FC77048}" type="pres">
      <dgm:prSet presAssocID="{39A908C4-8262-4F4E-96BF-5777F74ED8C7}" presName="composite2" presStyleCnt="0"/>
      <dgm:spPr/>
    </dgm:pt>
    <dgm:pt modelId="{DE540E83-037F-41C0-8638-E2BA766C1BE3}" type="pres">
      <dgm:prSet presAssocID="{39A908C4-8262-4F4E-96BF-5777F74ED8C7}" presName="background2" presStyleLbl="node2" presStyleIdx="3" presStyleCnt="5"/>
      <dgm:spPr/>
    </dgm:pt>
    <dgm:pt modelId="{63FB8B5D-8459-46A7-A8D2-643343CC5F3C}" type="pres">
      <dgm:prSet presAssocID="{39A908C4-8262-4F4E-96BF-5777F74ED8C7}" presName="text2" presStyleLbl="fgAcc2" presStyleIdx="3" presStyleCnt="5" custScaleX="441768" custScaleY="292189" custLinFactNeighborX="-93107" custLinFactNeighborY="-794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02C63DD-154A-46F8-B57C-21408E487605}" type="pres">
      <dgm:prSet presAssocID="{39A908C4-8262-4F4E-96BF-5777F74ED8C7}" presName="hierChild3" presStyleCnt="0"/>
      <dgm:spPr/>
    </dgm:pt>
    <dgm:pt modelId="{2DB6D879-42A9-4074-93DF-6038732D8264}" type="pres">
      <dgm:prSet presAssocID="{F706C209-1D5B-4F37-B0C4-33AC81F429D4}" presName="Name10" presStyleLbl="parChTrans1D2" presStyleIdx="4" presStyleCnt="5"/>
      <dgm:spPr/>
      <dgm:t>
        <a:bodyPr/>
        <a:lstStyle/>
        <a:p>
          <a:pPr rtl="1"/>
          <a:endParaRPr lang="ar-EG"/>
        </a:p>
      </dgm:t>
    </dgm:pt>
    <dgm:pt modelId="{33F1A8E3-3EA8-4352-8FFF-F0C94D6BCA4A}" type="pres">
      <dgm:prSet presAssocID="{76777DF7-4A60-4270-A546-B611C118943D}" presName="hierRoot2" presStyleCnt="0"/>
      <dgm:spPr/>
    </dgm:pt>
    <dgm:pt modelId="{8CDB82C3-9C0D-4424-9573-83FEE0A3BD52}" type="pres">
      <dgm:prSet presAssocID="{76777DF7-4A60-4270-A546-B611C118943D}" presName="composite2" presStyleCnt="0"/>
      <dgm:spPr/>
    </dgm:pt>
    <dgm:pt modelId="{3259DC7A-AF57-40CA-B137-BA10E9365A6E}" type="pres">
      <dgm:prSet presAssocID="{76777DF7-4A60-4270-A546-B611C118943D}" presName="background2" presStyleLbl="node2" presStyleIdx="4" presStyleCnt="5"/>
      <dgm:spPr/>
    </dgm:pt>
    <dgm:pt modelId="{7F601687-0DBA-414F-AEBB-4E9797E5DAA7}" type="pres">
      <dgm:prSet presAssocID="{76777DF7-4A60-4270-A546-B611C118943D}" presName="text2" presStyleLbl="fgAcc2" presStyleIdx="4" presStyleCnt="5" custScaleX="248149" custScaleY="232968" custLinFactNeighborX="-73253" custLinFactNeighborY="-5027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23858D0-1CB0-498E-9CE2-5F9B993A8C88}" type="pres">
      <dgm:prSet presAssocID="{76777DF7-4A60-4270-A546-B611C118943D}" presName="hierChild3" presStyleCnt="0"/>
      <dgm:spPr/>
    </dgm:pt>
  </dgm:ptLst>
  <dgm:cxnLst>
    <dgm:cxn modelId="{432DC0CB-069A-43CB-9547-10A6526BA281}" srcId="{45D5D15C-C9CA-49AD-9B95-0DC58AAF971E}" destId="{D3A6619C-A392-48FC-8903-DBF9811DE8F2}" srcOrd="0" destOrd="0" parTransId="{0207D222-D236-4F8D-B789-EC79D56422A6}" sibTransId="{82CB3BAD-25B9-48E9-A6FE-6D74471E51AD}"/>
    <dgm:cxn modelId="{0E4DB9B3-F386-4366-8BCE-B7A25AD97B5E}" type="presOf" srcId="{F19DECEB-83E0-42CE-BA7D-323692A5EF3E}" destId="{DCD1F04E-AB34-42BD-A482-A56180F96C6E}" srcOrd="0" destOrd="0" presId="urn:microsoft.com/office/officeart/2005/8/layout/hierarchy1"/>
    <dgm:cxn modelId="{AB2AAAF6-A09D-4589-ACD9-036FE7BDBB69}" type="presOf" srcId="{279C86D1-3AE0-4A7D-A638-C5B12A3D9831}" destId="{F0FC5617-9F2B-45C3-88AD-4148497BBFAA}" srcOrd="0" destOrd="0" presId="urn:microsoft.com/office/officeart/2005/8/layout/hierarchy1"/>
    <dgm:cxn modelId="{827BE3A0-74BA-4D77-BA59-3B985C3B608A}" srcId="{D3A6619C-A392-48FC-8903-DBF9811DE8F2}" destId="{39A908C4-8262-4F4E-96BF-5777F74ED8C7}" srcOrd="3" destOrd="0" parTransId="{2DEAB53B-F68D-42D7-B34E-D2D557E87A69}" sibTransId="{189C5F40-AFD7-4DA5-BD82-F1D6CB73BAA1}"/>
    <dgm:cxn modelId="{C8D2BDDA-B919-40E4-9192-D830623CE7CF}" type="presOf" srcId="{341336F9-B706-4451-BBC7-DE55C9E185C9}" destId="{74D46764-B872-45F9-92D4-1766CB8AEF3E}" srcOrd="0" destOrd="0" presId="urn:microsoft.com/office/officeart/2005/8/layout/hierarchy1"/>
    <dgm:cxn modelId="{F21BF3C8-8A9D-47FF-B471-A054AC4229AC}" srcId="{279C86D1-3AE0-4A7D-A638-C5B12A3D9831}" destId="{071C4821-D4C9-45C2-883D-3D297AAD01DA}" srcOrd="0" destOrd="0" parTransId="{F19DECEB-83E0-42CE-BA7D-323692A5EF3E}" sibTransId="{8FDA6454-F25A-4942-A86B-1B13E3709774}"/>
    <dgm:cxn modelId="{076B0ADE-3ED3-484E-AE17-A1F5F0E539A0}" type="presOf" srcId="{165B0BF9-AA77-4653-BB03-A325DE569ADC}" destId="{37F04AB6-C558-4956-826C-1CD2D67A045C}" srcOrd="0" destOrd="0" presId="urn:microsoft.com/office/officeart/2005/8/layout/hierarchy1"/>
    <dgm:cxn modelId="{586B4B58-40DC-457C-ACD2-1F24827861CD}" type="presOf" srcId="{D3A6619C-A392-48FC-8903-DBF9811DE8F2}" destId="{399CCC9A-A9C6-4768-9906-6E6162234C20}" srcOrd="0" destOrd="0" presId="urn:microsoft.com/office/officeart/2005/8/layout/hierarchy1"/>
    <dgm:cxn modelId="{7EF144C9-C427-48B9-A1C7-2A0BE8C500F3}" type="presOf" srcId="{45D5D15C-C9CA-49AD-9B95-0DC58AAF971E}" destId="{4F348AA8-9858-4754-B29D-BC980DC32110}" srcOrd="0" destOrd="0" presId="urn:microsoft.com/office/officeart/2005/8/layout/hierarchy1"/>
    <dgm:cxn modelId="{9E7194E4-4043-4987-AA12-D9742D3016B4}" srcId="{D3A6619C-A392-48FC-8903-DBF9811DE8F2}" destId="{26652009-55B8-43F7-8829-393E7F7EB881}" srcOrd="2" destOrd="0" parTransId="{8E8C99E3-FA8B-404D-B2C9-8804E63FF9FB}" sibTransId="{5B6BD507-2BFD-4835-AFF6-809B93F474E3}"/>
    <dgm:cxn modelId="{98C0FDB6-CB18-42F6-89F3-A9FE8569B9D7}" type="presOf" srcId="{071C4821-D4C9-45C2-883D-3D297AAD01DA}" destId="{591592C1-10E2-4686-A82E-4BA3453A0DF6}" srcOrd="0" destOrd="0" presId="urn:microsoft.com/office/officeart/2005/8/layout/hierarchy1"/>
    <dgm:cxn modelId="{3FA689E1-1240-44A5-BE24-470646C705BB}" type="presOf" srcId="{85DE9D44-0DC0-4927-B29E-10CA6E8C0B32}" destId="{40D27EA8-ACC8-4C01-A5CC-B44C4023E7FA}" srcOrd="0" destOrd="0" presId="urn:microsoft.com/office/officeart/2005/8/layout/hierarchy1"/>
    <dgm:cxn modelId="{838410F0-C2B5-4A6E-8FF6-C399769D1804}" srcId="{99145C7B-A5A8-4A4B-BECA-E2DE124E1153}" destId="{6383064E-6B12-482F-9F07-BA7DF49FCF57}" srcOrd="0" destOrd="0" parTransId="{85DE9D44-0DC0-4927-B29E-10CA6E8C0B32}" sibTransId="{DBDE1BDD-ACB6-448C-BF7D-A173D037491D}"/>
    <dgm:cxn modelId="{846FF69E-8ACF-482C-970F-34FA895061D1}" type="presOf" srcId="{8E8C99E3-FA8B-404D-B2C9-8804E63FF9FB}" destId="{5D98A19F-0D6C-453B-92BD-C3EDEBBDB6D7}" srcOrd="0" destOrd="0" presId="urn:microsoft.com/office/officeart/2005/8/layout/hierarchy1"/>
    <dgm:cxn modelId="{0AF06A41-45A3-4396-BD6E-35BB253FD79F}" type="presOf" srcId="{99145C7B-A5A8-4A4B-BECA-E2DE124E1153}" destId="{FB67B963-38D0-4D48-AEEC-B28BD32D172D}" srcOrd="0" destOrd="0" presId="urn:microsoft.com/office/officeart/2005/8/layout/hierarchy1"/>
    <dgm:cxn modelId="{CBC641DC-B386-45CA-9387-846B653490C7}" srcId="{D3A6619C-A392-48FC-8903-DBF9811DE8F2}" destId="{76777DF7-4A60-4270-A546-B611C118943D}" srcOrd="4" destOrd="0" parTransId="{F706C209-1D5B-4F37-B0C4-33AC81F429D4}" sibTransId="{556BC238-E6FF-4DED-A899-02B4D968AB50}"/>
    <dgm:cxn modelId="{4218FF66-331D-4231-9078-6175DB5E8D40}" type="presOf" srcId="{ADED072F-C459-414C-B0F9-3E1D667CDC58}" destId="{24B051DD-3C65-47D4-A0BB-587F268ECEB8}" srcOrd="0" destOrd="0" presId="urn:microsoft.com/office/officeart/2005/8/layout/hierarchy1"/>
    <dgm:cxn modelId="{C0211512-A143-4E44-A4DE-0D14E7414FC0}" type="presOf" srcId="{26652009-55B8-43F7-8829-393E7F7EB881}" destId="{C31BA2D4-6635-4FA2-9E46-AF2F98CA6772}" srcOrd="0" destOrd="0" presId="urn:microsoft.com/office/officeart/2005/8/layout/hierarchy1"/>
    <dgm:cxn modelId="{D8627BD6-8DDF-47EB-9AFC-B715F2DAE652}" srcId="{D3A6619C-A392-48FC-8903-DBF9811DE8F2}" destId="{ADED072F-C459-414C-B0F9-3E1D667CDC58}" srcOrd="1" destOrd="0" parTransId="{165B0BF9-AA77-4653-BB03-A325DE569ADC}" sibTransId="{BD012768-7274-4592-9109-332E00D0DA2E}"/>
    <dgm:cxn modelId="{CA93547E-ACCD-4B6A-BB2F-4686FBC7FCA9}" type="presOf" srcId="{2DEAB53B-F68D-42D7-B34E-D2D557E87A69}" destId="{860E308C-7BFA-4DDD-90DE-451DF93D50BB}" srcOrd="0" destOrd="0" presId="urn:microsoft.com/office/officeart/2005/8/layout/hierarchy1"/>
    <dgm:cxn modelId="{12DA8D10-89D4-4338-885E-5289D5FD7C72}" type="presOf" srcId="{6383064E-6B12-482F-9F07-BA7DF49FCF57}" destId="{8EAB747B-48D8-46D0-8243-55C70E4BE60F}" srcOrd="0" destOrd="0" presId="urn:microsoft.com/office/officeart/2005/8/layout/hierarchy1"/>
    <dgm:cxn modelId="{217BF114-C219-4DF3-BB2F-CF1AA8B330AD}" srcId="{99145C7B-A5A8-4A4B-BECA-E2DE124E1153}" destId="{279C86D1-3AE0-4A7D-A638-C5B12A3D9831}" srcOrd="1" destOrd="0" parTransId="{B69C9E54-2006-45AE-9EF3-4BAAE734F97A}" sibTransId="{39493F18-B090-45BF-97EE-1CC761BEF359}"/>
    <dgm:cxn modelId="{9DDFDEA4-8552-4042-AD7F-F90FBD0D357B}" type="presOf" srcId="{F06468B9-ECCB-4827-9958-A9BAB50A7C30}" destId="{440E29F4-B440-4060-A196-6A6D6C8462D5}" srcOrd="0" destOrd="0" presId="urn:microsoft.com/office/officeart/2005/8/layout/hierarchy1"/>
    <dgm:cxn modelId="{5B535080-62F7-418F-9032-115162C50FA9}" type="presOf" srcId="{B69C9E54-2006-45AE-9EF3-4BAAE734F97A}" destId="{96B1F539-1C68-48B1-B3A6-14AEDCDE06D5}" srcOrd="0" destOrd="0" presId="urn:microsoft.com/office/officeart/2005/8/layout/hierarchy1"/>
    <dgm:cxn modelId="{C70FCD1C-1B0D-41A6-A09D-FFD0BF7FE02F}" type="presOf" srcId="{76777DF7-4A60-4270-A546-B611C118943D}" destId="{7F601687-0DBA-414F-AEBB-4E9797E5DAA7}" srcOrd="0" destOrd="0" presId="urn:microsoft.com/office/officeart/2005/8/layout/hierarchy1"/>
    <dgm:cxn modelId="{9D03EEA8-834E-4C8F-8844-344B3DDE3BDF}" type="presOf" srcId="{F706C209-1D5B-4F37-B0C4-33AC81F429D4}" destId="{2DB6D879-42A9-4074-93DF-6038732D8264}" srcOrd="0" destOrd="0" presId="urn:microsoft.com/office/officeart/2005/8/layout/hierarchy1"/>
    <dgm:cxn modelId="{D5AC0953-4624-43B8-8887-A38734A6E538}" srcId="{D3A6619C-A392-48FC-8903-DBF9811DE8F2}" destId="{99145C7B-A5A8-4A4B-BECA-E2DE124E1153}" srcOrd="0" destOrd="0" parTransId="{341336F9-B706-4451-BBC7-DE55C9E185C9}" sibTransId="{11C41CB6-1915-4095-9F22-426E7CC483B6}"/>
    <dgm:cxn modelId="{4D09FC7C-124E-404E-948C-BB38891FBA7B}" type="presOf" srcId="{39A908C4-8262-4F4E-96BF-5777F74ED8C7}" destId="{63FB8B5D-8459-46A7-A8D2-643343CC5F3C}" srcOrd="0" destOrd="0" presId="urn:microsoft.com/office/officeart/2005/8/layout/hierarchy1"/>
    <dgm:cxn modelId="{8AE8DEC9-06F6-4F56-B015-26DFBDCF67E1}" srcId="{279C86D1-3AE0-4A7D-A638-C5B12A3D9831}" destId="{FAE33EB6-DBA6-45C7-8790-C6207268B4CB}" srcOrd="1" destOrd="0" parTransId="{F06468B9-ECCB-4827-9958-A9BAB50A7C30}" sibTransId="{5C2755A9-EC48-4341-9670-F52A83CEEEE5}"/>
    <dgm:cxn modelId="{402BD485-C0BB-41F8-974D-71FE974820BF}" type="presOf" srcId="{FAE33EB6-DBA6-45C7-8790-C6207268B4CB}" destId="{894E4CCD-8DB2-40FC-9B1A-830D2A2D6A98}" srcOrd="0" destOrd="0" presId="urn:microsoft.com/office/officeart/2005/8/layout/hierarchy1"/>
    <dgm:cxn modelId="{837D5B1F-5C9A-4C51-BEA9-373313582481}" type="presParOf" srcId="{4F348AA8-9858-4754-B29D-BC980DC32110}" destId="{04B2FB1B-7786-4F70-8445-240402522321}" srcOrd="0" destOrd="0" presId="urn:microsoft.com/office/officeart/2005/8/layout/hierarchy1"/>
    <dgm:cxn modelId="{9443CC02-BEA5-475C-9BF4-2B26038FC641}" type="presParOf" srcId="{04B2FB1B-7786-4F70-8445-240402522321}" destId="{65420EA1-6DCA-4039-944C-A50A31CE6097}" srcOrd="0" destOrd="0" presId="urn:microsoft.com/office/officeart/2005/8/layout/hierarchy1"/>
    <dgm:cxn modelId="{C2343B25-8AFE-4F0D-8D70-AC12E6620356}" type="presParOf" srcId="{65420EA1-6DCA-4039-944C-A50A31CE6097}" destId="{D1B68943-CC9A-40DE-97A0-7950535EF8DE}" srcOrd="0" destOrd="0" presId="urn:microsoft.com/office/officeart/2005/8/layout/hierarchy1"/>
    <dgm:cxn modelId="{7B5E0C30-40A5-4C97-BEED-B6E0AAA02035}" type="presParOf" srcId="{65420EA1-6DCA-4039-944C-A50A31CE6097}" destId="{399CCC9A-A9C6-4768-9906-6E6162234C20}" srcOrd="1" destOrd="0" presId="urn:microsoft.com/office/officeart/2005/8/layout/hierarchy1"/>
    <dgm:cxn modelId="{B33DEB96-0915-4970-B9B6-8D53489D5D88}" type="presParOf" srcId="{04B2FB1B-7786-4F70-8445-240402522321}" destId="{FABFD844-8A65-40CD-B412-720B84970259}" srcOrd="1" destOrd="0" presId="urn:microsoft.com/office/officeart/2005/8/layout/hierarchy1"/>
    <dgm:cxn modelId="{43A2F5FE-D40D-43A8-A232-0A07BD77BACF}" type="presParOf" srcId="{FABFD844-8A65-40CD-B412-720B84970259}" destId="{74D46764-B872-45F9-92D4-1766CB8AEF3E}" srcOrd="0" destOrd="0" presId="urn:microsoft.com/office/officeart/2005/8/layout/hierarchy1"/>
    <dgm:cxn modelId="{E132A946-0169-4006-AE52-92A7BD2EED85}" type="presParOf" srcId="{FABFD844-8A65-40CD-B412-720B84970259}" destId="{ACACA544-67A3-413D-B586-1A17F6ECB807}" srcOrd="1" destOrd="0" presId="urn:microsoft.com/office/officeart/2005/8/layout/hierarchy1"/>
    <dgm:cxn modelId="{D5BFB91A-C67F-4E02-A346-E8F34189BA4C}" type="presParOf" srcId="{ACACA544-67A3-413D-B586-1A17F6ECB807}" destId="{218F07FC-05D1-4A9D-A3AF-C3DFC378AF98}" srcOrd="0" destOrd="0" presId="urn:microsoft.com/office/officeart/2005/8/layout/hierarchy1"/>
    <dgm:cxn modelId="{A1D17529-9FD5-4927-9B72-07A6E25DFF12}" type="presParOf" srcId="{218F07FC-05D1-4A9D-A3AF-C3DFC378AF98}" destId="{DC779E3F-120B-4F12-8D3F-3202F260055E}" srcOrd="0" destOrd="0" presId="urn:microsoft.com/office/officeart/2005/8/layout/hierarchy1"/>
    <dgm:cxn modelId="{B8F33DBF-CA59-43CC-9C56-284ACD997C53}" type="presParOf" srcId="{218F07FC-05D1-4A9D-A3AF-C3DFC378AF98}" destId="{FB67B963-38D0-4D48-AEEC-B28BD32D172D}" srcOrd="1" destOrd="0" presId="urn:microsoft.com/office/officeart/2005/8/layout/hierarchy1"/>
    <dgm:cxn modelId="{5ACBDC3A-8CAD-4FC9-B5F8-0C7BAB164DE8}" type="presParOf" srcId="{ACACA544-67A3-413D-B586-1A17F6ECB807}" destId="{FEA66F18-A397-4C0B-B7AC-499478865A4B}" srcOrd="1" destOrd="0" presId="urn:microsoft.com/office/officeart/2005/8/layout/hierarchy1"/>
    <dgm:cxn modelId="{3756391C-C48E-4FAC-84E9-33F078E472A5}" type="presParOf" srcId="{FEA66F18-A397-4C0B-B7AC-499478865A4B}" destId="{40D27EA8-ACC8-4C01-A5CC-B44C4023E7FA}" srcOrd="0" destOrd="0" presId="urn:microsoft.com/office/officeart/2005/8/layout/hierarchy1"/>
    <dgm:cxn modelId="{64BA21D4-4B3B-482D-A6F2-C1EDDD628928}" type="presParOf" srcId="{FEA66F18-A397-4C0B-B7AC-499478865A4B}" destId="{A5C7045D-0C2E-4E2F-A26F-88748857D06F}" srcOrd="1" destOrd="0" presId="urn:microsoft.com/office/officeart/2005/8/layout/hierarchy1"/>
    <dgm:cxn modelId="{8B604AF3-E8E1-424C-8E1E-236D6048DB9F}" type="presParOf" srcId="{A5C7045D-0C2E-4E2F-A26F-88748857D06F}" destId="{CBA98B3E-3C65-4B4A-BBCF-EDC4E406651E}" srcOrd="0" destOrd="0" presId="urn:microsoft.com/office/officeart/2005/8/layout/hierarchy1"/>
    <dgm:cxn modelId="{FBB58492-5758-467A-BA9D-526B18B4AC46}" type="presParOf" srcId="{CBA98B3E-3C65-4B4A-BBCF-EDC4E406651E}" destId="{BD54C2C8-7706-4B5D-AE33-B84AA67EB4BA}" srcOrd="0" destOrd="0" presId="urn:microsoft.com/office/officeart/2005/8/layout/hierarchy1"/>
    <dgm:cxn modelId="{EEFF102C-5E56-45E5-ADDD-1E20A40F8D0D}" type="presParOf" srcId="{CBA98B3E-3C65-4B4A-BBCF-EDC4E406651E}" destId="{8EAB747B-48D8-46D0-8243-55C70E4BE60F}" srcOrd="1" destOrd="0" presId="urn:microsoft.com/office/officeart/2005/8/layout/hierarchy1"/>
    <dgm:cxn modelId="{52A237D5-80C1-4908-AE76-24CEE4635378}" type="presParOf" srcId="{A5C7045D-0C2E-4E2F-A26F-88748857D06F}" destId="{EB59076A-4FA3-4E99-A5C7-9288BC621906}" srcOrd="1" destOrd="0" presId="urn:microsoft.com/office/officeart/2005/8/layout/hierarchy1"/>
    <dgm:cxn modelId="{FC2B705F-9911-4DF7-903D-C9487327B684}" type="presParOf" srcId="{FEA66F18-A397-4C0B-B7AC-499478865A4B}" destId="{96B1F539-1C68-48B1-B3A6-14AEDCDE06D5}" srcOrd="2" destOrd="0" presId="urn:microsoft.com/office/officeart/2005/8/layout/hierarchy1"/>
    <dgm:cxn modelId="{0F36F3C7-E410-401D-B0C9-F1AC7E3CCF08}" type="presParOf" srcId="{FEA66F18-A397-4C0B-B7AC-499478865A4B}" destId="{DDE30022-EDB1-48BD-B0D7-9B76925C55AC}" srcOrd="3" destOrd="0" presId="urn:microsoft.com/office/officeart/2005/8/layout/hierarchy1"/>
    <dgm:cxn modelId="{A1C2F913-ADAA-4F22-8EB6-75A49F866579}" type="presParOf" srcId="{DDE30022-EDB1-48BD-B0D7-9B76925C55AC}" destId="{A10FED9A-902B-4CB1-AA05-EBF895CD856B}" srcOrd="0" destOrd="0" presId="urn:microsoft.com/office/officeart/2005/8/layout/hierarchy1"/>
    <dgm:cxn modelId="{E0C9CE2C-A67F-44CB-A5DC-84844AB8BEAA}" type="presParOf" srcId="{A10FED9A-902B-4CB1-AA05-EBF895CD856B}" destId="{5A6384BA-EBE4-4AE2-BD57-E62CA849637E}" srcOrd="0" destOrd="0" presId="urn:microsoft.com/office/officeart/2005/8/layout/hierarchy1"/>
    <dgm:cxn modelId="{A263A1F9-E294-414E-BE86-87B5D27D92DF}" type="presParOf" srcId="{A10FED9A-902B-4CB1-AA05-EBF895CD856B}" destId="{F0FC5617-9F2B-45C3-88AD-4148497BBFAA}" srcOrd="1" destOrd="0" presId="urn:microsoft.com/office/officeart/2005/8/layout/hierarchy1"/>
    <dgm:cxn modelId="{15478F05-164D-4B83-ABE1-BEA34ED6CC15}" type="presParOf" srcId="{DDE30022-EDB1-48BD-B0D7-9B76925C55AC}" destId="{8706ECF2-7970-4B14-BF41-40B30EC0E086}" srcOrd="1" destOrd="0" presId="urn:microsoft.com/office/officeart/2005/8/layout/hierarchy1"/>
    <dgm:cxn modelId="{4AE74F9B-8B20-411B-8A05-FA41BDD98692}" type="presParOf" srcId="{8706ECF2-7970-4B14-BF41-40B30EC0E086}" destId="{DCD1F04E-AB34-42BD-A482-A56180F96C6E}" srcOrd="0" destOrd="0" presId="urn:microsoft.com/office/officeart/2005/8/layout/hierarchy1"/>
    <dgm:cxn modelId="{7BC476E2-E3F0-4072-8D3D-4D56BC982E89}" type="presParOf" srcId="{8706ECF2-7970-4B14-BF41-40B30EC0E086}" destId="{38472736-7E04-483C-90E6-97404F939236}" srcOrd="1" destOrd="0" presId="urn:microsoft.com/office/officeart/2005/8/layout/hierarchy1"/>
    <dgm:cxn modelId="{346F1996-8C15-4655-B8DA-F0AF155053F5}" type="presParOf" srcId="{38472736-7E04-483C-90E6-97404F939236}" destId="{83BA8C32-CF30-4204-AC57-743C75340960}" srcOrd="0" destOrd="0" presId="urn:microsoft.com/office/officeart/2005/8/layout/hierarchy1"/>
    <dgm:cxn modelId="{9CBDE6EA-B40E-446A-97C4-795B04FE6BEC}" type="presParOf" srcId="{83BA8C32-CF30-4204-AC57-743C75340960}" destId="{8C4A0178-20C8-481E-B378-65FCD73651F8}" srcOrd="0" destOrd="0" presId="urn:microsoft.com/office/officeart/2005/8/layout/hierarchy1"/>
    <dgm:cxn modelId="{7DAF7734-3CCD-4FBF-912D-B4FC68B47C60}" type="presParOf" srcId="{83BA8C32-CF30-4204-AC57-743C75340960}" destId="{591592C1-10E2-4686-A82E-4BA3453A0DF6}" srcOrd="1" destOrd="0" presId="urn:microsoft.com/office/officeart/2005/8/layout/hierarchy1"/>
    <dgm:cxn modelId="{321C91FD-2E1C-4AA0-A55D-F0BE86EC1AF1}" type="presParOf" srcId="{38472736-7E04-483C-90E6-97404F939236}" destId="{6005C5E6-F849-4E2A-BCBB-67DE95ECB9E8}" srcOrd="1" destOrd="0" presId="urn:microsoft.com/office/officeart/2005/8/layout/hierarchy1"/>
    <dgm:cxn modelId="{DFCE104D-56E1-4780-AC44-5888240FB82A}" type="presParOf" srcId="{8706ECF2-7970-4B14-BF41-40B30EC0E086}" destId="{440E29F4-B440-4060-A196-6A6D6C8462D5}" srcOrd="2" destOrd="0" presId="urn:microsoft.com/office/officeart/2005/8/layout/hierarchy1"/>
    <dgm:cxn modelId="{61728410-6498-441C-913E-B83F15CEB7D3}" type="presParOf" srcId="{8706ECF2-7970-4B14-BF41-40B30EC0E086}" destId="{77832E21-BF1D-4B9B-9A75-E97A6834BDA5}" srcOrd="3" destOrd="0" presId="urn:microsoft.com/office/officeart/2005/8/layout/hierarchy1"/>
    <dgm:cxn modelId="{77AF969F-A7DF-43B0-B7B1-C39F01924578}" type="presParOf" srcId="{77832E21-BF1D-4B9B-9A75-E97A6834BDA5}" destId="{098D3CE6-EA23-44E5-87AD-82F18541DF7E}" srcOrd="0" destOrd="0" presId="urn:microsoft.com/office/officeart/2005/8/layout/hierarchy1"/>
    <dgm:cxn modelId="{AA3DACC3-C8AE-4B0D-B45D-41C6C75897B9}" type="presParOf" srcId="{098D3CE6-EA23-44E5-87AD-82F18541DF7E}" destId="{EF9506FB-7CFD-44CE-84CD-BC32E71653AB}" srcOrd="0" destOrd="0" presId="urn:microsoft.com/office/officeart/2005/8/layout/hierarchy1"/>
    <dgm:cxn modelId="{87FC8BED-C93B-4880-AEC1-AAC6770A762E}" type="presParOf" srcId="{098D3CE6-EA23-44E5-87AD-82F18541DF7E}" destId="{894E4CCD-8DB2-40FC-9B1A-830D2A2D6A98}" srcOrd="1" destOrd="0" presId="urn:microsoft.com/office/officeart/2005/8/layout/hierarchy1"/>
    <dgm:cxn modelId="{9A054779-0BDC-4E27-BA1E-782F66884952}" type="presParOf" srcId="{77832E21-BF1D-4B9B-9A75-E97A6834BDA5}" destId="{9EB061F5-8D8C-4CD6-801C-0FC162FB83D1}" srcOrd="1" destOrd="0" presId="urn:microsoft.com/office/officeart/2005/8/layout/hierarchy1"/>
    <dgm:cxn modelId="{62BFE1E4-42EC-4A0B-A5B8-2275F09F05E3}" type="presParOf" srcId="{FABFD844-8A65-40CD-B412-720B84970259}" destId="{37F04AB6-C558-4956-826C-1CD2D67A045C}" srcOrd="2" destOrd="0" presId="urn:microsoft.com/office/officeart/2005/8/layout/hierarchy1"/>
    <dgm:cxn modelId="{2ABD31DC-CDAB-47AB-98CC-966C1F1654C6}" type="presParOf" srcId="{FABFD844-8A65-40CD-B412-720B84970259}" destId="{49D69243-F6C6-4905-A44B-F4B03A3CB4F1}" srcOrd="3" destOrd="0" presId="urn:microsoft.com/office/officeart/2005/8/layout/hierarchy1"/>
    <dgm:cxn modelId="{DDFFBFCC-61F8-4268-ACF1-A5A07C0DB6CC}" type="presParOf" srcId="{49D69243-F6C6-4905-A44B-F4B03A3CB4F1}" destId="{85368407-82BB-4BBF-B735-32EEDF40CD48}" srcOrd="0" destOrd="0" presId="urn:microsoft.com/office/officeart/2005/8/layout/hierarchy1"/>
    <dgm:cxn modelId="{982A7E05-0C9D-40F3-9CA0-201BB9EC2B66}" type="presParOf" srcId="{85368407-82BB-4BBF-B735-32EEDF40CD48}" destId="{25186353-85D1-419D-A321-D3D61DA6D1CA}" srcOrd="0" destOrd="0" presId="urn:microsoft.com/office/officeart/2005/8/layout/hierarchy1"/>
    <dgm:cxn modelId="{0F31A950-78CC-4322-A4F1-A9983FBE5928}" type="presParOf" srcId="{85368407-82BB-4BBF-B735-32EEDF40CD48}" destId="{24B051DD-3C65-47D4-A0BB-587F268ECEB8}" srcOrd="1" destOrd="0" presId="urn:microsoft.com/office/officeart/2005/8/layout/hierarchy1"/>
    <dgm:cxn modelId="{7B82060E-1E84-4923-99FB-676D2B4CE5EC}" type="presParOf" srcId="{49D69243-F6C6-4905-A44B-F4B03A3CB4F1}" destId="{B0329359-7123-43D7-8A87-78A8D83898AB}" srcOrd="1" destOrd="0" presId="urn:microsoft.com/office/officeart/2005/8/layout/hierarchy1"/>
    <dgm:cxn modelId="{36767592-7E6F-490C-B7F9-3A4AABD44CFD}" type="presParOf" srcId="{FABFD844-8A65-40CD-B412-720B84970259}" destId="{5D98A19F-0D6C-453B-92BD-C3EDEBBDB6D7}" srcOrd="4" destOrd="0" presId="urn:microsoft.com/office/officeart/2005/8/layout/hierarchy1"/>
    <dgm:cxn modelId="{B363147C-A2FA-4E82-9C49-76A126BC2252}" type="presParOf" srcId="{FABFD844-8A65-40CD-B412-720B84970259}" destId="{2545357F-25C5-4909-9E34-54D7CD2CAEC4}" srcOrd="5" destOrd="0" presId="urn:microsoft.com/office/officeart/2005/8/layout/hierarchy1"/>
    <dgm:cxn modelId="{6FDED4B3-8FDF-43B5-B057-E1CD9DE099D3}" type="presParOf" srcId="{2545357F-25C5-4909-9E34-54D7CD2CAEC4}" destId="{BAA7E641-4FDC-4C2D-82A9-83564B94BB9E}" srcOrd="0" destOrd="0" presId="urn:microsoft.com/office/officeart/2005/8/layout/hierarchy1"/>
    <dgm:cxn modelId="{A723F310-D0E9-44F9-B93A-1C8CE3A67E85}" type="presParOf" srcId="{BAA7E641-4FDC-4C2D-82A9-83564B94BB9E}" destId="{FE53C810-2D26-4E09-95EB-B03CC8E54A41}" srcOrd="0" destOrd="0" presId="urn:microsoft.com/office/officeart/2005/8/layout/hierarchy1"/>
    <dgm:cxn modelId="{E043810F-4EB8-458C-8E21-1D20CD99F34B}" type="presParOf" srcId="{BAA7E641-4FDC-4C2D-82A9-83564B94BB9E}" destId="{C31BA2D4-6635-4FA2-9E46-AF2F98CA6772}" srcOrd="1" destOrd="0" presId="urn:microsoft.com/office/officeart/2005/8/layout/hierarchy1"/>
    <dgm:cxn modelId="{DAB15399-3BC3-4791-84C1-5E169B92F484}" type="presParOf" srcId="{2545357F-25C5-4909-9E34-54D7CD2CAEC4}" destId="{1092901E-D3F6-4CA3-9904-7D2DA9E7C8D1}" srcOrd="1" destOrd="0" presId="urn:microsoft.com/office/officeart/2005/8/layout/hierarchy1"/>
    <dgm:cxn modelId="{949F6494-9A4F-4647-8DED-2C996AFD7227}" type="presParOf" srcId="{FABFD844-8A65-40CD-B412-720B84970259}" destId="{860E308C-7BFA-4DDD-90DE-451DF93D50BB}" srcOrd="6" destOrd="0" presId="urn:microsoft.com/office/officeart/2005/8/layout/hierarchy1"/>
    <dgm:cxn modelId="{4D931FF6-2AC6-4127-886D-D591ACA36B89}" type="presParOf" srcId="{FABFD844-8A65-40CD-B412-720B84970259}" destId="{A97C5598-3513-4D53-B98E-424D6CC97633}" srcOrd="7" destOrd="0" presId="urn:microsoft.com/office/officeart/2005/8/layout/hierarchy1"/>
    <dgm:cxn modelId="{1229FBC2-B10E-47DE-AAED-0CBD07BE5A13}" type="presParOf" srcId="{A97C5598-3513-4D53-B98E-424D6CC97633}" destId="{43EF2C91-C124-4C8A-B559-031E4FC77048}" srcOrd="0" destOrd="0" presId="urn:microsoft.com/office/officeart/2005/8/layout/hierarchy1"/>
    <dgm:cxn modelId="{904C7290-C1F3-46B9-8209-7747A93C521C}" type="presParOf" srcId="{43EF2C91-C124-4C8A-B559-031E4FC77048}" destId="{DE540E83-037F-41C0-8638-E2BA766C1BE3}" srcOrd="0" destOrd="0" presId="urn:microsoft.com/office/officeart/2005/8/layout/hierarchy1"/>
    <dgm:cxn modelId="{476372E6-7D68-4693-9BD4-07DA4BE43F2A}" type="presParOf" srcId="{43EF2C91-C124-4C8A-B559-031E4FC77048}" destId="{63FB8B5D-8459-46A7-A8D2-643343CC5F3C}" srcOrd="1" destOrd="0" presId="urn:microsoft.com/office/officeart/2005/8/layout/hierarchy1"/>
    <dgm:cxn modelId="{DE024EEA-984D-4672-BFEB-6E43DA2AE47A}" type="presParOf" srcId="{A97C5598-3513-4D53-B98E-424D6CC97633}" destId="{602C63DD-154A-46F8-B57C-21408E487605}" srcOrd="1" destOrd="0" presId="urn:microsoft.com/office/officeart/2005/8/layout/hierarchy1"/>
    <dgm:cxn modelId="{9B25FBCA-5765-49A0-AA29-E0A1F6C2256F}" type="presParOf" srcId="{FABFD844-8A65-40CD-B412-720B84970259}" destId="{2DB6D879-42A9-4074-93DF-6038732D8264}" srcOrd="8" destOrd="0" presId="urn:microsoft.com/office/officeart/2005/8/layout/hierarchy1"/>
    <dgm:cxn modelId="{80009124-AE8A-4C36-9050-C70176214012}" type="presParOf" srcId="{FABFD844-8A65-40CD-B412-720B84970259}" destId="{33F1A8E3-3EA8-4352-8FFF-F0C94D6BCA4A}" srcOrd="9" destOrd="0" presId="urn:microsoft.com/office/officeart/2005/8/layout/hierarchy1"/>
    <dgm:cxn modelId="{58B62413-3520-4689-BBE6-E8E7108D314B}" type="presParOf" srcId="{33F1A8E3-3EA8-4352-8FFF-F0C94D6BCA4A}" destId="{8CDB82C3-9C0D-4424-9573-83FEE0A3BD52}" srcOrd="0" destOrd="0" presId="urn:microsoft.com/office/officeart/2005/8/layout/hierarchy1"/>
    <dgm:cxn modelId="{C0BA13BD-4D9C-413A-8067-22F00926A208}" type="presParOf" srcId="{8CDB82C3-9C0D-4424-9573-83FEE0A3BD52}" destId="{3259DC7A-AF57-40CA-B137-BA10E9365A6E}" srcOrd="0" destOrd="0" presId="urn:microsoft.com/office/officeart/2005/8/layout/hierarchy1"/>
    <dgm:cxn modelId="{4D451008-D615-4AA6-AF4C-54D13191F597}" type="presParOf" srcId="{8CDB82C3-9C0D-4424-9573-83FEE0A3BD52}" destId="{7F601687-0DBA-414F-AEBB-4E9797E5DAA7}" srcOrd="1" destOrd="0" presId="urn:microsoft.com/office/officeart/2005/8/layout/hierarchy1"/>
    <dgm:cxn modelId="{B9F92A16-B80A-401C-BF22-09EE7B5E07CE}" type="presParOf" srcId="{33F1A8E3-3EA8-4352-8FFF-F0C94D6BCA4A}" destId="{223858D0-1CB0-498E-9CE2-5F9B993A8C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26AF3-8402-429D-85A7-2FD86D90C401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57F3E-9169-4B8F-96F3-A5068C53E597}">
      <dsp:nvSpPr>
        <dsp:cNvPr id="0" name=""/>
        <dsp:cNvSpPr/>
      </dsp:nvSpPr>
      <dsp:spPr>
        <a:xfrm>
          <a:off x="2678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4100" kern="1200"/>
        </a:p>
      </dsp:txBody>
      <dsp:txXfrm>
        <a:off x="2678" y="0"/>
        <a:ext cx="1768078" cy="1625600"/>
      </dsp:txXfrm>
    </dsp:sp>
    <dsp:sp modelId="{74A4FB1F-CF93-4E1A-B928-304A47E67B77}">
      <dsp:nvSpPr>
        <dsp:cNvPr id="0" name=""/>
        <dsp:cNvSpPr/>
      </dsp:nvSpPr>
      <dsp:spPr>
        <a:xfrm>
          <a:off x="683517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AD08-7BC0-4928-9D47-08BF27B0B4F7}">
      <dsp:nvSpPr>
        <dsp:cNvPr id="0" name=""/>
        <dsp:cNvSpPr/>
      </dsp:nvSpPr>
      <dsp:spPr>
        <a:xfrm>
          <a:off x="1859160" y="2438399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4100" kern="1200"/>
        </a:p>
      </dsp:txBody>
      <dsp:txXfrm>
        <a:off x="1859160" y="2438399"/>
        <a:ext cx="1768078" cy="1625600"/>
      </dsp:txXfrm>
    </dsp:sp>
    <dsp:sp modelId="{FE5687BC-6DEB-4EF4-8802-D749F40DF8FB}">
      <dsp:nvSpPr>
        <dsp:cNvPr id="0" name=""/>
        <dsp:cNvSpPr/>
      </dsp:nvSpPr>
      <dsp:spPr>
        <a:xfrm>
          <a:off x="254000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10E3D-7E55-4DD2-B3E8-60DDE9354D14}">
      <dsp:nvSpPr>
        <dsp:cNvPr id="0" name=""/>
        <dsp:cNvSpPr/>
      </dsp:nvSpPr>
      <dsp:spPr>
        <a:xfrm>
          <a:off x="3715642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4100" kern="1200"/>
        </a:p>
      </dsp:txBody>
      <dsp:txXfrm>
        <a:off x="3715642" y="0"/>
        <a:ext cx="1768078" cy="1625600"/>
      </dsp:txXfrm>
    </dsp:sp>
    <dsp:sp modelId="{A913F077-CF6E-48BF-BD1C-D41002DA5F70}">
      <dsp:nvSpPr>
        <dsp:cNvPr id="0" name=""/>
        <dsp:cNvSpPr/>
      </dsp:nvSpPr>
      <dsp:spPr>
        <a:xfrm>
          <a:off x="439648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D879-42A9-4074-93DF-6038732D8264}">
      <dsp:nvSpPr>
        <dsp:cNvPr id="0" name=""/>
        <dsp:cNvSpPr/>
      </dsp:nvSpPr>
      <dsp:spPr>
        <a:xfrm>
          <a:off x="4117701" y="1092417"/>
          <a:ext cx="4185124" cy="633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191"/>
              </a:lnTo>
              <a:lnTo>
                <a:pt x="4185124" y="528191"/>
              </a:lnTo>
              <a:lnTo>
                <a:pt x="4185124" y="633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E308C-7BFA-4DDD-90DE-451DF93D50BB}">
      <dsp:nvSpPr>
        <dsp:cNvPr id="0" name=""/>
        <dsp:cNvSpPr/>
      </dsp:nvSpPr>
      <dsp:spPr>
        <a:xfrm>
          <a:off x="4117701" y="1092417"/>
          <a:ext cx="2739342" cy="53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180"/>
              </a:lnTo>
              <a:lnTo>
                <a:pt x="2739342" y="433180"/>
              </a:lnTo>
              <a:lnTo>
                <a:pt x="2739342" y="5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8A19F-0D6C-453B-92BD-C3EDEBBDB6D7}">
      <dsp:nvSpPr>
        <dsp:cNvPr id="0" name=""/>
        <dsp:cNvSpPr/>
      </dsp:nvSpPr>
      <dsp:spPr>
        <a:xfrm>
          <a:off x="4117701" y="1092417"/>
          <a:ext cx="1059489" cy="53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180"/>
              </a:lnTo>
              <a:lnTo>
                <a:pt x="1059489" y="433180"/>
              </a:lnTo>
              <a:lnTo>
                <a:pt x="1059489" y="5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848E-34B1-4EA4-A9B1-8248F2D8B979}">
      <dsp:nvSpPr>
        <dsp:cNvPr id="0" name=""/>
        <dsp:cNvSpPr/>
      </dsp:nvSpPr>
      <dsp:spPr>
        <a:xfrm>
          <a:off x="2797212" y="3249686"/>
          <a:ext cx="2797463" cy="63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545"/>
              </a:lnTo>
              <a:lnTo>
                <a:pt x="2797463" y="526545"/>
              </a:lnTo>
              <a:lnTo>
                <a:pt x="2797463" y="6320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447B8-D184-457F-97CD-86B7CF26D3EF}">
      <dsp:nvSpPr>
        <dsp:cNvPr id="0" name=""/>
        <dsp:cNvSpPr/>
      </dsp:nvSpPr>
      <dsp:spPr>
        <a:xfrm>
          <a:off x="2797212" y="3249686"/>
          <a:ext cx="419733" cy="70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51"/>
              </a:lnTo>
              <a:lnTo>
                <a:pt x="419733" y="598551"/>
              </a:lnTo>
              <a:lnTo>
                <a:pt x="419733" y="70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41F5D-A63D-4B28-90EE-221F0514EA04}">
      <dsp:nvSpPr>
        <dsp:cNvPr id="0" name=""/>
        <dsp:cNvSpPr/>
      </dsp:nvSpPr>
      <dsp:spPr>
        <a:xfrm>
          <a:off x="912832" y="3249686"/>
          <a:ext cx="1884380" cy="488495"/>
        </a:xfrm>
        <a:custGeom>
          <a:avLst/>
          <a:gdLst/>
          <a:ahLst/>
          <a:cxnLst/>
          <a:rect l="0" t="0" r="0" b="0"/>
          <a:pathLst>
            <a:path>
              <a:moveTo>
                <a:pt x="1884380" y="0"/>
              </a:moveTo>
              <a:lnTo>
                <a:pt x="1884380" y="383025"/>
              </a:lnTo>
              <a:lnTo>
                <a:pt x="0" y="383025"/>
              </a:lnTo>
              <a:lnTo>
                <a:pt x="0" y="488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04AB6-C558-4956-826C-1CD2D67A045C}">
      <dsp:nvSpPr>
        <dsp:cNvPr id="0" name=""/>
        <dsp:cNvSpPr/>
      </dsp:nvSpPr>
      <dsp:spPr>
        <a:xfrm>
          <a:off x="2797212" y="1092417"/>
          <a:ext cx="1320489" cy="708746"/>
        </a:xfrm>
        <a:custGeom>
          <a:avLst/>
          <a:gdLst/>
          <a:ahLst/>
          <a:cxnLst/>
          <a:rect l="0" t="0" r="0" b="0"/>
          <a:pathLst>
            <a:path>
              <a:moveTo>
                <a:pt x="1320489" y="0"/>
              </a:moveTo>
              <a:lnTo>
                <a:pt x="1320489" y="603276"/>
              </a:lnTo>
              <a:lnTo>
                <a:pt x="0" y="603276"/>
              </a:lnTo>
              <a:lnTo>
                <a:pt x="0" y="708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6764-B872-45F9-92D4-1766CB8AEF3E}">
      <dsp:nvSpPr>
        <dsp:cNvPr id="0" name=""/>
        <dsp:cNvSpPr/>
      </dsp:nvSpPr>
      <dsp:spPr>
        <a:xfrm>
          <a:off x="481547" y="1092417"/>
          <a:ext cx="3636154" cy="513484"/>
        </a:xfrm>
        <a:custGeom>
          <a:avLst/>
          <a:gdLst/>
          <a:ahLst/>
          <a:cxnLst/>
          <a:rect l="0" t="0" r="0" b="0"/>
          <a:pathLst>
            <a:path>
              <a:moveTo>
                <a:pt x="3636154" y="0"/>
              </a:moveTo>
              <a:lnTo>
                <a:pt x="3636154" y="408014"/>
              </a:lnTo>
              <a:lnTo>
                <a:pt x="0" y="408014"/>
              </a:lnTo>
              <a:lnTo>
                <a:pt x="0" y="513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68943-CC9A-40DE-97A0-7950535EF8DE}">
      <dsp:nvSpPr>
        <dsp:cNvPr id="0" name=""/>
        <dsp:cNvSpPr/>
      </dsp:nvSpPr>
      <dsp:spPr>
        <a:xfrm>
          <a:off x="-53379" y="-120175"/>
          <a:ext cx="8342163" cy="121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CCC9A-A9C6-4768-9906-6E6162234C20}">
      <dsp:nvSpPr>
        <dsp:cNvPr id="0" name=""/>
        <dsp:cNvSpPr/>
      </dsp:nvSpPr>
      <dsp:spPr>
        <a:xfrm>
          <a:off x="73121" y="0"/>
          <a:ext cx="8342163" cy="121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principles of prevention and control of communicable diseases</a:t>
          </a:r>
          <a:endParaRPr lang="ar-EG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37" y="35516"/>
        <a:ext cx="8271131" cy="1141561"/>
      </dsp:txXfrm>
    </dsp:sp>
    <dsp:sp modelId="{DC779E3F-120B-4F12-8D3F-3202F260055E}">
      <dsp:nvSpPr>
        <dsp:cNvPr id="0" name=""/>
        <dsp:cNvSpPr/>
      </dsp:nvSpPr>
      <dsp:spPr>
        <a:xfrm>
          <a:off x="-126500" y="1605902"/>
          <a:ext cx="1216096" cy="83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7B963-38D0-4D48-AEEC-B28BD32D172D}">
      <dsp:nvSpPr>
        <dsp:cNvPr id="0" name=""/>
        <dsp:cNvSpPr/>
      </dsp:nvSpPr>
      <dsp:spPr>
        <a:xfrm>
          <a:off x="0" y="1726078"/>
          <a:ext cx="1216096" cy="83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Agents</a:t>
          </a:r>
          <a:endParaRPr lang="ar-EG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28" y="1750406"/>
        <a:ext cx="1167440" cy="781972"/>
      </dsp:txXfrm>
    </dsp:sp>
    <dsp:sp modelId="{25186353-85D1-419D-A321-D3D61DA6D1CA}">
      <dsp:nvSpPr>
        <dsp:cNvPr id="0" name=""/>
        <dsp:cNvSpPr/>
      </dsp:nvSpPr>
      <dsp:spPr>
        <a:xfrm>
          <a:off x="1353630" y="1801164"/>
          <a:ext cx="2887163" cy="144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051DD-3C65-47D4-A0BB-587F268ECEB8}">
      <dsp:nvSpPr>
        <dsp:cNvPr id="0" name=""/>
        <dsp:cNvSpPr/>
      </dsp:nvSpPr>
      <dsp:spPr>
        <a:xfrm>
          <a:off x="1480131" y="1921340"/>
          <a:ext cx="2887163" cy="14485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Reservoirs</a:t>
          </a:r>
          <a:endParaRPr lang="ar-EG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2557" y="1963766"/>
        <a:ext cx="2802311" cy="1363669"/>
      </dsp:txXfrm>
    </dsp:sp>
    <dsp:sp modelId="{7E140815-2201-40DA-9E21-2FEB1C902FDC}">
      <dsp:nvSpPr>
        <dsp:cNvPr id="0" name=""/>
        <dsp:cNvSpPr/>
      </dsp:nvSpPr>
      <dsp:spPr>
        <a:xfrm>
          <a:off x="143502" y="3738181"/>
          <a:ext cx="1538658" cy="1350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A5F2E-6C5D-4B3A-8EB2-70EC3367813A}">
      <dsp:nvSpPr>
        <dsp:cNvPr id="0" name=""/>
        <dsp:cNvSpPr/>
      </dsp:nvSpPr>
      <dsp:spPr>
        <a:xfrm>
          <a:off x="270003" y="3858357"/>
          <a:ext cx="1538658" cy="13501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Cases </a:t>
          </a:r>
          <a:endParaRPr lang="ar-EG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546" y="3897900"/>
        <a:ext cx="1459572" cy="1271027"/>
      </dsp:txXfrm>
    </dsp:sp>
    <dsp:sp modelId="{97E96B16-E4A2-48F8-915E-A1EE06CD9E61}">
      <dsp:nvSpPr>
        <dsp:cNvPr id="0" name=""/>
        <dsp:cNvSpPr/>
      </dsp:nvSpPr>
      <dsp:spPr>
        <a:xfrm>
          <a:off x="2321777" y="3953708"/>
          <a:ext cx="1790337" cy="136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0398C-805A-4B57-8CFA-8552D732E4A6}">
      <dsp:nvSpPr>
        <dsp:cNvPr id="0" name=""/>
        <dsp:cNvSpPr/>
      </dsp:nvSpPr>
      <dsp:spPr>
        <a:xfrm>
          <a:off x="2448278" y="4073883"/>
          <a:ext cx="1790337" cy="13675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Carriers </a:t>
          </a:r>
          <a:endParaRPr lang="ar-E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8331" y="4113936"/>
        <a:ext cx="1710231" cy="1287394"/>
      </dsp:txXfrm>
    </dsp:sp>
    <dsp:sp modelId="{BBD5FE5A-B387-4BD4-B8F4-C68F58B08975}">
      <dsp:nvSpPr>
        <dsp:cNvPr id="0" name=""/>
        <dsp:cNvSpPr/>
      </dsp:nvSpPr>
      <dsp:spPr>
        <a:xfrm>
          <a:off x="4554017" y="3881701"/>
          <a:ext cx="2081316" cy="138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63DA7-CD9C-4B63-9E79-FA9AB2D2566B}">
      <dsp:nvSpPr>
        <dsp:cNvPr id="0" name=""/>
        <dsp:cNvSpPr/>
      </dsp:nvSpPr>
      <dsp:spPr>
        <a:xfrm>
          <a:off x="4680518" y="4001877"/>
          <a:ext cx="2081316" cy="13871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Animal reservoir</a:t>
          </a:r>
          <a:endParaRPr lang="ar-EG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1147" y="4042506"/>
        <a:ext cx="2000058" cy="1305921"/>
      </dsp:txXfrm>
    </dsp:sp>
    <dsp:sp modelId="{FE53C810-2D26-4E09-95EB-B03CC8E54A41}">
      <dsp:nvSpPr>
        <dsp:cNvPr id="0" name=""/>
        <dsp:cNvSpPr/>
      </dsp:nvSpPr>
      <dsp:spPr>
        <a:xfrm>
          <a:off x="4532938" y="1631068"/>
          <a:ext cx="1288505" cy="1033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A2D4-6635-4FA2-9E46-AF2F98CA6772}">
      <dsp:nvSpPr>
        <dsp:cNvPr id="0" name=""/>
        <dsp:cNvSpPr/>
      </dsp:nvSpPr>
      <dsp:spPr>
        <a:xfrm>
          <a:off x="4659439" y="1751244"/>
          <a:ext cx="1288505" cy="1033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Contacts</a:t>
          </a:r>
          <a:endParaRPr lang="ar-EG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9696" y="1781501"/>
        <a:ext cx="1227991" cy="972534"/>
      </dsp:txXfrm>
    </dsp:sp>
    <dsp:sp modelId="{DE540E83-037F-41C0-8638-E2BA766C1BE3}">
      <dsp:nvSpPr>
        <dsp:cNvPr id="0" name=""/>
        <dsp:cNvSpPr/>
      </dsp:nvSpPr>
      <dsp:spPr>
        <a:xfrm>
          <a:off x="6079899" y="1631068"/>
          <a:ext cx="1554290" cy="1116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B8B5D-8459-46A7-A8D2-643343CC5F3C}">
      <dsp:nvSpPr>
        <dsp:cNvPr id="0" name=""/>
        <dsp:cNvSpPr/>
      </dsp:nvSpPr>
      <dsp:spPr>
        <a:xfrm>
          <a:off x="6206400" y="1751244"/>
          <a:ext cx="1554290" cy="1116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</a:t>
          </a:r>
          <a:endParaRPr lang="ar-EG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9109" y="1783953"/>
        <a:ext cx="1488872" cy="1051340"/>
      </dsp:txXfrm>
    </dsp:sp>
    <dsp:sp modelId="{3259DC7A-AF57-40CA-B137-BA10E9365A6E}">
      <dsp:nvSpPr>
        <dsp:cNvPr id="0" name=""/>
        <dsp:cNvSpPr/>
      </dsp:nvSpPr>
      <dsp:spPr>
        <a:xfrm>
          <a:off x="7889650" y="1726078"/>
          <a:ext cx="826351" cy="100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1687-0DBA-414F-AEBB-4E9797E5DAA7}">
      <dsp:nvSpPr>
        <dsp:cNvPr id="0" name=""/>
        <dsp:cNvSpPr/>
      </dsp:nvSpPr>
      <dsp:spPr>
        <a:xfrm>
          <a:off x="8016151" y="1846254"/>
          <a:ext cx="826351" cy="100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 </a:t>
          </a:r>
          <a:endParaRPr lang="ar-EG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0354" y="1870457"/>
        <a:ext cx="777945" cy="961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63E9-7FA9-4993-939F-DC5EEC69FB07}">
      <dsp:nvSpPr>
        <dsp:cNvPr id="0" name=""/>
        <dsp:cNvSpPr/>
      </dsp:nvSpPr>
      <dsp:spPr>
        <a:xfrm rot="1986614">
          <a:off x="4824808" y="3287499"/>
          <a:ext cx="3160959" cy="94996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A8489-5BA6-464C-AFDC-992D9CF832F4}">
      <dsp:nvSpPr>
        <dsp:cNvPr id="0" name=""/>
        <dsp:cNvSpPr/>
      </dsp:nvSpPr>
      <dsp:spPr>
        <a:xfrm>
          <a:off x="3508823" y="1423628"/>
          <a:ext cx="111797" cy="11179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F36FE-3266-4563-9B5D-E9129C1AFFFB}">
      <dsp:nvSpPr>
        <dsp:cNvPr id="0" name=""/>
        <dsp:cNvSpPr/>
      </dsp:nvSpPr>
      <dsp:spPr>
        <a:xfrm>
          <a:off x="4274331" y="2041080"/>
          <a:ext cx="111797" cy="11179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A31AD-9548-44B3-8546-DCF461DCEC84}">
      <dsp:nvSpPr>
        <dsp:cNvPr id="0" name=""/>
        <dsp:cNvSpPr/>
      </dsp:nvSpPr>
      <dsp:spPr>
        <a:xfrm>
          <a:off x="4848039" y="2763151"/>
          <a:ext cx="111797" cy="11179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E1E3B-C755-4FD7-9821-6C65AB3157AD}">
      <dsp:nvSpPr>
        <dsp:cNvPr id="0" name=""/>
        <dsp:cNvSpPr/>
      </dsp:nvSpPr>
      <dsp:spPr>
        <a:xfrm>
          <a:off x="1553642" y="0"/>
          <a:ext cx="2087236" cy="8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b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4900" kern="1200"/>
        </a:p>
      </dsp:txBody>
      <dsp:txXfrm>
        <a:off x="1553642" y="0"/>
        <a:ext cx="2087236" cy="820535"/>
      </dsp:txXfrm>
    </dsp:sp>
    <dsp:sp modelId="{6F0FE537-79A4-4436-8D36-A277F8954BE8}">
      <dsp:nvSpPr>
        <dsp:cNvPr id="0" name=""/>
        <dsp:cNvSpPr/>
      </dsp:nvSpPr>
      <dsp:spPr>
        <a:xfrm>
          <a:off x="4101642" y="928570"/>
          <a:ext cx="3046236" cy="8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4900" kern="1200" dirty="0"/>
        </a:p>
      </dsp:txBody>
      <dsp:txXfrm>
        <a:off x="4101642" y="928570"/>
        <a:ext cx="3046236" cy="820535"/>
      </dsp:txXfrm>
    </dsp:sp>
    <dsp:sp modelId="{CB6D82F3-E9B9-4079-B4BA-E2972547811C}">
      <dsp:nvSpPr>
        <dsp:cNvPr id="0" name=""/>
        <dsp:cNvSpPr/>
      </dsp:nvSpPr>
      <dsp:spPr>
        <a:xfrm>
          <a:off x="5976676" y="360038"/>
          <a:ext cx="2425706" cy="8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b="1" kern="1200" dirty="0" smtClean="0">
              <a:latin typeface="Garamond" pitchFamily="18" charset="0"/>
            </a:rPr>
            <a:t>recovery</a:t>
          </a:r>
          <a:endParaRPr lang="en-MY" sz="3200" kern="1200" dirty="0"/>
        </a:p>
      </dsp:txBody>
      <dsp:txXfrm>
        <a:off x="5976676" y="360038"/>
        <a:ext cx="2425706" cy="820535"/>
      </dsp:txXfrm>
    </dsp:sp>
    <dsp:sp modelId="{94E159BD-BF20-46A7-B163-1624BD81DC94}">
      <dsp:nvSpPr>
        <dsp:cNvPr id="0" name=""/>
        <dsp:cNvSpPr/>
      </dsp:nvSpPr>
      <dsp:spPr>
        <a:xfrm>
          <a:off x="6886875" y="4063523"/>
          <a:ext cx="1861588" cy="8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b="1" kern="1200" dirty="0" smtClean="0">
              <a:latin typeface="Garamond" pitchFamily="18" charset="0"/>
            </a:rPr>
            <a:t>death</a:t>
          </a:r>
          <a:endParaRPr lang="en-MY" sz="3200" kern="1200" dirty="0"/>
        </a:p>
      </dsp:txBody>
      <dsp:txXfrm>
        <a:off x="6886875" y="4063523"/>
        <a:ext cx="1861588" cy="820535"/>
      </dsp:txXfrm>
    </dsp:sp>
    <dsp:sp modelId="{99DAD0FB-6DA7-467D-826E-18817DC0F593}">
      <dsp:nvSpPr>
        <dsp:cNvPr id="0" name=""/>
        <dsp:cNvSpPr/>
      </dsp:nvSpPr>
      <dsp:spPr>
        <a:xfrm>
          <a:off x="5400602" y="3909939"/>
          <a:ext cx="1246615" cy="8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 pitchFamily="18" charset="0"/>
            </a:rPr>
            <a:t>S&amp;S</a:t>
          </a:r>
          <a:endParaRPr lang="en-MY" sz="2800" kern="1200" dirty="0"/>
        </a:p>
      </dsp:txBody>
      <dsp:txXfrm>
        <a:off x="5400602" y="3909939"/>
        <a:ext cx="1246615" cy="820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79B70-CD4A-4159-819B-FC20F5472663}">
      <dsp:nvSpPr>
        <dsp:cNvPr id="0" name=""/>
        <dsp:cNvSpPr/>
      </dsp:nvSpPr>
      <dsp:spPr>
        <a:xfrm>
          <a:off x="1440163" y="0"/>
          <a:ext cx="1199373" cy="978801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Agent</a:t>
          </a:r>
          <a:endParaRPr lang="en-MY" sz="2400" kern="1200" dirty="0"/>
        </a:p>
      </dsp:txBody>
      <dsp:txXfrm>
        <a:off x="1600079" y="171290"/>
        <a:ext cx="879540" cy="440460"/>
      </dsp:txXfrm>
    </dsp:sp>
    <dsp:sp modelId="{C2970335-16A8-4D74-86DC-FBA46B60B8AE}">
      <dsp:nvSpPr>
        <dsp:cNvPr id="0" name=""/>
        <dsp:cNvSpPr/>
      </dsp:nvSpPr>
      <dsp:spPr>
        <a:xfrm>
          <a:off x="1120074" y="1190026"/>
          <a:ext cx="1768116" cy="125824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Environment</a:t>
          </a:r>
          <a:endParaRPr lang="en-MY" sz="2800" kern="1200" dirty="0"/>
        </a:p>
      </dsp:txBody>
      <dsp:txXfrm>
        <a:off x="1660823" y="1515072"/>
        <a:ext cx="1060870" cy="692035"/>
      </dsp:txXfrm>
    </dsp:sp>
    <dsp:sp modelId="{D4D6AD8E-9361-41DE-B1B9-9470569E188D}">
      <dsp:nvSpPr>
        <dsp:cNvPr id="0" name=""/>
        <dsp:cNvSpPr/>
      </dsp:nvSpPr>
      <dsp:spPr>
        <a:xfrm>
          <a:off x="0" y="504056"/>
          <a:ext cx="1389286" cy="1225041"/>
        </a:xfrm>
        <a:prstGeom prst="ellipse">
          <a:avLst/>
        </a:prstGeom>
        <a:solidFill>
          <a:srgbClr val="D16309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Host</a:t>
          </a:r>
          <a:endParaRPr lang="en-MY" sz="2800" kern="1200" dirty="0"/>
        </a:p>
      </dsp:txBody>
      <dsp:txXfrm>
        <a:off x="130824" y="820525"/>
        <a:ext cx="833571" cy="673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F62E-8645-480C-A193-A8DABFDD0CE4}">
      <dsp:nvSpPr>
        <dsp:cNvPr id="0" name=""/>
        <dsp:cNvSpPr/>
      </dsp:nvSpPr>
      <dsp:spPr>
        <a:xfrm>
          <a:off x="504951" y="38400"/>
          <a:ext cx="1003790" cy="100379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Agent</a:t>
          </a:r>
          <a:endParaRPr lang="en-MY" sz="2800" b="1" kern="1200" dirty="0"/>
        </a:p>
      </dsp:txBody>
      <dsp:txXfrm>
        <a:off x="638789" y="214064"/>
        <a:ext cx="736112" cy="451705"/>
      </dsp:txXfrm>
    </dsp:sp>
    <dsp:sp modelId="{356F7EFE-4D07-444E-B5F9-4FBADB59E452}">
      <dsp:nvSpPr>
        <dsp:cNvPr id="0" name=""/>
        <dsp:cNvSpPr/>
      </dsp:nvSpPr>
      <dsp:spPr>
        <a:xfrm>
          <a:off x="1004199" y="724401"/>
          <a:ext cx="1003790" cy="100379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Host</a:t>
          </a:r>
          <a:endParaRPr lang="en-MY" sz="2500" kern="1200" dirty="0"/>
        </a:p>
      </dsp:txBody>
      <dsp:txXfrm>
        <a:off x="1311191" y="983714"/>
        <a:ext cx="602274" cy="552084"/>
      </dsp:txXfrm>
    </dsp:sp>
    <dsp:sp modelId="{F5C62984-90C6-4E12-9935-8F46CD43BD07}">
      <dsp:nvSpPr>
        <dsp:cNvPr id="0" name=""/>
        <dsp:cNvSpPr/>
      </dsp:nvSpPr>
      <dsp:spPr>
        <a:xfrm>
          <a:off x="82497" y="627365"/>
          <a:ext cx="1246837" cy="110082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Environment</a:t>
          </a:r>
          <a:endParaRPr lang="en-MY" sz="2400" b="1" kern="1200" dirty="0"/>
        </a:p>
      </dsp:txBody>
      <dsp:txXfrm>
        <a:off x="199908" y="911745"/>
        <a:ext cx="748102" cy="605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F62E-8645-480C-A193-A8DABFDD0CE4}">
      <dsp:nvSpPr>
        <dsp:cNvPr id="0" name=""/>
        <dsp:cNvSpPr/>
      </dsp:nvSpPr>
      <dsp:spPr>
        <a:xfrm>
          <a:off x="437972" y="72001"/>
          <a:ext cx="1882106" cy="18821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Agent</a:t>
          </a:r>
          <a:endParaRPr lang="en-MY" sz="2800" b="1" kern="1200" dirty="0"/>
        </a:p>
      </dsp:txBody>
      <dsp:txXfrm>
        <a:off x="688920" y="401370"/>
        <a:ext cx="1380211" cy="846947"/>
      </dsp:txXfrm>
    </dsp:sp>
    <dsp:sp modelId="{356F7EFE-4D07-444E-B5F9-4FBADB59E452}">
      <dsp:nvSpPr>
        <dsp:cNvPr id="0" name=""/>
        <dsp:cNvSpPr/>
      </dsp:nvSpPr>
      <dsp:spPr>
        <a:xfrm>
          <a:off x="1374063" y="1358253"/>
          <a:ext cx="1882106" cy="188210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Host</a:t>
          </a:r>
          <a:endParaRPr lang="en-MY" sz="4700" kern="1200" dirty="0"/>
        </a:p>
      </dsp:txBody>
      <dsp:txXfrm>
        <a:off x="1949674" y="1844464"/>
        <a:ext cx="1129263" cy="1035158"/>
      </dsp:txXfrm>
    </dsp:sp>
    <dsp:sp modelId="{F5C62984-90C6-4E12-9935-8F46CD43BD07}">
      <dsp:nvSpPr>
        <dsp:cNvPr id="0" name=""/>
        <dsp:cNvSpPr/>
      </dsp:nvSpPr>
      <dsp:spPr>
        <a:xfrm>
          <a:off x="0" y="1176310"/>
          <a:ext cx="2337820" cy="206404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Environment</a:t>
          </a:r>
          <a:endParaRPr lang="en-MY" sz="2400" b="1" kern="1200" dirty="0"/>
        </a:p>
      </dsp:txBody>
      <dsp:txXfrm>
        <a:off x="220144" y="1709523"/>
        <a:ext cx="1402692" cy="1135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26AF3-8402-429D-85A7-2FD86D90C401}">
      <dsp:nvSpPr>
        <dsp:cNvPr id="0" name=""/>
        <dsp:cNvSpPr/>
      </dsp:nvSpPr>
      <dsp:spPr>
        <a:xfrm>
          <a:off x="0" y="483380"/>
          <a:ext cx="2903983" cy="6445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57F3E-9169-4B8F-96F3-A5068C53E597}">
      <dsp:nvSpPr>
        <dsp:cNvPr id="0" name=""/>
        <dsp:cNvSpPr/>
      </dsp:nvSpPr>
      <dsp:spPr>
        <a:xfrm>
          <a:off x="1276" y="0"/>
          <a:ext cx="842268" cy="64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900" kern="1200"/>
        </a:p>
      </dsp:txBody>
      <dsp:txXfrm>
        <a:off x="1276" y="0"/>
        <a:ext cx="842268" cy="644507"/>
      </dsp:txXfrm>
    </dsp:sp>
    <dsp:sp modelId="{74A4FB1F-CF93-4E1A-B928-304A47E67B77}">
      <dsp:nvSpPr>
        <dsp:cNvPr id="0" name=""/>
        <dsp:cNvSpPr/>
      </dsp:nvSpPr>
      <dsp:spPr>
        <a:xfrm>
          <a:off x="341847" y="725070"/>
          <a:ext cx="161126" cy="16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AD08-7BC0-4928-9D47-08BF27B0B4F7}">
      <dsp:nvSpPr>
        <dsp:cNvPr id="0" name=""/>
        <dsp:cNvSpPr/>
      </dsp:nvSpPr>
      <dsp:spPr>
        <a:xfrm>
          <a:off x="885658" y="966760"/>
          <a:ext cx="842268" cy="64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900" kern="1200"/>
        </a:p>
      </dsp:txBody>
      <dsp:txXfrm>
        <a:off x="885658" y="966760"/>
        <a:ext cx="842268" cy="644507"/>
      </dsp:txXfrm>
    </dsp:sp>
    <dsp:sp modelId="{FE5687BC-6DEB-4EF4-8802-D749F40DF8FB}">
      <dsp:nvSpPr>
        <dsp:cNvPr id="0" name=""/>
        <dsp:cNvSpPr/>
      </dsp:nvSpPr>
      <dsp:spPr>
        <a:xfrm>
          <a:off x="1226229" y="725070"/>
          <a:ext cx="161126" cy="16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10E3D-7E55-4DD2-B3E8-60DDE9354D14}">
      <dsp:nvSpPr>
        <dsp:cNvPr id="0" name=""/>
        <dsp:cNvSpPr/>
      </dsp:nvSpPr>
      <dsp:spPr>
        <a:xfrm>
          <a:off x="1770040" y="0"/>
          <a:ext cx="842268" cy="64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900" kern="1200"/>
        </a:p>
      </dsp:txBody>
      <dsp:txXfrm>
        <a:off x="1770040" y="0"/>
        <a:ext cx="842268" cy="644507"/>
      </dsp:txXfrm>
    </dsp:sp>
    <dsp:sp modelId="{A913F077-CF6E-48BF-BD1C-D41002DA5F70}">
      <dsp:nvSpPr>
        <dsp:cNvPr id="0" name=""/>
        <dsp:cNvSpPr/>
      </dsp:nvSpPr>
      <dsp:spPr>
        <a:xfrm>
          <a:off x="2110611" y="725070"/>
          <a:ext cx="161126" cy="16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FD90E-11BF-49C7-85FE-D87AFFAA08D4}">
      <dsp:nvSpPr>
        <dsp:cNvPr id="0" name=""/>
        <dsp:cNvSpPr/>
      </dsp:nvSpPr>
      <dsp:spPr>
        <a:xfrm>
          <a:off x="4152218" y="1181864"/>
          <a:ext cx="3168972" cy="101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334"/>
              </a:lnTo>
              <a:lnTo>
                <a:pt x="3168972" y="808334"/>
              </a:lnTo>
              <a:lnTo>
                <a:pt x="3168972" y="1015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48BC9-2576-4C9F-96F4-97929C5B6035}">
      <dsp:nvSpPr>
        <dsp:cNvPr id="0" name=""/>
        <dsp:cNvSpPr/>
      </dsp:nvSpPr>
      <dsp:spPr>
        <a:xfrm>
          <a:off x="4152218" y="1181864"/>
          <a:ext cx="301680" cy="101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334"/>
              </a:lnTo>
              <a:lnTo>
                <a:pt x="301680" y="808334"/>
              </a:lnTo>
              <a:lnTo>
                <a:pt x="301680" y="1015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B2192-65EC-4E99-8EE8-5D1E6FF150E2}">
      <dsp:nvSpPr>
        <dsp:cNvPr id="0" name=""/>
        <dsp:cNvSpPr/>
      </dsp:nvSpPr>
      <dsp:spPr>
        <a:xfrm>
          <a:off x="1365176" y="1181864"/>
          <a:ext cx="2787041" cy="1034265"/>
        </a:xfrm>
        <a:custGeom>
          <a:avLst/>
          <a:gdLst/>
          <a:ahLst/>
          <a:cxnLst/>
          <a:rect l="0" t="0" r="0" b="0"/>
          <a:pathLst>
            <a:path>
              <a:moveTo>
                <a:pt x="2787041" y="0"/>
              </a:moveTo>
              <a:lnTo>
                <a:pt x="2787041" y="827470"/>
              </a:lnTo>
              <a:lnTo>
                <a:pt x="0" y="827470"/>
              </a:lnTo>
              <a:lnTo>
                <a:pt x="0" y="103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DC8D-65C2-4668-AD4C-C584F6F4D3C0}">
      <dsp:nvSpPr>
        <dsp:cNvPr id="0" name=""/>
        <dsp:cNvSpPr/>
      </dsp:nvSpPr>
      <dsp:spPr>
        <a:xfrm>
          <a:off x="2717793" y="-235628"/>
          <a:ext cx="2868849" cy="1417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C0061-78BA-4718-A8EA-F7A1D7B70475}">
      <dsp:nvSpPr>
        <dsp:cNvPr id="0" name=""/>
        <dsp:cNvSpPr/>
      </dsp:nvSpPr>
      <dsp:spPr>
        <a:xfrm>
          <a:off x="2965824" y="0"/>
          <a:ext cx="2868849" cy="1417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Levels of prevention</a:t>
          </a:r>
          <a:endParaRPr lang="ar-EG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7341" y="41517"/>
        <a:ext cx="2785815" cy="1334459"/>
      </dsp:txXfrm>
    </dsp:sp>
    <dsp:sp modelId="{2D303327-2BE8-474B-B6C6-985E110BBB94}">
      <dsp:nvSpPr>
        <dsp:cNvPr id="0" name=""/>
        <dsp:cNvSpPr/>
      </dsp:nvSpPr>
      <dsp:spPr>
        <a:xfrm>
          <a:off x="208" y="2216129"/>
          <a:ext cx="2729935" cy="1541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32EA4-D092-4369-B94E-7B5A4C3CA7E1}">
      <dsp:nvSpPr>
        <dsp:cNvPr id="0" name=""/>
        <dsp:cNvSpPr/>
      </dsp:nvSpPr>
      <dsp:spPr>
        <a:xfrm>
          <a:off x="248239" y="2451758"/>
          <a:ext cx="2729935" cy="1541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endParaRPr lang="ar-EG" sz="4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390" y="2496909"/>
        <a:ext cx="2639633" cy="1451250"/>
      </dsp:txXfrm>
    </dsp:sp>
    <dsp:sp modelId="{1C9DFE1E-26DD-4FBB-AB90-8D8463AC491E}">
      <dsp:nvSpPr>
        <dsp:cNvPr id="0" name=""/>
        <dsp:cNvSpPr/>
      </dsp:nvSpPr>
      <dsp:spPr>
        <a:xfrm>
          <a:off x="3226205" y="2196993"/>
          <a:ext cx="2455388" cy="1108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DAA56-93A8-4945-9D53-FD2D3BB98299}">
      <dsp:nvSpPr>
        <dsp:cNvPr id="0" name=""/>
        <dsp:cNvSpPr/>
      </dsp:nvSpPr>
      <dsp:spPr>
        <a:xfrm>
          <a:off x="3474235" y="2432622"/>
          <a:ext cx="2455388" cy="1108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endParaRPr lang="ar-EG" sz="2800" b="1" kern="1200" dirty="0">
            <a:solidFill>
              <a:schemeClr val="tx1"/>
            </a:solidFill>
          </a:endParaRPr>
        </a:p>
      </dsp:txBody>
      <dsp:txXfrm>
        <a:off x="3506701" y="2465088"/>
        <a:ext cx="2390456" cy="1043547"/>
      </dsp:txXfrm>
    </dsp:sp>
    <dsp:sp modelId="{E6F64A84-43C4-4E2E-9E45-DDE4E0D9B047}">
      <dsp:nvSpPr>
        <dsp:cNvPr id="0" name=""/>
        <dsp:cNvSpPr/>
      </dsp:nvSpPr>
      <dsp:spPr>
        <a:xfrm>
          <a:off x="6177653" y="2196993"/>
          <a:ext cx="2287074" cy="978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A61CB-E68A-49DF-B2BB-00469328D794}">
      <dsp:nvSpPr>
        <dsp:cNvPr id="0" name=""/>
        <dsp:cNvSpPr/>
      </dsp:nvSpPr>
      <dsp:spPr>
        <a:xfrm>
          <a:off x="6425684" y="2432622"/>
          <a:ext cx="2287074" cy="978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Tertiary</a:t>
          </a:r>
          <a:endParaRPr lang="ar-EG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4349" y="2461287"/>
        <a:ext cx="2229744" cy="921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26AF3-8402-429D-85A7-2FD86D90C401}">
      <dsp:nvSpPr>
        <dsp:cNvPr id="0" name=""/>
        <dsp:cNvSpPr/>
      </dsp:nvSpPr>
      <dsp:spPr>
        <a:xfrm>
          <a:off x="0" y="483380"/>
          <a:ext cx="2903983" cy="6445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57F3E-9169-4B8F-96F3-A5068C53E597}">
      <dsp:nvSpPr>
        <dsp:cNvPr id="0" name=""/>
        <dsp:cNvSpPr/>
      </dsp:nvSpPr>
      <dsp:spPr>
        <a:xfrm>
          <a:off x="1276" y="0"/>
          <a:ext cx="842268" cy="64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900" kern="1200" dirty="0"/>
        </a:p>
      </dsp:txBody>
      <dsp:txXfrm>
        <a:off x="1276" y="0"/>
        <a:ext cx="842268" cy="644507"/>
      </dsp:txXfrm>
    </dsp:sp>
    <dsp:sp modelId="{74A4FB1F-CF93-4E1A-B928-304A47E67B77}">
      <dsp:nvSpPr>
        <dsp:cNvPr id="0" name=""/>
        <dsp:cNvSpPr/>
      </dsp:nvSpPr>
      <dsp:spPr>
        <a:xfrm>
          <a:off x="341847" y="725070"/>
          <a:ext cx="161126" cy="16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AD08-7BC0-4928-9D47-08BF27B0B4F7}">
      <dsp:nvSpPr>
        <dsp:cNvPr id="0" name=""/>
        <dsp:cNvSpPr/>
      </dsp:nvSpPr>
      <dsp:spPr>
        <a:xfrm>
          <a:off x="885658" y="966760"/>
          <a:ext cx="842268" cy="64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900" kern="1200"/>
        </a:p>
      </dsp:txBody>
      <dsp:txXfrm>
        <a:off x="885658" y="966760"/>
        <a:ext cx="842268" cy="644507"/>
      </dsp:txXfrm>
    </dsp:sp>
    <dsp:sp modelId="{FE5687BC-6DEB-4EF4-8802-D749F40DF8FB}">
      <dsp:nvSpPr>
        <dsp:cNvPr id="0" name=""/>
        <dsp:cNvSpPr/>
      </dsp:nvSpPr>
      <dsp:spPr>
        <a:xfrm>
          <a:off x="1226229" y="725070"/>
          <a:ext cx="161126" cy="16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10E3D-7E55-4DD2-B3E8-60DDE9354D14}">
      <dsp:nvSpPr>
        <dsp:cNvPr id="0" name=""/>
        <dsp:cNvSpPr/>
      </dsp:nvSpPr>
      <dsp:spPr>
        <a:xfrm>
          <a:off x="1770040" y="0"/>
          <a:ext cx="842268" cy="64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900" kern="1200"/>
        </a:p>
      </dsp:txBody>
      <dsp:txXfrm>
        <a:off x="1770040" y="0"/>
        <a:ext cx="842268" cy="644507"/>
      </dsp:txXfrm>
    </dsp:sp>
    <dsp:sp modelId="{A913F077-CF6E-48BF-BD1C-D41002DA5F70}">
      <dsp:nvSpPr>
        <dsp:cNvPr id="0" name=""/>
        <dsp:cNvSpPr/>
      </dsp:nvSpPr>
      <dsp:spPr>
        <a:xfrm>
          <a:off x="2110611" y="725070"/>
          <a:ext cx="161126" cy="16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D879-42A9-4074-93DF-6038732D8264}">
      <dsp:nvSpPr>
        <dsp:cNvPr id="0" name=""/>
        <dsp:cNvSpPr/>
      </dsp:nvSpPr>
      <dsp:spPr>
        <a:xfrm>
          <a:off x="4184109" y="2160848"/>
          <a:ext cx="4213994" cy="47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067"/>
              </a:lnTo>
              <a:lnTo>
                <a:pt x="4213994" y="449067"/>
              </a:lnTo>
              <a:lnTo>
                <a:pt x="4213994" y="473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E308C-7BFA-4DDD-90DE-451DF93D50BB}">
      <dsp:nvSpPr>
        <dsp:cNvPr id="0" name=""/>
        <dsp:cNvSpPr/>
      </dsp:nvSpPr>
      <dsp:spPr>
        <a:xfrm>
          <a:off x="4184109" y="2160848"/>
          <a:ext cx="3175284" cy="54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05"/>
              </a:lnTo>
              <a:lnTo>
                <a:pt x="3175284" y="521205"/>
              </a:lnTo>
              <a:lnTo>
                <a:pt x="3175284" y="546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8A19F-0D6C-453B-92BD-C3EDEBBDB6D7}">
      <dsp:nvSpPr>
        <dsp:cNvPr id="0" name=""/>
        <dsp:cNvSpPr/>
      </dsp:nvSpPr>
      <dsp:spPr>
        <a:xfrm>
          <a:off x="4184109" y="2160848"/>
          <a:ext cx="1791255" cy="618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346"/>
              </a:lnTo>
              <a:lnTo>
                <a:pt x="1791255" y="593346"/>
              </a:lnTo>
              <a:lnTo>
                <a:pt x="1791255" y="618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04AB6-C558-4956-826C-1CD2D67A045C}">
      <dsp:nvSpPr>
        <dsp:cNvPr id="0" name=""/>
        <dsp:cNvSpPr/>
      </dsp:nvSpPr>
      <dsp:spPr>
        <a:xfrm>
          <a:off x="4184109" y="2160848"/>
          <a:ext cx="179639" cy="690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487"/>
              </a:lnTo>
              <a:lnTo>
                <a:pt x="179639" y="665487"/>
              </a:lnTo>
              <a:lnTo>
                <a:pt x="179639" y="690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E29F4-B440-4060-A196-6A6D6C8462D5}">
      <dsp:nvSpPr>
        <dsp:cNvPr id="0" name=""/>
        <dsp:cNvSpPr/>
      </dsp:nvSpPr>
      <dsp:spPr>
        <a:xfrm>
          <a:off x="5299820" y="5002968"/>
          <a:ext cx="2239628" cy="63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645"/>
              </a:lnTo>
              <a:lnTo>
                <a:pt x="2239628" y="609645"/>
              </a:lnTo>
              <a:lnTo>
                <a:pt x="2239628" y="634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1F04E-AB34-42BD-A482-A56180F96C6E}">
      <dsp:nvSpPr>
        <dsp:cNvPr id="0" name=""/>
        <dsp:cNvSpPr/>
      </dsp:nvSpPr>
      <dsp:spPr>
        <a:xfrm>
          <a:off x="3357915" y="5002968"/>
          <a:ext cx="1941904" cy="661702"/>
        </a:xfrm>
        <a:custGeom>
          <a:avLst/>
          <a:gdLst/>
          <a:ahLst/>
          <a:cxnLst/>
          <a:rect l="0" t="0" r="0" b="0"/>
          <a:pathLst>
            <a:path>
              <a:moveTo>
                <a:pt x="1941904" y="0"/>
              </a:moveTo>
              <a:lnTo>
                <a:pt x="1941904" y="636840"/>
              </a:lnTo>
              <a:lnTo>
                <a:pt x="0" y="636840"/>
              </a:lnTo>
              <a:lnTo>
                <a:pt x="0" y="661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1F539-1C68-48B1-B3A6-14AEDCDE06D5}">
      <dsp:nvSpPr>
        <dsp:cNvPr id="0" name=""/>
        <dsp:cNvSpPr/>
      </dsp:nvSpPr>
      <dsp:spPr>
        <a:xfrm>
          <a:off x="1693626" y="3723311"/>
          <a:ext cx="3606193" cy="57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831"/>
              </a:lnTo>
              <a:lnTo>
                <a:pt x="3606193" y="545831"/>
              </a:lnTo>
              <a:lnTo>
                <a:pt x="3606193" y="5706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7EA8-ACC8-4C01-A5CC-B44C4023E7FA}">
      <dsp:nvSpPr>
        <dsp:cNvPr id="0" name=""/>
        <dsp:cNvSpPr/>
      </dsp:nvSpPr>
      <dsp:spPr>
        <a:xfrm>
          <a:off x="1693626" y="3723311"/>
          <a:ext cx="105866" cy="64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973"/>
              </a:lnTo>
              <a:lnTo>
                <a:pt x="105866" y="617973"/>
              </a:lnTo>
              <a:lnTo>
                <a:pt x="105866" y="642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6764-B872-45F9-92D4-1766CB8AEF3E}">
      <dsp:nvSpPr>
        <dsp:cNvPr id="0" name=""/>
        <dsp:cNvSpPr/>
      </dsp:nvSpPr>
      <dsp:spPr>
        <a:xfrm>
          <a:off x="1693626" y="2160848"/>
          <a:ext cx="2490483" cy="432843"/>
        </a:xfrm>
        <a:custGeom>
          <a:avLst/>
          <a:gdLst/>
          <a:ahLst/>
          <a:cxnLst/>
          <a:rect l="0" t="0" r="0" b="0"/>
          <a:pathLst>
            <a:path>
              <a:moveTo>
                <a:pt x="2490483" y="0"/>
              </a:moveTo>
              <a:lnTo>
                <a:pt x="2490483" y="407981"/>
              </a:lnTo>
              <a:lnTo>
                <a:pt x="0" y="407981"/>
              </a:lnTo>
              <a:lnTo>
                <a:pt x="0" y="432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68943-CC9A-40DE-97A0-7950535EF8DE}">
      <dsp:nvSpPr>
        <dsp:cNvPr id="0" name=""/>
        <dsp:cNvSpPr/>
      </dsp:nvSpPr>
      <dsp:spPr>
        <a:xfrm>
          <a:off x="1500344" y="440792"/>
          <a:ext cx="5367530" cy="1720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CCC9A-A9C6-4768-9906-6E6162234C20}">
      <dsp:nvSpPr>
        <dsp:cNvPr id="0" name=""/>
        <dsp:cNvSpPr/>
      </dsp:nvSpPr>
      <dsp:spPr>
        <a:xfrm>
          <a:off x="1530163" y="469121"/>
          <a:ext cx="5367530" cy="172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</a:rPr>
            <a:t>General principles of prevention and control of communicable diseases</a:t>
          </a:r>
          <a:endParaRPr lang="ar-EG" sz="2800" b="1" kern="1200" dirty="0">
            <a:solidFill>
              <a:schemeClr val="tx1"/>
            </a:solidFill>
            <a:effectLst/>
          </a:endParaRPr>
        </a:p>
      </dsp:txBody>
      <dsp:txXfrm>
        <a:off x="1580542" y="519500"/>
        <a:ext cx="5266772" cy="1619297"/>
      </dsp:txXfrm>
    </dsp:sp>
    <dsp:sp modelId="{DC779E3F-120B-4F12-8D3F-3202F260055E}">
      <dsp:nvSpPr>
        <dsp:cNvPr id="0" name=""/>
        <dsp:cNvSpPr/>
      </dsp:nvSpPr>
      <dsp:spPr>
        <a:xfrm>
          <a:off x="346098" y="2593691"/>
          <a:ext cx="2695056" cy="1129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7B963-38D0-4D48-AEEC-B28BD32D172D}">
      <dsp:nvSpPr>
        <dsp:cNvPr id="0" name=""/>
        <dsp:cNvSpPr/>
      </dsp:nvSpPr>
      <dsp:spPr>
        <a:xfrm>
          <a:off x="375918" y="2622020"/>
          <a:ext cx="2695056" cy="11296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060"/>
              </a:solidFill>
              <a:effectLst/>
            </a:rPr>
            <a:t>Agents</a:t>
          </a:r>
          <a:endParaRPr lang="ar-EG" sz="4000" b="1" kern="1200" dirty="0">
            <a:solidFill>
              <a:srgbClr val="002060"/>
            </a:solidFill>
            <a:effectLst/>
          </a:endParaRPr>
        </a:p>
      </dsp:txBody>
      <dsp:txXfrm>
        <a:off x="409003" y="2655105"/>
        <a:ext cx="2628886" cy="1063449"/>
      </dsp:txXfrm>
    </dsp:sp>
    <dsp:sp modelId="{BD54C2C8-7706-4B5D-AE33-B84AA67EB4BA}">
      <dsp:nvSpPr>
        <dsp:cNvPr id="0" name=""/>
        <dsp:cNvSpPr/>
      </dsp:nvSpPr>
      <dsp:spPr>
        <a:xfrm>
          <a:off x="442450" y="4366146"/>
          <a:ext cx="2714083" cy="678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B747B-48D8-46D0-8243-55C70E4BE60F}">
      <dsp:nvSpPr>
        <dsp:cNvPr id="0" name=""/>
        <dsp:cNvSpPr/>
      </dsp:nvSpPr>
      <dsp:spPr>
        <a:xfrm>
          <a:off x="472270" y="4394475"/>
          <a:ext cx="2714083" cy="6786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effectLst/>
            </a:rPr>
            <a:t>Sterilization</a:t>
          </a:r>
          <a:endParaRPr lang="ar-EG" sz="3200" b="1" kern="1200" dirty="0">
            <a:solidFill>
              <a:srgbClr val="002060"/>
            </a:solidFill>
            <a:effectLst/>
          </a:endParaRPr>
        </a:p>
      </dsp:txBody>
      <dsp:txXfrm>
        <a:off x="492148" y="4414353"/>
        <a:ext cx="2674327" cy="638927"/>
      </dsp:txXfrm>
    </dsp:sp>
    <dsp:sp modelId="{5A6384BA-EBE4-4AE2-BD57-E62CA849637E}">
      <dsp:nvSpPr>
        <dsp:cNvPr id="0" name=""/>
        <dsp:cNvSpPr/>
      </dsp:nvSpPr>
      <dsp:spPr>
        <a:xfrm>
          <a:off x="3905187" y="4294004"/>
          <a:ext cx="2789264" cy="708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C5617-9F2B-45C3-88AD-4148497BBFAA}">
      <dsp:nvSpPr>
        <dsp:cNvPr id="0" name=""/>
        <dsp:cNvSpPr/>
      </dsp:nvSpPr>
      <dsp:spPr>
        <a:xfrm>
          <a:off x="3935007" y="4322333"/>
          <a:ext cx="2789264" cy="708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effectLst/>
            </a:rPr>
            <a:t>Disinfectio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endParaRPr lang="ar-EG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5772" y="4343098"/>
        <a:ext cx="2747734" cy="667433"/>
      </dsp:txXfrm>
    </dsp:sp>
    <dsp:sp modelId="{8C4A0178-20C8-481E-B378-65FCD73651F8}">
      <dsp:nvSpPr>
        <dsp:cNvPr id="0" name=""/>
        <dsp:cNvSpPr/>
      </dsp:nvSpPr>
      <dsp:spPr>
        <a:xfrm>
          <a:off x="2221750" y="5664671"/>
          <a:ext cx="2272330" cy="93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92C1-10E2-4686-A82E-4BA3453A0DF6}">
      <dsp:nvSpPr>
        <dsp:cNvPr id="0" name=""/>
        <dsp:cNvSpPr/>
      </dsp:nvSpPr>
      <dsp:spPr>
        <a:xfrm>
          <a:off x="2251569" y="5692999"/>
          <a:ext cx="2272330" cy="93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Concurrent</a:t>
          </a:r>
          <a:r>
            <a:rPr lang="en-US" sz="2800" b="1" kern="1200" dirty="0" smtClean="0">
              <a:effectLst/>
            </a:rPr>
            <a:t> </a:t>
          </a:r>
          <a:endParaRPr lang="ar-EG" sz="2800" b="1" kern="1200" dirty="0">
            <a:effectLst/>
          </a:endParaRPr>
        </a:p>
      </dsp:txBody>
      <dsp:txXfrm>
        <a:off x="2278853" y="5720283"/>
        <a:ext cx="2217762" cy="876987"/>
      </dsp:txXfrm>
    </dsp:sp>
    <dsp:sp modelId="{EF9506FB-7CFD-44CE-84CD-BC32E71653AB}">
      <dsp:nvSpPr>
        <dsp:cNvPr id="0" name=""/>
        <dsp:cNvSpPr/>
      </dsp:nvSpPr>
      <dsp:spPr>
        <a:xfrm>
          <a:off x="6550170" y="5637476"/>
          <a:ext cx="1978555" cy="95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E4CCD-8DB2-40FC-9B1A-830D2A2D6A98}">
      <dsp:nvSpPr>
        <dsp:cNvPr id="0" name=""/>
        <dsp:cNvSpPr/>
      </dsp:nvSpPr>
      <dsp:spPr>
        <a:xfrm>
          <a:off x="6579990" y="5665804"/>
          <a:ext cx="1978555" cy="95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Terminal </a:t>
          </a:r>
          <a:endParaRPr lang="ar-EG" sz="2800" b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6608076" y="5693890"/>
        <a:ext cx="1922383" cy="902759"/>
      </dsp:txXfrm>
    </dsp:sp>
    <dsp:sp modelId="{25186353-85D1-419D-A321-D3D61DA6D1CA}">
      <dsp:nvSpPr>
        <dsp:cNvPr id="0" name=""/>
        <dsp:cNvSpPr/>
      </dsp:nvSpPr>
      <dsp:spPr>
        <a:xfrm>
          <a:off x="3664556" y="2851198"/>
          <a:ext cx="1398386" cy="672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051DD-3C65-47D4-A0BB-587F268ECEB8}">
      <dsp:nvSpPr>
        <dsp:cNvPr id="0" name=""/>
        <dsp:cNvSpPr/>
      </dsp:nvSpPr>
      <dsp:spPr>
        <a:xfrm>
          <a:off x="3694376" y="2879526"/>
          <a:ext cx="1398386" cy="672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Reservoirs</a:t>
          </a:r>
          <a:endParaRPr lang="ar-EG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4071" y="2899221"/>
        <a:ext cx="1358996" cy="633056"/>
      </dsp:txXfrm>
    </dsp:sp>
    <dsp:sp modelId="{FE53C810-2D26-4E09-95EB-B03CC8E54A41}">
      <dsp:nvSpPr>
        <dsp:cNvPr id="0" name=""/>
        <dsp:cNvSpPr/>
      </dsp:nvSpPr>
      <dsp:spPr>
        <a:xfrm>
          <a:off x="5323784" y="2779056"/>
          <a:ext cx="1303161" cy="444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A2D4-6635-4FA2-9E46-AF2F98CA6772}">
      <dsp:nvSpPr>
        <dsp:cNvPr id="0" name=""/>
        <dsp:cNvSpPr/>
      </dsp:nvSpPr>
      <dsp:spPr>
        <a:xfrm>
          <a:off x="5353603" y="2807384"/>
          <a:ext cx="1303161" cy="444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Contacts</a:t>
          </a:r>
          <a:endParaRPr lang="ar-EG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6615" y="2820396"/>
        <a:ext cx="1277137" cy="418229"/>
      </dsp:txXfrm>
    </dsp:sp>
    <dsp:sp modelId="{DE540E83-037F-41C0-8638-E2BA766C1BE3}">
      <dsp:nvSpPr>
        <dsp:cNvPr id="0" name=""/>
        <dsp:cNvSpPr/>
      </dsp:nvSpPr>
      <dsp:spPr>
        <a:xfrm>
          <a:off x="6766593" y="2706916"/>
          <a:ext cx="1185601" cy="497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B8B5D-8459-46A7-A8D2-643343CC5F3C}">
      <dsp:nvSpPr>
        <dsp:cNvPr id="0" name=""/>
        <dsp:cNvSpPr/>
      </dsp:nvSpPr>
      <dsp:spPr>
        <a:xfrm>
          <a:off x="6796412" y="2735244"/>
          <a:ext cx="1185601" cy="497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Environ-</a:t>
          </a: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ment</a:t>
          </a:r>
          <a:endParaRPr lang="ar-EG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10996" y="2749828"/>
        <a:ext cx="1156433" cy="468777"/>
      </dsp:txXfrm>
    </dsp:sp>
    <dsp:sp modelId="{3259DC7A-AF57-40CA-B137-BA10E9365A6E}">
      <dsp:nvSpPr>
        <dsp:cNvPr id="0" name=""/>
        <dsp:cNvSpPr/>
      </dsp:nvSpPr>
      <dsp:spPr>
        <a:xfrm>
          <a:off x="8065117" y="2634777"/>
          <a:ext cx="665973" cy="39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1687-0DBA-414F-AEBB-4E9797E5DAA7}">
      <dsp:nvSpPr>
        <dsp:cNvPr id="0" name=""/>
        <dsp:cNvSpPr/>
      </dsp:nvSpPr>
      <dsp:spPr>
        <a:xfrm>
          <a:off x="8094937" y="2663106"/>
          <a:ext cx="665973" cy="39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ar-EG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06565" y="2674734"/>
        <a:ext cx="642717" cy="373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24571-BB15-42C9-B4E7-F05268C1AE34}" type="datetimeFigureOut">
              <a:rPr lang="en-MY" smtClean="0"/>
              <a:t>8/11/2020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91EA3-F6CA-40DE-ADD0-A316E79BAC2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46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D1E6-CF12-4159-9A41-5ED2F8BD79EF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047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A211-F49D-4E6B-9F52-68A94B07AC7B}" type="slidenum">
              <a:rPr lang="en-MY" smtClean="0"/>
              <a:t>40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125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B9A4-7AAB-4CB6-AED9-1F34A53DC8F7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437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4ADC-CD9F-46BD-9A26-A2C851707D77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49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68F2-78C1-42F4-8707-657798A2B1BD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0E15-0C63-4F77-84B9-8B19B27C89B9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38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81A-C4C0-4CBD-8A1F-4EE82F0E8C73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99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C486-6C2B-4F19-AB2D-81158C0DF06A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704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2420-42FE-4030-A459-540CCE06796E}" type="datetime1">
              <a:rPr lang="en-MY" smtClean="0"/>
              <a:t>8/11/2020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354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B3EC-8CB3-4C12-B30C-01363B60764A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282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D2DB-81C1-466A-82F5-655FF1A23BCA}" type="datetime1">
              <a:rPr lang="en-MY" smtClean="0"/>
              <a:t>8/11/2020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400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BFCD-ED98-4A2B-B281-ADD0BB9E03C2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207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876A-D1F3-43A3-8946-BEB9C49E5B8B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42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4E37-8113-46B9-8505-02AEA60D49CD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0608-23DD-4422-9B25-B8B1F7B850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71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467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1" y="5101729"/>
            <a:ext cx="6699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nl-NL" sz="3600" b="1" i="1" dirty="0">
                <a:solidFill>
                  <a:schemeClr val="bg1"/>
                </a:solidFill>
                <a:latin typeface="Arial" charset="0"/>
              </a:rPr>
              <a:t>Prof  DR. Waqar Al – Kubaisy</a:t>
            </a:r>
            <a:r>
              <a:rPr lang="nl-NL" sz="3600" dirty="0">
                <a:solidFill>
                  <a:srgbClr val="E8E818"/>
                </a:solidFill>
                <a:latin typeface="Arial" charset="0"/>
              </a:rPr>
              <a:t> </a:t>
            </a:r>
          </a:p>
          <a:p>
            <a:pPr algn="l"/>
            <a:endParaRPr lang="nl-NL" dirty="0">
              <a:solidFill>
                <a:srgbClr val="E8E818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2360" y="4935758"/>
            <a:ext cx="65136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</a:t>
            </a:r>
            <a:r>
              <a:rPr lang="en-MY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MY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WAQAR   AL-KUBAISY</a:t>
            </a:r>
            <a:endParaRPr lang="en-MY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86E-BD29-4424-A24C-E874C21B4D73}" type="datetime1">
              <a:rPr lang="en-MY" smtClean="0"/>
              <a:t>8/11/2020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54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382"/>
            <a:ext cx="901407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MODES OF INTERVENTION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"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Intervention"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can be defined as</a:t>
            </a:r>
          </a:p>
          <a:p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any attempt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to intervene or interrupt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the usual sequence in the development of disease in man. </a:t>
            </a:r>
          </a:p>
          <a:p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This may be by the provision of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Treatment</a:t>
            </a:r>
            <a:r>
              <a:rPr lang="en-MY" sz="2600" dirty="0" smtClean="0">
                <a:latin typeface="Garamond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Education</a:t>
            </a:r>
            <a:r>
              <a:rPr lang="en-MY" sz="2600" dirty="0" smtClean="0">
                <a:latin typeface="Garamond" pitchFamily="18" charset="0"/>
              </a:rPr>
              <a:t>, help or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Social support</a:t>
            </a:r>
            <a:r>
              <a:rPr lang="en-MY" sz="2600" dirty="0" smtClean="0">
                <a:latin typeface="Garamond" pitchFamily="18" charset="0"/>
              </a:rPr>
              <a:t>.</a:t>
            </a:r>
          </a:p>
          <a:p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Five modes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of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intervention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have been described which form a continuum </a:t>
            </a:r>
            <a:r>
              <a:rPr lang="en-MY" sz="2600" b="1" dirty="0" smtClean="0">
                <a:latin typeface="Garamond" pitchFamily="18" charset="0"/>
              </a:rPr>
              <a:t>corresponding to the natural history of any disease.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they are:                                  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1.Health promotion</a:t>
            </a:r>
          </a:p>
          <a:p>
            <a:pPr algn="ctr"/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                        2. Specific protection</a:t>
            </a:r>
          </a:p>
          <a:p>
            <a:pPr algn="ctr"/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                                         3. Early diagnosis and treatment</a:t>
            </a:r>
          </a:p>
          <a:p>
            <a:pPr algn="ctr"/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                          4. Disability limitation</a:t>
            </a:r>
          </a:p>
          <a:p>
            <a:pPr algn="ctr"/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                 5. Rehabilitation</a:t>
            </a:r>
          </a:p>
          <a:p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80A2-A47D-4BB4-8C8D-714DA4194DAE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70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429" y="119750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Levels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of prevention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  In </a:t>
            </a:r>
            <a:r>
              <a:rPr lang="en-MY" sz="2600" b="1" dirty="0">
                <a:latin typeface="Garamond" pitchFamily="18" charset="0"/>
              </a:rPr>
              <a:t>modern day, the concept of prevention has </a:t>
            </a:r>
            <a:r>
              <a:rPr lang="en-MY" sz="2600" b="1" dirty="0" smtClean="0">
                <a:latin typeface="Garamond" pitchFamily="18" charset="0"/>
              </a:rPr>
              <a:t>become</a:t>
            </a:r>
          </a:p>
          <a:p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  </a:t>
            </a:r>
            <a:r>
              <a:rPr lang="en-MY" sz="2600" b="1" dirty="0">
                <a:latin typeface="Garamond" pitchFamily="18" charset="0"/>
              </a:rPr>
              <a:t>broad-based</a:t>
            </a:r>
            <a:r>
              <a:rPr lang="en-MY" sz="2600" dirty="0">
                <a:latin typeface="Garamond" pitchFamily="18" charset="0"/>
              </a:rPr>
              <a:t>.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in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terms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of four level:</a:t>
            </a:r>
          </a:p>
          <a:p>
            <a:endParaRPr lang="en-MY" sz="28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1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.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primordial prevention</a:t>
            </a:r>
          </a:p>
          <a:p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2. primary prevention</a:t>
            </a:r>
          </a:p>
          <a:p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3. secondary prevention</a:t>
            </a:r>
          </a:p>
          <a:p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4. tertiary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preventio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n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918" y="2158803"/>
            <a:ext cx="4484753" cy="1292662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sz="2600" dirty="0">
                <a:latin typeface="Garamond" pitchFamily="18" charset="0"/>
              </a:rPr>
              <a:t>These levels of prevention are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in relation to the natural history of disease</a:t>
            </a:r>
            <a:endParaRPr lang="en-US" sz="2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158529" y="1935223"/>
            <a:ext cx="844236" cy="151624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5713585"/>
              </p:ext>
            </p:extLst>
          </p:nvPr>
        </p:nvGraphicFramePr>
        <p:xfrm>
          <a:off x="3980834" y="4365104"/>
          <a:ext cx="2903984" cy="161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5"/>
          <p:cNvSpPr/>
          <p:nvPr/>
        </p:nvSpPr>
        <p:spPr>
          <a:xfrm rot="20096433">
            <a:off x="6491223" y="4430306"/>
            <a:ext cx="1443939" cy="52205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hape 6"/>
          <p:cNvSpPr/>
          <p:nvPr/>
        </p:nvSpPr>
        <p:spPr>
          <a:xfrm rot="1164263">
            <a:off x="6520242" y="5166203"/>
            <a:ext cx="1443939" cy="52205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03648" y="5351112"/>
            <a:ext cx="2900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 smtClean="0">
                <a:latin typeface="Garamond" pitchFamily="18" charset="0"/>
              </a:rPr>
              <a:t>Pre pathogenesis phase</a:t>
            </a:r>
            <a:endParaRPr lang="en-MY" sz="1600" dirty="0"/>
          </a:p>
        </p:txBody>
      </p:sp>
      <p:sp>
        <p:nvSpPr>
          <p:cNvPr id="9" name="Rectangle 8"/>
          <p:cNvSpPr/>
          <p:nvPr/>
        </p:nvSpPr>
        <p:spPr>
          <a:xfrm>
            <a:off x="4304129" y="5581944"/>
            <a:ext cx="1996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latin typeface="Garamond" pitchFamily="18" charset="0"/>
              </a:rPr>
              <a:t>pathogenesis </a:t>
            </a:r>
            <a:r>
              <a:rPr lang="en-MY" sz="1600" b="1" dirty="0" smtClean="0">
                <a:latin typeface="Garamond" pitchFamily="18" charset="0"/>
              </a:rPr>
              <a:t>  phase</a:t>
            </a:r>
            <a:endParaRPr lang="en-MY" sz="1600" dirty="0"/>
          </a:p>
        </p:txBody>
      </p:sp>
      <p:sp>
        <p:nvSpPr>
          <p:cNvPr id="10" name="Rectangle 9"/>
          <p:cNvSpPr/>
          <p:nvPr/>
        </p:nvSpPr>
        <p:spPr>
          <a:xfrm>
            <a:off x="3176256" y="4305211"/>
            <a:ext cx="112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</a:rPr>
              <a:t>Exposure</a:t>
            </a:r>
            <a:endParaRPr lang="en-MY" b="1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0132" y="43053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8818" y="494116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IP</a:t>
            </a: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3740193" y="4674543"/>
            <a:ext cx="563936" cy="4739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884818" y="3682468"/>
            <a:ext cx="2425706" cy="876879"/>
            <a:chOff x="5976676" y="303694"/>
            <a:chExt cx="2425706" cy="876879"/>
          </a:xfrm>
        </p:grpSpPr>
        <p:sp>
          <p:nvSpPr>
            <p:cNvPr id="18" name="Rectangle 17"/>
            <p:cNvSpPr/>
            <p:nvPr/>
          </p:nvSpPr>
          <p:spPr>
            <a:xfrm>
              <a:off x="5976676" y="360038"/>
              <a:ext cx="2425706" cy="8205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6523148" y="303694"/>
              <a:ext cx="1332761" cy="820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>
                  <a:latin typeface="Garamond" pitchFamily="18" charset="0"/>
                </a:rPr>
                <a:t>recovery</a:t>
              </a:r>
              <a:endParaRPr lang="en-MY" sz="2400" kern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83690" y="5274378"/>
            <a:ext cx="1332761" cy="820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400" b="1" kern="1200" dirty="0" smtClean="0">
                <a:latin typeface="Garamond" pitchFamily="18" charset="0"/>
              </a:rPr>
              <a:t>Death</a:t>
            </a:r>
            <a:endParaRPr lang="en-MY" sz="2400" kern="1200" dirty="0"/>
          </a:p>
        </p:txBody>
      </p:sp>
      <p:sp>
        <p:nvSpPr>
          <p:cNvPr id="21" name="Rectangle 20"/>
          <p:cNvSpPr/>
          <p:nvPr/>
        </p:nvSpPr>
        <p:spPr>
          <a:xfrm>
            <a:off x="6474529" y="4738266"/>
            <a:ext cx="1332761" cy="820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400" b="1" kern="1200" dirty="0" smtClean="0">
                <a:latin typeface="Garamond" pitchFamily="18" charset="0"/>
              </a:rPr>
              <a:t>Cure</a:t>
            </a:r>
            <a:endParaRPr lang="en-MY" sz="2400" kern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2FD-9FF8-40E3-8659-2C508D17FC5B}" type="datetime1">
              <a:rPr lang="en-MY" smtClean="0"/>
              <a:t>8/11/2020</a:t>
            </a:fld>
            <a:endParaRPr lang="en-MY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09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1. Primordial prevention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dirty="0">
                <a:latin typeface="Garamond" pitchFamily="18" charset="0"/>
              </a:rPr>
              <a:t>Primordial prevention, a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new concept, </a:t>
            </a:r>
            <a:r>
              <a:rPr lang="en-MY" sz="2600" dirty="0">
                <a:latin typeface="Garamond" pitchFamily="18" charset="0"/>
              </a:rPr>
              <a:t>is receiving special attention in the prevention </a:t>
            </a:r>
            <a:r>
              <a:rPr lang="en-MY" sz="2600" b="1" dirty="0">
                <a:latin typeface="Garamond" pitchFamily="18" charset="0"/>
              </a:rPr>
              <a:t>of chronic diseases</a:t>
            </a:r>
            <a:r>
              <a:rPr lang="en-MY" sz="2600" dirty="0">
                <a:latin typeface="Garamond" pitchFamily="18" charset="0"/>
              </a:rPr>
              <a:t>.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600" dirty="0" smtClean="0">
                <a:latin typeface="Garamond" pitchFamily="18" charset="0"/>
              </a:rPr>
              <a:t>This </a:t>
            </a:r>
            <a:r>
              <a:rPr lang="en-MY" sz="2600" dirty="0">
                <a:latin typeface="Garamond" pitchFamily="18" charset="0"/>
              </a:rPr>
              <a:t>is </a:t>
            </a:r>
            <a:r>
              <a:rPr lang="en-MY" sz="2600" b="1" dirty="0">
                <a:latin typeface="Garamond" pitchFamily="18" charset="0"/>
              </a:rPr>
              <a:t>primary prevention </a:t>
            </a:r>
            <a:r>
              <a:rPr lang="en-MY" sz="2600" dirty="0">
                <a:latin typeface="Garamond" pitchFamily="18" charset="0"/>
              </a:rPr>
              <a:t>in its purest sense,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</a:rPr>
              <a:t>that </a:t>
            </a:r>
            <a:r>
              <a:rPr lang="en-MY" sz="2600" dirty="0">
                <a:latin typeface="Garamond" pitchFamily="18" charset="0"/>
              </a:rPr>
              <a:t>is</a:t>
            </a:r>
            <a:r>
              <a:rPr lang="en-MY" sz="2600" b="1" dirty="0">
                <a:latin typeface="Garamond" pitchFamily="18" charset="0"/>
              </a:rPr>
              <a:t>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prevention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of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emergence</a:t>
            </a: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or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development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of risk factors</a:t>
            </a: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in </a:t>
            </a:r>
            <a:r>
              <a:rPr lang="en-MY" sz="2600" b="1" dirty="0">
                <a:latin typeface="Garamond" pitchFamily="18" charset="0"/>
              </a:rPr>
              <a:t>countries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or population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groups</a:t>
            </a:r>
            <a:r>
              <a:rPr lang="en-MY" sz="2600" dirty="0">
                <a:latin typeface="Garamond" pitchFamily="18" charset="0"/>
              </a:rPr>
              <a:t> in which they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have not yet appeared</a:t>
            </a:r>
            <a:r>
              <a:rPr lang="en-MY" sz="2600" dirty="0">
                <a:latin typeface="Garamond" pitchFamily="18" charset="0"/>
              </a:rPr>
              <a:t>.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000" dirty="0" smtClean="0">
                <a:latin typeface="Garamond" pitchFamily="18" charset="0"/>
              </a:rPr>
              <a:t>For </a:t>
            </a:r>
            <a:r>
              <a:rPr lang="en-MY" sz="2000" dirty="0">
                <a:latin typeface="Garamond" pitchFamily="18" charset="0"/>
              </a:rPr>
              <a:t>example, many adult health problems (</a:t>
            </a:r>
            <a:r>
              <a:rPr lang="en-MY" sz="2200" dirty="0">
                <a:latin typeface="Garamond" pitchFamily="18" charset="0"/>
              </a:rPr>
              <a:t>e.g., obesity, hypertension) </a:t>
            </a:r>
            <a:r>
              <a:rPr lang="en-MY" sz="2600" b="1" dirty="0">
                <a:latin typeface="Garamond" pitchFamily="18" charset="0"/>
              </a:rPr>
              <a:t>have their early origins in childhood, because this is the time when lifestyles are formed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100" i="1" dirty="0">
                <a:latin typeface="Garamond" pitchFamily="18" charset="0"/>
              </a:rPr>
              <a:t>(</a:t>
            </a:r>
            <a:r>
              <a:rPr lang="en-MY" sz="2100" i="1" dirty="0">
                <a:solidFill>
                  <a:schemeClr val="tx2"/>
                </a:solidFill>
                <a:latin typeface="Garamond" pitchFamily="18" charset="0"/>
              </a:rPr>
              <a:t>for example, smoking, eating patterns, physical exerci</a:t>
            </a:r>
            <a:r>
              <a:rPr lang="en-MY" sz="2100" i="1" dirty="0">
                <a:latin typeface="Garamond" pitchFamily="18" charset="0"/>
              </a:rPr>
              <a:t>se</a:t>
            </a:r>
            <a:r>
              <a:rPr lang="en-MY" sz="2100" dirty="0" smtClean="0">
                <a:latin typeface="Garamond" pitchFamily="18" charset="0"/>
              </a:rPr>
              <a:t>).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In </a:t>
            </a:r>
            <a:r>
              <a:rPr lang="en-MY" sz="2600" b="1" dirty="0">
                <a:latin typeface="Garamond" pitchFamily="18" charset="0"/>
              </a:rPr>
              <a:t>primordial prevention, </a:t>
            </a:r>
            <a:r>
              <a:rPr lang="en-MY" sz="2600" dirty="0">
                <a:latin typeface="Garamond" pitchFamily="18" charset="0"/>
              </a:rPr>
              <a:t>efforts are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directed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towards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discouraging children </a:t>
            </a:r>
            <a:r>
              <a:rPr lang="en-MY" sz="2600" dirty="0">
                <a:latin typeface="Garamond" pitchFamily="18" charset="0"/>
              </a:rPr>
              <a:t>from adopting </a:t>
            </a:r>
            <a:r>
              <a:rPr lang="en-MY" sz="2600" b="1" dirty="0">
                <a:latin typeface="Garamond" pitchFamily="18" charset="0"/>
              </a:rPr>
              <a:t>harmful lifestyles.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main intervention </a:t>
            </a:r>
            <a:r>
              <a:rPr lang="en-MY" sz="2600" dirty="0">
                <a:latin typeface="Garamond" pitchFamily="18" charset="0"/>
              </a:rPr>
              <a:t>in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primordial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prevention is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through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individual </a:t>
            </a:r>
            <a:r>
              <a:rPr lang="en-MY" sz="2600" b="1" dirty="0">
                <a:latin typeface="Garamond" pitchFamily="18" charset="0"/>
              </a:rPr>
              <a:t>and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mass education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2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EB41-5B9B-4A9E-BC9E-A11C829EBA1C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91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4125171"/>
              </p:ext>
            </p:extLst>
          </p:nvPr>
        </p:nvGraphicFramePr>
        <p:xfrm>
          <a:off x="0" y="188641"/>
          <a:ext cx="87129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33856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There is no 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precise boundaries between these levels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,</a:t>
            </a:r>
          </a:p>
          <a:p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but that does not minimize their importance.</a:t>
            </a:r>
          </a:p>
          <a:p>
            <a:r>
              <a:rPr lang="en-MY" sz="1400" dirty="0">
                <a:latin typeface="Garamond" pitchFamily="18" charset="0"/>
              </a:rPr>
              <a:t> </a:t>
            </a:r>
            <a:endParaRPr lang="en-MY" sz="1400" dirty="0" smtClean="0">
              <a:latin typeface="Garamond" pitchFamily="18" charset="0"/>
            </a:endParaRPr>
          </a:p>
          <a:p>
            <a:r>
              <a:rPr lang="en-MY" dirty="0" smtClean="0">
                <a:latin typeface="Garamond" pitchFamily="18" charset="0"/>
              </a:rPr>
              <a:t>For </a:t>
            </a:r>
            <a:r>
              <a:rPr lang="en-MY" dirty="0">
                <a:latin typeface="Garamond" pitchFamily="18" charset="0"/>
              </a:rPr>
              <a:t>example, </a:t>
            </a:r>
            <a:r>
              <a:rPr lang="en-MY" i="1" dirty="0">
                <a:latin typeface="Garamond" pitchFamily="18" charset="0"/>
              </a:rPr>
              <a:t>the supply of food supplements to a family could be primary prevention for some members, and secondary prevention (curative) for others</a:t>
            </a:r>
            <a:r>
              <a:rPr lang="en-MY" dirty="0">
                <a:latin typeface="Garamond" pitchFamily="18" charset="0"/>
              </a:rPr>
              <a:t>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39E2-36E1-42C6-9B1E-96A7882105E3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1389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6868492"/>
              </p:ext>
            </p:extLst>
          </p:nvPr>
        </p:nvGraphicFramePr>
        <p:xfrm>
          <a:off x="4067817" y="4905052"/>
          <a:ext cx="2903984" cy="161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5"/>
          <p:cNvSpPr/>
          <p:nvPr/>
        </p:nvSpPr>
        <p:spPr>
          <a:xfrm rot="20096433">
            <a:off x="6421816" y="4793539"/>
            <a:ext cx="1443939" cy="52205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hape 6"/>
          <p:cNvSpPr/>
          <p:nvPr/>
        </p:nvSpPr>
        <p:spPr>
          <a:xfrm rot="1164263">
            <a:off x="6424927" y="5752413"/>
            <a:ext cx="1443939" cy="52205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71800" y="5583995"/>
            <a:ext cx="1336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b="1" dirty="0" smtClean="0">
                <a:latin typeface="Garamond" pitchFamily="18" charset="0"/>
              </a:rPr>
              <a:t>Pre pathogenesis </a:t>
            </a:r>
          </a:p>
          <a:p>
            <a:r>
              <a:rPr lang="en-MY" b="1" dirty="0" smtClean="0">
                <a:latin typeface="Garamond" pitchFamily="18" charset="0"/>
              </a:rPr>
              <a:t>phase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5017523" y="6119890"/>
            <a:ext cx="200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latin typeface="Garamond" pitchFamily="18" charset="0"/>
              </a:rPr>
              <a:t>pathogenesis </a:t>
            </a:r>
            <a:r>
              <a:rPr lang="en-MY" sz="1600" b="1" dirty="0" smtClean="0">
                <a:latin typeface="Garamond" pitchFamily="18" charset="0"/>
              </a:rPr>
              <a:t>  phase</a:t>
            </a:r>
            <a:endParaRPr lang="en-MY" sz="1600" dirty="0"/>
          </a:p>
        </p:txBody>
      </p:sp>
      <p:sp>
        <p:nvSpPr>
          <p:cNvPr id="10" name="Rectangle 9"/>
          <p:cNvSpPr/>
          <p:nvPr/>
        </p:nvSpPr>
        <p:spPr>
          <a:xfrm>
            <a:off x="3176255" y="5233233"/>
            <a:ext cx="112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</a:rPr>
              <a:t>Exposure</a:t>
            </a:r>
            <a:endParaRPr lang="en-MY" b="1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0457" y="51979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8170" y="578492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IP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22161" y="5446517"/>
            <a:ext cx="563936" cy="4739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884818" y="4084517"/>
            <a:ext cx="2425706" cy="820535"/>
            <a:chOff x="5976676" y="360038"/>
            <a:chExt cx="2425706" cy="820535"/>
          </a:xfrm>
        </p:grpSpPr>
        <p:sp>
          <p:nvSpPr>
            <p:cNvPr id="18" name="Rectangle 17"/>
            <p:cNvSpPr/>
            <p:nvPr/>
          </p:nvSpPr>
          <p:spPr>
            <a:xfrm>
              <a:off x="5976676" y="360038"/>
              <a:ext cx="2425706" cy="8205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6624449" y="496609"/>
              <a:ext cx="1332761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b="1" kern="1200" dirty="0" smtClean="0">
                  <a:latin typeface="Garamond" pitchFamily="18" charset="0"/>
                </a:rPr>
                <a:t>recovery</a:t>
              </a:r>
              <a:endParaRPr lang="en-MY" sz="2400" kern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48198" y="5659711"/>
            <a:ext cx="1332761" cy="820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400" b="1" kern="1200" dirty="0" smtClean="0">
                <a:latin typeface="Garamond" pitchFamily="18" charset="0"/>
              </a:rPr>
              <a:t>Death</a:t>
            </a:r>
            <a:endParaRPr lang="en-MY" sz="2400" kern="1200" dirty="0"/>
          </a:p>
        </p:txBody>
      </p:sp>
      <p:sp>
        <p:nvSpPr>
          <p:cNvPr id="21" name="Rectangle 20"/>
          <p:cNvSpPr/>
          <p:nvPr/>
        </p:nvSpPr>
        <p:spPr>
          <a:xfrm>
            <a:off x="7020272" y="5333726"/>
            <a:ext cx="758543" cy="5910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400" b="1" kern="1200" dirty="0" smtClean="0">
                <a:latin typeface="Garamond" pitchFamily="18" charset="0"/>
              </a:rPr>
              <a:t>Cure</a:t>
            </a:r>
            <a:endParaRPr lang="en-MY" sz="2400" kern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15133" y="5527378"/>
            <a:ext cx="209352" cy="39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519" y="226674"/>
            <a:ext cx="898128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2. Primary prevention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  </a:t>
            </a:r>
            <a:r>
              <a:rPr lang="en-MY" sz="2600" b="1" dirty="0">
                <a:latin typeface="Garamond" pitchFamily="18" charset="0"/>
              </a:rPr>
              <a:t>Primary prevention </a:t>
            </a:r>
            <a:r>
              <a:rPr lang="en-MY" sz="2600" dirty="0">
                <a:latin typeface="Garamond" pitchFamily="18" charset="0"/>
              </a:rPr>
              <a:t>can be defined as</a:t>
            </a:r>
          </a:p>
          <a:p>
            <a:pPr algn="ctr"/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 "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action taken prior to the onset of disease, which removes </a:t>
            </a:r>
          </a:p>
          <a:p>
            <a:pPr algn="ctr"/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the possibility that a disease will ever occur".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</a:rPr>
              <a:t> It signifies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intervention </a:t>
            </a:r>
            <a:r>
              <a:rPr lang="en-MY" sz="2600" dirty="0">
                <a:latin typeface="Garamond" pitchFamily="18" charset="0"/>
              </a:rPr>
              <a:t>in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pre-pathogenesis </a:t>
            </a:r>
            <a:r>
              <a:rPr lang="en-MY" sz="2600" dirty="0">
                <a:latin typeface="Garamond" pitchFamily="18" charset="0"/>
              </a:rPr>
              <a:t>phase of a disease or health problem </a:t>
            </a:r>
            <a:r>
              <a:rPr lang="en-MY" sz="2600" dirty="0" smtClean="0">
                <a:latin typeface="Garamond" pitchFamily="18" charset="0"/>
              </a:rPr>
              <a:t>or </a:t>
            </a:r>
            <a:r>
              <a:rPr lang="en-MY" sz="2600" dirty="0">
                <a:latin typeface="Garamond" pitchFamily="18" charset="0"/>
              </a:rPr>
              <a:t>other departure from health.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</a:rPr>
              <a:t>Primary prevention </a:t>
            </a:r>
            <a:r>
              <a:rPr lang="en-MY" sz="2600" dirty="0">
                <a:latin typeface="Garamond" pitchFamily="18" charset="0"/>
              </a:rPr>
              <a:t>may be </a:t>
            </a:r>
            <a:r>
              <a:rPr lang="en-MY" sz="2600" b="1" dirty="0">
                <a:latin typeface="Garamond" pitchFamily="18" charset="0"/>
              </a:rPr>
              <a:t>accomplished by measures </a:t>
            </a:r>
          </a:p>
          <a:p>
            <a:r>
              <a:rPr lang="en-MY" sz="2600" dirty="0">
                <a:latin typeface="Garamond" pitchFamily="18" charset="0"/>
              </a:rPr>
              <a:t>            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designed to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promote general health </a:t>
            </a:r>
            <a:r>
              <a:rPr lang="en-MY" sz="2600" dirty="0">
                <a:latin typeface="Garamond" pitchFamily="18" charset="0"/>
              </a:rPr>
              <a:t>and </a:t>
            </a:r>
            <a:r>
              <a:rPr lang="en-MY" sz="2600" b="1" dirty="0">
                <a:latin typeface="Garamond" pitchFamily="18" charset="0"/>
              </a:rPr>
              <a:t>well-being, and quality of life of people</a:t>
            </a:r>
            <a:r>
              <a:rPr lang="en-MY" sz="2600" dirty="0">
                <a:latin typeface="Garamond" pitchFamily="18" charset="0"/>
              </a:rPr>
              <a:t> or by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specific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protective measures. </a:t>
            </a:r>
            <a:endParaRPr lang="en-MY" sz="2600" i="1" dirty="0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5A8A-4861-4D44-B29A-A488237DF1A1}" type="datetime1">
              <a:rPr lang="en-MY" smtClean="0"/>
              <a:t>8/11/2020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8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88094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1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. Health promotion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</a:rPr>
              <a:t>Health promotion is </a:t>
            </a:r>
            <a:r>
              <a:rPr lang="en-MY" sz="2600" dirty="0">
                <a:latin typeface="Garamond" pitchFamily="18" charset="0"/>
              </a:rPr>
              <a:t>"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the process of enabling people to increase control over, and to improve health" 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It </a:t>
            </a:r>
            <a:r>
              <a:rPr lang="en-MY" sz="2600" b="1" dirty="0">
                <a:latin typeface="Garamond" pitchFamily="18" charset="0"/>
              </a:rPr>
              <a:t>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not</a:t>
            </a:r>
            <a:r>
              <a:rPr lang="en-MY" sz="2600" b="1" dirty="0">
                <a:latin typeface="Garamond" pitchFamily="18" charset="0"/>
              </a:rPr>
              <a:t> directed against any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particular disease</a:t>
            </a:r>
            <a:r>
              <a:rPr lang="en-MY" sz="2600" dirty="0">
                <a:latin typeface="Garamond" pitchFamily="18" charset="0"/>
              </a:rPr>
              <a:t>, </a:t>
            </a:r>
            <a:r>
              <a:rPr lang="en-MY" sz="2600" b="1" dirty="0">
                <a:latin typeface="Garamond" pitchFamily="18" charset="0"/>
              </a:rPr>
              <a:t>but is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intended </a:t>
            </a:r>
            <a:r>
              <a:rPr lang="en-MY" sz="2600" dirty="0">
                <a:latin typeface="Garamond" pitchFamily="18" charset="0"/>
              </a:rPr>
              <a:t>to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strengthen </a:t>
            </a: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host through a variety of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approaches </a:t>
            </a:r>
            <a:r>
              <a:rPr lang="en-MY" sz="2600" dirty="0">
                <a:latin typeface="Garamond" pitchFamily="18" charset="0"/>
              </a:rPr>
              <a:t>(interventions).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600" dirty="0" smtClean="0">
                <a:latin typeface="Garamond" pitchFamily="18" charset="0"/>
              </a:rPr>
              <a:t>    </a:t>
            </a:r>
          </a:p>
          <a:p>
            <a:r>
              <a:rPr lang="en-MY" sz="2600" dirty="0" smtClean="0">
                <a:latin typeface="Garamond" pitchFamily="18" charset="0"/>
              </a:rPr>
              <a:t>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well-known interventions in this </a:t>
            </a:r>
            <a:r>
              <a:rPr lang="en-MY" sz="2600" b="1" dirty="0">
                <a:latin typeface="Garamond" pitchFamily="18" charset="0"/>
              </a:rPr>
              <a:t>area are:</a:t>
            </a:r>
          </a:p>
          <a:p>
            <a:pPr>
              <a:lnSpc>
                <a:spcPct val="150000"/>
              </a:lnSpc>
            </a:pPr>
            <a:r>
              <a:rPr lang="en-MY" sz="2600" dirty="0" smtClean="0">
                <a:latin typeface="Garamond" pitchFamily="18" charset="0"/>
              </a:rPr>
              <a:t>       </a:t>
            </a:r>
            <a:r>
              <a:rPr lang="en-MY" sz="2600" b="1" dirty="0" smtClean="0">
                <a:latin typeface="Garamond" pitchFamily="18" charset="0"/>
              </a:rPr>
              <a:t>i</a:t>
            </a:r>
            <a:r>
              <a:rPr lang="en-MY" sz="2600" b="1" dirty="0">
                <a:latin typeface="Garamond" pitchFamily="18" charset="0"/>
              </a:rPr>
              <a:t>. </a:t>
            </a:r>
            <a:r>
              <a:rPr lang="en-MY" sz="2600" b="1" dirty="0" smtClean="0">
                <a:latin typeface="Garamond" pitchFamily="18" charset="0"/>
              </a:rPr>
              <a:t>Health Education</a:t>
            </a:r>
          </a:p>
          <a:p>
            <a:pPr>
              <a:lnSpc>
                <a:spcPct val="150000"/>
              </a:lnSpc>
            </a:pPr>
            <a:r>
              <a:rPr lang="en-MY" sz="2600" b="1" dirty="0" smtClean="0">
                <a:latin typeface="Garamond" pitchFamily="18" charset="0"/>
              </a:rPr>
              <a:t>       Ii. Environmental Modifications</a:t>
            </a:r>
          </a:p>
          <a:p>
            <a:pPr>
              <a:lnSpc>
                <a:spcPct val="150000"/>
              </a:lnSpc>
            </a:pPr>
            <a:r>
              <a:rPr lang="en-MY" sz="2600" b="1" dirty="0" smtClean="0">
                <a:latin typeface="Garamond" pitchFamily="18" charset="0"/>
              </a:rPr>
              <a:t>       Iii. Nutritional Interventions</a:t>
            </a:r>
          </a:p>
          <a:p>
            <a:pPr>
              <a:lnSpc>
                <a:spcPct val="150000"/>
              </a:lnSpc>
            </a:pPr>
            <a:r>
              <a:rPr lang="en-MY" sz="2600" b="1" dirty="0" smtClean="0">
                <a:latin typeface="Garamond" pitchFamily="18" charset="0"/>
              </a:rPr>
              <a:t>        Iv. Lifestyle and Behavioural Changes</a:t>
            </a:r>
            <a:endParaRPr lang="en-MY" sz="2600" b="1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E83E-7BC4-4848-8F58-21A33D274865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4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7"/>
          <a:stretch/>
        </p:blipFill>
        <p:spPr bwMode="auto">
          <a:xfrm>
            <a:off x="-588823" y="0"/>
            <a:ext cx="9684568" cy="7205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9BF9-77E4-499F-B4A9-B803BE2BB544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51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877" y="41359"/>
            <a:ext cx="94157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LcParenR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i)Health education: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</a:rPr>
              <a:t>This </a:t>
            </a:r>
            <a:r>
              <a:rPr lang="en-MY" sz="2400" dirty="0">
                <a:latin typeface="Garamond" pitchFamily="18" charset="0"/>
              </a:rPr>
              <a:t>is one of the </a:t>
            </a:r>
            <a:r>
              <a:rPr lang="en-MY" sz="2400" b="1" dirty="0">
                <a:latin typeface="Garamond" pitchFamily="18" charset="0"/>
              </a:rPr>
              <a:t>most </a:t>
            </a:r>
            <a:r>
              <a:rPr lang="en-MY" sz="2400" b="1" dirty="0" smtClean="0">
                <a:latin typeface="Garamond" pitchFamily="18" charset="0"/>
              </a:rPr>
              <a:t>cost effective </a:t>
            </a:r>
            <a:r>
              <a:rPr lang="en-MY" sz="2400" b="1" dirty="0">
                <a:latin typeface="Garamond" pitchFamily="18" charset="0"/>
              </a:rPr>
              <a:t>interventions. 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</a:rPr>
              <a:t>A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large number of diseases could be prevented </a:t>
            </a:r>
            <a:r>
              <a:rPr lang="en-MY" sz="2400" dirty="0">
                <a:latin typeface="Garamond" pitchFamily="18" charset="0"/>
              </a:rPr>
              <a:t>with </a:t>
            </a:r>
            <a:endParaRPr lang="en-MY" sz="2400" dirty="0" smtClean="0">
              <a:latin typeface="Garamond" pitchFamily="18" charset="0"/>
            </a:endParaRPr>
          </a:p>
          <a:p>
            <a:pPr algn="ctr"/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dirty="0" smtClean="0">
                <a:latin typeface="Garamond" pitchFamily="18" charset="0"/>
              </a:rPr>
              <a:t>   little </a:t>
            </a:r>
            <a:r>
              <a:rPr lang="en-MY" sz="2400" b="1" dirty="0" smtClean="0">
                <a:latin typeface="Garamond" pitchFamily="18" charset="0"/>
              </a:rPr>
              <a:t>or </a:t>
            </a:r>
            <a:r>
              <a:rPr lang="en-MY" sz="2400" b="1" dirty="0">
                <a:latin typeface="Garamond" pitchFamily="18" charset="0"/>
              </a:rPr>
              <a:t>no medical </a:t>
            </a:r>
            <a:r>
              <a:rPr lang="en-MY" sz="2400" b="1" dirty="0" smtClean="0">
                <a:latin typeface="Garamond" pitchFamily="18" charset="0"/>
              </a:rPr>
              <a:t>intervention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</a:rPr>
              <a:t>  if </a:t>
            </a:r>
            <a:r>
              <a:rPr lang="en-MY" sz="2400" dirty="0">
                <a:latin typeface="Garamond" pitchFamily="18" charset="0"/>
              </a:rPr>
              <a:t>people were adequately </a:t>
            </a: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informed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bout them </a:t>
            </a:r>
            <a:r>
              <a:rPr lang="en-MY" sz="2400" dirty="0">
                <a:latin typeface="Garamond" pitchFamily="18" charset="0"/>
              </a:rPr>
              <a:t>and if </a:t>
            </a:r>
            <a:r>
              <a:rPr lang="en-MY" sz="2400" dirty="0" smtClean="0">
                <a:latin typeface="Garamond" pitchFamily="18" charset="0"/>
              </a:rPr>
              <a:t>they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n-MY" sz="2400" dirty="0" smtClean="0">
                <a:latin typeface="Garamond" pitchFamily="18" charset="0"/>
              </a:rPr>
              <a:t>were </a:t>
            </a:r>
            <a:r>
              <a:rPr lang="en-MY" sz="2400" b="1" dirty="0">
                <a:latin typeface="Garamond" pitchFamily="18" charset="0"/>
              </a:rPr>
              <a:t>encouraged to take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necessary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precaution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s </a:t>
            </a:r>
            <a:r>
              <a:rPr lang="en-MY" sz="2400" b="1" dirty="0">
                <a:latin typeface="Garamond" pitchFamily="18" charset="0"/>
              </a:rPr>
              <a:t>in time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6926" y="260648"/>
            <a:ext cx="221196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200" b="1" dirty="0">
                <a:solidFill>
                  <a:schemeClr val="tx2"/>
                </a:solidFill>
                <a:latin typeface="Garamond" pitchFamily="18" charset="0"/>
              </a:rPr>
              <a:t>Health </a:t>
            </a:r>
            <a:r>
              <a:rPr lang="en-MY" sz="1200" b="1" dirty="0" smtClean="0">
                <a:solidFill>
                  <a:schemeClr val="tx2"/>
                </a:solidFill>
                <a:latin typeface="Garamond" pitchFamily="18" charset="0"/>
              </a:rPr>
              <a:t>promotion</a:t>
            </a:r>
            <a:endParaRPr lang="en-MY" sz="1200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1200" dirty="0" smtClean="0">
                <a:solidFill>
                  <a:srgbClr val="FF0000"/>
                </a:solidFill>
                <a:latin typeface="Garamond" pitchFamily="18" charset="0"/>
              </a:rPr>
              <a:t>health </a:t>
            </a:r>
            <a:r>
              <a:rPr lang="en-MY" sz="1200" dirty="0">
                <a:solidFill>
                  <a:srgbClr val="FF0000"/>
                </a:solidFill>
                <a:latin typeface="Garamond" pitchFamily="18" charset="0"/>
              </a:rPr>
              <a:t>education</a:t>
            </a:r>
          </a:p>
          <a:p>
            <a:r>
              <a:rPr lang="en-MY" sz="1200" dirty="0" smtClean="0">
                <a:latin typeface="Garamond" pitchFamily="18" charset="0"/>
              </a:rPr>
              <a:t>environmental modifications </a:t>
            </a:r>
            <a:r>
              <a:rPr lang="en-MY" sz="1200" dirty="0">
                <a:latin typeface="Garamond" pitchFamily="18" charset="0"/>
              </a:rPr>
              <a:t>nutritional </a:t>
            </a:r>
            <a:r>
              <a:rPr lang="en-MY" sz="1200" dirty="0" smtClean="0">
                <a:latin typeface="Garamond" pitchFamily="18" charset="0"/>
              </a:rPr>
              <a:t>interventions</a:t>
            </a:r>
          </a:p>
          <a:p>
            <a:r>
              <a:rPr lang="en-MY" sz="1200" dirty="0" smtClean="0">
                <a:latin typeface="Garamond" pitchFamily="18" charset="0"/>
              </a:rPr>
              <a:t> </a:t>
            </a:r>
            <a:r>
              <a:rPr lang="en-MY" sz="1200" dirty="0">
                <a:latin typeface="Garamond" pitchFamily="18" charset="0"/>
              </a:rPr>
              <a:t>lifestyle and behavioural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078" y="2872904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General Public,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Patients,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 Priority Groups,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2872904"/>
            <a:ext cx="4392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Health Providers,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 Community Leaders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and</a:t>
            </a:r>
            <a:endParaRPr lang="en-MY" sz="26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Decision-makers.</a:t>
            </a:r>
            <a:endParaRPr lang="en-MY" sz="2600" dirty="0"/>
          </a:p>
        </p:txBody>
      </p:sp>
      <p:sp>
        <p:nvSpPr>
          <p:cNvPr id="6" name="Rectangle 5"/>
          <p:cNvSpPr/>
          <p:nvPr/>
        </p:nvSpPr>
        <p:spPr>
          <a:xfrm>
            <a:off x="156079" y="24112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The targets for educational efforts may include the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866" y="4509120"/>
            <a:ext cx="88804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Lifestyle and behavioural changes</a:t>
            </a:r>
            <a:r>
              <a:rPr lang="en-MY" sz="2800" b="1" dirty="0">
                <a:latin typeface="Garamond" pitchFamily="18" charset="0"/>
              </a:rPr>
              <a:t>: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action of prevention in this case, 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is one of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</a:rPr>
              <a:t>individual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and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</a:rPr>
              <a:t>community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responsibility </a:t>
            </a:r>
            <a:r>
              <a:rPr lang="en-MY" sz="2400" dirty="0">
                <a:latin typeface="Garamond" pitchFamily="18" charset="0"/>
              </a:rPr>
              <a:t>for health.</a:t>
            </a:r>
          </a:p>
          <a:p>
            <a:r>
              <a:rPr lang="en-MY" sz="2400" dirty="0">
                <a:latin typeface="Garamond" pitchFamily="18" charset="0"/>
              </a:rPr>
              <a:t> 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physician and each health worker </a:t>
            </a:r>
            <a:r>
              <a:rPr lang="en-MY" sz="2400" dirty="0">
                <a:latin typeface="Garamond" pitchFamily="18" charset="0"/>
              </a:rPr>
              <a:t>acting as an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educator t</a:t>
            </a:r>
            <a:r>
              <a:rPr lang="en-MY" sz="2400" b="1" dirty="0">
                <a:latin typeface="Garamond" pitchFamily="18" charset="0"/>
              </a:rPr>
              <a:t>han a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therapist. </a:t>
            </a:r>
            <a:endParaRPr lang="en-MY" sz="2400" b="1" dirty="0">
              <a:latin typeface="Garamond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FD6D-E4CE-472E-8AAF-8115BC16F1B1}" type="datetime1">
              <a:rPr lang="en-MY" smtClean="0"/>
              <a:t>8/11/2020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5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6525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iii</a:t>
            </a:r>
            <a:r>
              <a:rPr lang="en-MY" sz="2800" dirty="0" smtClean="0"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Environmental modifications: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dirty="0" smtClean="0">
                <a:latin typeface="Garamond" pitchFamily="18" charset="0"/>
              </a:rPr>
              <a:t>A </a:t>
            </a:r>
            <a:r>
              <a:rPr lang="en-MY" sz="2600" b="1" dirty="0">
                <a:latin typeface="Garamond" pitchFamily="18" charset="0"/>
              </a:rPr>
              <a:t>comprehensive </a:t>
            </a:r>
            <a:r>
              <a:rPr lang="en-MY" sz="2600" dirty="0">
                <a:latin typeface="Garamond" pitchFamily="18" charset="0"/>
              </a:rPr>
              <a:t>approach to health </a:t>
            </a:r>
            <a:r>
              <a:rPr lang="en-MY" sz="2600" dirty="0" smtClean="0">
                <a:latin typeface="Garamond" pitchFamily="18" charset="0"/>
              </a:rPr>
              <a:t>promotion</a:t>
            </a:r>
          </a:p>
          <a:p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requires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environmental modifications</a:t>
            </a:r>
            <a:r>
              <a:rPr lang="en-MY" sz="2600" dirty="0">
                <a:latin typeface="Garamond" pitchFamily="18" charset="0"/>
              </a:rPr>
              <a:t>, </a:t>
            </a:r>
            <a:r>
              <a:rPr lang="en-MY" sz="2600" b="1" dirty="0">
                <a:latin typeface="Garamond" pitchFamily="18" charset="0"/>
              </a:rPr>
              <a:t>such as </a:t>
            </a:r>
            <a:r>
              <a:rPr lang="en-MY" sz="2600" dirty="0">
                <a:latin typeface="Garamond" pitchFamily="18" charset="0"/>
              </a:rPr>
              <a:t>provision </a:t>
            </a:r>
            <a:r>
              <a:rPr lang="en-MY" sz="2600" dirty="0" smtClean="0">
                <a:latin typeface="Garamond" pitchFamily="18" charset="0"/>
              </a:rPr>
              <a:t>of</a:t>
            </a:r>
          </a:p>
          <a:p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safe water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; installation of sanitary latrines;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control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of</a:t>
            </a:r>
          </a:p>
          <a:p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  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insects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and rodents; improvement of housing, etc. </a:t>
            </a:r>
            <a:endParaRPr lang="en-MY" sz="26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endParaRPr lang="en-MY" sz="2000" b="1" i="1" dirty="0" smtClean="0">
              <a:latin typeface="Garamond" pitchFamily="18" charset="0"/>
            </a:endParaRPr>
          </a:p>
          <a:p>
            <a:r>
              <a:rPr lang="en-MY" sz="2000" b="1" i="1" dirty="0" smtClean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MY" sz="2000" b="1" i="1" dirty="0">
                <a:solidFill>
                  <a:schemeClr val="tx2"/>
                </a:solidFill>
                <a:latin typeface="Garamond" pitchFamily="18" charset="0"/>
              </a:rPr>
              <a:t>history of medicine has shown that many infectious diseases have been successfully controlled in western countries</a:t>
            </a:r>
            <a:r>
              <a:rPr lang="en-MY" sz="2000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through environmental modifications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even prior to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the development of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specific vaccines or chemotherapeutic drugs.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iv)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Nutritional interventions: </a:t>
            </a:r>
            <a:r>
              <a:rPr lang="en-MY" sz="2600" dirty="0" smtClean="0">
                <a:latin typeface="Garamond" pitchFamily="18" charset="0"/>
              </a:rPr>
              <a:t>These </a:t>
            </a:r>
            <a:r>
              <a:rPr lang="en-MY" sz="2600" dirty="0">
                <a:latin typeface="Garamond" pitchFamily="18" charset="0"/>
              </a:rPr>
              <a:t>comprise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food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distribution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Nutrition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improvemen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</a:rPr>
              <a:t>t </a:t>
            </a:r>
            <a:r>
              <a:rPr lang="en-MY" sz="2600" dirty="0">
                <a:latin typeface="Garamond" pitchFamily="18" charset="0"/>
              </a:rPr>
              <a:t>of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vulnerable groups</a:t>
            </a:r>
            <a:r>
              <a:rPr lang="en-MY" sz="2600" dirty="0">
                <a:latin typeface="Garamond" pitchFamily="18" charset="0"/>
              </a:rPr>
              <a:t>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   child </a:t>
            </a:r>
            <a:r>
              <a:rPr lang="en-MY" sz="2600" b="1" dirty="0">
                <a:latin typeface="Garamond" pitchFamily="18" charset="0"/>
              </a:rPr>
              <a:t>feeding programmes</a:t>
            </a:r>
            <a:r>
              <a:rPr lang="en-MY" sz="2600" dirty="0">
                <a:latin typeface="Garamond" pitchFamily="18" charset="0"/>
              </a:rPr>
              <a:t>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  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Food fortification</a:t>
            </a:r>
            <a:r>
              <a:rPr lang="en-MY" sz="2600" dirty="0">
                <a:latin typeface="Garamond" pitchFamily="18" charset="0"/>
              </a:rPr>
              <a:t>;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Nutrition </a:t>
            </a:r>
            <a:r>
              <a:rPr lang="en-MY" sz="2600" b="1" dirty="0">
                <a:latin typeface="Garamond" pitchFamily="18" charset="0"/>
              </a:rPr>
              <a:t>education, etc</a:t>
            </a:r>
            <a:r>
              <a:rPr lang="en-MY" sz="2600" dirty="0" smtClean="0">
                <a:latin typeface="Garamond" pitchFamily="18" charset="0"/>
              </a:rPr>
              <a:t>.</a:t>
            </a:r>
            <a:endParaRPr lang="en-MY" sz="26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3719" y="-71122"/>
            <a:ext cx="2520281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300" b="1" dirty="0">
                <a:solidFill>
                  <a:schemeClr val="tx2"/>
                </a:solidFill>
                <a:latin typeface="Garamond" pitchFamily="18" charset="0"/>
              </a:rPr>
              <a:t>Health </a:t>
            </a:r>
            <a:r>
              <a:rPr lang="en-MY" sz="1300" b="1" dirty="0" smtClean="0">
                <a:solidFill>
                  <a:schemeClr val="tx2"/>
                </a:solidFill>
                <a:latin typeface="Garamond" pitchFamily="18" charset="0"/>
              </a:rPr>
              <a:t>promotion</a:t>
            </a:r>
            <a:endParaRPr lang="en-MY" sz="1300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1300" dirty="0" smtClean="0">
                <a:latin typeface="Garamond" pitchFamily="18" charset="0"/>
              </a:rPr>
              <a:t>health </a:t>
            </a:r>
            <a:r>
              <a:rPr lang="en-MY" sz="1300" dirty="0">
                <a:latin typeface="Garamond" pitchFamily="18" charset="0"/>
              </a:rPr>
              <a:t>education</a:t>
            </a:r>
          </a:p>
          <a:p>
            <a:r>
              <a:rPr lang="en-MY" sz="1300" dirty="0" smtClean="0">
                <a:solidFill>
                  <a:srgbClr val="FF0000"/>
                </a:solidFill>
                <a:latin typeface="Garamond" pitchFamily="18" charset="0"/>
              </a:rPr>
              <a:t>environmental modifications </a:t>
            </a:r>
            <a:r>
              <a:rPr lang="en-MY" sz="1300" dirty="0">
                <a:latin typeface="Garamond" pitchFamily="18" charset="0"/>
              </a:rPr>
              <a:t>nutritional </a:t>
            </a:r>
            <a:r>
              <a:rPr lang="en-MY" sz="1300" dirty="0" smtClean="0">
                <a:latin typeface="Garamond" pitchFamily="18" charset="0"/>
              </a:rPr>
              <a:t>interventions</a:t>
            </a:r>
          </a:p>
          <a:p>
            <a:r>
              <a:rPr lang="en-MY" sz="1300" dirty="0" smtClean="0">
                <a:latin typeface="Garamond" pitchFamily="18" charset="0"/>
              </a:rPr>
              <a:t> </a:t>
            </a:r>
            <a:r>
              <a:rPr lang="en-MY" sz="1300" dirty="0">
                <a:latin typeface="Garamond" pitchFamily="18" charset="0"/>
              </a:rPr>
              <a:t>lifestyle and behavioural chang</a:t>
            </a:r>
            <a:r>
              <a:rPr lang="en-MY" sz="1400" dirty="0">
                <a:latin typeface="Garamond" pitchFamily="18" charset="0"/>
              </a:rPr>
              <a:t>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3621-B276-419A-8508-24D534DE63CB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57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-27384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2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. Specific protection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To avoid disease altogether is the ideal </a:t>
            </a:r>
            <a:endParaRPr lang="en-MY" sz="26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but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this is possible only in a limited number of cases. </a:t>
            </a:r>
            <a:endParaRPr lang="en-MY" sz="26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following are some of the currently </a:t>
            </a:r>
            <a:r>
              <a:rPr lang="en-MY" sz="2600" b="1" dirty="0" smtClean="0">
                <a:latin typeface="Garamond" pitchFamily="18" charset="0"/>
              </a:rPr>
              <a:t>available </a:t>
            </a:r>
          </a:p>
          <a:p>
            <a:pPr algn="ctr"/>
            <a:r>
              <a:rPr lang="en-MY" sz="2600" b="1" dirty="0" smtClean="0">
                <a:latin typeface="Garamond" pitchFamily="18" charset="0"/>
              </a:rPr>
              <a:t>  interventions </a:t>
            </a:r>
            <a:r>
              <a:rPr lang="en-MY" sz="2600" b="1" dirty="0">
                <a:latin typeface="Garamond" pitchFamily="18" charset="0"/>
              </a:rPr>
              <a:t>aimed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at specific protection: </a:t>
            </a:r>
            <a:endParaRPr lang="en-MY" sz="2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514350" indent="-514350">
              <a:buAutoNum type="alphaLcParenBoth"/>
            </a:pPr>
            <a:r>
              <a:rPr lang="en-MY" sz="2600" b="1" dirty="0" smtClean="0">
                <a:latin typeface="Garamond" pitchFamily="18" charset="0"/>
              </a:rPr>
              <a:t>immunization </a:t>
            </a:r>
          </a:p>
          <a:p>
            <a:r>
              <a:rPr lang="en-MY" sz="2600" b="1" dirty="0" smtClean="0">
                <a:latin typeface="Garamond" pitchFamily="18" charset="0"/>
              </a:rPr>
              <a:t>(</a:t>
            </a:r>
            <a:r>
              <a:rPr lang="en-MY" sz="2600" b="1" dirty="0">
                <a:latin typeface="Garamond" pitchFamily="18" charset="0"/>
              </a:rPr>
              <a:t>b) use of specific nutrients</a:t>
            </a:r>
          </a:p>
          <a:p>
            <a:r>
              <a:rPr lang="en-MY" sz="2600" b="1" dirty="0">
                <a:latin typeface="Garamond" pitchFamily="18" charset="0"/>
              </a:rPr>
              <a:t>(c) </a:t>
            </a:r>
            <a:r>
              <a:rPr lang="en-MY" sz="2600" b="1" dirty="0" smtClean="0">
                <a:latin typeface="Garamond" pitchFamily="18" charset="0"/>
              </a:rPr>
              <a:t>Chemoprophylaxis</a:t>
            </a:r>
          </a:p>
          <a:p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(d) protection against occupational </a:t>
            </a:r>
            <a:r>
              <a:rPr lang="en-MY" sz="2600" b="1" dirty="0" smtClean="0">
                <a:latin typeface="Garamond" pitchFamily="18" charset="0"/>
              </a:rPr>
              <a:t>hazards</a:t>
            </a:r>
          </a:p>
          <a:p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(e) protection against accidents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(f) </a:t>
            </a:r>
            <a:r>
              <a:rPr lang="en-MY" sz="2600" b="1" dirty="0">
                <a:latin typeface="Garamond" pitchFamily="18" charset="0"/>
              </a:rPr>
              <a:t>protection from carcinogens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(</a:t>
            </a:r>
            <a:r>
              <a:rPr lang="en-MY" sz="2600" b="1" dirty="0">
                <a:latin typeface="Garamond" pitchFamily="18" charset="0"/>
              </a:rPr>
              <a:t>g) avoidance of allergens </a:t>
            </a:r>
          </a:p>
          <a:p>
            <a:r>
              <a:rPr lang="en-MY" sz="2600" b="1" dirty="0" smtClean="0">
                <a:latin typeface="Garamond" pitchFamily="18" charset="0"/>
              </a:rPr>
              <a:t>(</a:t>
            </a:r>
            <a:r>
              <a:rPr lang="en-MY" sz="2600" b="1" dirty="0">
                <a:latin typeface="Garamond" pitchFamily="18" charset="0"/>
              </a:rPr>
              <a:t>h) the control of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specific hazards </a:t>
            </a:r>
            <a:r>
              <a:rPr lang="en-MY" sz="2600" b="1" dirty="0">
                <a:latin typeface="Garamond" pitchFamily="18" charset="0"/>
              </a:rPr>
              <a:t>in the general environment, </a:t>
            </a:r>
            <a:r>
              <a:rPr lang="en-MY" sz="2600" b="1" i="1" dirty="0">
                <a:latin typeface="Garamond" pitchFamily="18" charset="0"/>
              </a:rPr>
              <a:t>e.g., air pollution, noise control </a:t>
            </a:r>
            <a:endParaRPr lang="en-MY" sz="2600" b="1" i="1" dirty="0" smtClean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(</a:t>
            </a:r>
            <a:r>
              <a:rPr lang="en-MY" sz="2600" b="1" dirty="0">
                <a:latin typeface="Garamond" pitchFamily="18" charset="0"/>
              </a:rPr>
              <a:t>i) </a:t>
            </a:r>
            <a:r>
              <a:rPr lang="en-MY" sz="2600" b="1" dirty="0" smtClean="0">
                <a:latin typeface="Garamond" pitchFamily="18" charset="0"/>
              </a:rPr>
              <a:t>quality </a:t>
            </a:r>
            <a:r>
              <a:rPr lang="en-MY" sz="2600" b="1" dirty="0"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safety of foods</a:t>
            </a:r>
            <a:r>
              <a:rPr lang="en-MY" sz="2600" b="1" dirty="0">
                <a:latin typeface="Garamond" pitchFamily="18" charset="0"/>
              </a:rPr>
              <a:t>, 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4D80-B2CC-4DB1-8077-795512141E05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13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592" y="1556792"/>
            <a:ext cx="8590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General Principle of Prevention,  Control, </a:t>
            </a:r>
            <a:br>
              <a:rPr lang="en-US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Elimination and Eradication of </a:t>
            </a:r>
            <a:endParaRPr lang="en-US" sz="3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Communicable </a:t>
            </a:r>
            <a:r>
              <a:rPr lang="en-US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Diseases</a:t>
            </a:r>
            <a:endParaRPr lang="en-MY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876" y="4293096"/>
            <a:ext cx="6513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</a:t>
            </a:r>
            <a:r>
              <a:rPr lang="en-MY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MY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WAQAR   AL-KUBAISY</a:t>
            </a:r>
            <a:endParaRPr lang="en-MY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26161"/>
            <a:ext cx="749205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MY" sz="36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DISEASE PREVENTION AND 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6541" y="551723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/>
              <a:t>NOV.  8</a:t>
            </a:r>
            <a:r>
              <a:rPr lang="en-MY" sz="3200" baseline="30000" dirty="0" smtClean="0"/>
              <a:t>th</a:t>
            </a:r>
            <a:r>
              <a:rPr lang="en-MY" sz="3200" dirty="0" smtClean="0"/>
              <a:t>  2020</a:t>
            </a:r>
            <a:endParaRPr lang="en-MY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B81E-BC92-414C-B2D7-A4410CED3A59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451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-27384"/>
            <a:ext cx="93245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>
                <a:solidFill>
                  <a:srgbClr val="FF0000"/>
                </a:solidFill>
              </a:rPr>
              <a:t>       </a:t>
            </a:r>
            <a:r>
              <a:rPr lang="en-MY" sz="2800" b="1" dirty="0" smtClean="0">
                <a:solidFill>
                  <a:srgbClr val="FF0000"/>
                </a:solidFill>
              </a:rPr>
              <a:t>3</a:t>
            </a:r>
            <a:r>
              <a:rPr lang="en-MY" sz="2800" b="1" dirty="0">
                <a:solidFill>
                  <a:srgbClr val="FF0000"/>
                </a:solidFill>
              </a:rPr>
              <a:t>. Secondary prevention </a:t>
            </a:r>
            <a:endParaRPr lang="en-MY" sz="2800" b="1" dirty="0" smtClean="0">
              <a:solidFill>
                <a:srgbClr val="FF0000"/>
              </a:solidFill>
            </a:endParaRPr>
          </a:p>
          <a:p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2400" dirty="0" smtClean="0">
                <a:latin typeface="Garamond" pitchFamily="18" charset="0"/>
              </a:rPr>
              <a:t>Secondary </a:t>
            </a:r>
            <a:r>
              <a:rPr lang="en-MY" sz="2400" dirty="0">
                <a:latin typeface="Garamond" pitchFamily="18" charset="0"/>
              </a:rPr>
              <a:t>prevention can be defined </a:t>
            </a:r>
            <a:r>
              <a:rPr lang="en-MY" sz="2400" dirty="0" smtClean="0">
                <a:latin typeface="Garamond" pitchFamily="18" charset="0"/>
              </a:rPr>
              <a:t>as</a:t>
            </a:r>
          </a:p>
          <a:p>
            <a:pPr algn="ctr"/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  "action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which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halts the progress of a disease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at its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incipient stage</a:t>
            </a:r>
          </a:p>
          <a:p>
            <a:pPr algn="ctr"/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 and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prevents complications</a:t>
            </a:r>
            <a:r>
              <a:rPr lang="en-MY" sz="2400" dirty="0">
                <a:latin typeface="Garamond" pitchFamily="18" charset="0"/>
              </a:rPr>
              <a:t>". </a:t>
            </a:r>
            <a:endParaRPr lang="en-MY" sz="2400" dirty="0" smtClean="0">
              <a:latin typeface="Garamond" pitchFamily="18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It </a:t>
            </a:r>
            <a:r>
              <a:rPr lang="en-US" sz="2400" b="1" dirty="0">
                <a:latin typeface="Garamond" pitchFamily="18" charset="0"/>
                <a:cs typeface="Arial" charset="0"/>
              </a:rPr>
              <a:t>include actions</a:t>
            </a:r>
            <a:r>
              <a:rPr lang="en-US" sz="2400" dirty="0">
                <a:latin typeface="Garamond" pitchFamily="18" charset="0"/>
                <a:cs typeface="Arial" charset="0"/>
              </a:rPr>
              <a:t> which </a:t>
            </a:r>
            <a:r>
              <a:rPr lang="en-US" sz="2400" b="1" dirty="0">
                <a:latin typeface="Garamond" pitchFamily="18" charset="0"/>
                <a:cs typeface="Arial" charset="0"/>
              </a:rPr>
              <a:t>hinders the progress</a:t>
            </a:r>
            <a:r>
              <a:rPr lang="en-US" sz="2400" dirty="0">
                <a:latin typeface="Garamond" pitchFamily="18" charset="0"/>
                <a:cs typeface="Arial" charset="0"/>
              </a:rPr>
              <a:t> of a disease </a:t>
            </a:r>
            <a:endParaRPr lang="en-US" sz="2400" dirty="0" smtClean="0">
              <a:latin typeface="Garamond" pitchFamily="18" charset="0"/>
              <a:cs typeface="Arial" charset="0"/>
            </a:endParaRPr>
          </a:p>
          <a:p>
            <a:pPr algn="ctr"/>
            <a:r>
              <a:rPr lang="en-US" sz="2400" b="1" dirty="0" smtClean="0">
                <a:latin typeface="Garamond" pitchFamily="18" charset="0"/>
                <a:cs typeface="Arial" charset="0"/>
              </a:rPr>
              <a:t>at </a:t>
            </a:r>
            <a:r>
              <a:rPr lang="en-US" sz="2400" b="1" dirty="0">
                <a:latin typeface="Garamond" pitchFamily="18" charset="0"/>
                <a:cs typeface="Arial" charset="0"/>
              </a:rPr>
              <a:t>the early stage</a:t>
            </a:r>
            <a:r>
              <a:rPr lang="en-US" sz="2400" dirty="0">
                <a:latin typeface="Garamond" pitchFamily="18" charset="0"/>
                <a:cs typeface="Arial" charset="0"/>
              </a:rPr>
              <a:t> and </a:t>
            </a:r>
            <a:r>
              <a:rPr lang="en-US" sz="2400" b="1" dirty="0">
                <a:latin typeface="Garamond" pitchFamily="18" charset="0"/>
                <a:cs typeface="Arial" charset="0"/>
              </a:rPr>
              <a:t>prevent complications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400" dirty="0" smtClean="0">
                <a:latin typeface="Garamond" pitchFamily="18" charset="0"/>
              </a:rPr>
              <a:t>        </a:t>
            </a:r>
            <a:r>
              <a:rPr lang="en-MY" sz="2400" b="1" dirty="0" smtClean="0">
                <a:solidFill>
                  <a:srgbClr val="CC0066"/>
                </a:solidFill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CC0066"/>
                </a:solidFill>
                <a:latin typeface="Garamond" pitchFamily="18" charset="0"/>
              </a:rPr>
              <a:t>specific interventions are </a:t>
            </a:r>
            <a:endParaRPr lang="en-MY" sz="2400" b="1" dirty="0" smtClean="0">
              <a:solidFill>
                <a:srgbClr val="CC0066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</a:rPr>
              <a:t>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Early diagnosis </a:t>
            </a:r>
            <a:r>
              <a:rPr lang="en-MY" sz="2400" dirty="0">
                <a:solidFill>
                  <a:schemeClr val="tx2"/>
                </a:solidFill>
                <a:latin typeface="Garamond" pitchFamily="18" charset="0"/>
              </a:rPr>
              <a:t>{e.g</a:t>
            </a:r>
            <a:r>
              <a:rPr lang="en-MY" sz="2400" dirty="0" smtClean="0">
                <a:solidFill>
                  <a:schemeClr val="tx2"/>
                </a:solidFill>
                <a:latin typeface="Garamond" pitchFamily="18" charset="0"/>
              </a:rPr>
              <a:t>. screening </a:t>
            </a:r>
            <a:r>
              <a:rPr lang="en-MY" sz="2400" dirty="0">
                <a:solidFill>
                  <a:schemeClr val="tx2"/>
                </a:solidFill>
                <a:latin typeface="Garamond" pitchFamily="18" charset="0"/>
              </a:rPr>
              <a:t>tests, case </a:t>
            </a:r>
            <a:r>
              <a:rPr lang="en-MY" sz="2400" dirty="0" smtClean="0">
                <a:solidFill>
                  <a:schemeClr val="tx2"/>
                </a:solidFill>
                <a:latin typeface="Garamond" pitchFamily="18" charset="0"/>
              </a:rPr>
              <a:t>finding programmes</a:t>
            </a:r>
            <a:r>
              <a:rPr lang="en-MY" sz="2400" dirty="0">
                <a:solidFill>
                  <a:schemeClr val="tx2"/>
                </a:solidFill>
                <a:latin typeface="Garamond" pitchFamily="18" charset="0"/>
              </a:rPr>
              <a:t>) </a:t>
            </a:r>
            <a:r>
              <a:rPr lang="en-MY" sz="2400" b="1" dirty="0">
                <a:latin typeface="Garamond" pitchFamily="18" charset="0"/>
              </a:rPr>
              <a:t>and</a:t>
            </a:r>
            <a:endParaRPr lang="en-MY" sz="2400" b="1" dirty="0" smtClean="0">
              <a:latin typeface="Garamond" pitchFamily="18" charset="0"/>
            </a:endParaRPr>
          </a:p>
          <a:p>
            <a:pPr marL="342900" lvl="2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Adequate treatment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before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irreversible pathological changes have taken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place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By </a:t>
            </a:r>
            <a:r>
              <a:rPr lang="en-MY" sz="2400" b="1" dirty="0">
                <a:latin typeface="Garamond" pitchFamily="18" charset="0"/>
              </a:rPr>
              <a:t>early diagnosis and adequate treatment</a:t>
            </a:r>
            <a:r>
              <a:rPr lang="en-MY" sz="2400" b="1" dirty="0" smtClean="0"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secondary prevention attempts </a:t>
            </a:r>
            <a:r>
              <a:rPr lang="en-MY" sz="2400" b="1" dirty="0">
                <a:latin typeface="Garamond" pitchFamily="18" charset="0"/>
              </a:rPr>
              <a:t>to 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Arrest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disease process;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Treating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it before irreversible </a:t>
            </a:r>
            <a:r>
              <a:rPr lang="en-MY" sz="2400" dirty="0">
                <a:latin typeface="Garamond" pitchFamily="18" charset="0"/>
              </a:rPr>
              <a:t>pathological changes </a:t>
            </a:r>
            <a:r>
              <a:rPr lang="en-MY" sz="2400" dirty="0" smtClean="0">
                <a:latin typeface="Garamond" pitchFamily="18" charset="0"/>
              </a:rPr>
              <a:t>have taken </a:t>
            </a:r>
            <a:r>
              <a:rPr lang="en-MY" sz="2400" dirty="0">
                <a:latin typeface="Garamond" pitchFamily="18" charset="0"/>
              </a:rPr>
              <a:t>place;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Restore health by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seeking out unrecognized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disease and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Reverse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communicability of infectious </a:t>
            </a:r>
            <a:r>
              <a:rPr lang="en-MY" sz="2400" dirty="0">
                <a:latin typeface="Garamond" pitchFamily="18" charset="0"/>
              </a:rPr>
              <a:t>diseases</a:t>
            </a:r>
            <a:endParaRPr lang="en-MY" sz="24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MY" sz="2400" dirty="0" smtClean="0"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868144" y="6383814"/>
            <a:ext cx="32758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bg1"/>
                </a:solidFill>
                <a:latin typeface="Garamond" pitchFamily="18" charset="0"/>
              </a:rPr>
              <a:t>Protect others in the community </a:t>
            </a:r>
            <a:endParaRPr lang="en-MY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8E0-0CEA-46AE-BC34-B87D18BE6689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11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579326"/>
            <a:ext cx="95770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200" b="1" dirty="0" smtClean="0">
                <a:solidFill>
                  <a:srgbClr val="002060"/>
                </a:solidFill>
                <a:latin typeface="Garamond" pitchFamily="18" charset="0"/>
              </a:rPr>
              <a:t>It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may also </a:t>
            </a:r>
            <a:r>
              <a:rPr lang="en-MY" sz="2200" b="1" dirty="0" smtClean="0">
                <a:solidFill>
                  <a:srgbClr val="FF0000"/>
                </a:solidFill>
                <a:latin typeface="Garamond" pitchFamily="18" charset="0"/>
              </a:rPr>
              <a:t>Protect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</a:rPr>
              <a:t>others in the communit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y from acquiring the </a:t>
            </a:r>
            <a:r>
              <a:rPr lang="en-MY" sz="2200" b="1" dirty="0" smtClean="0">
                <a:solidFill>
                  <a:srgbClr val="002060"/>
                </a:solidFill>
                <a:latin typeface="Garamond" pitchFamily="18" charset="0"/>
              </a:rPr>
              <a:t>infection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</a:rPr>
              <a:t>thus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provide, at once,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secondary prevention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for the </a:t>
            </a:r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</a:rPr>
              <a:t>infected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individuals and primary prevention for their potential contacts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Secondary </a:t>
            </a:r>
            <a:r>
              <a:rPr lang="en-MY" sz="2600" b="1" dirty="0">
                <a:latin typeface="Garamond" pitchFamily="18" charset="0"/>
              </a:rPr>
              <a:t>prevention is largely the domain of clinical </a:t>
            </a:r>
            <a:r>
              <a:rPr lang="en-MY" sz="2600" b="1" dirty="0" smtClean="0">
                <a:latin typeface="Garamond" pitchFamily="18" charset="0"/>
              </a:rPr>
              <a:t>medicine</a:t>
            </a: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      Early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diagnosis and treatment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dirty="0" smtClean="0">
                <a:latin typeface="Garamond" pitchFamily="18" charset="0"/>
              </a:rPr>
              <a:t>   WHO </a:t>
            </a:r>
            <a:r>
              <a:rPr lang="en-MY" sz="2400" dirty="0">
                <a:latin typeface="Garamond" pitchFamily="18" charset="0"/>
              </a:rPr>
              <a:t>Expert Committee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defined early detection </a:t>
            </a:r>
            <a:r>
              <a:rPr lang="en-MY" sz="2400" dirty="0" smtClean="0">
                <a:latin typeface="Garamond" pitchFamily="18" charset="0"/>
              </a:rPr>
              <a:t>as </a:t>
            </a:r>
            <a:endParaRPr lang="en-MY" sz="2400" dirty="0">
              <a:latin typeface="Garamond" pitchFamily="18" charset="0"/>
            </a:endParaRPr>
          </a:p>
          <a:p>
            <a:pPr algn="ctr"/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the detection of disturbances of mechanism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while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biochemica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l,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  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morphological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,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functional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</a:rPr>
              <a:t>changes are still reversible." </a:t>
            </a:r>
          </a:p>
          <a:p>
            <a:r>
              <a:rPr lang="en-MY" sz="2400" dirty="0" smtClean="0">
                <a:latin typeface="Garamond" pitchFamily="18" charset="0"/>
              </a:rPr>
              <a:t>         Thus</a:t>
            </a:r>
            <a:r>
              <a:rPr lang="en-MY" sz="2400" dirty="0">
                <a:latin typeface="Garamond" pitchFamily="18" charset="0"/>
              </a:rPr>
              <a:t>, in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order to prevent overt disease </a:t>
            </a:r>
            <a:r>
              <a:rPr lang="en-MY" sz="2400" b="1" dirty="0">
                <a:latin typeface="Garamond" pitchFamily="18" charset="0"/>
              </a:rPr>
              <a:t>or disablement, </a:t>
            </a:r>
            <a:endParaRPr lang="en-MY" sz="24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The </a:t>
            </a:r>
            <a:r>
              <a:rPr lang="en-MY" sz="2400" b="1" dirty="0">
                <a:latin typeface="Garamond" pitchFamily="18" charset="0"/>
              </a:rPr>
              <a:t>criteria of diagnosis should, if possible, be based on </a:t>
            </a:r>
            <a:r>
              <a:rPr lang="en-MY" sz="2400" b="1" dirty="0" smtClean="0">
                <a:latin typeface="Garamond" pitchFamily="18" charset="0"/>
              </a:rPr>
              <a:t>early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   biochemical</a:t>
            </a:r>
            <a:r>
              <a:rPr lang="en-MY" sz="2400" b="1" dirty="0">
                <a:latin typeface="Garamond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      morphological </a:t>
            </a:r>
            <a:r>
              <a:rPr lang="en-MY" sz="2400" b="1" dirty="0">
                <a:latin typeface="Garamond" pitchFamily="18" charset="0"/>
              </a:rPr>
              <a:t>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  functional </a:t>
            </a:r>
            <a:r>
              <a:rPr lang="en-MY" sz="2400" b="1" dirty="0">
                <a:latin typeface="Garamond" pitchFamily="18" charset="0"/>
              </a:rPr>
              <a:t>changes </a:t>
            </a:r>
            <a:endParaRPr lang="en-US" sz="2600" b="1" dirty="0" smtClean="0">
              <a:latin typeface="Garamond" pitchFamily="18" charset="0"/>
            </a:endParaRPr>
          </a:p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  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This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is of particular importance in chronic diseases</a:t>
            </a:r>
            <a:r>
              <a:rPr lang="en-MY" sz="2400" b="1" dirty="0">
                <a:latin typeface="Garamond" pitchFamily="18" charset="0"/>
              </a:rPr>
              <a:t>.</a:t>
            </a: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   Early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detection and treatment are the main interventions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of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           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disease control. </a:t>
            </a:r>
            <a:r>
              <a:rPr lang="en-MY" sz="2400" b="1" dirty="0" smtClean="0">
                <a:solidFill>
                  <a:srgbClr val="00B050"/>
                </a:solidFill>
                <a:latin typeface="Garamond" pitchFamily="18" charset="0"/>
              </a:rPr>
              <a:t>SCREENING</a:t>
            </a:r>
            <a:endParaRPr lang="en-MY" sz="24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872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Secondary prevention    Cont</a:t>
            </a:r>
            <a:r>
              <a:rPr lang="en-MY" sz="2400" dirty="0" smtClean="0">
                <a:solidFill>
                  <a:srgbClr val="FF0000"/>
                </a:solidFill>
              </a:rPr>
              <a:t>. .. 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3419872" y="4583071"/>
            <a:ext cx="5004048" cy="954107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that precede the occurrence of manifest signs and symptoms.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2853080" y="4495990"/>
            <a:ext cx="1133583" cy="1128267"/>
          </a:xfrm>
          <a:prstGeom prst="rightBrace">
            <a:avLst>
              <a:gd name="adj1" fmla="val 8333"/>
              <a:gd name="adj2" fmla="val 4877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100-78D8-491B-B9CE-698B05786422}" type="datetime1">
              <a:rPr lang="en-MY" smtClean="0"/>
              <a:t>8/11/2020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19" y="496482"/>
            <a:ext cx="89052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earlier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a disease is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diagnosed and treated </a:t>
            </a:r>
            <a:endParaRPr lang="en-MY" sz="26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better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it is from the point of view of prognosis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and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preventing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the occurrence of further cases 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secondary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cases) or any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long-term disability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Early diagnosis and treatment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though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not as effective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economical a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s "primary prevention</a:t>
            </a:r>
            <a:r>
              <a:rPr lang="en-MY" sz="2600" dirty="0" smtClean="0">
                <a:latin typeface="Garamond" pitchFamily="18" charset="0"/>
              </a:rPr>
              <a:t>"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MY" sz="2600" dirty="0" smtClean="0">
                <a:latin typeface="Garamond" pitchFamily="18" charset="0"/>
              </a:rPr>
              <a:t>may be </a:t>
            </a:r>
            <a:r>
              <a:rPr lang="en-MY" sz="2600" b="1" dirty="0" smtClean="0">
                <a:latin typeface="Garamond" pitchFamily="18" charset="0"/>
              </a:rPr>
              <a:t>critically importan</a:t>
            </a:r>
            <a:r>
              <a:rPr lang="en-MY" sz="2600" dirty="0" smtClean="0">
                <a:latin typeface="Garamond" pitchFamily="18" charset="0"/>
              </a:rPr>
              <a:t>t in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reducing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the high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morbidity </a:t>
            </a:r>
            <a:r>
              <a:rPr lang="en-MY" sz="2600" dirty="0" smtClean="0">
                <a:solidFill>
                  <a:schemeClr val="accent1"/>
                </a:solidFill>
                <a:latin typeface="Garamond" pitchFamily="18" charset="0"/>
              </a:rPr>
              <a:t>and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mortality </a:t>
            </a:r>
            <a:r>
              <a:rPr lang="en-MY" sz="2600" b="1" dirty="0" smtClean="0">
                <a:latin typeface="Garamond" pitchFamily="18" charset="0"/>
              </a:rPr>
              <a:t>in certain diseases such </a:t>
            </a:r>
            <a:r>
              <a:rPr lang="en-MY" sz="2600" b="1" i="1" dirty="0" smtClean="0">
                <a:latin typeface="Garamond" pitchFamily="18" charset="0"/>
              </a:rPr>
              <a:t>as essential hypertension, cancer cervix and breast cancer.</a:t>
            </a:r>
          </a:p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Early effective therapy </a:t>
            </a:r>
            <a:r>
              <a:rPr lang="en-MY" sz="2600" b="1" dirty="0" smtClean="0">
                <a:latin typeface="Garamond" pitchFamily="18" charset="0"/>
              </a:rPr>
              <a:t>has made it possible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shorten </a:t>
            </a:r>
            <a:r>
              <a:rPr lang="en-MY" sz="2600" b="1" dirty="0" smtClean="0">
                <a:latin typeface="Garamond" pitchFamily="18" charset="0"/>
              </a:rPr>
              <a:t>considerably the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period of communicability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600" b="1" dirty="0" smtClean="0">
                <a:latin typeface="Garamond" pitchFamily="18" charset="0"/>
              </a:rPr>
              <a:t> and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reduce</a:t>
            </a:r>
            <a:r>
              <a:rPr lang="en-MY" sz="2600" b="1" dirty="0" smtClean="0">
                <a:latin typeface="Garamond" pitchFamily="18" charset="0"/>
              </a:rPr>
              <a:t> the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mortality</a:t>
            </a:r>
            <a:r>
              <a:rPr lang="en-MY" sz="2600" b="1" dirty="0" smtClean="0">
                <a:latin typeface="Garamond" pitchFamily="18" charset="0"/>
              </a:rPr>
              <a:t> from acute communicable diseases</a:t>
            </a:r>
            <a:r>
              <a:rPr lang="en-MY" sz="2600" dirty="0" smtClean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6069" y="-1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Secondary prevention    Cont. .. 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0E45-7486-49CA-8BBF-838CF3916A29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45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52" y="764704"/>
            <a:ext cx="88520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The drawback of secondary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prevention is that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patient has already been subject to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mental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distress</a:t>
            </a:r>
            <a:r>
              <a:rPr lang="en-MY" sz="2600" dirty="0" smtClean="0">
                <a:latin typeface="Garamond" pitchFamily="18" charset="0"/>
              </a:rPr>
              <a:t>,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physical pain</a:t>
            </a:r>
            <a:r>
              <a:rPr lang="en-MY" sz="2600" b="1" dirty="0">
                <a:latin typeface="Garamond" pitchFamily="18" charset="0"/>
              </a:rPr>
              <a:t>; and the community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to loss of productivity</a:t>
            </a:r>
            <a:r>
              <a:rPr lang="en-MY" sz="26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These situations are not </a:t>
            </a:r>
            <a:r>
              <a:rPr lang="en-MY" sz="2600" dirty="0" smtClean="0">
                <a:latin typeface="Garamond" pitchFamily="18" charset="0"/>
              </a:rPr>
              <a:t>happen in </a:t>
            </a:r>
            <a:r>
              <a:rPr lang="en-MY" sz="2600" dirty="0">
                <a:latin typeface="Garamond" pitchFamily="18" charset="0"/>
              </a:rPr>
              <a:t>primary prevention.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Secondary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prevention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is an imperfect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tool in the control of transmission of diseas</a:t>
            </a:r>
            <a:r>
              <a:rPr lang="en-MY" sz="2600" dirty="0">
                <a:latin typeface="Garamond" pitchFamily="18" charset="0"/>
              </a:rPr>
              <a:t>e.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It is often more expensive </a:t>
            </a:r>
            <a:r>
              <a:rPr lang="en-MY" sz="2600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less effective than primary prevention</a:t>
            </a:r>
            <a:r>
              <a:rPr lang="en-MY" sz="2800" dirty="0">
                <a:latin typeface="Garamond" pitchFamily="18" charset="0"/>
              </a:rPr>
              <a:t>. </a:t>
            </a:r>
            <a:r>
              <a:rPr lang="en-MY" sz="2800" b="1" dirty="0" smtClean="0">
                <a:latin typeface="Garamond" pitchFamily="18" charset="0"/>
              </a:rPr>
              <a:t>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872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3. Secondary </a:t>
            </a:r>
            <a:r>
              <a:rPr lang="en-MY" sz="2400" dirty="0" smtClean="0"/>
              <a:t>prevention    Cont. .. </a:t>
            </a:r>
            <a:endParaRPr lang="en-MY" sz="2400" dirty="0"/>
          </a:p>
        </p:txBody>
      </p:sp>
      <p:sp>
        <p:nvSpPr>
          <p:cNvPr id="4" name="Right Arrow 3"/>
          <p:cNvSpPr/>
          <p:nvPr/>
        </p:nvSpPr>
        <p:spPr>
          <a:xfrm>
            <a:off x="8100392" y="58145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B1C-9779-400D-A227-92FCBA05D450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35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      4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. Tertiary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prevention</a:t>
            </a: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       Disability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limitation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When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a patient reports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late in the pathogenesis phase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, 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  the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mode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of intervention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is disability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limitation.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objective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of this intervention is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to prevent or halt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  transition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of the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disease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process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impairment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to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handicap</a:t>
            </a:r>
          </a:p>
          <a:p>
            <a:r>
              <a:rPr lang="en-MY" sz="2000" b="1" i="1" dirty="0" smtClean="0">
                <a:latin typeface="Garamond" pitchFamily="18" charset="0"/>
              </a:rPr>
              <a:t>When </a:t>
            </a:r>
            <a:r>
              <a:rPr lang="en-MY" sz="2000" b="1" i="1" dirty="0">
                <a:latin typeface="Garamond" pitchFamily="18" charset="0"/>
              </a:rPr>
              <a:t>the disease process has advanced beyond its early stages</a:t>
            </a:r>
            <a:r>
              <a:rPr lang="en-MY" sz="2000" b="1" i="1" dirty="0" smtClean="0">
                <a:latin typeface="Garamond" pitchFamily="18" charset="0"/>
              </a:rPr>
              <a:t>,</a:t>
            </a:r>
          </a:p>
          <a:p>
            <a:r>
              <a:rPr lang="en-MY" sz="2000" b="1" i="1" dirty="0" smtClean="0">
                <a:latin typeface="Garamond" pitchFamily="18" charset="0"/>
              </a:rPr>
              <a:t> </a:t>
            </a:r>
            <a:r>
              <a:rPr lang="en-MY" sz="2000" b="1" i="1" dirty="0">
                <a:latin typeface="Garamond" pitchFamily="18" charset="0"/>
              </a:rPr>
              <a:t>it is still </a:t>
            </a:r>
            <a:r>
              <a:rPr lang="en-MY" sz="2000" b="1" i="1" dirty="0" smtClean="0">
                <a:latin typeface="Garamond" pitchFamily="18" charset="0"/>
              </a:rPr>
              <a:t>possible </a:t>
            </a:r>
            <a:r>
              <a:rPr lang="en-MY" sz="2000" b="1" i="1" dirty="0">
                <a:latin typeface="Garamond" pitchFamily="18" charset="0"/>
              </a:rPr>
              <a:t>to accomplish prevention by what might be </a:t>
            </a:r>
            <a:r>
              <a:rPr lang="en-MY" sz="2000" b="1" i="1" dirty="0" smtClean="0">
                <a:latin typeface="Garamond" pitchFamily="18" charset="0"/>
              </a:rPr>
              <a:t>called</a:t>
            </a:r>
            <a:endParaRPr lang="en-MY" sz="2000" b="1" i="1" dirty="0">
              <a:latin typeface="Garamond" pitchFamily="18" charset="0"/>
            </a:endParaRPr>
          </a:p>
          <a:p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tertiary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prevention</a:t>
            </a:r>
            <a:r>
              <a:rPr lang="en-MY" sz="2400" b="1" dirty="0" smtClean="0">
                <a:latin typeface="Garamond" pitchFamily="18" charset="0"/>
              </a:rPr>
              <a:t>".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It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signifies intervention in the late pathogenesis phase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 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Tertiary prevention</a:t>
            </a:r>
            <a:r>
              <a:rPr lang="en-MY" sz="2800" dirty="0">
                <a:latin typeface="Garamond" pitchFamily="18" charset="0"/>
              </a:rPr>
              <a:t> can be </a:t>
            </a:r>
            <a:r>
              <a:rPr lang="en-MY" sz="2800" b="1" dirty="0">
                <a:latin typeface="Garamond" pitchFamily="18" charset="0"/>
              </a:rPr>
              <a:t>defined as 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  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all measures available 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reduce or limit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impairments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and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disabilities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, minimize suffering caused by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this health problem </a:t>
            </a:r>
            <a:r>
              <a:rPr lang="en-MY" sz="2000" i="1" dirty="0" smtClean="0">
                <a:latin typeface="Garamond" pitchFamily="18" charset="0"/>
              </a:rPr>
              <a:t>may </a:t>
            </a:r>
            <a:r>
              <a:rPr lang="en-MY" sz="2000" i="1" dirty="0">
                <a:latin typeface="Garamond" pitchFamily="18" charset="0"/>
              </a:rPr>
              <a:t>prevent </a:t>
            </a:r>
            <a:r>
              <a:rPr lang="en-MY" sz="2000" i="1" dirty="0" smtClean="0">
                <a:latin typeface="Garamond" pitchFamily="18" charset="0"/>
              </a:rPr>
              <a:t> and </a:t>
            </a:r>
            <a:r>
              <a:rPr lang="en-MY" sz="2000" i="1" dirty="0">
                <a:latin typeface="Garamond" pitchFamily="18" charset="0"/>
              </a:rPr>
              <a:t>limit disability.</a:t>
            </a:r>
          </a:p>
          <a:p>
            <a:pPr>
              <a:buFont typeface="Wingdings" pitchFamily="2" charset="2"/>
              <a:buChar char="q"/>
            </a:pPr>
            <a:r>
              <a:rPr lang="en-US" sz="2400" b="1" u="sng" dirty="0">
                <a:solidFill>
                  <a:srgbClr val="8A2E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The aim of tertiary prevention is: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To limit impairment and disability.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To decrease suffering 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To promote the patient adjustment to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rehabilitation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04E-286F-493E-88E8-3E102E64080A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21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17" y="12106"/>
            <a:ext cx="9144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. Rehabilitation</a:t>
            </a:r>
          </a:p>
          <a:p>
            <a:r>
              <a:rPr lang="en-MY" sz="2400" dirty="0" smtClean="0">
                <a:latin typeface="Garamond" pitchFamily="18" charset="0"/>
              </a:rPr>
              <a:t>defined as "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the combined and coordinated use of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medical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social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educationa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l and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vocationa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l measures for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training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and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retraining t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he individual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to the highest possible level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of functional ability" </a:t>
            </a:r>
          </a:p>
          <a:p>
            <a:r>
              <a:rPr lang="en-MY" sz="2600" b="1" dirty="0" smtClean="0">
                <a:latin typeface="Garamond" pitchFamily="18" charset="0"/>
              </a:rPr>
              <a:t>It includes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all measures </a:t>
            </a:r>
            <a:r>
              <a:rPr lang="en-MY" sz="2600" b="1" dirty="0" smtClean="0">
                <a:latin typeface="Garamond" pitchFamily="18" charset="0"/>
              </a:rPr>
              <a:t>aimed at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reducing the impact </a:t>
            </a:r>
            <a:r>
              <a:rPr lang="en-MY" sz="2600" b="1" dirty="0" smtClean="0">
                <a:latin typeface="Garamond" pitchFamily="18" charset="0"/>
              </a:rPr>
              <a:t>of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disabling and handicapping </a:t>
            </a:r>
            <a:r>
              <a:rPr lang="en-MY" sz="2600" b="1" dirty="0" smtClean="0">
                <a:latin typeface="Garamond" pitchFamily="18" charset="0"/>
              </a:rPr>
              <a:t>conditions and at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enabling</a:t>
            </a:r>
            <a:r>
              <a:rPr lang="en-MY" sz="2600" b="1" dirty="0" smtClean="0">
                <a:latin typeface="Garamond" pitchFamily="18" charset="0"/>
              </a:rPr>
              <a:t> the disabled and handicapped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to achieve social integration </a:t>
            </a:r>
            <a:endParaRPr lang="en-MY" sz="2600" i="1" dirty="0">
              <a:latin typeface="Garamond" pitchFamily="18" charset="0"/>
            </a:endParaRPr>
          </a:p>
          <a:p>
            <a:r>
              <a:rPr lang="en-MY" sz="2600" dirty="0">
                <a:latin typeface="Garamond" pitchFamily="18" charset="0"/>
              </a:rPr>
              <a:t>(a</a:t>
            </a:r>
            <a:r>
              <a:rPr lang="en-MY" sz="2400" dirty="0">
                <a:latin typeface="Garamond" pitchFamily="18" charset="0"/>
              </a:rPr>
              <a:t>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Medical rehabilitation 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- restoration of function</a:t>
            </a:r>
            <a:r>
              <a:rPr lang="en-MY" sz="2400" dirty="0">
                <a:latin typeface="Garamond" pitchFamily="18" charset="0"/>
              </a:rPr>
              <a:t>.</a:t>
            </a:r>
          </a:p>
          <a:p>
            <a:r>
              <a:rPr lang="en-MY" sz="2400" dirty="0">
                <a:latin typeface="Garamond" pitchFamily="18" charset="0"/>
              </a:rPr>
              <a:t>(b)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Vocational rehabilitation </a:t>
            </a:r>
            <a:r>
              <a:rPr lang="en-MY" sz="2400" dirty="0">
                <a:latin typeface="Garamond" pitchFamily="18" charset="0"/>
              </a:rPr>
              <a:t>-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restoration of the capacity to earn a livelihood.</a:t>
            </a:r>
          </a:p>
          <a:p>
            <a:r>
              <a:rPr lang="en-MY" sz="2400" dirty="0">
                <a:latin typeface="Garamond" pitchFamily="18" charset="0"/>
              </a:rPr>
              <a:t>(c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Social rehabilitation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- restoration of family and social relationships.</a:t>
            </a:r>
          </a:p>
          <a:p>
            <a:r>
              <a:rPr lang="en-MY" sz="2400" dirty="0">
                <a:latin typeface="Garamond" pitchFamily="18" charset="0"/>
              </a:rPr>
              <a:t>(d)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Psychological rehabilitation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restoration of personal dignity and confidence.</a:t>
            </a:r>
            <a:endParaRPr lang="en-US" sz="2400" b="1" u="sng" dirty="0">
              <a:solidFill>
                <a:srgbClr val="0070C0"/>
              </a:solidFill>
              <a:latin typeface="Garamond" pitchFamily="18" charset="0"/>
              <a:cs typeface="Arial" charset="0"/>
            </a:endParaRPr>
          </a:p>
          <a:p>
            <a:endParaRPr lang="en-US" sz="2600" i="1" dirty="0" smtClean="0">
              <a:latin typeface="Garamond" pitchFamily="18" charset="0"/>
            </a:endParaRPr>
          </a:p>
          <a:p>
            <a:endParaRPr lang="en-US" sz="2600" i="1" dirty="0">
              <a:latin typeface="Garamond" pitchFamily="18" charset="0"/>
            </a:endParaRPr>
          </a:p>
          <a:p>
            <a:endParaRPr lang="en-US" sz="2600" i="1" dirty="0" smtClean="0">
              <a:latin typeface="Garamond" pitchFamily="18" charset="0"/>
            </a:endParaRPr>
          </a:p>
          <a:p>
            <a:endParaRPr lang="en-US" sz="2600" i="1" dirty="0">
              <a:latin typeface="Garamond" pitchFamily="18" charset="0"/>
            </a:endParaRPr>
          </a:p>
          <a:p>
            <a:endParaRPr lang="en-US" sz="2600" i="1" dirty="0" smtClean="0">
              <a:latin typeface="Garamond" pitchFamily="18" charset="0"/>
            </a:endParaRPr>
          </a:p>
          <a:p>
            <a:endParaRPr lang="en-MY" sz="2600" i="1" dirty="0" smtClean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9A13-10AB-4611-91E6-51426205EED1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3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01434"/>
            <a:ext cx="88877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latin typeface="Garamond" pitchFamily="18" charset="0"/>
              </a:rPr>
              <a:t>Concept of disability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2200" dirty="0" smtClean="0">
                <a:latin typeface="Garamond" pitchFamily="18" charset="0"/>
              </a:rPr>
              <a:t>The sequence of events leading to disability and handicap have been stated</a:t>
            </a:r>
          </a:p>
          <a:p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200" dirty="0" smtClean="0">
                <a:latin typeface="Garamond" pitchFamily="18" charset="0"/>
              </a:rPr>
              <a:t>as follows </a:t>
            </a:r>
            <a:r>
              <a:rPr lang="en-MY" sz="2600" i="1" dirty="0" smtClean="0">
                <a:latin typeface="Garamond" pitchFamily="18" charset="0"/>
              </a:rPr>
              <a:t>: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Disease ~ impairment ~ disability ~ handicap </a:t>
            </a:r>
          </a:p>
          <a:p>
            <a:r>
              <a:rPr lang="en-MY" sz="2600" dirty="0" smtClean="0">
                <a:latin typeface="Garamond" pitchFamily="18" charset="0"/>
              </a:rPr>
              <a:t>The WHO has defined these terms as follows:</a:t>
            </a:r>
          </a:p>
          <a:p>
            <a:pPr marL="571500" indent="-571500">
              <a:buAutoNum type="romanLcParenBoth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Impairment </a:t>
            </a:r>
            <a:r>
              <a:rPr lang="en-MY" sz="2400" dirty="0" smtClean="0">
                <a:latin typeface="Garamond" pitchFamily="18" charset="0"/>
              </a:rPr>
              <a:t>: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"any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loss or abnormality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of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psychological,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physiological or anatomical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structure or function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"</a:t>
            </a:r>
            <a:r>
              <a:rPr lang="en-MY" sz="2600" dirty="0" smtClean="0">
                <a:latin typeface="Garamond" pitchFamily="18" charset="0"/>
              </a:rPr>
              <a:t>, </a:t>
            </a:r>
            <a:r>
              <a:rPr lang="en-MY" sz="2000" i="1" dirty="0" smtClean="0">
                <a:latin typeface="Garamond" pitchFamily="18" charset="0"/>
              </a:rPr>
              <a:t>e.g., loss of foot, defective vision or mental retardation.</a:t>
            </a:r>
          </a:p>
          <a:p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An impairment may </a:t>
            </a:r>
            <a:r>
              <a:rPr lang="en-MY" sz="2400" dirty="0" smtClean="0">
                <a:latin typeface="Garamond" pitchFamily="18" charset="0"/>
              </a:rPr>
              <a:t>be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visible or invisible</a:t>
            </a:r>
            <a:r>
              <a:rPr lang="en-MY" sz="2400" dirty="0" smtClean="0">
                <a:latin typeface="Garamond" pitchFamily="18" charset="0"/>
              </a:rPr>
              <a:t>,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temporary or permanent</a:t>
            </a:r>
            <a:r>
              <a:rPr lang="en-MY" sz="2400" dirty="0" smtClean="0">
                <a:latin typeface="Garamond" pitchFamily="18" charset="0"/>
              </a:rPr>
              <a:t>, 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</a:rPr>
              <a:t>progressive or regressive</a:t>
            </a:r>
            <a:r>
              <a:rPr lang="en-MY" sz="2600" dirty="0" smtClean="0">
                <a:latin typeface="Garamond" pitchFamily="18" charset="0"/>
              </a:rPr>
              <a:t>. </a:t>
            </a:r>
            <a:endParaRPr lang="en-MY" sz="2600" b="1" dirty="0" smtClean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3933056"/>
            <a:ext cx="86716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(ii)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Disability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Because of an impairment, the affected person may be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unable to carry out certain activities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considered normal for his age, sex</a:t>
            </a:r>
            <a:r>
              <a:rPr lang="en-MY" sz="2400" dirty="0">
                <a:latin typeface="Garamond" pitchFamily="18" charset="0"/>
              </a:rPr>
              <a:t>, etc. </a:t>
            </a:r>
          </a:p>
          <a:p>
            <a:r>
              <a:rPr lang="en-MY" sz="2400" b="1" dirty="0">
                <a:latin typeface="Garamond" pitchFamily="18" charset="0"/>
              </a:rPr>
              <a:t>This inability to carry out certain activities is termed 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disability". </a:t>
            </a:r>
          </a:p>
          <a:p>
            <a:r>
              <a:rPr lang="en-MY" sz="2400" dirty="0">
                <a:latin typeface="Garamond" pitchFamily="18" charset="0"/>
              </a:rPr>
              <a:t>A disability has </a:t>
            </a:r>
            <a:r>
              <a:rPr lang="en-MY" sz="2400" b="1" dirty="0">
                <a:latin typeface="Garamond" pitchFamily="18" charset="0"/>
              </a:rPr>
              <a:t>been defined </a:t>
            </a:r>
            <a:r>
              <a:rPr lang="en-MY" sz="2400" dirty="0">
                <a:latin typeface="Garamond" pitchFamily="18" charset="0"/>
              </a:rPr>
              <a:t>as </a:t>
            </a:r>
          </a:p>
          <a:p>
            <a:r>
              <a:rPr lang="en-MY" sz="2400" dirty="0"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any restriction or lack of ability to perform an activity in the manner or within the range considered normal for a human being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D00-317F-4683-9A6D-9930B707B73D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421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83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iii)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Handicap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4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This </a:t>
            </a:r>
            <a:r>
              <a:rPr lang="en-MY" sz="2400" b="1" dirty="0">
                <a:latin typeface="Garamond" pitchFamily="18" charset="0"/>
              </a:rPr>
              <a:t>is termed "handicap</a:t>
            </a:r>
            <a:r>
              <a:rPr lang="en-MY" sz="2400" dirty="0">
                <a:latin typeface="Garamond" pitchFamily="18" charset="0"/>
              </a:rPr>
              <a:t>", and is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defined as </a:t>
            </a:r>
            <a:r>
              <a:rPr lang="en-MY" sz="2400" dirty="0" smtClean="0">
                <a:latin typeface="Garamond" pitchFamily="18" charset="0"/>
              </a:rPr>
              <a:t>“</a:t>
            </a: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a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disadvantage for a given individual, resulting from an impairment or a disability, that limits or prevents the fulfilment of a role that is normal (depending on age, sex, and social and cultural factors) for that individual". </a:t>
            </a:r>
            <a:r>
              <a:rPr lang="en-MY" sz="2400" dirty="0">
                <a:latin typeface="Garamond" pitchFamily="18" charset="0"/>
              </a:rPr>
              <a:t>Taking accidents as an example, the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39330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8A2E4E"/>
                </a:solidFill>
                <a:latin typeface="Garamond" pitchFamily="18" charset="0"/>
                <a:cs typeface="Arial" charset="0"/>
              </a:rPr>
              <a:t>Examples of rehabilitations: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cs typeface="Arial" charset="0"/>
              </a:rPr>
              <a:t>Special schools for blind pupils.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cs typeface="Arial" charset="0"/>
              </a:rPr>
              <a:t>Provision of aids for crippled.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cs typeface="Arial" charset="0"/>
              </a:rPr>
              <a:t>Reconstruction surgery for </a:t>
            </a:r>
            <a:r>
              <a:rPr lang="en-US" sz="2400" b="1" dirty="0" err="1" smtClean="0">
                <a:latin typeface="Garamond" pitchFamily="18" charset="0"/>
                <a:cs typeface="Arial" charset="0"/>
              </a:rPr>
              <a:t>leprotics</a:t>
            </a:r>
            <a:r>
              <a:rPr lang="en-US" sz="2400" b="1" dirty="0" smtClean="0">
                <a:latin typeface="Garamond" pitchFamily="18" charset="0"/>
                <a:cs typeface="Arial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cs typeface="Arial" charset="0"/>
              </a:rPr>
              <a:t>Modification of life of cardiac patients</a:t>
            </a:r>
            <a:endParaRPr lang="ar-EG" sz="2400" b="1" dirty="0">
              <a:latin typeface="Garamond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B5A-7FBF-496C-81B1-42A8BB792DA1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661"/>
            <a:ext cx="90581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Every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disease has certain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weak points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susceptible to attack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</a:rPr>
              <a:t>The </a:t>
            </a:r>
            <a:r>
              <a:rPr lang="en-MY" sz="2400" b="1" dirty="0">
                <a:latin typeface="Garamond" pitchFamily="18" charset="0"/>
              </a:rPr>
              <a:t>basic approach in controlling disease is 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to identify these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weak points </a:t>
            </a:r>
            <a:r>
              <a:rPr lang="en-MY" sz="2400" b="1" dirty="0">
                <a:latin typeface="Garamond" pitchFamily="18" charset="0"/>
              </a:rPr>
              <a:t>and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break the weakest </a:t>
            </a:r>
            <a:r>
              <a:rPr lang="en-MY" sz="2400" b="1" dirty="0">
                <a:latin typeface="Garamond" pitchFamily="18" charset="0"/>
              </a:rPr>
              <a:t>links in </a:t>
            </a:r>
            <a:r>
              <a:rPr lang="en-MY" sz="2400" b="1" dirty="0" smtClean="0">
                <a:latin typeface="Garamond" pitchFamily="18" charset="0"/>
              </a:rPr>
              <a:t>the chain </a:t>
            </a:r>
            <a:r>
              <a:rPr lang="en-MY" sz="2400" b="1" dirty="0">
                <a:latin typeface="Garamond" pitchFamily="18" charset="0"/>
              </a:rPr>
              <a:t>of </a:t>
            </a:r>
            <a:r>
              <a:rPr lang="en-MY" sz="2400" b="1" dirty="0" smtClean="0">
                <a:latin typeface="Garamond" pitchFamily="18" charset="0"/>
              </a:rPr>
              <a:t>transmission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</a:rPr>
              <a:t>This </a:t>
            </a:r>
            <a:r>
              <a:rPr lang="en-MY" sz="2400" b="1" dirty="0">
                <a:latin typeface="Garamond" pitchFamily="18" charset="0"/>
              </a:rPr>
              <a:t>requires sound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epidemiological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knowledge </a:t>
            </a:r>
            <a:r>
              <a:rPr lang="en-MY" sz="2400" b="1" dirty="0">
                <a:latin typeface="Garamond" pitchFamily="18" charset="0"/>
              </a:rPr>
              <a:t>of the </a:t>
            </a:r>
            <a:r>
              <a:rPr lang="en-MY" sz="2400" b="1" dirty="0" smtClean="0">
                <a:latin typeface="Garamond" pitchFamily="18" charset="0"/>
              </a:rPr>
              <a:t>  disease</a:t>
            </a: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- that is its </a:t>
            </a:r>
            <a:endParaRPr lang="en-MY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magnitude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,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distribution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in time,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place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and person,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multifactorial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causation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sources of infection and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dynamics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of transmission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solidFill>
                  <a:schemeClr val="tx2"/>
                </a:solidFill>
                <a:latin typeface="Garamond" pitchFamily="18" charset="0"/>
              </a:rPr>
              <a:t>Frequently it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may be necessary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institute more than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one method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of control simultaneously.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0"/>
            <a:ext cx="5718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800" b="1" dirty="0"/>
              <a:t>DISEASE PREVENTION AND CONTROL</a:t>
            </a:r>
            <a:endParaRPr lang="en-MY" sz="2800" dirty="0"/>
          </a:p>
        </p:txBody>
      </p:sp>
      <p:sp>
        <p:nvSpPr>
          <p:cNvPr id="4" name="Right Arrow 3"/>
          <p:cNvSpPr/>
          <p:nvPr/>
        </p:nvSpPr>
        <p:spPr>
          <a:xfrm>
            <a:off x="8388424" y="6381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6228852" y="2258740"/>
            <a:ext cx="2915147" cy="225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9E84-E79A-4826-9F53-8CB4B1C69B0D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66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371" y="0"/>
            <a:ext cx="91450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choice of methods will depend </a:t>
            </a:r>
            <a:r>
              <a:rPr lang="en-MY" sz="2400" b="1" dirty="0">
                <a:latin typeface="Garamond" pitchFamily="18" charset="0"/>
              </a:rPr>
              <a:t>upon factors such</a:t>
            </a:r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dirty="0" smtClean="0">
                <a:latin typeface="Garamond" pitchFamily="18" charset="0"/>
              </a:rPr>
              <a:t>as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Availability</a:t>
            </a:r>
            <a:r>
              <a:rPr lang="en-MY" sz="2400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of proper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tools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and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techniques</a:t>
            </a:r>
            <a:r>
              <a:rPr lang="en-MY" sz="2400" b="1" dirty="0">
                <a:latin typeface="Garamond" pitchFamily="18" charset="0"/>
              </a:rPr>
              <a:t>, 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Efficiency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Relative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cost effectiveness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,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Acceptability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Although </a:t>
            </a:r>
            <a:r>
              <a:rPr lang="en-MY" sz="2400" b="1" dirty="0">
                <a:latin typeface="Garamond" pitchFamily="18" charset="0"/>
              </a:rPr>
              <a:t>effective control of a disease requires knowledge of its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multifactorial causation</a:t>
            </a:r>
            <a:r>
              <a:rPr lang="en-MY" sz="2400" b="1" dirty="0" smtClean="0"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removal or elimination of 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single known essential link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or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weakest link may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be sufficient to control a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diseas</a:t>
            </a:r>
            <a:r>
              <a:rPr lang="en-MY" sz="2800" b="1" dirty="0">
                <a:latin typeface="Garamond" pitchFamily="18" charset="0"/>
              </a:rPr>
              <a:t>e</a:t>
            </a:r>
            <a:r>
              <a:rPr lang="en-MY" sz="2400" b="1" dirty="0">
                <a:latin typeface="Garamond" pitchFamily="18" charset="0"/>
              </a:rPr>
              <a:t>, even if complete knowledge about the aetiology of the disease in question is lacking. </a:t>
            </a:r>
            <a:r>
              <a:rPr lang="en-MY" sz="2200" i="1" dirty="0">
                <a:latin typeface="Garamond" pitchFamily="18" charset="0"/>
              </a:rPr>
              <a:t>The classic example is that of </a:t>
            </a:r>
            <a:r>
              <a:rPr lang="en-MY" sz="2400" b="1" i="1" dirty="0">
                <a:solidFill>
                  <a:srgbClr val="002060"/>
                </a:solidFill>
                <a:latin typeface="Garamond" pitchFamily="18" charset="0"/>
              </a:rPr>
              <a:t>John Snow </a:t>
            </a:r>
            <a:r>
              <a:rPr lang="en-MY" sz="2200" i="1" dirty="0">
                <a:latin typeface="Garamond" pitchFamily="18" charset="0"/>
              </a:rPr>
              <a:t>controlling the cholera epidemic in London, by removing the handle of the incriminated water pump.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156237" y="62277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80970" y="4653136"/>
            <a:ext cx="9063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Control measures should not be delayed because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of</a:t>
            </a:r>
            <a:endParaRPr lang="en-MY" sz="24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  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incomplete  or lack of accurate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knowledge of the aetiological agent</a:t>
            </a:r>
            <a:endParaRPr lang="en-MY" sz="24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8F10-A45C-45A5-99EF-E08C4B3385D1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520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796" y="14988"/>
            <a:ext cx="525086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    Disease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control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</a:rPr>
              <a:t>Is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</a:rPr>
              <a:t>reducing </a:t>
            </a:r>
            <a:r>
              <a:rPr lang="en-MY" sz="2300" dirty="0">
                <a:latin typeface="Garamond" pitchFamily="18" charset="0"/>
              </a:rPr>
              <a:t>the transmission of </a:t>
            </a:r>
            <a:endParaRPr lang="en-MY" sz="2300" dirty="0" smtClean="0">
              <a:latin typeface="Garamond" pitchFamily="18" charset="0"/>
            </a:endParaRPr>
          </a:p>
          <a:p>
            <a:r>
              <a:rPr lang="en-MY" sz="23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</a:rPr>
              <a:t>disease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</a:rPr>
              <a:t>agent </a:t>
            </a:r>
            <a:r>
              <a:rPr lang="en-MY" sz="2300" dirty="0">
                <a:latin typeface="Garamond" pitchFamily="18" charset="0"/>
              </a:rPr>
              <a:t>to such a </a:t>
            </a:r>
            <a:r>
              <a:rPr lang="en-MY" sz="2300" dirty="0">
                <a:solidFill>
                  <a:srgbClr val="FF0000"/>
                </a:solidFill>
                <a:latin typeface="Garamond" pitchFamily="18" charset="0"/>
              </a:rPr>
              <a:t>low</a:t>
            </a:r>
            <a:r>
              <a:rPr lang="en-MY" sz="2300" dirty="0">
                <a:latin typeface="Garamond" pitchFamily="18" charset="0"/>
              </a:rPr>
              <a:t> </a:t>
            </a:r>
            <a:r>
              <a:rPr lang="en-MY" sz="2300" dirty="0" smtClean="0">
                <a:latin typeface="Garamond" pitchFamily="18" charset="0"/>
              </a:rPr>
              <a:t>level that </a:t>
            </a:r>
          </a:p>
          <a:p>
            <a:r>
              <a:rPr lang="en-MY" sz="2300" dirty="0" smtClean="0">
                <a:solidFill>
                  <a:schemeClr val="tx2"/>
                </a:solidFill>
                <a:latin typeface="Garamond" pitchFamily="18" charset="0"/>
              </a:rPr>
              <a:t> it </a:t>
            </a:r>
            <a:r>
              <a:rPr lang="en-MY" sz="2300" dirty="0">
                <a:solidFill>
                  <a:srgbClr val="FF0000"/>
                </a:solidFill>
                <a:latin typeface="Garamond" pitchFamily="18" charset="0"/>
              </a:rPr>
              <a:t>ceases </a:t>
            </a:r>
            <a:r>
              <a:rPr lang="en-MY" sz="2300" dirty="0">
                <a:solidFill>
                  <a:schemeClr val="tx2"/>
                </a:solidFill>
                <a:latin typeface="Garamond" pitchFamily="18" charset="0"/>
              </a:rPr>
              <a:t>to be a </a:t>
            </a:r>
            <a:r>
              <a:rPr lang="en-MY" sz="2300" dirty="0" smtClean="0">
                <a:solidFill>
                  <a:schemeClr val="tx2"/>
                </a:solidFill>
                <a:latin typeface="Garamond" pitchFamily="18" charset="0"/>
              </a:rPr>
              <a:t>public </a:t>
            </a:r>
            <a:r>
              <a:rPr lang="en-MY" sz="2300" dirty="0">
                <a:solidFill>
                  <a:schemeClr val="tx2"/>
                </a:solidFill>
                <a:latin typeface="Garamond" pitchFamily="18" charset="0"/>
              </a:rPr>
              <a:t>health </a:t>
            </a:r>
            <a:r>
              <a:rPr lang="en-MY" sz="2300" dirty="0" smtClean="0">
                <a:solidFill>
                  <a:schemeClr val="tx2"/>
                </a:solidFill>
                <a:latin typeface="Garamond" pitchFamily="18" charset="0"/>
              </a:rPr>
              <a:t>problem </a:t>
            </a:r>
            <a:endParaRPr lang="en-MY" sz="2300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300" dirty="0">
                <a:latin typeface="Garamond" pitchFamily="18" charset="0"/>
              </a:rPr>
              <a:t>– </a:t>
            </a:r>
            <a:r>
              <a:rPr lang="en-MY" sz="2300" b="1" i="1" dirty="0">
                <a:solidFill>
                  <a:srgbClr val="FF0000"/>
                </a:solidFill>
                <a:latin typeface="Garamond" pitchFamily="18" charset="0"/>
              </a:rPr>
              <a:t>It aims at </a:t>
            </a:r>
            <a:r>
              <a:rPr lang="en-MY" sz="2300" b="1" i="1" dirty="0" smtClean="0">
                <a:solidFill>
                  <a:srgbClr val="FF0000"/>
                </a:solidFill>
                <a:latin typeface="Garamond" pitchFamily="18" charset="0"/>
              </a:rPr>
              <a:t>reducing</a:t>
            </a:r>
            <a:endParaRPr lang="en-MY" sz="23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300" dirty="0" smtClean="0">
                <a:solidFill>
                  <a:schemeClr val="tx2"/>
                </a:solidFill>
                <a:latin typeface="Garamond" pitchFamily="18" charset="0"/>
              </a:rPr>
              <a:t>    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</a:rPr>
              <a:t>Incidence</a:t>
            </a:r>
            <a:r>
              <a:rPr lang="en-MY" sz="23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300" dirty="0">
                <a:latin typeface="Garamond" pitchFamily="18" charset="0"/>
              </a:rPr>
              <a:t>of the disease </a:t>
            </a:r>
          </a:p>
          <a:p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</a:rPr>
              <a:t>    Duration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</a:rPr>
              <a:t>o</a:t>
            </a:r>
            <a:r>
              <a:rPr lang="en-MY" sz="2300" dirty="0">
                <a:latin typeface="Garamond" pitchFamily="18" charset="0"/>
              </a:rPr>
              <a:t>f the disease </a:t>
            </a:r>
            <a:endParaRPr lang="en-MY" sz="2300" dirty="0" smtClean="0">
              <a:latin typeface="Garamond" pitchFamily="18" charset="0"/>
            </a:endParaRPr>
          </a:p>
          <a:p>
            <a:r>
              <a:rPr lang="en-MY" sz="2300" dirty="0" smtClean="0">
                <a:latin typeface="Garamond" pitchFamily="18" charset="0"/>
              </a:rPr>
              <a:t>    Effects </a:t>
            </a:r>
            <a:r>
              <a:rPr lang="en-MY" sz="2300" dirty="0">
                <a:latin typeface="Garamond" pitchFamily="18" charset="0"/>
              </a:rPr>
              <a:t>of infection </a:t>
            </a:r>
            <a:endParaRPr lang="en-MY" sz="2300" dirty="0" smtClean="0">
              <a:latin typeface="Garamond" pitchFamily="18" charset="0"/>
            </a:endParaRPr>
          </a:p>
          <a:p>
            <a:r>
              <a:rPr lang="en-MY" sz="2300" dirty="0" smtClean="0">
                <a:latin typeface="Garamond" pitchFamily="18" charset="0"/>
              </a:rPr>
              <a:t>    Financial </a:t>
            </a:r>
            <a:r>
              <a:rPr lang="en-MY" sz="2300" dirty="0">
                <a:latin typeface="Garamond" pitchFamily="18" charset="0"/>
              </a:rPr>
              <a:t>burden to the community</a:t>
            </a:r>
            <a:r>
              <a:rPr lang="en-MY" sz="2500" dirty="0">
                <a:latin typeface="Garamond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61154"/>
            <a:ext cx="4572000" cy="3539430"/>
          </a:xfrm>
          <a:prstGeom prst="rect">
            <a:avLst/>
          </a:prstGeom>
          <a:ln w="254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Disease elimination</a:t>
            </a:r>
            <a:r>
              <a:rPr lang="en-MY" sz="2800" dirty="0" smtClean="0">
                <a:latin typeface="Garamond" pitchFamily="18" charset="0"/>
              </a:rPr>
              <a:t>: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Is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complete interruption </a:t>
            </a:r>
            <a:r>
              <a:rPr lang="en-MY" sz="2400" b="1" dirty="0" smtClean="0">
                <a:latin typeface="Garamond" pitchFamily="18" charset="0"/>
              </a:rPr>
              <a:t>of</a:t>
            </a:r>
          </a:p>
          <a:p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transmission of disease in a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defined </a:t>
            </a:r>
            <a:r>
              <a:rPr lang="en-MY" sz="2400" b="1" dirty="0">
                <a:latin typeface="Garamond" pitchFamily="18" charset="0"/>
              </a:rPr>
              <a:t>geographical area,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but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the causative organism 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may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be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persisting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in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environment</a:t>
            </a:r>
            <a:r>
              <a:rPr lang="en-MY" sz="24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400" i="1" dirty="0" smtClean="0">
                <a:latin typeface="Garamond" pitchFamily="18" charset="0"/>
              </a:rPr>
              <a:t>Disease elimination </a:t>
            </a:r>
            <a:r>
              <a:rPr lang="en-MY" sz="2400" i="1" dirty="0">
                <a:latin typeface="Garamond" pitchFamily="18" charset="0"/>
              </a:rPr>
              <a:t>is a ‘geographical term</a:t>
            </a:r>
            <a:r>
              <a:rPr lang="en-MY" sz="2400" i="1" dirty="0" smtClean="0">
                <a:latin typeface="Garamond" pitchFamily="18" charset="0"/>
              </a:rPr>
              <a:t>’</a:t>
            </a:r>
            <a:r>
              <a:rPr lang="en-MY" sz="2400" dirty="0" smtClean="0">
                <a:latin typeface="Garamond" pitchFamily="18" charset="0"/>
              </a:rPr>
              <a:t>, can </a:t>
            </a:r>
            <a:r>
              <a:rPr lang="en-MY" sz="2400" dirty="0">
                <a:latin typeface="Garamond" pitchFamily="18" charset="0"/>
              </a:rPr>
              <a:t>be used only for a country </a:t>
            </a:r>
            <a:r>
              <a:rPr lang="en-MY" sz="2400" dirty="0" smtClean="0">
                <a:latin typeface="Garamond" pitchFamily="18" charset="0"/>
              </a:rPr>
              <a:t>or </a:t>
            </a:r>
            <a:r>
              <a:rPr lang="en-MY" sz="2400" dirty="0">
                <a:latin typeface="Garamond" pitchFamily="18" charset="0"/>
              </a:rPr>
              <a:t>a region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11732"/>
            <a:ext cx="8964488" cy="313932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Disease eradication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en-MY" sz="2300" b="1" dirty="0">
                <a:latin typeface="Garamond" pitchFamily="18" charset="0"/>
              </a:rPr>
              <a:t>Is complete </a:t>
            </a:r>
            <a:r>
              <a:rPr lang="en-MY" sz="2300" b="1" i="1" dirty="0">
                <a:latin typeface="Garamond" pitchFamily="18" charset="0"/>
              </a:rPr>
              <a:t>‘</a:t>
            </a:r>
            <a:r>
              <a:rPr lang="en-MY" sz="2300" b="1" i="1" dirty="0">
                <a:solidFill>
                  <a:srgbClr val="FF0000"/>
                </a:solidFill>
                <a:latin typeface="Garamond" pitchFamily="18" charset="0"/>
              </a:rPr>
              <a:t>extermination’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MY" sz="2300" b="1" dirty="0" smtClean="0">
                <a:solidFill>
                  <a:schemeClr val="tx2"/>
                </a:solidFill>
                <a:latin typeface="Garamond" pitchFamily="18" charset="0"/>
              </a:rPr>
              <a:t>organism</a:t>
            </a:r>
            <a:r>
              <a:rPr lang="en-MY" sz="2300" b="1" i="1" dirty="0" smtClean="0">
                <a:latin typeface="Garamond" pitchFamily="18" charset="0"/>
              </a:rPr>
              <a:t>. </a:t>
            </a:r>
            <a:endParaRPr lang="en-MY" sz="2300" b="1" dirty="0">
              <a:latin typeface="Garamond" pitchFamily="18" charset="0"/>
            </a:endParaRPr>
          </a:p>
          <a:p>
            <a:r>
              <a:rPr lang="en-MY" sz="2300" b="1" dirty="0" smtClean="0">
                <a:latin typeface="Garamond" pitchFamily="18" charset="0"/>
              </a:rPr>
              <a:t>Is </a:t>
            </a:r>
            <a:r>
              <a:rPr lang="en-MY" sz="2300" b="1" i="1" dirty="0">
                <a:latin typeface="Garamond" pitchFamily="18" charset="0"/>
              </a:rPr>
              <a:t>‘tearing out by roots’ </a:t>
            </a:r>
            <a:r>
              <a:rPr lang="en-MY" sz="2300" b="1" dirty="0">
                <a:latin typeface="Garamond" pitchFamily="18" charset="0"/>
              </a:rPr>
              <a:t>of a </a:t>
            </a:r>
            <a:r>
              <a:rPr lang="en-MY" sz="2300" b="1" dirty="0" smtClean="0">
                <a:latin typeface="Garamond" pitchFamily="18" charset="0"/>
              </a:rPr>
              <a:t>disease</a:t>
            </a:r>
            <a:r>
              <a:rPr lang="en-MY" sz="2300" b="1" i="1" dirty="0" smtClean="0">
                <a:latin typeface="Garamond" pitchFamily="18" charset="0"/>
              </a:rPr>
              <a:t>.</a:t>
            </a:r>
            <a:r>
              <a:rPr lang="en-MY" sz="2300" b="1" dirty="0">
                <a:latin typeface="Garamond" pitchFamily="18" charset="0"/>
              </a:rPr>
              <a:t> there is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</a:rPr>
              <a:t>complete interruption </a:t>
            </a:r>
            <a:r>
              <a:rPr lang="en-MY" sz="2300" b="1" dirty="0">
                <a:latin typeface="Garamond" pitchFamily="18" charset="0"/>
              </a:rPr>
              <a:t>of disease transmission in the entire area of the </a:t>
            </a:r>
            <a:r>
              <a:rPr lang="en-MY" sz="2300" b="1" dirty="0" smtClean="0">
                <a:latin typeface="Garamond" pitchFamily="18" charset="0"/>
              </a:rPr>
              <a:t>community</a:t>
            </a:r>
            <a:r>
              <a:rPr lang="en-MY" sz="2300" b="1" dirty="0">
                <a:latin typeface="Garamond" pitchFamily="18" charset="0"/>
              </a:rPr>
              <a:t>– </a:t>
            </a:r>
            <a:endParaRPr lang="en-MY" sz="2300" b="1" dirty="0" smtClean="0">
              <a:latin typeface="Garamond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Objective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of eradication</a:t>
            </a:r>
            <a:r>
              <a:rPr lang="en-MY" sz="2600" b="1" dirty="0">
                <a:latin typeface="Garamond" pitchFamily="18" charset="0"/>
              </a:rPr>
              <a:t>: Is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to eliminate the disease to the extent that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no new case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occurs in the future </a:t>
            </a:r>
          </a:p>
          <a:p>
            <a:r>
              <a:rPr lang="en-MY" sz="2400" i="1" dirty="0" smtClean="0">
                <a:latin typeface="Garamond" pitchFamily="18" charset="0"/>
              </a:rPr>
              <a:t>D. </a:t>
            </a:r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</a:rPr>
              <a:t>eradication is a ‘global term’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en-MY" sz="2400" dirty="0">
                <a:latin typeface="Garamond" pitchFamily="18" charset="0"/>
              </a:rPr>
              <a:t>i.e. can be used only for whole planet </a:t>
            </a:r>
          </a:p>
          <a:p>
            <a:pPr lvl="1"/>
            <a:r>
              <a:rPr lang="en-MY" sz="2400" b="1" i="1" dirty="0" smtClean="0">
                <a:latin typeface="Garamond" pitchFamily="18" charset="0"/>
              </a:rPr>
              <a:t>ONLY </a:t>
            </a:r>
            <a:r>
              <a:rPr lang="en-MY" sz="2400" b="1" i="1" dirty="0">
                <a:latin typeface="Garamond" pitchFamily="18" charset="0"/>
              </a:rPr>
              <a:t>1 disease till date</a:t>
            </a:r>
            <a:r>
              <a:rPr lang="en-MY" sz="2400" b="1" dirty="0">
                <a:latin typeface="Garamond" pitchFamily="18" charset="0"/>
              </a:rPr>
              <a:t>: Small pox </a:t>
            </a:r>
            <a:r>
              <a:rPr lang="en-MY" sz="2400" b="1" dirty="0" smtClean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declared eradicated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on 8 May,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1980</a:t>
            </a:r>
            <a:r>
              <a:rPr lang="en-MY" sz="2400" b="1" i="1" dirty="0" smtClean="0">
                <a:latin typeface="Garamond" pitchFamily="18" charset="0"/>
              </a:rPr>
              <a:t>.</a:t>
            </a:r>
            <a:r>
              <a:rPr lang="en-MY" sz="2400" b="1" dirty="0" smtClean="0">
                <a:latin typeface="Garamond" pitchFamily="18" charset="0"/>
              </a:rPr>
              <a:t>) </a:t>
            </a:r>
            <a:endParaRPr lang="en-MY" sz="2400" b="1" dirty="0">
              <a:latin typeface="Garamond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1B04-6DAF-49E8-98BB-C5C68EE9260D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6181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57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latin typeface="Garamond" pitchFamily="18" charset="0"/>
              </a:rPr>
              <a:t>     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Disease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control involves </a:t>
            </a:r>
            <a:r>
              <a:rPr lang="en-MY" sz="2400" b="1" dirty="0">
                <a:latin typeface="Garamond" pitchFamily="18" charset="0"/>
              </a:rPr>
              <a:t>all the measures designed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       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prevent or reduce </a:t>
            </a:r>
            <a:r>
              <a:rPr lang="en-MY" sz="2400" dirty="0">
                <a:latin typeface="Garamond" pitchFamily="18" charset="0"/>
              </a:rPr>
              <a:t>as </a:t>
            </a:r>
            <a:r>
              <a:rPr lang="en-MY" sz="2400" b="1" dirty="0">
                <a:latin typeface="Garamond" pitchFamily="18" charset="0"/>
              </a:rPr>
              <a:t>much as possible </a:t>
            </a:r>
            <a:r>
              <a:rPr lang="en-MY" sz="2400" b="1" dirty="0" smtClean="0">
                <a:latin typeface="Garamond" pitchFamily="18" charset="0"/>
              </a:rPr>
              <a:t>the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Incidence, 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Prevalence and 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Consequences of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disease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 The activities of disease prevention and control are required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Community Participation,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Political Support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err="1" smtClean="0">
                <a:solidFill>
                  <a:srgbClr val="002060"/>
                </a:solidFill>
                <a:latin typeface="Garamond" pitchFamily="18" charset="0"/>
              </a:rPr>
              <a:t>Intersectoral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Coordination.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23629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31525" y="3717032"/>
            <a:ext cx="9012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Broadly these are measures, </a:t>
            </a:r>
            <a:r>
              <a:rPr lang="en-MY" sz="2800" b="1" dirty="0" smtClean="0">
                <a:latin typeface="Garamond" pitchFamily="18" charset="0"/>
              </a:rPr>
              <a:t>pending(</a:t>
            </a:r>
            <a:r>
              <a:rPr lang="en-MY" b="1" dirty="0">
                <a:latin typeface="Garamond" pitchFamily="18" charset="0"/>
              </a:rPr>
              <a:t>Approaching</a:t>
            </a:r>
            <a:r>
              <a:rPr lang="en-MY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)results </a:t>
            </a:r>
            <a:r>
              <a:rPr lang="en-MY" sz="2800" b="1" dirty="0">
                <a:latin typeface="Garamond" pitchFamily="18" charset="0"/>
              </a:rPr>
              <a:t>of epidemiologic </a:t>
            </a:r>
            <a:r>
              <a:rPr lang="en-MY" sz="2800" b="1" dirty="0" smtClean="0">
                <a:latin typeface="Garamond" pitchFamily="18" charset="0"/>
              </a:rPr>
              <a:t>investigation</a:t>
            </a:r>
          </a:p>
          <a:p>
            <a:r>
              <a:rPr lang="en-US" sz="2800" b="1" dirty="0" smtClean="0">
                <a:latin typeface="Garamond" pitchFamily="18" charset="0"/>
              </a:rPr>
              <a:t>1. </a:t>
            </a:r>
            <a:r>
              <a:rPr lang="en-US" sz="2400" b="1" dirty="0" smtClean="0">
                <a:latin typeface="Garamond" pitchFamily="18" charset="0"/>
              </a:rPr>
              <a:t>The   Agent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dirty="0" smtClean="0">
                <a:latin typeface="Garamond" pitchFamily="18" charset="0"/>
              </a:rPr>
              <a:t>2.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reservoir or source of infection</a:t>
            </a: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3.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route(s) of transmission</a:t>
            </a: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4.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susceptible host (people at risk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).</a:t>
            </a:r>
          </a:p>
        </p:txBody>
      </p:sp>
      <p:pic>
        <p:nvPicPr>
          <p:cNvPr id="5" name="Picture 4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6521574" y="3933056"/>
            <a:ext cx="24078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359B-0D63-493D-93E7-5445DA1ABED9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69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0595350"/>
              </p:ext>
            </p:extLst>
          </p:nvPr>
        </p:nvGraphicFramePr>
        <p:xfrm>
          <a:off x="0" y="-99392"/>
          <a:ext cx="89644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B758-9F5B-496D-BC3A-235E4F96C6DD}" type="datetime1">
              <a:rPr lang="en-MY" smtClean="0"/>
              <a:t>8/11/2020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1273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-99392"/>
            <a:ext cx="95405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sz="20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Sterilization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Validated process used to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render a product free of all forms of viable microorganisms including bacterial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spores.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killing all forms of living organisms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,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it is used for medical and surgical instruments </a:t>
            </a:r>
            <a:r>
              <a:rPr lang="en-MY" sz="2400" b="1" dirty="0" smtClean="0">
                <a:solidFill>
                  <a:prstClr val="black"/>
                </a:solidFill>
                <a:latin typeface="Garamond" pitchFamily="18" charset="0"/>
              </a:rPr>
              <a:t>by 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</a:rPr>
              <a:t>direct exposure to the sterilizing agent</a:t>
            </a:r>
            <a:r>
              <a:rPr lang="en-MY" sz="2800" b="1" dirty="0" smtClean="0">
                <a:solidFill>
                  <a:prstClr val="black"/>
                </a:solidFill>
                <a:latin typeface="Garamond" pitchFamily="18" charset="0"/>
              </a:rPr>
              <a:t>.</a:t>
            </a:r>
            <a:endParaRPr lang="en-MY" sz="28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1622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1.Measures Applied to The Agent</a:t>
            </a:r>
            <a:endParaRPr lang="en-US" sz="2800" b="1" dirty="0">
              <a:solidFill>
                <a:srgbClr val="FF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20580"/>
            <a:ext cx="82902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Disinfection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en-MY" sz="28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killing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 infectious agents outside the body </a:t>
            </a:r>
            <a:endParaRPr lang="en-US" sz="2400" b="1" dirty="0" smtClean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by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direct exposure to chemical or physical agents.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Disinfection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is less lethal than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sterilization </a:t>
            </a:r>
            <a:r>
              <a:rPr lang="en-MY" sz="2400" dirty="0" smtClean="0">
                <a:latin typeface="Garamond" pitchFamily="18" charset="0"/>
              </a:rPr>
              <a:t>because it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destroys most recognized pathogenic </a:t>
            </a:r>
            <a:r>
              <a:rPr lang="en-MY" sz="2400" dirty="0" smtClean="0">
                <a:latin typeface="Garamond" pitchFamily="18" charset="0"/>
              </a:rPr>
              <a:t>microorganisms but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not necessarily all microbial forms </a:t>
            </a:r>
            <a:r>
              <a:rPr lang="en-MY" sz="2400" dirty="0" smtClean="0">
                <a:latin typeface="Garamond" pitchFamily="18" charset="0"/>
              </a:rPr>
              <a:t>(e.g., bacterial spores).</a:t>
            </a:r>
          </a:p>
          <a:p>
            <a:pPr lvl="1">
              <a:buSzPct val="102000"/>
              <a:defRPr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                        Types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Disinfection</a:t>
            </a:r>
            <a:endParaRPr lang="en-US" sz="2400" b="1" dirty="0" smtClean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5435932"/>
            <a:ext cx="3798168" cy="954107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latin typeface="Garamond" pitchFamily="18" charset="0"/>
              </a:rPr>
              <a:t>1</a:t>
            </a:r>
            <a:r>
              <a:rPr lang="en-MY" sz="2800" b="1" dirty="0" smtClean="0">
                <a:latin typeface="Garamond" pitchFamily="18" charset="0"/>
              </a:rPr>
              <a:t> Concurrent </a:t>
            </a:r>
            <a:r>
              <a:rPr lang="en-MY" sz="2400" b="1" dirty="0">
                <a:latin typeface="Garamond" pitchFamily="18" charset="0"/>
              </a:rPr>
              <a:t>disinfection </a:t>
            </a:r>
          </a:p>
          <a:p>
            <a:r>
              <a:rPr lang="en-MY" sz="2400" b="1" dirty="0" smtClean="0">
                <a:latin typeface="Garamond" pitchFamily="18" charset="0"/>
              </a:rPr>
              <a:t>2</a:t>
            </a:r>
            <a:r>
              <a:rPr lang="en-MY" sz="2800" b="1" dirty="0" smtClean="0">
                <a:latin typeface="Garamond" pitchFamily="18" charset="0"/>
              </a:rPr>
              <a:t> Terminal </a:t>
            </a:r>
            <a:r>
              <a:rPr lang="en-MY" sz="2400" b="1" dirty="0">
                <a:latin typeface="Garamond" pitchFamily="18" charset="0"/>
              </a:rPr>
              <a:t>disinfection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E060-170C-4113-9F02-F5F1F1DF731D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6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0071" y="213008"/>
            <a:ext cx="93610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    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a)concurrent Disinfection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It </a:t>
            </a:r>
            <a:r>
              <a:rPr lang="en-MY" sz="2400" dirty="0">
                <a:latin typeface="Garamond" pitchFamily="18" charset="0"/>
              </a:rPr>
              <a:t>is the application of </a:t>
            </a:r>
            <a:r>
              <a:rPr lang="en-MY" sz="2400" dirty="0" err="1">
                <a:latin typeface="Garamond" pitchFamily="18" charset="0"/>
              </a:rPr>
              <a:t>disinfective</a:t>
            </a:r>
            <a:r>
              <a:rPr lang="en-MY" sz="2400" dirty="0">
                <a:latin typeface="Garamond" pitchFamily="18" charset="0"/>
              </a:rPr>
              <a:t> measures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as soon as possible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after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the discharge </a:t>
            </a:r>
            <a:r>
              <a:rPr lang="en-MY" sz="2400" b="1" dirty="0">
                <a:latin typeface="Garamond" pitchFamily="18" charset="0"/>
              </a:rPr>
              <a:t>of infectious material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from the body </a:t>
            </a:r>
            <a:r>
              <a:rPr lang="en-MY" sz="2400" b="1" dirty="0">
                <a:latin typeface="Garamond" pitchFamily="18" charset="0"/>
              </a:rPr>
              <a:t>of an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          infected </a:t>
            </a:r>
            <a:r>
              <a:rPr lang="en-MY" sz="2400" b="1" dirty="0">
                <a:latin typeface="Garamond" pitchFamily="18" charset="0"/>
              </a:rPr>
              <a:t>person</a:t>
            </a:r>
            <a:r>
              <a:rPr lang="en-MY" sz="2400" b="1" dirty="0" smtClean="0">
                <a:latin typeface="Garamond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</a:rPr>
              <a:t>or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after the soiling of articles </a:t>
            </a:r>
            <a:r>
              <a:rPr lang="en-MY" sz="2400" dirty="0">
                <a:latin typeface="Garamond" pitchFamily="18" charset="0"/>
              </a:rPr>
              <a:t>with such infectious discharges </a:t>
            </a:r>
            <a:endParaRPr lang="en-MY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</a:rPr>
              <a:t> In </a:t>
            </a:r>
            <a:r>
              <a:rPr lang="en-MY" sz="2400" dirty="0">
                <a:latin typeface="Garamond" pitchFamily="18" charset="0"/>
              </a:rPr>
              <a:t>other words,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disease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agent is destroyed as soon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as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it is released </a:t>
            </a:r>
            <a:r>
              <a:rPr lang="en-MY" sz="2400" b="1" dirty="0">
                <a:latin typeface="Garamond" pitchFamily="18" charset="0"/>
              </a:rPr>
              <a:t>from the body, and </a:t>
            </a:r>
            <a:endParaRPr lang="en-MY" sz="24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   in </a:t>
            </a:r>
            <a:r>
              <a:rPr lang="en-MY" sz="2400" dirty="0">
                <a:latin typeface="Garamond" pitchFamily="18" charset="0"/>
              </a:rPr>
              <a:t>this way </a:t>
            </a:r>
            <a:r>
              <a:rPr lang="en-MY" sz="2400" b="1" dirty="0">
                <a:latin typeface="Garamond" pitchFamily="18" charset="0"/>
              </a:rPr>
              <a:t>further spread of the agent is stopped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000" b="1" dirty="0">
                <a:latin typeface="Garamond" pitchFamily="18" charset="0"/>
              </a:rPr>
              <a:t>Concurrent </a:t>
            </a:r>
            <a:r>
              <a:rPr lang="en-MY" sz="2000" b="1" dirty="0" smtClean="0">
                <a:latin typeface="Garamond" pitchFamily="18" charset="0"/>
              </a:rPr>
              <a:t>disinfection </a:t>
            </a:r>
            <a:r>
              <a:rPr lang="en-MY" sz="2000" b="1" dirty="0">
                <a:solidFill>
                  <a:srgbClr val="002060"/>
                </a:solidFill>
                <a:latin typeface="Garamond" pitchFamily="18" charset="0"/>
              </a:rPr>
              <a:t>consists of usually disinfection </a:t>
            </a:r>
            <a:r>
              <a:rPr lang="en-MY" sz="2000" dirty="0" smtClean="0">
                <a:latin typeface="Garamond" pitchFamily="18" charset="0"/>
              </a:rPr>
              <a:t>of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0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000" b="1" dirty="0">
                <a:solidFill>
                  <a:schemeClr val="tx2"/>
                </a:solidFill>
                <a:latin typeface="Garamond" pitchFamily="18" charset="0"/>
              </a:rPr>
              <a:t>urine, </a:t>
            </a:r>
            <a:r>
              <a:rPr lang="en-MY" sz="2000" b="1" dirty="0">
                <a:latin typeface="Garamond" pitchFamily="18" charset="0"/>
              </a:rPr>
              <a:t>faeces, </a:t>
            </a:r>
            <a:r>
              <a:rPr lang="en-MY" sz="2000" b="1" dirty="0">
                <a:solidFill>
                  <a:schemeClr val="tx2"/>
                </a:solidFill>
                <a:latin typeface="Garamond" pitchFamily="18" charset="0"/>
              </a:rPr>
              <a:t>vomit, </a:t>
            </a:r>
            <a:r>
              <a:rPr lang="en-MY" sz="2000" b="1" dirty="0">
                <a:latin typeface="Garamond" pitchFamily="18" charset="0"/>
              </a:rPr>
              <a:t>contaminated linen, clothes, hands, </a:t>
            </a:r>
            <a:r>
              <a:rPr lang="en-MY" sz="2000" dirty="0">
                <a:latin typeface="Garamond" pitchFamily="18" charset="0"/>
              </a:rPr>
              <a:t>dressings, aprons</a:t>
            </a:r>
            <a:r>
              <a:rPr lang="en-MY" sz="2000" dirty="0" smtClean="0">
                <a:latin typeface="Garamond" pitchFamily="18" charset="0"/>
              </a:rPr>
              <a:t>,, </a:t>
            </a:r>
            <a:r>
              <a:rPr lang="en-MY" sz="2000" dirty="0" err="1" smtClean="0">
                <a:latin typeface="Garamond" pitchFamily="18" charset="0"/>
              </a:rPr>
              <a:t>etc</a:t>
            </a:r>
            <a:endParaRPr lang="en-MY" sz="20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throughout the course of an illness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</a:p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       (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b) Terminal disinfection 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     It </a:t>
            </a:r>
            <a:r>
              <a:rPr lang="en-MY" sz="2400" dirty="0">
                <a:latin typeface="Garamond" pitchFamily="18" charset="0"/>
              </a:rPr>
              <a:t>is the application of </a:t>
            </a:r>
            <a:r>
              <a:rPr lang="en-MY" sz="2400" dirty="0" err="1">
                <a:latin typeface="Garamond" pitchFamily="18" charset="0"/>
              </a:rPr>
              <a:t>disinfective</a:t>
            </a:r>
            <a:r>
              <a:rPr lang="en-MY" sz="2400" dirty="0">
                <a:latin typeface="Garamond" pitchFamily="18" charset="0"/>
              </a:rPr>
              <a:t> measures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after the patient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has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been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]removed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by death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or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to </a:t>
            </a:r>
            <a:r>
              <a:rPr lang="en-MY" sz="2400" b="1" dirty="0">
                <a:latin typeface="Garamond" pitchFamily="18" charset="0"/>
              </a:rPr>
              <a:t>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hospital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or </a:t>
            </a: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has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ceased to be a source </a:t>
            </a:r>
            <a:r>
              <a:rPr lang="en-MY" sz="2400" b="1" dirty="0">
                <a:latin typeface="Garamond" pitchFamily="18" charset="0"/>
              </a:rPr>
              <a:t>of </a:t>
            </a:r>
            <a:r>
              <a:rPr lang="en-MY" sz="2400" dirty="0">
                <a:latin typeface="Garamond" pitchFamily="18" charset="0"/>
              </a:rPr>
              <a:t>infection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(by treatment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MY" sz="2400" dirty="0" smtClean="0">
                <a:latin typeface="Garamond" pitchFamily="18" charset="0"/>
              </a:rPr>
              <a:t>Or     after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other hospital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isolation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2E5C-32E9-4747-AD39-301404106F1B}" type="datetime1">
              <a:rPr lang="en-MY" smtClean="0"/>
              <a:t>8/11/2020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18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907509"/>
              </p:ext>
            </p:extLst>
          </p:nvPr>
        </p:nvGraphicFramePr>
        <p:xfrm>
          <a:off x="173162" y="470322"/>
          <a:ext cx="896448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B3A5-58BE-45B0-9B1B-A0D2DDAF5401}" type="datetime1">
              <a:rPr lang="en-MY" smtClean="0"/>
              <a:t>8/11/2020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311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-27384"/>
            <a:ext cx="9036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2.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Controlling the reservoir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If the first link in the chain of causation</a:t>
            </a:r>
            <a:r>
              <a:rPr lang="en-MY" sz="2400" dirty="0">
                <a:latin typeface="Garamond" pitchFamily="18" charset="0"/>
              </a:rPr>
              <a:t> (</a:t>
            </a:r>
            <a:r>
              <a:rPr lang="en-MY" sz="2400" b="1" dirty="0" err="1" smtClean="0">
                <a:latin typeface="Garamond" pitchFamily="18" charset="0"/>
              </a:rPr>
              <a:t>i.e,the</a:t>
            </a:r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disease agent</a:t>
            </a:r>
            <a:r>
              <a:rPr lang="en-MY" sz="2400" dirty="0">
                <a:latin typeface="Garamond" pitchFamily="18" charset="0"/>
              </a:rPr>
              <a:t>)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is deemed </a:t>
            </a:r>
            <a:r>
              <a:rPr lang="en-MY" sz="2400" dirty="0" smtClean="0">
                <a:latin typeface="Garamond" pitchFamily="18" charset="0"/>
              </a:rPr>
              <a:t>(consider, believe)to </a:t>
            </a:r>
            <a:r>
              <a:rPr lang="en-MY" sz="2400" dirty="0">
                <a:latin typeface="Garamond" pitchFamily="18" charset="0"/>
              </a:rPr>
              <a:t>be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the weakest link</a:t>
            </a:r>
            <a:r>
              <a:rPr lang="en-MY" sz="2400" dirty="0">
                <a:latin typeface="Garamond" pitchFamily="18" charset="0"/>
              </a:rPr>
              <a:t>,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400" dirty="0" smtClean="0">
                <a:latin typeface="Garamond" pitchFamily="18" charset="0"/>
              </a:rPr>
              <a:t>logically</a:t>
            </a:r>
            <a:r>
              <a:rPr lang="en-MY" sz="2400" dirty="0">
                <a:latin typeface="Garamond" pitchFamily="18" charset="0"/>
              </a:rPr>
              <a:t>,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most desirable </a:t>
            </a:r>
            <a:r>
              <a:rPr lang="en-MY" sz="2400" b="1" dirty="0">
                <a:latin typeface="Garamond" pitchFamily="18" charset="0"/>
              </a:rPr>
              <a:t>control measure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would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be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eliminate the reservoir or source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b="1" dirty="0">
                <a:latin typeface="Garamond" pitchFamily="18" charset="0"/>
              </a:rPr>
              <a:t>if that could be possible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Elimination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of the reservoir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may be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easy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with the animal reservoir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(e.g., bovine tuberculosis, brucellosis</a:t>
            </a:r>
            <a:r>
              <a:rPr lang="en-MY" sz="2400" dirty="0">
                <a:latin typeface="Garamond" pitchFamily="18" charset="0"/>
              </a:rPr>
              <a:t>), but is </a:t>
            </a:r>
            <a:r>
              <a:rPr lang="en-MY" sz="2400" b="1" dirty="0">
                <a:latin typeface="Garamond" pitchFamily="18" charset="0"/>
              </a:rPr>
              <a:t>not possible in humans </a:t>
            </a:r>
            <a:r>
              <a:rPr lang="en-MY" sz="2400" dirty="0">
                <a:latin typeface="Garamond" pitchFamily="18" charset="0"/>
              </a:rPr>
              <a:t>in whom the </a:t>
            </a:r>
            <a:r>
              <a:rPr lang="en-MY" sz="2400" b="1" dirty="0">
                <a:latin typeface="Garamond" pitchFamily="18" charset="0"/>
              </a:rPr>
              <a:t>general measures of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Reservoir control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comprise </a:t>
            </a:r>
            <a:r>
              <a:rPr lang="en-MY" sz="2400" dirty="0" smtClean="0">
                <a:latin typeface="Garamond" pitchFamily="18" charset="0"/>
              </a:rPr>
              <a:t>:</a:t>
            </a:r>
          </a:p>
          <a:p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400" b="1" dirty="0">
                <a:solidFill>
                  <a:schemeClr val="accent2"/>
                </a:solidFill>
                <a:latin typeface="Garamond" pitchFamily="18" charset="0"/>
              </a:rPr>
              <a:t>early diagnosis</a:t>
            </a:r>
            <a:r>
              <a:rPr lang="en-MY" sz="2400" b="1" dirty="0">
                <a:latin typeface="Garamond" pitchFamily="18" charset="0"/>
              </a:rPr>
              <a:t>,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notification,</a:t>
            </a:r>
          </a:p>
          <a:p>
            <a:r>
              <a:rPr lang="en-MY" sz="2400" b="1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chemeClr val="accent2"/>
                </a:solidFill>
                <a:latin typeface="Garamond" pitchFamily="18" charset="0"/>
              </a:rPr>
              <a:t>isolation</a:t>
            </a:r>
            <a:r>
              <a:rPr lang="en-MY" sz="2400" b="1" dirty="0">
                <a:latin typeface="Garamond" pitchFamily="18" charset="0"/>
              </a:rPr>
              <a:t>,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chemeClr val="accent2"/>
                </a:solidFill>
                <a:latin typeface="Garamond" pitchFamily="18" charset="0"/>
              </a:rPr>
              <a:t>treatment</a:t>
            </a:r>
            <a:r>
              <a:rPr lang="en-MY" sz="2400" b="1" dirty="0">
                <a:solidFill>
                  <a:schemeClr val="accent2"/>
                </a:solidFill>
                <a:latin typeface="Garamond" pitchFamily="18" charset="0"/>
              </a:rPr>
              <a:t>, </a:t>
            </a:r>
            <a:endParaRPr lang="en-MY" sz="2400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quarantine</a:t>
            </a:r>
            <a:r>
              <a:rPr lang="en-MY" sz="2400" b="1" dirty="0">
                <a:latin typeface="Garamond" pitchFamily="18" charset="0"/>
              </a:rPr>
              <a:t>,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s</a:t>
            </a:r>
            <a:r>
              <a:rPr lang="en-MY" sz="2400" b="1" dirty="0" smtClean="0">
                <a:solidFill>
                  <a:schemeClr val="accent2"/>
                </a:solidFill>
                <a:latin typeface="Garamond" pitchFamily="18" charset="0"/>
              </a:rPr>
              <a:t>urveillance</a:t>
            </a:r>
            <a:r>
              <a:rPr lang="en-MY" sz="2400" b="1" dirty="0" smtClean="0">
                <a:latin typeface="Garamond" pitchFamily="18" charset="0"/>
              </a:rPr>
              <a:t> and </a:t>
            </a:r>
          </a:p>
          <a:p>
            <a:r>
              <a:rPr lang="en-MY" sz="2400" b="1" dirty="0" smtClean="0">
                <a:latin typeface="Garamond" pitchFamily="18" charset="0"/>
              </a:rPr>
              <a:t>disinfection </a:t>
            </a:r>
            <a:r>
              <a:rPr lang="en-MY" sz="2800" b="1" dirty="0" smtClean="0">
                <a:latin typeface="Garamond" pitchFamily="18" charset="0"/>
              </a:rPr>
              <a:t>–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6026" y="4221088"/>
            <a:ext cx="5533184" cy="830997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MY" dirty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all directed to reduce the quantity of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agent</a:t>
            </a:r>
            <a:r>
              <a:rPr lang="en-MY" sz="2400" b="1" dirty="0">
                <a:latin typeface="Garamond" pitchFamily="18" charset="0"/>
              </a:rPr>
              <a:t> available for dissemination.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107105" y="3484176"/>
            <a:ext cx="803520" cy="25371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F586-410A-4F34-9D6B-0F0806941439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59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92" y="218056"/>
            <a:ext cx="9073008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(1) Early Diagnosis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Case finding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rapid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identification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is 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first step </a:t>
            </a:r>
            <a:r>
              <a:rPr lang="en-MY" sz="2400" dirty="0">
                <a:latin typeface="Garamond" pitchFamily="18" charset="0"/>
              </a:rPr>
              <a:t>in </a:t>
            </a:r>
            <a:r>
              <a:rPr lang="en-MY" sz="2400" b="1" dirty="0" smtClean="0">
                <a:latin typeface="Garamond" pitchFamily="18" charset="0"/>
              </a:rPr>
              <a:t>the</a:t>
            </a: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    </a:t>
            </a:r>
            <a:r>
              <a:rPr lang="en-MY" sz="2400" b="1" dirty="0">
                <a:latin typeface="Garamond" pitchFamily="18" charset="0"/>
              </a:rPr>
              <a:t>control of a communicable </a:t>
            </a:r>
            <a:r>
              <a:rPr lang="en-MY" sz="2400" b="1" dirty="0" smtClean="0">
                <a:latin typeface="Garamond" pitchFamily="18" charset="0"/>
              </a:rPr>
              <a:t> disease is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its</a:t>
            </a:r>
            <a:r>
              <a:rPr lang="en-MY" sz="2400" b="1" dirty="0" smtClean="0">
                <a:latin typeface="Garamond" pitchFamily="18" charset="0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</a:p>
          <a:p>
            <a:pPr marL="566738" lvl="0" indent="-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0000"/>
              <a:buFont typeface="Wingdings" pitchFamily="2" charset="2"/>
              <a:buChar char="Ø"/>
              <a:defRPr/>
            </a:pPr>
            <a:r>
              <a:rPr lang="en-MY" sz="2400" dirty="0" smtClean="0">
                <a:latin typeface="Garamond" pitchFamily="18" charset="0"/>
              </a:rPr>
              <a:t> It </a:t>
            </a:r>
            <a:r>
              <a:rPr lang="en-MY" sz="2400" dirty="0">
                <a:latin typeface="Garamond" pitchFamily="18" charset="0"/>
              </a:rPr>
              <a:t>is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cornerstone o</a:t>
            </a:r>
            <a:r>
              <a:rPr lang="en-MY" sz="2400" b="1" dirty="0">
                <a:latin typeface="Garamond" pitchFamily="18" charset="0"/>
              </a:rPr>
              <a:t>n which </a:t>
            </a:r>
            <a:r>
              <a:rPr lang="en-MY" sz="2400" b="1" dirty="0" smtClean="0">
                <a:latin typeface="Garamond" pitchFamily="18" charset="0"/>
              </a:rPr>
              <a:t>the organization of disease</a:t>
            </a:r>
          </a:p>
          <a:p>
            <a:pPr marL="109538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0000"/>
              <a:defRPr/>
            </a:pPr>
            <a:r>
              <a:rPr lang="en-MY" sz="2400" b="1" dirty="0" smtClean="0">
                <a:latin typeface="Garamond" pitchFamily="18" charset="0"/>
              </a:rPr>
              <a:t>               </a:t>
            </a:r>
            <a:r>
              <a:rPr lang="en-MY" sz="2400" b="1" dirty="0">
                <a:latin typeface="Garamond" pitchFamily="18" charset="0"/>
              </a:rPr>
              <a:t>control is built. 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laboratory </a:t>
            </a:r>
            <a:r>
              <a:rPr lang="en-MY" sz="2400" b="1" dirty="0">
                <a:latin typeface="Garamond" pitchFamily="18" charset="0"/>
              </a:rPr>
              <a:t>procedures may be required 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o confirm the </a:t>
            </a:r>
            <a:r>
              <a:rPr lang="en-MY" sz="2400" dirty="0">
                <a:latin typeface="Garamond" pitchFamily="18" charset="0"/>
              </a:rPr>
              <a:t>diagnosis</a:t>
            </a:r>
            <a:r>
              <a:rPr lang="en-MY" sz="2800" dirty="0">
                <a:latin typeface="Garamond" pitchFamily="18" charset="0"/>
              </a:rPr>
              <a:t>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 Early </a:t>
            </a:r>
            <a:r>
              <a:rPr lang="en-MY" sz="2800" b="1" dirty="0">
                <a:latin typeface="Garamond" pitchFamily="18" charset="0"/>
              </a:rPr>
              <a:t>diagnosis is needed </a:t>
            </a:r>
            <a:r>
              <a:rPr lang="en-MY" sz="2800" b="1" dirty="0" smtClean="0">
                <a:latin typeface="Garamond" pitchFamily="18" charset="0"/>
              </a:rPr>
              <a:t>for</a:t>
            </a:r>
          </a:p>
          <a:p>
            <a:r>
              <a:rPr lang="en-MY" sz="2800" dirty="0" smtClean="0">
                <a:latin typeface="Garamond" pitchFamily="18" charset="0"/>
              </a:rPr>
              <a:t>    </a:t>
            </a:r>
            <a:r>
              <a:rPr lang="en-MY" sz="2800" dirty="0">
                <a:latin typeface="Garamond" pitchFamily="18" charset="0"/>
              </a:rPr>
              <a:t>(a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)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the treatment of patients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  (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b) for epidemiological investigations</a:t>
            </a:r>
            <a:r>
              <a:rPr lang="en-MY" sz="2000" dirty="0">
                <a:latin typeface="Garamond" pitchFamily="18" charset="0"/>
              </a:rPr>
              <a:t>, e.g</a:t>
            </a:r>
            <a:r>
              <a:rPr lang="en-MY" sz="2800" dirty="0" smtClean="0">
                <a:latin typeface="Garamond" pitchFamily="18" charset="0"/>
              </a:rPr>
              <a:t>. </a:t>
            </a:r>
            <a:r>
              <a:rPr lang="en-MY" sz="2800" dirty="0">
                <a:latin typeface="Garamond" pitchFamily="18" charset="0"/>
              </a:rPr>
              <a:t>to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     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*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trace the source </a:t>
            </a:r>
            <a:r>
              <a:rPr lang="en-MY" sz="2400" dirty="0" smtClean="0">
                <a:latin typeface="Garamond" pitchFamily="18" charset="0"/>
              </a:rPr>
              <a:t>of infection from </a:t>
            </a:r>
            <a:r>
              <a:rPr lang="en-MY" sz="2400" dirty="0">
                <a:latin typeface="Garamond" pitchFamily="18" charset="0"/>
              </a:rPr>
              <a:t>the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      *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known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index </a:t>
            </a:r>
            <a:r>
              <a:rPr lang="en-MY" sz="2400" b="1" dirty="0">
                <a:latin typeface="Garamond" pitchFamily="18" charset="0"/>
              </a:rPr>
              <a:t>case </a:t>
            </a:r>
            <a:r>
              <a:rPr lang="en-MY" sz="2400" dirty="0">
                <a:latin typeface="Garamond" pitchFamily="18" charset="0"/>
              </a:rPr>
              <a:t>to the unknown </a:t>
            </a:r>
            <a:r>
              <a:rPr lang="en-MY" sz="2400" dirty="0" smtClean="0">
                <a:latin typeface="Garamond" pitchFamily="18" charset="0"/>
              </a:rPr>
              <a:t>or</a:t>
            </a:r>
          </a:p>
          <a:p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dirty="0" smtClean="0">
                <a:latin typeface="Garamond" pitchFamily="18" charset="0"/>
              </a:rPr>
              <a:t>           *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primary source </a:t>
            </a:r>
            <a:r>
              <a:rPr lang="en-MY" sz="2400" dirty="0" smtClean="0">
                <a:latin typeface="Garamond" pitchFamily="18" charset="0"/>
              </a:rPr>
              <a:t>of infection</a:t>
            </a:r>
          </a:p>
          <a:p>
            <a:r>
              <a:rPr lang="en-MY" sz="2000" dirty="0" smtClean="0">
                <a:latin typeface="Garamond" pitchFamily="18" charset="0"/>
              </a:rPr>
              <a:t>        </a:t>
            </a: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c) </a:t>
            </a:r>
            <a:r>
              <a:rPr lang="en-MY" sz="2400" b="1" dirty="0">
                <a:latin typeface="Garamond" pitchFamily="18" charset="0"/>
              </a:rPr>
              <a:t>to study the time, place and person </a:t>
            </a:r>
            <a:r>
              <a:rPr lang="en-MY" sz="2400" b="1" dirty="0" smtClean="0">
                <a:latin typeface="Garamond" pitchFamily="18" charset="0"/>
              </a:rPr>
              <a:t>distribution</a:t>
            </a: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         </a:t>
            </a:r>
            <a:r>
              <a:rPr lang="en-MY" sz="2400" b="1" dirty="0">
                <a:latin typeface="Garamond" pitchFamily="18" charset="0"/>
              </a:rPr>
              <a:t>(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descriptive epidemiolog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y</a:t>
            </a:r>
            <a:r>
              <a:rPr lang="en-MY" sz="2400" dirty="0">
                <a:latin typeface="Garamond" pitchFamily="18" charset="0"/>
              </a:rPr>
              <a:t>) </a:t>
            </a:r>
            <a:r>
              <a:rPr lang="en-MY" sz="2800" dirty="0" smtClean="0">
                <a:latin typeface="Garamond" pitchFamily="18" charset="0"/>
              </a:rPr>
              <a:t>and</a:t>
            </a:r>
          </a:p>
          <a:p>
            <a:r>
              <a:rPr lang="en-MY" sz="2800" dirty="0" smtClean="0">
                <a:latin typeface="Garamond" pitchFamily="18" charset="0"/>
              </a:rPr>
              <a:t>    </a:t>
            </a:r>
            <a:r>
              <a:rPr lang="en-MY" sz="2400" dirty="0" smtClean="0">
                <a:latin typeface="Garamond" pitchFamily="18" charset="0"/>
              </a:rPr>
              <a:t>(</a:t>
            </a:r>
            <a:r>
              <a:rPr lang="en-MY" sz="2400" dirty="0">
                <a:latin typeface="Garamond" pitchFamily="18" charset="0"/>
              </a:rPr>
              <a:t>d) for the </a:t>
            </a:r>
            <a:r>
              <a:rPr lang="en-MY" sz="2400" b="1" dirty="0">
                <a:latin typeface="Garamond" pitchFamily="18" charset="0"/>
              </a:rPr>
              <a:t>Establishment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of prevention and control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8744" y="-43088"/>
            <a:ext cx="14401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chemeClr val="accent2"/>
                </a:solidFill>
                <a:latin typeface="Garamond" pitchFamily="18" charset="0"/>
              </a:rPr>
              <a:t>early diagnosis</a:t>
            </a:r>
            <a:r>
              <a:rPr lang="en-MY" sz="1400" b="1" dirty="0">
                <a:latin typeface="Garamond" pitchFamily="18" charset="0"/>
              </a:rPr>
              <a:t>, </a:t>
            </a:r>
          </a:p>
          <a:p>
            <a:r>
              <a:rPr lang="en-MY" sz="1400" b="1" dirty="0">
                <a:latin typeface="Garamond" pitchFamily="18" charset="0"/>
              </a:rPr>
              <a:t>notification,</a:t>
            </a:r>
          </a:p>
          <a:p>
            <a:r>
              <a:rPr lang="en-MY" sz="1400" b="1" dirty="0">
                <a:solidFill>
                  <a:schemeClr val="accent2"/>
                </a:solidFill>
                <a:latin typeface="Garamond" pitchFamily="18" charset="0"/>
              </a:rPr>
              <a:t> isolation</a:t>
            </a:r>
            <a:r>
              <a:rPr lang="en-MY" sz="1400" b="1" dirty="0">
                <a:latin typeface="Garamond" pitchFamily="18" charset="0"/>
              </a:rPr>
              <a:t>, </a:t>
            </a:r>
          </a:p>
          <a:p>
            <a:r>
              <a:rPr lang="en-MY" sz="1400" b="1" dirty="0">
                <a:solidFill>
                  <a:schemeClr val="accent2"/>
                </a:solidFill>
                <a:latin typeface="Garamond" pitchFamily="18" charset="0"/>
              </a:rPr>
              <a:t>treatment, </a:t>
            </a:r>
          </a:p>
          <a:p>
            <a:r>
              <a:rPr lang="en-MY" sz="1400" b="1" dirty="0">
                <a:latin typeface="Garamond" pitchFamily="18" charset="0"/>
              </a:rPr>
              <a:t>quarantine, </a:t>
            </a:r>
          </a:p>
          <a:p>
            <a:r>
              <a:rPr lang="en-MY" sz="1400" b="1" dirty="0">
                <a:latin typeface="Garamond" pitchFamily="18" charset="0"/>
              </a:rPr>
              <a:t>s</a:t>
            </a:r>
            <a:r>
              <a:rPr lang="en-MY" sz="1400" b="1" dirty="0">
                <a:solidFill>
                  <a:schemeClr val="accent2"/>
                </a:solidFill>
                <a:latin typeface="Garamond" pitchFamily="18" charset="0"/>
              </a:rPr>
              <a:t>urveillance</a:t>
            </a:r>
            <a:r>
              <a:rPr lang="en-MY" sz="1400" b="1" dirty="0">
                <a:latin typeface="Garamond" pitchFamily="18" charset="0"/>
              </a:rPr>
              <a:t> </a:t>
            </a:r>
            <a:r>
              <a:rPr lang="en-MY" sz="1400" b="1" dirty="0" smtClean="0">
                <a:latin typeface="Garamond" pitchFamily="18" charset="0"/>
              </a:rPr>
              <a:t>disinfection </a:t>
            </a:r>
            <a:endParaRPr lang="en-MY" sz="1400" dirty="0"/>
          </a:p>
        </p:txBody>
      </p:sp>
      <p:sp>
        <p:nvSpPr>
          <p:cNvPr id="4" name="Rectangle 3"/>
          <p:cNvSpPr/>
          <p:nvPr/>
        </p:nvSpPr>
        <p:spPr>
          <a:xfrm>
            <a:off x="4139952" y="0"/>
            <a:ext cx="2579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Controlling the reservoir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9937-6B7C-4747-A9BD-5B29FE73D1DD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32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501" y="0"/>
            <a:ext cx="9217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</a:rPr>
              <a:t>(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2)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Notification</a:t>
            </a:r>
          </a:p>
          <a:p>
            <a:r>
              <a:rPr lang="en-MY" sz="2400" b="1" dirty="0">
                <a:latin typeface="Garamond" pitchFamily="18" charset="0"/>
              </a:rPr>
              <a:t>Notification is an important source of epidemiological information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It enables early detection of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disease outbreaks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b="1" dirty="0" smtClean="0">
                <a:latin typeface="Garamond" pitchFamily="18" charset="0"/>
              </a:rPr>
              <a:t>which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permits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immediate action </a:t>
            </a:r>
            <a:r>
              <a:rPr lang="en-MY" sz="2400" b="1" dirty="0">
                <a:latin typeface="Garamond" pitchFamily="18" charset="0"/>
              </a:rPr>
              <a:t>to be taken by the health authority to control their spread.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Once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 infectious disease has been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detected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(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or even suspected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),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should be notified to the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Local health authority</a:t>
            </a:r>
            <a:r>
              <a:rPr lang="en-MY" sz="2000" dirty="0" smtClean="0">
                <a:latin typeface="Garamond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000" dirty="0" smtClean="0"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diseases to be notified vary from country to country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and even within the same country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Usually</a:t>
            </a:r>
            <a:r>
              <a:rPr lang="en-MY" sz="2400" b="1" dirty="0">
                <a:latin typeface="Garamond" pitchFamily="18" charset="0"/>
              </a:rPr>
              <a:t>, diseases which are considered to be serious </a:t>
            </a:r>
            <a:r>
              <a:rPr lang="en-MY" sz="2400" b="1" dirty="0"/>
              <a:t>Dangers</a:t>
            </a:r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to public health are included in the list of </a:t>
            </a:r>
            <a:r>
              <a:rPr lang="en-MY" sz="2400" b="1" dirty="0" err="1">
                <a:latin typeface="Garamond" pitchFamily="18" charset="0"/>
              </a:rPr>
              <a:t>notifiable</a:t>
            </a:r>
            <a:r>
              <a:rPr lang="en-MY" sz="2400" b="1" dirty="0">
                <a:latin typeface="Garamond" pitchFamily="18" charset="0"/>
              </a:rPr>
              <a:t> diseases. </a:t>
            </a:r>
            <a:endParaRPr lang="en-MY" sz="24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err="1" smtClean="0">
                <a:solidFill>
                  <a:srgbClr val="0070C0"/>
                </a:solidFill>
                <a:latin typeface="Garamond" pitchFamily="18" charset="0"/>
              </a:rPr>
              <a:t>Notifiable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diseases may also include non-communicable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diseases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61614" y="1472977"/>
            <a:ext cx="1403648" cy="1600438"/>
          </a:xfrm>
          <a:prstGeom prst="rect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400" b="1" dirty="0">
                <a:latin typeface="Garamond" pitchFamily="18" charset="0"/>
              </a:rPr>
              <a:t>early diagnosis, </a:t>
            </a:r>
          </a:p>
          <a:p>
            <a:r>
              <a:rPr lang="en-MY" sz="1400" b="1" dirty="0">
                <a:solidFill>
                  <a:srgbClr val="FF0000"/>
                </a:solidFill>
                <a:latin typeface="Garamond" pitchFamily="18" charset="0"/>
              </a:rPr>
              <a:t>notification,</a:t>
            </a:r>
          </a:p>
          <a:p>
            <a:r>
              <a:rPr lang="en-MY" sz="1400" b="1" dirty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MY" sz="1400" b="1" dirty="0">
                <a:latin typeface="Garamond" pitchFamily="18" charset="0"/>
              </a:rPr>
              <a:t>isolation, </a:t>
            </a:r>
          </a:p>
          <a:p>
            <a:r>
              <a:rPr lang="en-MY" sz="1400" b="1" dirty="0">
                <a:latin typeface="Garamond" pitchFamily="18" charset="0"/>
              </a:rPr>
              <a:t>treatment, </a:t>
            </a:r>
          </a:p>
          <a:p>
            <a:r>
              <a:rPr lang="en-MY" sz="1400" b="1" dirty="0">
                <a:latin typeface="Garamond" pitchFamily="18" charset="0"/>
              </a:rPr>
              <a:t>quarantine, </a:t>
            </a:r>
          </a:p>
          <a:p>
            <a:r>
              <a:rPr lang="en-MY" sz="1400" b="1" dirty="0">
                <a:latin typeface="Garamond" pitchFamily="18" charset="0"/>
              </a:rPr>
              <a:t>surveillance </a:t>
            </a:r>
            <a:r>
              <a:rPr lang="en-MY" sz="1400" b="1" dirty="0" smtClean="0">
                <a:latin typeface="Garamond" pitchFamily="18" charset="0"/>
              </a:rPr>
              <a:t>disinfection </a:t>
            </a:r>
            <a:endParaRPr lang="en-MY" sz="1400" dirty="0"/>
          </a:p>
        </p:txBody>
      </p:sp>
      <p:sp>
        <p:nvSpPr>
          <p:cNvPr id="4" name="Rectangle 3"/>
          <p:cNvSpPr/>
          <p:nvPr/>
        </p:nvSpPr>
        <p:spPr>
          <a:xfrm>
            <a:off x="3635896" y="-64557"/>
            <a:ext cx="2579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Controlling the reservoir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970" y="4787421"/>
            <a:ext cx="879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MY" b="1" dirty="0">
                <a:latin typeface="Garamond" pitchFamily="18" charset="0"/>
              </a:rPr>
              <a:t>Under the International Health Regulations (IHR),    </a:t>
            </a:r>
            <a:r>
              <a:rPr lang="en-MY" dirty="0">
                <a:latin typeface="Garamond" pitchFamily="18" charset="0"/>
              </a:rPr>
              <a:t>WHO</a:t>
            </a:r>
            <a:r>
              <a:rPr lang="en-MY" dirty="0">
                <a:solidFill>
                  <a:srgbClr val="FFC000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668" y="5119845"/>
            <a:ext cx="8270867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1000"/>
              <a:defRPr/>
            </a:pPr>
            <a:r>
              <a:rPr lang="en-US" b="1" u="sng" dirty="0">
                <a:solidFill>
                  <a:srgbClr val="8A2E4E"/>
                </a:solidFill>
                <a:latin typeface="Garamond" pitchFamily="18" charset="0"/>
                <a:cs typeface="Arial" pitchFamily="34" charset="0"/>
              </a:rPr>
              <a:t>Reporting: </a:t>
            </a:r>
          </a:p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1000"/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diseases </a:t>
            </a:r>
            <a:r>
              <a:rPr lang="en-US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in man</a:t>
            </a:r>
            <a:r>
              <a:rPr lang="en-US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are reported to the </a:t>
            </a:r>
            <a:r>
              <a:rPr lang="en-US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local health authority</a:t>
            </a:r>
            <a:r>
              <a:rPr lang="en-US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.</a:t>
            </a:r>
          </a:p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in animals</a:t>
            </a:r>
            <a:r>
              <a:rPr lang="en-US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are reported </a:t>
            </a:r>
            <a:r>
              <a:rPr lang="en-US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to </a:t>
            </a:r>
            <a:r>
              <a:rPr lang="en-US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veterinary or agricultural authority</a:t>
            </a:r>
          </a:p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1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Zoonotic diseases</a:t>
            </a:r>
            <a:r>
              <a:rPr lang="en-US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are reported to </a:t>
            </a:r>
            <a:r>
              <a:rPr lang="en-US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both</a:t>
            </a:r>
            <a:r>
              <a:rPr lang="en-US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authorities.</a:t>
            </a:r>
          </a:p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1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Diseases </a:t>
            </a:r>
            <a:r>
              <a:rPr lang="en-US" sz="16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under international regulations</a:t>
            </a:r>
            <a:r>
              <a:rPr lang="en-US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are  reported to </a:t>
            </a:r>
            <a:r>
              <a:rPr lang="en-US" sz="16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WHO</a:t>
            </a:r>
            <a:endParaRPr lang="en-MY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284F-B7D0-49D1-BB11-F85885E9D641}" type="datetime1">
              <a:rPr lang="en-MY" smtClean="0"/>
              <a:t>8/11/2020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55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4624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(3)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Isolation</a:t>
            </a:r>
          </a:p>
          <a:p>
            <a:r>
              <a:rPr lang="en-MY" sz="2800" dirty="0" smtClean="0">
                <a:latin typeface="Garamond" pitchFamily="18" charset="0"/>
              </a:rPr>
              <a:t>    </a:t>
            </a:r>
            <a:r>
              <a:rPr lang="en-MY" sz="2400" dirty="0" smtClean="0">
                <a:latin typeface="Garamond" pitchFamily="18" charset="0"/>
              </a:rPr>
              <a:t>Isolation </a:t>
            </a:r>
            <a:r>
              <a:rPr lang="en-MY" sz="2400" dirty="0">
                <a:latin typeface="Garamond" pitchFamily="18" charset="0"/>
              </a:rPr>
              <a:t>is the oldest communicable disease control  </a:t>
            </a:r>
            <a:r>
              <a:rPr lang="en-MY" sz="2400" dirty="0" smtClean="0">
                <a:latin typeface="Garamond" pitchFamily="18" charset="0"/>
              </a:rPr>
              <a:t>measure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   It is defined </a:t>
            </a:r>
            <a:r>
              <a:rPr lang="en-MY" sz="2400" b="1" dirty="0">
                <a:latin typeface="Garamond" pitchFamily="18" charset="0"/>
              </a:rPr>
              <a:t>as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separation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, for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period of communicability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infected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persons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or animals from others in such places and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under such</a:t>
            </a:r>
          </a:p>
          <a:p>
            <a:pPr algn="ctr"/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conditions,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prevent or limit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direct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or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indirect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transmission of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infectious agent from those infected to those who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are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susceptible, or who may spread the agent to others</a:t>
            </a:r>
            <a:r>
              <a:rPr lang="en-MY" sz="2800" b="1" dirty="0">
                <a:latin typeface="Garamond" pitchFamily="18" charset="0"/>
              </a:rPr>
              <a:t>"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i="1" dirty="0" smtClean="0">
                <a:latin typeface="Garamond" pitchFamily="18" charset="0"/>
              </a:rPr>
              <a:t>.</a:t>
            </a:r>
            <a:endParaRPr lang="en-MY" sz="2800" i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In general, infections from human/animal </a:t>
            </a:r>
            <a:r>
              <a:rPr lang="en-MY" sz="2400" b="1" dirty="0" smtClean="0">
                <a:latin typeface="Garamond" pitchFamily="18" charset="0"/>
              </a:rPr>
              <a:t>can </a:t>
            </a:r>
            <a:r>
              <a:rPr lang="en-MY" sz="2400" b="1" dirty="0">
                <a:latin typeface="Garamond" pitchFamily="18" charset="0"/>
              </a:rPr>
              <a:t>be </a:t>
            </a:r>
            <a:r>
              <a:rPr lang="en-MY" sz="2400" b="1" dirty="0" smtClean="0">
                <a:latin typeface="Garamond" pitchFamily="18" charset="0"/>
              </a:rPr>
              <a:t>done by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Physical Isolation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of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case or carrier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and if necessary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, </a:t>
            </a:r>
            <a:endParaRPr lang="en-MY" sz="24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treatment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until free from infection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, </a:t>
            </a:r>
            <a:endParaRPr lang="en-MY" sz="24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provided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cases and carriers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can be easily identified and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carrier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rates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are low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</a:rPr>
              <a:t>purpose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of isolation is </a:t>
            </a:r>
          </a:p>
          <a:p>
            <a:pPr algn="ctr"/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To Protect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the community by preventing transfer of infection  from the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reservoir to the possible susceptible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hosts</a:t>
            </a:r>
            <a:endParaRPr lang="en-US" sz="2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979212" y="6215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2555776" y="0"/>
            <a:ext cx="2579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Controlling the reservoir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9918" y="41269"/>
            <a:ext cx="1403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b="1" dirty="0">
                <a:latin typeface="Garamond" pitchFamily="18" charset="0"/>
              </a:rPr>
              <a:t>early diagnosis, </a:t>
            </a:r>
          </a:p>
          <a:p>
            <a:r>
              <a:rPr lang="en-MY" sz="1400" b="1" dirty="0">
                <a:latin typeface="Garamond" pitchFamily="18" charset="0"/>
              </a:rPr>
              <a:t>notification,</a:t>
            </a:r>
          </a:p>
          <a:p>
            <a:r>
              <a:rPr lang="en-MY" sz="1400" b="1" dirty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MY" sz="1400" b="1" dirty="0">
                <a:solidFill>
                  <a:srgbClr val="FF0000"/>
                </a:solidFill>
                <a:latin typeface="Garamond" pitchFamily="18" charset="0"/>
              </a:rPr>
              <a:t>isolation, </a:t>
            </a:r>
          </a:p>
          <a:p>
            <a:r>
              <a:rPr lang="en-MY" sz="1400" b="1" dirty="0">
                <a:latin typeface="Garamond" pitchFamily="18" charset="0"/>
              </a:rPr>
              <a:t>treatment, </a:t>
            </a:r>
          </a:p>
          <a:p>
            <a:r>
              <a:rPr lang="en-MY" sz="1400" b="1" dirty="0">
                <a:latin typeface="Garamond" pitchFamily="18" charset="0"/>
              </a:rPr>
              <a:t>quarantine, </a:t>
            </a:r>
          </a:p>
          <a:p>
            <a:r>
              <a:rPr lang="en-MY" sz="1400" b="1" dirty="0">
                <a:latin typeface="Garamond" pitchFamily="18" charset="0"/>
              </a:rPr>
              <a:t>surveillance </a:t>
            </a:r>
            <a:r>
              <a:rPr lang="en-MY" sz="1400" b="1" dirty="0" smtClean="0">
                <a:latin typeface="Garamond" pitchFamily="18" charset="0"/>
              </a:rPr>
              <a:t>disinfection </a:t>
            </a:r>
            <a:endParaRPr lang="en-MY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3834-2DB4-45FE-8961-096BA01C6800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20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110114"/>
            <a:ext cx="9324528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400" b="1" i="1" dirty="0">
                <a:solidFill>
                  <a:srgbClr val="002060"/>
                </a:solidFill>
                <a:latin typeface="Garamond" pitchFamily="18" charset="0"/>
              </a:rPr>
              <a:t>type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of isolation varies with 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mode of spread a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nd 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severity</a:t>
            </a:r>
            <a:r>
              <a:rPr lang="en-MY" sz="24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of the disease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. </a:t>
            </a:r>
            <a:endParaRPr lang="en-MY" sz="2800" dirty="0">
              <a:solidFill>
                <a:srgbClr val="0070C0"/>
              </a:solidFill>
              <a:latin typeface="Garamond" pitchFamily="18" charset="0"/>
            </a:endParaRP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</a:pPr>
            <a:r>
              <a:rPr lang="en-US" sz="2400" b="1" u="sng" dirty="0" smtClean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Place </a:t>
            </a:r>
            <a:r>
              <a:rPr lang="en-US" sz="2400" b="1" u="sng" dirty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of isolation: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Isolation in 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hospital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or in separate quarter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is required for </a:t>
            </a:r>
            <a:r>
              <a:rPr lang="en-US" sz="2000" b="1" i="1" dirty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cholera, plague</a:t>
            </a:r>
            <a:r>
              <a:rPr lang="en-US" sz="2000" i="1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.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Isolation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at home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: if home is suitable for patients of </a:t>
            </a:r>
            <a:r>
              <a:rPr lang="en-US" sz="2000" b="1" i="1" dirty="0" err="1" smtClean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typhoid,meningitis</a:t>
            </a:r>
            <a:r>
              <a:rPr lang="en-US" sz="2000" b="1" i="1" dirty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, whooping cough, poliomyelitis and hepatitis A</a:t>
            </a:r>
            <a:r>
              <a:rPr lang="en-US" sz="2400" b="1" i="1" dirty="0" smtClean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Hospital isolation, wherever possible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is better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than</a:t>
            </a: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Home isolation. </a:t>
            </a:r>
          </a:p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       </a:t>
            </a:r>
            <a:r>
              <a:rPr lang="en-MY" sz="2400" b="1" u="sng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</a:rPr>
              <a:t>duration of isolation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determined </a:t>
            </a:r>
            <a:r>
              <a:rPr lang="en-MY" sz="2400" b="1" dirty="0">
                <a:latin typeface="Garamond" pitchFamily="18" charset="0"/>
              </a:rPr>
              <a:t>by the</a:t>
            </a:r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duration of communicability of the disease </a:t>
            </a:r>
            <a:r>
              <a:rPr lang="en-MY" sz="2400" b="1" dirty="0" smtClean="0">
                <a:latin typeface="Garamond" pitchFamily="18" charset="0"/>
              </a:rPr>
              <a:t>and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the effect o</a:t>
            </a:r>
            <a:r>
              <a:rPr lang="en-MY" sz="2400" dirty="0">
                <a:latin typeface="Garamond" pitchFamily="18" charset="0"/>
              </a:rPr>
              <a:t>f </a:t>
            </a:r>
            <a:r>
              <a:rPr lang="en-MY" sz="2400" b="1" dirty="0">
                <a:latin typeface="Garamond" pitchFamily="18" charset="0"/>
              </a:rPr>
              <a:t>chemotherapy o</a:t>
            </a:r>
            <a:r>
              <a:rPr lang="en-MY" sz="2400" dirty="0">
                <a:latin typeface="Garamond" pitchFamily="18" charset="0"/>
              </a:rPr>
              <a:t>n </a:t>
            </a:r>
            <a:r>
              <a:rPr lang="en-MY" sz="2400" dirty="0" smtClean="0">
                <a:latin typeface="Garamond" pitchFamily="18" charset="0"/>
              </a:rPr>
              <a:t>infectivity</a:t>
            </a:r>
          </a:p>
          <a:p>
            <a:pPr marL="623888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Isolation is of limited value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due to:</a:t>
            </a:r>
          </a:p>
          <a:p>
            <a:pPr marL="566738" lvl="0" indent="-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Many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diseases are 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highly communicable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during the early stage.</a:t>
            </a:r>
          </a:p>
          <a:p>
            <a:pPr marL="566738" lvl="0" indent="-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3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exact period of communicability</a:t>
            </a:r>
            <a:r>
              <a:rPr lang="en-US" sz="23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is not known </a:t>
            </a:r>
            <a:r>
              <a:rPr lang="en-US" sz="23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in many diseases.</a:t>
            </a:r>
          </a:p>
          <a:p>
            <a:pPr marL="566738" lvl="0" indent="-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Carriers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of infective agents may go 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undetected.</a:t>
            </a:r>
            <a:endParaRPr lang="en-US" sz="24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566738" lvl="0" indent="-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Many </a:t>
            </a:r>
            <a:r>
              <a:rPr lang="en-US" sz="23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mild cases</a:t>
            </a:r>
            <a:r>
              <a:rPr lang="en-US" sz="23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of infection spread </a:t>
            </a:r>
            <a:r>
              <a:rPr lang="en-US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disease </a:t>
            </a:r>
            <a:r>
              <a:rPr lang="en-US" sz="23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without being </a:t>
            </a:r>
            <a:r>
              <a:rPr lang="en-US" sz="2300" b="1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detected</a:t>
            </a:r>
            <a:endParaRPr lang="en-US" sz="2300" b="1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110114"/>
            <a:ext cx="4572000" cy="1569660"/>
          </a:xfrm>
          <a:prstGeom prst="rect">
            <a:avLst/>
          </a:prstGeom>
          <a:ln w="158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There are several types of isolation - standard isolation, strict isolation, protective isolation, high security isolation </a:t>
            </a:r>
            <a:r>
              <a:rPr lang="en-MY" sz="2400" b="1" i="1" dirty="0">
                <a:latin typeface="Garamond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75E0-B698-408D-B6E7-7D2DD84278E7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39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38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887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NATURAL HISTORY OF DISEASE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548680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For the application of preventive measures </a:t>
            </a:r>
            <a:r>
              <a:rPr lang="en-MY" sz="2600" b="1" dirty="0" smtClean="0">
                <a:latin typeface="Garamond" pitchFamily="18" charset="0"/>
              </a:rPr>
              <a:t>it is a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necessary to understand the </a:t>
            </a:r>
            <a:r>
              <a:rPr lang="en-MY" sz="2600" b="1" dirty="0" err="1" smtClean="0">
                <a:solidFill>
                  <a:srgbClr val="002060"/>
                </a:solidFill>
                <a:latin typeface="Garamond" pitchFamily="18" charset="0"/>
              </a:rPr>
              <a:t>pathogenetic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chain of events </a:t>
            </a:r>
            <a:r>
              <a:rPr lang="en-MY" sz="2600" b="1" dirty="0" smtClean="0">
                <a:latin typeface="Garamond" pitchFamily="18" charset="0"/>
              </a:rPr>
              <a:t>for a particular disease.</a:t>
            </a:r>
            <a:r>
              <a:rPr lang="en-MY" sz="2600" dirty="0" smtClean="0">
                <a:latin typeface="Garamond" pitchFamily="18" charset="0"/>
              </a:rPr>
              <a:t>, </a:t>
            </a:r>
          </a:p>
          <a:p>
            <a:r>
              <a:rPr lang="en-MY" sz="2600" dirty="0" smtClean="0">
                <a:latin typeface="Garamond" pitchFamily="18" charset="0"/>
              </a:rPr>
              <a:t>Disease results from a </a:t>
            </a:r>
            <a:r>
              <a:rPr lang="en-MY" sz="2600" b="1" dirty="0" smtClean="0">
                <a:latin typeface="Garamond" pitchFamily="18" charset="0"/>
              </a:rPr>
              <a:t>complex interaction </a:t>
            </a:r>
            <a:r>
              <a:rPr lang="en-MY" sz="2600" dirty="0" smtClean="0">
                <a:latin typeface="Garamond" pitchFamily="18" charset="0"/>
              </a:rPr>
              <a:t>between </a:t>
            </a:r>
            <a:r>
              <a:rPr lang="en-MY" sz="2600" b="1" dirty="0" smtClean="0">
                <a:latin typeface="Garamond" pitchFamily="18" charset="0"/>
              </a:rPr>
              <a:t>man</a:t>
            </a:r>
            <a:r>
              <a:rPr lang="en-MY" sz="2600" dirty="0" smtClean="0">
                <a:latin typeface="Garamond" pitchFamily="18" charset="0"/>
              </a:rPr>
              <a:t>, an</a:t>
            </a:r>
          </a:p>
          <a:p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   </a:t>
            </a:r>
            <a:r>
              <a:rPr lang="en-MY" sz="2600" b="1" dirty="0" smtClean="0">
                <a:latin typeface="Garamond" pitchFamily="18" charset="0"/>
              </a:rPr>
              <a:t>agent</a:t>
            </a:r>
            <a:r>
              <a:rPr lang="en-MY" sz="2600" dirty="0" smtClean="0">
                <a:latin typeface="Garamond" pitchFamily="18" charset="0"/>
              </a:rPr>
              <a:t> (or cause of disease) and the </a:t>
            </a:r>
            <a:r>
              <a:rPr lang="en-MY" sz="2600" b="1" dirty="0" smtClean="0">
                <a:latin typeface="Garamond" pitchFamily="18" charset="0"/>
              </a:rPr>
              <a:t>environment.</a:t>
            </a:r>
            <a:r>
              <a:rPr lang="en-MY" sz="2600" dirty="0" smtClean="0">
                <a:latin typeface="Garamond" pitchFamily="18" charset="0"/>
              </a:rPr>
              <a:t> </a:t>
            </a:r>
          </a:p>
          <a:p>
            <a:r>
              <a:rPr lang="en-MY" sz="2600" dirty="0" smtClean="0">
                <a:latin typeface="Garamond" pitchFamily="18" charset="0"/>
              </a:rPr>
              <a:t>The term </a:t>
            </a:r>
            <a:r>
              <a:rPr lang="en-MY" sz="2600" b="1" i="1" dirty="0" smtClean="0">
                <a:latin typeface="Garamond" pitchFamily="18" charset="0"/>
              </a:rPr>
              <a:t>natural history of disease </a:t>
            </a:r>
            <a:r>
              <a:rPr lang="en-MY" sz="2600" dirty="0" smtClean="0">
                <a:latin typeface="Garamond" pitchFamily="18" charset="0"/>
              </a:rPr>
              <a:t>is a key concept in epidemiology. </a:t>
            </a:r>
          </a:p>
          <a:p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Natural History Of Disease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It </a:t>
            </a:r>
            <a:r>
              <a:rPr lang="en-MY" sz="2600" b="1" dirty="0">
                <a:latin typeface="Garamond" pitchFamily="18" charset="0"/>
              </a:rPr>
              <a:t>signifies the way in which a disease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evolves</a:t>
            </a:r>
            <a:r>
              <a:rPr lang="en-MY" sz="2600" b="1" dirty="0">
                <a:latin typeface="Garamond" pitchFamily="18" charset="0"/>
              </a:rPr>
              <a:t> over time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from </a:t>
            </a: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earliest</a:t>
            </a:r>
            <a:r>
              <a:rPr lang="en-MY" sz="2600" b="1" dirty="0">
                <a:latin typeface="Garamond" pitchFamily="18" charset="0"/>
              </a:rPr>
              <a:t> stage of its </a:t>
            </a:r>
            <a:r>
              <a:rPr lang="en-MY" sz="2600" b="1" dirty="0" smtClean="0">
                <a:latin typeface="Garamond" pitchFamily="18" charset="0"/>
              </a:rPr>
              <a:t>pre pathogenesis </a:t>
            </a:r>
            <a:r>
              <a:rPr lang="en-MY" sz="2600" b="1" dirty="0">
                <a:latin typeface="Garamond" pitchFamily="18" charset="0"/>
              </a:rPr>
              <a:t>phase to its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termination</a:t>
            </a:r>
            <a:r>
              <a:rPr lang="en-MY" sz="2600" b="1" dirty="0">
                <a:latin typeface="Garamond" pitchFamily="18" charset="0"/>
              </a:rPr>
              <a:t> as </a:t>
            </a:r>
            <a:r>
              <a:rPr lang="en-MY" sz="2600" b="1" dirty="0">
                <a:solidFill>
                  <a:srgbClr val="006600"/>
                </a:solidFill>
                <a:latin typeface="Garamond" pitchFamily="18" charset="0"/>
              </a:rPr>
              <a:t>recovery,</a:t>
            </a: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800080"/>
                </a:solidFill>
                <a:latin typeface="Garamond" pitchFamily="18" charset="0"/>
              </a:rPr>
              <a:t>disability</a:t>
            </a:r>
            <a:r>
              <a:rPr lang="en-MY" sz="2600" b="1" dirty="0">
                <a:latin typeface="Garamond" pitchFamily="18" charset="0"/>
              </a:rPr>
              <a:t> or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death, 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 the absence of treatment or prevention</a:t>
            </a:r>
            <a:r>
              <a:rPr lang="en-MY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r>
              <a:rPr lang="en-MY" sz="2600" b="1" dirty="0">
                <a:latin typeface="Garamond" pitchFamily="18" charset="0"/>
              </a:rPr>
              <a:t>Each disease </a:t>
            </a:r>
            <a:r>
              <a:rPr lang="en-MY" sz="2600" dirty="0">
                <a:latin typeface="Garamond" pitchFamily="18" charset="0"/>
              </a:rPr>
              <a:t>has its own </a:t>
            </a:r>
            <a:r>
              <a:rPr lang="en-MY" sz="2600" b="1" dirty="0">
                <a:latin typeface="Garamond" pitchFamily="18" charset="0"/>
              </a:rPr>
              <a:t>unique natural </a:t>
            </a:r>
            <a:r>
              <a:rPr lang="en-MY" sz="2600" dirty="0">
                <a:latin typeface="Garamond" pitchFamily="18" charset="0"/>
              </a:rPr>
              <a:t>history, which is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not </a:t>
            </a:r>
            <a:r>
              <a:rPr lang="en-MY" sz="2600" dirty="0">
                <a:latin typeface="Garamond" pitchFamily="18" charset="0"/>
              </a:rPr>
              <a:t>necessarily </a:t>
            </a:r>
            <a:r>
              <a:rPr lang="en-MY" sz="2600" b="1" dirty="0">
                <a:latin typeface="Garamond" pitchFamily="18" charset="0"/>
              </a:rPr>
              <a:t>the same in all individuals</a:t>
            </a:r>
            <a:r>
              <a:rPr lang="en-MY" sz="2600" dirty="0">
                <a:latin typeface="Century" pitchFamily="18" charset="0"/>
              </a:rPr>
              <a:t>, </a:t>
            </a:r>
            <a:endParaRPr lang="en-US" sz="2600" dirty="0">
              <a:latin typeface="Century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FFD-9FC3-43B6-B88E-CEABD7579ABB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44" y="1844824"/>
            <a:ext cx="8989451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0000"/>
              <a:buFont typeface="Lucida Sans Unicode" pitchFamily="34" charset="0"/>
              <a:buAutoNum type="arabicPeriod"/>
              <a:defRPr/>
            </a:pPr>
            <a:r>
              <a:rPr lang="en-US" sz="2800" b="1" u="sng" dirty="0">
                <a:solidFill>
                  <a:srgbClr val="8A2E4E"/>
                </a:solidFill>
                <a:latin typeface="Garamond" pitchFamily="18" charset="0"/>
                <a:cs typeface="Arial" pitchFamily="34" charset="0"/>
              </a:rPr>
              <a:t>Surveillance:</a:t>
            </a:r>
            <a:r>
              <a:rPr lang="en-US" sz="2800" b="1" dirty="0">
                <a:solidFill>
                  <a:srgbClr val="8A2E4E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it is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collection,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analysis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interpretatio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n and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dissemination</a:t>
            </a:r>
            <a:r>
              <a:rPr lang="en-US" sz="24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of 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information about a selected health event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.</a:t>
            </a:r>
          </a:p>
          <a:p>
            <a:pPr marL="622300" lvl="0" indent="-514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This information is important to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plan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implement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and </a:t>
            </a:r>
          </a:p>
          <a:p>
            <a:pPr marL="107950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100000"/>
              <a:defRPr/>
            </a:pP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evaluate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a health program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92" y="54140"/>
            <a:ext cx="9252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Today, isolation is recommended only when the risk of transmission of the infection is exceptionally serious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</a:rPr>
              <a:t>In </a:t>
            </a:r>
            <a:r>
              <a:rPr lang="en-MY" sz="2400" dirty="0">
                <a:latin typeface="Garamond" pitchFamily="18" charset="0"/>
              </a:rPr>
              <a:t>modern-day disease control,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isolation is </a:t>
            </a:r>
            <a:r>
              <a:rPr lang="en-MY" sz="2400" dirty="0" smtClean="0">
                <a:solidFill>
                  <a:srgbClr val="0070C0"/>
                </a:solidFill>
                <a:latin typeface="Garamond" pitchFamily="18" charset="0"/>
              </a:rPr>
              <a:t>in 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most cases </a:t>
            </a:r>
            <a:endParaRPr lang="en-MY" sz="24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replaced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by surveillance </a:t>
            </a:r>
            <a:r>
              <a:rPr lang="en-MY" sz="2400" dirty="0">
                <a:latin typeface="Garamond" pitchFamily="18" charset="0"/>
              </a:rPr>
              <a:t>because of improvements in epidemiological and disease control technologies. </a:t>
            </a:r>
            <a:endParaRPr lang="en-MY" sz="24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78" y="3933056"/>
            <a:ext cx="88569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>
                <a:latin typeface="Garamond" pitchFamily="18" charset="0"/>
              </a:rPr>
              <a:t>(4) </a:t>
            </a:r>
            <a:r>
              <a:rPr lang="en-MY" sz="2000" b="1" dirty="0">
                <a:solidFill>
                  <a:srgbClr val="C00000"/>
                </a:solidFill>
                <a:latin typeface="Garamond" pitchFamily="18" charset="0"/>
              </a:rPr>
              <a:t>Treatment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 Chemoprophylaxis</a:t>
            </a:r>
            <a:endParaRPr lang="en-MY" sz="20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dirty="0">
                <a:latin typeface="Garamond" pitchFamily="18" charset="0"/>
              </a:rPr>
              <a:t>Many communicable diseases have been controlled by </a:t>
            </a:r>
            <a:r>
              <a:rPr lang="en-MY" dirty="0" smtClean="0">
                <a:latin typeface="Garamond" pitchFamily="18" charset="0"/>
              </a:rPr>
              <a:t>effective </a:t>
            </a:r>
            <a:r>
              <a:rPr lang="en-MY" dirty="0">
                <a:latin typeface="Garamond" pitchFamily="18" charset="0"/>
              </a:rPr>
              <a:t>drugs</a:t>
            </a:r>
            <a:r>
              <a:rPr lang="en-MY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latin typeface="Garamond" pitchFamily="18" charset="0"/>
                <a:cs typeface="Arial" charset="0"/>
              </a:rPr>
              <a:t>The </a:t>
            </a:r>
            <a:r>
              <a:rPr lang="en-US" dirty="0">
                <a:latin typeface="Garamond" pitchFamily="18" charset="0"/>
                <a:cs typeface="Arial" charset="0"/>
              </a:rPr>
              <a:t>use of </a:t>
            </a:r>
            <a:r>
              <a:rPr lang="en-MY" dirty="0">
                <a:latin typeface="Garamond" pitchFamily="18" charset="0"/>
              </a:rPr>
              <a:t>drugs</a:t>
            </a:r>
            <a:r>
              <a:rPr lang="en-US" dirty="0">
                <a:latin typeface="Garamond" pitchFamily="18" charset="0"/>
                <a:cs typeface="Arial" charset="0"/>
              </a:rPr>
              <a:t> 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Garamond" pitchFamily="18" charset="0"/>
                <a:cs typeface="Arial" charset="0"/>
              </a:rPr>
              <a:t> </a:t>
            </a:r>
            <a:r>
              <a:rPr lang="en-US" b="1" dirty="0">
                <a:latin typeface="Garamond" pitchFamily="18" charset="0"/>
                <a:cs typeface="Arial" charset="0"/>
              </a:rPr>
              <a:t>Cure</a:t>
            </a:r>
            <a:r>
              <a:rPr lang="en-US" dirty="0">
                <a:latin typeface="Garamond" pitchFamily="18" charset="0"/>
                <a:cs typeface="Arial" charset="0"/>
              </a:rPr>
              <a:t> clinically recognizable disease or </a:t>
            </a:r>
            <a:r>
              <a:rPr lang="en-US" b="1" dirty="0">
                <a:latin typeface="Garamond" pitchFamily="18" charset="0"/>
                <a:cs typeface="Arial" charset="0"/>
              </a:rPr>
              <a:t>to limit its progress</a:t>
            </a:r>
          </a:p>
          <a:p>
            <a:pPr marL="393700" indent="-285750">
              <a:buFont typeface="Wingdings" pitchFamily="2" charset="2"/>
              <a:buChar char="§"/>
            </a:pPr>
            <a:r>
              <a:rPr lang="en-MY" b="1" dirty="0" smtClean="0">
                <a:solidFill>
                  <a:schemeClr val="tx2"/>
                </a:solidFill>
                <a:latin typeface="Garamond" pitchFamily="18" charset="0"/>
              </a:rPr>
              <a:t>to </a:t>
            </a:r>
            <a:r>
              <a:rPr lang="en-MY" b="1" dirty="0">
                <a:solidFill>
                  <a:schemeClr val="tx2"/>
                </a:solidFill>
                <a:latin typeface="Garamond" pitchFamily="18" charset="0"/>
              </a:rPr>
              <a:t>kill the infectious agent </a:t>
            </a:r>
            <a:r>
              <a:rPr lang="en-MY" b="1" dirty="0" smtClean="0">
                <a:latin typeface="Garamond" pitchFamily="18" charset="0"/>
              </a:rPr>
              <a:t>when </a:t>
            </a:r>
            <a:r>
              <a:rPr lang="en-MY" b="1" dirty="0">
                <a:latin typeface="Garamond" pitchFamily="18" charset="0"/>
              </a:rPr>
              <a:t>it is still in the reservoir</a:t>
            </a:r>
            <a:r>
              <a:rPr lang="en-MY" dirty="0">
                <a:latin typeface="Garamond" pitchFamily="18" charset="0"/>
              </a:rPr>
              <a:t>, i.e., </a:t>
            </a:r>
            <a:r>
              <a:rPr lang="en-MY" b="1" dirty="0">
                <a:latin typeface="Garamond" pitchFamily="18" charset="0"/>
              </a:rPr>
              <a:t>before it is disseminated</a:t>
            </a:r>
            <a:endParaRPr lang="en-US" dirty="0">
              <a:latin typeface="Garamond" pitchFamily="18" charset="0"/>
              <a:cs typeface="Arial" charset="0"/>
            </a:endParaRPr>
          </a:p>
          <a:p>
            <a:pPr marL="393700" indent="-285750">
              <a:buFont typeface="Wingdings" pitchFamily="2" charset="2"/>
              <a:buChar char="v"/>
            </a:pPr>
            <a:r>
              <a:rPr lang="en-US" dirty="0">
                <a:latin typeface="Garamond" pitchFamily="18" charset="0"/>
                <a:cs typeface="Arial" charset="0"/>
              </a:rPr>
              <a:t>It is for the </a:t>
            </a:r>
            <a:r>
              <a:rPr lang="en-US" b="1" dirty="0">
                <a:latin typeface="Garamond" pitchFamily="18" charset="0"/>
                <a:cs typeface="Arial" charset="0"/>
              </a:rPr>
              <a:t>sake of the patient</a:t>
            </a:r>
            <a:r>
              <a:rPr lang="en-US" dirty="0">
                <a:latin typeface="Garamond" pitchFamily="18" charset="0"/>
                <a:cs typeface="Arial" charset="0"/>
              </a:rPr>
              <a:t> and </a:t>
            </a:r>
          </a:p>
          <a:p>
            <a:pPr marL="393700" indent="-285750">
              <a:buFont typeface="Wingdings" pitchFamily="2" charset="2"/>
              <a:buChar char="v"/>
            </a:pPr>
            <a:r>
              <a:rPr lang="en-US" dirty="0">
                <a:latin typeface="Garamond" pitchFamily="18" charset="0"/>
                <a:cs typeface="Arial" charset="0"/>
              </a:rPr>
              <a:t>to </a:t>
            </a:r>
            <a:r>
              <a:rPr lang="en-US" b="1" dirty="0">
                <a:latin typeface="Garamond" pitchFamily="18" charset="0"/>
                <a:cs typeface="Arial" charset="0"/>
              </a:rPr>
              <a:t>reduce the period</a:t>
            </a:r>
            <a:r>
              <a:rPr lang="en-US" dirty="0">
                <a:latin typeface="Garamond" pitchFamily="18" charset="0"/>
                <a:cs typeface="Arial" charset="0"/>
              </a:rPr>
              <a:t> of </a:t>
            </a:r>
            <a:r>
              <a:rPr lang="en-US" b="1" dirty="0">
                <a:latin typeface="Garamond" pitchFamily="18" charset="0"/>
                <a:cs typeface="Arial" charset="0"/>
              </a:rPr>
              <a:t>communicability and </a:t>
            </a:r>
          </a:p>
          <a:p>
            <a:pPr marL="393700" indent="-285750">
              <a:buFont typeface="Wingdings" pitchFamily="2" charset="2"/>
              <a:buChar char="v"/>
            </a:pPr>
            <a:r>
              <a:rPr lang="en-US" b="1" dirty="0">
                <a:latin typeface="Garamond" pitchFamily="18" charset="0"/>
                <a:cs typeface="Arial" charset="0"/>
              </a:rPr>
              <a:t>to limit</a:t>
            </a:r>
            <a:r>
              <a:rPr lang="en-US" dirty="0">
                <a:latin typeface="Garamond" pitchFamily="18" charset="0"/>
                <a:cs typeface="Arial" charset="0"/>
              </a:rPr>
              <a:t> </a:t>
            </a:r>
            <a:r>
              <a:rPr lang="en-US" b="1" dirty="0">
                <a:latin typeface="Garamond" pitchFamily="18" charset="0"/>
                <a:cs typeface="Arial" charset="0"/>
              </a:rPr>
              <a:t>the transmission</a:t>
            </a:r>
            <a:r>
              <a:rPr lang="en-US" dirty="0">
                <a:latin typeface="Garamond" pitchFamily="18" charset="0"/>
                <a:cs typeface="Arial" charset="0"/>
              </a:rPr>
              <a:t> to the contacts.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b="1" dirty="0" smtClean="0">
                <a:latin typeface="Garamond" pitchFamily="18" charset="0"/>
              </a:rPr>
              <a:t>prevents</a:t>
            </a:r>
            <a:r>
              <a:rPr lang="en-MY" dirty="0" smtClean="0">
                <a:latin typeface="Garamond" pitchFamily="18" charset="0"/>
              </a:rPr>
              <a:t> </a:t>
            </a:r>
            <a:r>
              <a:rPr lang="en-MY" dirty="0">
                <a:latin typeface="Garamond" pitchFamily="18" charset="0"/>
              </a:rPr>
              <a:t>development </a:t>
            </a:r>
            <a:r>
              <a:rPr lang="en-MY" b="1" dirty="0">
                <a:solidFill>
                  <a:schemeClr val="tx2"/>
                </a:solidFill>
                <a:latin typeface="Garamond" pitchFamily="18" charset="0"/>
              </a:rPr>
              <a:t>of secondary cases</a:t>
            </a:r>
            <a:r>
              <a:rPr lang="en-MY" dirty="0">
                <a:latin typeface="Garamond" pitchFamily="18" charset="0"/>
              </a:rPr>
              <a:t>. </a:t>
            </a:r>
          </a:p>
          <a:p>
            <a:pPr algn="ctr"/>
            <a:r>
              <a:rPr lang="en-MY" dirty="0">
                <a:latin typeface="Garamond" pitchFamily="18" charset="0"/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54333" y="3501008"/>
            <a:ext cx="1403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b="1" dirty="0">
                <a:latin typeface="Garamond" pitchFamily="18" charset="0"/>
              </a:rPr>
              <a:t>early diagnosis, </a:t>
            </a:r>
          </a:p>
          <a:p>
            <a:r>
              <a:rPr lang="en-MY" sz="1400" b="1" dirty="0">
                <a:latin typeface="Garamond" pitchFamily="18" charset="0"/>
              </a:rPr>
              <a:t>notification,</a:t>
            </a:r>
          </a:p>
          <a:p>
            <a:r>
              <a:rPr lang="en-MY" sz="1400" b="1" dirty="0">
                <a:latin typeface="Garamond" pitchFamily="18" charset="0"/>
              </a:rPr>
              <a:t> isolation, </a:t>
            </a:r>
          </a:p>
          <a:p>
            <a:r>
              <a:rPr lang="en-MY" sz="1400" b="1" dirty="0">
                <a:solidFill>
                  <a:srgbClr val="FF0000"/>
                </a:solidFill>
                <a:latin typeface="Garamond" pitchFamily="18" charset="0"/>
              </a:rPr>
              <a:t>treatment, </a:t>
            </a:r>
          </a:p>
          <a:p>
            <a:r>
              <a:rPr lang="en-MY" sz="1400" b="1" dirty="0">
                <a:latin typeface="Garamond" pitchFamily="18" charset="0"/>
              </a:rPr>
              <a:t>quarantine, </a:t>
            </a:r>
          </a:p>
          <a:p>
            <a:r>
              <a:rPr lang="en-MY" sz="1400" b="1" dirty="0">
                <a:latin typeface="Garamond" pitchFamily="18" charset="0"/>
              </a:rPr>
              <a:t>surveillance </a:t>
            </a:r>
            <a:r>
              <a:rPr lang="en-MY" sz="1400" b="1" dirty="0" smtClean="0">
                <a:latin typeface="Garamond" pitchFamily="18" charset="0"/>
              </a:rPr>
              <a:t>disinfection </a:t>
            </a:r>
            <a:endParaRPr lang="en-MY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BC25-89C7-4731-816C-19B4F2097153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400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116632"/>
            <a:ext cx="94330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Treatment </a:t>
            </a:r>
            <a:r>
              <a:rPr lang="en-MY" sz="2400" b="1" dirty="0">
                <a:latin typeface="Garamond" pitchFamily="18" charset="0"/>
              </a:rPr>
              <a:t>is also extended </a:t>
            </a:r>
            <a:r>
              <a:rPr lang="en-MY" sz="2400" b="1" dirty="0">
                <a:solidFill>
                  <a:srgbClr val="C00000"/>
                </a:solidFill>
                <a:latin typeface="Garamond" pitchFamily="18" charset="0"/>
              </a:rPr>
              <a:t>to carriers</a:t>
            </a: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dirty="0" smtClean="0">
                <a:latin typeface="Garamond" pitchFamily="18" charset="0"/>
              </a:rPr>
              <a:t>Treatment </a:t>
            </a:r>
            <a:r>
              <a:rPr lang="en-MY" sz="2200" dirty="0">
                <a:latin typeface="Garamond" pitchFamily="18" charset="0"/>
              </a:rPr>
              <a:t>can take the form </a:t>
            </a:r>
            <a:r>
              <a:rPr lang="en-MY" sz="2200" b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MY" sz="2200" b="1" dirty="0">
                <a:solidFill>
                  <a:srgbClr val="C00000"/>
                </a:solidFill>
                <a:latin typeface="Garamond" pitchFamily="18" charset="0"/>
              </a:rPr>
              <a:t>individual </a:t>
            </a:r>
            <a:r>
              <a:rPr lang="en-MY" sz="2200" dirty="0">
                <a:solidFill>
                  <a:srgbClr val="C00000"/>
                </a:solidFill>
                <a:latin typeface="Garamond" pitchFamily="18" charset="0"/>
              </a:rPr>
              <a:t>t</a:t>
            </a:r>
            <a:r>
              <a:rPr lang="en-MY" sz="2200" dirty="0">
                <a:latin typeface="Garamond" pitchFamily="18" charset="0"/>
              </a:rPr>
              <a:t>reatment or </a:t>
            </a:r>
            <a:r>
              <a:rPr lang="en-MY" sz="2200" b="1" dirty="0">
                <a:solidFill>
                  <a:srgbClr val="C00000"/>
                </a:solidFill>
                <a:latin typeface="Garamond" pitchFamily="18" charset="0"/>
              </a:rPr>
              <a:t>mass treatment</a:t>
            </a:r>
            <a:r>
              <a:rPr lang="en-MY" sz="22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In </a:t>
            </a:r>
            <a:r>
              <a:rPr lang="en-MY" sz="2400" dirty="0">
                <a:latin typeface="Garamond" pitchFamily="18" charset="0"/>
              </a:rPr>
              <a:t>the latter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all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people in the community are administered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the drugs whether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they have the disease or not </a:t>
            </a:r>
            <a:r>
              <a:rPr lang="en-MY" sz="2400" dirty="0">
                <a:latin typeface="Garamond" pitchFamily="18" charset="0"/>
              </a:rPr>
              <a:t>(e.g., trachoma).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 If </a:t>
            </a:r>
            <a:r>
              <a:rPr lang="en-MY" sz="2400" b="1" dirty="0">
                <a:latin typeface="Garamond" pitchFamily="18" charset="0"/>
              </a:rPr>
              <a:t>the treatment is inadequate or inappropriate, it may </a:t>
            </a:r>
            <a:r>
              <a:rPr lang="en-MY" sz="2400" dirty="0">
                <a:latin typeface="Garamond" pitchFamily="18" charset="0"/>
              </a:rPr>
              <a:t>induce drug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resistance in the infectious agent </a:t>
            </a:r>
            <a:r>
              <a:rPr lang="en-MY" sz="2400" dirty="0">
                <a:latin typeface="Garamond" pitchFamily="18" charset="0"/>
              </a:rPr>
              <a:t>and may frustrate attempts to control the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disease by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chemotherapy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6133" y="-27384"/>
            <a:ext cx="399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</a:rPr>
              <a:t>Treatment</a:t>
            </a:r>
            <a:r>
              <a:rPr lang="en-US" b="1" dirty="0" smtClean="0">
                <a:solidFill>
                  <a:srgbClr val="8A2E4E"/>
                </a:solidFill>
                <a:cs typeface="Arial" charset="0"/>
              </a:rPr>
              <a:t> Chemoprophylaxis  </a:t>
            </a:r>
            <a:r>
              <a:rPr lang="en-US" b="1" dirty="0" err="1" smtClean="0">
                <a:solidFill>
                  <a:srgbClr val="8A2E4E"/>
                </a:solidFill>
                <a:cs typeface="Arial" charset="0"/>
              </a:rPr>
              <a:t>Contin</a:t>
            </a:r>
            <a:r>
              <a:rPr lang="en-US" b="1" dirty="0" smtClean="0">
                <a:solidFill>
                  <a:srgbClr val="8A2E4E"/>
                </a:solidFill>
                <a:cs typeface="Arial" charset="0"/>
              </a:rPr>
              <a:t>, ,,</a:t>
            </a:r>
            <a:endParaRPr lang="en-MY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780928"/>
            <a:ext cx="89289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(5) Quarantine</a:t>
            </a:r>
          </a:p>
          <a:p>
            <a:r>
              <a:rPr lang="en-MY" sz="2400" b="1" dirty="0" smtClean="0">
                <a:latin typeface="Garamond" pitchFamily="18" charset="0"/>
              </a:rPr>
              <a:t>defined </a:t>
            </a:r>
            <a:r>
              <a:rPr lang="en-MY" sz="2400" b="1" dirty="0">
                <a:latin typeface="Garamond" pitchFamily="18" charset="0"/>
              </a:rPr>
              <a:t>as </a:t>
            </a:r>
            <a:r>
              <a:rPr lang="en-MY" sz="2400" dirty="0" smtClean="0">
                <a:latin typeface="Garamond" pitchFamily="18" charset="0"/>
              </a:rPr>
              <a:t>"</a:t>
            </a:r>
            <a:r>
              <a:rPr lang="en-MY" sz="2400" dirty="0">
                <a:latin typeface="Garamond" pitchFamily="18" charset="0"/>
              </a:rPr>
              <a:t>the </a:t>
            </a:r>
            <a:r>
              <a:rPr lang="en-MY" sz="2400" b="1" dirty="0">
                <a:latin typeface="Garamond" pitchFamily="18" charset="0"/>
              </a:rPr>
              <a:t>limitation of freedom of movement </a:t>
            </a:r>
            <a:r>
              <a:rPr lang="en-MY" sz="2400" dirty="0">
                <a:latin typeface="Garamond" pitchFamily="18" charset="0"/>
              </a:rPr>
              <a:t>of such 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well persons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or domestic</a:t>
            </a:r>
            <a:r>
              <a:rPr lang="en-MY" sz="2400" b="1" dirty="0">
                <a:latin typeface="Garamond" pitchFamily="18" charset="0"/>
              </a:rPr>
              <a:t> animals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exposed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to communicable </a:t>
            </a:r>
            <a:r>
              <a:rPr lang="en-MY" sz="2400" dirty="0">
                <a:latin typeface="Garamond" pitchFamily="18" charset="0"/>
              </a:rPr>
              <a:t>disease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for a period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of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time not longer than the longest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usual incubation period </a:t>
            </a:r>
            <a:r>
              <a:rPr lang="en-MY" sz="2400" dirty="0">
                <a:latin typeface="Garamond" pitchFamily="18" charset="0"/>
              </a:rPr>
              <a:t>of the disease, in such manner as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to prevent effective contact </a:t>
            </a:r>
            <a:r>
              <a:rPr lang="en-MY" sz="2400" b="1" dirty="0">
                <a:latin typeface="Garamond" pitchFamily="18" charset="0"/>
              </a:rPr>
              <a:t>with those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not so exposed</a:t>
            </a:r>
            <a:r>
              <a:rPr lang="en-MY" sz="2400" dirty="0">
                <a:latin typeface="Garamond" pitchFamily="18" charset="0"/>
              </a:rPr>
              <a:t>" </a:t>
            </a:r>
            <a:r>
              <a:rPr lang="en-MY" sz="2400" i="1" dirty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dirty="0">
                <a:latin typeface="Garamond" pitchFamily="18" charset="0"/>
              </a:rPr>
              <a:t>Quarantine measures are also "</a:t>
            </a:r>
            <a:r>
              <a:rPr lang="en-MY" sz="2200" b="1" dirty="0">
                <a:solidFill>
                  <a:schemeClr val="tx2"/>
                </a:solidFill>
                <a:latin typeface="Garamond" pitchFamily="18" charset="0"/>
              </a:rPr>
              <a:t>applied by a health authority to </a:t>
            </a:r>
            <a:r>
              <a:rPr lang="en-MY" sz="2200" dirty="0">
                <a:latin typeface="Garamond" pitchFamily="18" charset="0"/>
              </a:rPr>
              <a:t>a </a:t>
            </a:r>
            <a:r>
              <a:rPr lang="en-MY" sz="2200" b="1" dirty="0">
                <a:latin typeface="Garamond" pitchFamily="18" charset="0"/>
              </a:rPr>
              <a:t>ship</a:t>
            </a:r>
            <a:r>
              <a:rPr lang="en-MY" sz="2200" dirty="0">
                <a:latin typeface="Garamond" pitchFamily="18" charset="0"/>
              </a:rPr>
              <a:t>, an </a:t>
            </a:r>
            <a:r>
              <a:rPr lang="en-MY" sz="2200" b="1" dirty="0">
                <a:latin typeface="Garamond" pitchFamily="18" charset="0"/>
              </a:rPr>
              <a:t>aircraft, a train, road vehicle, other means of transport </a:t>
            </a:r>
            <a:r>
              <a:rPr lang="en-MY" sz="2200" dirty="0">
                <a:latin typeface="Garamond" pitchFamily="18" charset="0"/>
              </a:rPr>
              <a:t>or container, to</a:t>
            </a:r>
          </a:p>
          <a:p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prevent the spread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</a:rPr>
              <a:t>of disease, reservoirs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of disease or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</a:rPr>
              <a:t>vectors of disease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6175381"/>
            <a:ext cx="8928992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b="1" dirty="0">
                <a:latin typeface="Garamond" pitchFamily="18" charset="0"/>
              </a:rPr>
              <a:t>In contrast to isolation, </a:t>
            </a:r>
            <a:r>
              <a:rPr lang="en-MY" b="1" dirty="0">
                <a:solidFill>
                  <a:schemeClr val="tx2"/>
                </a:solidFill>
                <a:latin typeface="Garamond" pitchFamily="18" charset="0"/>
              </a:rPr>
              <a:t>quarantine applies </a:t>
            </a:r>
            <a:r>
              <a:rPr lang="en-MY" dirty="0">
                <a:latin typeface="Garamond" pitchFamily="18" charset="0"/>
              </a:rPr>
              <a:t>to </a:t>
            </a:r>
            <a:r>
              <a:rPr lang="en-MY" b="1" dirty="0">
                <a:latin typeface="Garamond" pitchFamily="18" charset="0"/>
              </a:rPr>
              <a:t>restrictions on the </a:t>
            </a:r>
            <a:r>
              <a:rPr lang="en-MY" b="1" dirty="0">
                <a:solidFill>
                  <a:schemeClr val="tx2"/>
                </a:solidFill>
                <a:latin typeface="Garamond" pitchFamily="18" charset="0"/>
              </a:rPr>
              <a:t>healthy contacts </a:t>
            </a:r>
            <a:r>
              <a:rPr lang="en-MY" dirty="0">
                <a:latin typeface="Garamond" pitchFamily="18" charset="0"/>
              </a:rPr>
              <a:t>of an infectious disease.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7172" y="2204863"/>
            <a:ext cx="1254478" cy="1384995"/>
          </a:xfrm>
          <a:prstGeom prst="rect">
            <a:avLst/>
          </a:prstGeom>
          <a:ln w="158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MY" sz="1200" b="1" dirty="0">
                <a:latin typeface="Garamond" pitchFamily="18" charset="0"/>
              </a:rPr>
              <a:t>early diagnosis, </a:t>
            </a:r>
          </a:p>
          <a:p>
            <a:r>
              <a:rPr lang="en-MY" sz="1200" b="1" dirty="0">
                <a:latin typeface="Garamond" pitchFamily="18" charset="0"/>
              </a:rPr>
              <a:t>notification,</a:t>
            </a:r>
          </a:p>
          <a:p>
            <a:r>
              <a:rPr lang="en-MY" sz="1200" b="1" dirty="0">
                <a:latin typeface="Garamond" pitchFamily="18" charset="0"/>
              </a:rPr>
              <a:t> isolation, </a:t>
            </a:r>
          </a:p>
          <a:p>
            <a:r>
              <a:rPr lang="en-MY" sz="1200" b="1" dirty="0">
                <a:latin typeface="Garamond" pitchFamily="18" charset="0"/>
              </a:rPr>
              <a:t>treatment, </a:t>
            </a:r>
          </a:p>
          <a:p>
            <a:r>
              <a:rPr lang="en-MY" sz="1200" b="1" dirty="0">
                <a:solidFill>
                  <a:srgbClr val="FF0000"/>
                </a:solidFill>
                <a:latin typeface="Garamond" pitchFamily="18" charset="0"/>
              </a:rPr>
              <a:t>quarantine, </a:t>
            </a:r>
          </a:p>
          <a:p>
            <a:r>
              <a:rPr lang="en-MY" sz="1200" b="1" dirty="0">
                <a:latin typeface="Garamond" pitchFamily="18" charset="0"/>
              </a:rPr>
              <a:t>surveillance </a:t>
            </a:r>
            <a:r>
              <a:rPr lang="en-MY" sz="1200" b="1" dirty="0" smtClean="0">
                <a:latin typeface="Garamond" pitchFamily="18" charset="0"/>
              </a:rPr>
              <a:t>disinfection </a:t>
            </a:r>
            <a:endParaRPr lang="en-MY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75E7-0C9E-4189-B0E1-648665CD1A81}" type="datetime1">
              <a:rPr lang="en-MY" smtClean="0"/>
              <a:t>8/11/2020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8638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96752" y="19888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. </a:t>
            </a:r>
            <a:endParaRPr lang="en-MY" sz="2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9148"/>
            <a:ext cx="9433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SzPct val="100000"/>
            </a:pP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     1. Detection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: </a:t>
            </a:r>
            <a:endParaRPr lang="en-US" sz="2400" b="1" u="sng" dirty="0" smtClean="0">
              <a:solidFill>
                <a:srgbClr val="FF0000"/>
              </a:solidFill>
              <a:latin typeface="Garamond" pitchFamily="18" charset="0"/>
              <a:cs typeface="Arial" charset="0"/>
            </a:endParaRPr>
          </a:p>
          <a:p>
            <a:pPr marL="622300" indent="-514350">
              <a:buSzPct val="100000"/>
              <a:buFont typeface="Lucida Sans Unicode" pitchFamily="34" charset="0"/>
              <a:buChar char=""/>
            </a:pPr>
            <a:r>
              <a:rPr lang="en-US" sz="2400" dirty="0" smtClean="0">
                <a:latin typeface="Garamond" pitchFamily="18" charset="0"/>
                <a:cs typeface="Arial" charset="0"/>
              </a:rPr>
              <a:t>detection </a:t>
            </a:r>
            <a:r>
              <a:rPr lang="en-US" sz="2400" dirty="0">
                <a:latin typeface="Garamond" pitchFamily="18" charset="0"/>
                <a:cs typeface="Arial" charset="0"/>
              </a:rPr>
              <a:t>of carriers is i</a:t>
            </a:r>
            <a:r>
              <a:rPr lang="en-US" sz="2400" b="1" dirty="0">
                <a:latin typeface="Garamond" pitchFamily="18" charset="0"/>
                <a:cs typeface="Arial" charset="0"/>
              </a:rPr>
              <a:t>mportant </a:t>
            </a:r>
            <a:r>
              <a:rPr lang="en-US" sz="2400" dirty="0">
                <a:latin typeface="Garamond" pitchFamily="18" charset="0"/>
                <a:cs typeface="Arial" charset="0"/>
              </a:rPr>
              <a:t>in diseases in which carriers are an </a:t>
            </a:r>
            <a:r>
              <a:rPr lang="en-US" sz="2400" b="1" dirty="0">
                <a:latin typeface="Garamond" pitchFamily="18" charset="0"/>
                <a:cs typeface="Arial" charset="0"/>
              </a:rPr>
              <a:t>important reservoir of </a:t>
            </a:r>
            <a:r>
              <a:rPr lang="en-US" sz="2400" dirty="0">
                <a:latin typeface="Garamond" pitchFamily="18" charset="0"/>
                <a:cs typeface="Arial" charset="0"/>
              </a:rPr>
              <a:t>infection, e.g. </a:t>
            </a:r>
            <a:r>
              <a:rPr lang="en-US" sz="2400" b="1" dirty="0">
                <a:latin typeface="Garamond" pitchFamily="18" charset="0"/>
                <a:cs typeface="Arial" charset="0"/>
              </a:rPr>
              <a:t>Enteric fever, </a:t>
            </a:r>
          </a:p>
          <a:p>
            <a:pPr marL="622300" indent="-514350">
              <a:buSzPct val="100000"/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charset="0"/>
              </a:rPr>
              <a:t>The value of detection of carrier depends on:</a:t>
            </a:r>
          </a:p>
          <a:p>
            <a:pPr marL="565150" indent="-457200">
              <a:buSzPct val="100000"/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  <a:cs typeface="Arial" charset="0"/>
              </a:rPr>
              <a:t>Proportion</a:t>
            </a:r>
            <a:r>
              <a:rPr lang="en-US" sz="2400" dirty="0">
                <a:latin typeface="Garamond" pitchFamily="18" charset="0"/>
                <a:cs typeface="Arial" charset="0"/>
              </a:rPr>
              <a:t> of carriers in the community.</a:t>
            </a:r>
          </a:p>
          <a:p>
            <a:pPr marL="565150" indent="-457200">
              <a:buSzPct val="100000"/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  <a:cs typeface="Arial" charset="0"/>
              </a:rPr>
              <a:t>Occupation of the carrier</a:t>
            </a:r>
            <a:r>
              <a:rPr lang="en-US" sz="24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>
                <a:latin typeface="Garamond" pitchFamily="18" charset="0"/>
                <a:cs typeface="Arial" charset="0"/>
              </a:rPr>
              <a:t>and its intimacy to contacts as </a:t>
            </a:r>
            <a:r>
              <a:rPr lang="en-US" sz="2000" b="1" dirty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food handlers</a:t>
            </a:r>
            <a:r>
              <a:rPr lang="en-US" sz="2000" dirty="0">
                <a:latin typeface="Garamond" pitchFamily="18" charset="0"/>
                <a:cs typeface="Arial" charset="0"/>
              </a:rPr>
              <a:t> and those </a:t>
            </a:r>
            <a:r>
              <a:rPr lang="en-US" sz="2000" b="1" dirty="0">
                <a:solidFill>
                  <a:srgbClr val="CC0066"/>
                </a:solidFill>
                <a:latin typeface="Garamond" pitchFamily="18" charset="0"/>
                <a:cs typeface="Arial" charset="0"/>
              </a:rPr>
              <a:t>working in closed community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400" dirty="0">
                <a:latin typeface="Garamond" pitchFamily="18" charset="0"/>
                <a:cs typeface="Arial" charset="0"/>
              </a:rPr>
              <a:t>(school or day care centers)</a:t>
            </a:r>
          </a:p>
          <a:p>
            <a:pPr marL="622300" indent="-514350">
              <a:buSzPct val="100000"/>
              <a:buFont typeface="Lucida Sans Unicode" pitchFamily="34" charset="0"/>
              <a:buAutoNum type="arabicPeriod" startAt="2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Exclusion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from work: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must be done if his occupation is a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food handlers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(e.g. Typhoid carrier) or a teacher (diphtheria carrier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).</a:t>
            </a:r>
            <a:endParaRPr lang="en-US" sz="2400" dirty="0">
              <a:latin typeface="Garamond" pitchFamily="18" charset="0"/>
              <a:cs typeface="Arial" pitchFamily="34" charset="0"/>
            </a:endParaRPr>
          </a:p>
          <a:p>
            <a:pPr marL="622300" indent="-514350">
              <a:buSzPct val="100000"/>
              <a:buFont typeface="Lucida Sans Unicode" pitchFamily="34" charset="0"/>
              <a:buAutoNum type="arabicPeriod" startAt="3"/>
              <a:defRPr/>
            </a:pP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Treatment applied to the carrier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state</a:t>
            </a:r>
            <a:endParaRPr lang="ar-EG" sz="2400" b="1" u="sng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Measures applied to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carriers</a:t>
            </a:r>
            <a:endParaRPr lang="en-MY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C0AA-C1EB-462E-BDB1-74B0215ACBBA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8780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3485" y="44678"/>
            <a:ext cx="967273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3.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Interruption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of transmission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major aspect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of communicable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disease control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relates to 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breaking </a:t>
            </a:r>
            <a:r>
              <a:rPr lang="en-MY" sz="2400" b="1" dirty="0">
                <a:latin typeface="Garamond" pitchFamily="18" charset="0"/>
              </a:rPr>
              <a:t>the chain 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transmission "or</a:t>
            </a: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interruption </a:t>
            </a:r>
            <a:r>
              <a:rPr lang="en-MY" sz="2400" dirty="0" smtClean="0">
                <a:solidFill>
                  <a:srgbClr val="002060"/>
                </a:solidFill>
                <a:latin typeface="Garamond" pitchFamily="18" charset="0"/>
              </a:rPr>
              <a:t>of transmission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This </a:t>
            </a:r>
            <a:r>
              <a:rPr lang="en-MY" sz="2400" dirty="0">
                <a:latin typeface="Garamond" pitchFamily="18" charset="0"/>
              </a:rPr>
              <a:t>may mean </a:t>
            </a:r>
            <a:r>
              <a:rPr lang="en-MY" sz="2400" b="1" dirty="0">
                <a:latin typeface="Garamond" pitchFamily="18" charset="0"/>
              </a:rPr>
              <a:t>changing some </a:t>
            </a:r>
            <a:r>
              <a:rPr lang="en-MY" sz="2400" dirty="0">
                <a:latin typeface="Garamond" pitchFamily="18" charset="0"/>
              </a:rPr>
              <a:t>components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of</a:t>
            </a:r>
          </a:p>
          <a:p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            man's environment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t</a:t>
            </a:r>
            <a:r>
              <a:rPr lang="en-MY" sz="2400" dirty="0" smtClean="0">
                <a:latin typeface="Garamond" pitchFamily="18" charset="0"/>
              </a:rPr>
              <a:t>o </a:t>
            </a:r>
            <a:r>
              <a:rPr lang="en-MY" sz="2400" b="1" dirty="0">
                <a:latin typeface="Garamond" pitchFamily="18" charset="0"/>
              </a:rPr>
              <a:t>prevent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infective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agent </a:t>
            </a:r>
            <a:r>
              <a:rPr lang="en-MY" sz="2400" dirty="0">
                <a:latin typeface="Garamond" pitchFamily="18" charset="0"/>
              </a:rPr>
              <a:t>from a patient or carrier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entering</a:t>
            </a:r>
            <a:r>
              <a:rPr lang="en-MY" sz="2400" dirty="0">
                <a:latin typeface="Garamond" pitchFamily="18" charset="0"/>
              </a:rPr>
              <a:t> the </a:t>
            </a:r>
            <a:r>
              <a:rPr lang="en-MY" sz="2400" b="1" dirty="0">
                <a:latin typeface="Garamond" pitchFamily="18" charset="0"/>
              </a:rPr>
              <a:t>body of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susceptible person</a:t>
            </a:r>
            <a:r>
              <a:rPr lang="en-MY" sz="2400" dirty="0">
                <a:solidFill>
                  <a:schemeClr val="tx2"/>
                </a:solidFill>
                <a:latin typeface="Garamond" pitchFamily="18" charset="0"/>
              </a:rPr>
              <a:t>. </a:t>
            </a:r>
            <a:endParaRPr lang="en-MY" sz="24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000" b="1" dirty="0" smtClean="0">
                <a:solidFill>
                  <a:srgbClr val="0070C0"/>
                </a:solidFill>
                <a:latin typeface="Garamond" pitchFamily="18" charset="0"/>
              </a:rPr>
              <a:t>For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</a:rPr>
              <a:t>example, water can be a medium </a:t>
            </a:r>
            <a:r>
              <a:rPr lang="en-MY" sz="2000" b="1" dirty="0" smtClean="0">
                <a:solidFill>
                  <a:srgbClr val="0070C0"/>
                </a:solidFill>
                <a:latin typeface="Garamond" pitchFamily="18" charset="0"/>
              </a:rPr>
              <a:t>for the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</a:rPr>
              <a:t>transmission of many diseases such </a:t>
            </a:r>
            <a:r>
              <a:rPr lang="en-MY" sz="2000" b="1" i="1" dirty="0">
                <a:solidFill>
                  <a:srgbClr val="0070C0"/>
                </a:solidFill>
                <a:latin typeface="Garamond" pitchFamily="18" charset="0"/>
              </a:rPr>
              <a:t>as typhoid, dysentery, hepatitis A, cholera and gastroenteritis. </a:t>
            </a:r>
            <a:endParaRPr lang="en-MY" sz="2000" b="1" i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Water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treatment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will eliminate these diseases.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i="1" dirty="0" smtClean="0">
                <a:solidFill>
                  <a:srgbClr val="002060"/>
                </a:solidFill>
                <a:latin typeface="Garamond" pitchFamily="18" charset="0"/>
              </a:rPr>
              <a:t>Depending </a:t>
            </a:r>
            <a:r>
              <a:rPr lang="en-MY" sz="2200" b="1" i="1" dirty="0">
                <a:solidFill>
                  <a:srgbClr val="002060"/>
                </a:solidFill>
                <a:latin typeface="Garamond" pitchFamily="18" charset="0"/>
              </a:rPr>
              <a:t>upon the level of pollution, this may vary from simple chlorination to complex treatment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.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25143"/>
            <a:ext cx="9396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Foodborne disease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is particularly prevalent in areas having 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</a:rPr>
              <a:t>low standards of sanitation.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Clean practices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such as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hand washing, adequate cooking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, prompt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refrigeration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 of prepared foods and withdrawal of contaminated 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 foods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will prevent most food-borne illnesses 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943-33B2-42A0-9979-B26B04E198D7}" type="datetime1">
              <a:rPr lang="en-MY" smtClean="0"/>
              <a:t>8/11/2020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6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848" y="0"/>
            <a:ext cx="382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Interruption of </a:t>
            </a:r>
            <a:r>
              <a:rPr lang="en-MY" b="1" dirty="0" smtClean="0">
                <a:latin typeface="Garamond" pitchFamily="18" charset="0"/>
              </a:rPr>
              <a:t>transmission  Cont. ..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07504" y="354722"/>
            <a:ext cx="9288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When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disease is vector-borne</a:t>
            </a:r>
            <a:r>
              <a:rPr lang="en-MY" sz="2400" dirty="0">
                <a:latin typeface="Garamond" pitchFamily="18" charset="0"/>
              </a:rPr>
              <a:t>, control measures should be directed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primarily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at the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vector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its breeding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places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r>
              <a:rPr lang="en-MY" sz="2400" dirty="0" smtClean="0">
                <a:latin typeface="Garamond" pitchFamily="18" charset="0"/>
              </a:rPr>
              <a:t>    Vector </a:t>
            </a:r>
            <a:r>
              <a:rPr lang="en-MY" sz="2400" dirty="0">
                <a:latin typeface="Garamond" pitchFamily="18" charset="0"/>
              </a:rPr>
              <a:t>control also includes </a:t>
            </a:r>
          </a:p>
          <a:p>
            <a:r>
              <a:rPr lang="en-MY" sz="2400" b="1" dirty="0" smtClean="0">
                <a:latin typeface="Garamond" pitchFamily="18" charset="0"/>
              </a:rPr>
              <a:t>     destruction </a:t>
            </a:r>
            <a:r>
              <a:rPr lang="en-MY" sz="2400" b="1" dirty="0">
                <a:latin typeface="Garamond" pitchFamily="18" charset="0"/>
              </a:rPr>
              <a:t>of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stray dogs, </a:t>
            </a:r>
          </a:p>
          <a:p>
            <a:r>
              <a:rPr lang="en-MY" sz="2400" dirty="0" smtClean="0">
                <a:latin typeface="Garamond" pitchFamily="18" charset="0"/>
              </a:rPr>
              <a:t>   control </a:t>
            </a:r>
            <a:r>
              <a:rPr lang="en-MY" sz="2400" b="1" dirty="0">
                <a:latin typeface="Garamond" pitchFamily="18" charset="0"/>
              </a:rPr>
              <a:t>of cattle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pets and other animals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5635446" y="908720"/>
            <a:ext cx="3311860" cy="1200329"/>
          </a:xfrm>
          <a:prstGeom prst="rect">
            <a:avLst/>
          </a:prstGeom>
          <a:ln w="222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latin typeface="Garamond" pitchFamily="18" charset="0"/>
              </a:rPr>
              <a:t>to </a:t>
            </a:r>
            <a:r>
              <a:rPr lang="en-MY" sz="2400" b="1" dirty="0">
                <a:latin typeface="Garamond" pitchFamily="18" charset="0"/>
              </a:rPr>
              <a:t>minimize spread of infection </a:t>
            </a:r>
            <a:r>
              <a:rPr lang="en-MY" sz="2400" b="1" dirty="0" smtClean="0">
                <a:latin typeface="Garamond" pitchFamily="18" charset="0"/>
              </a:rPr>
              <a:t>among </a:t>
            </a:r>
            <a:r>
              <a:rPr lang="en-MY" sz="2400" b="1" dirty="0">
                <a:latin typeface="Garamond" pitchFamily="18" charset="0"/>
              </a:rPr>
              <a:t>them,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and </a:t>
            </a:r>
            <a:r>
              <a:rPr lang="en-MY" sz="2400" b="1" dirty="0">
                <a:latin typeface="Garamond" pitchFamily="18" charset="0"/>
              </a:rPr>
              <a:t>from them to man.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572000" y="1196752"/>
            <a:ext cx="1115627" cy="136815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2924944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b="1" dirty="0">
                <a:latin typeface="Garamond" pitchFamily="18" charset="0"/>
              </a:rPr>
              <a:t>On the other hand, </a:t>
            </a: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</a:rPr>
              <a:t>droplets or droplet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nuclei infection </a:t>
            </a:r>
            <a:r>
              <a:rPr lang="en-MY" sz="2200" dirty="0">
                <a:latin typeface="Garamond" pitchFamily="18" charset="0"/>
              </a:rPr>
              <a:t>are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not usually controlled effectively </a:t>
            </a:r>
            <a:r>
              <a:rPr lang="en-MY" sz="2200" b="1" dirty="0">
                <a:latin typeface="Garamond" pitchFamily="18" charset="0"/>
              </a:rPr>
              <a:t>by attempting to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interrupt their mode of spread;</a:t>
            </a:r>
            <a:r>
              <a:rPr lang="en-MY" sz="2200" b="1" dirty="0">
                <a:latin typeface="Garamond" pitchFamily="18" charset="0"/>
              </a:rPr>
              <a:t> reliance 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placed on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early diagnosis and treatment </a:t>
            </a:r>
            <a:r>
              <a:rPr lang="en-MY" sz="2400" dirty="0">
                <a:latin typeface="Garamond" pitchFamily="18" charset="0"/>
              </a:rPr>
              <a:t>of patients,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personal hygiene </a:t>
            </a:r>
            <a:r>
              <a:rPr lang="en-MY" sz="2400" b="1" dirty="0">
                <a:latin typeface="Garamond" pitchFamily="18" charset="0"/>
              </a:rPr>
              <a:t>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proper handling of secretions and excretions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In </a:t>
            </a:r>
            <a:r>
              <a:rPr lang="en-MY" sz="2400" b="1" dirty="0">
                <a:latin typeface="Garamond" pitchFamily="18" charset="0"/>
              </a:rPr>
              <a:t>short,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blocking the </a:t>
            </a:r>
            <a:r>
              <a:rPr lang="en-MY" sz="2400" b="1" dirty="0">
                <a:latin typeface="Garamond" pitchFamily="18" charset="0"/>
              </a:rPr>
              <a:t>routes of transmission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imply an </a:t>
            </a:r>
            <a:r>
              <a:rPr lang="en-MY" sz="2400" b="1" dirty="0">
                <a:latin typeface="Garamond" pitchFamily="18" charset="0"/>
              </a:rPr>
              <a:t>attack on environmental factors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,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DF9-4ED1-420B-ABD1-2A57A7074B1D}" type="datetime1">
              <a:rPr lang="en-MY" smtClean="0"/>
              <a:t>8/11/2020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42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659" y="1689584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514350">
              <a:buSzPct val="103000"/>
              <a:buFont typeface="Lucida Sans Unicode" pitchFamily="34" charset="0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Non-specific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measures:</a:t>
            </a: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health education, 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good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nutrition, </a:t>
            </a: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personal hygiene and 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protection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against accidents.</a:t>
            </a: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adequate housing, 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recreational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facilities, </a:t>
            </a: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suitable working conditions, </a:t>
            </a: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periodic selective examination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,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 marL="879475" lvl="1" indent="-514350">
              <a:buSzPct val="103000"/>
              <a:buFont typeface="Wingdings" pitchFamily="2" charset="2"/>
              <a:buChar char="Ø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legislative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measures </a:t>
            </a:r>
            <a:r>
              <a:rPr lang="en-MY" sz="2400" dirty="0" smtClean="0">
                <a:latin typeface="Garamond" pitchFamily="18" charset="0"/>
              </a:rPr>
              <a:t>to </a:t>
            </a:r>
            <a:r>
              <a:rPr lang="en-MY" sz="2400" dirty="0">
                <a:latin typeface="Garamond" pitchFamily="18" charset="0"/>
              </a:rPr>
              <a:t>formulate </a:t>
            </a:r>
            <a:r>
              <a:rPr lang="en-MY" sz="2400" b="1" dirty="0">
                <a:latin typeface="Garamond" pitchFamily="18" charset="0"/>
              </a:rPr>
              <a:t>integrated programme </a:t>
            </a:r>
            <a:r>
              <a:rPr lang="en-MY" sz="2400" dirty="0">
                <a:latin typeface="Garamond" pitchFamily="18" charset="0"/>
              </a:rPr>
              <a:t>and permit </a:t>
            </a:r>
            <a:r>
              <a:rPr lang="en-MY" sz="2400" b="1" dirty="0">
                <a:latin typeface="Garamond" pitchFamily="18" charset="0"/>
              </a:rPr>
              <a:t>effective programme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implementation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56" y="0"/>
            <a:ext cx="8946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4.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The Susceptible Host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The third link in the chain of transmission </a:t>
            </a:r>
            <a:r>
              <a:rPr lang="en-MY" sz="2400" dirty="0">
                <a:latin typeface="Garamond" pitchFamily="18" charset="0"/>
              </a:rPr>
              <a:t>is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susceptible host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or people at risk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r>
              <a:rPr lang="en-MY" sz="2400" b="1" dirty="0">
                <a:latin typeface="Garamond" pitchFamily="18" charset="0"/>
              </a:rPr>
              <a:t>They may be protected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by one or more of the </a:t>
            </a:r>
            <a:r>
              <a:rPr lang="en-MY" sz="2400" b="1" dirty="0">
                <a:latin typeface="Garamond" pitchFamily="18" charset="0"/>
              </a:rPr>
              <a:t>following strategies.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2608" y="1844824"/>
            <a:ext cx="3563888" cy="24314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7950">
              <a:buSzPct val="103000"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2. Specific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measures:</a:t>
            </a:r>
          </a:p>
          <a:p>
            <a:pPr marL="879475" lvl="1" indent="-514350">
              <a:buSzPct val="103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Use of specific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 marL="879475" lvl="1" indent="-514350">
              <a:buSzPct val="103000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immunization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 marL="879475" lvl="1" indent="-514350">
              <a:buSzPct val="103000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     active </a:t>
            </a:r>
          </a:p>
          <a:p>
            <a:pPr marL="879475" lvl="1" indent="-514350">
              <a:buSzPct val="103000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     passive and</a:t>
            </a:r>
          </a:p>
          <a:p>
            <a:pPr marL="879475" lvl="1" indent="-514350">
              <a:buSzPct val="103000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chemoprophylaxis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.</a:t>
            </a:r>
            <a:endParaRPr lang="ar-EG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EC93-EFA4-4CA1-A34A-952C8D12E5E8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67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1) Active Immunization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is one of the most powerful and cost-effective weapons of modern medicine 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One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effective way of strengthen the host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defences  and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controlling the spread of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infection</a:t>
            </a:r>
            <a:r>
              <a:rPr lang="en-MY" sz="24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There </a:t>
            </a:r>
            <a:r>
              <a:rPr lang="en-MY" sz="2400" b="1" dirty="0">
                <a:latin typeface="Garamond" pitchFamily="18" charset="0"/>
              </a:rPr>
              <a:t>are some infectious diseases </a:t>
            </a:r>
            <a:r>
              <a:rPr lang="en-MY" sz="2400" b="1" dirty="0" smtClean="0">
                <a:latin typeface="Garamond" pitchFamily="18" charset="0"/>
              </a:rPr>
              <a:t>whose control </a:t>
            </a:r>
            <a:r>
              <a:rPr lang="en-MY" sz="2400" b="1" dirty="0">
                <a:latin typeface="Garamond" pitchFamily="18" charset="0"/>
              </a:rPr>
              <a:t>is solely based </a:t>
            </a:r>
            <a:r>
              <a:rPr lang="en-MY" sz="2400" dirty="0">
                <a:latin typeface="Garamond" pitchFamily="18" charset="0"/>
              </a:rPr>
              <a:t>on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active immunization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b="1" i="1" dirty="0">
                <a:latin typeface="Garamond" pitchFamily="18" charset="0"/>
              </a:rPr>
              <a:t>e.g., </a:t>
            </a:r>
            <a:endParaRPr lang="en-MY" sz="2400" b="1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i="1" dirty="0" smtClean="0">
                <a:latin typeface="Garamond" pitchFamily="18" charset="0"/>
              </a:rPr>
              <a:t>polio,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i="1" dirty="0" smtClean="0">
                <a:latin typeface="Garamond" pitchFamily="18" charset="0"/>
              </a:rPr>
              <a:t>tetanus,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i="1" dirty="0" smtClean="0">
                <a:latin typeface="Garamond" pitchFamily="18" charset="0"/>
              </a:rPr>
              <a:t>diphtheria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i="1" dirty="0" smtClean="0">
                <a:latin typeface="Garamond" pitchFamily="18" charset="0"/>
              </a:rPr>
              <a:t>measles</a:t>
            </a:r>
            <a:r>
              <a:rPr lang="en-MY" sz="2200" dirty="0">
                <a:latin typeface="Garamond" pitchFamily="18" charset="0"/>
              </a:rPr>
              <a:t>. </a:t>
            </a:r>
            <a:endParaRPr lang="en-MY" sz="2200" dirty="0" smtClean="0"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28384" y="63550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907704" y="2646879"/>
            <a:ext cx="6912768" cy="1446550"/>
          </a:xfrm>
          <a:prstGeom prst="rect">
            <a:avLst/>
          </a:prstGeom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200" dirty="0">
                <a:latin typeface="Garamond" pitchFamily="18" charset="0"/>
              </a:rPr>
              <a:t>Vaccination against these diseases is given as a routine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200" b="1" dirty="0">
                <a:latin typeface="Garamond" pitchFamily="18" charset="0"/>
              </a:rPr>
              <a:t>during </a:t>
            </a:r>
            <a:r>
              <a:rPr lang="en-MY" sz="2200" b="1" dirty="0" smtClean="0">
                <a:latin typeface="Garamond" pitchFamily="18" charset="0"/>
              </a:rPr>
              <a:t>infancy&amp; early </a:t>
            </a:r>
            <a:r>
              <a:rPr lang="en-MY" sz="2200" b="1" dirty="0">
                <a:latin typeface="Garamond" pitchFamily="18" charset="0"/>
              </a:rPr>
              <a:t>childhood  </a:t>
            </a:r>
            <a:endParaRPr lang="en-MY" sz="22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200" dirty="0">
                <a:latin typeface="Garamond" pitchFamily="18" charset="0"/>
              </a:rPr>
              <a:t>with </a:t>
            </a:r>
            <a:r>
              <a:rPr lang="en-MY" sz="2200" b="1" dirty="0">
                <a:solidFill>
                  <a:srgbClr val="002060"/>
                </a:solidFill>
                <a:latin typeface="Garamond" pitchFamily="18" charset="0"/>
              </a:rPr>
              <a:t>periodic boosters </a:t>
            </a:r>
            <a:r>
              <a:rPr lang="en-MY" sz="2200" dirty="0">
                <a:latin typeface="Garamond" pitchFamily="18" charset="0"/>
              </a:rPr>
              <a:t>to </a:t>
            </a:r>
            <a:r>
              <a:rPr lang="en-MY" sz="2200" b="1" dirty="0">
                <a:latin typeface="Garamond" pitchFamily="18" charset="0"/>
              </a:rPr>
              <a:t>maintain adequate levels of immunity.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1331640" y="2780927"/>
            <a:ext cx="1440160" cy="1308633"/>
          </a:xfrm>
          <a:prstGeom prst="rightBrace">
            <a:avLst>
              <a:gd name="adj1" fmla="val 394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3752" y="4735081"/>
            <a:ext cx="89530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200" b="1" dirty="0">
                <a:latin typeface="Garamond" pitchFamily="18" charset="0"/>
              </a:rPr>
              <a:t>Unfortunately we do not have vaccines for every infectious disease (e.g., malaria, diarrhoeal diseases</a:t>
            </a:r>
            <a:r>
              <a:rPr lang="en-MY" sz="2200" b="1" dirty="0" smtClean="0">
                <a:latin typeface="Garamond" pitchFamily="18" charset="0"/>
              </a:rPr>
              <a:t>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immunizations </a:t>
            </a:r>
            <a:r>
              <a:rPr lang="en-MY" sz="2400" b="1" dirty="0">
                <a:latin typeface="Garamond" pitchFamily="18" charset="0"/>
              </a:rPr>
              <a:t>against certain diseases </a:t>
            </a:r>
            <a:r>
              <a:rPr lang="en-MY" sz="2400" dirty="0">
                <a:latin typeface="Garamond" pitchFamily="18" charset="0"/>
              </a:rPr>
              <a:t>{</a:t>
            </a:r>
            <a:r>
              <a:rPr lang="en-MY" sz="2000" dirty="0">
                <a:latin typeface="Garamond" pitchFamily="18" charset="0"/>
              </a:rPr>
              <a:t>which are offered to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</a:rPr>
              <a:t>high risk groups</a:t>
            </a:r>
            <a:r>
              <a:rPr lang="en-MY" sz="2400" dirty="0">
                <a:latin typeface="Garamond" pitchFamily="18" charset="0"/>
              </a:rPr>
              <a:t> or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dirty="0">
                <a:latin typeface="Garamond" pitchFamily="18" charset="0"/>
              </a:rPr>
              <a:t>restricted to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</a:rPr>
              <a:t>definite geographic areas </a:t>
            </a:r>
            <a:r>
              <a:rPr lang="en-MY" sz="2200" dirty="0">
                <a:latin typeface="Garamond" pitchFamily="18" charset="0"/>
              </a:rPr>
              <a:t>where the disease is </a:t>
            </a:r>
            <a:r>
              <a:rPr lang="en-MY" sz="2200" b="1" dirty="0">
                <a:solidFill>
                  <a:schemeClr val="tx2"/>
                </a:solidFill>
                <a:latin typeface="Garamond" pitchFamily="18" charset="0"/>
              </a:rPr>
              <a:t>endemic or a public health problem </a:t>
            </a:r>
            <a:r>
              <a:rPr lang="en-MY" sz="2200" dirty="0">
                <a:latin typeface="Garamond" pitchFamily="18" charset="0"/>
              </a:rPr>
              <a:t>{e.g., yellow </a:t>
            </a:r>
            <a:r>
              <a:rPr lang="en-MY" sz="2200" dirty="0" smtClean="0">
                <a:latin typeface="Garamond" pitchFamily="18" charset="0"/>
              </a:rPr>
              <a:t>fever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52" y="407406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latin typeface="Garamond" pitchFamily="18" charset="0"/>
              </a:rPr>
              <a:t>By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reducing the number 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susceptible </a:t>
            </a:r>
            <a:r>
              <a:rPr lang="en-MY" sz="2400" dirty="0">
                <a:latin typeface="Garamond" pitchFamily="18" charset="0"/>
              </a:rPr>
              <a:t>in the community, it augments "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herd immunity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31-EECD-4E70-9C5E-FFDE992BE86F}" type="datetime1">
              <a:rPr lang="en-MY" smtClean="0"/>
              <a:t>8/11/2020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46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29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4C33-B3BB-4D06-9E82-10B806DC038B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6" descr="http://t0.gstatic.com/images?q=tbn:ANd9GcT2-CSrmEI2fHueVrRXH0wkIRs5MyaY6XHDUCgcaMWFqx4K2sgq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51529" cy="606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16BA-635C-4724-BE93-6630F5151E35}" type="datetime1">
              <a:rPr lang="en-MY" smtClean="0"/>
              <a:t>8/11/2020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9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123996"/>
              </p:ext>
            </p:extLst>
          </p:nvPr>
        </p:nvGraphicFramePr>
        <p:xfrm>
          <a:off x="395536" y="332656"/>
          <a:ext cx="8748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hape 3"/>
          <p:cNvSpPr/>
          <p:nvPr/>
        </p:nvSpPr>
        <p:spPr>
          <a:xfrm rot="20096433">
            <a:off x="5222895" y="1910956"/>
            <a:ext cx="3160959" cy="949963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7355134" y="3142020"/>
            <a:ext cx="108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disability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107504" y="3873262"/>
            <a:ext cx="269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latin typeface="Garamond" pitchFamily="18" charset="0"/>
              </a:rPr>
              <a:t>I. </a:t>
            </a:r>
            <a:r>
              <a:rPr lang="en-MY" b="1" dirty="0" smtClean="0">
                <a:solidFill>
                  <a:srgbClr val="FF0000"/>
                </a:solidFill>
                <a:latin typeface="Garamond" pitchFamily="18" charset="0"/>
              </a:rPr>
              <a:t>Pre pathogenesis phase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2186082"/>
            <a:ext cx="112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Exposure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387" y="3396467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Incubation period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5689" y="1816750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aramond" pitchFamily="18" charset="0"/>
              </a:rPr>
              <a:t>S&amp;S</a:t>
            </a:r>
            <a:endParaRPr lang="en-MY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09492" y="2668270"/>
            <a:ext cx="660200" cy="65841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56753" y="3142020"/>
            <a:ext cx="9144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20342" y="3561365"/>
            <a:ext cx="986269" cy="101976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26514" y="4865766"/>
            <a:ext cx="368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latin typeface="Garamond" pitchFamily="18" charset="0"/>
              </a:rPr>
              <a:t>II.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pathogenesis phase</a:t>
            </a:r>
            <a:endParaRPr lang="en-MY" sz="28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32123" y="2555414"/>
            <a:ext cx="1277788" cy="841053"/>
            <a:chOff x="2827781" y="2113500"/>
            <a:chExt cx="1277788" cy="841053"/>
          </a:xfrm>
        </p:grpSpPr>
        <p:sp>
          <p:nvSpPr>
            <p:cNvPr id="17" name="Rectangle 16"/>
            <p:cNvSpPr/>
            <p:nvPr/>
          </p:nvSpPr>
          <p:spPr>
            <a:xfrm>
              <a:off x="2827781" y="2113500"/>
              <a:ext cx="1277788" cy="8410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827781" y="2113500"/>
              <a:ext cx="1277788" cy="84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Garamond" pitchFamily="18" charset="0"/>
                </a:rPr>
                <a:t>S&amp;S</a:t>
              </a:r>
              <a:endParaRPr lang="en-MY" sz="2800" kern="1200" dirty="0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8C15-732D-4E9A-B4AA-787C67D11F6C}" type="datetime1">
              <a:rPr lang="en-MY" smtClean="0"/>
              <a:t>8/11/2020</a:t>
            </a:fld>
            <a:endParaRPr lang="en-M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3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3245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dirty="0" smtClean="0">
                <a:latin typeface="Garamond" pitchFamily="18" charset="0"/>
              </a:rPr>
              <a:t>What </a:t>
            </a:r>
            <a:r>
              <a:rPr lang="en-MY" sz="2600" dirty="0">
                <a:latin typeface="Garamond" pitchFamily="18" charset="0"/>
              </a:rPr>
              <a:t>the physician sees in the hospital is just an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"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episode" </a:t>
            </a:r>
            <a:endParaRPr lang="en-MY" sz="2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         in </a:t>
            </a:r>
            <a:r>
              <a:rPr lang="en-MY" sz="2600" dirty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natural history of disease</a:t>
            </a:r>
            <a:r>
              <a:rPr lang="en-MY" sz="2600" b="1" dirty="0" smtClean="0">
                <a:latin typeface="Garamond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The epidemiologist</a:t>
            </a:r>
            <a:r>
              <a:rPr lang="en-MY" sz="2600" dirty="0" smtClean="0">
                <a:latin typeface="Garamond" pitchFamily="18" charset="0"/>
              </a:rPr>
              <a:t>, by </a:t>
            </a:r>
            <a:r>
              <a:rPr lang="en-MY" sz="2600" b="1" dirty="0" smtClean="0">
                <a:latin typeface="Garamond" pitchFamily="18" charset="0"/>
              </a:rPr>
              <a:t>studying </a:t>
            </a:r>
            <a:r>
              <a:rPr lang="en-MY" sz="2600" dirty="0" smtClean="0">
                <a:latin typeface="Garamond" pitchFamily="18" charset="0"/>
              </a:rPr>
              <a:t>the natural history of disease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in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the community setting</a:t>
            </a:r>
            <a:r>
              <a:rPr lang="en-MY" sz="2600" dirty="0" smtClean="0">
                <a:latin typeface="Garamond" pitchFamily="18" charset="0"/>
              </a:rPr>
              <a:t>, is in a unique position to fill the gaps in our </a:t>
            </a:r>
            <a:r>
              <a:rPr lang="en-MY" sz="2600" b="1" dirty="0" smtClean="0">
                <a:latin typeface="Garamond" pitchFamily="18" charset="0"/>
              </a:rPr>
              <a:t>knowledge about the natural history of disease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Natural History </a:t>
            </a:r>
            <a:r>
              <a:rPr lang="en-MY" sz="2800" b="1" dirty="0" smtClean="0">
                <a:latin typeface="Garamond" pitchFamily="18" charset="0"/>
              </a:rPr>
              <a:t>of Disease Consisting of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Two Phases</a:t>
            </a:r>
            <a:r>
              <a:rPr lang="en-MY" sz="2800" dirty="0" smtClean="0">
                <a:latin typeface="Garamond" pitchFamily="18" charset="0"/>
              </a:rPr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2600" b="1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Prepathogenesis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(i.e</a:t>
            </a:r>
            <a:r>
              <a:rPr lang="en-MY" sz="2600" b="1" dirty="0">
                <a:latin typeface="Garamond" pitchFamily="18" charset="0"/>
              </a:rPr>
              <a:t>., the process in the environment) </a:t>
            </a:r>
            <a:r>
              <a:rPr lang="en-MY" sz="2600" dirty="0" smtClean="0">
                <a:latin typeface="Garamond" pitchFamily="18" charset="0"/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Pathogenesis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(i.e</a:t>
            </a:r>
            <a:r>
              <a:rPr lang="en-MY" sz="2800" dirty="0">
                <a:latin typeface="Garamond" pitchFamily="18" charset="0"/>
              </a:rPr>
              <a:t>., </a:t>
            </a:r>
            <a:r>
              <a:rPr lang="en-MY" sz="2800" b="1" dirty="0">
                <a:latin typeface="Garamond" pitchFamily="18" charset="0"/>
              </a:rPr>
              <a:t>the process in man</a:t>
            </a:r>
            <a:r>
              <a:rPr lang="en-MY" sz="2800" dirty="0">
                <a:solidFill>
                  <a:srgbClr val="FFC000"/>
                </a:solidFill>
                <a:latin typeface="Garamond" pitchFamily="18" charset="0"/>
              </a:rPr>
              <a:t>). </a:t>
            </a:r>
            <a:endParaRPr lang="en-MY" sz="2800" dirty="0" smtClean="0">
              <a:solidFill>
                <a:srgbClr val="FFC00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I. Pre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pathogenesis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</a:rPr>
              <a:t>This refers to the period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preliminary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to</a:t>
            </a:r>
          </a:p>
          <a:p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the onset </a:t>
            </a:r>
            <a:r>
              <a:rPr lang="en-MY" sz="2600" b="1" dirty="0">
                <a:latin typeface="Garamond" pitchFamily="18" charset="0"/>
              </a:rPr>
              <a:t>of disease in man.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disease agent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has not yet entered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man</a:t>
            </a:r>
            <a:r>
              <a:rPr lang="en-MY" sz="2600" dirty="0">
                <a:latin typeface="Garamond" pitchFamily="18" charset="0"/>
              </a:rPr>
              <a:t>, </a:t>
            </a:r>
            <a:endParaRPr lang="en-MY" sz="2600" dirty="0" smtClean="0"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</a:rPr>
              <a:t>but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the factors which favour its interaction </a:t>
            </a:r>
            <a:endParaRPr lang="en-MY" sz="26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with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the human </a:t>
            </a:r>
            <a:r>
              <a:rPr lang="en-MY" sz="2600" dirty="0">
                <a:latin typeface="Garamond" pitchFamily="18" charset="0"/>
              </a:rPr>
              <a:t>host are already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existing in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the environment</a:t>
            </a:r>
            <a:r>
              <a:rPr lang="en-MY" sz="2400" dirty="0">
                <a:latin typeface="Garamond" pitchFamily="18" charset="0"/>
              </a:rPr>
              <a:t>.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4127240"/>
              </p:ext>
            </p:extLst>
          </p:nvPr>
        </p:nvGraphicFramePr>
        <p:xfrm>
          <a:off x="6156176" y="3573016"/>
          <a:ext cx="3312369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7770056" y="63065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2A94-B1F1-4B3F-B4F8-7314C10F5B88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14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47868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</a:rPr>
              <a:t>This </a:t>
            </a:r>
            <a:r>
              <a:rPr lang="en-MY" sz="2600" dirty="0">
                <a:latin typeface="Garamond" pitchFamily="18" charset="0"/>
              </a:rPr>
              <a:t>situation is frequently referred to as </a:t>
            </a:r>
            <a:r>
              <a:rPr lang="en-MY" sz="2600" dirty="0">
                <a:solidFill>
                  <a:schemeClr val="accent1"/>
                </a:solidFill>
                <a:latin typeface="Garamond" pitchFamily="18" charset="0"/>
              </a:rPr>
              <a:t>"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man in the midst of disease</a:t>
            </a:r>
            <a:r>
              <a:rPr lang="en-MY" sz="2600" b="1" dirty="0">
                <a:latin typeface="Garamond" pitchFamily="18" charset="0"/>
              </a:rPr>
              <a:t>"</a:t>
            </a:r>
            <a:r>
              <a:rPr lang="en-MY" sz="2600" dirty="0">
                <a:latin typeface="Garamond" pitchFamily="18" charset="0"/>
              </a:rPr>
              <a:t> or "</a:t>
            </a:r>
            <a:r>
              <a:rPr lang="en-MY" sz="2600" dirty="0">
                <a:solidFill>
                  <a:schemeClr val="accent1"/>
                </a:solidFill>
                <a:latin typeface="Garamond" pitchFamily="18" charset="0"/>
              </a:rPr>
              <a:t>man exposed </a:t>
            </a:r>
            <a:r>
              <a:rPr lang="en-MY" sz="2600" dirty="0">
                <a:latin typeface="Garamond" pitchFamily="18" charset="0"/>
              </a:rPr>
              <a:t>to the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risk of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disease</a:t>
            </a:r>
            <a:r>
              <a:rPr lang="en-MY" sz="2600" dirty="0" smtClean="0">
                <a:latin typeface="Garamond" pitchFamily="18" charset="0"/>
              </a:rPr>
              <a:t>".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Potentially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we are all in the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pre pathogenesis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phase </a:t>
            </a:r>
            <a:r>
              <a:rPr lang="en-MY" sz="2600" dirty="0">
                <a:latin typeface="Garamond" pitchFamily="18" charset="0"/>
              </a:rPr>
              <a:t>of many diseases,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both communicable </a:t>
            </a:r>
            <a:r>
              <a:rPr lang="en-MY" sz="2600" b="1" dirty="0"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non-communicable</a:t>
            </a:r>
            <a:r>
              <a:rPr lang="en-MY" sz="2600" dirty="0" smtClean="0">
                <a:latin typeface="Garamond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causative factors </a:t>
            </a:r>
            <a:r>
              <a:rPr lang="en-MY" sz="2600" dirty="0">
                <a:latin typeface="Garamond" pitchFamily="18" charset="0"/>
              </a:rPr>
              <a:t>of disease may </a:t>
            </a:r>
            <a:r>
              <a:rPr lang="en-MY" sz="2600" dirty="0" smtClean="0">
                <a:latin typeface="Garamond" pitchFamily="18" charset="0"/>
              </a:rPr>
              <a:t>be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classified </a:t>
            </a:r>
            <a:r>
              <a:rPr lang="en-MY" sz="2000" dirty="0">
                <a:latin typeface="Garamond" pitchFamily="18" charset="0"/>
              </a:rPr>
              <a:t>as </a:t>
            </a:r>
            <a:r>
              <a:rPr lang="en-MY" sz="2000" b="1" dirty="0" smtClean="0">
                <a:latin typeface="Garamond" pitchFamily="18" charset="0"/>
              </a:rPr>
              <a:t>AGENT</a:t>
            </a:r>
            <a:r>
              <a:rPr lang="en-MY" sz="2000" b="1" dirty="0">
                <a:latin typeface="Garamond" pitchFamily="18" charset="0"/>
              </a:rPr>
              <a:t>, HOST and ENVIRONMENT</a:t>
            </a:r>
            <a:r>
              <a:rPr lang="en-MY" sz="2600" dirty="0">
                <a:latin typeface="Garamond" pitchFamily="18" charset="0"/>
              </a:rPr>
              <a:t>. </a:t>
            </a:r>
            <a:endParaRPr lang="en-MY" sz="2600" dirty="0" smtClean="0"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</a:rPr>
              <a:t>These </a:t>
            </a:r>
            <a:r>
              <a:rPr lang="en-MY" sz="2600" dirty="0">
                <a:latin typeface="Garamond" pitchFamily="18" charset="0"/>
              </a:rPr>
              <a:t>three factors are referred to as </a:t>
            </a:r>
            <a:r>
              <a:rPr lang="en-MY" sz="2600" b="1" dirty="0" smtClean="0">
                <a:latin typeface="Garamond" pitchFamily="18" charset="0"/>
              </a:rPr>
              <a:t>epidemiological triad</a:t>
            </a:r>
            <a:endParaRPr lang="en-MY" sz="2600" dirty="0"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98820" y="63824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734" y="3140968"/>
            <a:ext cx="903376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Pathogenesis Phase of Disease 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dirty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mere</a:t>
            </a:r>
            <a:r>
              <a:rPr lang="en-MY" sz="2600" dirty="0">
                <a:latin typeface="Garamond" pitchFamily="18" charset="0"/>
              </a:rPr>
              <a:t> presence of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agent, host </a:t>
            </a:r>
            <a:r>
              <a:rPr lang="en-MY" sz="2600" dirty="0">
                <a:latin typeface="Garamond" pitchFamily="18" charset="0"/>
              </a:rPr>
              <a:t>and favourable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environmental </a:t>
            </a:r>
            <a:r>
              <a:rPr lang="en-MY" sz="2600" dirty="0" smtClean="0">
                <a:latin typeface="Garamond" pitchFamily="18" charset="0"/>
              </a:rPr>
              <a:t>   factors </a:t>
            </a:r>
            <a:r>
              <a:rPr lang="en-MY" sz="2600" dirty="0">
                <a:latin typeface="Garamond" pitchFamily="18" charset="0"/>
              </a:rPr>
              <a:t>in the </a:t>
            </a:r>
            <a:r>
              <a:rPr lang="en-MY" sz="2600" b="1" dirty="0" err="1">
                <a:solidFill>
                  <a:srgbClr val="0070C0"/>
                </a:solidFill>
                <a:latin typeface="Garamond" pitchFamily="18" charset="0"/>
              </a:rPr>
              <a:t>prepthogenesis</a:t>
            </a:r>
            <a:r>
              <a:rPr lang="en-MY" sz="2600" dirty="0">
                <a:latin typeface="Garamond" pitchFamily="18" charset="0"/>
              </a:rPr>
              <a:t> period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is not sufficient </a:t>
            </a:r>
            <a:r>
              <a:rPr lang="en-MY" sz="2600" dirty="0">
                <a:latin typeface="Garamond" pitchFamily="18" charset="0"/>
              </a:rPr>
              <a:t>to start the disease in man. </a:t>
            </a:r>
          </a:p>
          <a:p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 What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is required 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an interaction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of these</a:t>
            </a:r>
          </a:p>
          <a:p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  three factors to initiate the disease process</a:t>
            </a:r>
          </a:p>
          <a:p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in man</a:t>
            </a:r>
            <a:endParaRPr lang="en-MY" sz="2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212888"/>
              </p:ext>
            </p:extLst>
          </p:nvPr>
        </p:nvGraphicFramePr>
        <p:xfrm>
          <a:off x="6300192" y="4910760"/>
          <a:ext cx="25202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0DF3-BAFE-47E1-8686-EB7705FB9BE0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76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1" y="188640"/>
            <a:ext cx="901901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. </a:t>
            </a:r>
            <a:r>
              <a:rPr lang="en-MY" sz="2800" dirty="0">
                <a:latin typeface="Garamond" pitchFamily="18" charset="0"/>
              </a:rPr>
              <a:t>• </a:t>
            </a:r>
            <a:r>
              <a:rPr lang="en-MY" sz="2600" dirty="0">
                <a:latin typeface="Garamond" pitchFamily="18" charset="0"/>
              </a:rPr>
              <a:t>Begins with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‘Entry </a:t>
            </a:r>
            <a:r>
              <a:rPr lang="en-MY" sz="2600" dirty="0">
                <a:latin typeface="Garamond" pitchFamily="18" charset="0"/>
              </a:rPr>
              <a:t>of organism’ in susceptible host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600" dirty="0" smtClean="0">
                <a:latin typeface="Garamond" pitchFamily="18" charset="0"/>
              </a:rPr>
              <a:t>•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Multiplication</a:t>
            </a:r>
            <a:r>
              <a:rPr lang="en-MY" sz="2600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of organism, disease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initiation and progression </a:t>
            </a:r>
            <a:endParaRPr lang="en-MY" sz="26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600" dirty="0" smtClean="0">
                <a:latin typeface="Garamond" pitchFamily="18" charset="0"/>
              </a:rPr>
              <a:t>• </a:t>
            </a:r>
            <a:r>
              <a:rPr lang="en-MY" sz="2600" b="1" dirty="0">
                <a:latin typeface="Garamond" pitchFamily="18" charset="0"/>
              </a:rPr>
              <a:t>Host may </a:t>
            </a:r>
            <a:r>
              <a:rPr lang="en-MY" sz="2600" dirty="0">
                <a:latin typeface="Garamond" pitchFamily="18" charset="0"/>
              </a:rPr>
              <a:t>become </a:t>
            </a:r>
            <a:r>
              <a:rPr lang="en-MY" sz="2600" b="1" dirty="0">
                <a:latin typeface="Garamond" pitchFamily="18" charset="0"/>
              </a:rPr>
              <a:t>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clinical </a:t>
            </a:r>
            <a:r>
              <a:rPr lang="en-MY" sz="2600" b="1" dirty="0">
                <a:latin typeface="Garamond" pitchFamily="18" charset="0"/>
              </a:rPr>
              <a:t>case,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subclinical</a:t>
            </a:r>
            <a:r>
              <a:rPr lang="en-MY" sz="2600" b="1" dirty="0">
                <a:latin typeface="Garamond" pitchFamily="18" charset="0"/>
              </a:rPr>
              <a:t> case or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carrier</a:t>
            </a:r>
          </a:p>
          <a:p>
            <a:r>
              <a:rPr lang="en-MY" sz="2600" dirty="0">
                <a:latin typeface="Garamond" pitchFamily="18" charset="0"/>
              </a:rPr>
              <a:t>• </a:t>
            </a:r>
            <a:r>
              <a:rPr lang="en-MY" sz="2600" b="1" dirty="0">
                <a:latin typeface="Garamond" pitchFamily="18" charset="0"/>
              </a:rPr>
              <a:t>Final outcome </a:t>
            </a:r>
            <a:r>
              <a:rPr lang="en-MY" sz="2600" dirty="0">
                <a:latin typeface="Garamond" pitchFamily="18" charset="0"/>
              </a:rPr>
              <a:t>may be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recovery, disability or death </a:t>
            </a:r>
            <a:endParaRPr lang="en-MY" sz="26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endParaRPr lang="en-MY" sz="2600" dirty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agent, host and environment operating in combination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determine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not only the onset </a:t>
            </a:r>
            <a:r>
              <a:rPr lang="en-MY" sz="2600" b="1" dirty="0" smtClean="0">
                <a:latin typeface="Garamond" pitchFamily="18" charset="0"/>
              </a:rPr>
              <a:t>of</a:t>
            </a:r>
          </a:p>
          <a:p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disease which may range from a single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600" dirty="0" smtClean="0">
                <a:latin typeface="Garamond" pitchFamily="18" charset="0"/>
              </a:rPr>
              <a:t>case </a:t>
            </a:r>
            <a:r>
              <a:rPr lang="en-MY" sz="2600" dirty="0">
                <a:latin typeface="Garamond" pitchFamily="18" charset="0"/>
              </a:rPr>
              <a:t>to </a:t>
            </a:r>
            <a:r>
              <a:rPr lang="en-MY" sz="2600" dirty="0" smtClean="0">
                <a:latin typeface="Garamond" pitchFamily="18" charset="0"/>
              </a:rPr>
              <a:t>epidemics </a:t>
            </a:r>
            <a:r>
              <a:rPr lang="en-MY" sz="2600" dirty="0">
                <a:latin typeface="Garamond" pitchFamily="18" charset="0"/>
              </a:rPr>
              <a:t>but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also</a:t>
            </a:r>
            <a:r>
              <a:rPr lang="en-MY" sz="2600" b="1" dirty="0">
                <a:latin typeface="Garamond" pitchFamily="18" charset="0"/>
              </a:rPr>
              <a:t> 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distribution</a:t>
            </a:r>
          </a:p>
          <a:p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of disease </a:t>
            </a:r>
            <a:r>
              <a:rPr lang="en-MY" sz="2600" dirty="0">
                <a:latin typeface="Garamond" pitchFamily="18" charset="0"/>
              </a:rPr>
              <a:t>in the </a:t>
            </a:r>
            <a:r>
              <a:rPr lang="en-MY" sz="2600" dirty="0" smtClean="0">
                <a:latin typeface="Garamond" pitchFamily="18" charset="0"/>
              </a:rPr>
              <a:t>community.    </a:t>
            </a:r>
            <a:endParaRPr lang="en-MY" sz="2600" dirty="0">
              <a:latin typeface="Garamond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0172286"/>
              </p:ext>
            </p:extLst>
          </p:nvPr>
        </p:nvGraphicFramePr>
        <p:xfrm>
          <a:off x="5436096" y="2969665"/>
          <a:ext cx="37079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6586" y="4509120"/>
            <a:ext cx="53285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The objective of preventive medicine is </a:t>
            </a: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intercept or oppose the "cause" </a:t>
            </a:r>
            <a:r>
              <a:rPr lang="en-MY" sz="2600" b="1" dirty="0">
                <a:latin typeface="Garamond" pitchFamily="18" charset="0"/>
              </a:rPr>
              <a:t>and thereby the disease process.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90C1-7A3A-414C-A48C-9822A03EB50D}" type="datetime1">
              <a:rPr lang="en-MY" smtClean="0"/>
              <a:t>8/11/2020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423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6617196"/>
          </a:xfrm>
          <a:prstGeom prst="rect">
            <a:avLst/>
          </a:prstGeom>
          <a:ln w="47625">
            <a:noFill/>
          </a:ln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CONCEPTS OF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PREVENTION</a:t>
            </a:r>
          </a:p>
          <a:p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goals of medicine are </a:t>
            </a:r>
            <a:endParaRPr lang="en-MY" sz="26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promote </a:t>
            </a:r>
            <a:r>
              <a:rPr lang="en-MY" sz="2600" b="1" dirty="0">
                <a:latin typeface="Garamond" pitchFamily="18" charset="0"/>
              </a:rPr>
              <a:t>health,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preserve</a:t>
            </a:r>
            <a:r>
              <a:rPr lang="en-MY" sz="2600" b="1" dirty="0">
                <a:latin typeface="Garamond" pitchFamily="18" charset="0"/>
              </a:rPr>
              <a:t> health,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restore</a:t>
            </a:r>
            <a:r>
              <a:rPr lang="en-MY" sz="2600" b="1" dirty="0">
                <a:latin typeface="Garamond" pitchFamily="18" charset="0"/>
              </a:rPr>
              <a:t> health when </a:t>
            </a:r>
            <a:r>
              <a:rPr lang="en-MY" sz="2600" b="1" dirty="0" smtClean="0">
                <a:latin typeface="Garamond" pitchFamily="18" charset="0"/>
              </a:rPr>
              <a:t>it is </a:t>
            </a:r>
            <a:r>
              <a:rPr lang="en-MY" sz="2600" b="1" dirty="0">
                <a:latin typeface="Garamond" pitchFamily="18" charset="0"/>
              </a:rPr>
              <a:t>impaired, and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minimize</a:t>
            </a: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suffering and </a:t>
            </a:r>
            <a:r>
              <a:rPr lang="en-MY" sz="2600" b="1" dirty="0">
                <a:latin typeface="Garamond" pitchFamily="18" charset="0"/>
              </a:rPr>
              <a:t>distress.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u="sng" dirty="0" smtClean="0">
                <a:solidFill>
                  <a:srgbClr val="FF0000"/>
                </a:solidFill>
                <a:latin typeface="Garamond" pitchFamily="18" charset="0"/>
              </a:rPr>
              <a:t>Successful </a:t>
            </a:r>
            <a:r>
              <a:rPr lang="en-MY" sz="2600" b="1" u="sng" dirty="0">
                <a:solidFill>
                  <a:srgbClr val="FF0000"/>
                </a:solidFill>
                <a:latin typeface="Garamond" pitchFamily="18" charset="0"/>
              </a:rPr>
              <a:t>prevention depends upon </a:t>
            </a:r>
            <a:endParaRPr lang="en-MY" sz="2600" b="1" u="sng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</a:rPr>
              <a:t>knowledge</a:t>
            </a: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of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causation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</a:rPr>
              <a:t>dynamics </a:t>
            </a:r>
            <a:r>
              <a:rPr lang="en-MY" sz="2600" b="1" dirty="0">
                <a:latin typeface="Garamond" pitchFamily="18" charset="0"/>
              </a:rPr>
              <a:t>o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f transmission</a:t>
            </a: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identification</a:t>
            </a: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of risk factors 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</a:rPr>
              <a:t>and risk groups, </a:t>
            </a:r>
            <a:endParaRPr lang="en-MY" sz="26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</a:rPr>
              <a:t>availability</a:t>
            </a: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</a:rPr>
              <a:t>of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prophylactic o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</a:rPr>
              <a:t>r </a:t>
            </a:r>
            <a:endParaRPr lang="en-MY" sz="26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Early detection 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treatment measures, </a:t>
            </a:r>
            <a:endParaRPr lang="en-MY" sz="26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An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organization </a:t>
            </a:r>
            <a:r>
              <a:rPr lang="en-MY" sz="2600" b="1" dirty="0">
                <a:latin typeface="Garamond" pitchFamily="18" charset="0"/>
              </a:rPr>
              <a:t>for applying these </a:t>
            </a:r>
            <a:r>
              <a:rPr lang="en-MY" sz="2600" b="1" dirty="0" smtClean="0">
                <a:latin typeface="Garamond" pitchFamily="18" charset="0"/>
              </a:rPr>
              <a:t>measures (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intervention) </a:t>
            </a:r>
            <a:r>
              <a:rPr lang="en-MY" sz="2600" b="1" dirty="0" smtClean="0">
                <a:latin typeface="Garamond" pitchFamily="18" charset="0"/>
              </a:rPr>
              <a:t>to </a:t>
            </a:r>
            <a:r>
              <a:rPr lang="en-MY" sz="2600" b="1" dirty="0">
                <a:latin typeface="Garamond" pitchFamily="18" charset="0"/>
              </a:rPr>
              <a:t>appropriate </a:t>
            </a:r>
            <a:r>
              <a:rPr lang="en-MY" sz="2600" b="1" dirty="0" smtClean="0">
                <a:latin typeface="Garamond" pitchFamily="18" charset="0"/>
              </a:rPr>
              <a:t>persons </a:t>
            </a:r>
            <a:r>
              <a:rPr lang="en-MY" sz="2600" b="1" dirty="0">
                <a:latin typeface="Garamond" pitchFamily="18" charset="0"/>
              </a:rPr>
              <a:t>or groups,</a:t>
            </a:r>
            <a:r>
              <a:rPr lang="en-MY" sz="2600" dirty="0">
                <a:latin typeface="Garamond" pitchFamily="18" charset="0"/>
              </a:rPr>
              <a:t> and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continuous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evaluation </a:t>
            </a:r>
            <a:r>
              <a:rPr lang="en-MY" sz="2600" dirty="0">
                <a:latin typeface="Garamond" pitchFamily="18" charset="0"/>
              </a:rPr>
              <a:t>of </a:t>
            </a:r>
            <a:r>
              <a:rPr lang="en-MY" sz="2600" b="1" dirty="0">
                <a:latin typeface="Garamond" pitchFamily="18" charset="0"/>
              </a:rPr>
              <a:t>and development of procedures </a:t>
            </a:r>
            <a:r>
              <a:rPr lang="en-MY" sz="2600" b="1" dirty="0" smtClean="0">
                <a:latin typeface="Garamond" pitchFamily="18" charset="0"/>
              </a:rPr>
              <a:t>applied 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intervention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2800" b="1" dirty="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923236"/>
            <a:ext cx="2304256" cy="1569660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These goals </a:t>
            </a:r>
            <a:r>
              <a:rPr lang="en-MY" sz="2400" b="1" dirty="0" smtClean="0">
                <a:latin typeface="Garamond" pitchFamily="18" charset="0"/>
              </a:rPr>
              <a:t>are embodied </a:t>
            </a:r>
          </a:p>
          <a:p>
            <a:r>
              <a:rPr lang="en-MY" sz="2400" b="1" dirty="0" smtClean="0">
                <a:latin typeface="Garamond" pitchFamily="18" charset="0"/>
              </a:rPr>
              <a:t>in </a:t>
            </a:r>
            <a:r>
              <a:rPr lang="en-MY" sz="2400" b="1" dirty="0">
                <a:latin typeface="Garamond" pitchFamily="18" charset="0"/>
              </a:rPr>
              <a:t>the word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dirty="0" smtClean="0"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prevention“.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139952" y="1037362"/>
            <a:ext cx="3000272" cy="144016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8064334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6F42-3678-42B5-B6BE-7C82A3983A94}" type="datetime1">
              <a:rPr lang="en-MY" smtClean="0"/>
              <a:t>8/11/2020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0608-23DD-4422-9B25-B8B1F7B850C9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8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32ACC886DB2468481C09BE227C1CB" ma:contentTypeVersion="3" ma:contentTypeDescription="Create a new document." ma:contentTypeScope="" ma:versionID="4cdfdff6030a6fae65470cf250f1618e">
  <xsd:schema xmlns:xsd="http://www.w3.org/2001/XMLSchema" xmlns:xs="http://www.w3.org/2001/XMLSchema" xmlns:p="http://schemas.microsoft.com/office/2006/metadata/properties" xmlns:ns2="015a186d-d9bb-4c7d-ae2d-91123e3458e9" targetNamespace="http://schemas.microsoft.com/office/2006/metadata/properties" ma:root="true" ma:fieldsID="b80b48d0a992fe10cfd3e8bb2b5faf0f" ns2:_="">
    <xsd:import namespace="015a186d-d9bb-4c7d-ae2d-91123e3458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86d-d9bb-4c7d-ae2d-91123e345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049DA7-C275-449D-ACB2-C333FBE3CC28}"/>
</file>

<file path=customXml/itemProps2.xml><?xml version="1.0" encoding="utf-8"?>
<ds:datastoreItem xmlns:ds="http://schemas.openxmlformats.org/officeDocument/2006/customXml" ds:itemID="{FC694D0A-BCDA-46F1-8019-E7885515817C}"/>
</file>

<file path=customXml/itemProps3.xml><?xml version="1.0" encoding="utf-8"?>
<ds:datastoreItem xmlns:ds="http://schemas.openxmlformats.org/officeDocument/2006/customXml" ds:itemID="{ADB2AFB4-E106-4C63-A91D-CBD365628304}"/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5083</Words>
  <Application>Microsoft Office PowerPoint</Application>
  <PresentationFormat>On-screen Show (4:3)</PresentationFormat>
  <Paragraphs>719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</cp:revision>
  <dcterms:created xsi:type="dcterms:W3CDTF">2019-12-01T10:04:27Z</dcterms:created>
  <dcterms:modified xsi:type="dcterms:W3CDTF">2020-11-08T12:29:45Z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0x01010074E32ACC886DB2468481C09BE227C1CB</vt:lpwstr>
  </property>
</Properties>
</file>