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11" r:id="rId48"/>
    <p:sldId id="302" r:id="rId49"/>
    <p:sldId id="303" r:id="rId50"/>
    <p:sldId id="304" r:id="rId51"/>
    <p:sldId id="305" r:id="rId52"/>
    <p:sldId id="30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FF89A-2185-B80B-F6D8-FF1BAEB3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57F5B-AC21-58BB-14B4-460C86BB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1301-00B2-4B68-9330-99901617375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84E3A-9E29-0219-83BB-F121384B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E757D-B291-FF47-9EC4-CE4EF757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9136-EABE-4CF0-B7D9-3E44985DF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C0802-6634-FEFC-7569-A25C990D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375B8-4374-71E7-9F02-18922B17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6F29E-5F1F-FF5B-5FE6-53B79271A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1301-00B2-4B68-9330-99901617375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610CC-2CC5-F1ED-18F6-C94AC51A7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A72-1253-AFD2-14D8-7199DE340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9136-EABE-4CF0-B7D9-3E44985DF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E8583C-3568-F1C4-2DB2-75AF6476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100" b="1">
                <a:solidFill>
                  <a:schemeClr val="bg1"/>
                </a:solidFill>
              </a:rPr>
              <a:t>Dyslipidemia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45DCC-E29E-8CD6-580B-D058A7797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0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863F76-9909-8A29-6FD4-E1725796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5E7C0-BE94-2652-030B-137324E1D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CD42EE-76C6-7489-0FD1-1EB643FA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029424-8A06-8F45-B1B6-9A6C01F2E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7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1885F-6BA8-0DD9-FF49-3EF71072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dyslipidemia</a:t>
            </a:r>
            <a:br>
              <a:rPr lang="en-US"/>
            </a:br>
            <a:r>
              <a:rPr lang="en-US"/>
              <a:t>1) Familial hypercholesterolemia (FH)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9B99A-EB77-07C3-F176-94A069739D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0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8FEF04-A441-A360-690E-855FAFDD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D7DBC-75BF-21D8-6F4D-104C0BB19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D140DB-7FCD-62C7-454C-444835B0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2) Familial Hypertriglyceridemia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5596D-A66F-109A-48BA-9661C2F312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0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AB8576-7118-48C0-3739-46CC8F9D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8B0A7-3DE2-3CED-71F1-4EE5C07D49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8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D5DD29-6973-A065-0AF7-F3AE1DC0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3) Familial Combined Hyperlipidemia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86373-1757-9A04-D5D4-FD273418E4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6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B7FC64-7842-0E1C-9642-716A706E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dyslipidemia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149CC-5E6C-02D4-0202-EA6AA9A214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8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A25DD2-9957-014A-1A4F-D87B7096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8C1C4-A9BC-1B9D-311A-CCA520EC12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4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39F87E-8985-6CDC-961C-172A1246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E5D38-E213-A000-1935-AB44A1C61D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0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5C6D7D-6992-A83C-4DD7-2521AB5E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64AB6-C854-18F5-CDD9-7C7292E14C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70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270F0D-06A8-2B35-E3FD-95A78BDE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secondary dyslipidemia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78B9B-A978-3FD4-A02E-09902D0F6E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57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ACC73A-8998-8022-8BB2-6B52FD1E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CD280-2364-08A2-6A33-D073C53F3C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61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0A737C-F202-F112-DCA9-E660E7F71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9693D-7993-11F5-DEE7-6B5FB9981A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8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17C3F0-3D50-4758-D317-550DA162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F38AD-4CEB-7FEE-23FF-05DE46E50D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17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4ED96F-A989-14B3-2B19-465E4A95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7A15E-32B4-5845-08CB-36798A08A1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4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89F34D-7946-8917-F1AA-2A614CEA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Lipid panel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44133-C875-AAA7-4EBC-315C0509C3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01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6BCA51-08E6-9F07-7479-0DC93A44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2DDFA-563F-B187-B50D-2E5E5AC309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08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5AA47A-69ED-D83A-F2D2-1832A888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B2302-D577-5BB3-9AD5-1FC39464E0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41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FAEB75-F9E6-785B-F471-F3580BC9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0D7F2-2CB6-F102-FE50-DB9C181F17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36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2D06FA-6CAE-F14F-68E3-F3E6FC38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B2348-BDE8-24D5-4FB4-C4C0B65A6A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2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ACE52-DB0D-897F-5403-9EF87F8A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1709692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3400" b="1" i="0" u="none" strike="noStrike" kern="1200" cap="all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cholesterol in our bodies</a:t>
            </a:r>
            <a:endParaRPr lang="en-US" sz="3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63C2F-63F8-5D62-EF78-BF22E090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071599"/>
            <a:ext cx="7225748" cy="47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00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7B350E-EBDE-A9BF-79AA-6DC5947A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B58B0-1167-7602-F04B-880BBD59A5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45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5325D2-2538-0520-2A11-5188FEB9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Dyslipidemia screening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582B2-DE88-ABD0-2AC2-C63745D6F7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16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8E73CC-88C4-86B8-B17C-B3F0455E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24211-F24D-EC25-6029-F9B15DCFA5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9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BA1EF2-93D1-AEE4-22FC-9FDC28A8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D377C-6AD1-57EB-2858-296D31150E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73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C6F242-5ECF-113A-B18D-8CF1C2B59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/>
              <a:t>ASCVD Components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26530-614B-6E9D-487D-6E032D9C77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9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F44B47-517C-B9D6-FC34-073E9958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of ASCVD 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CEE80-94FA-37B0-62EF-7F25530B4C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82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E5B81F-05D5-4B16-D2F0-42797698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u="none" strike="noStrike" baseline="0">
                <a:latin typeface="TimesNewRomanPS-BoldMT"/>
              </a:rPr>
              <a:t>Primary prevention (no clinical ASCVD)</a:t>
            </a:r>
            <a:endParaRPr lang="en-US" sz="3200" b="1" i="0" u="none" strike="noStrike" baseline="0" dirty="0">
              <a:latin typeface="TimesNewRomanPS-BoldM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26673-C4D5-8217-F726-C9661662F6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34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DFD11B-FE59-C138-628C-1315E216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CF556-4C62-72CB-7F41-4BB2CBDB5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14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6239B9-0A15-0A97-0EAC-C33ADACC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/>
              <a:t>ADA recommendations of statin therapy in Diabetics patients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BF12B-FB3F-5317-43D6-C9BE4FA380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67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9AB380-B98A-74D7-216F-4931E067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/>
              <a:t>Secondary prevention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25B8F-B3A1-6F63-B3A5-F09F284C42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FE6483-561A-4944-0281-06D2FE19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cholesterol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422F9-721D-3518-485F-185A026484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51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1E6D0-4AA9-D82B-2B39-F98AD450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Lipid lowering classes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88749-5547-89C1-8CA2-19B8D8C782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16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7D977C-2E8A-9DD0-5A01-CA2B7BB6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9CEEE-5D94-969E-B9E8-5AABF9E3E8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402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57BEE2-FB60-5443-BDD7-EAA94D9F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 selection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C0012-BD49-0AAE-0BDD-96C7A7892B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56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76DEB0-03CE-07AB-EA4D-697EDB30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5B996-E053-7214-301E-924AE078AA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88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5466C0-42E3-8D9B-2CAA-46C35366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22094-79D9-746B-243E-3835D741B8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71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2F86EA-125C-4952-EF5D-FD6EB842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6D322-361D-049C-251B-09EB6CE831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63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7F649C-4E61-7528-108C-E48A94D7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2FF56-EC0F-3541-7BC5-ADA0FE25E7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3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79D1D-0656-7694-F4F1-95F738F7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244929"/>
            <a:ext cx="11571514" cy="65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1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1BC546-DA5D-B019-5625-AE9CF4CC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refer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45EEC-F434-BFFE-2792-9F5E87D3D2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10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7EF072-ED33-D174-25DA-930CF7AE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Lifestyle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4C2DC-0443-32AD-A11B-6090279619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1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FE7E13-FA09-4F1D-048C-A58FCCA6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52944-C9A4-7665-7802-7F8F9F24A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19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59F691-4C06-972D-05C7-94DEC4A6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8B407-E3A6-6FA8-B923-39EBB2B33A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940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95CC72-8257-2C55-8520-67776FE2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3C8A2-D6A4-5EBA-E85D-6D29B72F91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89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00C50B-0798-5626-D769-9383138C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8F1A6-A80F-FBE8-98B0-EC51B60AA5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7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2807E6-03FC-36FF-5244-9E8A3588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84718-9AA5-39A2-A299-A05341DEF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E1DCCA-6239-3C1A-592E-2BEDB9A0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lipid panel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B978D-D0F1-40A5-8979-20A599F786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6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F108BF-781E-B51A-4E6D-43EB2A18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Lipid metabolism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CBAFD-CD25-32E2-FB8E-179A770282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6A4D3C-BA36-BAE1-313F-E79C8411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CF606-29AA-1285-5CE9-D0563E4960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12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84</Words>
  <Application>Microsoft Office PowerPoint</Application>
  <PresentationFormat>Widescreen</PresentationFormat>
  <Paragraphs>26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TimesNewRomanPS-BoldMT</vt:lpstr>
      <vt:lpstr>Office Theme</vt:lpstr>
      <vt:lpstr>Dyslipidemia </vt:lpstr>
      <vt:lpstr>definition</vt:lpstr>
      <vt:lpstr>Benefits of cholesterol in our bodies</vt:lpstr>
      <vt:lpstr>Sources of cholesterol</vt:lpstr>
      <vt:lpstr>types</vt:lpstr>
      <vt:lpstr>PowerPoint Presentation</vt:lpstr>
      <vt:lpstr>Normal lipid panel</vt:lpstr>
      <vt:lpstr>Lipid metabolism</vt:lpstr>
      <vt:lpstr>PowerPoint Presentation</vt:lpstr>
      <vt:lpstr>PowerPoint Presentation</vt:lpstr>
      <vt:lpstr>PowerPoint Presentation</vt:lpstr>
      <vt:lpstr>Primary dyslipidemia 1) Familial hypercholesterolemia (FH) </vt:lpstr>
      <vt:lpstr>PowerPoint Presentation</vt:lpstr>
      <vt:lpstr>2) Familial Hypertriglyceridemia</vt:lpstr>
      <vt:lpstr>PowerPoint Presentation</vt:lpstr>
      <vt:lpstr>3) Familial Combined Hyperlipidemia </vt:lpstr>
      <vt:lpstr>Secondary dyslipidemia</vt:lpstr>
      <vt:lpstr>PowerPoint Presentation</vt:lpstr>
      <vt:lpstr>PowerPoint Presentation</vt:lpstr>
      <vt:lpstr>Causes of secondary dyslipidemia</vt:lpstr>
      <vt:lpstr>Clinical presentation</vt:lpstr>
      <vt:lpstr>PowerPoint Presentation</vt:lpstr>
      <vt:lpstr>PowerPoint Presentation</vt:lpstr>
      <vt:lpstr>investigations</vt:lpstr>
      <vt:lpstr>Lipid panel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Dyslipidemia screening</vt:lpstr>
      <vt:lpstr>PowerPoint Presentation</vt:lpstr>
      <vt:lpstr>management</vt:lpstr>
      <vt:lpstr>ASCVD Components</vt:lpstr>
      <vt:lpstr>Risk of ASCVD assessment</vt:lpstr>
      <vt:lpstr>Primary prevention (no clinical ASCVD)</vt:lpstr>
      <vt:lpstr>PowerPoint Presentation</vt:lpstr>
      <vt:lpstr>ADA recommendations of statin therapy in Diabetics patients</vt:lpstr>
      <vt:lpstr>Secondary prevention</vt:lpstr>
      <vt:lpstr>Lipid lowering classes </vt:lpstr>
      <vt:lpstr>PowerPoint Presentation</vt:lpstr>
      <vt:lpstr>Drug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to refer</vt:lpstr>
      <vt:lpstr>Lifestyle management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Dyslipidemia </dc:title>
  <dc:creator>HSAlsayed</dc:creator>
  <cp:lastModifiedBy>HSAlsayed</cp:lastModifiedBy>
  <cp:revision>4</cp:revision>
  <dcterms:created xsi:type="dcterms:W3CDTF">2023-10-17T18:15:20Z</dcterms:created>
  <dcterms:modified xsi:type="dcterms:W3CDTF">2024-10-16T15:19:14Z</dcterms:modified>
</cp:coreProperties>
</file>