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B9BB-1E39-9C2A-E1EB-F29849BBC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CB649-23D6-6CDF-4290-774511D60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4230-0239-043A-F682-CE92D06A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F87AE-EBF7-AEB6-89DF-B4AAD3A3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10C-FE39-45B6-3794-93B761CB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F022-3623-C3D1-4744-73A167DD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07C09-9C68-008A-23F1-66D55128B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958A5-C49D-7546-AA6B-25120F04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51A9-64BD-AC91-211F-CB62D9CB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3290-9B3F-66F4-A6F3-E80E3BA3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AC7B96-8142-BB5D-B169-31241D386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50283-746B-F6AB-EA98-90D0E99A6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E0315-C1F5-CD34-77C7-208BDC53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9E26-C77B-039E-BA60-85D86A86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073B0-411F-E8A9-73D1-515D7B0F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D67D-75C9-0D1C-7B8D-63F33825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5302-A6FE-D806-BA65-663555BAE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5DDA-DC95-A4B3-EAB3-E84F912E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37476-037C-A16F-3C77-B48C7F92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98A4D-268A-E56D-DD75-E0FDAF3D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EF4C-E22A-70F2-A190-D91B3400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1C2B1-208F-7FA1-15D9-6DE31289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537D8-89E9-8578-1D4B-6BC36C46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FABCA-E72C-4887-541E-A7318406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418D-8BC1-F321-C023-67803BB5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1203-1FD1-C0EF-239F-13BBB668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8CD56-19F5-76A6-00B6-006D8D8A0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849BF-C501-147E-196C-70CD0B1CB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E7EC9-58DC-3147-7987-6EDC0CDB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18AF2-229E-16F8-5386-00D054F4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83F5-97CB-49A9-D597-0038FA6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5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CAC1-AC6E-16B8-754A-36FFD99C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68BDC-D0F6-6671-C20B-1722D86B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ACAE-2F87-5E90-8A8C-163289A4E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02DB4-165A-7BFE-4E9D-FA1DD0E34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29ABB-7FDB-753D-6BAA-AC929E6A3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E843F-F577-1284-4DDC-9A0AB1B7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8D019-11A1-0E65-07BB-ABFA7D28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81B92-8761-C6C6-DA8F-AE689581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71F4-304C-25BF-6B8D-52C2E793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CC95A-6F91-ADEC-22E6-CB0126E9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B0604-8AA0-8C3C-BD28-EEAB795D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F72CB-3E38-83D6-A76F-4CE2D1A1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9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24441-6985-95E9-BEB7-25A89FE7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6A692-D61D-636B-19B8-06AF343E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2FFFF-4CB3-2D12-4242-6AD0AC73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4DD4-8C2F-BF31-0390-849078DC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5FCD-213A-1C07-706C-8E6FE5CA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CD550-CECE-E78E-DD44-961DB690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C4A2E-B5B6-1E81-FE7A-D0BDB388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54C5-5435-2FB9-D707-E0314867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36834-9BC9-554A-A3A9-F7387EFA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F155-3A61-4947-1455-ECC3C266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C957B-9A85-10F7-A4BA-346CC3806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2F031-DB73-2BA9-4666-0908B5BA2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5C36C-A1F6-CA07-9316-FDDD84E5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BF68E-6AEB-FBC5-1A6E-FFEAE700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3EBFA-CEF2-D520-BB23-50F59E7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5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CFB0A-F6B8-30EA-2FD8-53018576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1B4E-5CDE-FE98-8640-86C055041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07FC-0E42-D4DE-B8BA-1640308A0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8C7C-AE6D-4EEB-B4EF-A93CCB93B6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C7A3-2BFA-1DCC-9048-219E8E7AE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73B1-7001-63F1-F00E-6E920BD7C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037C-9CC7-4832-A61F-E119C23AC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person sleeping&#10;&#10;Description automatically generated">
            <a:extLst>
              <a:ext uri="{FF2B5EF4-FFF2-40B4-BE49-F238E27FC236}">
                <a16:creationId xmlns:a16="http://schemas.microsoft.com/office/drawing/2014/main" id="{D3214B63-EB0B-C37F-F019-23F0EE40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5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1C119866-8206-4E64-FB13-06ACD5C70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7150B95D-E405-68BE-342F-00B528F7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071649F-E682-C621-9FC3-B5392276A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6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571E0117-58EF-8ADF-ED13-DE6F3B3E7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F9ECB37E-4F5D-E6F7-EF54-E3A63A213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0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8F98335-4089-5027-8729-21E729582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3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DFFA932B-A8FA-AF08-BA2B-DF064799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4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exam&#10;&#10;Description automatically generated">
            <a:extLst>
              <a:ext uri="{FF2B5EF4-FFF2-40B4-BE49-F238E27FC236}">
                <a16:creationId xmlns:a16="http://schemas.microsoft.com/office/drawing/2014/main" id="{58A5DD04-7A66-B98C-90FB-DB8C55CCB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with red and green text&#10;&#10;Description automatically generated">
            <a:extLst>
              <a:ext uri="{FF2B5EF4-FFF2-40B4-BE49-F238E27FC236}">
                <a16:creationId xmlns:a16="http://schemas.microsoft.com/office/drawing/2014/main" id="{3B3FC851-D32D-FE5C-4E52-1442D51B9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2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paper with text&#10;&#10;Description automatically generated">
            <a:extLst>
              <a:ext uri="{FF2B5EF4-FFF2-40B4-BE49-F238E27FC236}">
                <a16:creationId xmlns:a16="http://schemas.microsoft.com/office/drawing/2014/main" id="{3563D5BB-DC84-BC97-D998-EA4FD3BB0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rug&#10;&#10;Description automatically generated with medium confidence">
            <a:extLst>
              <a:ext uri="{FF2B5EF4-FFF2-40B4-BE49-F238E27FC236}">
                <a16:creationId xmlns:a16="http://schemas.microsoft.com/office/drawing/2014/main" id="{AB983BF4-DCD7-B135-0DD1-F912C33B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5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3AD1E120-D4D3-F20A-2FF1-B3571DE71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3BEDB01-FEC2-580F-D336-2E834488C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32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47EA4092-04DF-5319-C169-5B05DC901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2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80A7B68E-FB87-590C-C812-28632050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locks with letters on a wood surface&#10;&#10;Description automatically generated">
            <a:extLst>
              <a:ext uri="{FF2B5EF4-FFF2-40B4-BE49-F238E27FC236}">
                <a16:creationId xmlns:a16="http://schemas.microsoft.com/office/drawing/2014/main" id="{B8BD4D62-1674-2A3B-27EC-1EF3C3A8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2736"/>
            <a:ext cx="12313227" cy="69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8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different types of drugs&#10;&#10;Description automatically generated">
            <a:extLst>
              <a:ext uri="{FF2B5EF4-FFF2-40B4-BE49-F238E27FC236}">
                <a16:creationId xmlns:a16="http://schemas.microsoft.com/office/drawing/2014/main" id="{1CEC27A0-7C3E-AD93-1CB5-A91827C57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3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5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675C8D0F-2DA2-1C92-E428-F6D2B86E9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" y="0"/>
            <a:ext cx="1092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echanism&#10;&#10;Description automatically generated">
            <a:extLst>
              <a:ext uri="{FF2B5EF4-FFF2-40B4-BE49-F238E27FC236}">
                <a16:creationId xmlns:a16="http://schemas.microsoft.com/office/drawing/2014/main" id="{9B6CEF32-D8A1-6009-C7FA-2297D28C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0"/>
            <a:ext cx="10338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9679CC1-A0A4-28EB-0442-D1313C815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green and red text&#10;&#10;Description automatically generated">
            <a:extLst>
              <a:ext uri="{FF2B5EF4-FFF2-40B4-BE49-F238E27FC236}">
                <a16:creationId xmlns:a16="http://schemas.microsoft.com/office/drawing/2014/main" id="{C2109846-E732-48D0-F01A-1D6788B4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7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dical information&#10;&#10;Description automatically generated">
            <a:extLst>
              <a:ext uri="{FF2B5EF4-FFF2-40B4-BE49-F238E27FC236}">
                <a16:creationId xmlns:a16="http://schemas.microsoft.com/office/drawing/2014/main" id="{4B721135-792C-0E5F-B228-FD4A63CE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9D393EB4-4D54-B534-6FAA-786544B1F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5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Mohammad Salem Hareedy</dc:creator>
  <cp:lastModifiedBy>Dr Mohammad Salem Hareedy</cp:lastModifiedBy>
  <cp:revision>2</cp:revision>
  <dcterms:created xsi:type="dcterms:W3CDTF">2023-12-11T15:28:12Z</dcterms:created>
  <dcterms:modified xsi:type="dcterms:W3CDTF">2023-12-11T15:36:31Z</dcterms:modified>
</cp:coreProperties>
</file>