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77"/>
  </p:notesMasterIdLst>
  <p:sldIdLst>
    <p:sldId id="256" r:id="rId2"/>
    <p:sldId id="296" r:id="rId3"/>
    <p:sldId id="259" r:id="rId4"/>
    <p:sldId id="258" r:id="rId5"/>
    <p:sldId id="369" r:id="rId6"/>
    <p:sldId id="301" r:id="rId7"/>
    <p:sldId id="297" r:id="rId8"/>
    <p:sldId id="298" r:id="rId9"/>
    <p:sldId id="299" r:id="rId10"/>
    <p:sldId id="300" r:id="rId11"/>
    <p:sldId id="302" r:id="rId12"/>
    <p:sldId id="303" r:id="rId13"/>
    <p:sldId id="370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2" r:id="rId22"/>
    <p:sldId id="328" r:id="rId23"/>
    <p:sldId id="329" r:id="rId24"/>
    <p:sldId id="366" r:id="rId25"/>
    <p:sldId id="337" r:id="rId26"/>
    <p:sldId id="367" r:id="rId27"/>
    <p:sldId id="331" r:id="rId28"/>
    <p:sldId id="332" r:id="rId29"/>
    <p:sldId id="368" r:id="rId30"/>
    <p:sldId id="334" r:id="rId31"/>
    <p:sldId id="335" r:id="rId32"/>
    <p:sldId id="338" r:id="rId33"/>
    <p:sldId id="339" r:id="rId34"/>
    <p:sldId id="372" r:id="rId35"/>
    <p:sldId id="313" r:id="rId36"/>
    <p:sldId id="341" r:id="rId37"/>
    <p:sldId id="342" r:id="rId38"/>
    <p:sldId id="371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40" r:id="rId56"/>
    <p:sldId id="314" r:id="rId57"/>
    <p:sldId id="315" r:id="rId58"/>
    <p:sldId id="316" r:id="rId59"/>
    <p:sldId id="317" r:id="rId60"/>
    <p:sldId id="324" r:id="rId61"/>
    <p:sldId id="325" r:id="rId62"/>
    <p:sldId id="326" r:id="rId63"/>
    <p:sldId id="318" r:id="rId64"/>
    <p:sldId id="319" r:id="rId65"/>
    <p:sldId id="320" r:id="rId66"/>
    <p:sldId id="359" r:id="rId67"/>
    <p:sldId id="323" r:id="rId68"/>
    <p:sldId id="322" r:id="rId69"/>
    <p:sldId id="364" r:id="rId70"/>
    <p:sldId id="360" r:id="rId71"/>
    <p:sldId id="361" r:id="rId72"/>
    <p:sldId id="362" r:id="rId73"/>
    <p:sldId id="363" r:id="rId74"/>
    <p:sldId id="327" r:id="rId75"/>
    <p:sldId id="311" r:id="rId76"/>
  </p:sldIdLst>
  <p:sldSz cx="9144000" cy="5143500" type="screen16x9"/>
  <p:notesSz cx="6858000" cy="9144000"/>
  <p:embeddedFontLst>
    <p:embeddedFont>
      <p:font typeface="Barlow Medium" charset="0"/>
      <p:regular r:id="rId78"/>
      <p:italic r:id="rId79"/>
    </p:embeddedFont>
    <p:embeddedFont>
      <p:font typeface="Bierstadt" charset="0"/>
      <p:regular r:id="rId80"/>
      <p:bold r:id="rId81"/>
      <p:italic r:id="rId82"/>
      <p:boldItalic r:id="rId83"/>
    </p:embeddedFont>
    <p:embeddedFont>
      <p:font typeface="Bauhaus 93" pitchFamily="82" charset="0"/>
      <p:regular r:id="rId84"/>
    </p:embeddedFont>
    <p:embeddedFont>
      <p:font typeface="Helvetica" pitchFamily="34" charset="0"/>
      <p:regular r:id="rId85"/>
      <p:bold r:id="rId86"/>
    </p:embeddedFont>
    <p:embeddedFont>
      <p:font typeface="Barlow" charset="0"/>
      <p:regular r:id="rId87"/>
      <p:bold r:id="rId88"/>
      <p:italic r:id="rId89"/>
      <p:boldItalic r:id="rId90"/>
    </p:embeddedFont>
    <p:embeddedFont>
      <p:font typeface="Aharoni" charset="-79"/>
      <p:bold r:id="rId91"/>
    </p:embeddedFont>
    <p:embeddedFont>
      <p:font typeface="Bebas Neue" charset="0"/>
      <p:regular r:id="rId92"/>
    </p:embeddedFont>
    <p:embeddedFont>
      <p:font typeface="Poppins" charset="0"/>
      <p:regular r:id="rId93"/>
      <p:bold r:id="rId94"/>
      <p:italic r:id="rId95"/>
      <p:boldItalic r:id="rId96"/>
    </p:embeddedFont>
    <p:embeddedFont>
      <p:font typeface="Broadway" pitchFamily="82" charset="0"/>
      <p:regular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5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00EDA59-CB6C-47D3-A891-B6357781C0F2}">
  <a:tblStyle styleId="{600EDA59-CB6C-47D3-A891-B6357781C0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47FF5B4-26ED-4793-BCD6-84B1EDB7E35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09" autoAdjust="0"/>
    <p:restoredTop sz="94660"/>
  </p:normalViewPr>
  <p:slideViewPr>
    <p:cSldViewPr>
      <p:cViewPr>
        <p:scale>
          <a:sx n="80" d="100"/>
          <a:sy n="80" d="100"/>
        </p:scale>
        <p:origin x="-1254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97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font" Target="fonts/font16.fntdata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267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4bcf9348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4bcf93486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129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061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4251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5800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56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905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663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3250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119550"/>
            <a:ext cx="4908900" cy="22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3588950"/>
            <a:ext cx="4908900" cy="43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6967856">
            <a:off x="-446222" y="-543896"/>
            <a:ext cx="980938" cy="2439972"/>
            <a:chOff x="6070775" y="2489425"/>
            <a:chExt cx="210100" cy="522600"/>
          </a:xfrm>
        </p:grpSpPr>
        <p:sp>
          <p:nvSpPr>
            <p:cNvPr id="13" name="Google Shape;13;p2"/>
            <p:cNvSpPr/>
            <p:nvPr/>
          </p:nvSpPr>
          <p:spPr>
            <a:xfrm>
              <a:off x="6190975" y="2489425"/>
              <a:ext cx="82425" cy="310600"/>
            </a:xfrm>
            <a:custGeom>
              <a:avLst/>
              <a:gdLst/>
              <a:ahLst/>
              <a:cxnLst/>
              <a:rect l="l" t="t" r="r" b="b"/>
              <a:pathLst>
                <a:path w="3297" h="12424" fill="none" extrusionOk="0">
                  <a:moveTo>
                    <a:pt x="2816" y="12423"/>
                  </a:moveTo>
                  <a:cubicBezTo>
                    <a:pt x="2527" y="11373"/>
                    <a:pt x="2074" y="9816"/>
                    <a:pt x="1531" y="8503"/>
                  </a:cubicBezTo>
                  <a:cubicBezTo>
                    <a:pt x="0" y="4808"/>
                    <a:pt x="3296" y="2481"/>
                    <a:pt x="3052" y="0"/>
                  </a:cubicBezTo>
                </a:path>
              </a:pathLst>
            </a:custGeom>
            <a:solidFill>
              <a:schemeClr val="accent2"/>
            </a:solidFill>
            <a:ln w="11100" cap="flat" cmpd="sng">
              <a:solidFill>
                <a:schemeClr val="accent2"/>
              </a:solidFill>
              <a:prstDash val="solid"/>
              <a:miter lim="90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08625" y="2726200"/>
              <a:ext cx="68400" cy="104150"/>
            </a:xfrm>
            <a:custGeom>
              <a:avLst/>
              <a:gdLst/>
              <a:ahLst/>
              <a:cxnLst/>
              <a:rect l="l" t="t" r="r" b="b"/>
              <a:pathLst>
                <a:path w="2736" h="4166" extrusionOk="0">
                  <a:moveTo>
                    <a:pt x="2291" y="0"/>
                  </a:moveTo>
                  <a:lnTo>
                    <a:pt x="2074" y="2916"/>
                  </a:lnTo>
                  <a:lnTo>
                    <a:pt x="363" y="544"/>
                  </a:lnTo>
                  <a:lnTo>
                    <a:pt x="1" y="806"/>
                  </a:lnTo>
                  <a:lnTo>
                    <a:pt x="2427" y="4165"/>
                  </a:lnTo>
                  <a:lnTo>
                    <a:pt x="2735" y="37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70775" y="2772825"/>
              <a:ext cx="210100" cy="234300"/>
            </a:xfrm>
            <a:custGeom>
              <a:avLst/>
              <a:gdLst/>
              <a:ahLst/>
              <a:cxnLst/>
              <a:rect l="l" t="t" r="r" b="b"/>
              <a:pathLst>
                <a:path w="8404" h="9372" extrusionOk="0">
                  <a:moveTo>
                    <a:pt x="8186" y="1"/>
                  </a:moveTo>
                  <a:lnTo>
                    <a:pt x="7742" y="55"/>
                  </a:lnTo>
                  <a:cubicBezTo>
                    <a:pt x="7860" y="1667"/>
                    <a:pt x="7163" y="3423"/>
                    <a:pt x="5578" y="4003"/>
                  </a:cubicBezTo>
                  <a:cubicBezTo>
                    <a:pt x="5370" y="4093"/>
                    <a:pt x="5017" y="4184"/>
                    <a:pt x="4790" y="4247"/>
                  </a:cubicBezTo>
                  <a:cubicBezTo>
                    <a:pt x="3477" y="4627"/>
                    <a:pt x="1341" y="5270"/>
                    <a:pt x="435" y="6303"/>
                  </a:cubicBezTo>
                  <a:cubicBezTo>
                    <a:pt x="145" y="6674"/>
                    <a:pt x="109" y="7199"/>
                    <a:pt x="55" y="7634"/>
                  </a:cubicBezTo>
                  <a:cubicBezTo>
                    <a:pt x="1" y="8222"/>
                    <a:pt x="1" y="8793"/>
                    <a:pt x="64" y="9372"/>
                  </a:cubicBezTo>
                  <a:cubicBezTo>
                    <a:pt x="227" y="8666"/>
                    <a:pt x="326" y="7978"/>
                    <a:pt x="508" y="7280"/>
                  </a:cubicBezTo>
                  <a:cubicBezTo>
                    <a:pt x="571" y="7036"/>
                    <a:pt x="625" y="6791"/>
                    <a:pt x="788" y="6592"/>
                  </a:cubicBezTo>
                  <a:cubicBezTo>
                    <a:pt x="1685" y="5651"/>
                    <a:pt x="4066" y="5017"/>
                    <a:pt x="5352" y="4646"/>
                  </a:cubicBezTo>
                  <a:cubicBezTo>
                    <a:pt x="7452" y="4084"/>
                    <a:pt x="8403" y="2056"/>
                    <a:pt x="8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090250" y="2878775"/>
              <a:ext cx="107325" cy="133250"/>
            </a:xfrm>
            <a:custGeom>
              <a:avLst/>
              <a:gdLst/>
              <a:ahLst/>
              <a:cxnLst/>
              <a:rect l="l" t="t" r="r" b="b"/>
              <a:pathLst>
                <a:path w="4293" h="5330" extrusionOk="0">
                  <a:moveTo>
                    <a:pt x="4147" y="0"/>
                  </a:moveTo>
                  <a:cubicBezTo>
                    <a:pt x="2988" y="471"/>
                    <a:pt x="1856" y="1069"/>
                    <a:pt x="1078" y="2092"/>
                  </a:cubicBezTo>
                  <a:cubicBezTo>
                    <a:pt x="806" y="2472"/>
                    <a:pt x="616" y="2961"/>
                    <a:pt x="643" y="3450"/>
                  </a:cubicBezTo>
                  <a:cubicBezTo>
                    <a:pt x="670" y="3894"/>
                    <a:pt x="770" y="4346"/>
                    <a:pt x="616" y="4772"/>
                  </a:cubicBezTo>
                  <a:cubicBezTo>
                    <a:pt x="556" y="4973"/>
                    <a:pt x="399" y="5216"/>
                    <a:pt x="189" y="5216"/>
                  </a:cubicBezTo>
                  <a:cubicBezTo>
                    <a:pt x="143" y="5216"/>
                    <a:pt x="95" y="5205"/>
                    <a:pt x="45" y="5179"/>
                  </a:cubicBezTo>
                  <a:lnTo>
                    <a:pt x="0" y="5261"/>
                  </a:lnTo>
                  <a:cubicBezTo>
                    <a:pt x="60" y="5308"/>
                    <a:pt x="135" y="5330"/>
                    <a:pt x="212" y="5330"/>
                  </a:cubicBezTo>
                  <a:cubicBezTo>
                    <a:pt x="311" y="5330"/>
                    <a:pt x="413" y="5295"/>
                    <a:pt x="489" y="5234"/>
                  </a:cubicBezTo>
                  <a:cubicBezTo>
                    <a:pt x="860" y="4908"/>
                    <a:pt x="924" y="4355"/>
                    <a:pt x="906" y="3894"/>
                  </a:cubicBezTo>
                  <a:cubicBezTo>
                    <a:pt x="897" y="3604"/>
                    <a:pt x="860" y="3305"/>
                    <a:pt x="942" y="3024"/>
                  </a:cubicBezTo>
                  <a:cubicBezTo>
                    <a:pt x="1005" y="2753"/>
                    <a:pt x="1141" y="2499"/>
                    <a:pt x="1322" y="2264"/>
                  </a:cubicBezTo>
                  <a:cubicBezTo>
                    <a:pt x="2056" y="1358"/>
                    <a:pt x="3205" y="806"/>
                    <a:pt x="4292" y="417"/>
                  </a:cubicBezTo>
                  <a:lnTo>
                    <a:pt x="41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173100" y="2650600"/>
              <a:ext cx="107075" cy="350425"/>
            </a:xfrm>
            <a:custGeom>
              <a:avLst/>
              <a:gdLst/>
              <a:ahLst/>
              <a:cxnLst/>
              <a:rect l="l" t="t" r="r" b="b"/>
              <a:pathLst>
                <a:path w="4283" h="14017" fill="none" extrusionOk="0">
                  <a:moveTo>
                    <a:pt x="3767" y="0"/>
                  </a:moveTo>
                  <a:cubicBezTo>
                    <a:pt x="3767" y="0"/>
                    <a:pt x="3549" y="4709"/>
                    <a:pt x="2056" y="5777"/>
                  </a:cubicBezTo>
                  <a:cubicBezTo>
                    <a:pt x="951" y="6565"/>
                    <a:pt x="0" y="8213"/>
                    <a:pt x="2164" y="10377"/>
                  </a:cubicBezTo>
                  <a:cubicBezTo>
                    <a:pt x="3984" y="12197"/>
                    <a:pt x="4283" y="12387"/>
                    <a:pt x="4120" y="14017"/>
                  </a:cubicBezTo>
                </a:path>
              </a:pathLst>
            </a:custGeom>
            <a:solidFill>
              <a:schemeClr val="accent2"/>
            </a:solidFill>
            <a:ln w="11100" cap="flat" cmpd="sng">
              <a:solidFill>
                <a:schemeClr val="accent2"/>
              </a:solidFill>
              <a:prstDash val="solid"/>
              <a:miter lim="90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108125" y="2786875"/>
              <a:ext cx="102350" cy="99150"/>
            </a:xfrm>
            <a:custGeom>
              <a:avLst/>
              <a:gdLst/>
              <a:ahLst/>
              <a:cxnLst/>
              <a:rect l="l" t="t" r="r" b="b"/>
              <a:pathLst>
                <a:path w="4094" h="3966" extrusionOk="0">
                  <a:moveTo>
                    <a:pt x="1" y="0"/>
                  </a:moveTo>
                  <a:cubicBezTo>
                    <a:pt x="91" y="480"/>
                    <a:pt x="200" y="960"/>
                    <a:pt x="471" y="1376"/>
                  </a:cubicBezTo>
                  <a:cubicBezTo>
                    <a:pt x="607" y="1585"/>
                    <a:pt x="806" y="1766"/>
                    <a:pt x="1042" y="1865"/>
                  </a:cubicBezTo>
                  <a:cubicBezTo>
                    <a:pt x="1277" y="1974"/>
                    <a:pt x="1522" y="1974"/>
                    <a:pt x="1748" y="2073"/>
                  </a:cubicBezTo>
                  <a:cubicBezTo>
                    <a:pt x="2608" y="2408"/>
                    <a:pt x="3260" y="3178"/>
                    <a:pt x="3713" y="3966"/>
                  </a:cubicBezTo>
                  <a:lnTo>
                    <a:pt x="4093" y="3740"/>
                  </a:lnTo>
                  <a:cubicBezTo>
                    <a:pt x="3948" y="3522"/>
                    <a:pt x="3803" y="3332"/>
                    <a:pt x="3631" y="3142"/>
                  </a:cubicBezTo>
                  <a:cubicBezTo>
                    <a:pt x="3142" y="2581"/>
                    <a:pt x="2545" y="2083"/>
                    <a:pt x="1811" y="1865"/>
                  </a:cubicBezTo>
                  <a:cubicBezTo>
                    <a:pt x="1585" y="1784"/>
                    <a:pt x="1322" y="1793"/>
                    <a:pt x="1105" y="1720"/>
                  </a:cubicBezTo>
                  <a:cubicBezTo>
                    <a:pt x="417" y="1458"/>
                    <a:pt x="182" y="65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155900" y="2786875"/>
              <a:ext cx="11775" cy="56825"/>
            </a:xfrm>
            <a:custGeom>
              <a:avLst/>
              <a:gdLst/>
              <a:ahLst/>
              <a:cxnLst/>
              <a:rect l="l" t="t" r="r" b="b"/>
              <a:pathLst>
                <a:path w="471" h="2273" extrusionOk="0">
                  <a:moveTo>
                    <a:pt x="18" y="0"/>
                  </a:moveTo>
                  <a:cubicBezTo>
                    <a:pt x="91" y="72"/>
                    <a:pt x="118" y="163"/>
                    <a:pt x="145" y="254"/>
                  </a:cubicBezTo>
                  <a:cubicBezTo>
                    <a:pt x="226" y="688"/>
                    <a:pt x="136" y="1123"/>
                    <a:pt x="27" y="1539"/>
                  </a:cubicBezTo>
                  <a:cubicBezTo>
                    <a:pt x="0" y="1820"/>
                    <a:pt x="136" y="2064"/>
                    <a:pt x="308" y="2273"/>
                  </a:cubicBezTo>
                  <a:lnTo>
                    <a:pt x="471" y="2119"/>
                  </a:lnTo>
                  <a:cubicBezTo>
                    <a:pt x="335" y="1983"/>
                    <a:pt x="208" y="1802"/>
                    <a:pt x="181" y="1612"/>
                  </a:cubicBezTo>
                  <a:cubicBezTo>
                    <a:pt x="172" y="1548"/>
                    <a:pt x="181" y="1494"/>
                    <a:pt x="199" y="1422"/>
                  </a:cubicBezTo>
                  <a:cubicBezTo>
                    <a:pt x="272" y="1032"/>
                    <a:pt x="281" y="625"/>
                    <a:pt x="172" y="244"/>
                  </a:cubicBezTo>
                  <a:cubicBezTo>
                    <a:pt x="136" y="154"/>
                    <a:pt x="91" y="63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90750" y="2756300"/>
              <a:ext cx="15425" cy="59550"/>
            </a:xfrm>
            <a:custGeom>
              <a:avLst/>
              <a:gdLst/>
              <a:ahLst/>
              <a:cxnLst/>
              <a:rect l="l" t="t" r="r" b="b"/>
              <a:pathLst>
                <a:path w="617" h="2382" extrusionOk="0">
                  <a:moveTo>
                    <a:pt x="64" y="1"/>
                  </a:moveTo>
                  <a:lnTo>
                    <a:pt x="64" y="1"/>
                  </a:lnTo>
                  <a:cubicBezTo>
                    <a:pt x="28" y="200"/>
                    <a:pt x="0" y="417"/>
                    <a:pt x="73" y="625"/>
                  </a:cubicBezTo>
                  <a:cubicBezTo>
                    <a:pt x="154" y="816"/>
                    <a:pt x="317" y="951"/>
                    <a:pt x="390" y="1151"/>
                  </a:cubicBezTo>
                  <a:cubicBezTo>
                    <a:pt x="526" y="1513"/>
                    <a:pt x="435" y="1956"/>
                    <a:pt x="335" y="2319"/>
                  </a:cubicBezTo>
                  <a:lnTo>
                    <a:pt x="544" y="2382"/>
                  </a:lnTo>
                  <a:cubicBezTo>
                    <a:pt x="589" y="2165"/>
                    <a:pt x="616" y="1956"/>
                    <a:pt x="616" y="1739"/>
                  </a:cubicBezTo>
                  <a:cubicBezTo>
                    <a:pt x="616" y="1522"/>
                    <a:pt x="598" y="1305"/>
                    <a:pt x="489" y="1105"/>
                  </a:cubicBezTo>
                  <a:cubicBezTo>
                    <a:pt x="399" y="915"/>
                    <a:pt x="218" y="779"/>
                    <a:pt x="127" y="598"/>
                  </a:cubicBezTo>
                  <a:cubicBezTo>
                    <a:pt x="37" y="417"/>
                    <a:pt x="46" y="200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99975" y="2852500"/>
              <a:ext cx="61375" cy="50975"/>
            </a:xfrm>
            <a:custGeom>
              <a:avLst/>
              <a:gdLst/>
              <a:ahLst/>
              <a:cxnLst/>
              <a:rect l="l" t="t" r="r" b="b"/>
              <a:pathLst>
                <a:path w="2455" h="203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444"/>
                    <a:pt x="191" y="915"/>
                    <a:pt x="345" y="1377"/>
                  </a:cubicBezTo>
                  <a:cubicBezTo>
                    <a:pt x="354" y="1404"/>
                    <a:pt x="372" y="1431"/>
                    <a:pt x="399" y="1459"/>
                  </a:cubicBezTo>
                  <a:cubicBezTo>
                    <a:pt x="499" y="1540"/>
                    <a:pt x="598" y="1567"/>
                    <a:pt x="698" y="1603"/>
                  </a:cubicBezTo>
                  <a:cubicBezTo>
                    <a:pt x="1250" y="1785"/>
                    <a:pt x="1802" y="1911"/>
                    <a:pt x="2373" y="2038"/>
                  </a:cubicBezTo>
                  <a:lnTo>
                    <a:pt x="2454" y="1603"/>
                  </a:lnTo>
                  <a:cubicBezTo>
                    <a:pt x="1857" y="1522"/>
                    <a:pt x="1096" y="1395"/>
                    <a:pt x="607" y="1250"/>
                  </a:cubicBezTo>
                  <a:cubicBezTo>
                    <a:pt x="372" y="861"/>
                    <a:pt x="254" y="39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5607769" flipH="1">
            <a:off x="4313602" y="3872222"/>
            <a:ext cx="835019" cy="2219442"/>
            <a:chOff x="6504025" y="2444375"/>
            <a:chExt cx="178850" cy="475375"/>
          </a:xfrm>
        </p:grpSpPr>
        <p:sp>
          <p:nvSpPr>
            <p:cNvPr id="23" name="Google Shape;23;p2"/>
            <p:cNvSpPr/>
            <p:nvPr/>
          </p:nvSpPr>
          <p:spPr>
            <a:xfrm>
              <a:off x="6504025" y="2661000"/>
              <a:ext cx="156450" cy="197875"/>
            </a:xfrm>
            <a:custGeom>
              <a:avLst/>
              <a:gdLst/>
              <a:ahLst/>
              <a:cxnLst/>
              <a:rect l="l" t="t" r="r" b="b"/>
              <a:pathLst>
                <a:path w="6258" h="791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94" y="435"/>
                    <a:pt x="5723" y="698"/>
                    <a:pt x="5406" y="951"/>
                  </a:cubicBezTo>
                  <a:cubicBezTo>
                    <a:pt x="4365" y="1712"/>
                    <a:pt x="3161" y="2237"/>
                    <a:pt x="2156" y="3061"/>
                  </a:cubicBezTo>
                  <a:cubicBezTo>
                    <a:pt x="951" y="4229"/>
                    <a:pt x="345" y="6212"/>
                    <a:pt x="1" y="7824"/>
                  </a:cubicBezTo>
                  <a:lnTo>
                    <a:pt x="435" y="7914"/>
                  </a:lnTo>
                  <a:cubicBezTo>
                    <a:pt x="779" y="6710"/>
                    <a:pt x="1178" y="5488"/>
                    <a:pt x="1785" y="4401"/>
                  </a:cubicBezTo>
                  <a:cubicBezTo>
                    <a:pt x="1984" y="4039"/>
                    <a:pt x="2219" y="3695"/>
                    <a:pt x="2500" y="3423"/>
                  </a:cubicBezTo>
                  <a:cubicBezTo>
                    <a:pt x="3125" y="2862"/>
                    <a:pt x="3885" y="2473"/>
                    <a:pt x="4564" y="1984"/>
                  </a:cubicBezTo>
                  <a:cubicBezTo>
                    <a:pt x="5135" y="1558"/>
                    <a:pt x="6257" y="807"/>
                    <a:pt x="61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42975" y="2616875"/>
              <a:ext cx="82875" cy="144200"/>
            </a:xfrm>
            <a:custGeom>
              <a:avLst/>
              <a:gdLst/>
              <a:ahLst/>
              <a:cxnLst/>
              <a:rect l="l" t="t" r="r" b="b"/>
              <a:pathLst>
                <a:path w="3315" h="5768" extrusionOk="0">
                  <a:moveTo>
                    <a:pt x="3079" y="0"/>
                  </a:moveTo>
                  <a:lnTo>
                    <a:pt x="3079" y="0"/>
                  </a:lnTo>
                  <a:cubicBezTo>
                    <a:pt x="3151" y="607"/>
                    <a:pt x="3278" y="1693"/>
                    <a:pt x="2816" y="2137"/>
                  </a:cubicBezTo>
                  <a:cubicBezTo>
                    <a:pt x="2526" y="2345"/>
                    <a:pt x="2273" y="2599"/>
                    <a:pt x="2037" y="2852"/>
                  </a:cubicBezTo>
                  <a:cubicBezTo>
                    <a:pt x="1286" y="3694"/>
                    <a:pt x="634" y="4600"/>
                    <a:pt x="0" y="5523"/>
                  </a:cubicBezTo>
                  <a:lnTo>
                    <a:pt x="0" y="5532"/>
                  </a:lnTo>
                  <a:lnTo>
                    <a:pt x="380" y="5768"/>
                  </a:lnTo>
                  <a:cubicBezTo>
                    <a:pt x="661" y="5297"/>
                    <a:pt x="951" y="4826"/>
                    <a:pt x="1259" y="4364"/>
                  </a:cubicBezTo>
                  <a:cubicBezTo>
                    <a:pt x="1748" y="3667"/>
                    <a:pt x="2218" y="2925"/>
                    <a:pt x="2861" y="2363"/>
                  </a:cubicBezTo>
                  <a:cubicBezTo>
                    <a:pt x="3314" y="2001"/>
                    <a:pt x="3260" y="1340"/>
                    <a:pt x="3214" y="824"/>
                  </a:cubicBezTo>
                  <a:cubicBezTo>
                    <a:pt x="3187" y="552"/>
                    <a:pt x="3142" y="272"/>
                    <a:pt x="3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611775" y="2444375"/>
              <a:ext cx="60250" cy="230700"/>
            </a:xfrm>
            <a:custGeom>
              <a:avLst/>
              <a:gdLst/>
              <a:ahLst/>
              <a:cxnLst/>
              <a:rect l="l" t="t" r="r" b="b"/>
              <a:pathLst>
                <a:path w="2410" h="9228" extrusionOk="0">
                  <a:moveTo>
                    <a:pt x="2409" y="1"/>
                  </a:moveTo>
                  <a:lnTo>
                    <a:pt x="2409" y="1"/>
                  </a:lnTo>
                  <a:cubicBezTo>
                    <a:pt x="2328" y="399"/>
                    <a:pt x="2101" y="1404"/>
                    <a:pt x="2020" y="1793"/>
                  </a:cubicBezTo>
                  <a:cubicBezTo>
                    <a:pt x="1902" y="2192"/>
                    <a:pt x="1911" y="2617"/>
                    <a:pt x="1993" y="3016"/>
                  </a:cubicBezTo>
                  <a:cubicBezTo>
                    <a:pt x="2083" y="3622"/>
                    <a:pt x="2038" y="4238"/>
                    <a:pt x="2029" y="4845"/>
                  </a:cubicBezTo>
                  <a:cubicBezTo>
                    <a:pt x="2002" y="5451"/>
                    <a:pt x="1966" y="6067"/>
                    <a:pt x="1775" y="6638"/>
                  </a:cubicBezTo>
                  <a:cubicBezTo>
                    <a:pt x="1359" y="7543"/>
                    <a:pt x="635" y="8304"/>
                    <a:pt x="1" y="9073"/>
                  </a:cubicBezTo>
                  <a:lnTo>
                    <a:pt x="1" y="9082"/>
                  </a:lnTo>
                  <a:lnTo>
                    <a:pt x="164" y="9227"/>
                  </a:lnTo>
                  <a:cubicBezTo>
                    <a:pt x="689" y="8593"/>
                    <a:pt x="1205" y="7950"/>
                    <a:pt x="1640" y="7253"/>
                  </a:cubicBezTo>
                  <a:cubicBezTo>
                    <a:pt x="1866" y="6909"/>
                    <a:pt x="2011" y="6493"/>
                    <a:pt x="2056" y="6076"/>
                  </a:cubicBezTo>
                  <a:cubicBezTo>
                    <a:pt x="2165" y="5261"/>
                    <a:pt x="2147" y="4446"/>
                    <a:pt x="2129" y="3622"/>
                  </a:cubicBezTo>
                  <a:cubicBezTo>
                    <a:pt x="2092" y="3007"/>
                    <a:pt x="1884" y="2409"/>
                    <a:pt x="2056" y="1802"/>
                  </a:cubicBezTo>
                  <a:cubicBezTo>
                    <a:pt x="2138" y="1413"/>
                    <a:pt x="2328" y="408"/>
                    <a:pt x="2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624675" y="2558450"/>
              <a:ext cx="37825" cy="101000"/>
            </a:xfrm>
            <a:custGeom>
              <a:avLst/>
              <a:gdLst/>
              <a:ahLst/>
              <a:cxnLst/>
              <a:rect l="l" t="t" r="r" b="b"/>
              <a:pathLst>
                <a:path w="1513" h="4040" extrusionOk="0">
                  <a:moveTo>
                    <a:pt x="658" y="1"/>
                  </a:moveTo>
                  <a:cubicBezTo>
                    <a:pt x="641" y="1"/>
                    <a:pt x="624" y="4"/>
                    <a:pt x="607" y="10"/>
                  </a:cubicBezTo>
                  <a:cubicBezTo>
                    <a:pt x="620" y="5"/>
                    <a:pt x="633" y="3"/>
                    <a:pt x="645" y="3"/>
                  </a:cubicBezTo>
                  <a:cubicBezTo>
                    <a:pt x="677" y="3"/>
                    <a:pt x="708" y="18"/>
                    <a:pt x="734" y="37"/>
                  </a:cubicBezTo>
                  <a:cubicBezTo>
                    <a:pt x="1513" y="988"/>
                    <a:pt x="526" y="3025"/>
                    <a:pt x="1" y="3958"/>
                  </a:cubicBezTo>
                  <a:lnTo>
                    <a:pt x="146" y="4039"/>
                  </a:lnTo>
                  <a:cubicBezTo>
                    <a:pt x="318" y="3713"/>
                    <a:pt x="472" y="3378"/>
                    <a:pt x="607" y="3043"/>
                  </a:cubicBezTo>
                  <a:cubicBezTo>
                    <a:pt x="915" y="2238"/>
                    <a:pt x="1413" y="744"/>
                    <a:pt x="743" y="28"/>
                  </a:cubicBezTo>
                  <a:cubicBezTo>
                    <a:pt x="720" y="11"/>
                    <a:pt x="689" y="1"/>
                    <a:pt x="6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62700" y="2494625"/>
              <a:ext cx="16325" cy="81975"/>
            </a:xfrm>
            <a:custGeom>
              <a:avLst/>
              <a:gdLst/>
              <a:ahLst/>
              <a:cxnLst/>
              <a:rect l="l" t="t" r="r" b="b"/>
              <a:pathLst>
                <a:path w="653" h="3279" extrusionOk="0">
                  <a:moveTo>
                    <a:pt x="535" y="1"/>
                  </a:moveTo>
                  <a:cubicBezTo>
                    <a:pt x="580" y="272"/>
                    <a:pt x="626" y="553"/>
                    <a:pt x="635" y="825"/>
                  </a:cubicBezTo>
                  <a:cubicBezTo>
                    <a:pt x="553" y="1658"/>
                    <a:pt x="245" y="2454"/>
                    <a:pt x="1" y="3242"/>
                  </a:cubicBezTo>
                  <a:lnTo>
                    <a:pt x="110" y="3278"/>
                  </a:lnTo>
                  <a:cubicBezTo>
                    <a:pt x="327" y="2473"/>
                    <a:pt x="599" y="1667"/>
                    <a:pt x="653" y="825"/>
                  </a:cubicBezTo>
                  <a:cubicBezTo>
                    <a:pt x="644" y="544"/>
                    <a:pt x="590" y="272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59950" y="2626150"/>
              <a:ext cx="50725" cy="79700"/>
            </a:xfrm>
            <a:custGeom>
              <a:avLst/>
              <a:gdLst/>
              <a:ahLst/>
              <a:cxnLst/>
              <a:rect l="l" t="t" r="r" b="b"/>
              <a:pathLst>
                <a:path w="2029" h="3188" extrusionOk="0">
                  <a:moveTo>
                    <a:pt x="1440" y="0"/>
                  </a:moveTo>
                  <a:lnTo>
                    <a:pt x="1431" y="64"/>
                  </a:lnTo>
                  <a:cubicBezTo>
                    <a:pt x="2028" y="254"/>
                    <a:pt x="1875" y="1377"/>
                    <a:pt x="1404" y="1630"/>
                  </a:cubicBezTo>
                  <a:cubicBezTo>
                    <a:pt x="788" y="1947"/>
                    <a:pt x="362" y="2508"/>
                    <a:pt x="0" y="3079"/>
                  </a:cubicBezTo>
                  <a:lnTo>
                    <a:pt x="199" y="3188"/>
                  </a:lnTo>
                  <a:cubicBezTo>
                    <a:pt x="353" y="2907"/>
                    <a:pt x="534" y="2635"/>
                    <a:pt x="743" y="2382"/>
                  </a:cubicBezTo>
                  <a:cubicBezTo>
                    <a:pt x="951" y="2137"/>
                    <a:pt x="1186" y="1911"/>
                    <a:pt x="1467" y="1757"/>
                  </a:cubicBezTo>
                  <a:cubicBezTo>
                    <a:pt x="1639" y="1666"/>
                    <a:pt x="1739" y="1503"/>
                    <a:pt x="1811" y="1349"/>
                  </a:cubicBezTo>
                  <a:cubicBezTo>
                    <a:pt x="1992" y="906"/>
                    <a:pt x="2001" y="154"/>
                    <a:pt x="1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67875" y="2645625"/>
              <a:ext cx="24700" cy="47100"/>
            </a:xfrm>
            <a:custGeom>
              <a:avLst/>
              <a:gdLst/>
              <a:ahLst/>
              <a:cxnLst/>
              <a:rect l="l" t="t" r="r" b="b"/>
              <a:pathLst>
                <a:path w="988" h="1884" extrusionOk="0">
                  <a:moveTo>
                    <a:pt x="525" y="0"/>
                  </a:moveTo>
                  <a:cubicBezTo>
                    <a:pt x="643" y="136"/>
                    <a:pt x="734" y="299"/>
                    <a:pt x="761" y="471"/>
                  </a:cubicBezTo>
                  <a:cubicBezTo>
                    <a:pt x="824" y="1005"/>
                    <a:pt x="389" y="1458"/>
                    <a:pt x="0" y="1757"/>
                  </a:cubicBezTo>
                  <a:lnTo>
                    <a:pt x="100" y="1883"/>
                  </a:lnTo>
                  <a:cubicBezTo>
                    <a:pt x="245" y="1766"/>
                    <a:pt x="362" y="1630"/>
                    <a:pt x="480" y="1485"/>
                  </a:cubicBezTo>
                  <a:cubicBezTo>
                    <a:pt x="842" y="1050"/>
                    <a:pt x="987" y="426"/>
                    <a:pt x="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32100" y="2726650"/>
              <a:ext cx="110325" cy="127425"/>
            </a:xfrm>
            <a:custGeom>
              <a:avLst/>
              <a:gdLst/>
              <a:ahLst/>
              <a:cxnLst/>
              <a:rect l="l" t="t" r="r" b="b"/>
              <a:pathLst>
                <a:path w="4413" h="5097" extrusionOk="0">
                  <a:moveTo>
                    <a:pt x="82" y="1"/>
                  </a:moveTo>
                  <a:lnTo>
                    <a:pt x="82" y="1"/>
                  </a:lnTo>
                  <a:cubicBezTo>
                    <a:pt x="19" y="779"/>
                    <a:pt x="1" y="1576"/>
                    <a:pt x="118" y="2364"/>
                  </a:cubicBezTo>
                  <a:cubicBezTo>
                    <a:pt x="263" y="3505"/>
                    <a:pt x="852" y="4881"/>
                    <a:pt x="2128" y="5071"/>
                  </a:cubicBezTo>
                  <a:cubicBezTo>
                    <a:pt x="2215" y="5088"/>
                    <a:pt x="2305" y="5097"/>
                    <a:pt x="2399" y="5097"/>
                  </a:cubicBezTo>
                  <a:cubicBezTo>
                    <a:pt x="3288" y="5097"/>
                    <a:pt x="4413" y="4347"/>
                    <a:pt x="3921" y="3405"/>
                  </a:cubicBezTo>
                  <a:cubicBezTo>
                    <a:pt x="3812" y="3242"/>
                    <a:pt x="3668" y="3106"/>
                    <a:pt x="3514" y="2998"/>
                  </a:cubicBezTo>
                  <a:lnTo>
                    <a:pt x="3514" y="2998"/>
                  </a:lnTo>
                  <a:cubicBezTo>
                    <a:pt x="4283" y="3559"/>
                    <a:pt x="4057" y="4401"/>
                    <a:pt x="3251" y="4772"/>
                  </a:cubicBezTo>
                  <a:cubicBezTo>
                    <a:pt x="2989" y="4890"/>
                    <a:pt x="2733" y="4944"/>
                    <a:pt x="2489" y="4944"/>
                  </a:cubicBezTo>
                  <a:cubicBezTo>
                    <a:pt x="1647" y="4944"/>
                    <a:pt x="954" y="4299"/>
                    <a:pt x="680" y="3414"/>
                  </a:cubicBezTo>
                  <a:cubicBezTo>
                    <a:pt x="326" y="2337"/>
                    <a:pt x="381" y="1169"/>
                    <a:pt x="526" y="46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30600" y="2817425"/>
              <a:ext cx="59700" cy="102325"/>
            </a:xfrm>
            <a:custGeom>
              <a:avLst/>
              <a:gdLst/>
              <a:ahLst/>
              <a:cxnLst/>
              <a:rect l="l" t="t" r="r" b="b"/>
              <a:pathLst>
                <a:path w="2388" h="4093" extrusionOk="0">
                  <a:moveTo>
                    <a:pt x="1053" y="1950"/>
                  </a:moveTo>
                  <a:cubicBezTo>
                    <a:pt x="1174" y="1950"/>
                    <a:pt x="1296" y="1968"/>
                    <a:pt x="1412" y="2002"/>
                  </a:cubicBezTo>
                  <a:lnTo>
                    <a:pt x="1412" y="2002"/>
                  </a:lnTo>
                  <a:cubicBezTo>
                    <a:pt x="1431" y="2124"/>
                    <a:pt x="1438" y="2248"/>
                    <a:pt x="1428" y="2373"/>
                  </a:cubicBezTo>
                  <a:cubicBezTo>
                    <a:pt x="1373" y="2617"/>
                    <a:pt x="1210" y="2862"/>
                    <a:pt x="1020" y="3025"/>
                  </a:cubicBezTo>
                  <a:cubicBezTo>
                    <a:pt x="911" y="3121"/>
                    <a:pt x="794" y="3162"/>
                    <a:pt x="682" y="3162"/>
                  </a:cubicBezTo>
                  <a:cubicBezTo>
                    <a:pt x="311" y="3162"/>
                    <a:pt x="0" y="2710"/>
                    <a:pt x="251" y="2327"/>
                  </a:cubicBezTo>
                  <a:cubicBezTo>
                    <a:pt x="438" y="2067"/>
                    <a:pt x="744" y="1950"/>
                    <a:pt x="1053" y="1950"/>
                  </a:cubicBezTo>
                  <a:close/>
                  <a:moveTo>
                    <a:pt x="794" y="0"/>
                  </a:moveTo>
                  <a:lnTo>
                    <a:pt x="649" y="82"/>
                  </a:lnTo>
                  <a:cubicBezTo>
                    <a:pt x="821" y="408"/>
                    <a:pt x="984" y="734"/>
                    <a:pt x="1120" y="1069"/>
                  </a:cubicBezTo>
                  <a:cubicBezTo>
                    <a:pt x="1223" y="1348"/>
                    <a:pt x="1342" y="1635"/>
                    <a:pt x="1399" y="1930"/>
                  </a:cubicBezTo>
                  <a:lnTo>
                    <a:pt x="1399" y="1930"/>
                  </a:lnTo>
                  <a:cubicBezTo>
                    <a:pt x="1286" y="1900"/>
                    <a:pt x="1166" y="1885"/>
                    <a:pt x="1047" y="1885"/>
                  </a:cubicBezTo>
                  <a:cubicBezTo>
                    <a:pt x="604" y="1885"/>
                    <a:pt x="166" y="2095"/>
                    <a:pt x="79" y="2554"/>
                  </a:cubicBezTo>
                  <a:cubicBezTo>
                    <a:pt x="42" y="2853"/>
                    <a:pt x="233" y="3169"/>
                    <a:pt x="531" y="3251"/>
                  </a:cubicBezTo>
                  <a:cubicBezTo>
                    <a:pt x="578" y="3263"/>
                    <a:pt x="624" y="3268"/>
                    <a:pt x="670" y="3268"/>
                  </a:cubicBezTo>
                  <a:cubicBezTo>
                    <a:pt x="1186" y="3268"/>
                    <a:pt x="1638" y="2559"/>
                    <a:pt x="1555" y="2101"/>
                  </a:cubicBezTo>
                  <a:cubicBezTo>
                    <a:pt x="1552" y="2084"/>
                    <a:pt x="1550" y="2067"/>
                    <a:pt x="1547" y="2050"/>
                  </a:cubicBezTo>
                  <a:lnTo>
                    <a:pt x="1547" y="2050"/>
                  </a:lnTo>
                  <a:cubicBezTo>
                    <a:pt x="1600" y="2073"/>
                    <a:pt x="1651" y="2099"/>
                    <a:pt x="1699" y="2128"/>
                  </a:cubicBezTo>
                  <a:cubicBezTo>
                    <a:pt x="2388" y="2499"/>
                    <a:pt x="2342" y="3432"/>
                    <a:pt x="2179" y="4093"/>
                  </a:cubicBezTo>
                  <a:cubicBezTo>
                    <a:pt x="2279" y="3740"/>
                    <a:pt x="2324" y="3369"/>
                    <a:pt x="2288" y="3006"/>
                  </a:cubicBezTo>
                  <a:cubicBezTo>
                    <a:pt x="2252" y="2635"/>
                    <a:pt x="2071" y="2255"/>
                    <a:pt x="1736" y="2074"/>
                  </a:cubicBezTo>
                  <a:cubicBezTo>
                    <a:pt x="1674" y="2034"/>
                    <a:pt x="1607" y="2001"/>
                    <a:pt x="1535" y="1973"/>
                  </a:cubicBezTo>
                  <a:lnTo>
                    <a:pt x="1535" y="1973"/>
                  </a:lnTo>
                  <a:cubicBezTo>
                    <a:pt x="1418" y="1272"/>
                    <a:pt x="1110" y="633"/>
                    <a:pt x="794" y="9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580550" y="2722425"/>
              <a:ext cx="101425" cy="59700"/>
            </a:xfrm>
            <a:custGeom>
              <a:avLst/>
              <a:gdLst/>
              <a:ahLst/>
              <a:cxnLst/>
              <a:rect l="l" t="t" r="r" b="b"/>
              <a:pathLst>
                <a:path w="4057" h="2388" extrusionOk="0">
                  <a:moveTo>
                    <a:pt x="1016" y="1"/>
                  </a:moveTo>
                  <a:cubicBezTo>
                    <a:pt x="679" y="1"/>
                    <a:pt x="341" y="11"/>
                    <a:pt x="0" y="25"/>
                  </a:cubicBezTo>
                  <a:lnTo>
                    <a:pt x="45" y="468"/>
                  </a:lnTo>
                  <a:cubicBezTo>
                    <a:pt x="641" y="401"/>
                    <a:pt x="1253" y="338"/>
                    <a:pt x="1858" y="338"/>
                  </a:cubicBezTo>
                  <a:cubicBezTo>
                    <a:pt x="2147" y="338"/>
                    <a:pt x="2433" y="352"/>
                    <a:pt x="2717" y="387"/>
                  </a:cubicBezTo>
                  <a:cubicBezTo>
                    <a:pt x="3396" y="432"/>
                    <a:pt x="3848" y="1066"/>
                    <a:pt x="3921" y="1709"/>
                  </a:cubicBezTo>
                  <a:cubicBezTo>
                    <a:pt x="3957" y="1935"/>
                    <a:pt x="3948" y="2162"/>
                    <a:pt x="3984" y="2388"/>
                  </a:cubicBezTo>
                  <a:cubicBezTo>
                    <a:pt x="3966" y="2270"/>
                    <a:pt x="3984" y="2162"/>
                    <a:pt x="3984" y="2044"/>
                  </a:cubicBezTo>
                  <a:cubicBezTo>
                    <a:pt x="4057" y="1211"/>
                    <a:pt x="3676" y="287"/>
                    <a:pt x="2762" y="142"/>
                  </a:cubicBezTo>
                  <a:cubicBezTo>
                    <a:pt x="2182" y="33"/>
                    <a:pt x="1601" y="1"/>
                    <a:pt x="1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91625" y="2684550"/>
              <a:ext cx="77675" cy="41675"/>
            </a:xfrm>
            <a:custGeom>
              <a:avLst/>
              <a:gdLst/>
              <a:ahLst/>
              <a:cxnLst/>
              <a:rect l="l" t="t" r="r" b="b"/>
              <a:pathLst>
                <a:path w="3107" h="1667" extrusionOk="0">
                  <a:moveTo>
                    <a:pt x="3107" y="0"/>
                  </a:moveTo>
                  <a:cubicBezTo>
                    <a:pt x="3043" y="136"/>
                    <a:pt x="2962" y="272"/>
                    <a:pt x="2889" y="408"/>
                  </a:cubicBezTo>
                  <a:cubicBezTo>
                    <a:pt x="2826" y="526"/>
                    <a:pt x="2753" y="652"/>
                    <a:pt x="2681" y="761"/>
                  </a:cubicBezTo>
                  <a:cubicBezTo>
                    <a:pt x="2590" y="888"/>
                    <a:pt x="2437" y="951"/>
                    <a:pt x="2283" y="1005"/>
                  </a:cubicBezTo>
                  <a:cubicBezTo>
                    <a:pt x="1549" y="1223"/>
                    <a:pt x="761" y="1223"/>
                    <a:pt x="1" y="1223"/>
                  </a:cubicBezTo>
                  <a:lnTo>
                    <a:pt x="10" y="1666"/>
                  </a:lnTo>
                  <a:cubicBezTo>
                    <a:pt x="671" y="1594"/>
                    <a:pt x="2563" y="1440"/>
                    <a:pt x="2826" y="770"/>
                  </a:cubicBezTo>
                  <a:cubicBezTo>
                    <a:pt x="2935" y="517"/>
                    <a:pt x="3025" y="254"/>
                    <a:pt x="3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598650" y="2817600"/>
              <a:ext cx="84225" cy="36525"/>
            </a:xfrm>
            <a:custGeom>
              <a:avLst/>
              <a:gdLst/>
              <a:ahLst/>
              <a:cxnLst/>
              <a:rect l="l" t="t" r="r" b="b"/>
              <a:pathLst>
                <a:path w="3369" h="1461" extrusionOk="0">
                  <a:moveTo>
                    <a:pt x="3024" y="1"/>
                  </a:moveTo>
                  <a:cubicBezTo>
                    <a:pt x="2944" y="1"/>
                    <a:pt x="2862" y="27"/>
                    <a:pt x="2798" y="75"/>
                  </a:cubicBezTo>
                  <a:cubicBezTo>
                    <a:pt x="2518" y="283"/>
                    <a:pt x="2228" y="473"/>
                    <a:pt x="1929" y="636"/>
                  </a:cubicBezTo>
                  <a:cubicBezTo>
                    <a:pt x="1323" y="953"/>
                    <a:pt x="671" y="1207"/>
                    <a:pt x="1" y="1342"/>
                  </a:cubicBezTo>
                  <a:lnTo>
                    <a:pt x="19" y="1460"/>
                  </a:lnTo>
                  <a:cubicBezTo>
                    <a:pt x="698" y="1297"/>
                    <a:pt x="1350" y="1035"/>
                    <a:pt x="1956" y="691"/>
                  </a:cubicBezTo>
                  <a:cubicBezTo>
                    <a:pt x="2264" y="528"/>
                    <a:pt x="2554" y="328"/>
                    <a:pt x="2826" y="111"/>
                  </a:cubicBezTo>
                  <a:cubicBezTo>
                    <a:pt x="2886" y="64"/>
                    <a:pt x="2966" y="35"/>
                    <a:pt x="3043" y="35"/>
                  </a:cubicBezTo>
                  <a:cubicBezTo>
                    <a:pt x="3128" y="35"/>
                    <a:pt x="3208" y="71"/>
                    <a:pt x="3251" y="156"/>
                  </a:cubicBezTo>
                  <a:cubicBezTo>
                    <a:pt x="3351" y="319"/>
                    <a:pt x="3215" y="500"/>
                    <a:pt x="3061" y="555"/>
                  </a:cubicBezTo>
                  <a:cubicBezTo>
                    <a:pt x="3224" y="500"/>
                    <a:pt x="3369" y="319"/>
                    <a:pt x="3278" y="147"/>
                  </a:cubicBezTo>
                  <a:cubicBezTo>
                    <a:pt x="3227" y="45"/>
                    <a:pt x="3127" y="1"/>
                    <a:pt x="3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7900" y="2726425"/>
              <a:ext cx="55475" cy="56575"/>
            </a:xfrm>
            <a:custGeom>
              <a:avLst/>
              <a:gdLst/>
              <a:ahLst/>
              <a:cxnLst/>
              <a:rect l="l" t="t" r="r" b="b"/>
              <a:pathLst>
                <a:path w="2219" h="2263" extrusionOk="0">
                  <a:moveTo>
                    <a:pt x="1413" y="0"/>
                  </a:moveTo>
                  <a:lnTo>
                    <a:pt x="1241" y="145"/>
                  </a:lnTo>
                  <a:cubicBezTo>
                    <a:pt x="1485" y="453"/>
                    <a:pt x="1711" y="815"/>
                    <a:pt x="1811" y="1205"/>
                  </a:cubicBezTo>
                  <a:cubicBezTo>
                    <a:pt x="1990" y="1797"/>
                    <a:pt x="1513" y="2147"/>
                    <a:pt x="995" y="2147"/>
                  </a:cubicBezTo>
                  <a:cubicBezTo>
                    <a:pt x="911" y="2147"/>
                    <a:pt x="826" y="2138"/>
                    <a:pt x="743" y="2119"/>
                  </a:cubicBezTo>
                  <a:cubicBezTo>
                    <a:pt x="353" y="2020"/>
                    <a:pt x="18" y="1657"/>
                    <a:pt x="45" y="1241"/>
                  </a:cubicBezTo>
                  <a:cubicBezTo>
                    <a:pt x="45" y="1051"/>
                    <a:pt x="82" y="761"/>
                    <a:pt x="326" y="752"/>
                  </a:cubicBezTo>
                  <a:cubicBezTo>
                    <a:pt x="73" y="752"/>
                    <a:pt x="18" y="1042"/>
                    <a:pt x="18" y="1241"/>
                  </a:cubicBezTo>
                  <a:cubicBezTo>
                    <a:pt x="0" y="1449"/>
                    <a:pt x="45" y="1676"/>
                    <a:pt x="190" y="1848"/>
                  </a:cubicBezTo>
                  <a:cubicBezTo>
                    <a:pt x="390" y="2120"/>
                    <a:pt x="727" y="2263"/>
                    <a:pt x="1061" y="2263"/>
                  </a:cubicBezTo>
                  <a:cubicBezTo>
                    <a:pt x="1393" y="2263"/>
                    <a:pt x="1721" y="2123"/>
                    <a:pt x="1911" y="1829"/>
                  </a:cubicBezTo>
                  <a:cubicBezTo>
                    <a:pt x="2219" y="1223"/>
                    <a:pt x="1757" y="498"/>
                    <a:pt x="1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4119275" y="2270200"/>
            <a:ext cx="3943500" cy="17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4119275" y="1096400"/>
            <a:ext cx="1117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>
            <a:spLocks noGrp="1"/>
          </p:cNvSpPr>
          <p:nvPr>
            <p:ph type="pic" idx="3"/>
          </p:nvPr>
        </p:nvSpPr>
        <p:spPr>
          <a:xfrm>
            <a:off x="690975" y="649925"/>
            <a:ext cx="2870400" cy="383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8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0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3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2" hasCustomPrompt="1"/>
          </p:nvPr>
        </p:nvSpPr>
        <p:spPr>
          <a:xfrm>
            <a:off x="2799700" y="1227008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3" hasCustomPrompt="1"/>
          </p:nvPr>
        </p:nvSpPr>
        <p:spPr>
          <a:xfrm>
            <a:off x="2799700" y="2987338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4" hasCustomPrompt="1"/>
          </p:nvPr>
        </p:nvSpPr>
        <p:spPr>
          <a:xfrm>
            <a:off x="2799700" y="1813785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5" hasCustomPrompt="1"/>
          </p:nvPr>
        </p:nvSpPr>
        <p:spPr>
          <a:xfrm>
            <a:off x="2799700" y="3574115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6" hasCustomPrompt="1"/>
          </p:nvPr>
        </p:nvSpPr>
        <p:spPr>
          <a:xfrm>
            <a:off x="2799700" y="2400561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7" hasCustomPrompt="1"/>
          </p:nvPr>
        </p:nvSpPr>
        <p:spPr>
          <a:xfrm>
            <a:off x="2799700" y="4160891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686875" y="1227000"/>
            <a:ext cx="39624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8"/>
          </p:nvPr>
        </p:nvSpPr>
        <p:spPr>
          <a:xfrm>
            <a:off x="3686875" y="1813780"/>
            <a:ext cx="39624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9"/>
          </p:nvPr>
        </p:nvSpPr>
        <p:spPr>
          <a:xfrm>
            <a:off x="3686875" y="2400560"/>
            <a:ext cx="39624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3"/>
          </p:nvPr>
        </p:nvSpPr>
        <p:spPr>
          <a:xfrm>
            <a:off x="3686875" y="2987340"/>
            <a:ext cx="39624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3686875" y="3574120"/>
            <a:ext cx="39624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3686875" y="4160900"/>
            <a:ext cx="39624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7825929" y="132550"/>
            <a:ext cx="1687259" cy="804901"/>
          </a:xfrm>
          <a:custGeom>
            <a:avLst/>
            <a:gdLst/>
            <a:ahLst/>
            <a:cxnLst/>
            <a:rect l="l" t="t" r="r" b="b"/>
            <a:pathLst>
              <a:path w="5316" h="2536" extrusionOk="0">
                <a:moveTo>
                  <a:pt x="1" y="1"/>
                </a:moveTo>
                <a:cubicBezTo>
                  <a:pt x="19" y="28"/>
                  <a:pt x="55" y="46"/>
                  <a:pt x="82" y="55"/>
                </a:cubicBezTo>
                <a:cubicBezTo>
                  <a:pt x="738" y="349"/>
                  <a:pt x="1451" y="499"/>
                  <a:pt x="2168" y="499"/>
                </a:cubicBezTo>
                <a:cubicBezTo>
                  <a:pt x="2311" y="499"/>
                  <a:pt x="2456" y="493"/>
                  <a:pt x="2599" y="481"/>
                </a:cubicBezTo>
                <a:lnTo>
                  <a:pt x="2599" y="481"/>
                </a:lnTo>
                <a:cubicBezTo>
                  <a:pt x="2554" y="508"/>
                  <a:pt x="2509" y="544"/>
                  <a:pt x="2464" y="580"/>
                </a:cubicBezTo>
                <a:cubicBezTo>
                  <a:pt x="2147" y="888"/>
                  <a:pt x="1866" y="1124"/>
                  <a:pt x="1441" y="1286"/>
                </a:cubicBezTo>
                <a:cubicBezTo>
                  <a:pt x="1502" y="1294"/>
                  <a:pt x="1565" y="1298"/>
                  <a:pt x="1629" y="1298"/>
                </a:cubicBezTo>
                <a:cubicBezTo>
                  <a:pt x="1790" y="1298"/>
                  <a:pt x="1955" y="1272"/>
                  <a:pt x="2111" y="1214"/>
                </a:cubicBezTo>
                <a:cubicBezTo>
                  <a:pt x="2274" y="1160"/>
                  <a:pt x="2418" y="1078"/>
                  <a:pt x="2563" y="988"/>
                </a:cubicBezTo>
                <a:lnTo>
                  <a:pt x="2563" y="988"/>
                </a:lnTo>
                <a:cubicBezTo>
                  <a:pt x="2500" y="1196"/>
                  <a:pt x="2491" y="1413"/>
                  <a:pt x="2536" y="1622"/>
                </a:cubicBezTo>
                <a:cubicBezTo>
                  <a:pt x="2581" y="1875"/>
                  <a:pt x="2708" y="2183"/>
                  <a:pt x="2980" y="2264"/>
                </a:cubicBezTo>
                <a:cubicBezTo>
                  <a:pt x="3031" y="2283"/>
                  <a:pt x="3085" y="2291"/>
                  <a:pt x="3139" y="2291"/>
                </a:cubicBezTo>
                <a:cubicBezTo>
                  <a:pt x="3219" y="2291"/>
                  <a:pt x="3299" y="2273"/>
                  <a:pt x="3369" y="2246"/>
                </a:cubicBezTo>
                <a:lnTo>
                  <a:pt x="3369" y="2246"/>
                </a:lnTo>
                <a:cubicBezTo>
                  <a:pt x="3318" y="2261"/>
                  <a:pt x="3266" y="2268"/>
                  <a:pt x="3215" y="2268"/>
                </a:cubicBezTo>
                <a:cubicBezTo>
                  <a:pt x="3138" y="2268"/>
                  <a:pt x="3063" y="2252"/>
                  <a:pt x="2998" y="2219"/>
                </a:cubicBezTo>
                <a:cubicBezTo>
                  <a:pt x="2654" y="2047"/>
                  <a:pt x="2654" y="1567"/>
                  <a:pt x="2717" y="1241"/>
                </a:cubicBezTo>
                <a:cubicBezTo>
                  <a:pt x="2817" y="807"/>
                  <a:pt x="3242" y="626"/>
                  <a:pt x="3641" y="626"/>
                </a:cubicBezTo>
                <a:cubicBezTo>
                  <a:pt x="4293" y="798"/>
                  <a:pt x="4664" y="1984"/>
                  <a:pt x="4881" y="2536"/>
                </a:cubicBezTo>
                <a:lnTo>
                  <a:pt x="5316" y="2436"/>
                </a:lnTo>
                <a:cubicBezTo>
                  <a:pt x="5234" y="1993"/>
                  <a:pt x="5089" y="1576"/>
                  <a:pt x="4890" y="1160"/>
                </a:cubicBezTo>
                <a:lnTo>
                  <a:pt x="4881" y="1160"/>
                </a:lnTo>
                <a:cubicBezTo>
                  <a:pt x="4551" y="499"/>
                  <a:pt x="4072" y="118"/>
                  <a:pt x="3531" y="118"/>
                </a:cubicBezTo>
                <a:cubicBezTo>
                  <a:pt x="3405" y="118"/>
                  <a:pt x="3275" y="139"/>
                  <a:pt x="3143" y="182"/>
                </a:cubicBezTo>
                <a:cubicBezTo>
                  <a:pt x="3143" y="173"/>
                  <a:pt x="3143" y="173"/>
                  <a:pt x="3143" y="173"/>
                </a:cubicBezTo>
                <a:cubicBezTo>
                  <a:pt x="2714" y="293"/>
                  <a:pt x="2271" y="351"/>
                  <a:pt x="1828" y="351"/>
                </a:cubicBezTo>
                <a:cubicBezTo>
                  <a:pt x="1270" y="351"/>
                  <a:pt x="712" y="259"/>
                  <a:pt x="182" y="82"/>
                </a:cubicBezTo>
                <a:cubicBezTo>
                  <a:pt x="119" y="64"/>
                  <a:pt x="46" y="46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2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22"/>
          <p:cNvGrpSpPr/>
          <p:nvPr/>
        </p:nvGrpSpPr>
        <p:grpSpPr>
          <a:xfrm>
            <a:off x="7179926" y="-2019212"/>
            <a:ext cx="3605311" cy="3636274"/>
            <a:chOff x="7179926" y="-2019212"/>
            <a:chExt cx="3605311" cy="3636274"/>
          </a:xfrm>
        </p:grpSpPr>
        <p:grpSp>
          <p:nvGrpSpPr>
            <p:cNvPr id="445" name="Google Shape;445;p22"/>
            <p:cNvGrpSpPr/>
            <p:nvPr/>
          </p:nvGrpSpPr>
          <p:grpSpPr>
            <a:xfrm rot="582318" flipH="1">
              <a:off x="8569192" y="-385244"/>
              <a:ext cx="2075763" cy="1840510"/>
              <a:chOff x="-161012" y="1953813"/>
              <a:chExt cx="1115502" cy="989079"/>
            </a:xfrm>
          </p:grpSpPr>
          <p:sp>
            <p:nvSpPr>
              <p:cNvPr id="446" name="Google Shape;446;p22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2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2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2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2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22"/>
            <p:cNvGrpSpPr/>
            <p:nvPr/>
          </p:nvGrpSpPr>
          <p:grpSpPr>
            <a:xfrm rot="-5400000" flipH="1">
              <a:off x="7292099" y="-2131385"/>
              <a:ext cx="2754304" cy="2978651"/>
              <a:chOff x="-2114988" y="955960"/>
              <a:chExt cx="3972745" cy="4296337"/>
            </a:xfrm>
          </p:grpSpPr>
          <p:sp>
            <p:nvSpPr>
              <p:cNvPr id="459" name="Google Shape;459;p22"/>
              <p:cNvSpPr/>
              <p:nvPr/>
            </p:nvSpPr>
            <p:spPr>
              <a:xfrm rot="10800000">
                <a:off x="-216300" y="955960"/>
                <a:ext cx="831531" cy="4242771"/>
              </a:xfrm>
              <a:custGeom>
                <a:avLst/>
                <a:gdLst/>
                <a:ahLst/>
                <a:cxnLst/>
                <a:rect l="l" t="t" r="r" b="b"/>
                <a:pathLst>
                  <a:path w="9281" h="47355" extrusionOk="0">
                    <a:moveTo>
                      <a:pt x="8077" y="0"/>
                    </a:moveTo>
                    <a:cubicBezTo>
                      <a:pt x="7660" y="1141"/>
                      <a:pt x="6954" y="2182"/>
                      <a:pt x="6076" y="3015"/>
                    </a:cubicBezTo>
                    <a:cubicBezTo>
                      <a:pt x="5487" y="3595"/>
                      <a:pt x="4781" y="4201"/>
                      <a:pt x="4437" y="4998"/>
                    </a:cubicBezTo>
                    <a:cubicBezTo>
                      <a:pt x="3558" y="7017"/>
                      <a:pt x="4066" y="9453"/>
                      <a:pt x="4337" y="11545"/>
                    </a:cubicBezTo>
                    <a:cubicBezTo>
                      <a:pt x="4763" y="15673"/>
                      <a:pt x="4754" y="19893"/>
                      <a:pt x="4446" y="24022"/>
                    </a:cubicBezTo>
                    <a:cubicBezTo>
                      <a:pt x="4346" y="24954"/>
                      <a:pt x="4283" y="25914"/>
                      <a:pt x="3966" y="26792"/>
                    </a:cubicBezTo>
                    <a:cubicBezTo>
                      <a:pt x="2644" y="29853"/>
                      <a:pt x="2888" y="33330"/>
                      <a:pt x="3522" y="36499"/>
                    </a:cubicBezTo>
                    <a:cubicBezTo>
                      <a:pt x="3948" y="38491"/>
                      <a:pt x="4500" y="40609"/>
                      <a:pt x="3930" y="42619"/>
                    </a:cubicBezTo>
                    <a:cubicBezTo>
                      <a:pt x="3649" y="43633"/>
                      <a:pt x="2861" y="44376"/>
                      <a:pt x="2227" y="45173"/>
                    </a:cubicBezTo>
                    <a:cubicBezTo>
                      <a:pt x="1892" y="45571"/>
                      <a:pt x="1548" y="45969"/>
                      <a:pt x="1195" y="46350"/>
                    </a:cubicBezTo>
                    <a:cubicBezTo>
                      <a:pt x="824" y="46712"/>
                      <a:pt x="480" y="47147"/>
                      <a:pt x="0" y="47355"/>
                    </a:cubicBezTo>
                    <a:cubicBezTo>
                      <a:pt x="498" y="47174"/>
                      <a:pt x="869" y="46766"/>
                      <a:pt x="1259" y="46413"/>
                    </a:cubicBezTo>
                    <a:cubicBezTo>
                      <a:pt x="1639" y="46051"/>
                      <a:pt x="2001" y="45671"/>
                      <a:pt x="2363" y="45290"/>
                    </a:cubicBezTo>
                    <a:cubicBezTo>
                      <a:pt x="3060" y="44494"/>
                      <a:pt x="3903" y="43760"/>
                      <a:pt x="4238" y="42719"/>
                    </a:cubicBezTo>
                    <a:cubicBezTo>
                      <a:pt x="4926" y="40645"/>
                      <a:pt x="4410" y="38472"/>
                      <a:pt x="4056" y="36399"/>
                    </a:cubicBezTo>
                    <a:cubicBezTo>
                      <a:pt x="3903" y="35367"/>
                      <a:pt x="3776" y="34335"/>
                      <a:pt x="3731" y="33302"/>
                    </a:cubicBezTo>
                    <a:cubicBezTo>
                      <a:pt x="3640" y="31274"/>
                      <a:pt x="3803" y="29164"/>
                      <a:pt x="4636" y="27299"/>
                    </a:cubicBezTo>
                    <a:cubicBezTo>
                      <a:pt x="4754" y="27046"/>
                      <a:pt x="4862" y="26765"/>
                      <a:pt x="4926" y="26502"/>
                    </a:cubicBezTo>
                    <a:cubicBezTo>
                      <a:pt x="5369" y="24673"/>
                      <a:pt x="5469" y="22799"/>
                      <a:pt x="5587" y="20943"/>
                    </a:cubicBezTo>
                    <a:cubicBezTo>
                      <a:pt x="5750" y="17765"/>
                      <a:pt x="5777" y="14587"/>
                      <a:pt x="5478" y="11418"/>
                    </a:cubicBezTo>
                    <a:cubicBezTo>
                      <a:pt x="5297" y="9906"/>
                      <a:pt x="5043" y="8357"/>
                      <a:pt x="5215" y="6845"/>
                    </a:cubicBezTo>
                    <a:cubicBezTo>
                      <a:pt x="5306" y="5876"/>
                      <a:pt x="5650" y="5098"/>
                      <a:pt x="6383" y="4464"/>
                    </a:cubicBezTo>
                    <a:lnTo>
                      <a:pt x="6945" y="3921"/>
                    </a:lnTo>
                    <a:cubicBezTo>
                      <a:pt x="7977" y="2961"/>
                      <a:pt x="8792" y="1766"/>
                      <a:pt x="9281" y="444"/>
                    </a:cubicBezTo>
                    <a:lnTo>
                      <a:pt x="80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 rot="-7796808">
                <a:off x="466652" y="3923501"/>
                <a:ext cx="855723" cy="1218922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5044" extrusionOk="0">
                    <a:moveTo>
                      <a:pt x="3495" y="0"/>
                    </a:moveTo>
                    <a:cubicBezTo>
                      <a:pt x="3215" y="73"/>
                      <a:pt x="2961" y="181"/>
                      <a:pt x="2708" y="299"/>
                    </a:cubicBezTo>
                    <a:cubicBezTo>
                      <a:pt x="1476" y="915"/>
                      <a:pt x="417" y="2037"/>
                      <a:pt x="127" y="3396"/>
                    </a:cubicBezTo>
                    <a:cubicBezTo>
                      <a:pt x="18" y="3939"/>
                      <a:pt x="0" y="4491"/>
                      <a:pt x="55" y="5044"/>
                    </a:cubicBezTo>
                    <a:cubicBezTo>
                      <a:pt x="9" y="4229"/>
                      <a:pt x="91" y="3377"/>
                      <a:pt x="462" y="2653"/>
                    </a:cubicBezTo>
                    <a:cubicBezTo>
                      <a:pt x="1087" y="1458"/>
                      <a:pt x="2237" y="543"/>
                      <a:pt x="3541" y="217"/>
                    </a:cubicBezTo>
                    <a:lnTo>
                      <a:pt x="3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2"/>
              <p:cNvSpPr/>
              <p:nvPr/>
            </p:nvSpPr>
            <p:spPr>
              <a:xfrm rot="9779732">
                <a:off x="209834" y="4077625"/>
                <a:ext cx="858134" cy="613568"/>
              </a:xfrm>
              <a:custGeom>
                <a:avLst/>
                <a:gdLst/>
                <a:ahLst/>
                <a:cxnLst/>
                <a:rect l="l" t="t" r="r" b="b"/>
                <a:pathLst>
                  <a:path w="3551" h="2539" extrusionOk="0">
                    <a:moveTo>
                      <a:pt x="290" y="1"/>
                    </a:moveTo>
                    <a:cubicBezTo>
                      <a:pt x="118" y="417"/>
                      <a:pt x="1" y="870"/>
                      <a:pt x="55" y="1332"/>
                    </a:cubicBezTo>
                    <a:cubicBezTo>
                      <a:pt x="109" y="1794"/>
                      <a:pt x="399" y="2228"/>
                      <a:pt x="834" y="2427"/>
                    </a:cubicBezTo>
                    <a:cubicBezTo>
                      <a:pt x="1047" y="2510"/>
                      <a:pt x="1269" y="2538"/>
                      <a:pt x="1492" y="2538"/>
                    </a:cubicBezTo>
                    <a:cubicBezTo>
                      <a:pt x="1733" y="2538"/>
                      <a:pt x="1975" y="2506"/>
                      <a:pt x="2210" y="2473"/>
                    </a:cubicBezTo>
                    <a:cubicBezTo>
                      <a:pt x="2663" y="2391"/>
                      <a:pt x="3106" y="2274"/>
                      <a:pt x="3550" y="2129"/>
                    </a:cubicBezTo>
                    <a:lnTo>
                      <a:pt x="3469" y="1920"/>
                    </a:lnTo>
                    <a:cubicBezTo>
                      <a:pt x="3052" y="2083"/>
                      <a:pt x="2617" y="2219"/>
                      <a:pt x="2183" y="2319"/>
                    </a:cubicBezTo>
                    <a:cubicBezTo>
                      <a:pt x="1922" y="2369"/>
                      <a:pt x="1645" y="2419"/>
                      <a:pt x="1371" y="2419"/>
                    </a:cubicBezTo>
                    <a:cubicBezTo>
                      <a:pt x="1198" y="2419"/>
                      <a:pt x="1026" y="2399"/>
                      <a:pt x="861" y="2346"/>
                    </a:cubicBezTo>
                    <a:cubicBezTo>
                      <a:pt x="453" y="2183"/>
                      <a:pt x="164" y="1766"/>
                      <a:pt x="100" y="1332"/>
                    </a:cubicBezTo>
                    <a:cubicBezTo>
                      <a:pt x="37" y="879"/>
                      <a:pt x="137" y="426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2"/>
              <p:cNvSpPr/>
              <p:nvPr/>
            </p:nvSpPr>
            <p:spPr>
              <a:xfrm rot="9674424">
                <a:off x="1086404" y="3743474"/>
                <a:ext cx="405023" cy="429183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776" extrusionOk="0">
                    <a:moveTo>
                      <a:pt x="1631" y="1"/>
                    </a:moveTo>
                    <a:cubicBezTo>
                      <a:pt x="1441" y="100"/>
                      <a:pt x="1269" y="200"/>
                      <a:pt x="1087" y="318"/>
                    </a:cubicBezTo>
                    <a:cubicBezTo>
                      <a:pt x="589" y="662"/>
                      <a:pt x="91" y="1141"/>
                      <a:pt x="1" y="1775"/>
                    </a:cubicBezTo>
                    <a:cubicBezTo>
                      <a:pt x="173" y="951"/>
                      <a:pt x="961" y="435"/>
                      <a:pt x="1676" y="109"/>
                    </a:cubicBezTo>
                    <a:lnTo>
                      <a:pt x="16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 rot="-3003192" flipH="1">
                <a:off x="864331" y="2974478"/>
                <a:ext cx="599804" cy="656584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717" extrusionOk="0">
                    <a:moveTo>
                      <a:pt x="1613" y="1"/>
                    </a:moveTo>
                    <a:cubicBezTo>
                      <a:pt x="1087" y="571"/>
                      <a:pt x="1" y="1866"/>
                      <a:pt x="870" y="2545"/>
                    </a:cubicBezTo>
                    <a:cubicBezTo>
                      <a:pt x="1017" y="2663"/>
                      <a:pt x="1189" y="2716"/>
                      <a:pt x="1362" y="2716"/>
                    </a:cubicBezTo>
                    <a:cubicBezTo>
                      <a:pt x="1730" y="2716"/>
                      <a:pt x="2099" y="2474"/>
                      <a:pt x="2228" y="2110"/>
                    </a:cubicBezTo>
                    <a:cubicBezTo>
                      <a:pt x="2310" y="1929"/>
                      <a:pt x="2355" y="1658"/>
                      <a:pt x="2174" y="1522"/>
                    </a:cubicBezTo>
                    <a:lnTo>
                      <a:pt x="2174" y="1522"/>
                    </a:lnTo>
                    <a:cubicBezTo>
                      <a:pt x="2482" y="1811"/>
                      <a:pt x="2092" y="2400"/>
                      <a:pt x="1785" y="2536"/>
                    </a:cubicBezTo>
                    <a:cubicBezTo>
                      <a:pt x="1675" y="2596"/>
                      <a:pt x="1556" y="2624"/>
                      <a:pt x="1438" y="2624"/>
                    </a:cubicBezTo>
                    <a:cubicBezTo>
                      <a:pt x="1164" y="2624"/>
                      <a:pt x="894" y="2474"/>
                      <a:pt x="761" y="2228"/>
                    </a:cubicBezTo>
                    <a:cubicBezTo>
                      <a:pt x="463" y="1549"/>
                      <a:pt x="1323" y="616"/>
                      <a:pt x="1766" y="164"/>
                    </a:cubicBezTo>
                    <a:lnTo>
                      <a:pt x="1766" y="155"/>
                    </a:lnTo>
                    <a:lnTo>
                      <a:pt x="16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 rot="-8310535">
                <a:off x="495184" y="1082940"/>
                <a:ext cx="439826" cy="2329131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25996" extrusionOk="0">
                    <a:moveTo>
                      <a:pt x="4510" y="0"/>
                    </a:moveTo>
                    <a:cubicBezTo>
                      <a:pt x="3976" y="1023"/>
                      <a:pt x="3469" y="2055"/>
                      <a:pt x="2989" y="3115"/>
                    </a:cubicBezTo>
                    <a:cubicBezTo>
                      <a:pt x="2011" y="5215"/>
                      <a:pt x="1259" y="7497"/>
                      <a:pt x="1241" y="9851"/>
                    </a:cubicBezTo>
                    <a:cubicBezTo>
                      <a:pt x="1205" y="11019"/>
                      <a:pt x="1413" y="12178"/>
                      <a:pt x="1585" y="13328"/>
                    </a:cubicBezTo>
                    <a:cubicBezTo>
                      <a:pt x="1911" y="15311"/>
                      <a:pt x="2291" y="17294"/>
                      <a:pt x="2708" y="19259"/>
                    </a:cubicBezTo>
                    <a:cubicBezTo>
                      <a:pt x="2898" y="20364"/>
                      <a:pt x="2708" y="21495"/>
                      <a:pt x="2364" y="22555"/>
                    </a:cubicBezTo>
                    <a:cubicBezTo>
                      <a:pt x="1947" y="23904"/>
                      <a:pt x="1132" y="25126"/>
                      <a:pt x="1" y="25995"/>
                    </a:cubicBezTo>
                    <a:cubicBezTo>
                      <a:pt x="2110" y="24873"/>
                      <a:pt x="3215" y="22401"/>
                      <a:pt x="3251" y="20083"/>
                    </a:cubicBezTo>
                    <a:cubicBezTo>
                      <a:pt x="3269" y="19494"/>
                      <a:pt x="3133" y="18888"/>
                      <a:pt x="3016" y="18326"/>
                    </a:cubicBezTo>
                    <a:lnTo>
                      <a:pt x="2708" y="16633"/>
                    </a:lnTo>
                    <a:cubicBezTo>
                      <a:pt x="2400" y="14940"/>
                      <a:pt x="2092" y="13238"/>
                      <a:pt x="1866" y="11535"/>
                    </a:cubicBezTo>
                    <a:cubicBezTo>
                      <a:pt x="1295" y="7506"/>
                      <a:pt x="3170" y="3712"/>
                      <a:pt x="4908" y="199"/>
                    </a:cubicBezTo>
                    <a:lnTo>
                      <a:pt x="45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 rot="-7042080">
                <a:off x="445676" y="1742646"/>
                <a:ext cx="538829" cy="2100393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23443" extrusionOk="0">
                    <a:moveTo>
                      <a:pt x="5225" y="0"/>
                    </a:moveTo>
                    <a:lnTo>
                      <a:pt x="4782" y="27"/>
                    </a:lnTo>
                    <a:cubicBezTo>
                      <a:pt x="4854" y="1069"/>
                      <a:pt x="4927" y="2110"/>
                      <a:pt x="5008" y="3151"/>
                    </a:cubicBezTo>
                    <a:cubicBezTo>
                      <a:pt x="5090" y="4193"/>
                      <a:pt x="5289" y="6827"/>
                      <a:pt x="5388" y="7832"/>
                    </a:cubicBezTo>
                    <a:cubicBezTo>
                      <a:pt x="5461" y="8330"/>
                      <a:pt x="5407" y="8828"/>
                      <a:pt x="5325" y="9326"/>
                    </a:cubicBezTo>
                    <a:cubicBezTo>
                      <a:pt x="5162" y="10331"/>
                      <a:pt x="4899" y="11355"/>
                      <a:pt x="4691" y="12378"/>
                    </a:cubicBezTo>
                    <a:cubicBezTo>
                      <a:pt x="4329" y="14098"/>
                      <a:pt x="4085" y="15864"/>
                      <a:pt x="4039" y="17629"/>
                    </a:cubicBezTo>
                    <a:cubicBezTo>
                      <a:pt x="3994" y="17910"/>
                      <a:pt x="3849" y="18182"/>
                      <a:pt x="3704" y="18453"/>
                    </a:cubicBezTo>
                    <a:cubicBezTo>
                      <a:pt x="3197" y="19341"/>
                      <a:pt x="2572" y="20174"/>
                      <a:pt x="1948" y="20998"/>
                    </a:cubicBezTo>
                    <a:cubicBezTo>
                      <a:pt x="1314" y="21821"/>
                      <a:pt x="671" y="22636"/>
                      <a:pt x="1" y="23442"/>
                    </a:cubicBezTo>
                    <a:cubicBezTo>
                      <a:pt x="798" y="22754"/>
                      <a:pt x="1513" y="21994"/>
                      <a:pt x="2201" y="21206"/>
                    </a:cubicBezTo>
                    <a:cubicBezTo>
                      <a:pt x="2889" y="20409"/>
                      <a:pt x="3550" y="19594"/>
                      <a:pt x="4103" y="18671"/>
                    </a:cubicBezTo>
                    <a:cubicBezTo>
                      <a:pt x="4284" y="18345"/>
                      <a:pt x="4492" y="17973"/>
                      <a:pt x="4519" y="17575"/>
                    </a:cubicBezTo>
                    <a:cubicBezTo>
                      <a:pt x="4546" y="16896"/>
                      <a:pt x="4601" y="16217"/>
                      <a:pt x="4682" y="15547"/>
                    </a:cubicBezTo>
                    <a:cubicBezTo>
                      <a:pt x="4854" y="14062"/>
                      <a:pt x="5225" y="12432"/>
                      <a:pt x="5542" y="10956"/>
                    </a:cubicBezTo>
                    <a:cubicBezTo>
                      <a:pt x="5742" y="9987"/>
                      <a:pt x="6013" y="8991"/>
                      <a:pt x="5932" y="7977"/>
                    </a:cubicBezTo>
                    <a:cubicBezTo>
                      <a:pt x="5814" y="6755"/>
                      <a:pt x="5352" y="1340"/>
                      <a:pt x="5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 rot="10800000">
                <a:off x="273208" y="1465341"/>
                <a:ext cx="124268" cy="683162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7625" extrusionOk="0">
                    <a:moveTo>
                      <a:pt x="942" y="1"/>
                    </a:moveTo>
                    <a:cubicBezTo>
                      <a:pt x="942" y="1277"/>
                      <a:pt x="924" y="2581"/>
                      <a:pt x="716" y="3840"/>
                    </a:cubicBezTo>
                    <a:cubicBezTo>
                      <a:pt x="653" y="4166"/>
                      <a:pt x="571" y="4437"/>
                      <a:pt x="417" y="4736"/>
                    </a:cubicBezTo>
                    <a:cubicBezTo>
                      <a:pt x="155" y="5343"/>
                      <a:pt x="46" y="5995"/>
                      <a:pt x="10" y="6656"/>
                    </a:cubicBezTo>
                    <a:cubicBezTo>
                      <a:pt x="1" y="6973"/>
                      <a:pt x="10" y="7308"/>
                      <a:pt x="64" y="7625"/>
                    </a:cubicBezTo>
                    <a:cubicBezTo>
                      <a:pt x="28" y="7299"/>
                      <a:pt x="46" y="6982"/>
                      <a:pt x="82" y="6656"/>
                    </a:cubicBezTo>
                    <a:cubicBezTo>
                      <a:pt x="164" y="6022"/>
                      <a:pt x="327" y="5388"/>
                      <a:pt x="625" y="4836"/>
                    </a:cubicBezTo>
                    <a:cubicBezTo>
                      <a:pt x="798" y="4555"/>
                      <a:pt x="906" y="4220"/>
                      <a:pt x="979" y="3903"/>
                    </a:cubicBezTo>
                    <a:cubicBezTo>
                      <a:pt x="1259" y="2608"/>
                      <a:pt x="1323" y="1314"/>
                      <a:pt x="13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 rot="-7646939">
                <a:off x="1013926" y="3706394"/>
                <a:ext cx="167181" cy="1267204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144" extrusionOk="0">
                    <a:moveTo>
                      <a:pt x="444" y="1"/>
                    </a:moveTo>
                    <a:lnTo>
                      <a:pt x="0" y="46"/>
                    </a:lnTo>
                    <a:cubicBezTo>
                      <a:pt x="154" y="1250"/>
                      <a:pt x="353" y="2436"/>
                      <a:pt x="715" y="3595"/>
                    </a:cubicBezTo>
                    <a:cubicBezTo>
                      <a:pt x="833" y="4021"/>
                      <a:pt x="1041" y="4465"/>
                      <a:pt x="1259" y="4854"/>
                    </a:cubicBezTo>
                    <a:cubicBezTo>
                      <a:pt x="1322" y="4981"/>
                      <a:pt x="1376" y="5116"/>
                      <a:pt x="1413" y="5243"/>
                    </a:cubicBezTo>
                    <a:cubicBezTo>
                      <a:pt x="1865" y="6982"/>
                      <a:pt x="1277" y="8793"/>
                      <a:pt x="1349" y="10558"/>
                    </a:cubicBezTo>
                    <a:cubicBezTo>
                      <a:pt x="1358" y="11762"/>
                      <a:pt x="1440" y="12958"/>
                      <a:pt x="1548" y="14144"/>
                    </a:cubicBezTo>
                    <a:cubicBezTo>
                      <a:pt x="1476" y="12949"/>
                      <a:pt x="1431" y="11753"/>
                      <a:pt x="1458" y="10567"/>
                    </a:cubicBezTo>
                    <a:cubicBezTo>
                      <a:pt x="1467" y="9372"/>
                      <a:pt x="1711" y="8195"/>
                      <a:pt x="1802" y="6991"/>
                    </a:cubicBezTo>
                    <a:cubicBezTo>
                      <a:pt x="1847" y="6248"/>
                      <a:pt x="1847" y="5433"/>
                      <a:pt x="1521" y="4727"/>
                    </a:cubicBezTo>
                    <a:cubicBezTo>
                      <a:pt x="1322" y="4347"/>
                      <a:pt x="1141" y="3921"/>
                      <a:pt x="1032" y="3505"/>
                    </a:cubicBezTo>
                    <a:cubicBezTo>
                      <a:pt x="724" y="2364"/>
                      <a:pt x="561" y="1178"/>
                      <a:pt x="444" y="10"/>
                    </a:cubicBezTo>
                    <a:lnTo>
                      <a:pt x="4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 rot="-10258675">
                <a:off x="783218" y="1363958"/>
                <a:ext cx="216733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9888" extrusionOk="0">
                    <a:moveTo>
                      <a:pt x="1884" y="0"/>
                    </a:moveTo>
                    <a:lnTo>
                      <a:pt x="1450" y="91"/>
                    </a:lnTo>
                    <a:cubicBezTo>
                      <a:pt x="1803" y="1775"/>
                      <a:pt x="2092" y="3522"/>
                      <a:pt x="2047" y="5243"/>
                    </a:cubicBezTo>
                    <a:cubicBezTo>
                      <a:pt x="1984" y="6755"/>
                      <a:pt x="1413" y="8249"/>
                      <a:pt x="463" y="9417"/>
                    </a:cubicBezTo>
                    <a:cubicBezTo>
                      <a:pt x="318" y="9589"/>
                      <a:pt x="173" y="9752"/>
                      <a:pt x="1" y="9888"/>
                    </a:cubicBezTo>
                    <a:cubicBezTo>
                      <a:pt x="182" y="9761"/>
                      <a:pt x="336" y="9607"/>
                      <a:pt x="490" y="9444"/>
                    </a:cubicBezTo>
                    <a:cubicBezTo>
                      <a:pt x="1513" y="8294"/>
                      <a:pt x="2183" y="6809"/>
                      <a:pt x="2301" y="5261"/>
                    </a:cubicBezTo>
                    <a:cubicBezTo>
                      <a:pt x="2418" y="3495"/>
                      <a:pt x="2183" y="1739"/>
                      <a:pt x="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 rot="-6994632">
                <a:off x="634851" y="2477048"/>
                <a:ext cx="279177" cy="1367843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15267" extrusionOk="0">
                    <a:moveTo>
                      <a:pt x="2780" y="1"/>
                    </a:moveTo>
                    <a:cubicBezTo>
                      <a:pt x="2635" y="635"/>
                      <a:pt x="2418" y="1277"/>
                      <a:pt x="2146" y="1875"/>
                    </a:cubicBezTo>
                    <a:cubicBezTo>
                      <a:pt x="1884" y="2500"/>
                      <a:pt x="1458" y="3025"/>
                      <a:pt x="1160" y="3632"/>
                    </a:cubicBezTo>
                    <a:cubicBezTo>
                      <a:pt x="716" y="4546"/>
                      <a:pt x="345" y="5605"/>
                      <a:pt x="571" y="6629"/>
                    </a:cubicBezTo>
                    <a:cubicBezTo>
                      <a:pt x="707" y="7217"/>
                      <a:pt x="978" y="7751"/>
                      <a:pt x="1232" y="8286"/>
                    </a:cubicBezTo>
                    <a:cubicBezTo>
                      <a:pt x="1404" y="8666"/>
                      <a:pt x="1495" y="9073"/>
                      <a:pt x="1558" y="9481"/>
                    </a:cubicBezTo>
                    <a:cubicBezTo>
                      <a:pt x="1621" y="9979"/>
                      <a:pt x="1648" y="10486"/>
                      <a:pt x="1576" y="10975"/>
                    </a:cubicBezTo>
                    <a:cubicBezTo>
                      <a:pt x="1268" y="12532"/>
                      <a:pt x="1" y="13519"/>
                      <a:pt x="363" y="15266"/>
                    </a:cubicBezTo>
                    <a:cubicBezTo>
                      <a:pt x="37" y="13519"/>
                      <a:pt x="1332" y="12550"/>
                      <a:pt x="1676" y="10993"/>
                    </a:cubicBezTo>
                    <a:cubicBezTo>
                      <a:pt x="1757" y="10486"/>
                      <a:pt x="1739" y="9970"/>
                      <a:pt x="1685" y="9463"/>
                    </a:cubicBezTo>
                    <a:cubicBezTo>
                      <a:pt x="1630" y="8965"/>
                      <a:pt x="1504" y="8449"/>
                      <a:pt x="1268" y="7987"/>
                    </a:cubicBezTo>
                    <a:cubicBezTo>
                      <a:pt x="933" y="7244"/>
                      <a:pt x="598" y="6447"/>
                      <a:pt x="743" y="5614"/>
                    </a:cubicBezTo>
                    <a:cubicBezTo>
                      <a:pt x="888" y="4637"/>
                      <a:pt x="1350" y="3713"/>
                      <a:pt x="1911" y="2907"/>
                    </a:cubicBezTo>
                    <a:cubicBezTo>
                      <a:pt x="2481" y="2038"/>
                      <a:pt x="2844" y="1069"/>
                      <a:pt x="3115" y="73"/>
                    </a:cubicBezTo>
                    <a:lnTo>
                      <a:pt x="27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 rot="-7386445">
                <a:off x="1432398" y="2824232"/>
                <a:ext cx="229922" cy="59119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3798" extrusionOk="0">
                    <a:moveTo>
                      <a:pt x="1096" y="0"/>
                    </a:moveTo>
                    <a:cubicBezTo>
                      <a:pt x="960" y="389"/>
                      <a:pt x="851" y="779"/>
                      <a:pt x="743" y="1177"/>
                    </a:cubicBezTo>
                    <a:cubicBezTo>
                      <a:pt x="643" y="1566"/>
                      <a:pt x="553" y="1965"/>
                      <a:pt x="489" y="2372"/>
                    </a:cubicBezTo>
                    <a:cubicBezTo>
                      <a:pt x="444" y="2771"/>
                      <a:pt x="362" y="3214"/>
                      <a:pt x="562" y="3586"/>
                    </a:cubicBezTo>
                    <a:cubicBezTo>
                      <a:pt x="658" y="3734"/>
                      <a:pt x="797" y="3797"/>
                      <a:pt x="936" y="3797"/>
                    </a:cubicBezTo>
                    <a:cubicBezTo>
                      <a:pt x="1189" y="3797"/>
                      <a:pt x="1447" y="3590"/>
                      <a:pt x="1476" y="3305"/>
                    </a:cubicBezTo>
                    <a:lnTo>
                      <a:pt x="1476" y="3305"/>
                    </a:lnTo>
                    <a:cubicBezTo>
                      <a:pt x="1446" y="3539"/>
                      <a:pt x="1207" y="3768"/>
                      <a:pt x="965" y="3768"/>
                    </a:cubicBezTo>
                    <a:cubicBezTo>
                      <a:pt x="918" y="3768"/>
                      <a:pt x="870" y="3759"/>
                      <a:pt x="824" y="3739"/>
                    </a:cubicBezTo>
                    <a:cubicBezTo>
                      <a:pt x="0" y="3468"/>
                      <a:pt x="1087" y="679"/>
                      <a:pt x="1304" y="82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 rot="-9513515">
                <a:off x="94235" y="3006155"/>
                <a:ext cx="784750" cy="1053357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48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2" y="227"/>
                      <a:pt x="64" y="463"/>
                      <a:pt x="145" y="698"/>
                    </a:cubicBezTo>
                    <a:cubicBezTo>
                      <a:pt x="218" y="924"/>
                      <a:pt x="399" y="1105"/>
                      <a:pt x="607" y="1232"/>
                    </a:cubicBezTo>
                    <a:cubicBezTo>
                      <a:pt x="1006" y="1477"/>
                      <a:pt x="1495" y="1558"/>
                      <a:pt x="1929" y="1721"/>
                    </a:cubicBezTo>
                    <a:cubicBezTo>
                      <a:pt x="2889" y="2083"/>
                      <a:pt x="2626" y="2636"/>
                      <a:pt x="1848" y="3007"/>
                    </a:cubicBezTo>
                    <a:cubicBezTo>
                      <a:pt x="1404" y="3215"/>
                      <a:pt x="933" y="3306"/>
                      <a:pt x="562" y="3659"/>
                    </a:cubicBezTo>
                    <a:cubicBezTo>
                      <a:pt x="408" y="3786"/>
                      <a:pt x="263" y="4021"/>
                      <a:pt x="317" y="4247"/>
                    </a:cubicBezTo>
                    <a:cubicBezTo>
                      <a:pt x="430" y="4671"/>
                      <a:pt x="965" y="4887"/>
                      <a:pt x="1435" y="4887"/>
                    </a:cubicBezTo>
                    <a:cubicBezTo>
                      <a:pt x="1607" y="4887"/>
                      <a:pt x="1771" y="4858"/>
                      <a:pt x="1902" y="4800"/>
                    </a:cubicBezTo>
                    <a:cubicBezTo>
                      <a:pt x="2835" y="4410"/>
                      <a:pt x="3324" y="3360"/>
                      <a:pt x="3640" y="2464"/>
                    </a:cubicBezTo>
                    <a:lnTo>
                      <a:pt x="3215" y="2337"/>
                    </a:lnTo>
                    <a:cubicBezTo>
                      <a:pt x="3088" y="2762"/>
                      <a:pt x="2907" y="3197"/>
                      <a:pt x="2681" y="3577"/>
                    </a:cubicBezTo>
                    <a:cubicBezTo>
                      <a:pt x="2445" y="3958"/>
                      <a:pt x="2156" y="4311"/>
                      <a:pt x="1775" y="4474"/>
                    </a:cubicBezTo>
                    <a:cubicBezTo>
                      <a:pt x="1661" y="4528"/>
                      <a:pt x="1526" y="4553"/>
                      <a:pt x="1388" y="4553"/>
                    </a:cubicBezTo>
                    <a:cubicBezTo>
                      <a:pt x="1111" y="4553"/>
                      <a:pt x="821" y="4453"/>
                      <a:pt x="652" y="4284"/>
                    </a:cubicBezTo>
                    <a:cubicBezTo>
                      <a:pt x="363" y="3876"/>
                      <a:pt x="1304" y="3451"/>
                      <a:pt x="1612" y="3342"/>
                    </a:cubicBezTo>
                    <a:cubicBezTo>
                      <a:pt x="2545" y="2980"/>
                      <a:pt x="3333" y="2092"/>
                      <a:pt x="1965" y="1622"/>
                    </a:cubicBezTo>
                    <a:cubicBezTo>
                      <a:pt x="1341" y="1404"/>
                      <a:pt x="471" y="1377"/>
                      <a:pt x="173" y="689"/>
                    </a:cubicBezTo>
                    <a:cubicBezTo>
                      <a:pt x="82" y="472"/>
                      <a:pt x="91" y="21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2"/>
              <p:cNvSpPr/>
              <p:nvPr/>
            </p:nvSpPr>
            <p:spPr>
              <a:xfrm rot="-9513515">
                <a:off x="193700" y="3627874"/>
                <a:ext cx="406061" cy="58778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727" extrusionOk="0">
                    <a:moveTo>
                      <a:pt x="811" y="0"/>
                    </a:moveTo>
                    <a:cubicBezTo>
                      <a:pt x="725" y="0"/>
                      <a:pt x="640" y="16"/>
                      <a:pt x="562" y="47"/>
                    </a:cubicBezTo>
                    <a:cubicBezTo>
                      <a:pt x="236" y="173"/>
                      <a:pt x="0" y="535"/>
                      <a:pt x="27" y="889"/>
                    </a:cubicBezTo>
                    <a:cubicBezTo>
                      <a:pt x="127" y="1646"/>
                      <a:pt x="1206" y="2368"/>
                      <a:pt x="1831" y="2723"/>
                    </a:cubicBezTo>
                    <a:lnTo>
                      <a:pt x="1831" y="2723"/>
                    </a:lnTo>
                    <a:lnTo>
                      <a:pt x="1884" y="2627"/>
                    </a:lnTo>
                    <a:cubicBezTo>
                      <a:pt x="1576" y="2464"/>
                      <a:pt x="1286" y="2283"/>
                      <a:pt x="1005" y="2075"/>
                    </a:cubicBezTo>
                    <a:cubicBezTo>
                      <a:pt x="625" y="1758"/>
                      <a:pt x="163" y="1396"/>
                      <a:pt x="82" y="889"/>
                    </a:cubicBezTo>
                    <a:cubicBezTo>
                      <a:pt x="36" y="545"/>
                      <a:pt x="254" y="191"/>
                      <a:pt x="571" y="65"/>
                    </a:cubicBezTo>
                    <a:cubicBezTo>
                      <a:pt x="652" y="26"/>
                      <a:pt x="744" y="6"/>
                      <a:pt x="837" y="6"/>
                    </a:cubicBezTo>
                    <a:cubicBezTo>
                      <a:pt x="919" y="6"/>
                      <a:pt x="1001" y="22"/>
                      <a:pt x="1078" y="56"/>
                    </a:cubicBezTo>
                    <a:cubicBezTo>
                      <a:pt x="993" y="18"/>
                      <a:pt x="902" y="0"/>
                      <a:pt x="811" y="0"/>
                    </a:cubicBezTo>
                    <a:close/>
                    <a:moveTo>
                      <a:pt x="1831" y="2723"/>
                    </a:moveTo>
                    <a:lnTo>
                      <a:pt x="1829" y="2727"/>
                    </a:lnTo>
                    <a:lnTo>
                      <a:pt x="1838" y="2727"/>
                    </a:lnTo>
                    <a:cubicBezTo>
                      <a:pt x="1836" y="2725"/>
                      <a:pt x="1834" y="2724"/>
                      <a:pt x="1831" y="27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2"/>
              <p:cNvSpPr/>
              <p:nvPr/>
            </p:nvSpPr>
            <p:spPr>
              <a:xfrm rot="-9513515">
                <a:off x="714875" y="2585910"/>
                <a:ext cx="476325" cy="618176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2868" extrusionOk="0">
                    <a:moveTo>
                      <a:pt x="2101" y="0"/>
                    </a:moveTo>
                    <a:cubicBezTo>
                      <a:pt x="1784" y="199"/>
                      <a:pt x="1467" y="399"/>
                      <a:pt x="1159" y="598"/>
                    </a:cubicBezTo>
                    <a:cubicBezTo>
                      <a:pt x="679" y="887"/>
                      <a:pt x="181" y="1259"/>
                      <a:pt x="64" y="1838"/>
                    </a:cubicBezTo>
                    <a:cubicBezTo>
                      <a:pt x="0" y="2110"/>
                      <a:pt x="18" y="2454"/>
                      <a:pt x="254" y="2635"/>
                    </a:cubicBezTo>
                    <a:cubicBezTo>
                      <a:pt x="382" y="2757"/>
                      <a:pt x="577" y="2867"/>
                      <a:pt x="762" y="2867"/>
                    </a:cubicBezTo>
                    <a:cubicBezTo>
                      <a:pt x="851" y="2867"/>
                      <a:pt x="938" y="2842"/>
                      <a:pt x="1014" y="2780"/>
                    </a:cubicBezTo>
                    <a:lnTo>
                      <a:pt x="1014" y="2780"/>
                    </a:lnTo>
                    <a:cubicBezTo>
                      <a:pt x="944" y="2834"/>
                      <a:pt x="866" y="2857"/>
                      <a:pt x="786" y="2857"/>
                    </a:cubicBezTo>
                    <a:cubicBezTo>
                      <a:pt x="601" y="2857"/>
                      <a:pt x="408" y="2735"/>
                      <a:pt x="281" y="2608"/>
                    </a:cubicBezTo>
                    <a:cubicBezTo>
                      <a:pt x="73" y="2418"/>
                      <a:pt x="73" y="2110"/>
                      <a:pt x="145" y="1865"/>
                    </a:cubicBezTo>
                    <a:cubicBezTo>
                      <a:pt x="290" y="1313"/>
                      <a:pt x="779" y="996"/>
                      <a:pt x="1250" y="743"/>
                    </a:cubicBezTo>
                    <a:cubicBezTo>
                      <a:pt x="1567" y="552"/>
                      <a:pt x="1893" y="371"/>
                      <a:pt x="2210" y="199"/>
                    </a:cubicBezTo>
                    <a:lnTo>
                      <a:pt x="21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 rot="-7638804">
                <a:off x="-590276" y="933732"/>
                <a:ext cx="805635" cy="4233080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47247" extrusionOk="0">
                    <a:moveTo>
                      <a:pt x="8366" y="1"/>
                    </a:moveTo>
                    <a:cubicBezTo>
                      <a:pt x="7914" y="1178"/>
                      <a:pt x="7180" y="2237"/>
                      <a:pt x="6257" y="3097"/>
                    </a:cubicBezTo>
                    <a:cubicBezTo>
                      <a:pt x="5677" y="3659"/>
                      <a:pt x="4989" y="4229"/>
                      <a:pt x="4654" y="4990"/>
                    </a:cubicBezTo>
                    <a:cubicBezTo>
                      <a:pt x="3776" y="6964"/>
                      <a:pt x="4265" y="9363"/>
                      <a:pt x="4509" y="11418"/>
                    </a:cubicBezTo>
                    <a:cubicBezTo>
                      <a:pt x="4899" y="15556"/>
                      <a:pt x="4853" y="19776"/>
                      <a:pt x="4509" y="23923"/>
                    </a:cubicBezTo>
                    <a:cubicBezTo>
                      <a:pt x="4382" y="24919"/>
                      <a:pt x="4328" y="25951"/>
                      <a:pt x="3921" y="26883"/>
                    </a:cubicBezTo>
                    <a:cubicBezTo>
                      <a:pt x="2671" y="29889"/>
                      <a:pt x="2898" y="33285"/>
                      <a:pt x="3504" y="36391"/>
                    </a:cubicBezTo>
                    <a:cubicBezTo>
                      <a:pt x="3930" y="38383"/>
                      <a:pt x="4482" y="40501"/>
                      <a:pt x="3912" y="42511"/>
                    </a:cubicBezTo>
                    <a:cubicBezTo>
                      <a:pt x="3631" y="43516"/>
                      <a:pt x="2843" y="44259"/>
                      <a:pt x="2218" y="45056"/>
                    </a:cubicBezTo>
                    <a:cubicBezTo>
                      <a:pt x="1874" y="45454"/>
                      <a:pt x="1539" y="45852"/>
                      <a:pt x="1186" y="46242"/>
                    </a:cubicBezTo>
                    <a:cubicBezTo>
                      <a:pt x="824" y="46604"/>
                      <a:pt x="480" y="47039"/>
                      <a:pt x="0" y="47247"/>
                    </a:cubicBezTo>
                    <a:cubicBezTo>
                      <a:pt x="498" y="47075"/>
                      <a:pt x="878" y="46658"/>
                      <a:pt x="1268" y="46314"/>
                    </a:cubicBezTo>
                    <a:cubicBezTo>
                      <a:pt x="1648" y="45952"/>
                      <a:pt x="2019" y="45581"/>
                      <a:pt x="2372" y="45191"/>
                    </a:cubicBezTo>
                    <a:cubicBezTo>
                      <a:pt x="3079" y="44395"/>
                      <a:pt x="3921" y="43661"/>
                      <a:pt x="4256" y="42620"/>
                    </a:cubicBezTo>
                    <a:cubicBezTo>
                      <a:pt x="5107" y="40030"/>
                      <a:pt x="4120" y="37341"/>
                      <a:pt x="3857" y="34743"/>
                    </a:cubicBezTo>
                    <a:cubicBezTo>
                      <a:pt x="3586" y="32216"/>
                      <a:pt x="3577" y="29536"/>
                      <a:pt x="4600" y="27173"/>
                    </a:cubicBezTo>
                    <a:cubicBezTo>
                      <a:pt x="4844" y="26675"/>
                      <a:pt x="4962" y="26123"/>
                      <a:pt x="5062" y="25580"/>
                    </a:cubicBezTo>
                    <a:cubicBezTo>
                      <a:pt x="5324" y="24004"/>
                      <a:pt x="5424" y="22420"/>
                      <a:pt x="5505" y="20835"/>
                    </a:cubicBezTo>
                    <a:cubicBezTo>
                      <a:pt x="5632" y="17666"/>
                      <a:pt x="5632" y="14488"/>
                      <a:pt x="5297" y="11328"/>
                    </a:cubicBezTo>
                    <a:cubicBezTo>
                      <a:pt x="5179" y="10296"/>
                      <a:pt x="4998" y="9263"/>
                      <a:pt x="4962" y="8231"/>
                    </a:cubicBezTo>
                    <a:cubicBezTo>
                      <a:pt x="4926" y="7244"/>
                      <a:pt x="4944" y="6203"/>
                      <a:pt x="5342" y="5316"/>
                    </a:cubicBezTo>
                    <a:cubicBezTo>
                      <a:pt x="5550" y="4863"/>
                      <a:pt x="5840" y="4519"/>
                      <a:pt x="6211" y="4175"/>
                    </a:cubicBezTo>
                    <a:cubicBezTo>
                      <a:pt x="6528" y="3858"/>
                      <a:pt x="7035" y="3369"/>
                      <a:pt x="7334" y="3034"/>
                    </a:cubicBezTo>
                    <a:cubicBezTo>
                      <a:pt x="8059" y="2219"/>
                      <a:pt x="8620" y="1259"/>
                      <a:pt x="8991" y="227"/>
                    </a:cubicBezTo>
                    <a:lnTo>
                      <a:pt x="83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3"/>
          <p:cNvPicPr preferRelativeResize="0"/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8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23"/>
          <p:cNvGrpSpPr/>
          <p:nvPr/>
        </p:nvGrpSpPr>
        <p:grpSpPr>
          <a:xfrm rot="6967856" flipH="1">
            <a:off x="8731062" y="-543896"/>
            <a:ext cx="980938" cy="2439972"/>
            <a:chOff x="6070775" y="2489425"/>
            <a:chExt cx="210100" cy="522600"/>
          </a:xfrm>
        </p:grpSpPr>
        <p:sp>
          <p:nvSpPr>
            <p:cNvPr id="478" name="Google Shape;478;p23"/>
            <p:cNvSpPr/>
            <p:nvPr/>
          </p:nvSpPr>
          <p:spPr>
            <a:xfrm>
              <a:off x="6190975" y="2489425"/>
              <a:ext cx="82425" cy="310600"/>
            </a:xfrm>
            <a:custGeom>
              <a:avLst/>
              <a:gdLst/>
              <a:ahLst/>
              <a:cxnLst/>
              <a:rect l="l" t="t" r="r" b="b"/>
              <a:pathLst>
                <a:path w="3297" h="12424" fill="none" extrusionOk="0">
                  <a:moveTo>
                    <a:pt x="2816" y="12423"/>
                  </a:moveTo>
                  <a:cubicBezTo>
                    <a:pt x="2527" y="11373"/>
                    <a:pt x="2074" y="9816"/>
                    <a:pt x="1531" y="8503"/>
                  </a:cubicBezTo>
                  <a:cubicBezTo>
                    <a:pt x="0" y="4808"/>
                    <a:pt x="3296" y="2481"/>
                    <a:pt x="3052" y="0"/>
                  </a:cubicBezTo>
                </a:path>
              </a:pathLst>
            </a:custGeom>
            <a:solidFill>
              <a:schemeClr val="accent2"/>
            </a:solidFill>
            <a:ln w="11100" cap="flat" cmpd="sng">
              <a:solidFill>
                <a:srgbClr val="C10000"/>
              </a:solidFill>
              <a:prstDash val="solid"/>
              <a:miter lim="90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6208625" y="2726200"/>
              <a:ext cx="68400" cy="104150"/>
            </a:xfrm>
            <a:custGeom>
              <a:avLst/>
              <a:gdLst/>
              <a:ahLst/>
              <a:cxnLst/>
              <a:rect l="l" t="t" r="r" b="b"/>
              <a:pathLst>
                <a:path w="2736" h="4166" extrusionOk="0">
                  <a:moveTo>
                    <a:pt x="2291" y="0"/>
                  </a:moveTo>
                  <a:lnTo>
                    <a:pt x="2074" y="2916"/>
                  </a:lnTo>
                  <a:lnTo>
                    <a:pt x="363" y="544"/>
                  </a:lnTo>
                  <a:lnTo>
                    <a:pt x="1" y="806"/>
                  </a:lnTo>
                  <a:lnTo>
                    <a:pt x="2427" y="4165"/>
                  </a:lnTo>
                  <a:lnTo>
                    <a:pt x="2735" y="37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6070775" y="2772825"/>
              <a:ext cx="210100" cy="234300"/>
            </a:xfrm>
            <a:custGeom>
              <a:avLst/>
              <a:gdLst/>
              <a:ahLst/>
              <a:cxnLst/>
              <a:rect l="l" t="t" r="r" b="b"/>
              <a:pathLst>
                <a:path w="8404" h="9372" extrusionOk="0">
                  <a:moveTo>
                    <a:pt x="8186" y="1"/>
                  </a:moveTo>
                  <a:lnTo>
                    <a:pt x="7742" y="55"/>
                  </a:lnTo>
                  <a:cubicBezTo>
                    <a:pt x="7860" y="1667"/>
                    <a:pt x="7163" y="3423"/>
                    <a:pt x="5578" y="4003"/>
                  </a:cubicBezTo>
                  <a:cubicBezTo>
                    <a:pt x="5370" y="4093"/>
                    <a:pt x="5017" y="4184"/>
                    <a:pt x="4790" y="4247"/>
                  </a:cubicBezTo>
                  <a:cubicBezTo>
                    <a:pt x="3477" y="4627"/>
                    <a:pt x="1341" y="5270"/>
                    <a:pt x="435" y="6303"/>
                  </a:cubicBezTo>
                  <a:cubicBezTo>
                    <a:pt x="145" y="6674"/>
                    <a:pt x="109" y="7199"/>
                    <a:pt x="55" y="7634"/>
                  </a:cubicBezTo>
                  <a:cubicBezTo>
                    <a:pt x="1" y="8222"/>
                    <a:pt x="1" y="8793"/>
                    <a:pt x="64" y="9372"/>
                  </a:cubicBezTo>
                  <a:cubicBezTo>
                    <a:pt x="227" y="8666"/>
                    <a:pt x="326" y="7978"/>
                    <a:pt x="508" y="7280"/>
                  </a:cubicBezTo>
                  <a:cubicBezTo>
                    <a:pt x="571" y="7036"/>
                    <a:pt x="625" y="6791"/>
                    <a:pt x="788" y="6592"/>
                  </a:cubicBezTo>
                  <a:cubicBezTo>
                    <a:pt x="1685" y="5651"/>
                    <a:pt x="4066" y="5017"/>
                    <a:pt x="5352" y="4646"/>
                  </a:cubicBezTo>
                  <a:cubicBezTo>
                    <a:pt x="7452" y="4084"/>
                    <a:pt x="8403" y="2056"/>
                    <a:pt x="8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6090250" y="2878775"/>
              <a:ext cx="107325" cy="133250"/>
            </a:xfrm>
            <a:custGeom>
              <a:avLst/>
              <a:gdLst/>
              <a:ahLst/>
              <a:cxnLst/>
              <a:rect l="l" t="t" r="r" b="b"/>
              <a:pathLst>
                <a:path w="4293" h="5330" extrusionOk="0">
                  <a:moveTo>
                    <a:pt x="4147" y="0"/>
                  </a:moveTo>
                  <a:cubicBezTo>
                    <a:pt x="2988" y="471"/>
                    <a:pt x="1856" y="1069"/>
                    <a:pt x="1078" y="2092"/>
                  </a:cubicBezTo>
                  <a:cubicBezTo>
                    <a:pt x="806" y="2472"/>
                    <a:pt x="616" y="2961"/>
                    <a:pt x="643" y="3450"/>
                  </a:cubicBezTo>
                  <a:cubicBezTo>
                    <a:pt x="670" y="3894"/>
                    <a:pt x="770" y="4346"/>
                    <a:pt x="616" y="4772"/>
                  </a:cubicBezTo>
                  <a:cubicBezTo>
                    <a:pt x="556" y="4973"/>
                    <a:pt x="399" y="5216"/>
                    <a:pt x="189" y="5216"/>
                  </a:cubicBezTo>
                  <a:cubicBezTo>
                    <a:pt x="143" y="5216"/>
                    <a:pt x="95" y="5205"/>
                    <a:pt x="45" y="5179"/>
                  </a:cubicBezTo>
                  <a:lnTo>
                    <a:pt x="0" y="5261"/>
                  </a:lnTo>
                  <a:cubicBezTo>
                    <a:pt x="60" y="5308"/>
                    <a:pt x="135" y="5330"/>
                    <a:pt x="212" y="5330"/>
                  </a:cubicBezTo>
                  <a:cubicBezTo>
                    <a:pt x="311" y="5330"/>
                    <a:pt x="413" y="5295"/>
                    <a:pt x="489" y="5234"/>
                  </a:cubicBezTo>
                  <a:cubicBezTo>
                    <a:pt x="860" y="4908"/>
                    <a:pt x="924" y="4355"/>
                    <a:pt x="906" y="3894"/>
                  </a:cubicBezTo>
                  <a:cubicBezTo>
                    <a:pt x="897" y="3604"/>
                    <a:pt x="860" y="3305"/>
                    <a:pt x="942" y="3024"/>
                  </a:cubicBezTo>
                  <a:cubicBezTo>
                    <a:pt x="1005" y="2753"/>
                    <a:pt x="1141" y="2499"/>
                    <a:pt x="1322" y="2264"/>
                  </a:cubicBezTo>
                  <a:cubicBezTo>
                    <a:pt x="2056" y="1358"/>
                    <a:pt x="3205" y="806"/>
                    <a:pt x="4292" y="417"/>
                  </a:cubicBezTo>
                  <a:lnTo>
                    <a:pt x="41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6173100" y="2650600"/>
              <a:ext cx="107075" cy="350425"/>
            </a:xfrm>
            <a:custGeom>
              <a:avLst/>
              <a:gdLst/>
              <a:ahLst/>
              <a:cxnLst/>
              <a:rect l="l" t="t" r="r" b="b"/>
              <a:pathLst>
                <a:path w="4283" h="14017" fill="none" extrusionOk="0">
                  <a:moveTo>
                    <a:pt x="3767" y="0"/>
                  </a:moveTo>
                  <a:cubicBezTo>
                    <a:pt x="3767" y="0"/>
                    <a:pt x="3549" y="4709"/>
                    <a:pt x="2056" y="5777"/>
                  </a:cubicBezTo>
                  <a:cubicBezTo>
                    <a:pt x="951" y="6565"/>
                    <a:pt x="0" y="8213"/>
                    <a:pt x="2164" y="10377"/>
                  </a:cubicBezTo>
                  <a:cubicBezTo>
                    <a:pt x="3984" y="12197"/>
                    <a:pt x="4283" y="12387"/>
                    <a:pt x="4120" y="14017"/>
                  </a:cubicBezTo>
                </a:path>
              </a:pathLst>
            </a:custGeom>
            <a:solidFill>
              <a:schemeClr val="accent2"/>
            </a:solidFill>
            <a:ln w="11100" cap="flat" cmpd="sng">
              <a:solidFill>
                <a:srgbClr val="C10000"/>
              </a:solidFill>
              <a:prstDash val="solid"/>
              <a:miter lim="90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6108125" y="2786875"/>
              <a:ext cx="102350" cy="99150"/>
            </a:xfrm>
            <a:custGeom>
              <a:avLst/>
              <a:gdLst/>
              <a:ahLst/>
              <a:cxnLst/>
              <a:rect l="l" t="t" r="r" b="b"/>
              <a:pathLst>
                <a:path w="4094" h="3966" extrusionOk="0">
                  <a:moveTo>
                    <a:pt x="1" y="0"/>
                  </a:moveTo>
                  <a:cubicBezTo>
                    <a:pt x="91" y="480"/>
                    <a:pt x="200" y="960"/>
                    <a:pt x="471" y="1376"/>
                  </a:cubicBezTo>
                  <a:cubicBezTo>
                    <a:pt x="607" y="1585"/>
                    <a:pt x="806" y="1766"/>
                    <a:pt x="1042" y="1865"/>
                  </a:cubicBezTo>
                  <a:cubicBezTo>
                    <a:pt x="1277" y="1974"/>
                    <a:pt x="1522" y="1974"/>
                    <a:pt x="1748" y="2073"/>
                  </a:cubicBezTo>
                  <a:cubicBezTo>
                    <a:pt x="2608" y="2408"/>
                    <a:pt x="3260" y="3178"/>
                    <a:pt x="3713" y="3966"/>
                  </a:cubicBezTo>
                  <a:lnTo>
                    <a:pt x="4093" y="3740"/>
                  </a:lnTo>
                  <a:cubicBezTo>
                    <a:pt x="3948" y="3522"/>
                    <a:pt x="3803" y="3332"/>
                    <a:pt x="3631" y="3142"/>
                  </a:cubicBezTo>
                  <a:cubicBezTo>
                    <a:pt x="3142" y="2581"/>
                    <a:pt x="2545" y="2083"/>
                    <a:pt x="1811" y="1865"/>
                  </a:cubicBezTo>
                  <a:cubicBezTo>
                    <a:pt x="1585" y="1784"/>
                    <a:pt x="1322" y="1793"/>
                    <a:pt x="1105" y="1720"/>
                  </a:cubicBezTo>
                  <a:cubicBezTo>
                    <a:pt x="417" y="1458"/>
                    <a:pt x="182" y="65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6155900" y="2786875"/>
              <a:ext cx="11775" cy="56825"/>
            </a:xfrm>
            <a:custGeom>
              <a:avLst/>
              <a:gdLst/>
              <a:ahLst/>
              <a:cxnLst/>
              <a:rect l="l" t="t" r="r" b="b"/>
              <a:pathLst>
                <a:path w="471" h="2273" extrusionOk="0">
                  <a:moveTo>
                    <a:pt x="18" y="0"/>
                  </a:moveTo>
                  <a:cubicBezTo>
                    <a:pt x="91" y="72"/>
                    <a:pt x="118" y="163"/>
                    <a:pt x="145" y="254"/>
                  </a:cubicBezTo>
                  <a:cubicBezTo>
                    <a:pt x="226" y="688"/>
                    <a:pt x="136" y="1123"/>
                    <a:pt x="27" y="1539"/>
                  </a:cubicBezTo>
                  <a:cubicBezTo>
                    <a:pt x="0" y="1820"/>
                    <a:pt x="136" y="2064"/>
                    <a:pt x="308" y="2273"/>
                  </a:cubicBezTo>
                  <a:lnTo>
                    <a:pt x="471" y="2119"/>
                  </a:lnTo>
                  <a:cubicBezTo>
                    <a:pt x="335" y="1983"/>
                    <a:pt x="208" y="1802"/>
                    <a:pt x="181" y="1612"/>
                  </a:cubicBezTo>
                  <a:cubicBezTo>
                    <a:pt x="172" y="1548"/>
                    <a:pt x="181" y="1494"/>
                    <a:pt x="199" y="1422"/>
                  </a:cubicBezTo>
                  <a:cubicBezTo>
                    <a:pt x="272" y="1032"/>
                    <a:pt x="281" y="625"/>
                    <a:pt x="172" y="244"/>
                  </a:cubicBezTo>
                  <a:cubicBezTo>
                    <a:pt x="136" y="154"/>
                    <a:pt x="91" y="63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6190750" y="2756300"/>
              <a:ext cx="15425" cy="59550"/>
            </a:xfrm>
            <a:custGeom>
              <a:avLst/>
              <a:gdLst/>
              <a:ahLst/>
              <a:cxnLst/>
              <a:rect l="l" t="t" r="r" b="b"/>
              <a:pathLst>
                <a:path w="617" h="2382" extrusionOk="0">
                  <a:moveTo>
                    <a:pt x="64" y="1"/>
                  </a:moveTo>
                  <a:lnTo>
                    <a:pt x="64" y="1"/>
                  </a:lnTo>
                  <a:cubicBezTo>
                    <a:pt x="28" y="200"/>
                    <a:pt x="0" y="417"/>
                    <a:pt x="73" y="625"/>
                  </a:cubicBezTo>
                  <a:cubicBezTo>
                    <a:pt x="154" y="816"/>
                    <a:pt x="317" y="951"/>
                    <a:pt x="390" y="1151"/>
                  </a:cubicBezTo>
                  <a:cubicBezTo>
                    <a:pt x="526" y="1513"/>
                    <a:pt x="435" y="1956"/>
                    <a:pt x="335" y="2319"/>
                  </a:cubicBezTo>
                  <a:lnTo>
                    <a:pt x="544" y="2382"/>
                  </a:lnTo>
                  <a:cubicBezTo>
                    <a:pt x="589" y="2165"/>
                    <a:pt x="616" y="1956"/>
                    <a:pt x="616" y="1739"/>
                  </a:cubicBezTo>
                  <a:cubicBezTo>
                    <a:pt x="616" y="1522"/>
                    <a:pt x="598" y="1305"/>
                    <a:pt x="489" y="1105"/>
                  </a:cubicBezTo>
                  <a:cubicBezTo>
                    <a:pt x="399" y="915"/>
                    <a:pt x="218" y="779"/>
                    <a:pt x="127" y="598"/>
                  </a:cubicBezTo>
                  <a:cubicBezTo>
                    <a:pt x="37" y="417"/>
                    <a:pt x="46" y="200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6099975" y="2852500"/>
              <a:ext cx="61375" cy="50975"/>
            </a:xfrm>
            <a:custGeom>
              <a:avLst/>
              <a:gdLst/>
              <a:ahLst/>
              <a:cxnLst/>
              <a:rect l="l" t="t" r="r" b="b"/>
              <a:pathLst>
                <a:path w="2455" h="203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444"/>
                    <a:pt x="191" y="915"/>
                    <a:pt x="345" y="1377"/>
                  </a:cubicBezTo>
                  <a:cubicBezTo>
                    <a:pt x="354" y="1404"/>
                    <a:pt x="372" y="1431"/>
                    <a:pt x="399" y="1459"/>
                  </a:cubicBezTo>
                  <a:cubicBezTo>
                    <a:pt x="499" y="1540"/>
                    <a:pt x="598" y="1567"/>
                    <a:pt x="698" y="1603"/>
                  </a:cubicBezTo>
                  <a:cubicBezTo>
                    <a:pt x="1250" y="1785"/>
                    <a:pt x="1802" y="1911"/>
                    <a:pt x="2373" y="2038"/>
                  </a:cubicBezTo>
                  <a:lnTo>
                    <a:pt x="2454" y="1603"/>
                  </a:lnTo>
                  <a:cubicBezTo>
                    <a:pt x="1857" y="1522"/>
                    <a:pt x="1096" y="1395"/>
                    <a:pt x="607" y="1250"/>
                  </a:cubicBezTo>
                  <a:cubicBezTo>
                    <a:pt x="372" y="861"/>
                    <a:pt x="254" y="39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23"/>
          <p:cNvGrpSpPr/>
          <p:nvPr/>
        </p:nvGrpSpPr>
        <p:grpSpPr>
          <a:xfrm>
            <a:off x="-552143" y="780994"/>
            <a:ext cx="1173274" cy="3118508"/>
            <a:chOff x="6504025" y="2444375"/>
            <a:chExt cx="178850" cy="475375"/>
          </a:xfrm>
        </p:grpSpPr>
        <p:sp>
          <p:nvSpPr>
            <p:cNvPr id="488" name="Google Shape;488;p23"/>
            <p:cNvSpPr/>
            <p:nvPr/>
          </p:nvSpPr>
          <p:spPr>
            <a:xfrm>
              <a:off x="6504025" y="2661000"/>
              <a:ext cx="156450" cy="197875"/>
            </a:xfrm>
            <a:custGeom>
              <a:avLst/>
              <a:gdLst/>
              <a:ahLst/>
              <a:cxnLst/>
              <a:rect l="l" t="t" r="r" b="b"/>
              <a:pathLst>
                <a:path w="6258" h="791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94" y="435"/>
                    <a:pt x="5723" y="698"/>
                    <a:pt x="5406" y="951"/>
                  </a:cubicBezTo>
                  <a:cubicBezTo>
                    <a:pt x="4365" y="1712"/>
                    <a:pt x="3161" y="2237"/>
                    <a:pt x="2156" y="3061"/>
                  </a:cubicBezTo>
                  <a:cubicBezTo>
                    <a:pt x="951" y="4229"/>
                    <a:pt x="345" y="6212"/>
                    <a:pt x="1" y="7824"/>
                  </a:cubicBezTo>
                  <a:lnTo>
                    <a:pt x="435" y="7914"/>
                  </a:lnTo>
                  <a:cubicBezTo>
                    <a:pt x="779" y="6710"/>
                    <a:pt x="1178" y="5488"/>
                    <a:pt x="1785" y="4401"/>
                  </a:cubicBezTo>
                  <a:cubicBezTo>
                    <a:pt x="1984" y="4039"/>
                    <a:pt x="2219" y="3695"/>
                    <a:pt x="2500" y="3423"/>
                  </a:cubicBezTo>
                  <a:cubicBezTo>
                    <a:pt x="3125" y="2862"/>
                    <a:pt x="3885" y="2473"/>
                    <a:pt x="4564" y="1984"/>
                  </a:cubicBezTo>
                  <a:cubicBezTo>
                    <a:pt x="5135" y="1558"/>
                    <a:pt x="6257" y="807"/>
                    <a:pt x="6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6542975" y="2616875"/>
              <a:ext cx="82875" cy="144200"/>
            </a:xfrm>
            <a:custGeom>
              <a:avLst/>
              <a:gdLst/>
              <a:ahLst/>
              <a:cxnLst/>
              <a:rect l="l" t="t" r="r" b="b"/>
              <a:pathLst>
                <a:path w="3315" h="5768" extrusionOk="0">
                  <a:moveTo>
                    <a:pt x="3079" y="0"/>
                  </a:moveTo>
                  <a:lnTo>
                    <a:pt x="3079" y="0"/>
                  </a:lnTo>
                  <a:cubicBezTo>
                    <a:pt x="3151" y="607"/>
                    <a:pt x="3278" y="1693"/>
                    <a:pt x="2816" y="2137"/>
                  </a:cubicBezTo>
                  <a:cubicBezTo>
                    <a:pt x="2526" y="2345"/>
                    <a:pt x="2273" y="2599"/>
                    <a:pt x="2037" y="2852"/>
                  </a:cubicBezTo>
                  <a:cubicBezTo>
                    <a:pt x="1286" y="3694"/>
                    <a:pt x="634" y="4600"/>
                    <a:pt x="0" y="5523"/>
                  </a:cubicBezTo>
                  <a:lnTo>
                    <a:pt x="0" y="5532"/>
                  </a:lnTo>
                  <a:lnTo>
                    <a:pt x="380" y="5768"/>
                  </a:lnTo>
                  <a:cubicBezTo>
                    <a:pt x="661" y="5297"/>
                    <a:pt x="951" y="4826"/>
                    <a:pt x="1259" y="4364"/>
                  </a:cubicBezTo>
                  <a:cubicBezTo>
                    <a:pt x="1748" y="3667"/>
                    <a:pt x="2218" y="2925"/>
                    <a:pt x="2861" y="2363"/>
                  </a:cubicBezTo>
                  <a:cubicBezTo>
                    <a:pt x="3314" y="2001"/>
                    <a:pt x="3260" y="1340"/>
                    <a:pt x="3214" y="824"/>
                  </a:cubicBezTo>
                  <a:cubicBezTo>
                    <a:pt x="3187" y="552"/>
                    <a:pt x="3142" y="272"/>
                    <a:pt x="30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6611775" y="2444375"/>
              <a:ext cx="60250" cy="230700"/>
            </a:xfrm>
            <a:custGeom>
              <a:avLst/>
              <a:gdLst/>
              <a:ahLst/>
              <a:cxnLst/>
              <a:rect l="l" t="t" r="r" b="b"/>
              <a:pathLst>
                <a:path w="2410" h="9228" extrusionOk="0">
                  <a:moveTo>
                    <a:pt x="2409" y="1"/>
                  </a:moveTo>
                  <a:lnTo>
                    <a:pt x="2409" y="1"/>
                  </a:lnTo>
                  <a:cubicBezTo>
                    <a:pt x="2328" y="399"/>
                    <a:pt x="2101" y="1404"/>
                    <a:pt x="2020" y="1793"/>
                  </a:cubicBezTo>
                  <a:cubicBezTo>
                    <a:pt x="1902" y="2192"/>
                    <a:pt x="1911" y="2617"/>
                    <a:pt x="1993" y="3016"/>
                  </a:cubicBezTo>
                  <a:cubicBezTo>
                    <a:pt x="2083" y="3622"/>
                    <a:pt x="2038" y="4238"/>
                    <a:pt x="2029" y="4845"/>
                  </a:cubicBezTo>
                  <a:cubicBezTo>
                    <a:pt x="2002" y="5451"/>
                    <a:pt x="1966" y="6067"/>
                    <a:pt x="1775" y="6638"/>
                  </a:cubicBezTo>
                  <a:cubicBezTo>
                    <a:pt x="1359" y="7543"/>
                    <a:pt x="635" y="8304"/>
                    <a:pt x="1" y="9073"/>
                  </a:cubicBezTo>
                  <a:lnTo>
                    <a:pt x="1" y="9082"/>
                  </a:lnTo>
                  <a:lnTo>
                    <a:pt x="164" y="9227"/>
                  </a:lnTo>
                  <a:cubicBezTo>
                    <a:pt x="689" y="8593"/>
                    <a:pt x="1205" y="7950"/>
                    <a:pt x="1640" y="7253"/>
                  </a:cubicBezTo>
                  <a:cubicBezTo>
                    <a:pt x="1866" y="6909"/>
                    <a:pt x="2011" y="6493"/>
                    <a:pt x="2056" y="6076"/>
                  </a:cubicBezTo>
                  <a:cubicBezTo>
                    <a:pt x="2165" y="5261"/>
                    <a:pt x="2147" y="4446"/>
                    <a:pt x="2129" y="3622"/>
                  </a:cubicBezTo>
                  <a:cubicBezTo>
                    <a:pt x="2092" y="3007"/>
                    <a:pt x="1884" y="2409"/>
                    <a:pt x="2056" y="1802"/>
                  </a:cubicBezTo>
                  <a:cubicBezTo>
                    <a:pt x="2138" y="1413"/>
                    <a:pt x="2328" y="408"/>
                    <a:pt x="2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6624675" y="2558450"/>
              <a:ext cx="37825" cy="101000"/>
            </a:xfrm>
            <a:custGeom>
              <a:avLst/>
              <a:gdLst/>
              <a:ahLst/>
              <a:cxnLst/>
              <a:rect l="l" t="t" r="r" b="b"/>
              <a:pathLst>
                <a:path w="1513" h="4040" extrusionOk="0">
                  <a:moveTo>
                    <a:pt x="658" y="1"/>
                  </a:moveTo>
                  <a:cubicBezTo>
                    <a:pt x="641" y="1"/>
                    <a:pt x="624" y="4"/>
                    <a:pt x="607" y="10"/>
                  </a:cubicBezTo>
                  <a:cubicBezTo>
                    <a:pt x="620" y="5"/>
                    <a:pt x="633" y="3"/>
                    <a:pt x="645" y="3"/>
                  </a:cubicBezTo>
                  <a:cubicBezTo>
                    <a:pt x="677" y="3"/>
                    <a:pt x="708" y="18"/>
                    <a:pt x="734" y="37"/>
                  </a:cubicBezTo>
                  <a:cubicBezTo>
                    <a:pt x="1513" y="988"/>
                    <a:pt x="526" y="3025"/>
                    <a:pt x="1" y="3958"/>
                  </a:cubicBezTo>
                  <a:lnTo>
                    <a:pt x="146" y="4039"/>
                  </a:lnTo>
                  <a:cubicBezTo>
                    <a:pt x="318" y="3713"/>
                    <a:pt x="472" y="3378"/>
                    <a:pt x="607" y="3043"/>
                  </a:cubicBezTo>
                  <a:cubicBezTo>
                    <a:pt x="915" y="2238"/>
                    <a:pt x="1413" y="744"/>
                    <a:pt x="743" y="28"/>
                  </a:cubicBezTo>
                  <a:cubicBezTo>
                    <a:pt x="720" y="11"/>
                    <a:pt x="689" y="1"/>
                    <a:pt x="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6662700" y="2494625"/>
              <a:ext cx="16325" cy="81975"/>
            </a:xfrm>
            <a:custGeom>
              <a:avLst/>
              <a:gdLst/>
              <a:ahLst/>
              <a:cxnLst/>
              <a:rect l="l" t="t" r="r" b="b"/>
              <a:pathLst>
                <a:path w="653" h="3279" extrusionOk="0">
                  <a:moveTo>
                    <a:pt x="535" y="1"/>
                  </a:moveTo>
                  <a:cubicBezTo>
                    <a:pt x="580" y="272"/>
                    <a:pt x="626" y="553"/>
                    <a:pt x="635" y="825"/>
                  </a:cubicBezTo>
                  <a:cubicBezTo>
                    <a:pt x="553" y="1658"/>
                    <a:pt x="245" y="2454"/>
                    <a:pt x="1" y="3242"/>
                  </a:cubicBezTo>
                  <a:lnTo>
                    <a:pt x="110" y="3278"/>
                  </a:lnTo>
                  <a:cubicBezTo>
                    <a:pt x="327" y="2473"/>
                    <a:pt x="599" y="1667"/>
                    <a:pt x="653" y="825"/>
                  </a:cubicBezTo>
                  <a:cubicBezTo>
                    <a:pt x="644" y="544"/>
                    <a:pt x="590" y="272"/>
                    <a:pt x="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6559950" y="2626150"/>
              <a:ext cx="50725" cy="79700"/>
            </a:xfrm>
            <a:custGeom>
              <a:avLst/>
              <a:gdLst/>
              <a:ahLst/>
              <a:cxnLst/>
              <a:rect l="l" t="t" r="r" b="b"/>
              <a:pathLst>
                <a:path w="2029" h="3188" extrusionOk="0">
                  <a:moveTo>
                    <a:pt x="1440" y="0"/>
                  </a:moveTo>
                  <a:lnTo>
                    <a:pt x="1431" y="64"/>
                  </a:lnTo>
                  <a:cubicBezTo>
                    <a:pt x="2028" y="254"/>
                    <a:pt x="1875" y="1377"/>
                    <a:pt x="1404" y="1630"/>
                  </a:cubicBezTo>
                  <a:cubicBezTo>
                    <a:pt x="788" y="1947"/>
                    <a:pt x="362" y="2508"/>
                    <a:pt x="0" y="3079"/>
                  </a:cubicBezTo>
                  <a:lnTo>
                    <a:pt x="199" y="3188"/>
                  </a:lnTo>
                  <a:cubicBezTo>
                    <a:pt x="353" y="2907"/>
                    <a:pt x="534" y="2635"/>
                    <a:pt x="743" y="2382"/>
                  </a:cubicBezTo>
                  <a:cubicBezTo>
                    <a:pt x="951" y="2137"/>
                    <a:pt x="1186" y="1911"/>
                    <a:pt x="1467" y="1757"/>
                  </a:cubicBezTo>
                  <a:cubicBezTo>
                    <a:pt x="1639" y="1666"/>
                    <a:pt x="1739" y="1503"/>
                    <a:pt x="1811" y="1349"/>
                  </a:cubicBezTo>
                  <a:cubicBezTo>
                    <a:pt x="1992" y="906"/>
                    <a:pt x="2001" y="154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6567875" y="2645625"/>
              <a:ext cx="24700" cy="47100"/>
            </a:xfrm>
            <a:custGeom>
              <a:avLst/>
              <a:gdLst/>
              <a:ahLst/>
              <a:cxnLst/>
              <a:rect l="l" t="t" r="r" b="b"/>
              <a:pathLst>
                <a:path w="988" h="1884" extrusionOk="0">
                  <a:moveTo>
                    <a:pt x="525" y="0"/>
                  </a:moveTo>
                  <a:cubicBezTo>
                    <a:pt x="643" y="136"/>
                    <a:pt x="734" y="299"/>
                    <a:pt x="761" y="471"/>
                  </a:cubicBezTo>
                  <a:cubicBezTo>
                    <a:pt x="824" y="1005"/>
                    <a:pt x="389" y="1458"/>
                    <a:pt x="0" y="1757"/>
                  </a:cubicBezTo>
                  <a:lnTo>
                    <a:pt x="100" y="1883"/>
                  </a:lnTo>
                  <a:cubicBezTo>
                    <a:pt x="245" y="1766"/>
                    <a:pt x="362" y="1630"/>
                    <a:pt x="480" y="1485"/>
                  </a:cubicBezTo>
                  <a:cubicBezTo>
                    <a:pt x="842" y="1050"/>
                    <a:pt x="987" y="426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6532100" y="2726650"/>
              <a:ext cx="110325" cy="127425"/>
            </a:xfrm>
            <a:custGeom>
              <a:avLst/>
              <a:gdLst/>
              <a:ahLst/>
              <a:cxnLst/>
              <a:rect l="l" t="t" r="r" b="b"/>
              <a:pathLst>
                <a:path w="4413" h="5097" extrusionOk="0">
                  <a:moveTo>
                    <a:pt x="82" y="1"/>
                  </a:moveTo>
                  <a:lnTo>
                    <a:pt x="82" y="1"/>
                  </a:lnTo>
                  <a:cubicBezTo>
                    <a:pt x="19" y="779"/>
                    <a:pt x="1" y="1576"/>
                    <a:pt x="118" y="2364"/>
                  </a:cubicBezTo>
                  <a:cubicBezTo>
                    <a:pt x="263" y="3505"/>
                    <a:pt x="852" y="4881"/>
                    <a:pt x="2128" y="5071"/>
                  </a:cubicBezTo>
                  <a:cubicBezTo>
                    <a:pt x="2215" y="5088"/>
                    <a:pt x="2305" y="5097"/>
                    <a:pt x="2399" y="5097"/>
                  </a:cubicBezTo>
                  <a:cubicBezTo>
                    <a:pt x="3288" y="5097"/>
                    <a:pt x="4413" y="4347"/>
                    <a:pt x="3921" y="3405"/>
                  </a:cubicBezTo>
                  <a:cubicBezTo>
                    <a:pt x="3812" y="3242"/>
                    <a:pt x="3668" y="3106"/>
                    <a:pt x="3514" y="2998"/>
                  </a:cubicBezTo>
                  <a:lnTo>
                    <a:pt x="3514" y="2998"/>
                  </a:lnTo>
                  <a:cubicBezTo>
                    <a:pt x="4283" y="3559"/>
                    <a:pt x="4057" y="4401"/>
                    <a:pt x="3251" y="4772"/>
                  </a:cubicBezTo>
                  <a:cubicBezTo>
                    <a:pt x="2989" y="4890"/>
                    <a:pt x="2733" y="4944"/>
                    <a:pt x="2489" y="4944"/>
                  </a:cubicBezTo>
                  <a:cubicBezTo>
                    <a:pt x="1647" y="4944"/>
                    <a:pt x="954" y="4299"/>
                    <a:pt x="680" y="3414"/>
                  </a:cubicBezTo>
                  <a:cubicBezTo>
                    <a:pt x="326" y="2337"/>
                    <a:pt x="381" y="1169"/>
                    <a:pt x="526" y="46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6530600" y="2817425"/>
              <a:ext cx="59700" cy="102325"/>
            </a:xfrm>
            <a:custGeom>
              <a:avLst/>
              <a:gdLst/>
              <a:ahLst/>
              <a:cxnLst/>
              <a:rect l="l" t="t" r="r" b="b"/>
              <a:pathLst>
                <a:path w="2388" h="4093" extrusionOk="0">
                  <a:moveTo>
                    <a:pt x="1053" y="1950"/>
                  </a:moveTo>
                  <a:cubicBezTo>
                    <a:pt x="1174" y="1950"/>
                    <a:pt x="1296" y="1968"/>
                    <a:pt x="1412" y="2002"/>
                  </a:cubicBezTo>
                  <a:lnTo>
                    <a:pt x="1412" y="2002"/>
                  </a:lnTo>
                  <a:cubicBezTo>
                    <a:pt x="1431" y="2124"/>
                    <a:pt x="1438" y="2248"/>
                    <a:pt x="1428" y="2373"/>
                  </a:cubicBezTo>
                  <a:cubicBezTo>
                    <a:pt x="1373" y="2617"/>
                    <a:pt x="1210" y="2862"/>
                    <a:pt x="1020" y="3025"/>
                  </a:cubicBezTo>
                  <a:cubicBezTo>
                    <a:pt x="911" y="3121"/>
                    <a:pt x="794" y="3162"/>
                    <a:pt x="682" y="3162"/>
                  </a:cubicBezTo>
                  <a:cubicBezTo>
                    <a:pt x="311" y="3162"/>
                    <a:pt x="0" y="2710"/>
                    <a:pt x="251" y="2327"/>
                  </a:cubicBezTo>
                  <a:cubicBezTo>
                    <a:pt x="438" y="2067"/>
                    <a:pt x="744" y="1950"/>
                    <a:pt x="1053" y="1950"/>
                  </a:cubicBezTo>
                  <a:close/>
                  <a:moveTo>
                    <a:pt x="794" y="0"/>
                  </a:moveTo>
                  <a:lnTo>
                    <a:pt x="649" y="82"/>
                  </a:lnTo>
                  <a:cubicBezTo>
                    <a:pt x="821" y="408"/>
                    <a:pt x="984" y="734"/>
                    <a:pt x="1120" y="1069"/>
                  </a:cubicBezTo>
                  <a:cubicBezTo>
                    <a:pt x="1223" y="1348"/>
                    <a:pt x="1342" y="1635"/>
                    <a:pt x="1399" y="1930"/>
                  </a:cubicBezTo>
                  <a:lnTo>
                    <a:pt x="1399" y="1930"/>
                  </a:lnTo>
                  <a:cubicBezTo>
                    <a:pt x="1286" y="1900"/>
                    <a:pt x="1166" y="1885"/>
                    <a:pt x="1047" y="1885"/>
                  </a:cubicBezTo>
                  <a:cubicBezTo>
                    <a:pt x="604" y="1885"/>
                    <a:pt x="166" y="2095"/>
                    <a:pt x="79" y="2554"/>
                  </a:cubicBezTo>
                  <a:cubicBezTo>
                    <a:pt x="42" y="2853"/>
                    <a:pt x="233" y="3169"/>
                    <a:pt x="531" y="3251"/>
                  </a:cubicBezTo>
                  <a:cubicBezTo>
                    <a:pt x="578" y="3263"/>
                    <a:pt x="624" y="3268"/>
                    <a:pt x="670" y="3268"/>
                  </a:cubicBezTo>
                  <a:cubicBezTo>
                    <a:pt x="1186" y="3268"/>
                    <a:pt x="1638" y="2559"/>
                    <a:pt x="1555" y="2101"/>
                  </a:cubicBezTo>
                  <a:cubicBezTo>
                    <a:pt x="1552" y="2084"/>
                    <a:pt x="1550" y="2067"/>
                    <a:pt x="1547" y="2050"/>
                  </a:cubicBezTo>
                  <a:lnTo>
                    <a:pt x="1547" y="2050"/>
                  </a:lnTo>
                  <a:cubicBezTo>
                    <a:pt x="1600" y="2073"/>
                    <a:pt x="1651" y="2099"/>
                    <a:pt x="1699" y="2128"/>
                  </a:cubicBezTo>
                  <a:cubicBezTo>
                    <a:pt x="2388" y="2499"/>
                    <a:pt x="2342" y="3432"/>
                    <a:pt x="2179" y="4093"/>
                  </a:cubicBezTo>
                  <a:cubicBezTo>
                    <a:pt x="2279" y="3740"/>
                    <a:pt x="2324" y="3369"/>
                    <a:pt x="2288" y="3006"/>
                  </a:cubicBezTo>
                  <a:cubicBezTo>
                    <a:pt x="2252" y="2635"/>
                    <a:pt x="2071" y="2255"/>
                    <a:pt x="1736" y="2074"/>
                  </a:cubicBezTo>
                  <a:cubicBezTo>
                    <a:pt x="1674" y="2034"/>
                    <a:pt x="1607" y="2001"/>
                    <a:pt x="1535" y="1973"/>
                  </a:cubicBezTo>
                  <a:lnTo>
                    <a:pt x="1535" y="1973"/>
                  </a:lnTo>
                  <a:cubicBezTo>
                    <a:pt x="1418" y="1272"/>
                    <a:pt x="1110" y="633"/>
                    <a:pt x="794" y="9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6580550" y="2722425"/>
              <a:ext cx="101425" cy="59700"/>
            </a:xfrm>
            <a:custGeom>
              <a:avLst/>
              <a:gdLst/>
              <a:ahLst/>
              <a:cxnLst/>
              <a:rect l="l" t="t" r="r" b="b"/>
              <a:pathLst>
                <a:path w="4057" h="2388" extrusionOk="0">
                  <a:moveTo>
                    <a:pt x="1016" y="1"/>
                  </a:moveTo>
                  <a:cubicBezTo>
                    <a:pt x="679" y="1"/>
                    <a:pt x="341" y="11"/>
                    <a:pt x="0" y="25"/>
                  </a:cubicBezTo>
                  <a:lnTo>
                    <a:pt x="45" y="468"/>
                  </a:lnTo>
                  <a:cubicBezTo>
                    <a:pt x="641" y="401"/>
                    <a:pt x="1253" y="338"/>
                    <a:pt x="1858" y="338"/>
                  </a:cubicBezTo>
                  <a:cubicBezTo>
                    <a:pt x="2147" y="338"/>
                    <a:pt x="2433" y="352"/>
                    <a:pt x="2717" y="387"/>
                  </a:cubicBezTo>
                  <a:cubicBezTo>
                    <a:pt x="3396" y="432"/>
                    <a:pt x="3848" y="1066"/>
                    <a:pt x="3921" y="1709"/>
                  </a:cubicBezTo>
                  <a:cubicBezTo>
                    <a:pt x="3957" y="1935"/>
                    <a:pt x="3948" y="2162"/>
                    <a:pt x="3984" y="2388"/>
                  </a:cubicBezTo>
                  <a:cubicBezTo>
                    <a:pt x="3966" y="2270"/>
                    <a:pt x="3984" y="2162"/>
                    <a:pt x="3984" y="2044"/>
                  </a:cubicBezTo>
                  <a:cubicBezTo>
                    <a:pt x="4057" y="1211"/>
                    <a:pt x="3676" y="287"/>
                    <a:pt x="2762" y="142"/>
                  </a:cubicBezTo>
                  <a:cubicBezTo>
                    <a:pt x="2182" y="33"/>
                    <a:pt x="1601" y="1"/>
                    <a:pt x="1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6591625" y="2684550"/>
              <a:ext cx="77675" cy="41675"/>
            </a:xfrm>
            <a:custGeom>
              <a:avLst/>
              <a:gdLst/>
              <a:ahLst/>
              <a:cxnLst/>
              <a:rect l="l" t="t" r="r" b="b"/>
              <a:pathLst>
                <a:path w="3107" h="1667" extrusionOk="0">
                  <a:moveTo>
                    <a:pt x="3107" y="0"/>
                  </a:moveTo>
                  <a:cubicBezTo>
                    <a:pt x="3043" y="136"/>
                    <a:pt x="2962" y="272"/>
                    <a:pt x="2889" y="408"/>
                  </a:cubicBezTo>
                  <a:cubicBezTo>
                    <a:pt x="2826" y="526"/>
                    <a:pt x="2753" y="652"/>
                    <a:pt x="2681" y="761"/>
                  </a:cubicBezTo>
                  <a:cubicBezTo>
                    <a:pt x="2590" y="888"/>
                    <a:pt x="2437" y="951"/>
                    <a:pt x="2283" y="1005"/>
                  </a:cubicBezTo>
                  <a:cubicBezTo>
                    <a:pt x="1549" y="1223"/>
                    <a:pt x="761" y="1223"/>
                    <a:pt x="1" y="1223"/>
                  </a:cubicBezTo>
                  <a:lnTo>
                    <a:pt x="10" y="1666"/>
                  </a:lnTo>
                  <a:cubicBezTo>
                    <a:pt x="671" y="1594"/>
                    <a:pt x="2563" y="1440"/>
                    <a:pt x="2826" y="770"/>
                  </a:cubicBezTo>
                  <a:cubicBezTo>
                    <a:pt x="2935" y="517"/>
                    <a:pt x="3025" y="254"/>
                    <a:pt x="3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6598650" y="2817600"/>
              <a:ext cx="84225" cy="36525"/>
            </a:xfrm>
            <a:custGeom>
              <a:avLst/>
              <a:gdLst/>
              <a:ahLst/>
              <a:cxnLst/>
              <a:rect l="l" t="t" r="r" b="b"/>
              <a:pathLst>
                <a:path w="3369" h="1461" extrusionOk="0">
                  <a:moveTo>
                    <a:pt x="3024" y="1"/>
                  </a:moveTo>
                  <a:cubicBezTo>
                    <a:pt x="2944" y="1"/>
                    <a:pt x="2862" y="27"/>
                    <a:pt x="2798" y="75"/>
                  </a:cubicBezTo>
                  <a:cubicBezTo>
                    <a:pt x="2518" y="283"/>
                    <a:pt x="2228" y="473"/>
                    <a:pt x="1929" y="636"/>
                  </a:cubicBezTo>
                  <a:cubicBezTo>
                    <a:pt x="1323" y="953"/>
                    <a:pt x="671" y="1207"/>
                    <a:pt x="1" y="1342"/>
                  </a:cubicBezTo>
                  <a:lnTo>
                    <a:pt x="19" y="1460"/>
                  </a:lnTo>
                  <a:cubicBezTo>
                    <a:pt x="698" y="1297"/>
                    <a:pt x="1350" y="1035"/>
                    <a:pt x="1956" y="691"/>
                  </a:cubicBezTo>
                  <a:cubicBezTo>
                    <a:pt x="2264" y="528"/>
                    <a:pt x="2554" y="328"/>
                    <a:pt x="2826" y="111"/>
                  </a:cubicBezTo>
                  <a:cubicBezTo>
                    <a:pt x="2886" y="64"/>
                    <a:pt x="2966" y="35"/>
                    <a:pt x="3043" y="35"/>
                  </a:cubicBezTo>
                  <a:cubicBezTo>
                    <a:pt x="3128" y="35"/>
                    <a:pt x="3208" y="71"/>
                    <a:pt x="3251" y="156"/>
                  </a:cubicBezTo>
                  <a:cubicBezTo>
                    <a:pt x="3351" y="319"/>
                    <a:pt x="3215" y="500"/>
                    <a:pt x="3061" y="555"/>
                  </a:cubicBezTo>
                  <a:cubicBezTo>
                    <a:pt x="3224" y="500"/>
                    <a:pt x="3369" y="319"/>
                    <a:pt x="3278" y="147"/>
                  </a:cubicBezTo>
                  <a:cubicBezTo>
                    <a:pt x="3227" y="45"/>
                    <a:pt x="3127" y="1"/>
                    <a:pt x="3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6617900" y="2726425"/>
              <a:ext cx="55475" cy="56575"/>
            </a:xfrm>
            <a:custGeom>
              <a:avLst/>
              <a:gdLst/>
              <a:ahLst/>
              <a:cxnLst/>
              <a:rect l="l" t="t" r="r" b="b"/>
              <a:pathLst>
                <a:path w="2219" h="2263" extrusionOk="0">
                  <a:moveTo>
                    <a:pt x="1413" y="0"/>
                  </a:moveTo>
                  <a:lnTo>
                    <a:pt x="1241" y="145"/>
                  </a:lnTo>
                  <a:cubicBezTo>
                    <a:pt x="1485" y="453"/>
                    <a:pt x="1711" y="815"/>
                    <a:pt x="1811" y="1205"/>
                  </a:cubicBezTo>
                  <a:cubicBezTo>
                    <a:pt x="1990" y="1797"/>
                    <a:pt x="1513" y="2147"/>
                    <a:pt x="995" y="2147"/>
                  </a:cubicBezTo>
                  <a:cubicBezTo>
                    <a:pt x="911" y="2147"/>
                    <a:pt x="826" y="2138"/>
                    <a:pt x="743" y="2119"/>
                  </a:cubicBezTo>
                  <a:cubicBezTo>
                    <a:pt x="353" y="2020"/>
                    <a:pt x="18" y="1657"/>
                    <a:pt x="45" y="1241"/>
                  </a:cubicBezTo>
                  <a:cubicBezTo>
                    <a:pt x="45" y="1051"/>
                    <a:pt x="82" y="761"/>
                    <a:pt x="326" y="752"/>
                  </a:cubicBezTo>
                  <a:cubicBezTo>
                    <a:pt x="73" y="752"/>
                    <a:pt x="18" y="1042"/>
                    <a:pt x="18" y="1241"/>
                  </a:cubicBezTo>
                  <a:cubicBezTo>
                    <a:pt x="0" y="1449"/>
                    <a:pt x="45" y="1676"/>
                    <a:pt x="190" y="1848"/>
                  </a:cubicBezTo>
                  <a:cubicBezTo>
                    <a:pt x="390" y="2120"/>
                    <a:pt x="727" y="2263"/>
                    <a:pt x="1061" y="2263"/>
                  </a:cubicBezTo>
                  <a:cubicBezTo>
                    <a:pt x="1393" y="2263"/>
                    <a:pt x="1721" y="2123"/>
                    <a:pt x="1911" y="1829"/>
                  </a:cubicBezTo>
                  <a:cubicBezTo>
                    <a:pt x="2219" y="1223"/>
                    <a:pt x="1757" y="498"/>
                    <a:pt x="1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46962"/>
          </p15:clr>
        </p15:guide>
        <p15:guide id="6" orient="horz" pos="162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328015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7"/>
          <p:cNvSpPr txBox="1">
            <a:spLocks noGrp="1"/>
          </p:cNvSpPr>
          <p:nvPr>
            <p:ph type="ctrTitle"/>
          </p:nvPr>
        </p:nvSpPr>
        <p:spPr>
          <a:xfrm>
            <a:off x="1229532" y="1070904"/>
            <a:ext cx="4785800" cy="8063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Varicose veins       seminar</a:t>
            </a:r>
            <a:endParaRPr dirty="0"/>
          </a:p>
        </p:txBody>
      </p:sp>
      <p:sp>
        <p:nvSpPr>
          <p:cNvPr id="512" name="Google Shape;512;p27"/>
          <p:cNvSpPr txBox="1">
            <a:spLocks noGrp="1"/>
          </p:cNvSpPr>
          <p:nvPr>
            <p:ph type="subTitle" idx="1"/>
          </p:nvPr>
        </p:nvSpPr>
        <p:spPr>
          <a:xfrm>
            <a:off x="235417" y="2284012"/>
            <a:ext cx="3810000" cy="2315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7030A0"/>
                </a:solidFill>
                <a:latin typeface="Bauhaus 93" panose="04030905020B02020C02" pitchFamily="82" charset="0"/>
              </a:rPr>
              <a:t>* </a:t>
            </a:r>
            <a:r>
              <a:rPr lang="en-US" sz="2000" b="1" dirty="0">
                <a:solidFill>
                  <a:srgbClr val="7030A0"/>
                </a:solidFill>
                <a:latin typeface="+mn-lt"/>
              </a:rPr>
              <a:t>Done by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7030A0"/>
              </a:solidFill>
              <a:latin typeface="Bauhaus 93" panose="04030905020B02020C02" pitchFamily="8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* </a:t>
            </a:r>
            <a:r>
              <a:rPr lang="en-US" sz="2000" b="1" dirty="0" err="1">
                <a:solidFill>
                  <a:srgbClr val="7030A0"/>
                </a:solidFill>
                <a:latin typeface="Bierstadt" panose="020B0004020202020204" pitchFamily="34" charset="0"/>
              </a:rPr>
              <a:t>Teeba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  Ziad  </a:t>
            </a:r>
            <a:r>
              <a:rPr lang="en-US" sz="2000" b="1" dirty="0" err="1">
                <a:solidFill>
                  <a:srgbClr val="7030A0"/>
                </a:solidFill>
                <a:latin typeface="Bierstadt" panose="020B0004020202020204" pitchFamily="34" charset="0"/>
              </a:rPr>
              <a:t>Al_Tarawneh</a:t>
            </a:r>
            <a:endParaRPr lang="en-US" sz="2000" b="1" dirty="0">
              <a:solidFill>
                <a:srgbClr val="7030A0"/>
              </a:solidFill>
              <a:latin typeface="Bierstadt" panose="020B0004020202020204" pitchFamily="34" charset="0"/>
            </a:endParaRPr>
          </a:p>
          <a:p>
            <a:pPr marL="0" indent="0"/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* </a:t>
            </a:r>
            <a:r>
              <a:rPr lang="en-US" sz="2000" b="1" dirty="0" err="1">
                <a:solidFill>
                  <a:srgbClr val="7030A0"/>
                </a:solidFill>
                <a:latin typeface="Bierstadt" panose="020B0004020202020204" pitchFamily="34" charset="0"/>
              </a:rPr>
              <a:t>Hebah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Bierstadt" panose="020B0004020202020204" pitchFamily="34" charset="0"/>
              </a:rPr>
              <a:t>Abdelilah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Bierstadt" panose="020B0004020202020204" pitchFamily="34" charset="0"/>
              </a:rPr>
              <a:t>Al_Shbatat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Bierstadt" panose="020B0004020202020204" pitchFamily="34" charset="0"/>
              </a:rPr>
              <a:t>* 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Tasneem  </a:t>
            </a:r>
            <a:r>
              <a:rPr lang="en-US" sz="2000" b="1" dirty="0" err="1">
                <a:solidFill>
                  <a:srgbClr val="7030A0"/>
                </a:solidFill>
                <a:latin typeface="Bierstadt" panose="020B0004020202020204" pitchFamily="34" charset="0"/>
              </a:rPr>
              <a:t>Al_Sarayreh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Bierstadt" panose="020B0004020202020204" pitchFamily="34" charset="0"/>
              </a:rPr>
              <a:t>* </a:t>
            </a:r>
            <a:r>
              <a:rPr lang="en-US" sz="2000" b="1" dirty="0">
                <a:solidFill>
                  <a:srgbClr val="7030A0"/>
                </a:solidFill>
                <a:latin typeface="Bierstadt" panose="020B0004020202020204" pitchFamily="34" charset="0"/>
              </a:rPr>
              <a:t>Farah  Nidal  Salah</a:t>
            </a:r>
            <a:endParaRPr sz="2000" b="1" dirty="0">
              <a:solidFill>
                <a:srgbClr val="7030A0"/>
              </a:solidFill>
              <a:latin typeface="Bierstadt" panose="020B0004020202020204" pitchFamily="34" charset="0"/>
            </a:endParaRPr>
          </a:p>
        </p:txBody>
      </p:sp>
      <p:grpSp>
        <p:nvGrpSpPr>
          <p:cNvPr id="513" name="Google Shape;513;p27"/>
          <p:cNvGrpSpPr/>
          <p:nvPr/>
        </p:nvGrpSpPr>
        <p:grpSpPr>
          <a:xfrm>
            <a:off x="5029200" y="690685"/>
            <a:ext cx="2895600" cy="4195621"/>
            <a:chOff x="5941964" y="535011"/>
            <a:chExt cx="2525997" cy="6021208"/>
          </a:xfrm>
        </p:grpSpPr>
        <p:sp>
          <p:nvSpPr>
            <p:cNvPr id="514" name="Google Shape;514;p27"/>
            <p:cNvSpPr/>
            <p:nvPr/>
          </p:nvSpPr>
          <p:spPr>
            <a:xfrm>
              <a:off x="5941964" y="535011"/>
              <a:ext cx="2525997" cy="6021208"/>
            </a:xfrm>
            <a:custGeom>
              <a:avLst/>
              <a:gdLst/>
              <a:ahLst/>
              <a:cxnLst/>
              <a:rect l="l" t="t" r="r" b="b"/>
              <a:pathLst>
                <a:path w="20373" h="48564" extrusionOk="0">
                  <a:moveTo>
                    <a:pt x="9987" y="1"/>
                  </a:moveTo>
                  <a:cubicBezTo>
                    <a:pt x="9924" y="19"/>
                    <a:pt x="9372" y="146"/>
                    <a:pt x="9191" y="200"/>
                  </a:cubicBezTo>
                  <a:cubicBezTo>
                    <a:pt x="8892" y="300"/>
                    <a:pt x="8638" y="499"/>
                    <a:pt x="8412" y="734"/>
                  </a:cubicBezTo>
                  <a:cubicBezTo>
                    <a:pt x="7823" y="1359"/>
                    <a:pt x="7543" y="2228"/>
                    <a:pt x="7624" y="3088"/>
                  </a:cubicBezTo>
                  <a:lnTo>
                    <a:pt x="7715" y="4012"/>
                  </a:lnTo>
                  <a:cubicBezTo>
                    <a:pt x="7715" y="4048"/>
                    <a:pt x="7688" y="4075"/>
                    <a:pt x="7651" y="4075"/>
                  </a:cubicBezTo>
                  <a:cubicBezTo>
                    <a:pt x="7525" y="4075"/>
                    <a:pt x="7371" y="4130"/>
                    <a:pt x="7289" y="4356"/>
                  </a:cubicBezTo>
                  <a:cubicBezTo>
                    <a:pt x="7181" y="4655"/>
                    <a:pt x="7235" y="5107"/>
                    <a:pt x="7307" y="5452"/>
                  </a:cubicBezTo>
                  <a:cubicBezTo>
                    <a:pt x="7353" y="5705"/>
                    <a:pt x="7516" y="5913"/>
                    <a:pt x="7742" y="6040"/>
                  </a:cubicBezTo>
                  <a:cubicBezTo>
                    <a:pt x="7751" y="6049"/>
                    <a:pt x="7760" y="6067"/>
                    <a:pt x="7769" y="6085"/>
                  </a:cubicBezTo>
                  <a:lnTo>
                    <a:pt x="7932" y="6728"/>
                  </a:lnTo>
                  <a:cubicBezTo>
                    <a:pt x="8032" y="7127"/>
                    <a:pt x="8303" y="7462"/>
                    <a:pt x="8684" y="7634"/>
                  </a:cubicBezTo>
                  <a:cubicBezTo>
                    <a:pt x="8711" y="7643"/>
                    <a:pt x="8720" y="7670"/>
                    <a:pt x="8720" y="7697"/>
                  </a:cubicBezTo>
                  <a:lnTo>
                    <a:pt x="8720" y="8494"/>
                  </a:lnTo>
                  <a:cubicBezTo>
                    <a:pt x="8720" y="8865"/>
                    <a:pt x="8503" y="9191"/>
                    <a:pt x="8168" y="9327"/>
                  </a:cubicBezTo>
                  <a:cubicBezTo>
                    <a:pt x="7470" y="9617"/>
                    <a:pt x="6302" y="9617"/>
                    <a:pt x="5134" y="10232"/>
                  </a:cubicBezTo>
                  <a:cubicBezTo>
                    <a:pt x="5125" y="10232"/>
                    <a:pt x="5125" y="10241"/>
                    <a:pt x="5125" y="10241"/>
                  </a:cubicBezTo>
                  <a:cubicBezTo>
                    <a:pt x="2816" y="11147"/>
                    <a:pt x="5279" y="16281"/>
                    <a:pt x="2825" y="20980"/>
                  </a:cubicBezTo>
                  <a:cubicBezTo>
                    <a:pt x="2825" y="20989"/>
                    <a:pt x="2825" y="20998"/>
                    <a:pt x="2825" y="20998"/>
                  </a:cubicBezTo>
                  <a:cubicBezTo>
                    <a:pt x="2047" y="24339"/>
                    <a:pt x="3251" y="25199"/>
                    <a:pt x="28" y="27979"/>
                  </a:cubicBezTo>
                  <a:cubicBezTo>
                    <a:pt x="9" y="27997"/>
                    <a:pt x="0" y="28024"/>
                    <a:pt x="9" y="28051"/>
                  </a:cubicBezTo>
                  <a:cubicBezTo>
                    <a:pt x="64" y="28198"/>
                    <a:pt x="155" y="28255"/>
                    <a:pt x="263" y="28255"/>
                  </a:cubicBezTo>
                  <a:cubicBezTo>
                    <a:pt x="460" y="28255"/>
                    <a:pt x="712" y="28064"/>
                    <a:pt x="888" y="27888"/>
                  </a:cubicBezTo>
                  <a:cubicBezTo>
                    <a:pt x="901" y="27876"/>
                    <a:pt x="915" y="27870"/>
                    <a:pt x="930" y="27870"/>
                  </a:cubicBezTo>
                  <a:cubicBezTo>
                    <a:pt x="967" y="27870"/>
                    <a:pt x="1000" y="27906"/>
                    <a:pt x="987" y="27952"/>
                  </a:cubicBezTo>
                  <a:cubicBezTo>
                    <a:pt x="815" y="28595"/>
                    <a:pt x="526" y="29817"/>
                    <a:pt x="634" y="30152"/>
                  </a:cubicBezTo>
                  <a:cubicBezTo>
                    <a:pt x="634" y="30161"/>
                    <a:pt x="643" y="30170"/>
                    <a:pt x="643" y="30179"/>
                  </a:cubicBezTo>
                  <a:cubicBezTo>
                    <a:pt x="811" y="30399"/>
                    <a:pt x="1132" y="30624"/>
                    <a:pt x="1425" y="30624"/>
                  </a:cubicBezTo>
                  <a:cubicBezTo>
                    <a:pt x="1641" y="30624"/>
                    <a:pt x="1841" y="30503"/>
                    <a:pt x="1956" y="30170"/>
                  </a:cubicBezTo>
                  <a:cubicBezTo>
                    <a:pt x="2092" y="29817"/>
                    <a:pt x="2681" y="30107"/>
                    <a:pt x="2762" y="29428"/>
                  </a:cubicBezTo>
                  <a:cubicBezTo>
                    <a:pt x="2762" y="29428"/>
                    <a:pt x="2762" y="29419"/>
                    <a:pt x="2771" y="29419"/>
                  </a:cubicBezTo>
                  <a:cubicBezTo>
                    <a:pt x="3025" y="28549"/>
                    <a:pt x="3396" y="27354"/>
                    <a:pt x="3260" y="26476"/>
                  </a:cubicBezTo>
                  <a:lnTo>
                    <a:pt x="3260" y="26449"/>
                  </a:lnTo>
                  <a:cubicBezTo>
                    <a:pt x="3649" y="24484"/>
                    <a:pt x="5795" y="20926"/>
                    <a:pt x="5850" y="19567"/>
                  </a:cubicBezTo>
                  <a:cubicBezTo>
                    <a:pt x="5850" y="18599"/>
                    <a:pt x="6212" y="17123"/>
                    <a:pt x="6420" y="15810"/>
                  </a:cubicBezTo>
                  <a:cubicBezTo>
                    <a:pt x="6425" y="15774"/>
                    <a:pt x="6452" y="15755"/>
                    <a:pt x="6480" y="15755"/>
                  </a:cubicBezTo>
                  <a:cubicBezTo>
                    <a:pt x="6508" y="15755"/>
                    <a:pt x="6538" y="15774"/>
                    <a:pt x="6547" y="15810"/>
                  </a:cubicBezTo>
                  <a:cubicBezTo>
                    <a:pt x="6710" y="16570"/>
                    <a:pt x="6483" y="17485"/>
                    <a:pt x="6483" y="18553"/>
                  </a:cubicBezTo>
                  <a:cubicBezTo>
                    <a:pt x="6366" y="20056"/>
                    <a:pt x="6864" y="21116"/>
                    <a:pt x="6483" y="22166"/>
                  </a:cubicBezTo>
                  <a:cubicBezTo>
                    <a:pt x="6483" y="22166"/>
                    <a:pt x="6483" y="22175"/>
                    <a:pt x="6483" y="22175"/>
                  </a:cubicBezTo>
                  <a:cubicBezTo>
                    <a:pt x="5361" y="24683"/>
                    <a:pt x="5506" y="29790"/>
                    <a:pt x="6438" y="33547"/>
                  </a:cubicBezTo>
                  <a:cubicBezTo>
                    <a:pt x="7425" y="36617"/>
                    <a:pt x="4962" y="34942"/>
                    <a:pt x="7108" y="43453"/>
                  </a:cubicBezTo>
                  <a:cubicBezTo>
                    <a:pt x="7742" y="44929"/>
                    <a:pt x="2762" y="47926"/>
                    <a:pt x="7280" y="48560"/>
                  </a:cubicBezTo>
                  <a:cubicBezTo>
                    <a:pt x="7285" y="48562"/>
                    <a:pt x="7291" y="48563"/>
                    <a:pt x="7296" y="48563"/>
                  </a:cubicBezTo>
                  <a:cubicBezTo>
                    <a:pt x="7312" y="48563"/>
                    <a:pt x="7328" y="48555"/>
                    <a:pt x="7335" y="48542"/>
                  </a:cubicBezTo>
                  <a:cubicBezTo>
                    <a:pt x="9173" y="46387"/>
                    <a:pt x="7796" y="43815"/>
                    <a:pt x="9010" y="40257"/>
                  </a:cubicBezTo>
                  <a:cubicBezTo>
                    <a:pt x="9109" y="39949"/>
                    <a:pt x="9173" y="39632"/>
                    <a:pt x="9191" y="39315"/>
                  </a:cubicBezTo>
                  <a:cubicBezTo>
                    <a:pt x="9308" y="37124"/>
                    <a:pt x="8738" y="36572"/>
                    <a:pt x="9435" y="34435"/>
                  </a:cubicBezTo>
                  <a:cubicBezTo>
                    <a:pt x="9435" y="34435"/>
                    <a:pt x="9444" y="34426"/>
                    <a:pt x="9444" y="34426"/>
                  </a:cubicBezTo>
                  <a:cubicBezTo>
                    <a:pt x="9625" y="33058"/>
                    <a:pt x="9435" y="30161"/>
                    <a:pt x="10160" y="28586"/>
                  </a:cubicBezTo>
                  <a:lnTo>
                    <a:pt x="10205" y="28586"/>
                  </a:lnTo>
                  <a:cubicBezTo>
                    <a:pt x="10938" y="30161"/>
                    <a:pt x="10748" y="33058"/>
                    <a:pt x="10929" y="34426"/>
                  </a:cubicBezTo>
                  <a:cubicBezTo>
                    <a:pt x="10929" y="34426"/>
                    <a:pt x="10929" y="34435"/>
                    <a:pt x="10929" y="34435"/>
                  </a:cubicBezTo>
                  <a:cubicBezTo>
                    <a:pt x="11626" y="36572"/>
                    <a:pt x="11056" y="37124"/>
                    <a:pt x="11174" y="39315"/>
                  </a:cubicBezTo>
                  <a:cubicBezTo>
                    <a:pt x="11192" y="39632"/>
                    <a:pt x="11264" y="39949"/>
                    <a:pt x="11364" y="40257"/>
                  </a:cubicBezTo>
                  <a:cubicBezTo>
                    <a:pt x="12577" y="43806"/>
                    <a:pt x="11201" y="46387"/>
                    <a:pt x="13039" y="48542"/>
                  </a:cubicBezTo>
                  <a:cubicBezTo>
                    <a:pt x="13045" y="48555"/>
                    <a:pt x="13062" y="48563"/>
                    <a:pt x="13077" y="48563"/>
                  </a:cubicBezTo>
                  <a:cubicBezTo>
                    <a:pt x="13083" y="48563"/>
                    <a:pt x="13088" y="48562"/>
                    <a:pt x="13093" y="48560"/>
                  </a:cubicBezTo>
                  <a:cubicBezTo>
                    <a:pt x="17611" y="47926"/>
                    <a:pt x="12631" y="44929"/>
                    <a:pt x="13256" y="43453"/>
                  </a:cubicBezTo>
                  <a:cubicBezTo>
                    <a:pt x="15411" y="34942"/>
                    <a:pt x="12939" y="36617"/>
                    <a:pt x="13935" y="33547"/>
                  </a:cubicBezTo>
                  <a:cubicBezTo>
                    <a:pt x="14868" y="29790"/>
                    <a:pt x="15004" y="24683"/>
                    <a:pt x="13890" y="22175"/>
                  </a:cubicBezTo>
                  <a:cubicBezTo>
                    <a:pt x="13890" y="22175"/>
                    <a:pt x="13890" y="22175"/>
                    <a:pt x="13890" y="22166"/>
                  </a:cubicBezTo>
                  <a:cubicBezTo>
                    <a:pt x="13510" y="21116"/>
                    <a:pt x="14008" y="20056"/>
                    <a:pt x="13890" y="18553"/>
                  </a:cubicBezTo>
                  <a:cubicBezTo>
                    <a:pt x="13890" y="17485"/>
                    <a:pt x="13664" y="16570"/>
                    <a:pt x="13827" y="15810"/>
                  </a:cubicBezTo>
                  <a:cubicBezTo>
                    <a:pt x="13836" y="15774"/>
                    <a:pt x="13865" y="15755"/>
                    <a:pt x="13893" y="15755"/>
                  </a:cubicBezTo>
                  <a:cubicBezTo>
                    <a:pt x="13922" y="15755"/>
                    <a:pt x="13949" y="15774"/>
                    <a:pt x="13953" y="15810"/>
                  </a:cubicBezTo>
                  <a:cubicBezTo>
                    <a:pt x="14162" y="17123"/>
                    <a:pt x="14524" y="18599"/>
                    <a:pt x="14524" y="19567"/>
                  </a:cubicBezTo>
                  <a:cubicBezTo>
                    <a:pt x="14578" y="20926"/>
                    <a:pt x="16724" y="24484"/>
                    <a:pt x="17104" y="26449"/>
                  </a:cubicBezTo>
                  <a:cubicBezTo>
                    <a:pt x="17113" y="26458"/>
                    <a:pt x="17113" y="26467"/>
                    <a:pt x="17104" y="26476"/>
                  </a:cubicBezTo>
                  <a:cubicBezTo>
                    <a:pt x="16978" y="27354"/>
                    <a:pt x="17340" y="28549"/>
                    <a:pt x="17602" y="29419"/>
                  </a:cubicBezTo>
                  <a:cubicBezTo>
                    <a:pt x="17602" y="29419"/>
                    <a:pt x="17602" y="29428"/>
                    <a:pt x="17602" y="29428"/>
                  </a:cubicBezTo>
                  <a:cubicBezTo>
                    <a:pt x="17693" y="30107"/>
                    <a:pt x="18281" y="29817"/>
                    <a:pt x="18417" y="30170"/>
                  </a:cubicBezTo>
                  <a:cubicBezTo>
                    <a:pt x="18532" y="30503"/>
                    <a:pt x="18731" y="30624"/>
                    <a:pt x="18944" y="30624"/>
                  </a:cubicBezTo>
                  <a:cubicBezTo>
                    <a:pt x="19236" y="30624"/>
                    <a:pt x="19554" y="30399"/>
                    <a:pt x="19721" y="30179"/>
                  </a:cubicBezTo>
                  <a:cubicBezTo>
                    <a:pt x="19730" y="30170"/>
                    <a:pt x="19730" y="30161"/>
                    <a:pt x="19739" y="30152"/>
                  </a:cubicBezTo>
                  <a:cubicBezTo>
                    <a:pt x="19848" y="29817"/>
                    <a:pt x="19558" y="28595"/>
                    <a:pt x="19377" y="27952"/>
                  </a:cubicBezTo>
                  <a:cubicBezTo>
                    <a:pt x="19364" y="27906"/>
                    <a:pt x="19402" y="27870"/>
                    <a:pt x="19442" y="27870"/>
                  </a:cubicBezTo>
                  <a:cubicBezTo>
                    <a:pt x="19457" y="27870"/>
                    <a:pt x="19473" y="27876"/>
                    <a:pt x="19486" y="27888"/>
                  </a:cubicBezTo>
                  <a:cubicBezTo>
                    <a:pt x="19661" y="28064"/>
                    <a:pt x="19913" y="28255"/>
                    <a:pt x="20110" y="28255"/>
                  </a:cubicBezTo>
                  <a:cubicBezTo>
                    <a:pt x="20218" y="28255"/>
                    <a:pt x="20310" y="28198"/>
                    <a:pt x="20364" y="28051"/>
                  </a:cubicBezTo>
                  <a:cubicBezTo>
                    <a:pt x="20373" y="28024"/>
                    <a:pt x="20364" y="27997"/>
                    <a:pt x="20346" y="27979"/>
                  </a:cubicBezTo>
                  <a:cubicBezTo>
                    <a:pt x="17113" y="25190"/>
                    <a:pt x="18318" y="24339"/>
                    <a:pt x="17548" y="20998"/>
                  </a:cubicBezTo>
                  <a:cubicBezTo>
                    <a:pt x="17548" y="20989"/>
                    <a:pt x="17548" y="20989"/>
                    <a:pt x="17539" y="20980"/>
                  </a:cubicBezTo>
                  <a:lnTo>
                    <a:pt x="17548" y="20980"/>
                  </a:lnTo>
                  <a:cubicBezTo>
                    <a:pt x="15094" y="16272"/>
                    <a:pt x="17557" y="11147"/>
                    <a:pt x="15248" y="10241"/>
                  </a:cubicBezTo>
                  <a:cubicBezTo>
                    <a:pt x="15239" y="10241"/>
                    <a:pt x="15239" y="10241"/>
                    <a:pt x="15239" y="10232"/>
                  </a:cubicBezTo>
                  <a:cubicBezTo>
                    <a:pt x="14062" y="9617"/>
                    <a:pt x="12903" y="9617"/>
                    <a:pt x="12206" y="9327"/>
                  </a:cubicBezTo>
                  <a:cubicBezTo>
                    <a:pt x="11871" y="9191"/>
                    <a:pt x="11654" y="8865"/>
                    <a:pt x="11654" y="8494"/>
                  </a:cubicBezTo>
                  <a:lnTo>
                    <a:pt x="11654" y="7697"/>
                  </a:lnTo>
                  <a:cubicBezTo>
                    <a:pt x="11654" y="7670"/>
                    <a:pt x="11663" y="7643"/>
                    <a:pt x="11690" y="7634"/>
                  </a:cubicBezTo>
                  <a:cubicBezTo>
                    <a:pt x="12061" y="7462"/>
                    <a:pt x="12342" y="7127"/>
                    <a:pt x="12441" y="6728"/>
                  </a:cubicBezTo>
                  <a:lnTo>
                    <a:pt x="12604" y="6085"/>
                  </a:lnTo>
                  <a:cubicBezTo>
                    <a:pt x="12604" y="6067"/>
                    <a:pt x="12622" y="6049"/>
                    <a:pt x="12631" y="6040"/>
                  </a:cubicBezTo>
                  <a:cubicBezTo>
                    <a:pt x="12858" y="5913"/>
                    <a:pt x="13012" y="5705"/>
                    <a:pt x="13066" y="5452"/>
                  </a:cubicBezTo>
                  <a:cubicBezTo>
                    <a:pt x="13138" y="5107"/>
                    <a:pt x="13193" y="4655"/>
                    <a:pt x="13084" y="4356"/>
                  </a:cubicBezTo>
                  <a:cubicBezTo>
                    <a:pt x="13003" y="4130"/>
                    <a:pt x="12849" y="4075"/>
                    <a:pt x="12722" y="4075"/>
                  </a:cubicBezTo>
                  <a:cubicBezTo>
                    <a:pt x="12686" y="4075"/>
                    <a:pt x="12650" y="4048"/>
                    <a:pt x="12659" y="4012"/>
                  </a:cubicBezTo>
                  <a:lnTo>
                    <a:pt x="12740" y="3088"/>
                  </a:lnTo>
                  <a:cubicBezTo>
                    <a:pt x="12831" y="2228"/>
                    <a:pt x="12550" y="1359"/>
                    <a:pt x="11961" y="734"/>
                  </a:cubicBezTo>
                  <a:cubicBezTo>
                    <a:pt x="11735" y="499"/>
                    <a:pt x="11472" y="300"/>
                    <a:pt x="11183" y="200"/>
                  </a:cubicBezTo>
                  <a:cubicBezTo>
                    <a:pt x="10993" y="146"/>
                    <a:pt x="10449" y="19"/>
                    <a:pt x="10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6906016" y="568115"/>
              <a:ext cx="596132" cy="569835"/>
            </a:xfrm>
            <a:custGeom>
              <a:avLst/>
              <a:gdLst/>
              <a:ahLst/>
              <a:cxnLst/>
              <a:rect l="l" t="t" r="r" b="b"/>
              <a:pathLst>
                <a:path w="4808" h="4596" extrusionOk="0">
                  <a:moveTo>
                    <a:pt x="1871" y="0"/>
                  </a:moveTo>
                  <a:cubicBezTo>
                    <a:pt x="1198" y="0"/>
                    <a:pt x="185" y="1040"/>
                    <a:pt x="417" y="1463"/>
                  </a:cubicBezTo>
                  <a:cubicBezTo>
                    <a:pt x="0" y="1880"/>
                    <a:pt x="154" y="3211"/>
                    <a:pt x="407" y="3709"/>
                  </a:cubicBezTo>
                  <a:cubicBezTo>
                    <a:pt x="637" y="4175"/>
                    <a:pt x="763" y="4402"/>
                    <a:pt x="1199" y="4402"/>
                  </a:cubicBezTo>
                  <a:cubicBezTo>
                    <a:pt x="1280" y="4402"/>
                    <a:pt x="1371" y="4394"/>
                    <a:pt x="1476" y="4379"/>
                  </a:cubicBezTo>
                  <a:cubicBezTo>
                    <a:pt x="1507" y="4374"/>
                    <a:pt x="1537" y="4372"/>
                    <a:pt x="1565" y="4372"/>
                  </a:cubicBezTo>
                  <a:cubicBezTo>
                    <a:pt x="1861" y="4372"/>
                    <a:pt x="2008" y="4595"/>
                    <a:pt x="2245" y="4595"/>
                  </a:cubicBezTo>
                  <a:cubicBezTo>
                    <a:pt x="2307" y="4595"/>
                    <a:pt x="2375" y="4580"/>
                    <a:pt x="2454" y="4542"/>
                  </a:cubicBezTo>
                  <a:cubicBezTo>
                    <a:pt x="2491" y="4523"/>
                    <a:pt x="2546" y="4516"/>
                    <a:pt x="2613" y="4516"/>
                  </a:cubicBezTo>
                  <a:cubicBezTo>
                    <a:pt x="2833" y="4516"/>
                    <a:pt x="3187" y="4593"/>
                    <a:pt x="3513" y="4593"/>
                  </a:cubicBezTo>
                  <a:cubicBezTo>
                    <a:pt x="3955" y="4593"/>
                    <a:pt x="4343" y="4451"/>
                    <a:pt x="4265" y="3781"/>
                  </a:cubicBezTo>
                  <a:cubicBezTo>
                    <a:pt x="4536" y="3356"/>
                    <a:pt x="4808" y="1735"/>
                    <a:pt x="4419" y="1427"/>
                  </a:cubicBezTo>
                  <a:cubicBezTo>
                    <a:pt x="4456" y="738"/>
                    <a:pt x="3584" y="14"/>
                    <a:pt x="2968" y="14"/>
                  </a:cubicBezTo>
                  <a:cubicBezTo>
                    <a:pt x="2693" y="14"/>
                    <a:pt x="2469" y="158"/>
                    <a:pt x="2399" y="512"/>
                  </a:cubicBezTo>
                  <a:cubicBezTo>
                    <a:pt x="2324" y="143"/>
                    <a:pt x="2121" y="0"/>
                    <a:pt x="1871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6966522" y="884153"/>
              <a:ext cx="486279" cy="239291"/>
            </a:xfrm>
            <a:custGeom>
              <a:avLst/>
              <a:gdLst/>
              <a:ahLst/>
              <a:cxnLst/>
              <a:rect l="l" t="t" r="r" b="b"/>
              <a:pathLst>
                <a:path w="3922" h="1930" extrusionOk="0">
                  <a:moveTo>
                    <a:pt x="1902" y="1"/>
                  </a:moveTo>
                  <a:cubicBezTo>
                    <a:pt x="1902" y="1"/>
                    <a:pt x="1875" y="834"/>
                    <a:pt x="1622" y="933"/>
                  </a:cubicBezTo>
                  <a:cubicBezTo>
                    <a:pt x="1579" y="954"/>
                    <a:pt x="1537" y="963"/>
                    <a:pt x="1498" y="963"/>
                  </a:cubicBezTo>
                  <a:cubicBezTo>
                    <a:pt x="1471" y="963"/>
                    <a:pt x="1445" y="959"/>
                    <a:pt x="1422" y="951"/>
                  </a:cubicBezTo>
                  <a:cubicBezTo>
                    <a:pt x="1287" y="915"/>
                    <a:pt x="1178" y="779"/>
                    <a:pt x="1160" y="607"/>
                  </a:cubicBezTo>
                  <a:cubicBezTo>
                    <a:pt x="1142" y="653"/>
                    <a:pt x="1078" y="906"/>
                    <a:pt x="861" y="924"/>
                  </a:cubicBezTo>
                  <a:cubicBezTo>
                    <a:pt x="499" y="942"/>
                    <a:pt x="200" y="1069"/>
                    <a:pt x="1" y="1259"/>
                  </a:cubicBezTo>
                  <a:lnTo>
                    <a:pt x="1739" y="1929"/>
                  </a:lnTo>
                  <a:cubicBezTo>
                    <a:pt x="1739" y="1929"/>
                    <a:pt x="3922" y="1395"/>
                    <a:pt x="3722" y="1223"/>
                  </a:cubicBezTo>
                  <a:cubicBezTo>
                    <a:pt x="3460" y="979"/>
                    <a:pt x="3288" y="960"/>
                    <a:pt x="3089" y="906"/>
                  </a:cubicBezTo>
                  <a:cubicBezTo>
                    <a:pt x="2826" y="843"/>
                    <a:pt x="2708" y="580"/>
                    <a:pt x="2708" y="580"/>
                  </a:cubicBezTo>
                  <a:lnTo>
                    <a:pt x="2708" y="580"/>
                  </a:lnTo>
                  <a:cubicBezTo>
                    <a:pt x="2708" y="580"/>
                    <a:pt x="2717" y="897"/>
                    <a:pt x="2382" y="979"/>
                  </a:cubicBezTo>
                  <a:cubicBezTo>
                    <a:pt x="2366" y="983"/>
                    <a:pt x="2350" y="985"/>
                    <a:pt x="2335" y="985"/>
                  </a:cubicBezTo>
                  <a:cubicBezTo>
                    <a:pt x="2002" y="985"/>
                    <a:pt x="1902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6928706" y="1002063"/>
              <a:ext cx="274880" cy="209163"/>
            </a:xfrm>
            <a:custGeom>
              <a:avLst/>
              <a:gdLst/>
              <a:ahLst/>
              <a:cxnLst/>
              <a:rect l="l" t="t" r="r" b="b"/>
              <a:pathLst>
                <a:path w="2217" h="1687" extrusionOk="0">
                  <a:moveTo>
                    <a:pt x="1179" y="1"/>
                  </a:moveTo>
                  <a:cubicBezTo>
                    <a:pt x="1092" y="1"/>
                    <a:pt x="1001" y="9"/>
                    <a:pt x="904" y="28"/>
                  </a:cubicBezTo>
                  <a:cubicBezTo>
                    <a:pt x="722" y="55"/>
                    <a:pt x="369" y="127"/>
                    <a:pt x="215" y="498"/>
                  </a:cubicBezTo>
                  <a:cubicBezTo>
                    <a:pt x="0" y="1016"/>
                    <a:pt x="346" y="1380"/>
                    <a:pt x="900" y="1380"/>
                  </a:cubicBezTo>
                  <a:cubicBezTo>
                    <a:pt x="976" y="1380"/>
                    <a:pt x="1056" y="1373"/>
                    <a:pt x="1139" y="1359"/>
                  </a:cubicBezTo>
                  <a:cubicBezTo>
                    <a:pt x="1164" y="1354"/>
                    <a:pt x="1186" y="1352"/>
                    <a:pt x="1207" y="1352"/>
                  </a:cubicBezTo>
                  <a:cubicBezTo>
                    <a:pt x="1472" y="1352"/>
                    <a:pt x="1449" y="1687"/>
                    <a:pt x="1755" y="1687"/>
                  </a:cubicBezTo>
                  <a:cubicBezTo>
                    <a:pt x="1770" y="1687"/>
                    <a:pt x="1784" y="1686"/>
                    <a:pt x="1800" y="1685"/>
                  </a:cubicBezTo>
                  <a:cubicBezTo>
                    <a:pt x="2216" y="1648"/>
                    <a:pt x="2198" y="1205"/>
                    <a:pt x="2189" y="933"/>
                  </a:cubicBezTo>
                  <a:cubicBezTo>
                    <a:pt x="2173" y="470"/>
                    <a:pt x="1820" y="1"/>
                    <a:pt x="117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7198999" y="1002063"/>
              <a:ext cx="274012" cy="209163"/>
            </a:xfrm>
            <a:custGeom>
              <a:avLst/>
              <a:gdLst/>
              <a:ahLst/>
              <a:cxnLst/>
              <a:rect l="l" t="t" r="r" b="b"/>
              <a:pathLst>
                <a:path w="2210" h="1687" extrusionOk="0">
                  <a:moveTo>
                    <a:pt x="1029" y="1"/>
                  </a:moveTo>
                  <a:cubicBezTo>
                    <a:pt x="389" y="1"/>
                    <a:pt x="42" y="470"/>
                    <a:pt x="18" y="933"/>
                  </a:cubicBezTo>
                  <a:cubicBezTo>
                    <a:pt x="9" y="1205"/>
                    <a:pt x="0" y="1648"/>
                    <a:pt x="408" y="1685"/>
                  </a:cubicBezTo>
                  <a:cubicBezTo>
                    <a:pt x="423" y="1686"/>
                    <a:pt x="438" y="1687"/>
                    <a:pt x="452" y="1687"/>
                  </a:cubicBezTo>
                  <a:cubicBezTo>
                    <a:pt x="761" y="1687"/>
                    <a:pt x="737" y="1349"/>
                    <a:pt x="988" y="1349"/>
                  </a:cubicBezTo>
                  <a:cubicBezTo>
                    <a:pt x="1012" y="1349"/>
                    <a:pt x="1039" y="1352"/>
                    <a:pt x="1069" y="1359"/>
                  </a:cubicBezTo>
                  <a:cubicBezTo>
                    <a:pt x="1180" y="1384"/>
                    <a:pt x="1284" y="1396"/>
                    <a:pt x="1380" y="1396"/>
                  </a:cubicBezTo>
                  <a:cubicBezTo>
                    <a:pt x="1932" y="1396"/>
                    <a:pt x="2210" y="1000"/>
                    <a:pt x="2001" y="498"/>
                  </a:cubicBezTo>
                  <a:cubicBezTo>
                    <a:pt x="1838" y="127"/>
                    <a:pt x="1485" y="55"/>
                    <a:pt x="1304" y="28"/>
                  </a:cubicBezTo>
                  <a:cubicBezTo>
                    <a:pt x="1207" y="9"/>
                    <a:pt x="1115" y="1"/>
                    <a:pt x="102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6749916" y="1824207"/>
              <a:ext cx="508721" cy="806646"/>
            </a:xfrm>
            <a:custGeom>
              <a:avLst/>
              <a:gdLst/>
              <a:ahLst/>
              <a:cxnLst/>
              <a:rect l="l" t="t" r="r" b="b"/>
              <a:pathLst>
                <a:path w="4103" h="6506" extrusionOk="0">
                  <a:moveTo>
                    <a:pt x="2115" y="0"/>
                  </a:moveTo>
                  <a:cubicBezTo>
                    <a:pt x="1105" y="0"/>
                    <a:pt x="845" y="1905"/>
                    <a:pt x="616" y="2804"/>
                  </a:cubicBezTo>
                  <a:cubicBezTo>
                    <a:pt x="0" y="3664"/>
                    <a:pt x="145" y="5104"/>
                    <a:pt x="670" y="6136"/>
                  </a:cubicBezTo>
                  <a:cubicBezTo>
                    <a:pt x="680" y="6154"/>
                    <a:pt x="1033" y="6489"/>
                    <a:pt x="1051" y="6498"/>
                  </a:cubicBezTo>
                  <a:cubicBezTo>
                    <a:pt x="1104" y="6503"/>
                    <a:pt x="1152" y="6506"/>
                    <a:pt x="1195" y="6506"/>
                  </a:cubicBezTo>
                  <a:cubicBezTo>
                    <a:pt x="1837" y="6506"/>
                    <a:pt x="1379" y="5962"/>
                    <a:pt x="1685" y="5665"/>
                  </a:cubicBezTo>
                  <a:cubicBezTo>
                    <a:pt x="1902" y="5457"/>
                    <a:pt x="2246" y="5194"/>
                    <a:pt x="2825" y="5031"/>
                  </a:cubicBezTo>
                  <a:lnTo>
                    <a:pt x="2834" y="5022"/>
                  </a:lnTo>
                  <a:cubicBezTo>
                    <a:pt x="3568" y="4371"/>
                    <a:pt x="4102" y="1156"/>
                    <a:pt x="2771" y="224"/>
                  </a:cubicBezTo>
                  <a:cubicBezTo>
                    <a:pt x="2522" y="68"/>
                    <a:pt x="2305" y="0"/>
                    <a:pt x="2115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7149528" y="1824207"/>
              <a:ext cx="508721" cy="806646"/>
            </a:xfrm>
            <a:custGeom>
              <a:avLst/>
              <a:gdLst/>
              <a:ahLst/>
              <a:cxnLst/>
              <a:rect l="l" t="t" r="r" b="b"/>
              <a:pathLst>
                <a:path w="4103" h="6506" extrusionOk="0">
                  <a:moveTo>
                    <a:pt x="1988" y="0"/>
                  </a:moveTo>
                  <a:cubicBezTo>
                    <a:pt x="1798" y="0"/>
                    <a:pt x="1581" y="68"/>
                    <a:pt x="1332" y="224"/>
                  </a:cubicBezTo>
                  <a:cubicBezTo>
                    <a:pt x="1" y="1156"/>
                    <a:pt x="535" y="4371"/>
                    <a:pt x="1259" y="5022"/>
                  </a:cubicBezTo>
                  <a:lnTo>
                    <a:pt x="1278" y="5031"/>
                  </a:lnTo>
                  <a:cubicBezTo>
                    <a:pt x="1857" y="5194"/>
                    <a:pt x="2201" y="5457"/>
                    <a:pt x="2418" y="5665"/>
                  </a:cubicBezTo>
                  <a:cubicBezTo>
                    <a:pt x="2724" y="5962"/>
                    <a:pt x="2266" y="6506"/>
                    <a:pt x="2908" y="6506"/>
                  </a:cubicBezTo>
                  <a:cubicBezTo>
                    <a:pt x="2951" y="6506"/>
                    <a:pt x="2999" y="6503"/>
                    <a:pt x="3052" y="6498"/>
                  </a:cubicBezTo>
                  <a:cubicBezTo>
                    <a:pt x="3070" y="6489"/>
                    <a:pt x="3423" y="6154"/>
                    <a:pt x="3432" y="6136"/>
                  </a:cubicBezTo>
                  <a:cubicBezTo>
                    <a:pt x="3958" y="5104"/>
                    <a:pt x="4102" y="3664"/>
                    <a:pt x="3487" y="2804"/>
                  </a:cubicBezTo>
                  <a:cubicBezTo>
                    <a:pt x="3258" y="1905"/>
                    <a:pt x="2998" y="0"/>
                    <a:pt x="1988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6696229" y="2427518"/>
              <a:ext cx="389197" cy="591284"/>
            </a:xfrm>
            <a:custGeom>
              <a:avLst/>
              <a:gdLst/>
              <a:ahLst/>
              <a:cxnLst/>
              <a:rect l="l" t="t" r="r" b="b"/>
              <a:pathLst>
                <a:path w="3139" h="4769" extrusionOk="0">
                  <a:moveTo>
                    <a:pt x="2165" y="0"/>
                  </a:moveTo>
                  <a:cubicBezTo>
                    <a:pt x="0" y="0"/>
                    <a:pt x="865" y="2710"/>
                    <a:pt x="1049" y="4475"/>
                  </a:cubicBezTo>
                  <a:lnTo>
                    <a:pt x="1049" y="4466"/>
                  </a:lnTo>
                  <a:cubicBezTo>
                    <a:pt x="1068" y="4651"/>
                    <a:pt x="1217" y="4768"/>
                    <a:pt x="1376" y="4768"/>
                  </a:cubicBezTo>
                  <a:cubicBezTo>
                    <a:pt x="1443" y="4768"/>
                    <a:pt x="1512" y="4747"/>
                    <a:pt x="1574" y="4702"/>
                  </a:cubicBezTo>
                  <a:cubicBezTo>
                    <a:pt x="2353" y="4131"/>
                    <a:pt x="3104" y="2855"/>
                    <a:pt x="3104" y="2855"/>
                  </a:cubicBezTo>
                  <a:cubicBezTo>
                    <a:pt x="3105" y="2855"/>
                    <a:pt x="3106" y="2856"/>
                    <a:pt x="3106" y="2856"/>
                  </a:cubicBezTo>
                  <a:cubicBezTo>
                    <a:pt x="3139" y="2856"/>
                    <a:pt x="2737" y="1215"/>
                    <a:pt x="3014" y="501"/>
                  </a:cubicBezTo>
                  <a:cubicBezTo>
                    <a:pt x="3095" y="310"/>
                    <a:pt x="2969" y="93"/>
                    <a:pt x="2760" y="57"/>
                  </a:cubicBezTo>
                  <a:cubicBezTo>
                    <a:pt x="2540" y="18"/>
                    <a:pt x="2342" y="0"/>
                    <a:pt x="216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6972845" y="2395654"/>
              <a:ext cx="352001" cy="387453"/>
            </a:xfrm>
            <a:custGeom>
              <a:avLst/>
              <a:gdLst/>
              <a:ahLst/>
              <a:cxnLst/>
              <a:rect l="l" t="t" r="r" b="b"/>
              <a:pathLst>
                <a:path w="2839" h="3125" extrusionOk="0">
                  <a:moveTo>
                    <a:pt x="1616" y="0"/>
                  </a:moveTo>
                  <a:cubicBezTo>
                    <a:pt x="0" y="0"/>
                    <a:pt x="495" y="1666"/>
                    <a:pt x="783" y="3030"/>
                  </a:cubicBezTo>
                  <a:cubicBezTo>
                    <a:pt x="819" y="3094"/>
                    <a:pt x="855" y="3112"/>
                    <a:pt x="883" y="3121"/>
                  </a:cubicBezTo>
                  <a:cubicBezTo>
                    <a:pt x="892" y="3123"/>
                    <a:pt x="902" y="3124"/>
                    <a:pt x="912" y="3124"/>
                  </a:cubicBezTo>
                  <a:cubicBezTo>
                    <a:pt x="1178" y="3124"/>
                    <a:pt x="1717" y="2340"/>
                    <a:pt x="1996" y="1563"/>
                  </a:cubicBezTo>
                  <a:cubicBezTo>
                    <a:pt x="2123" y="1228"/>
                    <a:pt x="2168" y="966"/>
                    <a:pt x="2422" y="739"/>
                  </a:cubicBezTo>
                  <a:cubicBezTo>
                    <a:pt x="2639" y="540"/>
                    <a:pt x="2838" y="513"/>
                    <a:pt x="2838" y="404"/>
                  </a:cubicBezTo>
                  <a:cubicBezTo>
                    <a:pt x="2829" y="223"/>
                    <a:pt x="2431" y="78"/>
                    <a:pt x="1978" y="24"/>
                  </a:cubicBezTo>
                  <a:cubicBezTo>
                    <a:pt x="1847" y="8"/>
                    <a:pt x="1727" y="0"/>
                    <a:pt x="161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7021244" y="2124623"/>
              <a:ext cx="575550" cy="867523"/>
            </a:xfrm>
            <a:custGeom>
              <a:avLst/>
              <a:gdLst/>
              <a:ahLst/>
              <a:cxnLst/>
              <a:rect l="l" t="t" r="r" b="b"/>
              <a:pathLst>
                <a:path w="4642" h="6997" extrusionOk="0">
                  <a:moveTo>
                    <a:pt x="1816" y="1"/>
                  </a:moveTo>
                  <a:cubicBezTo>
                    <a:pt x="1816" y="1"/>
                    <a:pt x="1762" y="1667"/>
                    <a:pt x="1843" y="2147"/>
                  </a:cubicBezTo>
                  <a:cubicBezTo>
                    <a:pt x="1934" y="2627"/>
                    <a:pt x="2296" y="4211"/>
                    <a:pt x="2387" y="4374"/>
                  </a:cubicBezTo>
                  <a:cubicBezTo>
                    <a:pt x="2387" y="4374"/>
                    <a:pt x="2387" y="4383"/>
                    <a:pt x="2387" y="4383"/>
                  </a:cubicBezTo>
                  <a:cubicBezTo>
                    <a:pt x="2459" y="4546"/>
                    <a:pt x="2378" y="4736"/>
                    <a:pt x="2206" y="4809"/>
                  </a:cubicBezTo>
                  <a:cubicBezTo>
                    <a:pt x="2079" y="4863"/>
                    <a:pt x="1907" y="4945"/>
                    <a:pt x="1843" y="5026"/>
                  </a:cubicBezTo>
                  <a:cubicBezTo>
                    <a:pt x="1771" y="5123"/>
                    <a:pt x="1658" y="5139"/>
                    <a:pt x="1591" y="5139"/>
                  </a:cubicBezTo>
                  <a:cubicBezTo>
                    <a:pt x="1558" y="5139"/>
                    <a:pt x="1536" y="5135"/>
                    <a:pt x="1536" y="5135"/>
                  </a:cubicBezTo>
                  <a:cubicBezTo>
                    <a:pt x="1536" y="5135"/>
                    <a:pt x="1501" y="4992"/>
                    <a:pt x="1216" y="4992"/>
                  </a:cubicBezTo>
                  <a:cubicBezTo>
                    <a:pt x="1141" y="4992"/>
                    <a:pt x="1050" y="5002"/>
                    <a:pt x="938" y="5026"/>
                  </a:cubicBezTo>
                  <a:cubicBezTo>
                    <a:pt x="404" y="5135"/>
                    <a:pt x="177" y="5560"/>
                    <a:pt x="96" y="5904"/>
                  </a:cubicBezTo>
                  <a:cubicBezTo>
                    <a:pt x="60" y="6040"/>
                    <a:pt x="14" y="6248"/>
                    <a:pt x="5" y="6448"/>
                  </a:cubicBezTo>
                  <a:cubicBezTo>
                    <a:pt x="1" y="6601"/>
                    <a:pt x="121" y="6684"/>
                    <a:pt x="242" y="6684"/>
                  </a:cubicBezTo>
                  <a:cubicBezTo>
                    <a:pt x="348" y="6684"/>
                    <a:pt x="455" y="6620"/>
                    <a:pt x="476" y="6484"/>
                  </a:cubicBezTo>
                  <a:cubicBezTo>
                    <a:pt x="512" y="6257"/>
                    <a:pt x="585" y="6013"/>
                    <a:pt x="721" y="6013"/>
                  </a:cubicBezTo>
                  <a:cubicBezTo>
                    <a:pt x="974" y="6013"/>
                    <a:pt x="1164" y="6520"/>
                    <a:pt x="1617" y="6837"/>
                  </a:cubicBezTo>
                  <a:cubicBezTo>
                    <a:pt x="1786" y="6952"/>
                    <a:pt x="1966" y="6996"/>
                    <a:pt x="2149" y="6996"/>
                  </a:cubicBezTo>
                  <a:cubicBezTo>
                    <a:pt x="2457" y="6996"/>
                    <a:pt x="2773" y="6871"/>
                    <a:pt x="3057" y="6746"/>
                  </a:cubicBezTo>
                  <a:cubicBezTo>
                    <a:pt x="3509" y="6547"/>
                    <a:pt x="3853" y="6194"/>
                    <a:pt x="3989" y="5895"/>
                  </a:cubicBezTo>
                  <a:cubicBezTo>
                    <a:pt x="4641" y="4501"/>
                    <a:pt x="3763" y="3822"/>
                    <a:pt x="3147" y="3441"/>
                  </a:cubicBezTo>
                  <a:cubicBezTo>
                    <a:pt x="2921" y="3306"/>
                    <a:pt x="2794" y="3197"/>
                    <a:pt x="2414" y="2636"/>
                  </a:cubicBezTo>
                  <a:cubicBezTo>
                    <a:pt x="2097" y="2165"/>
                    <a:pt x="2206" y="1413"/>
                    <a:pt x="2160" y="1042"/>
                  </a:cubicBezTo>
                  <a:cubicBezTo>
                    <a:pt x="2088" y="517"/>
                    <a:pt x="2160" y="109"/>
                    <a:pt x="2160" y="109"/>
                  </a:cubicBezTo>
                  <a:lnTo>
                    <a:pt x="1816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4" name="Google Shape;524;p27"/>
            <p:cNvGrpSpPr/>
            <p:nvPr/>
          </p:nvGrpSpPr>
          <p:grpSpPr>
            <a:xfrm>
              <a:off x="5991280" y="594152"/>
              <a:ext cx="1547240" cy="5893131"/>
              <a:chOff x="1436250" y="1836975"/>
              <a:chExt cx="311975" cy="1188275"/>
            </a:xfrm>
          </p:grpSpPr>
          <p:sp>
            <p:nvSpPr>
              <p:cNvPr id="525" name="Google Shape;525;p27"/>
              <p:cNvSpPr/>
              <p:nvPr/>
            </p:nvSpPr>
            <p:spPr>
              <a:xfrm>
                <a:off x="1623000" y="1850450"/>
                <a:ext cx="54575" cy="221825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8873" extrusionOk="0">
                    <a:moveTo>
                      <a:pt x="2105" y="76"/>
                    </a:moveTo>
                    <a:cubicBezTo>
                      <a:pt x="2131" y="80"/>
                      <a:pt x="2156" y="85"/>
                      <a:pt x="2182" y="89"/>
                    </a:cubicBezTo>
                    <a:lnTo>
                      <a:pt x="2182" y="80"/>
                    </a:lnTo>
                    <a:cubicBezTo>
                      <a:pt x="2156" y="79"/>
                      <a:pt x="2131" y="77"/>
                      <a:pt x="2105" y="76"/>
                    </a:cubicBezTo>
                    <a:close/>
                    <a:moveTo>
                      <a:pt x="1461" y="0"/>
                    </a:moveTo>
                    <a:cubicBezTo>
                      <a:pt x="1057" y="0"/>
                      <a:pt x="754" y="150"/>
                      <a:pt x="444" y="669"/>
                    </a:cubicBezTo>
                    <a:cubicBezTo>
                      <a:pt x="236" y="1040"/>
                      <a:pt x="118" y="1448"/>
                      <a:pt x="73" y="1873"/>
                    </a:cubicBezTo>
                    <a:cubicBezTo>
                      <a:pt x="73" y="1882"/>
                      <a:pt x="64" y="2570"/>
                      <a:pt x="64" y="2607"/>
                    </a:cubicBezTo>
                    <a:cubicBezTo>
                      <a:pt x="82" y="3485"/>
                      <a:pt x="0" y="4399"/>
                      <a:pt x="326" y="5241"/>
                    </a:cubicBezTo>
                    <a:cubicBezTo>
                      <a:pt x="516" y="5640"/>
                      <a:pt x="815" y="5975"/>
                      <a:pt x="1023" y="6346"/>
                    </a:cubicBezTo>
                    <a:cubicBezTo>
                      <a:pt x="1250" y="6717"/>
                      <a:pt x="1195" y="7134"/>
                      <a:pt x="1168" y="7550"/>
                    </a:cubicBezTo>
                    <a:cubicBezTo>
                      <a:pt x="1132" y="7985"/>
                      <a:pt x="1078" y="8410"/>
                      <a:pt x="1032" y="8845"/>
                    </a:cubicBezTo>
                    <a:lnTo>
                      <a:pt x="1232" y="8872"/>
                    </a:lnTo>
                    <a:cubicBezTo>
                      <a:pt x="1331" y="8202"/>
                      <a:pt x="1458" y="7478"/>
                      <a:pt x="1431" y="6826"/>
                    </a:cubicBezTo>
                    <a:cubicBezTo>
                      <a:pt x="1404" y="6391"/>
                      <a:pt x="1114" y="6011"/>
                      <a:pt x="879" y="5676"/>
                    </a:cubicBezTo>
                    <a:cubicBezTo>
                      <a:pt x="634" y="5332"/>
                      <a:pt x="444" y="4970"/>
                      <a:pt x="390" y="4544"/>
                    </a:cubicBezTo>
                    <a:cubicBezTo>
                      <a:pt x="290" y="3901"/>
                      <a:pt x="290" y="3258"/>
                      <a:pt x="290" y="2607"/>
                    </a:cubicBezTo>
                    <a:cubicBezTo>
                      <a:pt x="290" y="2570"/>
                      <a:pt x="281" y="1900"/>
                      <a:pt x="281" y="1882"/>
                    </a:cubicBezTo>
                    <a:cubicBezTo>
                      <a:pt x="326" y="1493"/>
                      <a:pt x="417" y="1094"/>
                      <a:pt x="589" y="750"/>
                    </a:cubicBezTo>
                    <a:cubicBezTo>
                      <a:pt x="892" y="164"/>
                      <a:pt x="1176" y="52"/>
                      <a:pt x="1615" y="52"/>
                    </a:cubicBezTo>
                    <a:cubicBezTo>
                      <a:pt x="1759" y="52"/>
                      <a:pt x="1921" y="64"/>
                      <a:pt x="2105" y="76"/>
                    </a:cubicBezTo>
                    <a:lnTo>
                      <a:pt x="2105" y="76"/>
                    </a:lnTo>
                    <a:cubicBezTo>
                      <a:pt x="1861" y="33"/>
                      <a:pt x="1650" y="0"/>
                      <a:pt x="1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1454125" y="2064675"/>
                <a:ext cx="223900" cy="510575"/>
              </a:xfrm>
              <a:custGeom>
                <a:avLst/>
                <a:gdLst/>
                <a:ahLst/>
                <a:cxnLst/>
                <a:rect l="l" t="t" r="r" b="b"/>
                <a:pathLst>
                  <a:path w="8956" h="20423" extrusionOk="0">
                    <a:moveTo>
                      <a:pt x="7459" y="0"/>
                    </a:moveTo>
                    <a:cubicBezTo>
                      <a:pt x="6656" y="0"/>
                      <a:pt x="5910" y="400"/>
                      <a:pt x="5288" y="892"/>
                    </a:cubicBezTo>
                    <a:cubicBezTo>
                      <a:pt x="4564" y="1462"/>
                      <a:pt x="4021" y="2259"/>
                      <a:pt x="3767" y="3155"/>
                    </a:cubicBezTo>
                    <a:cubicBezTo>
                      <a:pt x="3613" y="3690"/>
                      <a:pt x="3586" y="4278"/>
                      <a:pt x="3622" y="4821"/>
                    </a:cubicBezTo>
                    <a:cubicBezTo>
                      <a:pt x="3650" y="5899"/>
                      <a:pt x="3622" y="6976"/>
                      <a:pt x="3568" y="8063"/>
                    </a:cubicBezTo>
                    <a:cubicBezTo>
                      <a:pt x="3559" y="8307"/>
                      <a:pt x="3505" y="8561"/>
                      <a:pt x="3396" y="8787"/>
                    </a:cubicBezTo>
                    <a:cubicBezTo>
                      <a:pt x="3052" y="9530"/>
                      <a:pt x="2735" y="10272"/>
                      <a:pt x="2445" y="11042"/>
                    </a:cubicBezTo>
                    <a:cubicBezTo>
                      <a:pt x="2165" y="11802"/>
                      <a:pt x="1893" y="12590"/>
                      <a:pt x="1766" y="13405"/>
                    </a:cubicBezTo>
                    <a:cubicBezTo>
                      <a:pt x="1476" y="14999"/>
                      <a:pt x="1458" y="16646"/>
                      <a:pt x="978" y="18195"/>
                    </a:cubicBezTo>
                    <a:cubicBezTo>
                      <a:pt x="698" y="18955"/>
                      <a:pt x="354" y="19698"/>
                      <a:pt x="1" y="20422"/>
                    </a:cubicBezTo>
                    <a:cubicBezTo>
                      <a:pt x="526" y="19480"/>
                      <a:pt x="1078" y="18512"/>
                      <a:pt x="1323" y="17452"/>
                    </a:cubicBezTo>
                    <a:cubicBezTo>
                      <a:pt x="1685" y="15868"/>
                      <a:pt x="1748" y="14220"/>
                      <a:pt x="2165" y="12662"/>
                    </a:cubicBezTo>
                    <a:cubicBezTo>
                      <a:pt x="2310" y="12146"/>
                      <a:pt x="2491" y="11639"/>
                      <a:pt x="2690" y="11132"/>
                    </a:cubicBezTo>
                    <a:cubicBezTo>
                      <a:pt x="2989" y="10390"/>
                      <a:pt x="3324" y="9647"/>
                      <a:pt x="3677" y="8923"/>
                    </a:cubicBezTo>
                    <a:cubicBezTo>
                      <a:pt x="3803" y="8660"/>
                      <a:pt x="3876" y="8371"/>
                      <a:pt x="3894" y="8081"/>
                    </a:cubicBezTo>
                    <a:cubicBezTo>
                      <a:pt x="3966" y="6994"/>
                      <a:pt x="4012" y="5908"/>
                      <a:pt x="3994" y="4812"/>
                    </a:cubicBezTo>
                    <a:cubicBezTo>
                      <a:pt x="3921" y="3762"/>
                      <a:pt x="4193" y="2721"/>
                      <a:pt x="4863" y="1906"/>
                    </a:cubicBezTo>
                    <a:cubicBezTo>
                      <a:pt x="5098" y="1607"/>
                      <a:pt x="5388" y="1335"/>
                      <a:pt x="5705" y="1118"/>
                    </a:cubicBezTo>
                    <a:cubicBezTo>
                      <a:pt x="6208" y="750"/>
                      <a:pt x="6810" y="464"/>
                      <a:pt x="7424" y="464"/>
                    </a:cubicBezTo>
                    <a:cubicBezTo>
                      <a:pt x="7551" y="464"/>
                      <a:pt x="7678" y="476"/>
                      <a:pt x="7806" y="502"/>
                    </a:cubicBezTo>
                    <a:cubicBezTo>
                      <a:pt x="8385" y="511"/>
                      <a:pt x="8258" y="2368"/>
                      <a:pt x="8240" y="2811"/>
                    </a:cubicBezTo>
                    <a:lnTo>
                      <a:pt x="8630" y="2866"/>
                    </a:lnTo>
                    <a:cubicBezTo>
                      <a:pt x="8738" y="2105"/>
                      <a:pt x="8955" y="176"/>
                      <a:pt x="7896" y="41"/>
                    </a:cubicBezTo>
                    <a:cubicBezTo>
                      <a:pt x="7749" y="13"/>
                      <a:pt x="7603" y="0"/>
                      <a:pt x="74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1630225" y="1891825"/>
                <a:ext cx="2110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451" extrusionOk="0">
                    <a:moveTo>
                      <a:pt x="843" y="1"/>
                    </a:moveTo>
                    <a:cubicBezTo>
                      <a:pt x="662" y="254"/>
                      <a:pt x="635" y="571"/>
                      <a:pt x="626" y="870"/>
                    </a:cubicBezTo>
                    <a:cubicBezTo>
                      <a:pt x="617" y="1241"/>
                      <a:pt x="689" y="1612"/>
                      <a:pt x="680" y="1975"/>
                    </a:cubicBezTo>
                    <a:cubicBezTo>
                      <a:pt x="562" y="2473"/>
                      <a:pt x="255" y="2916"/>
                      <a:pt x="1" y="3351"/>
                    </a:cubicBezTo>
                    <a:lnTo>
                      <a:pt x="182" y="3451"/>
                    </a:lnTo>
                    <a:cubicBezTo>
                      <a:pt x="327" y="3188"/>
                      <a:pt x="463" y="2925"/>
                      <a:pt x="580" y="2645"/>
                    </a:cubicBezTo>
                    <a:cubicBezTo>
                      <a:pt x="671" y="2436"/>
                      <a:pt x="771" y="2219"/>
                      <a:pt x="798" y="1984"/>
                    </a:cubicBezTo>
                    <a:cubicBezTo>
                      <a:pt x="771" y="1459"/>
                      <a:pt x="617" y="952"/>
                      <a:pt x="698" y="426"/>
                    </a:cubicBezTo>
                    <a:cubicBezTo>
                      <a:pt x="716" y="272"/>
                      <a:pt x="762" y="128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1655375" y="1879375"/>
                <a:ext cx="23325" cy="20442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177" extrusionOk="0">
                    <a:moveTo>
                      <a:pt x="860" y="1"/>
                    </a:moveTo>
                    <a:lnTo>
                      <a:pt x="860" y="1"/>
                    </a:lnTo>
                    <a:cubicBezTo>
                      <a:pt x="616" y="318"/>
                      <a:pt x="344" y="635"/>
                      <a:pt x="208" y="1024"/>
                    </a:cubicBezTo>
                    <a:cubicBezTo>
                      <a:pt x="190" y="1169"/>
                      <a:pt x="226" y="1314"/>
                      <a:pt x="272" y="1440"/>
                    </a:cubicBezTo>
                    <a:cubicBezTo>
                      <a:pt x="398" y="1766"/>
                      <a:pt x="380" y="2101"/>
                      <a:pt x="263" y="2427"/>
                    </a:cubicBezTo>
                    <a:cubicBezTo>
                      <a:pt x="0" y="3288"/>
                      <a:pt x="27" y="4238"/>
                      <a:pt x="335" y="5080"/>
                    </a:cubicBezTo>
                    <a:cubicBezTo>
                      <a:pt x="398" y="5225"/>
                      <a:pt x="480" y="5433"/>
                      <a:pt x="516" y="5578"/>
                    </a:cubicBezTo>
                    <a:cubicBezTo>
                      <a:pt x="752" y="6411"/>
                      <a:pt x="770" y="7299"/>
                      <a:pt x="761" y="8168"/>
                    </a:cubicBezTo>
                    <a:lnTo>
                      <a:pt x="915" y="8177"/>
                    </a:lnTo>
                    <a:cubicBezTo>
                      <a:pt x="933" y="7824"/>
                      <a:pt x="933" y="7471"/>
                      <a:pt x="924" y="7109"/>
                    </a:cubicBezTo>
                    <a:cubicBezTo>
                      <a:pt x="896" y="6402"/>
                      <a:pt x="806" y="5678"/>
                      <a:pt x="516" y="5017"/>
                    </a:cubicBezTo>
                    <a:cubicBezTo>
                      <a:pt x="281" y="4374"/>
                      <a:pt x="199" y="3668"/>
                      <a:pt x="308" y="2980"/>
                    </a:cubicBezTo>
                    <a:cubicBezTo>
                      <a:pt x="344" y="2627"/>
                      <a:pt x="516" y="2301"/>
                      <a:pt x="516" y="1938"/>
                    </a:cubicBezTo>
                    <a:cubicBezTo>
                      <a:pt x="516" y="1748"/>
                      <a:pt x="471" y="1558"/>
                      <a:pt x="398" y="1395"/>
                    </a:cubicBezTo>
                    <a:cubicBezTo>
                      <a:pt x="344" y="1241"/>
                      <a:pt x="290" y="1078"/>
                      <a:pt x="362" y="924"/>
                    </a:cubicBezTo>
                    <a:cubicBezTo>
                      <a:pt x="498" y="607"/>
                      <a:pt x="688" y="300"/>
                      <a:pt x="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1625250" y="1836975"/>
                <a:ext cx="548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204" extrusionOk="0">
                    <a:moveTo>
                      <a:pt x="1570" y="0"/>
                    </a:moveTo>
                    <a:cubicBezTo>
                      <a:pt x="1221" y="0"/>
                      <a:pt x="884" y="275"/>
                      <a:pt x="671" y="538"/>
                    </a:cubicBezTo>
                    <a:cubicBezTo>
                      <a:pt x="281" y="1009"/>
                      <a:pt x="82" y="1597"/>
                      <a:pt x="1" y="2195"/>
                    </a:cubicBezTo>
                    <a:lnTo>
                      <a:pt x="82" y="2204"/>
                    </a:lnTo>
                    <a:cubicBezTo>
                      <a:pt x="118" y="1914"/>
                      <a:pt x="200" y="1624"/>
                      <a:pt x="309" y="1353"/>
                    </a:cubicBezTo>
                    <a:cubicBezTo>
                      <a:pt x="517" y="840"/>
                      <a:pt x="981" y="71"/>
                      <a:pt x="1593" y="71"/>
                    </a:cubicBezTo>
                    <a:cubicBezTo>
                      <a:pt x="1673" y="71"/>
                      <a:pt x="1755" y="84"/>
                      <a:pt x="1839" y="112"/>
                    </a:cubicBezTo>
                    <a:cubicBezTo>
                      <a:pt x="1975" y="167"/>
                      <a:pt x="2092" y="257"/>
                      <a:pt x="2192" y="375"/>
                    </a:cubicBezTo>
                    <a:cubicBezTo>
                      <a:pt x="2110" y="248"/>
                      <a:pt x="2002" y="139"/>
                      <a:pt x="1857" y="67"/>
                    </a:cubicBezTo>
                    <a:cubicBezTo>
                      <a:pt x="1762" y="20"/>
                      <a:pt x="1666" y="0"/>
                      <a:pt x="15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1627750" y="1861475"/>
                <a:ext cx="49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224" extrusionOk="0">
                    <a:moveTo>
                      <a:pt x="1639" y="1"/>
                    </a:moveTo>
                    <a:cubicBezTo>
                      <a:pt x="1333" y="1"/>
                      <a:pt x="1026" y="79"/>
                      <a:pt x="752" y="210"/>
                    </a:cubicBezTo>
                    <a:cubicBezTo>
                      <a:pt x="372" y="409"/>
                      <a:pt x="118" y="798"/>
                      <a:pt x="0" y="1206"/>
                    </a:cubicBezTo>
                    <a:lnTo>
                      <a:pt x="82" y="1224"/>
                    </a:lnTo>
                    <a:cubicBezTo>
                      <a:pt x="263" y="617"/>
                      <a:pt x="743" y="192"/>
                      <a:pt x="1377" y="92"/>
                    </a:cubicBezTo>
                    <a:cubicBezTo>
                      <a:pt x="1576" y="56"/>
                      <a:pt x="1784" y="38"/>
                      <a:pt x="1992" y="38"/>
                    </a:cubicBezTo>
                    <a:cubicBezTo>
                      <a:pt x="1876" y="12"/>
                      <a:pt x="1757" y="1"/>
                      <a:pt x="16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1647675" y="1878250"/>
                <a:ext cx="228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2247" extrusionOk="0">
                    <a:moveTo>
                      <a:pt x="915" y="1"/>
                    </a:moveTo>
                    <a:lnTo>
                      <a:pt x="915" y="1"/>
                    </a:lnTo>
                    <a:cubicBezTo>
                      <a:pt x="118" y="417"/>
                      <a:pt x="64" y="1440"/>
                      <a:pt x="0" y="2246"/>
                    </a:cubicBezTo>
                    <a:lnTo>
                      <a:pt x="82" y="2246"/>
                    </a:lnTo>
                    <a:cubicBezTo>
                      <a:pt x="127" y="1449"/>
                      <a:pt x="154" y="453"/>
                      <a:pt x="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1627975" y="1870100"/>
                <a:ext cx="49600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469" extrusionOk="0">
                    <a:moveTo>
                      <a:pt x="1983" y="1"/>
                    </a:moveTo>
                    <a:lnTo>
                      <a:pt x="1983" y="1"/>
                    </a:lnTo>
                    <a:cubicBezTo>
                      <a:pt x="1259" y="91"/>
                      <a:pt x="399" y="444"/>
                      <a:pt x="209" y="1232"/>
                    </a:cubicBezTo>
                    <a:cubicBezTo>
                      <a:pt x="19" y="1965"/>
                      <a:pt x="0" y="2717"/>
                      <a:pt x="0" y="3468"/>
                    </a:cubicBezTo>
                    <a:lnTo>
                      <a:pt x="109" y="3468"/>
                    </a:lnTo>
                    <a:cubicBezTo>
                      <a:pt x="127" y="2735"/>
                      <a:pt x="145" y="1974"/>
                      <a:pt x="317" y="1259"/>
                    </a:cubicBezTo>
                    <a:cubicBezTo>
                      <a:pt x="498" y="499"/>
                      <a:pt x="1304" y="209"/>
                      <a:pt x="1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1642000" y="1908800"/>
                <a:ext cx="1927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948" extrusionOk="0">
                    <a:moveTo>
                      <a:pt x="598" y="1"/>
                    </a:moveTo>
                    <a:cubicBezTo>
                      <a:pt x="635" y="291"/>
                      <a:pt x="734" y="617"/>
                      <a:pt x="617" y="897"/>
                    </a:cubicBezTo>
                    <a:cubicBezTo>
                      <a:pt x="354" y="1187"/>
                      <a:pt x="182" y="1558"/>
                      <a:pt x="1" y="1902"/>
                    </a:cubicBezTo>
                    <a:lnTo>
                      <a:pt x="91" y="1948"/>
                    </a:lnTo>
                    <a:cubicBezTo>
                      <a:pt x="164" y="1785"/>
                      <a:pt x="236" y="1631"/>
                      <a:pt x="318" y="1468"/>
                    </a:cubicBezTo>
                    <a:cubicBezTo>
                      <a:pt x="417" y="1278"/>
                      <a:pt x="508" y="1078"/>
                      <a:pt x="653" y="915"/>
                    </a:cubicBezTo>
                    <a:cubicBezTo>
                      <a:pt x="770" y="626"/>
                      <a:pt x="653" y="291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1630225" y="1898850"/>
                <a:ext cx="11350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8" extrusionOk="0">
                    <a:moveTo>
                      <a:pt x="445" y="0"/>
                    </a:moveTo>
                    <a:cubicBezTo>
                      <a:pt x="372" y="399"/>
                      <a:pt x="336" y="815"/>
                      <a:pt x="345" y="1232"/>
                    </a:cubicBezTo>
                    <a:cubicBezTo>
                      <a:pt x="354" y="1639"/>
                      <a:pt x="236" y="2038"/>
                      <a:pt x="1" y="2364"/>
                    </a:cubicBezTo>
                    <a:lnTo>
                      <a:pt x="82" y="2427"/>
                    </a:lnTo>
                    <a:cubicBezTo>
                      <a:pt x="200" y="2246"/>
                      <a:pt x="282" y="2056"/>
                      <a:pt x="336" y="1848"/>
                    </a:cubicBezTo>
                    <a:cubicBezTo>
                      <a:pt x="454" y="1440"/>
                      <a:pt x="363" y="1024"/>
                      <a:pt x="390" y="616"/>
                    </a:cubicBezTo>
                    <a:cubicBezTo>
                      <a:pt x="399" y="408"/>
                      <a:pt x="417" y="20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1643150" y="1842825"/>
                <a:ext cx="373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58" extrusionOk="0">
                    <a:moveTo>
                      <a:pt x="871" y="1"/>
                    </a:moveTo>
                    <a:cubicBezTo>
                      <a:pt x="517" y="1"/>
                      <a:pt x="153" y="194"/>
                      <a:pt x="0" y="521"/>
                    </a:cubicBezTo>
                    <a:lnTo>
                      <a:pt x="100" y="557"/>
                    </a:lnTo>
                    <a:cubicBezTo>
                      <a:pt x="222" y="235"/>
                      <a:pt x="592" y="30"/>
                      <a:pt x="945" y="30"/>
                    </a:cubicBezTo>
                    <a:cubicBezTo>
                      <a:pt x="1008" y="30"/>
                      <a:pt x="1071" y="36"/>
                      <a:pt x="1132" y="50"/>
                    </a:cubicBezTo>
                    <a:cubicBezTo>
                      <a:pt x="1268" y="96"/>
                      <a:pt x="1394" y="168"/>
                      <a:pt x="1494" y="268"/>
                    </a:cubicBezTo>
                    <a:cubicBezTo>
                      <a:pt x="1332" y="84"/>
                      <a:pt x="1104" y="1"/>
                      <a:pt x="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1638150" y="1856325"/>
                <a:ext cx="401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706" extrusionOk="0">
                    <a:moveTo>
                      <a:pt x="1133" y="0"/>
                    </a:moveTo>
                    <a:cubicBezTo>
                      <a:pt x="690" y="0"/>
                      <a:pt x="254" y="264"/>
                      <a:pt x="1" y="651"/>
                    </a:cubicBezTo>
                    <a:lnTo>
                      <a:pt x="91" y="705"/>
                    </a:lnTo>
                    <a:cubicBezTo>
                      <a:pt x="319" y="320"/>
                      <a:pt x="745" y="50"/>
                      <a:pt x="1183" y="50"/>
                    </a:cubicBezTo>
                    <a:cubicBezTo>
                      <a:pt x="1321" y="50"/>
                      <a:pt x="1460" y="76"/>
                      <a:pt x="1594" y="135"/>
                    </a:cubicBezTo>
                    <a:lnTo>
                      <a:pt x="1604" y="108"/>
                    </a:lnTo>
                    <a:cubicBezTo>
                      <a:pt x="1451" y="34"/>
                      <a:pt x="1291" y="0"/>
                      <a:pt x="11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1639300" y="1867275"/>
                <a:ext cx="351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57" extrusionOk="0">
                    <a:moveTo>
                      <a:pt x="1151" y="1"/>
                    </a:moveTo>
                    <a:cubicBezTo>
                      <a:pt x="942" y="1"/>
                      <a:pt x="729" y="34"/>
                      <a:pt x="562" y="150"/>
                    </a:cubicBezTo>
                    <a:cubicBezTo>
                      <a:pt x="326" y="322"/>
                      <a:pt x="136" y="548"/>
                      <a:pt x="9" y="820"/>
                    </a:cubicBezTo>
                    <a:lnTo>
                      <a:pt x="0" y="820"/>
                    </a:lnTo>
                    <a:lnTo>
                      <a:pt x="100" y="856"/>
                    </a:lnTo>
                    <a:cubicBezTo>
                      <a:pt x="272" y="494"/>
                      <a:pt x="552" y="105"/>
                      <a:pt x="978" y="41"/>
                    </a:cubicBezTo>
                    <a:cubicBezTo>
                      <a:pt x="1080" y="21"/>
                      <a:pt x="1187" y="11"/>
                      <a:pt x="1295" y="11"/>
                    </a:cubicBezTo>
                    <a:cubicBezTo>
                      <a:pt x="1331" y="11"/>
                      <a:pt x="1367" y="12"/>
                      <a:pt x="1404" y="14"/>
                    </a:cubicBezTo>
                    <a:cubicBezTo>
                      <a:pt x="1322" y="6"/>
                      <a:pt x="1237" y="1"/>
                      <a:pt x="1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1487400" y="2265100"/>
                <a:ext cx="66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12007" extrusionOk="0">
                    <a:moveTo>
                      <a:pt x="2491" y="1"/>
                    </a:moveTo>
                    <a:lnTo>
                      <a:pt x="2337" y="10"/>
                    </a:lnTo>
                    <a:cubicBezTo>
                      <a:pt x="2391" y="1540"/>
                      <a:pt x="2491" y="3124"/>
                      <a:pt x="2002" y="4600"/>
                    </a:cubicBezTo>
                    <a:cubicBezTo>
                      <a:pt x="1848" y="5089"/>
                      <a:pt x="1649" y="5560"/>
                      <a:pt x="1422" y="6031"/>
                    </a:cubicBezTo>
                    <a:cubicBezTo>
                      <a:pt x="997" y="6963"/>
                      <a:pt x="462" y="7923"/>
                      <a:pt x="490" y="8983"/>
                    </a:cubicBezTo>
                    <a:cubicBezTo>
                      <a:pt x="490" y="9499"/>
                      <a:pt x="517" y="10015"/>
                      <a:pt x="417" y="10522"/>
                    </a:cubicBezTo>
                    <a:cubicBezTo>
                      <a:pt x="336" y="11029"/>
                      <a:pt x="164" y="11518"/>
                      <a:pt x="1" y="12007"/>
                    </a:cubicBezTo>
                    <a:cubicBezTo>
                      <a:pt x="236" y="11545"/>
                      <a:pt x="426" y="11056"/>
                      <a:pt x="526" y="10540"/>
                    </a:cubicBezTo>
                    <a:cubicBezTo>
                      <a:pt x="643" y="10033"/>
                      <a:pt x="607" y="9508"/>
                      <a:pt x="616" y="8992"/>
                    </a:cubicBezTo>
                    <a:cubicBezTo>
                      <a:pt x="616" y="8476"/>
                      <a:pt x="734" y="7978"/>
                      <a:pt x="924" y="7498"/>
                    </a:cubicBezTo>
                    <a:cubicBezTo>
                      <a:pt x="1314" y="6547"/>
                      <a:pt x="1848" y="5641"/>
                      <a:pt x="2156" y="4645"/>
                    </a:cubicBezTo>
                    <a:cubicBezTo>
                      <a:pt x="2663" y="3161"/>
                      <a:pt x="2554" y="1540"/>
                      <a:pt x="2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1619150" y="2115025"/>
                <a:ext cx="400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852" extrusionOk="0">
                    <a:moveTo>
                      <a:pt x="820" y="1"/>
                    </a:moveTo>
                    <a:cubicBezTo>
                      <a:pt x="442" y="1"/>
                      <a:pt x="28" y="240"/>
                      <a:pt x="0" y="625"/>
                    </a:cubicBezTo>
                    <a:lnTo>
                      <a:pt x="0" y="625"/>
                    </a:lnTo>
                    <a:cubicBezTo>
                      <a:pt x="27" y="444"/>
                      <a:pt x="154" y="281"/>
                      <a:pt x="308" y="200"/>
                    </a:cubicBezTo>
                    <a:cubicBezTo>
                      <a:pt x="477" y="123"/>
                      <a:pt x="626" y="86"/>
                      <a:pt x="757" y="86"/>
                    </a:cubicBezTo>
                    <a:cubicBezTo>
                      <a:pt x="1119" y="86"/>
                      <a:pt x="1335" y="366"/>
                      <a:pt x="1395" y="852"/>
                    </a:cubicBezTo>
                    <a:lnTo>
                      <a:pt x="1395" y="843"/>
                    </a:lnTo>
                    <a:lnTo>
                      <a:pt x="1603" y="815"/>
                    </a:lnTo>
                    <a:cubicBezTo>
                      <a:pt x="1531" y="526"/>
                      <a:pt x="1404" y="227"/>
                      <a:pt x="1132" y="64"/>
                    </a:cubicBezTo>
                    <a:cubicBezTo>
                      <a:pt x="1038" y="21"/>
                      <a:pt x="931" y="1"/>
                      <a:pt x="8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1606025" y="2146200"/>
                <a:ext cx="464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922" extrusionOk="0">
                    <a:moveTo>
                      <a:pt x="1613" y="1"/>
                    </a:moveTo>
                    <a:cubicBezTo>
                      <a:pt x="1374" y="1"/>
                      <a:pt x="1138" y="40"/>
                      <a:pt x="942" y="175"/>
                    </a:cubicBezTo>
                    <a:cubicBezTo>
                      <a:pt x="815" y="320"/>
                      <a:pt x="842" y="483"/>
                      <a:pt x="851" y="646"/>
                    </a:cubicBezTo>
                    <a:cubicBezTo>
                      <a:pt x="878" y="936"/>
                      <a:pt x="978" y="1216"/>
                      <a:pt x="987" y="1506"/>
                    </a:cubicBezTo>
                    <a:cubicBezTo>
                      <a:pt x="1017" y="1753"/>
                      <a:pt x="750" y="1907"/>
                      <a:pt x="513" y="1907"/>
                    </a:cubicBezTo>
                    <a:cubicBezTo>
                      <a:pt x="464" y="1907"/>
                      <a:pt x="415" y="1900"/>
                      <a:pt x="371" y="1886"/>
                    </a:cubicBezTo>
                    <a:cubicBezTo>
                      <a:pt x="236" y="1850"/>
                      <a:pt x="109" y="1769"/>
                      <a:pt x="0" y="1678"/>
                    </a:cubicBezTo>
                    <a:lnTo>
                      <a:pt x="0" y="1678"/>
                    </a:lnTo>
                    <a:cubicBezTo>
                      <a:pt x="100" y="1778"/>
                      <a:pt x="227" y="1850"/>
                      <a:pt x="371" y="1895"/>
                    </a:cubicBezTo>
                    <a:cubicBezTo>
                      <a:pt x="423" y="1913"/>
                      <a:pt x="477" y="1922"/>
                      <a:pt x="531" y="1922"/>
                    </a:cubicBezTo>
                    <a:cubicBezTo>
                      <a:pt x="695" y="1922"/>
                      <a:pt x="860" y="1844"/>
                      <a:pt x="969" y="1714"/>
                    </a:cubicBezTo>
                    <a:cubicBezTo>
                      <a:pt x="1023" y="1660"/>
                      <a:pt x="1032" y="1578"/>
                      <a:pt x="1032" y="1506"/>
                    </a:cubicBezTo>
                    <a:cubicBezTo>
                      <a:pt x="1041" y="1207"/>
                      <a:pt x="969" y="927"/>
                      <a:pt x="960" y="637"/>
                    </a:cubicBezTo>
                    <a:cubicBezTo>
                      <a:pt x="960" y="519"/>
                      <a:pt x="951" y="356"/>
                      <a:pt x="1032" y="275"/>
                    </a:cubicBezTo>
                    <a:cubicBezTo>
                      <a:pt x="1174" y="209"/>
                      <a:pt x="1338" y="187"/>
                      <a:pt x="1499" y="187"/>
                    </a:cubicBezTo>
                    <a:cubicBezTo>
                      <a:pt x="1607" y="187"/>
                      <a:pt x="1713" y="197"/>
                      <a:pt x="1811" y="211"/>
                    </a:cubicBezTo>
                    <a:lnTo>
                      <a:pt x="1820" y="220"/>
                    </a:lnTo>
                    <a:lnTo>
                      <a:pt x="1856" y="12"/>
                    </a:lnTo>
                    <a:cubicBezTo>
                      <a:pt x="1776" y="5"/>
                      <a:pt x="1694" y="1"/>
                      <a:pt x="1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1605100" y="2147850"/>
                <a:ext cx="33525" cy="58375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35" extrusionOk="0">
                    <a:moveTo>
                      <a:pt x="1287" y="0"/>
                    </a:moveTo>
                    <a:cubicBezTo>
                      <a:pt x="1097" y="28"/>
                      <a:pt x="1133" y="299"/>
                      <a:pt x="1124" y="435"/>
                    </a:cubicBezTo>
                    <a:cubicBezTo>
                      <a:pt x="1133" y="725"/>
                      <a:pt x="1187" y="1005"/>
                      <a:pt x="1232" y="1286"/>
                    </a:cubicBezTo>
                    <a:cubicBezTo>
                      <a:pt x="1250" y="1431"/>
                      <a:pt x="1296" y="1567"/>
                      <a:pt x="1278" y="1703"/>
                    </a:cubicBezTo>
                    <a:cubicBezTo>
                      <a:pt x="1249" y="2058"/>
                      <a:pt x="935" y="2314"/>
                      <a:pt x="603" y="2314"/>
                    </a:cubicBezTo>
                    <a:cubicBezTo>
                      <a:pt x="520" y="2314"/>
                      <a:pt x="435" y="2298"/>
                      <a:pt x="354" y="2264"/>
                    </a:cubicBezTo>
                    <a:cubicBezTo>
                      <a:pt x="218" y="2210"/>
                      <a:pt x="101" y="2128"/>
                      <a:pt x="1" y="2038"/>
                    </a:cubicBezTo>
                    <a:lnTo>
                      <a:pt x="1" y="2038"/>
                    </a:lnTo>
                    <a:cubicBezTo>
                      <a:pt x="91" y="2128"/>
                      <a:pt x="218" y="2219"/>
                      <a:pt x="345" y="2273"/>
                    </a:cubicBezTo>
                    <a:cubicBezTo>
                      <a:pt x="434" y="2315"/>
                      <a:pt x="526" y="2335"/>
                      <a:pt x="618" y="2335"/>
                    </a:cubicBezTo>
                    <a:cubicBezTo>
                      <a:pt x="956" y="2335"/>
                      <a:pt x="1278" y="2068"/>
                      <a:pt x="1314" y="1712"/>
                    </a:cubicBezTo>
                    <a:cubicBezTo>
                      <a:pt x="1341" y="1585"/>
                      <a:pt x="1305" y="1404"/>
                      <a:pt x="1287" y="1277"/>
                    </a:cubicBezTo>
                    <a:cubicBezTo>
                      <a:pt x="1269" y="1141"/>
                      <a:pt x="1250" y="996"/>
                      <a:pt x="1241" y="861"/>
                    </a:cubicBezTo>
                    <a:cubicBezTo>
                      <a:pt x="1223" y="625"/>
                      <a:pt x="1178" y="372"/>
                      <a:pt x="1250" y="145"/>
                    </a:cubicBezTo>
                    <a:cubicBezTo>
                      <a:pt x="1264" y="125"/>
                      <a:pt x="1273" y="115"/>
                      <a:pt x="1280" y="115"/>
                    </a:cubicBezTo>
                    <a:cubicBezTo>
                      <a:pt x="1282" y="115"/>
                      <a:pt x="1284" y="116"/>
                      <a:pt x="1287" y="118"/>
                    </a:cubicBezTo>
                    <a:lnTo>
                      <a:pt x="12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1635450" y="2176150"/>
                <a:ext cx="1812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936" extrusionOk="0">
                    <a:moveTo>
                      <a:pt x="55" y="0"/>
                    </a:moveTo>
                    <a:lnTo>
                      <a:pt x="0" y="9"/>
                    </a:lnTo>
                    <a:cubicBezTo>
                      <a:pt x="52" y="314"/>
                      <a:pt x="146" y="936"/>
                      <a:pt x="547" y="936"/>
                    </a:cubicBezTo>
                    <a:cubicBezTo>
                      <a:pt x="564" y="936"/>
                      <a:pt x="580" y="935"/>
                      <a:pt x="598" y="933"/>
                    </a:cubicBezTo>
                    <a:cubicBezTo>
                      <a:pt x="652" y="924"/>
                      <a:pt x="716" y="887"/>
                      <a:pt x="725" y="833"/>
                    </a:cubicBezTo>
                    <a:lnTo>
                      <a:pt x="725" y="833"/>
                    </a:lnTo>
                    <a:cubicBezTo>
                      <a:pt x="706" y="887"/>
                      <a:pt x="652" y="924"/>
                      <a:pt x="598" y="924"/>
                    </a:cubicBezTo>
                    <a:cubicBezTo>
                      <a:pt x="589" y="924"/>
                      <a:pt x="580" y="925"/>
                      <a:pt x="572" y="925"/>
                    </a:cubicBezTo>
                    <a:cubicBezTo>
                      <a:pt x="169" y="925"/>
                      <a:pt x="99" y="31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1607375" y="2169350"/>
                <a:ext cx="2285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5" extrusionOk="0">
                    <a:moveTo>
                      <a:pt x="0" y="290"/>
                    </a:moveTo>
                    <a:lnTo>
                      <a:pt x="0" y="290"/>
                    </a:lnTo>
                    <a:cubicBezTo>
                      <a:pt x="9" y="308"/>
                      <a:pt x="18" y="326"/>
                      <a:pt x="29" y="343"/>
                    </a:cubicBezTo>
                    <a:lnTo>
                      <a:pt x="29" y="343"/>
                    </a:lnTo>
                    <a:cubicBezTo>
                      <a:pt x="19" y="327"/>
                      <a:pt x="9" y="309"/>
                      <a:pt x="0" y="290"/>
                    </a:cubicBezTo>
                    <a:close/>
                    <a:moveTo>
                      <a:pt x="843" y="1"/>
                    </a:moveTo>
                    <a:cubicBezTo>
                      <a:pt x="873" y="282"/>
                      <a:pt x="654" y="557"/>
                      <a:pt x="384" y="557"/>
                    </a:cubicBezTo>
                    <a:cubicBezTo>
                      <a:pt x="333" y="557"/>
                      <a:pt x="280" y="547"/>
                      <a:pt x="227" y="526"/>
                    </a:cubicBezTo>
                    <a:cubicBezTo>
                      <a:pt x="145" y="489"/>
                      <a:pt x="76" y="421"/>
                      <a:pt x="29" y="343"/>
                    </a:cubicBezTo>
                    <a:lnTo>
                      <a:pt x="29" y="343"/>
                    </a:lnTo>
                    <a:cubicBezTo>
                      <a:pt x="124" y="505"/>
                      <a:pt x="262" y="574"/>
                      <a:pt x="400" y="574"/>
                    </a:cubicBezTo>
                    <a:cubicBezTo>
                      <a:pt x="657" y="574"/>
                      <a:pt x="914" y="335"/>
                      <a:pt x="8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1626175" y="2121500"/>
                <a:ext cx="29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865" extrusionOk="0">
                    <a:moveTo>
                      <a:pt x="611" y="0"/>
                    </a:moveTo>
                    <a:cubicBezTo>
                      <a:pt x="354" y="0"/>
                      <a:pt x="110" y="206"/>
                      <a:pt x="72" y="466"/>
                    </a:cubicBezTo>
                    <a:cubicBezTo>
                      <a:pt x="54" y="620"/>
                      <a:pt x="136" y="765"/>
                      <a:pt x="254" y="864"/>
                    </a:cubicBezTo>
                    <a:cubicBezTo>
                      <a:pt x="0" y="638"/>
                      <a:pt x="63" y="294"/>
                      <a:pt x="344" y="131"/>
                    </a:cubicBezTo>
                    <a:cubicBezTo>
                      <a:pt x="416" y="86"/>
                      <a:pt x="491" y="67"/>
                      <a:pt x="566" y="67"/>
                    </a:cubicBezTo>
                    <a:cubicBezTo>
                      <a:pt x="766" y="67"/>
                      <a:pt x="966" y="201"/>
                      <a:pt x="1105" y="339"/>
                    </a:cubicBezTo>
                    <a:lnTo>
                      <a:pt x="1177" y="267"/>
                    </a:lnTo>
                    <a:cubicBezTo>
                      <a:pt x="1059" y="158"/>
                      <a:pt x="924" y="76"/>
                      <a:pt x="779" y="31"/>
                    </a:cubicBezTo>
                    <a:cubicBezTo>
                      <a:pt x="724" y="10"/>
                      <a:pt x="667" y="0"/>
                      <a:pt x="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1646300" y="2100500"/>
                <a:ext cx="181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17" extrusionOk="0">
                    <a:moveTo>
                      <a:pt x="462" y="0"/>
                    </a:moveTo>
                    <a:cubicBezTo>
                      <a:pt x="327" y="0"/>
                      <a:pt x="193" y="77"/>
                      <a:pt x="119" y="210"/>
                    </a:cubicBezTo>
                    <a:cubicBezTo>
                      <a:pt x="1" y="437"/>
                      <a:pt x="82" y="708"/>
                      <a:pt x="200" y="916"/>
                    </a:cubicBezTo>
                    <a:lnTo>
                      <a:pt x="282" y="862"/>
                    </a:lnTo>
                    <a:cubicBezTo>
                      <a:pt x="100" y="609"/>
                      <a:pt x="28" y="138"/>
                      <a:pt x="408" y="29"/>
                    </a:cubicBezTo>
                    <a:cubicBezTo>
                      <a:pt x="430" y="24"/>
                      <a:pt x="452" y="21"/>
                      <a:pt x="475" y="21"/>
                    </a:cubicBezTo>
                    <a:cubicBezTo>
                      <a:pt x="566" y="21"/>
                      <a:pt x="660" y="62"/>
                      <a:pt x="725" y="120"/>
                    </a:cubicBezTo>
                    <a:cubicBezTo>
                      <a:pt x="651" y="38"/>
                      <a:pt x="556" y="0"/>
                      <a:pt x="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1650150" y="2109250"/>
                <a:ext cx="1362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639" extrusionOk="0">
                    <a:moveTo>
                      <a:pt x="390" y="1"/>
                    </a:moveTo>
                    <a:cubicBezTo>
                      <a:pt x="287" y="1"/>
                      <a:pt x="174" y="65"/>
                      <a:pt x="109" y="141"/>
                    </a:cubicBezTo>
                    <a:cubicBezTo>
                      <a:pt x="1" y="286"/>
                      <a:pt x="28" y="476"/>
                      <a:pt x="82" y="639"/>
                    </a:cubicBezTo>
                    <a:lnTo>
                      <a:pt x="182" y="594"/>
                    </a:lnTo>
                    <a:cubicBezTo>
                      <a:pt x="82" y="385"/>
                      <a:pt x="73" y="132"/>
                      <a:pt x="327" y="32"/>
                    </a:cubicBezTo>
                    <a:cubicBezTo>
                      <a:pt x="355" y="22"/>
                      <a:pt x="385" y="15"/>
                      <a:pt x="415" y="15"/>
                    </a:cubicBezTo>
                    <a:cubicBezTo>
                      <a:pt x="461" y="15"/>
                      <a:pt x="506" y="30"/>
                      <a:pt x="544" y="68"/>
                    </a:cubicBezTo>
                    <a:cubicBezTo>
                      <a:pt x="502" y="20"/>
                      <a:pt x="448" y="1"/>
                      <a:pt x="3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1631600" y="2095200"/>
                <a:ext cx="179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3" extrusionOk="0">
                    <a:moveTo>
                      <a:pt x="324" y="0"/>
                    </a:moveTo>
                    <a:cubicBezTo>
                      <a:pt x="292" y="0"/>
                      <a:pt x="259" y="5"/>
                      <a:pt x="227" y="15"/>
                    </a:cubicBezTo>
                    <a:cubicBezTo>
                      <a:pt x="73" y="51"/>
                      <a:pt x="0" y="223"/>
                      <a:pt x="37" y="368"/>
                    </a:cubicBezTo>
                    <a:cubicBezTo>
                      <a:pt x="118" y="667"/>
                      <a:pt x="444" y="793"/>
                      <a:pt x="707" y="902"/>
                    </a:cubicBezTo>
                    <a:lnTo>
                      <a:pt x="716" y="857"/>
                    </a:lnTo>
                    <a:cubicBezTo>
                      <a:pt x="589" y="812"/>
                      <a:pt x="453" y="748"/>
                      <a:pt x="335" y="676"/>
                    </a:cubicBezTo>
                    <a:cubicBezTo>
                      <a:pt x="218" y="603"/>
                      <a:pt x="91" y="504"/>
                      <a:pt x="64" y="368"/>
                    </a:cubicBezTo>
                    <a:cubicBezTo>
                      <a:pt x="27" y="232"/>
                      <a:pt x="91" y="69"/>
                      <a:pt x="236" y="24"/>
                    </a:cubicBezTo>
                    <a:cubicBezTo>
                      <a:pt x="268" y="13"/>
                      <a:pt x="302" y="8"/>
                      <a:pt x="336" y="8"/>
                    </a:cubicBezTo>
                    <a:cubicBezTo>
                      <a:pt x="442" y="8"/>
                      <a:pt x="549" y="59"/>
                      <a:pt x="625" y="142"/>
                    </a:cubicBezTo>
                    <a:cubicBezTo>
                      <a:pt x="548" y="57"/>
                      <a:pt x="437" y="0"/>
                      <a:pt x="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1634150" y="2129875"/>
                <a:ext cx="1422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765" extrusionOk="0">
                    <a:moveTo>
                      <a:pt x="455" y="1"/>
                    </a:moveTo>
                    <a:cubicBezTo>
                      <a:pt x="442" y="1"/>
                      <a:pt x="428" y="2"/>
                      <a:pt x="414" y="4"/>
                    </a:cubicBezTo>
                    <a:cubicBezTo>
                      <a:pt x="411" y="4"/>
                      <a:pt x="408" y="4"/>
                      <a:pt x="405" y="4"/>
                    </a:cubicBezTo>
                    <a:cubicBezTo>
                      <a:pt x="96" y="4"/>
                      <a:pt x="0" y="441"/>
                      <a:pt x="224" y="638"/>
                    </a:cubicBezTo>
                    <a:cubicBezTo>
                      <a:pt x="315" y="710"/>
                      <a:pt x="423" y="747"/>
                      <a:pt x="541" y="765"/>
                    </a:cubicBezTo>
                    <a:lnTo>
                      <a:pt x="541" y="656"/>
                    </a:lnTo>
                    <a:cubicBezTo>
                      <a:pt x="451" y="656"/>
                      <a:pt x="351" y="629"/>
                      <a:pt x="279" y="574"/>
                    </a:cubicBezTo>
                    <a:cubicBezTo>
                      <a:pt x="79" y="421"/>
                      <a:pt x="143" y="40"/>
                      <a:pt x="414" y="13"/>
                    </a:cubicBezTo>
                    <a:cubicBezTo>
                      <a:pt x="436" y="13"/>
                      <a:pt x="458" y="12"/>
                      <a:pt x="479" y="12"/>
                    </a:cubicBezTo>
                    <a:cubicBezTo>
                      <a:pt x="511" y="12"/>
                      <a:pt x="541" y="15"/>
                      <a:pt x="568" y="31"/>
                    </a:cubicBezTo>
                    <a:cubicBezTo>
                      <a:pt x="534" y="11"/>
                      <a:pt x="495" y="1"/>
                      <a:pt x="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7"/>
              <p:cNvSpPr/>
              <p:nvPr/>
            </p:nvSpPr>
            <p:spPr>
              <a:xfrm>
                <a:off x="1614975" y="2140600"/>
                <a:ext cx="23650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514" extrusionOk="0">
                    <a:moveTo>
                      <a:pt x="185" y="1"/>
                    </a:moveTo>
                    <a:cubicBezTo>
                      <a:pt x="0" y="405"/>
                      <a:pt x="61" y="513"/>
                      <a:pt x="224" y="513"/>
                    </a:cubicBezTo>
                    <a:cubicBezTo>
                      <a:pt x="403" y="513"/>
                      <a:pt x="708" y="381"/>
                      <a:pt x="946" y="372"/>
                    </a:cubicBezTo>
                    <a:lnTo>
                      <a:pt x="937" y="263"/>
                    </a:lnTo>
                    <a:cubicBezTo>
                      <a:pt x="711" y="290"/>
                      <a:pt x="502" y="390"/>
                      <a:pt x="285" y="453"/>
                    </a:cubicBezTo>
                    <a:cubicBezTo>
                      <a:pt x="258" y="459"/>
                      <a:pt x="227" y="468"/>
                      <a:pt x="199" y="468"/>
                    </a:cubicBezTo>
                    <a:cubicBezTo>
                      <a:pt x="180" y="468"/>
                      <a:pt x="163" y="464"/>
                      <a:pt x="149" y="453"/>
                    </a:cubicBezTo>
                    <a:cubicBezTo>
                      <a:pt x="104" y="435"/>
                      <a:pt x="104" y="372"/>
                      <a:pt x="104" y="318"/>
                    </a:cubicBezTo>
                    <a:cubicBezTo>
                      <a:pt x="113" y="209"/>
                      <a:pt x="149" y="100"/>
                      <a:pt x="1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7"/>
              <p:cNvSpPr/>
              <p:nvPr/>
            </p:nvSpPr>
            <p:spPr>
              <a:xfrm>
                <a:off x="1466125" y="2284350"/>
                <a:ext cx="822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1925" extrusionOk="0">
                    <a:moveTo>
                      <a:pt x="3179" y="0"/>
                    </a:moveTo>
                    <a:cubicBezTo>
                      <a:pt x="3170" y="516"/>
                      <a:pt x="3115" y="1032"/>
                      <a:pt x="3007" y="1539"/>
                    </a:cubicBezTo>
                    <a:cubicBezTo>
                      <a:pt x="2907" y="2056"/>
                      <a:pt x="2626" y="2490"/>
                      <a:pt x="2409" y="2961"/>
                    </a:cubicBezTo>
                    <a:cubicBezTo>
                      <a:pt x="2201" y="3441"/>
                      <a:pt x="2011" y="3930"/>
                      <a:pt x="1848" y="4428"/>
                    </a:cubicBezTo>
                    <a:cubicBezTo>
                      <a:pt x="1549" y="5288"/>
                      <a:pt x="1449" y="6592"/>
                      <a:pt x="1304" y="7506"/>
                    </a:cubicBezTo>
                    <a:cubicBezTo>
                      <a:pt x="1232" y="8013"/>
                      <a:pt x="1196" y="8529"/>
                      <a:pt x="969" y="9000"/>
                    </a:cubicBezTo>
                    <a:cubicBezTo>
                      <a:pt x="652" y="9697"/>
                      <a:pt x="109" y="10340"/>
                      <a:pt x="46" y="11146"/>
                    </a:cubicBezTo>
                    <a:cubicBezTo>
                      <a:pt x="19" y="11400"/>
                      <a:pt x="0" y="11662"/>
                      <a:pt x="10" y="11925"/>
                    </a:cubicBezTo>
                    <a:cubicBezTo>
                      <a:pt x="19" y="11662"/>
                      <a:pt x="46" y="11409"/>
                      <a:pt x="91" y="11146"/>
                    </a:cubicBezTo>
                    <a:cubicBezTo>
                      <a:pt x="209" y="10223"/>
                      <a:pt x="924" y="9553"/>
                      <a:pt x="1205" y="8674"/>
                    </a:cubicBezTo>
                    <a:cubicBezTo>
                      <a:pt x="1395" y="7968"/>
                      <a:pt x="1513" y="6710"/>
                      <a:pt x="1630" y="5976"/>
                    </a:cubicBezTo>
                    <a:cubicBezTo>
                      <a:pt x="1703" y="5460"/>
                      <a:pt x="1784" y="4953"/>
                      <a:pt x="1965" y="4464"/>
                    </a:cubicBezTo>
                    <a:cubicBezTo>
                      <a:pt x="2210" y="3722"/>
                      <a:pt x="2500" y="3006"/>
                      <a:pt x="2862" y="2309"/>
                    </a:cubicBezTo>
                    <a:cubicBezTo>
                      <a:pt x="3188" y="1585"/>
                      <a:pt x="3269" y="788"/>
                      <a:pt x="3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7"/>
              <p:cNvSpPr/>
              <p:nvPr/>
            </p:nvSpPr>
            <p:spPr>
              <a:xfrm>
                <a:off x="1609125" y="2147175"/>
                <a:ext cx="288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58" extrusionOk="0">
                    <a:moveTo>
                      <a:pt x="1144" y="0"/>
                    </a:moveTo>
                    <a:cubicBezTo>
                      <a:pt x="972" y="27"/>
                      <a:pt x="809" y="91"/>
                      <a:pt x="682" y="217"/>
                    </a:cubicBezTo>
                    <a:cubicBezTo>
                      <a:pt x="555" y="335"/>
                      <a:pt x="510" y="525"/>
                      <a:pt x="528" y="688"/>
                    </a:cubicBezTo>
                    <a:cubicBezTo>
                      <a:pt x="537" y="752"/>
                      <a:pt x="483" y="824"/>
                      <a:pt x="428" y="860"/>
                    </a:cubicBezTo>
                    <a:cubicBezTo>
                      <a:pt x="356" y="909"/>
                      <a:pt x="293" y="931"/>
                      <a:pt x="238" y="931"/>
                    </a:cubicBezTo>
                    <a:cubicBezTo>
                      <a:pt x="81" y="931"/>
                      <a:pt x="1" y="752"/>
                      <a:pt x="21" y="543"/>
                    </a:cubicBezTo>
                    <a:lnTo>
                      <a:pt x="21" y="543"/>
                    </a:lnTo>
                    <a:cubicBezTo>
                      <a:pt x="12" y="625"/>
                      <a:pt x="12" y="706"/>
                      <a:pt x="30" y="788"/>
                    </a:cubicBezTo>
                    <a:cubicBezTo>
                      <a:pt x="63" y="908"/>
                      <a:pt x="156" y="958"/>
                      <a:pt x="258" y="958"/>
                    </a:cubicBezTo>
                    <a:cubicBezTo>
                      <a:pt x="410" y="958"/>
                      <a:pt x="581" y="846"/>
                      <a:pt x="591" y="688"/>
                    </a:cubicBezTo>
                    <a:cubicBezTo>
                      <a:pt x="546" y="353"/>
                      <a:pt x="854" y="127"/>
                      <a:pt x="1153" y="100"/>
                    </a:cubicBezTo>
                    <a:lnTo>
                      <a:pt x="1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7"/>
              <p:cNvSpPr/>
              <p:nvPr/>
            </p:nvSpPr>
            <p:spPr>
              <a:xfrm>
                <a:off x="1535400" y="2102350"/>
                <a:ext cx="265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993" extrusionOk="0">
                    <a:moveTo>
                      <a:pt x="9" y="0"/>
                    </a:moveTo>
                    <a:lnTo>
                      <a:pt x="9" y="209"/>
                    </a:lnTo>
                    <a:cubicBezTo>
                      <a:pt x="0" y="209"/>
                      <a:pt x="18" y="209"/>
                      <a:pt x="27" y="218"/>
                    </a:cubicBezTo>
                    <a:cubicBezTo>
                      <a:pt x="54" y="227"/>
                      <a:pt x="82" y="245"/>
                      <a:pt x="109" y="263"/>
                    </a:cubicBezTo>
                    <a:cubicBezTo>
                      <a:pt x="199" y="344"/>
                      <a:pt x="272" y="462"/>
                      <a:pt x="335" y="562"/>
                    </a:cubicBezTo>
                    <a:cubicBezTo>
                      <a:pt x="415" y="753"/>
                      <a:pt x="571" y="993"/>
                      <a:pt x="792" y="993"/>
                    </a:cubicBezTo>
                    <a:cubicBezTo>
                      <a:pt x="823" y="993"/>
                      <a:pt x="855" y="988"/>
                      <a:pt x="888" y="978"/>
                    </a:cubicBezTo>
                    <a:cubicBezTo>
                      <a:pt x="951" y="960"/>
                      <a:pt x="1014" y="924"/>
                      <a:pt x="1060" y="888"/>
                    </a:cubicBezTo>
                    <a:lnTo>
                      <a:pt x="1060" y="888"/>
                    </a:lnTo>
                    <a:cubicBezTo>
                      <a:pt x="986" y="926"/>
                      <a:pt x="919" y="943"/>
                      <a:pt x="857" y="943"/>
                    </a:cubicBezTo>
                    <a:cubicBezTo>
                      <a:pt x="697" y="943"/>
                      <a:pt x="577" y="826"/>
                      <a:pt x="498" y="643"/>
                    </a:cubicBezTo>
                    <a:cubicBezTo>
                      <a:pt x="444" y="535"/>
                      <a:pt x="444" y="399"/>
                      <a:pt x="380" y="281"/>
                    </a:cubicBezTo>
                    <a:cubicBezTo>
                      <a:pt x="317" y="136"/>
                      <a:pt x="181" y="0"/>
                      <a:pt x="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7"/>
              <p:cNvSpPr/>
              <p:nvPr/>
            </p:nvSpPr>
            <p:spPr>
              <a:xfrm>
                <a:off x="1436250" y="2103025"/>
                <a:ext cx="169575" cy="419925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6797" extrusionOk="0">
                    <a:moveTo>
                      <a:pt x="5759" y="1"/>
                    </a:moveTo>
                    <a:lnTo>
                      <a:pt x="5569" y="236"/>
                    </a:lnTo>
                    <a:cubicBezTo>
                      <a:pt x="5895" y="544"/>
                      <a:pt x="6438" y="1051"/>
                      <a:pt x="6357" y="1522"/>
                    </a:cubicBezTo>
                    <a:cubicBezTo>
                      <a:pt x="6357" y="1540"/>
                      <a:pt x="6347" y="1558"/>
                      <a:pt x="6338" y="1576"/>
                    </a:cubicBezTo>
                    <a:lnTo>
                      <a:pt x="6311" y="1621"/>
                    </a:lnTo>
                    <a:lnTo>
                      <a:pt x="6239" y="1748"/>
                    </a:lnTo>
                    <a:cubicBezTo>
                      <a:pt x="5324" y="3315"/>
                      <a:pt x="4863" y="5071"/>
                      <a:pt x="4138" y="6710"/>
                    </a:cubicBezTo>
                    <a:cubicBezTo>
                      <a:pt x="3803" y="7244"/>
                      <a:pt x="3504" y="7805"/>
                      <a:pt x="3233" y="8385"/>
                    </a:cubicBezTo>
                    <a:cubicBezTo>
                      <a:pt x="2898" y="9091"/>
                      <a:pt x="2599" y="9816"/>
                      <a:pt x="2400" y="10576"/>
                    </a:cubicBezTo>
                    <a:cubicBezTo>
                      <a:pt x="2164" y="11337"/>
                      <a:pt x="2282" y="12134"/>
                      <a:pt x="2191" y="12912"/>
                    </a:cubicBezTo>
                    <a:cubicBezTo>
                      <a:pt x="2110" y="13673"/>
                      <a:pt x="1911" y="14433"/>
                      <a:pt x="1549" y="15103"/>
                    </a:cubicBezTo>
                    <a:cubicBezTo>
                      <a:pt x="1177" y="15782"/>
                      <a:pt x="643" y="16362"/>
                      <a:pt x="0" y="16797"/>
                    </a:cubicBezTo>
                    <a:cubicBezTo>
                      <a:pt x="1422" y="16054"/>
                      <a:pt x="2201" y="14479"/>
                      <a:pt x="2354" y="12930"/>
                    </a:cubicBezTo>
                    <a:cubicBezTo>
                      <a:pt x="2463" y="12161"/>
                      <a:pt x="2345" y="11382"/>
                      <a:pt x="2590" y="10630"/>
                    </a:cubicBezTo>
                    <a:cubicBezTo>
                      <a:pt x="2970" y="9290"/>
                      <a:pt x="3604" y="8014"/>
                      <a:pt x="4356" y="6837"/>
                    </a:cubicBezTo>
                    <a:cubicBezTo>
                      <a:pt x="4772" y="6004"/>
                      <a:pt x="5035" y="5107"/>
                      <a:pt x="5397" y="4256"/>
                    </a:cubicBezTo>
                    <a:cubicBezTo>
                      <a:pt x="5687" y="3532"/>
                      <a:pt x="5994" y="2826"/>
                      <a:pt x="6357" y="2146"/>
                    </a:cubicBezTo>
                    <a:cubicBezTo>
                      <a:pt x="6447" y="1965"/>
                      <a:pt x="6583" y="1802"/>
                      <a:pt x="6646" y="1603"/>
                    </a:cubicBezTo>
                    <a:cubicBezTo>
                      <a:pt x="6782" y="969"/>
                      <a:pt x="6185" y="390"/>
                      <a:pt x="5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7"/>
              <p:cNvSpPr/>
              <p:nvPr/>
            </p:nvSpPr>
            <p:spPr>
              <a:xfrm>
                <a:off x="1635900" y="2040775"/>
                <a:ext cx="40325" cy="5865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346" fill="none" extrusionOk="0">
                    <a:moveTo>
                      <a:pt x="1612" y="2346"/>
                    </a:moveTo>
                    <a:cubicBezTo>
                      <a:pt x="1612" y="2346"/>
                      <a:pt x="553" y="1639"/>
                      <a:pt x="317" y="1196"/>
                    </a:cubicBezTo>
                    <a:cubicBezTo>
                      <a:pt x="0" y="598"/>
                      <a:pt x="716" y="1"/>
                      <a:pt x="1540" y="91"/>
                    </a:cubicBezTo>
                  </a:path>
                </a:pathLst>
              </a:custGeom>
              <a:solidFill>
                <a:schemeClr val="accent2"/>
              </a:solidFill>
              <a:ln w="2725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7"/>
              <p:cNvSpPr/>
              <p:nvPr/>
            </p:nvSpPr>
            <p:spPr>
              <a:xfrm>
                <a:off x="1524975" y="2139700"/>
                <a:ext cx="770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6411" extrusionOk="0">
                    <a:moveTo>
                      <a:pt x="2835" y="0"/>
                    </a:moveTo>
                    <a:cubicBezTo>
                      <a:pt x="2581" y="444"/>
                      <a:pt x="2328" y="906"/>
                      <a:pt x="2002" y="1304"/>
                    </a:cubicBezTo>
                    <a:cubicBezTo>
                      <a:pt x="1567" y="1811"/>
                      <a:pt x="997" y="2246"/>
                      <a:pt x="707" y="2871"/>
                    </a:cubicBezTo>
                    <a:cubicBezTo>
                      <a:pt x="216" y="3914"/>
                      <a:pt x="28" y="5088"/>
                      <a:pt x="3" y="6230"/>
                    </a:cubicBezTo>
                    <a:lnTo>
                      <a:pt x="1" y="6230"/>
                    </a:lnTo>
                    <a:lnTo>
                      <a:pt x="1" y="6402"/>
                    </a:lnTo>
                    <a:lnTo>
                      <a:pt x="109" y="6411"/>
                    </a:lnTo>
                    <a:cubicBezTo>
                      <a:pt x="164" y="5044"/>
                      <a:pt x="435" y="3287"/>
                      <a:pt x="1395" y="2264"/>
                    </a:cubicBezTo>
                    <a:cubicBezTo>
                      <a:pt x="1649" y="2001"/>
                      <a:pt x="1947" y="1748"/>
                      <a:pt x="2192" y="1467"/>
                    </a:cubicBezTo>
                    <a:cubicBezTo>
                      <a:pt x="2545" y="1060"/>
                      <a:pt x="2808" y="598"/>
                      <a:pt x="3079" y="145"/>
                    </a:cubicBez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7"/>
              <p:cNvSpPr/>
              <p:nvPr/>
            </p:nvSpPr>
            <p:spPr>
              <a:xfrm>
                <a:off x="1541275" y="2099400"/>
                <a:ext cx="303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771" extrusionOk="0">
                    <a:moveTo>
                      <a:pt x="1" y="1"/>
                    </a:moveTo>
                    <a:cubicBezTo>
                      <a:pt x="127" y="46"/>
                      <a:pt x="245" y="118"/>
                      <a:pt x="290" y="236"/>
                    </a:cubicBezTo>
                    <a:cubicBezTo>
                      <a:pt x="327" y="363"/>
                      <a:pt x="345" y="499"/>
                      <a:pt x="417" y="625"/>
                    </a:cubicBezTo>
                    <a:cubicBezTo>
                      <a:pt x="473" y="731"/>
                      <a:pt x="560" y="771"/>
                      <a:pt x="659" y="771"/>
                    </a:cubicBezTo>
                    <a:cubicBezTo>
                      <a:pt x="847" y="771"/>
                      <a:pt x="1077" y="627"/>
                      <a:pt x="1214" y="526"/>
                    </a:cubicBezTo>
                    <a:lnTo>
                      <a:pt x="1069" y="372"/>
                    </a:lnTo>
                    <a:cubicBezTo>
                      <a:pt x="978" y="472"/>
                      <a:pt x="825" y="562"/>
                      <a:pt x="689" y="625"/>
                    </a:cubicBezTo>
                    <a:cubicBezTo>
                      <a:pt x="668" y="633"/>
                      <a:pt x="648" y="637"/>
                      <a:pt x="629" y="637"/>
                    </a:cubicBezTo>
                    <a:cubicBezTo>
                      <a:pt x="584" y="637"/>
                      <a:pt x="543" y="613"/>
                      <a:pt x="499" y="562"/>
                    </a:cubicBezTo>
                    <a:cubicBezTo>
                      <a:pt x="426" y="472"/>
                      <a:pt x="390" y="345"/>
                      <a:pt x="336" y="218"/>
                    </a:cubicBezTo>
                    <a:cubicBezTo>
                      <a:pt x="272" y="82"/>
                      <a:pt x="127" y="2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7"/>
              <p:cNvSpPr/>
              <p:nvPr/>
            </p:nvSpPr>
            <p:spPr>
              <a:xfrm>
                <a:off x="1549650" y="2090800"/>
                <a:ext cx="45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771" extrusionOk="0">
                    <a:moveTo>
                      <a:pt x="37" y="1"/>
                    </a:moveTo>
                    <a:cubicBezTo>
                      <a:pt x="118" y="100"/>
                      <a:pt x="155" y="254"/>
                      <a:pt x="91" y="372"/>
                    </a:cubicBezTo>
                    <a:cubicBezTo>
                      <a:pt x="37" y="499"/>
                      <a:pt x="19" y="634"/>
                      <a:pt x="1" y="770"/>
                    </a:cubicBezTo>
                    <a:lnTo>
                      <a:pt x="82" y="770"/>
                    </a:lnTo>
                    <a:cubicBezTo>
                      <a:pt x="82" y="707"/>
                      <a:pt x="82" y="644"/>
                      <a:pt x="91" y="571"/>
                    </a:cubicBezTo>
                    <a:cubicBezTo>
                      <a:pt x="100" y="508"/>
                      <a:pt x="100" y="444"/>
                      <a:pt x="127" y="381"/>
                    </a:cubicBezTo>
                    <a:cubicBezTo>
                      <a:pt x="182" y="254"/>
                      <a:pt x="136" y="100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7"/>
              <p:cNvSpPr/>
              <p:nvPr/>
            </p:nvSpPr>
            <p:spPr>
              <a:xfrm>
                <a:off x="1529950" y="2136750"/>
                <a:ext cx="2697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256" extrusionOk="0">
                    <a:moveTo>
                      <a:pt x="1033" y="1"/>
                    </a:moveTo>
                    <a:cubicBezTo>
                      <a:pt x="825" y="91"/>
                      <a:pt x="635" y="209"/>
                      <a:pt x="463" y="363"/>
                    </a:cubicBezTo>
                    <a:cubicBezTo>
                      <a:pt x="291" y="508"/>
                      <a:pt x="155" y="725"/>
                      <a:pt x="128" y="951"/>
                    </a:cubicBezTo>
                    <a:cubicBezTo>
                      <a:pt x="73" y="1268"/>
                      <a:pt x="64" y="1612"/>
                      <a:pt x="55" y="1938"/>
                    </a:cubicBezTo>
                    <a:cubicBezTo>
                      <a:pt x="46" y="2047"/>
                      <a:pt x="55" y="2156"/>
                      <a:pt x="1" y="2255"/>
                    </a:cubicBezTo>
                    <a:cubicBezTo>
                      <a:pt x="82" y="2174"/>
                      <a:pt x="110" y="2047"/>
                      <a:pt x="128" y="1947"/>
                    </a:cubicBezTo>
                    <a:cubicBezTo>
                      <a:pt x="254" y="1015"/>
                      <a:pt x="91" y="580"/>
                      <a:pt x="1069" y="100"/>
                    </a:cubicBezTo>
                    <a:lnTo>
                      <a:pt x="1078" y="100"/>
                    </a:lnTo>
                    <a:lnTo>
                      <a:pt x="10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7"/>
              <p:cNvSpPr/>
              <p:nvPr/>
            </p:nvSpPr>
            <p:spPr>
              <a:xfrm>
                <a:off x="1560075" y="2073125"/>
                <a:ext cx="52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97" extrusionOk="0">
                    <a:moveTo>
                      <a:pt x="2042" y="1"/>
                    </a:moveTo>
                    <a:cubicBezTo>
                      <a:pt x="1235" y="1"/>
                      <a:pt x="389" y="363"/>
                      <a:pt x="0" y="1097"/>
                    </a:cubicBezTo>
                    <a:cubicBezTo>
                      <a:pt x="391" y="425"/>
                      <a:pt x="1190" y="97"/>
                      <a:pt x="1945" y="97"/>
                    </a:cubicBezTo>
                    <a:cubicBezTo>
                      <a:pt x="1994" y="97"/>
                      <a:pt x="2043" y="98"/>
                      <a:pt x="2092" y="101"/>
                    </a:cubicBezTo>
                    <a:lnTo>
                      <a:pt x="2101" y="1"/>
                    </a:lnTo>
                    <a:cubicBezTo>
                      <a:pt x="2081" y="1"/>
                      <a:pt x="2061" y="1"/>
                      <a:pt x="2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7"/>
              <p:cNvSpPr/>
              <p:nvPr/>
            </p:nvSpPr>
            <p:spPr>
              <a:xfrm>
                <a:off x="1554400" y="2080400"/>
                <a:ext cx="26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08" extrusionOk="0">
                    <a:moveTo>
                      <a:pt x="1051" y="0"/>
                    </a:moveTo>
                    <a:cubicBezTo>
                      <a:pt x="788" y="91"/>
                      <a:pt x="526" y="190"/>
                      <a:pt x="263" y="263"/>
                    </a:cubicBezTo>
                    <a:cubicBezTo>
                      <a:pt x="212" y="278"/>
                      <a:pt x="158" y="296"/>
                      <a:pt x="108" y="296"/>
                    </a:cubicBezTo>
                    <a:cubicBezTo>
                      <a:pt x="69" y="296"/>
                      <a:pt x="32" y="285"/>
                      <a:pt x="1" y="254"/>
                    </a:cubicBezTo>
                    <a:lnTo>
                      <a:pt x="1" y="254"/>
                    </a:lnTo>
                    <a:cubicBezTo>
                      <a:pt x="37" y="294"/>
                      <a:pt x="82" y="308"/>
                      <a:pt x="129" y="308"/>
                    </a:cubicBezTo>
                    <a:cubicBezTo>
                      <a:pt x="175" y="308"/>
                      <a:pt x="223" y="294"/>
                      <a:pt x="263" y="281"/>
                    </a:cubicBezTo>
                    <a:cubicBezTo>
                      <a:pt x="535" y="217"/>
                      <a:pt x="807" y="127"/>
                      <a:pt x="1069" y="45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7"/>
              <p:cNvSpPr/>
              <p:nvPr/>
            </p:nvSpPr>
            <p:spPr>
              <a:xfrm>
                <a:off x="1531500" y="2137200"/>
                <a:ext cx="184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483" extrusionOk="0">
                    <a:moveTo>
                      <a:pt x="20" y="1"/>
                    </a:moveTo>
                    <a:lnTo>
                      <a:pt x="20" y="1"/>
                    </a:lnTo>
                    <a:cubicBezTo>
                      <a:pt x="38" y="37"/>
                      <a:pt x="38" y="82"/>
                      <a:pt x="38" y="128"/>
                    </a:cubicBezTo>
                    <a:cubicBezTo>
                      <a:pt x="1" y="391"/>
                      <a:pt x="93" y="483"/>
                      <a:pt x="226" y="483"/>
                    </a:cubicBezTo>
                    <a:cubicBezTo>
                      <a:pt x="382" y="483"/>
                      <a:pt x="595" y="358"/>
                      <a:pt x="727" y="236"/>
                    </a:cubicBezTo>
                    <a:lnTo>
                      <a:pt x="736" y="236"/>
                    </a:lnTo>
                    <a:lnTo>
                      <a:pt x="681" y="182"/>
                    </a:lnTo>
                    <a:cubicBezTo>
                      <a:pt x="609" y="245"/>
                      <a:pt x="536" y="300"/>
                      <a:pt x="464" y="345"/>
                    </a:cubicBezTo>
                    <a:cubicBezTo>
                      <a:pt x="370" y="400"/>
                      <a:pt x="289" y="430"/>
                      <a:pt x="225" y="430"/>
                    </a:cubicBezTo>
                    <a:cubicBezTo>
                      <a:pt x="112" y="430"/>
                      <a:pt x="51" y="336"/>
                      <a:pt x="57" y="128"/>
                    </a:cubicBezTo>
                    <a:cubicBezTo>
                      <a:pt x="48" y="82"/>
                      <a:pt x="48" y="37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7"/>
              <p:cNvSpPr/>
              <p:nvPr/>
            </p:nvSpPr>
            <p:spPr>
              <a:xfrm>
                <a:off x="1529725" y="2143775"/>
                <a:ext cx="170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835" extrusionOk="0">
                    <a:moveTo>
                      <a:pt x="617" y="0"/>
                    </a:moveTo>
                    <a:cubicBezTo>
                      <a:pt x="562" y="55"/>
                      <a:pt x="535" y="100"/>
                      <a:pt x="499" y="163"/>
                    </a:cubicBezTo>
                    <a:cubicBezTo>
                      <a:pt x="209" y="779"/>
                      <a:pt x="263" y="1485"/>
                      <a:pt x="209" y="2146"/>
                    </a:cubicBezTo>
                    <a:cubicBezTo>
                      <a:pt x="200" y="2400"/>
                      <a:pt x="46" y="2599"/>
                      <a:pt x="1" y="2834"/>
                    </a:cubicBezTo>
                    <a:cubicBezTo>
                      <a:pt x="37" y="2717"/>
                      <a:pt x="82" y="2608"/>
                      <a:pt x="146" y="2508"/>
                    </a:cubicBezTo>
                    <a:cubicBezTo>
                      <a:pt x="309" y="2173"/>
                      <a:pt x="291" y="1784"/>
                      <a:pt x="318" y="1431"/>
                    </a:cubicBezTo>
                    <a:cubicBezTo>
                      <a:pt x="372" y="978"/>
                      <a:pt x="390" y="444"/>
                      <a:pt x="680" y="82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7"/>
              <p:cNvSpPr/>
              <p:nvPr/>
            </p:nvSpPr>
            <p:spPr>
              <a:xfrm>
                <a:off x="1642925" y="2166275"/>
                <a:ext cx="161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908" extrusionOk="0">
                    <a:moveTo>
                      <a:pt x="643" y="812"/>
                    </a:moveTo>
                    <a:cubicBezTo>
                      <a:pt x="644" y="813"/>
                      <a:pt x="645" y="815"/>
                      <a:pt x="645" y="817"/>
                    </a:cubicBezTo>
                    <a:lnTo>
                      <a:pt x="645" y="817"/>
                    </a:lnTo>
                    <a:cubicBezTo>
                      <a:pt x="645" y="815"/>
                      <a:pt x="645" y="813"/>
                      <a:pt x="643" y="812"/>
                    </a:cubicBezTo>
                    <a:close/>
                    <a:moveTo>
                      <a:pt x="397" y="0"/>
                    </a:moveTo>
                    <a:cubicBezTo>
                      <a:pt x="317" y="0"/>
                      <a:pt x="239" y="13"/>
                      <a:pt x="163" y="51"/>
                    </a:cubicBezTo>
                    <a:cubicBezTo>
                      <a:pt x="0" y="133"/>
                      <a:pt x="18" y="332"/>
                      <a:pt x="45" y="477"/>
                    </a:cubicBezTo>
                    <a:cubicBezTo>
                      <a:pt x="82" y="612"/>
                      <a:pt x="136" y="766"/>
                      <a:pt x="254" y="857"/>
                    </a:cubicBezTo>
                    <a:cubicBezTo>
                      <a:pt x="301" y="893"/>
                      <a:pt x="358" y="908"/>
                      <a:pt x="415" y="908"/>
                    </a:cubicBezTo>
                    <a:cubicBezTo>
                      <a:pt x="489" y="908"/>
                      <a:pt x="564" y="883"/>
                      <a:pt x="625" y="848"/>
                    </a:cubicBezTo>
                    <a:cubicBezTo>
                      <a:pt x="632" y="848"/>
                      <a:pt x="646" y="829"/>
                      <a:pt x="645" y="817"/>
                    </a:cubicBezTo>
                    <a:lnTo>
                      <a:pt x="645" y="817"/>
                    </a:lnTo>
                    <a:cubicBezTo>
                      <a:pt x="646" y="827"/>
                      <a:pt x="631" y="840"/>
                      <a:pt x="616" y="848"/>
                    </a:cubicBezTo>
                    <a:cubicBezTo>
                      <a:pt x="570" y="875"/>
                      <a:pt x="516" y="884"/>
                      <a:pt x="471" y="893"/>
                    </a:cubicBezTo>
                    <a:cubicBezTo>
                      <a:pt x="464" y="894"/>
                      <a:pt x="457" y="894"/>
                      <a:pt x="451" y="894"/>
                    </a:cubicBezTo>
                    <a:cubicBezTo>
                      <a:pt x="151" y="894"/>
                      <a:pt x="82" y="499"/>
                      <a:pt x="91" y="259"/>
                    </a:cubicBezTo>
                    <a:cubicBezTo>
                      <a:pt x="118" y="129"/>
                      <a:pt x="233" y="93"/>
                      <a:pt x="356" y="93"/>
                    </a:cubicBezTo>
                    <a:cubicBezTo>
                      <a:pt x="438" y="93"/>
                      <a:pt x="523" y="109"/>
                      <a:pt x="589" y="124"/>
                    </a:cubicBezTo>
                    <a:lnTo>
                      <a:pt x="616" y="24"/>
                    </a:lnTo>
                    <a:cubicBezTo>
                      <a:pt x="542" y="11"/>
                      <a:pt x="469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7"/>
              <p:cNvSpPr/>
              <p:nvPr/>
            </p:nvSpPr>
            <p:spPr>
              <a:xfrm>
                <a:off x="1642350" y="2158250"/>
                <a:ext cx="148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70" extrusionOk="0">
                    <a:moveTo>
                      <a:pt x="141" y="1"/>
                    </a:moveTo>
                    <a:cubicBezTo>
                      <a:pt x="59" y="19"/>
                      <a:pt x="23" y="100"/>
                      <a:pt x="23" y="173"/>
                    </a:cubicBezTo>
                    <a:cubicBezTo>
                      <a:pt x="1" y="336"/>
                      <a:pt x="167" y="370"/>
                      <a:pt x="333" y="370"/>
                    </a:cubicBezTo>
                    <a:cubicBezTo>
                      <a:pt x="434" y="370"/>
                      <a:pt x="535" y="357"/>
                      <a:pt x="593" y="354"/>
                    </a:cubicBezTo>
                    <a:lnTo>
                      <a:pt x="575" y="254"/>
                    </a:lnTo>
                    <a:cubicBezTo>
                      <a:pt x="482" y="271"/>
                      <a:pt x="375" y="297"/>
                      <a:pt x="273" y="297"/>
                    </a:cubicBezTo>
                    <a:cubicBezTo>
                      <a:pt x="207" y="297"/>
                      <a:pt x="143" y="286"/>
                      <a:pt x="86" y="254"/>
                    </a:cubicBezTo>
                    <a:cubicBezTo>
                      <a:pt x="50" y="209"/>
                      <a:pt x="50" y="128"/>
                      <a:pt x="68" y="73"/>
                    </a:cubicBezTo>
                    <a:cubicBezTo>
                      <a:pt x="77" y="37"/>
                      <a:pt x="105" y="19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7"/>
              <p:cNvSpPr/>
              <p:nvPr/>
            </p:nvSpPr>
            <p:spPr>
              <a:xfrm>
                <a:off x="1557575" y="2069300"/>
                <a:ext cx="81050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4229" extrusionOk="0">
                    <a:moveTo>
                      <a:pt x="3206" y="0"/>
                    </a:moveTo>
                    <a:cubicBezTo>
                      <a:pt x="2952" y="55"/>
                      <a:pt x="2753" y="163"/>
                      <a:pt x="2554" y="290"/>
                    </a:cubicBezTo>
                    <a:cubicBezTo>
                      <a:pt x="1965" y="661"/>
                      <a:pt x="1522" y="1241"/>
                      <a:pt x="1223" y="1857"/>
                    </a:cubicBezTo>
                    <a:cubicBezTo>
                      <a:pt x="1006" y="2255"/>
                      <a:pt x="915" y="2708"/>
                      <a:pt x="725" y="3106"/>
                    </a:cubicBezTo>
                    <a:cubicBezTo>
                      <a:pt x="634" y="3305"/>
                      <a:pt x="508" y="3477"/>
                      <a:pt x="372" y="3658"/>
                    </a:cubicBezTo>
                    <a:cubicBezTo>
                      <a:pt x="236" y="3830"/>
                      <a:pt x="82" y="4012"/>
                      <a:pt x="1" y="4229"/>
                    </a:cubicBezTo>
                    <a:cubicBezTo>
                      <a:pt x="299" y="3885"/>
                      <a:pt x="689" y="3622"/>
                      <a:pt x="906" y="3215"/>
                    </a:cubicBezTo>
                    <a:cubicBezTo>
                      <a:pt x="1114" y="2807"/>
                      <a:pt x="1223" y="2364"/>
                      <a:pt x="1440" y="1974"/>
                    </a:cubicBezTo>
                    <a:cubicBezTo>
                      <a:pt x="1830" y="1214"/>
                      <a:pt x="2418" y="480"/>
                      <a:pt x="3242" y="200"/>
                    </a:cubicBezTo>
                    <a:lnTo>
                      <a:pt x="3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7"/>
              <p:cNvSpPr/>
              <p:nvPr/>
            </p:nvSpPr>
            <p:spPr>
              <a:xfrm>
                <a:off x="1564375" y="2099625"/>
                <a:ext cx="378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667" extrusionOk="0">
                    <a:moveTo>
                      <a:pt x="1340" y="1"/>
                    </a:moveTo>
                    <a:cubicBezTo>
                      <a:pt x="1141" y="309"/>
                      <a:pt x="942" y="607"/>
                      <a:pt x="743" y="906"/>
                    </a:cubicBezTo>
                    <a:cubicBezTo>
                      <a:pt x="543" y="1205"/>
                      <a:pt x="335" y="1495"/>
                      <a:pt x="0" y="1667"/>
                    </a:cubicBezTo>
                    <a:cubicBezTo>
                      <a:pt x="353" y="1549"/>
                      <a:pt x="616" y="1259"/>
                      <a:pt x="833" y="979"/>
                    </a:cubicBezTo>
                    <a:cubicBezTo>
                      <a:pt x="1060" y="689"/>
                      <a:pt x="1286" y="408"/>
                      <a:pt x="1512" y="128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7"/>
              <p:cNvSpPr/>
              <p:nvPr/>
            </p:nvSpPr>
            <p:spPr>
              <a:xfrm>
                <a:off x="1602175" y="2078125"/>
                <a:ext cx="22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047" extrusionOk="0">
                    <a:moveTo>
                      <a:pt x="734" y="1"/>
                    </a:moveTo>
                    <a:cubicBezTo>
                      <a:pt x="507" y="308"/>
                      <a:pt x="290" y="616"/>
                      <a:pt x="118" y="951"/>
                    </a:cubicBezTo>
                    <a:cubicBezTo>
                      <a:pt x="64" y="1078"/>
                      <a:pt x="0" y="1223"/>
                      <a:pt x="9" y="1368"/>
                    </a:cubicBezTo>
                    <a:lnTo>
                      <a:pt x="18" y="1513"/>
                    </a:lnTo>
                    <a:cubicBezTo>
                      <a:pt x="27" y="1694"/>
                      <a:pt x="73" y="1884"/>
                      <a:pt x="163" y="2047"/>
                    </a:cubicBezTo>
                    <a:cubicBezTo>
                      <a:pt x="91" y="1875"/>
                      <a:pt x="55" y="1694"/>
                      <a:pt x="64" y="1513"/>
                    </a:cubicBezTo>
                    <a:lnTo>
                      <a:pt x="64" y="1368"/>
                    </a:lnTo>
                    <a:cubicBezTo>
                      <a:pt x="64" y="1232"/>
                      <a:pt x="136" y="1114"/>
                      <a:pt x="199" y="997"/>
                    </a:cubicBezTo>
                    <a:cubicBezTo>
                      <a:pt x="399" y="689"/>
                      <a:pt x="643" y="408"/>
                      <a:pt x="888" y="145"/>
                    </a:cubicBezTo>
                    <a:lnTo>
                      <a:pt x="888" y="136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7"/>
              <p:cNvSpPr/>
              <p:nvPr/>
            </p:nvSpPr>
            <p:spPr>
              <a:xfrm>
                <a:off x="1549875" y="2130200"/>
                <a:ext cx="3760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364" extrusionOk="0">
                    <a:moveTo>
                      <a:pt x="1404" y="0"/>
                    </a:moveTo>
                    <a:cubicBezTo>
                      <a:pt x="1259" y="552"/>
                      <a:pt x="1142" y="1168"/>
                      <a:pt x="761" y="1612"/>
                    </a:cubicBezTo>
                    <a:cubicBezTo>
                      <a:pt x="517" y="1874"/>
                      <a:pt x="254" y="2110"/>
                      <a:pt x="1" y="2363"/>
                    </a:cubicBezTo>
                    <a:cubicBezTo>
                      <a:pt x="263" y="2128"/>
                      <a:pt x="544" y="1902"/>
                      <a:pt x="797" y="1657"/>
                    </a:cubicBezTo>
                    <a:cubicBezTo>
                      <a:pt x="1205" y="1213"/>
                      <a:pt x="1341" y="589"/>
                      <a:pt x="1504" y="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7"/>
              <p:cNvSpPr/>
              <p:nvPr/>
            </p:nvSpPr>
            <p:spPr>
              <a:xfrm>
                <a:off x="1563225" y="2191525"/>
                <a:ext cx="149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464" extrusionOk="0">
                    <a:moveTo>
                      <a:pt x="499" y="1"/>
                    </a:moveTo>
                    <a:cubicBezTo>
                      <a:pt x="390" y="426"/>
                      <a:pt x="300" y="852"/>
                      <a:pt x="236" y="1278"/>
                    </a:cubicBezTo>
                    <a:cubicBezTo>
                      <a:pt x="200" y="1603"/>
                      <a:pt x="110" y="1939"/>
                      <a:pt x="209" y="2255"/>
                    </a:cubicBezTo>
                    <a:cubicBezTo>
                      <a:pt x="245" y="2355"/>
                      <a:pt x="336" y="2437"/>
                      <a:pt x="445" y="2464"/>
                    </a:cubicBezTo>
                    <a:cubicBezTo>
                      <a:pt x="1" y="2328"/>
                      <a:pt x="245" y="1622"/>
                      <a:pt x="282" y="1287"/>
                    </a:cubicBezTo>
                    <a:cubicBezTo>
                      <a:pt x="372" y="861"/>
                      <a:pt x="481" y="445"/>
                      <a:pt x="598" y="28"/>
                    </a:cubicBezTo>
                    <a:lnTo>
                      <a:pt x="4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7"/>
              <p:cNvSpPr/>
              <p:nvPr/>
            </p:nvSpPr>
            <p:spPr>
              <a:xfrm>
                <a:off x="1554625" y="2223900"/>
                <a:ext cx="154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095" extrusionOk="0">
                    <a:moveTo>
                      <a:pt x="191" y="1"/>
                    </a:moveTo>
                    <a:cubicBezTo>
                      <a:pt x="146" y="408"/>
                      <a:pt x="109" y="816"/>
                      <a:pt x="82" y="1223"/>
                    </a:cubicBezTo>
                    <a:cubicBezTo>
                      <a:pt x="91" y="1513"/>
                      <a:pt x="1" y="1929"/>
                      <a:pt x="318" y="2083"/>
                    </a:cubicBezTo>
                    <a:cubicBezTo>
                      <a:pt x="343" y="2091"/>
                      <a:pt x="367" y="2095"/>
                      <a:pt x="391" y="2095"/>
                    </a:cubicBezTo>
                    <a:cubicBezTo>
                      <a:pt x="471" y="2095"/>
                      <a:pt x="547" y="2055"/>
                      <a:pt x="616" y="2020"/>
                    </a:cubicBezTo>
                    <a:lnTo>
                      <a:pt x="616" y="2020"/>
                    </a:lnTo>
                    <a:cubicBezTo>
                      <a:pt x="548" y="2054"/>
                      <a:pt x="485" y="2071"/>
                      <a:pt x="428" y="2071"/>
                    </a:cubicBezTo>
                    <a:cubicBezTo>
                      <a:pt x="305" y="2071"/>
                      <a:pt x="213" y="1991"/>
                      <a:pt x="164" y="1830"/>
                    </a:cubicBezTo>
                    <a:cubicBezTo>
                      <a:pt x="137" y="1639"/>
                      <a:pt x="173" y="1422"/>
                      <a:pt x="191" y="1232"/>
                    </a:cubicBezTo>
                    <a:cubicBezTo>
                      <a:pt x="245" y="834"/>
                      <a:pt x="318" y="426"/>
                      <a:pt x="390" y="28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7"/>
              <p:cNvSpPr/>
              <p:nvPr/>
            </p:nvSpPr>
            <p:spPr>
              <a:xfrm>
                <a:off x="1552825" y="2242700"/>
                <a:ext cx="13600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2717" extrusionOk="0">
                    <a:moveTo>
                      <a:pt x="136" y="0"/>
                    </a:moveTo>
                    <a:cubicBezTo>
                      <a:pt x="46" y="580"/>
                      <a:pt x="0" y="1195"/>
                      <a:pt x="200" y="1748"/>
                    </a:cubicBezTo>
                    <a:cubicBezTo>
                      <a:pt x="281" y="1974"/>
                      <a:pt x="426" y="2155"/>
                      <a:pt x="489" y="2381"/>
                    </a:cubicBezTo>
                    <a:cubicBezTo>
                      <a:pt x="526" y="2490"/>
                      <a:pt x="535" y="2617"/>
                      <a:pt x="462" y="2716"/>
                    </a:cubicBezTo>
                    <a:cubicBezTo>
                      <a:pt x="544" y="2617"/>
                      <a:pt x="544" y="2490"/>
                      <a:pt x="516" y="2372"/>
                    </a:cubicBezTo>
                    <a:cubicBezTo>
                      <a:pt x="462" y="2146"/>
                      <a:pt x="326" y="1947"/>
                      <a:pt x="254" y="1730"/>
                    </a:cubicBezTo>
                    <a:cubicBezTo>
                      <a:pt x="73" y="1186"/>
                      <a:pt x="136" y="580"/>
                      <a:pt x="236" y="27"/>
                    </a:cubicBez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7"/>
              <p:cNvSpPr/>
              <p:nvPr/>
            </p:nvSpPr>
            <p:spPr>
              <a:xfrm>
                <a:off x="1548075" y="2250400"/>
                <a:ext cx="18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450" extrusionOk="0">
                    <a:moveTo>
                      <a:pt x="163" y="0"/>
                    </a:moveTo>
                    <a:cubicBezTo>
                      <a:pt x="145" y="118"/>
                      <a:pt x="118" y="326"/>
                      <a:pt x="100" y="444"/>
                    </a:cubicBezTo>
                    <a:cubicBezTo>
                      <a:pt x="55" y="770"/>
                      <a:pt x="0" y="1096"/>
                      <a:pt x="0" y="1431"/>
                    </a:cubicBezTo>
                    <a:cubicBezTo>
                      <a:pt x="0" y="1575"/>
                      <a:pt x="64" y="1711"/>
                      <a:pt x="118" y="1838"/>
                    </a:cubicBezTo>
                    <a:cubicBezTo>
                      <a:pt x="236" y="2128"/>
                      <a:pt x="462" y="2354"/>
                      <a:pt x="571" y="2635"/>
                    </a:cubicBezTo>
                    <a:cubicBezTo>
                      <a:pt x="670" y="2925"/>
                      <a:pt x="525" y="3232"/>
                      <a:pt x="326" y="3450"/>
                    </a:cubicBezTo>
                    <a:cubicBezTo>
                      <a:pt x="553" y="3242"/>
                      <a:pt x="725" y="2934"/>
                      <a:pt x="634" y="2617"/>
                    </a:cubicBezTo>
                    <a:cubicBezTo>
                      <a:pt x="525" y="2246"/>
                      <a:pt x="254" y="1956"/>
                      <a:pt x="190" y="1575"/>
                    </a:cubicBezTo>
                    <a:cubicBezTo>
                      <a:pt x="136" y="1358"/>
                      <a:pt x="199" y="1141"/>
                      <a:pt x="227" y="924"/>
                    </a:cubicBezTo>
                    <a:cubicBezTo>
                      <a:pt x="263" y="625"/>
                      <a:pt x="326" y="317"/>
                      <a:pt x="371" y="9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7"/>
              <p:cNvSpPr/>
              <p:nvPr/>
            </p:nvSpPr>
            <p:spPr>
              <a:xfrm>
                <a:off x="1555550" y="2260125"/>
                <a:ext cx="1605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034" extrusionOk="0">
                    <a:moveTo>
                      <a:pt x="18" y="0"/>
                    </a:moveTo>
                    <a:cubicBezTo>
                      <a:pt x="0" y="127"/>
                      <a:pt x="0" y="254"/>
                      <a:pt x="9" y="390"/>
                    </a:cubicBezTo>
                    <a:cubicBezTo>
                      <a:pt x="27" y="625"/>
                      <a:pt x="72" y="978"/>
                      <a:pt x="362" y="1033"/>
                    </a:cubicBezTo>
                    <a:cubicBezTo>
                      <a:pt x="367" y="1033"/>
                      <a:pt x="372" y="1033"/>
                      <a:pt x="377" y="1033"/>
                    </a:cubicBezTo>
                    <a:cubicBezTo>
                      <a:pt x="508" y="1033"/>
                      <a:pt x="642" y="919"/>
                      <a:pt x="616" y="788"/>
                    </a:cubicBezTo>
                    <a:lnTo>
                      <a:pt x="616" y="788"/>
                    </a:lnTo>
                    <a:cubicBezTo>
                      <a:pt x="632" y="908"/>
                      <a:pt x="521" y="992"/>
                      <a:pt x="414" y="992"/>
                    </a:cubicBezTo>
                    <a:cubicBezTo>
                      <a:pt x="400" y="992"/>
                      <a:pt x="385" y="991"/>
                      <a:pt x="371" y="987"/>
                    </a:cubicBezTo>
                    <a:cubicBezTo>
                      <a:pt x="9" y="870"/>
                      <a:pt x="63" y="317"/>
                      <a:pt x="91" y="9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7"/>
              <p:cNvSpPr/>
              <p:nvPr/>
            </p:nvSpPr>
            <p:spPr>
              <a:xfrm>
                <a:off x="1455700" y="2178400"/>
                <a:ext cx="12272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4227" extrusionOk="0">
                    <a:moveTo>
                      <a:pt x="4827" y="1"/>
                    </a:moveTo>
                    <a:cubicBezTo>
                      <a:pt x="4383" y="625"/>
                      <a:pt x="4021" y="1286"/>
                      <a:pt x="3659" y="1956"/>
                    </a:cubicBezTo>
                    <a:cubicBezTo>
                      <a:pt x="2917" y="3324"/>
                      <a:pt x="3215" y="4944"/>
                      <a:pt x="3125" y="6429"/>
                    </a:cubicBezTo>
                    <a:cubicBezTo>
                      <a:pt x="3107" y="7181"/>
                      <a:pt x="3007" y="7932"/>
                      <a:pt x="2799" y="8657"/>
                    </a:cubicBezTo>
                    <a:cubicBezTo>
                      <a:pt x="2591" y="9381"/>
                      <a:pt x="2283" y="10069"/>
                      <a:pt x="2011" y="10775"/>
                    </a:cubicBezTo>
                    <a:cubicBezTo>
                      <a:pt x="1848" y="11210"/>
                      <a:pt x="1676" y="11681"/>
                      <a:pt x="1694" y="12170"/>
                    </a:cubicBezTo>
                    <a:cubicBezTo>
                      <a:pt x="1721" y="12451"/>
                      <a:pt x="1794" y="12731"/>
                      <a:pt x="1839" y="13012"/>
                    </a:cubicBezTo>
                    <a:cubicBezTo>
                      <a:pt x="1911" y="13419"/>
                      <a:pt x="1930" y="14053"/>
                      <a:pt x="1395" y="14117"/>
                    </a:cubicBezTo>
                    <a:cubicBezTo>
                      <a:pt x="1308" y="14133"/>
                      <a:pt x="1214" y="14142"/>
                      <a:pt x="1119" y="14142"/>
                    </a:cubicBezTo>
                    <a:cubicBezTo>
                      <a:pt x="751" y="14142"/>
                      <a:pt x="360" y="14007"/>
                      <a:pt x="209" y="13655"/>
                    </a:cubicBezTo>
                    <a:cubicBezTo>
                      <a:pt x="55" y="13166"/>
                      <a:pt x="535" y="12541"/>
                      <a:pt x="825" y="12161"/>
                    </a:cubicBezTo>
                    <a:lnTo>
                      <a:pt x="825" y="12161"/>
                    </a:lnTo>
                    <a:cubicBezTo>
                      <a:pt x="517" y="12541"/>
                      <a:pt x="1" y="13166"/>
                      <a:pt x="164" y="13682"/>
                    </a:cubicBezTo>
                    <a:cubicBezTo>
                      <a:pt x="300" y="14062"/>
                      <a:pt x="743" y="14216"/>
                      <a:pt x="1124" y="14225"/>
                    </a:cubicBezTo>
                    <a:cubicBezTo>
                      <a:pt x="1147" y="14226"/>
                      <a:pt x="1169" y="14227"/>
                      <a:pt x="1191" y="14227"/>
                    </a:cubicBezTo>
                    <a:cubicBezTo>
                      <a:pt x="1936" y="14227"/>
                      <a:pt x="2035" y="13636"/>
                      <a:pt x="1930" y="12994"/>
                    </a:cubicBezTo>
                    <a:cubicBezTo>
                      <a:pt x="1884" y="12623"/>
                      <a:pt x="1758" y="12260"/>
                      <a:pt x="1812" y="11889"/>
                    </a:cubicBezTo>
                    <a:cubicBezTo>
                      <a:pt x="1984" y="10766"/>
                      <a:pt x="2618" y="9789"/>
                      <a:pt x="2907" y="8684"/>
                    </a:cubicBezTo>
                    <a:cubicBezTo>
                      <a:pt x="3116" y="7960"/>
                      <a:pt x="3215" y="7199"/>
                      <a:pt x="3242" y="6438"/>
                    </a:cubicBezTo>
                    <a:cubicBezTo>
                      <a:pt x="3297" y="5307"/>
                      <a:pt x="3179" y="4175"/>
                      <a:pt x="3387" y="3052"/>
                    </a:cubicBezTo>
                    <a:cubicBezTo>
                      <a:pt x="3451" y="2681"/>
                      <a:pt x="3578" y="2337"/>
                      <a:pt x="3759" y="2011"/>
                    </a:cubicBezTo>
                    <a:cubicBezTo>
                      <a:pt x="4112" y="1350"/>
                      <a:pt x="4483" y="680"/>
                      <a:pt x="4909" y="73"/>
                    </a:cubicBezTo>
                    <a:lnTo>
                      <a:pt x="48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7"/>
              <p:cNvSpPr/>
              <p:nvPr/>
            </p:nvSpPr>
            <p:spPr>
              <a:xfrm>
                <a:off x="1445525" y="2511600"/>
                <a:ext cx="35800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20" extrusionOk="0">
                    <a:moveTo>
                      <a:pt x="1431" y="1"/>
                    </a:moveTo>
                    <a:lnTo>
                      <a:pt x="1431" y="1"/>
                    </a:lnTo>
                    <a:cubicBezTo>
                      <a:pt x="1322" y="244"/>
                      <a:pt x="577" y="2140"/>
                      <a:pt x="215" y="2140"/>
                    </a:cubicBezTo>
                    <a:cubicBezTo>
                      <a:pt x="186" y="2140"/>
                      <a:pt x="160" y="2128"/>
                      <a:pt x="136" y="2101"/>
                    </a:cubicBezTo>
                    <a:cubicBezTo>
                      <a:pt x="82" y="1957"/>
                      <a:pt x="173" y="1757"/>
                      <a:pt x="218" y="1613"/>
                    </a:cubicBezTo>
                    <a:cubicBezTo>
                      <a:pt x="336" y="1287"/>
                      <a:pt x="544" y="933"/>
                      <a:pt x="453" y="580"/>
                    </a:cubicBezTo>
                    <a:lnTo>
                      <a:pt x="453" y="580"/>
                    </a:lnTo>
                    <a:cubicBezTo>
                      <a:pt x="499" y="942"/>
                      <a:pt x="281" y="1259"/>
                      <a:pt x="154" y="1585"/>
                    </a:cubicBezTo>
                    <a:cubicBezTo>
                      <a:pt x="100" y="1766"/>
                      <a:pt x="1" y="1938"/>
                      <a:pt x="73" y="2138"/>
                    </a:cubicBezTo>
                    <a:cubicBezTo>
                      <a:pt x="117" y="2194"/>
                      <a:pt x="165" y="2220"/>
                      <a:pt x="216" y="2220"/>
                    </a:cubicBezTo>
                    <a:cubicBezTo>
                      <a:pt x="662" y="2220"/>
                      <a:pt x="1342" y="261"/>
                      <a:pt x="1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7"/>
              <p:cNvSpPr/>
              <p:nvPr/>
            </p:nvSpPr>
            <p:spPr>
              <a:xfrm>
                <a:off x="1457525" y="2487400"/>
                <a:ext cx="459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677" extrusionOk="0">
                    <a:moveTo>
                      <a:pt x="680" y="0"/>
                    </a:moveTo>
                    <a:cubicBezTo>
                      <a:pt x="408" y="344"/>
                      <a:pt x="127" y="788"/>
                      <a:pt x="245" y="1250"/>
                    </a:cubicBezTo>
                    <a:cubicBezTo>
                      <a:pt x="338" y="1547"/>
                      <a:pt x="679" y="1677"/>
                      <a:pt x="975" y="1677"/>
                    </a:cubicBezTo>
                    <a:cubicBezTo>
                      <a:pt x="994" y="1677"/>
                      <a:pt x="1014" y="1676"/>
                      <a:pt x="1033" y="1675"/>
                    </a:cubicBezTo>
                    <a:cubicBezTo>
                      <a:pt x="1513" y="1630"/>
                      <a:pt x="1838" y="1132"/>
                      <a:pt x="1775" y="670"/>
                    </a:cubicBezTo>
                    <a:lnTo>
                      <a:pt x="1775" y="670"/>
                    </a:lnTo>
                    <a:cubicBezTo>
                      <a:pt x="1782" y="1159"/>
                      <a:pt x="1402" y="1582"/>
                      <a:pt x="951" y="1582"/>
                    </a:cubicBezTo>
                    <a:cubicBezTo>
                      <a:pt x="842" y="1582"/>
                      <a:pt x="729" y="1558"/>
                      <a:pt x="616" y="1503"/>
                    </a:cubicBezTo>
                    <a:cubicBezTo>
                      <a:pt x="0" y="1213"/>
                      <a:pt x="444" y="417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7"/>
              <p:cNvSpPr/>
              <p:nvPr/>
            </p:nvSpPr>
            <p:spPr>
              <a:xfrm>
                <a:off x="1455700" y="2472425"/>
                <a:ext cx="382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822" extrusionOk="0">
                    <a:moveTo>
                      <a:pt x="1363" y="0"/>
                    </a:moveTo>
                    <a:cubicBezTo>
                      <a:pt x="1359" y="0"/>
                      <a:pt x="1355" y="1"/>
                      <a:pt x="1350" y="1"/>
                    </a:cubicBezTo>
                    <a:cubicBezTo>
                      <a:pt x="1323" y="10"/>
                      <a:pt x="1305" y="38"/>
                      <a:pt x="1305" y="47"/>
                    </a:cubicBezTo>
                    <a:lnTo>
                      <a:pt x="1395" y="92"/>
                    </a:lnTo>
                    <a:lnTo>
                      <a:pt x="1395" y="92"/>
                    </a:lnTo>
                    <a:cubicBezTo>
                      <a:pt x="1394" y="94"/>
                      <a:pt x="1391" y="96"/>
                      <a:pt x="1386" y="101"/>
                    </a:cubicBezTo>
                    <a:cubicBezTo>
                      <a:pt x="1381" y="106"/>
                      <a:pt x="1374" y="108"/>
                      <a:pt x="1366" y="108"/>
                    </a:cubicBezTo>
                    <a:cubicBezTo>
                      <a:pt x="1346" y="108"/>
                      <a:pt x="1320" y="93"/>
                      <a:pt x="1314" y="74"/>
                    </a:cubicBezTo>
                    <a:cubicBezTo>
                      <a:pt x="1223" y="726"/>
                      <a:pt x="852" y="1369"/>
                      <a:pt x="264" y="1695"/>
                    </a:cubicBezTo>
                    <a:cubicBezTo>
                      <a:pt x="182" y="1749"/>
                      <a:pt x="101" y="1803"/>
                      <a:pt x="1" y="1821"/>
                    </a:cubicBezTo>
                    <a:cubicBezTo>
                      <a:pt x="101" y="1812"/>
                      <a:pt x="191" y="1758"/>
                      <a:pt x="273" y="1713"/>
                    </a:cubicBezTo>
                    <a:cubicBezTo>
                      <a:pt x="725" y="1486"/>
                      <a:pt x="1051" y="1079"/>
                      <a:pt x="1251" y="617"/>
                    </a:cubicBezTo>
                    <a:cubicBezTo>
                      <a:pt x="1286" y="538"/>
                      <a:pt x="1528" y="0"/>
                      <a:pt x="1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7"/>
              <p:cNvSpPr/>
              <p:nvPr/>
            </p:nvSpPr>
            <p:spPr>
              <a:xfrm>
                <a:off x="1463850" y="2530400"/>
                <a:ext cx="231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595" extrusionOk="0">
                    <a:moveTo>
                      <a:pt x="626" y="0"/>
                    </a:moveTo>
                    <a:cubicBezTo>
                      <a:pt x="517" y="190"/>
                      <a:pt x="417" y="381"/>
                      <a:pt x="336" y="580"/>
                    </a:cubicBezTo>
                    <a:cubicBezTo>
                      <a:pt x="236" y="851"/>
                      <a:pt x="28" y="1295"/>
                      <a:pt x="273" y="1531"/>
                    </a:cubicBezTo>
                    <a:cubicBezTo>
                      <a:pt x="332" y="1572"/>
                      <a:pt x="407" y="1594"/>
                      <a:pt x="482" y="1594"/>
                    </a:cubicBezTo>
                    <a:cubicBezTo>
                      <a:pt x="522" y="1594"/>
                      <a:pt x="561" y="1588"/>
                      <a:pt x="599" y="1576"/>
                    </a:cubicBezTo>
                    <a:cubicBezTo>
                      <a:pt x="807" y="1476"/>
                      <a:pt x="879" y="1232"/>
                      <a:pt x="925" y="1023"/>
                    </a:cubicBezTo>
                    <a:lnTo>
                      <a:pt x="925" y="1023"/>
                    </a:lnTo>
                    <a:cubicBezTo>
                      <a:pt x="897" y="1132"/>
                      <a:pt x="861" y="1232"/>
                      <a:pt x="807" y="1331"/>
                    </a:cubicBezTo>
                    <a:cubicBezTo>
                      <a:pt x="745" y="1467"/>
                      <a:pt x="620" y="1561"/>
                      <a:pt x="487" y="1561"/>
                    </a:cubicBezTo>
                    <a:cubicBezTo>
                      <a:pt x="424" y="1561"/>
                      <a:pt x="360" y="1540"/>
                      <a:pt x="300" y="1494"/>
                    </a:cubicBezTo>
                    <a:cubicBezTo>
                      <a:pt x="1" y="1186"/>
                      <a:pt x="535" y="363"/>
                      <a:pt x="716" y="55"/>
                    </a:cubicBezTo>
                    <a:lnTo>
                      <a:pt x="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7"/>
              <p:cNvSpPr/>
              <p:nvPr/>
            </p:nvSpPr>
            <p:spPr>
              <a:xfrm>
                <a:off x="1610550" y="2057700"/>
                <a:ext cx="75850" cy="6800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720" extrusionOk="0">
                    <a:moveTo>
                      <a:pt x="1861" y="1"/>
                    </a:moveTo>
                    <a:cubicBezTo>
                      <a:pt x="1285" y="1"/>
                      <a:pt x="332" y="751"/>
                      <a:pt x="0" y="1107"/>
                    </a:cubicBezTo>
                    <a:lnTo>
                      <a:pt x="154" y="1243"/>
                    </a:lnTo>
                    <a:cubicBezTo>
                      <a:pt x="435" y="972"/>
                      <a:pt x="797" y="745"/>
                      <a:pt x="1150" y="555"/>
                    </a:cubicBezTo>
                    <a:cubicBezTo>
                      <a:pt x="1378" y="450"/>
                      <a:pt x="1598" y="319"/>
                      <a:pt x="1841" y="319"/>
                    </a:cubicBezTo>
                    <a:cubicBezTo>
                      <a:pt x="1849" y="319"/>
                      <a:pt x="1857" y="319"/>
                      <a:pt x="1865" y="320"/>
                    </a:cubicBezTo>
                    <a:cubicBezTo>
                      <a:pt x="2671" y="501"/>
                      <a:pt x="2436" y="2067"/>
                      <a:pt x="2463" y="2719"/>
                    </a:cubicBezTo>
                    <a:lnTo>
                      <a:pt x="2463" y="2710"/>
                    </a:lnTo>
                    <a:lnTo>
                      <a:pt x="2943" y="2710"/>
                    </a:lnTo>
                    <a:cubicBezTo>
                      <a:pt x="2871" y="1877"/>
                      <a:pt x="3033" y="311"/>
                      <a:pt x="2010" y="21"/>
                    </a:cubicBezTo>
                    <a:cubicBezTo>
                      <a:pt x="1964" y="7"/>
                      <a:pt x="1914" y="1"/>
                      <a:pt x="18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7"/>
              <p:cNvSpPr/>
              <p:nvPr/>
            </p:nvSpPr>
            <p:spPr>
              <a:xfrm>
                <a:off x="1674825" y="2003650"/>
                <a:ext cx="1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323" extrusionOk="0">
                    <a:moveTo>
                      <a:pt x="752" y="1"/>
                    </a:moveTo>
                    <a:cubicBezTo>
                      <a:pt x="749" y="11"/>
                      <a:pt x="746" y="22"/>
                      <a:pt x="742" y="33"/>
                    </a:cubicBezTo>
                    <a:lnTo>
                      <a:pt x="742" y="33"/>
                    </a:lnTo>
                    <a:cubicBezTo>
                      <a:pt x="746" y="22"/>
                      <a:pt x="749" y="12"/>
                      <a:pt x="752" y="1"/>
                    </a:cubicBezTo>
                    <a:close/>
                    <a:moveTo>
                      <a:pt x="742" y="33"/>
                    </a:moveTo>
                    <a:cubicBezTo>
                      <a:pt x="700" y="153"/>
                      <a:pt x="614" y="246"/>
                      <a:pt x="580" y="363"/>
                    </a:cubicBezTo>
                    <a:cubicBezTo>
                      <a:pt x="553" y="562"/>
                      <a:pt x="580" y="879"/>
                      <a:pt x="327" y="924"/>
                    </a:cubicBezTo>
                    <a:cubicBezTo>
                      <a:pt x="127" y="924"/>
                      <a:pt x="55" y="1151"/>
                      <a:pt x="1" y="1305"/>
                    </a:cubicBezTo>
                    <a:lnTo>
                      <a:pt x="73" y="1323"/>
                    </a:lnTo>
                    <a:cubicBezTo>
                      <a:pt x="118" y="1196"/>
                      <a:pt x="164" y="1033"/>
                      <a:pt x="281" y="988"/>
                    </a:cubicBezTo>
                    <a:cubicBezTo>
                      <a:pt x="499" y="988"/>
                      <a:pt x="589" y="752"/>
                      <a:pt x="598" y="571"/>
                    </a:cubicBezTo>
                    <a:cubicBezTo>
                      <a:pt x="589" y="435"/>
                      <a:pt x="607" y="309"/>
                      <a:pt x="680" y="191"/>
                    </a:cubicBezTo>
                    <a:cubicBezTo>
                      <a:pt x="702" y="138"/>
                      <a:pt x="725" y="85"/>
                      <a:pt x="742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7"/>
              <p:cNvSpPr/>
              <p:nvPr/>
            </p:nvSpPr>
            <p:spPr>
              <a:xfrm>
                <a:off x="1674825" y="2013150"/>
                <a:ext cx="143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07" extrusionOk="0">
                    <a:moveTo>
                      <a:pt x="37" y="1"/>
                    </a:moveTo>
                    <a:lnTo>
                      <a:pt x="37" y="1"/>
                    </a:lnTo>
                    <a:cubicBezTo>
                      <a:pt x="571" y="191"/>
                      <a:pt x="281" y="463"/>
                      <a:pt x="1" y="725"/>
                    </a:cubicBezTo>
                    <a:lnTo>
                      <a:pt x="73" y="807"/>
                    </a:lnTo>
                    <a:cubicBezTo>
                      <a:pt x="137" y="734"/>
                      <a:pt x="191" y="671"/>
                      <a:pt x="245" y="590"/>
                    </a:cubicBezTo>
                    <a:cubicBezTo>
                      <a:pt x="354" y="454"/>
                      <a:pt x="481" y="236"/>
                      <a:pt x="281" y="101"/>
                    </a:cubicBezTo>
                    <a:cubicBezTo>
                      <a:pt x="209" y="46"/>
                      <a:pt x="127" y="19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7"/>
              <p:cNvSpPr/>
              <p:nvPr/>
            </p:nvSpPr>
            <p:spPr>
              <a:xfrm>
                <a:off x="1573200" y="2177950"/>
                <a:ext cx="115700" cy="8359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3439" extrusionOk="0">
                    <a:moveTo>
                      <a:pt x="3821" y="1"/>
                    </a:moveTo>
                    <a:cubicBezTo>
                      <a:pt x="3821" y="761"/>
                      <a:pt x="3830" y="2545"/>
                      <a:pt x="3830" y="3287"/>
                    </a:cubicBezTo>
                    <a:cubicBezTo>
                      <a:pt x="3821" y="3994"/>
                      <a:pt x="3966" y="7996"/>
                      <a:pt x="3993" y="8756"/>
                    </a:cubicBezTo>
                    <a:cubicBezTo>
                      <a:pt x="3993" y="9381"/>
                      <a:pt x="4102" y="10268"/>
                      <a:pt x="3948" y="10875"/>
                    </a:cubicBezTo>
                    <a:cubicBezTo>
                      <a:pt x="3215" y="13673"/>
                      <a:pt x="1386" y="12360"/>
                      <a:pt x="2019" y="16335"/>
                    </a:cubicBezTo>
                    <a:cubicBezTo>
                      <a:pt x="2155" y="17222"/>
                      <a:pt x="2191" y="18128"/>
                      <a:pt x="2210" y="19033"/>
                    </a:cubicBezTo>
                    <a:cubicBezTo>
                      <a:pt x="2228" y="20473"/>
                      <a:pt x="2219" y="21930"/>
                      <a:pt x="2001" y="23361"/>
                    </a:cubicBezTo>
                    <a:cubicBezTo>
                      <a:pt x="1947" y="23732"/>
                      <a:pt x="1775" y="24031"/>
                      <a:pt x="1675" y="24375"/>
                    </a:cubicBezTo>
                    <a:cubicBezTo>
                      <a:pt x="1349" y="25453"/>
                      <a:pt x="1386" y="26603"/>
                      <a:pt x="1540" y="27698"/>
                    </a:cubicBezTo>
                    <a:cubicBezTo>
                      <a:pt x="1693" y="29038"/>
                      <a:pt x="2427" y="30668"/>
                      <a:pt x="1494" y="31872"/>
                    </a:cubicBezTo>
                    <a:cubicBezTo>
                      <a:pt x="1150" y="32289"/>
                      <a:pt x="806" y="32723"/>
                      <a:pt x="426" y="33113"/>
                    </a:cubicBezTo>
                    <a:cubicBezTo>
                      <a:pt x="290" y="33230"/>
                      <a:pt x="163" y="33375"/>
                      <a:pt x="0" y="33439"/>
                    </a:cubicBezTo>
                    <a:cubicBezTo>
                      <a:pt x="172" y="33384"/>
                      <a:pt x="308" y="33248"/>
                      <a:pt x="444" y="33131"/>
                    </a:cubicBezTo>
                    <a:cubicBezTo>
                      <a:pt x="851" y="32769"/>
                      <a:pt x="1214" y="32352"/>
                      <a:pt x="1585" y="31945"/>
                    </a:cubicBezTo>
                    <a:cubicBezTo>
                      <a:pt x="2599" y="30740"/>
                      <a:pt x="1938" y="29056"/>
                      <a:pt x="1793" y="27662"/>
                    </a:cubicBezTo>
                    <a:cubicBezTo>
                      <a:pt x="1666" y="26593"/>
                      <a:pt x="1666" y="25498"/>
                      <a:pt x="1983" y="24475"/>
                    </a:cubicBezTo>
                    <a:cubicBezTo>
                      <a:pt x="2101" y="24131"/>
                      <a:pt x="2291" y="23778"/>
                      <a:pt x="2336" y="23424"/>
                    </a:cubicBezTo>
                    <a:cubicBezTo>
                      <a:pt x="2472" y="22691"/>
                      <a:pt x="2526" y="21958"/>
                      <a:pt x="2572" y="21224"/>
                    </a:cubicBezTo>
                    <a:cubicBezTo>
                      <a:pt x="2635" y="19757"/>
                      <a:pt x="2653" y="18291"/>
                      <a:pt x="2526" y="16824"/>
                    </a:cubicBezTo>
                    <a:cubicBezTo>
                      <a:pt x="2454" y="16117"/>
                      <a:pt x="2327" y="15393"/>
                      <a:pt x="2373" y="14678"/>
                    </a:cubicBezTo>
                    <a:cubicBezTo>
                      <a:pt x="2391" y="14334"/>
                      <a:pt x="2463" y="14008"/>
                      <a:pt x="2626" y="13745"/>
                    </a:cubicBezTo>
                    <a:cubicBezTo>
                      <a:pt x="2771" y="13510"/>
                      <a:pt x="3133" y="13211"/>
                      <a:pt x="3332" y="12994"/>
                    </a:cubicBezTo>
                    <a:cubicBezTo>
                      <a:pt x="3885" y="12450"/>
                      <a:pt x="4283" y="11744"/>
                      <a:pt x="4455" y="10993"/>
                    </a:cubicBezTo>
                    <a:cubicBezTo>
                      <a:pt x="4627" y="10332"/>
                      <a:pt x="4537" y="9426"/>
                      <a:pt x="4537" y="8747"/>
                    </a:cubicBezTo>
                    <a:cubicBezTo>
                      <a:pt x="4518" y="7978"/>
                      <a:pt x="4401" y="3957"/>
                      <a:pt x="4410" y="3278"/>
                    </a:cubicBezTo>
                    <a:cubicBezTo>
                      <a:pt x="4410" y="2554"/>
                      <a:pt x="4419" y="770"/>
                      <a:pt x="44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3" name="Google Shape;583;p27"/>
              <p:cNvGrpSpPr/>
              <p:nvPr/>
            </p:nvGrpSpPr>
            <p:grpSpPr>
              <a:xfrm>
                <a:off x="1672800" y="2254000"/>
                <a:ext cx="75425" cy="56400"/>
                <a:chOff x="1672800" y="2254000"/>
                <a:chExt cx="75425" cy="56400"/>
              </a:xfrm>
            </p:grpSpPr>
            <p:sp>
              <p:nvSpPr>
                <p:cNvPr id="584" name="Google Shape;584;p27"/>
                <p:cNvSpPr/>
                <p:nvPr/>
              </p:nvSpPr>
              <p:spPr>
                <a:xfrm>
                  <a:off x="1672800" y="2254000"/>
                  <a:ext cx="47775" cy="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1" h="1974" extrusionOk="0">
                      <a:moveTo>
                        <a:pt x="0" y="1"/>
                      </a:moveTo>
                      <a:cubicBezTo>
                        <a:pt x="18" y="354"/>
                        <a:pt x="227" y="716"/>
                        <a:pt x="580" y="789"/>
                      </a:cubicBezTo>
                      <a:cubicBezTo>
                        <a:pt x="641" y="807"/>
                        <a:pt x="700" y="813"/>
                        <a:pt x="758" y="813"/>
                      </a:cubicBezTo>
                      <a:cubicBezTo>
                        <a:pt x="891" y="813"/>
                        <a:pt x="1018" y="780"/>
                        <a:pt x="1143" y="780"/>
                      </a:cubicBezTo>
                      <a:cubicBezTo>
                        <a:pt x="1240" y="780"/>
                        <a:pt x="1335" y="800"/>
                        <a:pt x="1431" y="870"/>
                      </a:cubicBezTo>
                      <a:cubicBezTo>
                        <a:pt x="1639" y="1015"/>
                        <a:pt x="1820" y="1314"/>
                        <a:pt x="1757" y="1576"/>
                      </a:cubicBezTo>
                      <a:cubicBezTo>
                        <a:pt x="1687" y="1772"/>
                        <a:pt x="1477" y="1941"/>
                        <a:pt x="1259" y="1941"/>
                      </a:cubicBezTo>
                      <a:cubicBezTo>
                        <a:pt x="1195" y="1941"/>
                        <a:pt x="1131" y="1926"/>
                        <a:pt x="1069" y="1893"/>
                      </a:cubicBezTo>
                      <a:lnTo>
                        <a:pt x="1069" y="1893"/>
                      </a:lnTo>
                      <a:cubicBezTo>
                        <a:pt x="1145" y="1949"/>
                        <a:pt x="1230" y="1974"/>
                        <a:pt x="1316" y="1974"/>
                      </a:cubicBezTo>
                      <a:cubicBezTo>
                        <a:pt x="1537" y="1974"/>
                        <a:pt x="1763" y="1812"/>
                        <a:pt x="1847" y="1604"/>
                      </a:cubicBezTo>
                      <a:cubicBezTo>
                        <a:pt x="1911" y="1441"/>
                        <a:pt x="1865" y="1269"/>
                        <a:pt x="1811" y="1124"/>
                      </a:cubicBezTo>
                      <a:cubicBezTo>
                        <a:pt x="1692" y="843"/>
                        <a:pt x="1430" y="595"/>
                        <a:pt x="1107" y="595"/>
                      </a:cubicBezTo>
                      <a:cubicBezTo>
                        <a:pt x="1085" y="595"/>
                        <a:pt x="1063" y="596"/>
                        <a:pt x="1041" y="598"/>
                      </a:cubicBezTo>
                      <a:cubicBezTo>
                        <a:pt x="984" y="609"/>
                        <a:pt x="929" y="614"/>
                        <a:pt x="876" y="614"/>
                      </a:cubicBezTo>
                      <a:cubicBezTo>
                        <a:pt x="525" y="614"/>
                        <a:pt x="272" y="386"/>
                        <a:pt x="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7"/>
                <p:cNvSpPr/>
                <p:nvPr/>
              </p:nvSpPr>
              <p:spPr>
                <a:xfrm>
                  <a:off x="1711050" y="2270750"/>
                  <a:ext cx="371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875" extrusionOk="0">
                      <a:moveTo>
                        <a:pt x="1005" y="1"/>
                      </a:moveTo>
                      <a:cubicBezTo>
                        <a:pt x="1087" y="55"/>
                        <a:pt x="1168" y="119"/>
                        <a:pt x="1232" y="191"/>
                      </a:cubicBezTo>
                      <a:cubicBezTo>
                        <a:pt x="1486" y="522"/>
                        <a:pt x="1144" y="827"/>
                        <a:pt x="807" y="827"/>
                      </a:cubicBezTo>
                      <a:cubicBezTo>
                        <a:pt x="748" y="827"/>
                        <a:pt x="690" y="818"/>
                        <a:pt x="634" y="798"/>
                      </a:cubicBezTo>
                      <a:cubicBezTo>
                        <a:pt x="381" y="680"/>
                        <a:pt x="227" y="390"/>
                        <a:pt x="91" y="155"/>
                      </a:cubicBezTo>
                      <a:lnTo>
                        <a:pt x="0" y="200"/>
                      </a:lnTo>
                      <a:cubicBezTo>
                        <a:pt x="163" y="454"/>
                        <a:pt x="326" y="743"/>
                        <a:pt x="616" y="852"/>
                      </a:cubicBezTo>
                      <a:cubicBezTo>
                        <a:pt x="669" y="867"/>
                        <a:pt x="726" y="874"/>
                        <a:pt x="783" y="874"/>
                      </a:cubicBezTo>
                      <a:cubicBezTo>
                        <a:pt x="1037" y="874"/>
                        <a:pt x="1302" y="729"/>
                        <a:pt x="1331" y="463"/>
                      </a:cubicBezTo>
                      <a:cubicBezTo>
                        <a:pt x="1350" y="254"/>
                        <a:pt x="1178" y="91"/>
                        <a:pt x="10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7"/>
                <p:cNvSpPr/>
                <p:nvPr/>
              </p:nvSpPr>
              <p:spPr>
                <a:xfrm>
                  <a:off x="1713775" y="2292500"/>
                  <a:ext cx="14050" cy="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716" extrusionOk="0">
                      <a:moveTo>
                        <a:pt x="127" y="0"/>
                      </a:moveTo>
                      <a:cubicBezTo>
                        <a:pt x="82" y="109"/>
                        <a:pt x="54" y="208"/>
                        <a:pt x="27" y="326"/>
                      </a:cubicBezTo>
                      <a:cubicBezTo>
                        <a:pt x="18" y="435"/>
                        <a:pt x="0" y="580"/>
                        <a:pt x="100" y="670"/>
                      </a:cubicBezTo>
                      <a:cubicBezTo>
                        <a:pt x="146" y="700"/>
                        <a:pt x="203" y="716"/>
                        <a:pt x="259" y="716"/>
                      </a:cubicBezTo>
                      <a:cubicBezTo>
                        <a:pt x="323" y="716"/>
                        <a:pt x="387" y="695"/>
                        <a:pt x="435" y="652"/>
                      </a:cubicBezTo>
                      <a:cubicBezTo>
                        <a:pt x="498" y="589"/>
                        <a:pt x="561" y="408"/>
                        <a:pt x="462" y="353"/>
                      </a:cubicBezTo>
                      <a:lnTo>
                        <a:pt x="462" y="353"/>
                      </a:lnTo>
                      <a:cubicBezTo>
                        <a:pt x="516" y="389"/>
                        <a:pt x="507" y="453"/>
                        <a:pt x="498" y="498"/>
                      </a:cubicBezTo>
                      <a:cubicBezTo>
                        <a:pt x="469" y="616"/>
                        <a:pt x="378" y="673"/>
                        <a:pt x="283" y="673"/>
                      </a:cubicBezTo>
                      <a:cubicBezTo>
                        <a:pt x="232" y="673"/>
                        <a:pt x="180" y="656"/>
                        <a:pt x="136" y="625"/>
                      </a:cubicBezTo>
                      <a:cubicBezTo>
                        <a:pt x="100" y="598"/>
                        <a:pt x="91" y="543"/>
                        <a:pt x="91" y="498"/>
                      </a:cubicBezTo>
                      <a:cubicBezTo>
                        <a:pt x="91" y="335"/>
                        <a:pt x="154" y="181"/>
                        <a:pt x="217" y="45"/>
                      </a:cubicBez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7"/>
                <p:cNvSpPr/>
                <p:nvPr/>
              </p:nvSpPr>
              <p:spPr>
                <a:xfrm>
                  <a:off x="1726900" y="2291125"/>
                  <a:ext cx="11800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497" extrusionOk="0">
                      <a:moveTo>
                        <a:pt x="190" y="1"/>
                      </a:moveTo>
                      <a:lnTo>
                        <a:pt x="172" y="46"/>
                      </a:lnTo>
                      <a:cubicBezTo>
                        <a:pt x="236" y="73"/>
                        <a:pt x="308" y="119"/>
                        <a:pt x="344" y="173"/>
                      </a:cubicBezTo>
                      <a:cubicBezTo>
                        <a:pt x="429" y="314"/>
                        <a:pt x="327" y="482"/>
                        <a:pt x="193" y="482"/>
                      </a:cubicBezTo>
                      <a:cubicBezTo>
                        <a:pt x="154" y="482"/>
                        <a:pt x="113" y="468"/>
                        <a:pt x="73" y="435"/>
                      </a:cubicBezTo>
                      <a:cubicBezTo>
                        <a:pt x="37" y="417"/>
                        <a:pt x="10" y="391"/>
                        <a:pt x="0" y="355"/>
                      </a:cubicBezTo>
                      <a:lnTo>
                        <a:pt x="0" y="355"/>
                      </a:lnTo>
                      <a:cubicBezTo>
                        <a:pt x="10" y="391"/>
                        <a:pt x="37" y="418"/>
                        <a:pt x="64" y="444"/>
                      </a:cubicBezTo>
                      <a:cubicBezTo>
                        <a:pt x="106" y="481"/>
                        <a:pt x="152" y="497"/>
                        <a:pt x="195" y="497"/>
                      </a:cubicBezTo>
                      <a:cubicBezTo>
                        <a:pt x="345" y="497"/>
                        <a:pt x="472" y="309"/>
                        <a:pt x="381" y="155"/>
                      </a:cubicBezTo>
                      <a:cubicBezTo>
                        <a:pt x="335" y="82"/>
                        <a:pt x="272" y="37"/>
                        <a:pt x="1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8" name="Google Shape;588;p27"/>
              <p:cNvSpPr/>
              <p:nvPr/>
            </p:nvSpPr>
            <p:spPr>
              <a:xfrm>
                <a:off x="1640650" y="2197650"/>
                <a:ext cx="38500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6375" fill="none" extrusionOk="0">
                    <a:moveTo>
                      <a:pt x="1458" y="6375"/>
                    </a:moveTo>
                    <a:cubicBezTo>
                      <a:pt x="1458" y="6375"/>
                      <a:pt x="1141" y="5016"/>
                      <a:pt x="716" y="3975"/>
                    </a:cubicBezTo>
                    <a:cubicBezTo>
                      <a:pt x="0" y="2255"/>
                      <a:pt x="1540" y="1168"/>
                      <a:pt x="1422" y="0"/>
                    </a:cubicBezTo>
                  </a:path>
                </a:pathLst>
              </a:custGeom>
              <a:solidFill>
                <a:schemeClr val="accent2"/>
              </a:solidFill>
              <a:ln w="5200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7"/>
              <p:cNvSpPr/>
              <p:nvPr/>
            </p:nvSpPr>
            <p:spPr>
              <a:xfrm>
                <a:off x="1606475" y="2237525"/>
                <a:ext cx="505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747" extrusionOk="0">
                    <a:moveTo>
                      <a:pt x="1176" y="0"/>
                    </a:moveTo>
                    <a:cubicBezTo>
                      <a:pt x="1101" y="0"/>
                      <a:pt x="1026" y="9"/>
                      <a:pt x="951" y="26"/>
                    </a:cubicBezTo>
                    <a:cubicBezTo>
                      <a:pt x="199" y="225"/>
                      <a:pt x="0" y="1067"/>
                      <a:pt x="127" y="1746"/>
                    </a:cubicBezTo>
                    <a:cubicBezTo>
                      <a:pt x="154" y="1113"/>
                      <a:pt x="263" y="334"/>
                      <a:pt x="987" y="144"/>
                    </a:cubicBezTo>
                    <a:cubicBezTo>
                      <a:pt x="1046" y="130"/>
                      <a:pt x="1106" y="123"/>
                      <a:pt x="1167" y="123"/>
                    </a:cubicBezTo>
                    <a:cubicBezTo>
                      <a:pt x="1340" y="123"/>
                      <a:pt x="1516" y="179"/>
                      <a:pt x="1657" y="280"/>
                    </a:cubicBezTo>
                    <a:cubicBezTo>
                      <a:pt x="1983" y="533"/>
                      <a:pt x="1893" y="1040"/>
                      <a:pt x="1802" y="1393"/>
                    </a:cubicBezTo>
                    <a:lnTo>
                      <a:pt x="1902" y="1420"/>
                    </a:lnTo>
                    <a:cubicBezTo>
                      <a:pt x="1956" y="1257"/>
                      <a:pt x="1992" y="1085"/>
                      <a:pt x="2001" y="913"/>
                    </a:cubicBezTo>
                    <a:cubicBezTo>
                      <a:pt x="2019" y="651"/>
                      <a:pt x="1965" y="334"/>
                      <a:pt x="1730" y="171"/>
                    </a:cubicBezTo>
                    <a:cubicBezTo>
                      <a:pt x="1566" y="59"/>
                      <a:pt x="1373" y="0"/>
                      <a:pt x="1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7"/>
              <p:cNvSpPr/>
              <p:nvPr/>
            </p:nvSpPr>
            <p:spPr>
              <a:xfrm>
                <a:off x="1629325" y="2261050"/>
                <a:ext cx="296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494" extrusionOk="0">
                    <a:moveTo>
                      <a:pt x="411" y="0"/>
                    </a:moveTo>
                    <a:cubicBezTo>
                      <a:pt x="277" y="0"/>
                      <a:pt x="152" y="76"/>
                      <a:pt x="91" y="190"/>
                    </a:cubicBezTo>
                    <a:cubicBezTo>
                      <a:pt x="37" y="280"/>
                      <a:pt x="10" y="389"/>
                      <a:pt x="1" y="489"/>
                    </a:cubicBezTo>
                    <a:cubicBezTo>
                      <a:pt x="19" y="389"/>
                      <a:pt x="46" y="289"/>
                      <a:pt x="100" y="199"/>
                    </a:cubicBezTo>
                    <a:cubicBezTo>
                      <a:pt x="158" y="98"/>
                      <a:pt x="273" y="31"/>
                      <a:pt x="391" y="31"/>
                    </a:cubicBezTo>
                    <a:cubicBezTo>
                      <a:pt x="421" y="31"/>
                      <a:pt x="451" y="36"/>
                      <a:pt x="481" y="45"/>
                    </a:cubicBezTo>
                    <a:cubicBezTo>
                      <a:pt x="616" y="90"/>
                      <a:pt x="662" y="262"/>
                      <a:pt x="689" y="398"/>
                    </a:cubicBezTo>
                    <a:cubicBezTo>
                      <a:pt x="716" y="597"/>
                      <a:pt x="680" y="805"/>
                      <a:pt x="743" y="1005"/>
                    </a:cubicBezTo>
                    <a:cubicBezTo>
                      <a:pt x="807" y="1213"/>
                      <a:pt x="942" y="1394"/>
                      <a:pt x="1142" y="1494"/>
                    </a:cubicBezTo>
                    <a:lnTo>
                      <a:pt x="1142" y="1484"/>
                    </a:lnTo>
                    <a:lnTo>
                      <a:pt x="1187" y="1394"/>
                    </a:lnTo>
                    <a:cubicBezTo>
                      <a:pt x="1015" y="1322"/>
                      <a:pt x="879" y="1159"/>
                      <a:pt x="816" y="977"/>
                    </a:cubicBezTo>
                    <a:cubicBezTo>
                      <a:pt x="698" y="670"/>
                      <a:pt x="852" y="181"/>
                      <a:pt x="490" y="9"/>
                    </a:cubicBezTo>
                    <a:cubicBezTo>
                      <a:pt x="464" y="3"/>
                      <a:pt x="437" y="0"/>
                      <a:pt x="4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1627525" y="2210325"/>
                <a:ext cx="37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21"/>
                      <a:pt x="59" y="35"/>
                      <a:pt x="93" y="47"/>
                    </a:cubicBezTo>
                    <a:lnTo>
                      <a:pt x="93" y="47"/>
                    </a:lnTo>
                    <a:cubicBezTo>
                      <a:pt x="62" y="33"/>
                      <a:pt x="31" y="17"/>
                      <a:pt x="0" y="0"/>
                    </a:cubicBezTo>
                    <a:close/>
                    <a:moveTo>
                      <a:pt x="93" y="47"/>
                    </a:moveTo>
                    <a:cubicBezTo>
                      <a:pt x="370" y="176"/>
                      <a:pt x="676" y="233"/>
                      <a:pt x="981" y="233"/>
                    </a:cubicBezTo>
                    <a:cubicBezTo>
                      <a:pt x="1154" y="233"/>
                      <a:pt x="1327" y="215"/>
                      <a:pt x="1494" y="181"/>
                    </a:cubicBezTo>
                    <a:lnTo>
                      <a:pt x="1467" y="82"/>
                    </a:lnTo>
                    <a:cubicBezTo>
                      <a:pt x="1267" y="138"/>
                      <a:pt x="1056" y="166"/>
                      <a:pt x="845" y="166"/>
                    </a:cubicBezTo>
                    <a:cubicBezTo>
                      <a:pt x="617" y="166"/>
                      <a:pt x="389" y="134"/>
                      <a:pt x="172" y="73"/>
                    </a:cubicBezTo>
                    <a:cubicBezTo>
                      <a:pt x="148" y="65"/>
                      <a:pt x="121" y="57"/>
                      <a:pt x="93" y="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1656050" y="2212350"/>
                <a:ext cx="156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989" extrusionOk="0">
                    <a:moveTo>
                      <a:pt x="625" y="1"/>
                    </a:moveTo>
                    <a:lnTo>
                      <a:pt x="625" y="1"/>
                    </a:lnTo>
                    <a:cubicBezTo>
                      <a:pt x="480" y="19"/>
                      <a:pt x="353" y="55"/>
                      <a:pt x="236" y="137"/>
                    </a:cubicBezTo>
                    <a:cubicBezTo>
                      <a:pt x="55" y="254"/>
                      <a:pt x="0" y="481"/>
                      <a:pt x="45" y="680"/>
                    </a:cubicBezTo>
                    <a:cubicBezTo>
                      <a:pt x="64" y="798"/>
                      <a:pt x="118" y="943"/>
                      <a:pt x="245" y="979"/>
                    </a:cubicBezTo>
                    <a:cubicBezTo>
                      <a:pt x="269" y="986"/>
                      <a:pt x="293" y="989"/>
                      <a:pt x="317" y="989"/>
                    </a:cubicBezTo>
                    <a:cubicBezTo>
                      <a:pt x="356" y="989"/>
                      <a:pt x="396" y="981"/>
                      <a:pt x="435" y="970"/>
                    </a:cubicBezTo>
                    <a:lnTo>
                      <a:pt x="435" y="970"/>
                    </a:lnTo>
                    <a:cubicBezTo>
                      <a:pt x="411" y="977"/>
                      <a:pt x="386" y="980"/>
                      <a:pt x="363" y="980"/>
                    </a:cubicBezTo>
                    <a:cubicBezTo>
                      <a:pt x="326" y="980"/>
                      <a:pt x="291" y="972"/>
                      <a:pt x="263" y="961"/>
                    </a:cubicBezTo>
                    <a:cubicBezTo>
                      <a:pt x="100" y="879"/>
                      <a:pt x="100" y="653"/>
                      <a:pt x="127" y="499"/>
                    </a:cubicBezTo>
                    <a:cubicBezTo>
                      <a:pt x="168" y="300"/>
                      <a:pt x="378" y="207"/>
                      <a:pt x="566" y="207"/>
                    </a:cubicBezTo>
                    <a:cubicBezTo>
                      <a:pt x="583" y="207"/>
                      <a:pt x="599" y="208"/>
                      <a:pt x="616" y="209"/>
                    </a:cubicBezTo>
                    <a:lnTo>
                      <a:pt x="6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617100" y="2218700"/>
                <a:ext cx="260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97" extrusionOk="0">
                    <a:moveTo>
                      <a:pt x="37" y="0"/>
                    </a:moveTo>
                    <a:lnTo>
                      <a:pt x="37" y="0"/>
                    </a:lnTo>
                    <a:cubicBezTo>
                      <a:pt x="1" y="607"/>
                      <a:pt x="517" y="824"/>
                      <a:pt x="1024" y="897"/>
                    </a:cubicBezTo>
                    <a:lnTo>
                      <a:pt x="1042" y="797"/>
                    </a:lnTo>
                    <a:cubicBezTo>
                      <a:pt x="698" y="752"/>
                      <a:pt x="282" y="698"/>
                      <a:pt x="119" y="354"/>
                    </a:cubicBezTo>
                    <a:cubicBezTo>
                      <a:pt x="64" y="245"/>
                      <a:pt x="46" y="127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578850" y="2330075"/>
                <a:ext cx="103700" cy="109125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365" extrusionOk="0">
                    <a:moveTo>
                      <a:pt x="4048" y="0"/>
                    </a:moveTo>
                    <a:lnTo>
                      <a:pt x="4048" y="9"/>
                    </a:lnTo>
                    <a:lnTo>
                      <a:pt x="3840" y="27"/>
                    </a:lnTo>
                    <a:cubicBezTo>
                      <a:pt x="3894" y="1014"/>
                      <a:pt x="3441" y="1793"/>
                      <a:pt x="2445" y="1992"/>
                    </a:cubicBezTo>
                    <a:cubicBezTo>
                      <a:pt x="2047" y="2101"/>
                      <a:pt x="1667" y="2237"/>
                      <a:pt x="1286" y="2400"/>
                    </a:cubicBezTo>
                    <a:cubicBezTo>
                      <a:pt x="960" y="2554"/>
                      <a:pt x="580" y="2707"/>
                      <a:pt x="372" y="3033"/>
                    </a:cubicBezTo>
                    <a:cubicBezTo>
                      <a:pt x="191" y="3459"/>
                      <a:pt x="82" y="3912"/>
                      <a:pt x="1" y="4364"/>
                    </a:cubicBezTo>
                    <a:cubicBezTo>
                      <a:pt x="191" y="3984"/>
                      <a:pt x="363" y="3559"/>
                      <a:pt x="535" y="3169"/>
                    </a:cubicBezTo>
                    <a:cubicBezTo>
                      <a:pt x="707" y="2879"/>
                      <a:pt x="1069" y="2753"/>
                      <a:pt x="1377" y="2608"/>
                    </a:cubicBezTo>
                    <a:cubicBezTo>
                      <a:pt x="1875" y="2400"/>
                      <a:pt x="2400" y="2282"/>
                      <a:pt x="2907" y="2110"/>
                    </a:cubicBezTo>
                    <a:cubicBezTo>
                      <a:pt x="3758" y="1811"/>
                      <a:pt x="4148" y="851"/>
                      <a:pt x="40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1582700" y="2379425"/>
                <a:ext cx="6092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4138" extrusionOk="0">
                    <a:moveTo>
                      <a:pt x="2364" y="0"/>
                    </a:moveTo>
                    <a:cubicBezTo>
                      <a:pt x="1956" y="163"/>
                      <a:pt x="1576" y="371"/>
                      <a:pt x="1241" y="652"/>
                    </a:cubicBezTo>
                    <a:cubicBezTo>
                      <a:pt x="897" y="933"/>
                      <a:pt x="652" y="1367"/>
                      <a:pt x="752" y="1820"/>
                    </a:cubicBezTo>
                    <a:cubicBezTo>
                      <a:pt x="806" y="2327"/>
                      <a:pt x="671" y="2879"/>
                      <a:pt x="327" y="3278"/>
                    </a:cubicBezTo>
                    <a:cubicBezTo>
                      <a:pt x="263" y="3350"/>
                      <a:pt x="182" y="3432"/>
                      <a:pt x="127" y="3522"/>
                    </a:cubicBezTo>
                    <a:cubicBezTo>
                      <a:pt x="1" y="3703"/>
                      <a:pt x="10" y="3930"/>
                      <a:pt x="37" y="4138"/>
                    </a:cubicBezTo>
                    <a:cubicBezTo>
                      <a:pt x="19" y="3930"/>
                      <a:pt x="19" y="3703"/>
                      <a:pt x="145" y="3531"/>
                    </a:cubicBezTo>
                    <a:cubicBezTo>
                      <a:pt x="272" y="3368"/>
                      <a:pt x="453" y="3242"/>
                      <a:pt x="553" y="3051"/>
                    </a:cubicBezTo>
                    <a:cubicBezTo>
                      <a:pt x="779" y="2680"/>
                      <a:pt x="888" y="2246"/>
                      <a:pt x="861" y="1811"/>
                    </a:cubicBezTo>
                    <a:cubicBezTo>
                      <a:pt x="834" y="1603"/>
                      <a:pt x="843" y="1413"/>
                      <a:pt x="951" y="1222"/>
                    </a:cubicBezTo>
                    <a:cubicBezTo>
                      <a:pt x="1259" y="697"/>
                      <a:pt x="1884" y="407"/>
                      <a:pt x="2436" y="199"/>
                    </a:cubicBez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1632275" y="2273025"/>
                <a:ext cx="46425" cy="20125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8050" fill="none" extrusionOk="0">
                    <a:moveTo>
                      <a:pt x="1757" y="0"/>
                    </a:moveTo>
                    <a:cubicBezTo>
                      <a:pt x="1757" y="0"/>
                      <a:pt x="1657" y="2201"/>
                      <a:pt x="960" y="2699"/>
                    </a:cubicBezTo>
                    <a:cubicBezTo>
                      <a:pt x="444" y="3070"/>
                      <a:pt x="0" y="3840"/>
                      <a:pt x="1006" y="4845"/>
                    </a:cubicBezTo>
                    <a:cubicBezTo>
                      <a:pt x="1857" y="5696"/>
                      <a:pt x="1757" y="7796"/>
                      <a:pt x="1558" y="8050"/>
                    </a:cubicBezTo>
                  </a:path>
                </a:pathLst>
              </a:custGeom>
              <a:solidFill>
                <a:schemeClr val="accent2"/>
              </a:solidFill>
              <a:ln w="5200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7"/>
              <p:cNvSpPr/>
              <p:nvPr/>
            </p:nvSpPr>
            <p:spPr>
              <a:xfrm>
                <a:off x="1601950" y="2336850"/>
                <a:ext cx="47775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8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" y="218"/>
                      <a:pt x="91" y="444"/>
                      <a:pt x="217" y="635"/>
                    </a:cubicBezTo>
                    <a:cubicBezTo>
                      <a:pt x="281" y="734"/>
                      <a:pt x="371" y="825"/>
                      <a:pt x="489" y="870"/>
                    </a:cubicBezTo>
                    <a:cubicBezTo>
                      <a:pt x="589" y="915"/>
                      <a:pt x="706" y="915"/>
                      <a:pt x="815" y="961"/>
                    </a:cubicBezTo>
                    <a:cubicBezTo>
                      <a:pt x="1213" y="1124"/>
                      <a:pt x="1521" y="1486"/>
                      <a:pt x="1730" y="1848"/>
                    </a:cubicBezTo>
                    <a:lnTo>
                      <a:pt x="1911" y="1748"/>
                    </a:lnTo>
                    <a:cubicBezTo>
                      <a:pt x="1648" y="1359"/>
                      <a:pt x="1304" y="1006"/>
                      <a:pt x="842" y="870"/>
                    </a:cubicBezTo>
                    <a:cubicBezTo>
                      <a:pt x="734" y="834"/>
                      <a:pt x="616" y="834"/>
                      <a:pt x="516" y="798"/>
                    </a:cubicBezTo>
                    <a:cubicBezTo>
                      <a:pt x="190" y="680"/>
                      <a:pt x="91" y="30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1623675" y="2336625"/>
                <a:ext cx="61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070" extrusionOk="0">
                    <a:moveTo>
                      <a:pt x="28" y="1"/>
                    </a:moveTo>
                    <a:lnTo>
                      <a:pt x="28" y="1"/>
                    </a:lnTo>
                    <a:cubicBezTo>
                      <a:pt x="163" y="182"/>
                      <a:pt x="100" y="453"/>
                      <a:pt x="55" y="653"/>
                    </a:cubicBezTo>
                    <a:cubicBezTo>
                      <a:pt x="0" y="798"/>
                      <a:pt x="73" y="961"/>
                      <a:pt x="163" y="1069"/>
                    </a:cubicBezTo>
                    <a:lnTo>
                      <a:pt x="245" y="988"/>
                    </a:lnTo>
                    <a:cubicBezTo>
                      <a:pt x="181" y="933"/>
                      <a:pt x="127" y="861"/>
                      <a:pt x="109" y="788"/>
                    </a:cubicBezTo>
                    <a:cubicBezTo>
                      <a:pt x="100" y="616"/>
                      <a:pt x="163" y="444"/>
                      <a:pt x="127" y="254"/>
                    </a:cubicBezTo>
                    <a:cubicBezTo>
                      <a:pt x="118" y="164"/>
                      <a:pt x="100" y="64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1640425" y="2322375"/>
                <a:ext cx="727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15" extrusionOk="0">
                    <a:moveTo>
                      <a:pt x="37" y="0"/>
                    </a:moveTo>
                    <a:cubicBezTo>
                      <a:pt x="19" y="100"/>
                      <a:pt x="0" y="200"/>
                      <a:pt x="37" y="290"/>
                    </a:cubicBezTo>
                    <a:cubicBezTo>
                      <a:pt x="73" y="381"/>
                      <a:pt x="154" y="444"/>
                      <a:pt x="182" y="544"/>
                    </a:cubicBezTo>
                    <a:cubicBezTo>
                      <a:pt x="245" y="707"/>
                      <a:pt x="200" y="915"/>
                      <a:pt x="154" y="1087"/>
                    </a:cubicBezTo>
                    <a:lnTo>
                      <a:pt x="254" y="1114"/>
                    </a:lnTo>
                    <a:cubicBezTo>
                      <a:pt x="281" y="1014"/>
                      <a:pt x="290" y="915"/>
                      <a:pt x="290" y="815"/>
                    </a:cubicBezTo>
                    <a:cubicBezTo>
                      <a:pt x="290" y="716"/>
                      <a:pt x="281" y="607"/>
                      <a:pt x="236" y="516"/>
                    </a:cubicBezTo>
                    <a:cubicBezTo>
                      <a:pt x="191" y="426"/>
                      <a:pt x="100" y="363"/>
                      <a:pt x="64" y="281"/>
                    </a:cubicBezTo>
                    <a:cubicBezTo>
                      <a:pt x="19" y="200"/>
                      <a:pt x="28" y="100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1598100" y="2367425"/>
                <a:ext cx="285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51" extrusionOk="0">
                    <a:moveTo>
                      <a:pt x="0" y="0"/>
                    </a:moveTo>
                    <a:cubicBezTo>
                      <a:pt x="82" y="208"/>
                      <a:pt x="91" y="426"/>
                      <a:pt x="163" y="643"/>
                    </a:cubicBezTo>
                    <a:cubicBezTo>
                      <a:pt x="163" y="652"/>
                      <a:pt x="163" y="661"/>
                      <a:pt x="190" y="679"/>
                    </a:cubicBezTo>
                    <a:cubicBezTo>
                      <a:pt x="471" y="833"/>
                      <a:pt x="797" y="869"/>
                      <a:pt x="1105" y="951"/>
                    </a:cubicBezTo>
                    <a:lnTo>
                      <a:pt x="1141" y="743"/>
                    </a:lnTo>
                    <a:cubicBezTo>
                      <a:pt x="860" y="697"/>
                      <a:pt x="553" y="670"/>
                      <a:pt x="281" y="580"/>
                    </a:cubicBezTo>
                    <a:lnTo>
                      <a:pt x="272" y="580"/>
                    </a:lnTo>
                    <a:cubicBezTo>
                      <a:pt x="172" y="389"/>
                      <a:pt x="118" y="18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7"/>
              <p:cNvSpPr/>
              <p:nvPr/>
            </p:nvSpPr>
            <p:spPr>
              <a:xfrm>
                <a:off x="1567750" y="2457825"/>
                <a:ext cx="114575" cy="1654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6616" extrusionOk="0">
                    <a:moveTo>
                      <a:pt x="812" y="189"/>
                    </a:moveTo>
                    <a:cubicBezTo>
                      <a:pt x="974" y="189"/>
                      <a:pt x="1156" y="273"/>
                      <a:pt x="1250" y="404"/>
                    </a:cubicBezTo>
                    <a:cubicBezTo>
                      <a:pt x="1368" y="594"/>
                      <a:pt x="1359" y="821"/>
                      <a:pt x="1341" y="1056"/>
                    </a:cubicBezTo>
                    <a:cubicBezTo>
                      <a:pt x="1328" y="1292"/>
                      <a:pt x="1281" y="1530"/>
                      <a:pt x="1254" y="1768"/>
                    </a:cubicBezTo>
                    <a:lnTo>
                      <a:pt x="1254" y="1768"/>
                    </a:lnTo>
                    <a:cubicBezTo>
                      <a:pt x="1219" y="1778"/>
                      <a:pt x="1185" y="1788"/>
                      <a:pt x="1151" y="1799"/>
                    </a:cubicBezTo>
                    <a:cubicBezTo>
                      <a:pt x="1073" y="1829"/>
                      <a:pt x="1001" y="1843"/>
                      <a:pt x="933" y="1843"/>
                    </a:cubicBezTo>
                    <a:cubicBezTo>
                      <a:pt x="523" y="1843"/>
                      <a:pt x="310" y="1325"/>
                      <a:pt x="318" y="920"/>
                    </a:cubicBezTo>
                    <a:cubicBezTo>
                      <a:pt x="327" y="649"/>
                      <a:pt x="399" y="287"/>
                      <a:pt x="698" y="205"/>
                    </a:cubicBezTo>
                    <a:cubicBezTo>
                      <a:pt x="734" y="194"/>
                      <a:pt x="772" y="189"/>
                      <a:pt x="812" y="189"/>
                    </a:cubicBezTo>
                    <a:close/>
                    <a:moveTo>
                      <a:pt x="826" y="0"/>
                    </a:moveTo>
                    <a:cubicBezTo>
                      <a:pt x="668" y="0"/>
                      <a:pt x="514" y="55"/>
                      <a:pt x="399" y="178"/>
                    </a:cubicBezTo>
                    <a:cubicBezTo>
                      <a:pt x="1" y="613"/>
                      <a:pt x="82" y="1500"/>
                      <a:pt x="544" y="1871"/>
                    </a:cubicBezTo>
                    <a:cubicBezTo>
                      <a:pt x="659" y="1966"/>
                      <a:pt x="784" y="1999"/>
                      <a:pt x="911" y="1999"/>
                    </a:cubicBezTo>
                    <a:cubicBezTo>
                      <a:pt x="1019" y="1999"/>
                      <a:pt x="1129" y="1976"/>
                      <a:pt x="1239" y="1947"/>
                    </a:cubicBezTo>
                    <a:lnTo>
                      <a:pt x="1239" y="1947"/>
                    </a:lnTo>
                    <a:cubicBezTo>
                      <a:pt x="1227" y="2163"/>
                      <a:pt x="1245" y="2379"/>
                      <a:pt x="1332" y="2595"/>
                    </a:cubicBezTo>
                    <a:cubicBezTo>
                      <a:pt x="1477" y="2985"/>
                      <a:pt x="1948" y="3103"/>
                      <a:pt x="2319" y="3103"/>
                    </a:cubicBezTo>
                    <a:lnTo>
                      <a:pt x="2328" y="3093"/>
                    </a:lnTo>
                    <a:lnTo>
                      <a:pt x="2310" y="2704"/>
                    </a:lnTo>
                    <a:cubicBezTo>
                      <a:pt x="2260" y="2709"/>
                      <a:pt x="2210" y="2711"/>
                      <a:pt x="2162" y="2711"/>
                    </a:cubicBezTo>
                    <a:cubicBezTo>
                      <a:pt x="1919" y="2711"/>
                      <a:pt x="1703" y="2648"/>
                      <a:pt x="1613" y="2460"/>
                    </a:cubicBezTo>
                    <a:cubicBezTo>
                      <a:pt x="1536" y="2272"/>
                      <a:pt x="1515" y="2074"/>
                      <a:pt x="1518" y="1871"/>
                    </a:cubicBezTo>
                    <a:lnTo>
                      <a:pt x="1518" y="1871"/>
                    </a:lnTo>
                    <a:cubicBezTo>
                      <a:pt x="1532" y="1868"/>
                      <a:pt x="1545" y="1865"/>
                      <a:pt x="1558" y="1862"/>
                    </a:cubicBezTo>
                    <a:cubicBezTo>
                      <a:pt x="1957" y="1772"/>
                      <a:pt x="2364" y="1699"/>
                      <a:pt x="2763" y="1654"/>
                    </a:cubicBezTo>
                    <a:cubicBezTo>
                      <a:pt x="2784" y="1651"/>
                      <a:pt x="2807" y="1650"/>
                      <a:pt x="2830" y="1650"/>
                    </a:cubicBezTo>
                    <a:cubicBezTo>
                      <a:pt x="2886" y="1650"/>
                      <a:pt x="2947" y="1656"/>
                      <a:pt x="2998" y="1663"/>
                    </a:cubicBezTo>
                    <a:cubicBezTo>
                      <a:pt x="3460" y="1708"/>
                      <a:pt x="3867" y="2052"/>
                      <a:pt x="4003" y="2496"/>
                    </a:cubicBezTo>
                    <a:cubicBezTo>
                      <a:pt x="4103" y="2786"/>
                      <a:pt x="4066" y="3121"/>
                      <a:pt x="3922" y="3383"/>
                    </a:cubicBezTo>
                    <a:cubicBezTo>
                      <a:pt x="3768" y="3655"/>
                      <a:pt x="3514" y="3854"/>
                      <a:pt x="3215" y="3981"/>
                    </a:cubicBezTo>
                    <a:cubicBezTo>
                      <a:pt x="2618" y="4207"/>
                      <a:pt x="1966" y="4443"/>
                      <a:pt x="1441" y="4859"/>
                    </a:cubicBezTo>
                    <a:cubicBezTo>
                      <a:pt x="888" y="5276"/>
                      <a:pt x="544" y="5946"/>
                      <a:pt x="888" y="6616"/>
                    </a:cubicBezTo>
                    <a:cubicBezTo>
                      <a:pt x="445" y="5556"/>
                      <a:pt x="1495" y="4823"/>
                      <a:pt x="2355" y="4470"/>
                    </a:cubicBezTo>
                    <a:cubicBezTo>
                      <a:pt x="2645" y="4334"/>
                      <a:pt x="2980" y="4243"/>
                      <a:pt x="3279" y="4126"/>
                    </a:cubicBezTo>
                    <a:cubicBezTo>
                      <a:pt x="4401" y="3700"/>
                      <a:pt x="4583" y="2260"/>
                      <a:pt x="3514" y="1654"/>
                    </a:cubicBezTo>
                    <a:cubicBezTo>
                      <a:pt x="3309" y="1533"/>
                      <a:pt x="3075" y="1485"/>
                      <a:pt x="2843" y="1485"/>
                    </a:cubicBezTo>
                    <a:cubicBezTo>
                      <a:pt x="2727" y="1485"/>
                      <a:pt x="2612" y="1497"/>
                      <a:pt x="2500" y="1518"/>
                    </a:cubicBezTo>
                    <a:cubicBezTo>
                      <a:pt x="2174" y="1570"/>
                      <a:pt x="1848" y="1622"/>
                      <a:pt x="1526" y="1698"/>
                    </a:cubicBezTo>
                    <a:lnTo>
                      <a:pt x="1526" y="1698"/>
                    </a:lnTo>
                    <a:cubicBezTo>
                      <a:pt x="1552" y="1311"/>
                      <a:pt x="1628" y="913"/>
                      <a:pt x="1531" y="540"/>
                    </a:cubicBezTo>
                    <a:cubicBezTo>
                      <a:pt x="1477" y="220"/>
                      <a:pt x="1144" y="0"/>
                      <a:pt x="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578625" y="2550325"/>
                <a:ext cx="448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55" extrusionOk="0">
                    <a:moveTo>
                      <a:pt x="1766" y="0"/>
                    </a:moveTo>
                    <a:cubicBezTo>
                      <a:pt x="734" y="290"/>
                      <a:pt x="1" y="1268"/>
                      <a:pt x="154" y="2354"/>
                    </a:cubicBezTo>
                    <a:cubicBezTo>
                      <a:pt x="136" y="2101"/>
                      <a:pt x="154" y="1838"/>
                      <a:pt x="218" y="1594"/>
                    </a:cubicBezTo>
                    <a:cubicBezTo>
                      <a:pt x="408" y="860"/>
                      <a:pt x="1069" y="290"/>
                      <a:pt x="1793" y="109"/>
                    </a:cubicBezTo>
                    <a:lnTo>
                      <a:pt x="17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578325" y="2518625"/>
                <a:ext cx="4402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186" extrusionOk="0">
                    <a:moveTo>
                      <a:pt x="239" y="1"/>
                    </a:moveTo>
                    <a:cubicBezTo>
                      <a:pt x="67" y="372"/>
                      <a:pt x="49" y="933"/>
                      <a:pt x="492" y="1132"/>
                    </a:cubicBezTo>
                    <a:cubicBezTo>
                      <a:pt x="608" y="1170"/>
                      <a:pt x="726" y="1185"/>
                      <a:pt x="844" y="1185"/>
                    </a:cubicBezTo>
                    <a:cubicBezTo>
                      <a:pt x="1153" y="1185"/>
                      <a:pt x="1466" y="1082"/>
                      <a:pt x="1760" y="997"/>
                    </a:cubicBezTo>
                    <a:lnTo>
                      <a:pt x="1724" y="897"/>
                    </a:lnTo>
                    <a:cubicBezTo>
                      <a:pt x="1534" y="978"/>
                      <a:pt x="1325" y="1042"/>
                      <a:pt x="1117" y="1078"/>
                    </a:cubicBezTo>
                    <a:cubicBezTo>
                      <a:pt x="993" y="1112"/>
                      <a:pt x="879" y="1128"/>
                      <a:pt x="778" y="1128"/>
                    </a:cubicBezTo>
                    <a:cubicBezTo>
                      <a:pt x="206" y="1128"/>
                      <a:pt x="1" y="623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1581350" y="2547375"/>
                <a:ext cx="194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825" extrusionOk="0">
                    <a:moveTo>
                      <a:pt x="761" y="0"/>
                    </a:moveTo>
                    <a:cubicBezTo>
                      <a:pt x="426" y="172"/>
                      <a:pt x="64" y="426"/>
                      <a:pt x="0" y="824"/>
                    </a:cubicBezTo>
                    <a:cubicBezTo>
                      <a:pt x="82" y="435"/>
                      <a:pt x="444" y="200"/>
                      <a:pt x="779" y="46"/>
                    </a:cubicBezTo>
                    <a:lnTo>
                      <a:pt x="7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1590400" y="2574525"/>
                <a:ext cx="299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272" extrusionOk="0">
                    <a:moveTo>
                      <a:pt x="842" y="1"/>
                    </a:moveTo>
                    <a:cubicBezTo>
                      <a:pt x="553" y="300"/>
                      <a:pt x="0" y="1024"/>
                      <a:pt x="634" y="1260"/>
                    </a:cubicBezTo>
                    <a:cubicBezTo>
                      <a:pt x="666" y="1268"/>
                      <a:pt x="697" y="1272"/>
                      <a:pt x="729" y="1272"/>
                    </a:cubicBezTo>
                    <a:cubicBezTo>
                      <a:pt x="905" y="1272"/>
                      <a:pt x="1071" y="1149"/>
                      <a:pt x="1132" y="988"/>
                    </a:cubicBezTo>
                    <a:cubicBezTo>
                      <a:pt x="1168" y="906"/>
                      <a:pt x="1196" y="771"/>
                      <a:pt x="1105" y="707"/>
                    </a:cubicBezTo>
                    <a:lnTo>
                      <a:pt x="1105" y="707"/>
                    </a:lnTo>
                    <a:cubicBezTo>
                      <a:pt x="1187" y="780"/>
                      <a:pt x="1159" y="897"/>
                      <a:pt x="1114" y="979"/>
                    </a:cubicBezTo>
                    <a:cubicBezTo>
                      <a:pt x="1050" y="1133"/>
                      <a:pt x="901" y="1218"/>
                      <a:pt x="754" y="1218"/>
                    </a:cubicBezTo>
                    <a:cubicBezTo>
                      <a:pt x="633" y="1218"/>
                      <a:pt x="514" y="1160"/>
                      <a:pt x="444" y="1033"/>
                    </a:cubicBezTo>
                    <a:cubicBezTo>
                      <a:pt x="317" y="698"/>
                      <a:pt x="707" y="300"/>
                      <a:pt x="924" y="73"/>
                    </a:cubicBezTo>
                    <a:lnTo>
                      <a:pt x="915" y="73"/>
                    </a:lnTo>
                    <a:lnTo>
                      <a:pt x="8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1576125" y="2697900"/>
                <a:ext cx="57525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2143" extrusionOk="0">
                    <a:moveTo>
                      <a:pt x="2111" y="1"/>
                    </a:moveTo>
                    <a:cubicBezTo>
                      <a:pt x="1377" y="1440"/>
                      <a:pt x="599" y="2943"/>
                      <a:pt x="580" y="4600"/>
                    </a:cubicBezTo>
                    <a:cubicBezTo>
                      <a:pt x="571" y="5144"/>
                      <a:pt x="662" y="5687"/>
                      <a:pt x="743" y="6221"/>
                    </a:cubicBezTo>
                    <a:cubicBezTo>
                      <a:pt x="870" y="7000"/>
                      <a:pt x="1033" y="7842"/>
                      <a:pt x="1187" y="8611"/>
                    </a:cubicBezTo>
                    <a:cubicBezTo>
                      <a:pt x="1529" y="9861"/>
                      <a:pt x="1049" y="11317"/>
                      <a:pt x="31" y="12126"/>
                    </a:cubicBezTo>
                    <a:lnTo>
                      <a:pt x="31" y="12126"/>
                    </a:lnTo>
                    <a:cubicBezTo>
                      <a:pt x="1232" y="11455"/>
                      <a:pt x="1755" y="9859"/>
                      <a:pt x="1413" y="8566"/>
                    </a:cubicBezTo>
                    <a:cubicBezTo>
                      <a:pt x="1269" y="7796"/>
                      <a:pt x="1124" y="6945"/>
                      <a:pt x="997" y="6185"/>
                    </a:cubicBezTo>
                    <a:cubicBezTo>
                      <a:pt x="906" y="5660"/>
                      <a:pt x="816" y="5134"/>
                      <a:pt x="834" y="4600"/>
                    </a:cubicBezTo>
                    <a:cubicBezTo>
                      <a:pt x="843" y="3541"/>
                      <a:pt x="1178" y="2518"/>
                      <a:pt x="1613" y="1549"/>
                    </a:cubicBezTo>
                    <a:cubicBezTo>
                      <a:pt x="1830" y="1060"/>
                      <a:pt x="2056" y="571"/>
                      <a:pt x="2301" y="100"/>
                    </a:cubicBezTo>
                    <a:lnTo>
                      <a:pt x="2111" y="1"/>
                    </a:lnTo>
                    <a:close/>
                    <a:moveTo>
                      <a:pt x="31" y="12126"/>
                    </a:moveTo>
                    <a:cubicBezTo>
                      <a:pt x="21" y="12132"/>
                      <a:pt x="11" y="12137"/>
                      <a:pt x="1" y="12143"/>
                    </a:cubicBezTo>
                    <a:lnTo>
                      <a:pt x="10" y="12143"/>
                    </a:lnTo>
                    <a:cubicBezTo>
                      <a:pt x="17" y="12137"/>
                      <a:pt x="24" y="12132"/>
                      <a:pt x="31" y="12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1575000" y="2717600"/>
                <a:ext cx="69975" cy="27392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0957" extrusionOk="0">
                    <a:moveTo>
                      <a:pt x="2445" y="0"/>
                    </a:moveTo>
                    <a:lnTo>
                      <a:pt x="2237" y="18"/>
                    </a:lnTo>
                    <a:cubicBezTo>
                      <a:pt x="2319" y="1223"/>
                      <a:pt x="2409" y="2454"/>
                      <a:pt x="2518" y="3658"/>
                    </a:cubicBezTo>
                    <a:cubicBezTo>
                      <a:pt x="2581" y="4383"/>
                      <a:pt x="2319" y="5071"/>
                      <a:pt x="2192" y="5786"/>
                    </a:cubicBezTo>
                    <a:cubicBezTo>
                      <a:pt x="2029" y="6574"/>
                      <a:pt x="1911" y="7389"/>
                      <a:pt x="1893" y="8204"/>
                    </a:cubicBezTo>
                    <a:cubicBezTo>
                      <a:pt x="1875" y="8358"/>
                      <a:pt x="1803" y="8484"/>
                      <a:pt x="1730" y="8620"/>
                    </a:cubicBezTo>
                    <a:cubicBezTo>
                      <a:pt x="1495" y="9037"/>
                      <a:pt x="1205" y="9426"/>
                      <a:pt x="906" y="9806"/>
                    </a:cubicBezTo>
                    <a:cubicBezTo>
                      <a:pt x="616" y="10196"/>
                      <a:pt x="318" y="10576"/>
                      <a:pt x="1" y="10956"/>
                    </a:cubicBezTo>
                    <a:cubicBezTo>
                      <a:pt x="372" y="10630"/>
                      <a:pt x="707" y="10277"/>
                      <a:pt x="1033" y="9906"/>
                    </a:cubicBezTo>
                    <a:cubicBezTo>
                      <a:pt x="1350" y="9535"/>
                      <a:pt x="1658" y="9154"/>
                      <a:pt x="1911" y="8729"/>
                    </a:cubicBezTo>
                    <a:cubicBezTo>
                      <a:pt x="2002" y="8575"/>
                      <a:pt x="2092" y="8394"/>
                      <a:pt x="2110" y="8213"/>
                    </a:cubicBezTo>
                    <a:cubicBezTo>
                      <a:pt x="2119" y="7896"/>
                      <a:pt x="2147" y="7579"/>
                      <a:pt x="2183" y="7262"/>
                    </a:cubicBezTo>
                    <a:cubicBezTo>
                      <a:pt x="2301" y="6166"/>
                      <a:pt x="2663" y="5125"/>
                      <a:pt x="2780" y="4021"/>
                    </a:cubicBezTo>
                    <a:cubicBezTo>
                      <a:pt x="2799" y="3758"/>
                      <a:pt x="2717" y="3188"/>
                      <a:pt x="2699" y="2916"/>
                    </a:cubicBez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1622550" y="2761275"/>
                <a:ext cx="1655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560" extrusionOk="0">
                    <a:moveTo>
                      <a:pt x="453" y="1"/>
                    </a:moveTo>
                    <a:cubicBezTo>
                      <a:pt x="462" y="300"/>
                      <a:pt x="453" y="598"/>
                      <a:pt x="444" y="906"/>
                    </a:cubicBezTo>
                    <a:cubicBezTo>
                      <a:pt x="417" y="1278"/>
                      <a:pt x="399" y="1649"/>
                      <a:pt x="299" y="2011"/>
                    </a:cubicBezTo>
                    <a:cubicBezTo>
                      <a:pt x="217" y="2219"/>
                      <a:pt x="109" y="2427"/>
                      <a:pt x="82" y="2654"/>
                    </a:cubicBezTo>
                    <a:cubicBezTo>
                      <a:pt x="18" y="2953"/>
                      <a:pt x="0" y="3260"/>
                      <a:pt x="45" y="3559"/>
                    </a:cubicBezTo>
                    <a:cubicBezTo>
                      <a:pt x="0" y="3025"/>
                      <a:pt x="163" y="2518"/>
                      <a:pt x="408" y="2047"/>
                    </a:cubicBezTo>
                    <a:cubicBezTo>
                      <a:pt x="607" y="1386"/>
                      <a:pt x="625" y="689"/>
                      <a:pt x="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1630000" y="2603975"/>
                <a:ext cx="24250" cy="1650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601" extrusionOk="0">
                    <a:moveTo>
                      <a:pt x="200" y="0"/>
                    </a:moveTo>
                    <a:cubicBezTo>
                      <a:pt x="200" y="0"/>
                      <a:pt x="200" y="1"/>
                      <a:pt x="200" y="1"/>
                    </a:cubicBezTo>
                    <a:lnTo>
                      <a:pt x="200" y="1"/>
                    </a:lnTo>
                    <a:lnTo>
                      <a:pt x="209" y="0"/>
                    </a:lnTo>
                    <a:close/>
                    <a:moveTo>
                      <a:pt x="200" y="1"/>
                    </a:moveTo>
                    <a:lnTo>
                      <a:pt x="1" y="18"/>
                    </a:lnTo>
                    <a:cubicBezTo>
                      <a:pt x="91" y="715"/>
                      <a:pt x="191" y="1422"/>
                      <a:pt x="481" y="2074"/>
                    </a:cubicBezTo>
                    <a:cubicBezTo>
                      <a:pt x="707" y="2436"/>
                      <a:pt x="743" y="2843"/>
                      <a:pt x="725" y="3260"/>
                    </a:cubicBezTo>
                    <a:cubicBezTo>
                      <a:pt x="698" y="3812"/>
                      <a:pt x="599" y="4364"/>
                      <a:pt x="608" y="4926"/>
                    </a:cubicBezTo>
                    <a:cubicBezTo>
                      <a:pt x="617" y="5487"/>
                      <a:pt x="653" y="6048"/>
                      <a:pt x="698" y="6601"/>
                    </a:cubicBezTo>
                    <a:cubicBezTo>
                      <a:pt x="671" y="6048"/>
                      <a:pt x="653" y="5487"/>
                      <a:pt x="662" y="4935"/>
                    </a:cubicBezTo>
                    <a:cubicBezTo>
                      <a:pt x="662" y="4093"/>
                      <a:pt x="970" y="3251"/>
                      <a:pt x="780" y="2409"/>
                    </a:cubicBezTo>
                    <a:cubicBezTo>
                      <a:pt x="752" y="2345"/>
                      <a:pt x="734" y="2273"/>
                      <a:pt x="698" y="2200"/>
                    </a:cubicBezTo>
                    <a:cubicBezTo>
                      <a:pt x="354" y="1530"/>
                      <a:pt x="291" y="743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1587225" y="2966150"/>
                <a:ext cx="3217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364" extrusionOk="0">
                    <a:moveTo>
                      <a:pt x="1187" y="0"/>
                    </a:moveTo>
                    <a:cubicBezTo>
                      <a:pt x="1042" y="453"/>
                      <a:pt x="861" y="897"/>
                      <a:pt x="625" y="1304"/>
                    </a:cubicBezTo>
                    <a:cubicBezTo>
                      <a:pt x="508" y="1512"/>
                      <a:pt x="372" y="1711"/>
                      <a:pt x="218" y="1893"/>
                    </a:cubicBezTo>
                    <a:cubicBezTo>
                      <a:pt x="136" y="1974"/>
                      <a:pt x="64" y="2128"/>
                      <a:pt x="155" y="2228"/>
                    </a:cubicBezTo>
                    <a:cubicBezTo>
                      <a:pt x="245" y="2318"/>
                      <a:pt x="372" y="2345"/>
                      <a:pt x="490" y="2363"/>
                    </a:cubicBezTo>
                    <a:cubicBezTo>
                      <a:pt x="218" y="2318"/>
                      <a:pt x="1" y="2164"/>
                      <a:pt x="236" y="1911"/>
                    </a:cubicBezTo>
                    <a:cubicBezTo>
                      <a:pt x="399" y="1730"/>
                      <a:pt x="544" y="1539"/>
                      <a:pt x="671" y="1331"/>
                    </a:cubicBezTo>
                    <a:cubicBezTo>
                      <a:pt x="924" y="924"/>
                      <a:pt x="1123" y="489"/>
                      <a:pt x="1286" y="27"/>
                    </a:cubicBezTo>
                    <a:lnTo>
                      <a:pt x="11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1601950" y="2904125"/>
                <a:ext cx="310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618" extrusionOk="0">
                    <a:moveTo>
                      <a:pt x="878" y="0"/>
                    </a:moveTo>
                    <a:lnTo>
                      <a:pt x="670" y="45"/>
                    </a:lnTo>
                    <a:cubicBezTo>
                      <a:pt x="951" y="1395"/>
                      <a:pt x="1241" y="2943"/>
                      <a:pt x="390" y="4156"/>
                    </a:cubicBezTo>
                    <a:cubicBezTo>
                      <a:pt x="295" y="4298"/>
                      <a:pt x="187" y="4447"/>
                      <a:pt x="59" y="4566"/>
                    </a:cubicBezTo>
                    <a:lnTo>
                      <a:pt x="59" y="4566"/>
                    </a:lnTo>
                    <a:cubicBezTo>
                      <a:pt x="649" y="4033"/>
                      <a:pt x="1007" y="3252"/>
                      <a:pt x="1069" y="2454"/>
                    </a:cubicBezTo>
                    <a:cubicBezTo>
                      <a:pt x="1123" y="1630"/>
                      <a:pt x="1014" y="815"/>
                      <a:pt x="878" y="0"/>
                    </a:cubicBezTo>
                    <a:close/>
                    <a:moveTo>
                      <a:pt x="59" y="4566"/>
                    </a:moveTo>
                    <a:lnTo>
                      <a:pt x="59" y="4566"/>
                    </a:lnTo>
                    <a:cubicBezTo>
                      <a:pt x="40" y="4584"/>
                      <a:pt x="20" y="4601"/>
                      <a:pt x="0" y="4618"/>
                    </a:cubicBezTo>
                    <a:cubicBezTo>
                      <a:pt x="20" y="4601"/>
                      <a:pt x="40" y="4584"/>
                      <a:pt x="59" y="45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1639075" y="2531975"/>
                <a:ext cx="34200" cy="178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7136" extrusionOk="0">
                    <a:moveTo>
                      <a:pt x="1213" y="1"/>
                    </a:moveTo>
                    <a:cubicBezTo>
                      <a:pt x="1141" y="300"/>
                      <a:pt x="1041" y="598"/>
                      <a:pt x="915" y="879"/>
                    </a:cubicBezTo>
                    <a:cubicBezTo>
                      <a:pt x="788" y="1169"/>
                      <a:pt x="589" y="1413"/>
                      <a:pt x="444" y="1703"/>
                    </a:cubicBezTo>
                    <a:cubicBezTo>
                      <a:pt x="236" y="2129"/>
                      <a:pt x="63" y="2617"/>
                      <a:pt x="172" y="3097"/>
                    </a:cubicBezTo>
                    <a:cubicBezTo>
                      <a:pt x="236" y="3414"/>
                      <a:pt x="399" y="3695"/>
                      <a:pt x="516" y="3985"/>
                    </a:cubicBezTo>
                    <a:cubicBezTo>
                      <a:pt x="652" y="4419"/>
                      <a:pt x="715" y="4917"/>
                      <a:pt x="580" y="5352"/>
                    </a:cubicBezTo>
                    <a:cubicBezTo>
                      <a:pt x="471" y="5651"/>
                      <a:pt x="308" y="5922"/>
                      <a:pt x="172" y="6212"/>
                    </a:cubicBezTo>
                    <a:cubicBezTo>
                      <a:pt x="45" y="6502"/>
                      <a:pt x="0" y="6828"/>
                      <a:pt x="63" y="7136"/>
                    </a:cubicBezTo>
                    <a:cubicBezTo>
                      <a:pt x="9" y="6828"/>
                      <a:pt x="54" y="6502"/>
                      <a:pt x="190" y="6221"/>
                    </a:cubicBezTo>
                    <a:cubicBezTo>
                      <a:pt x="326" y="5931"/>
                      <a:pt x="498" y="5669"/>
                      <a:pt x="616" y="5370"/>
                    </a:cubicBezTo>
                    <a:cubicBezTo>
                      <a:pt x="734" y="5071"/>
                      <a:pt x="715" y="4736"/>
                      <a:pt x="688" y="4428"/>
                    </a:cubicBezTo>
                    <a:cubicBezTo>
                      <a:pt x="661" y="4111"/>
                      <a:pt x="534" y="3804"/>
                      <a:pt x="399" y="3523"/>
                    </a:cubicBezTo>
                    <a:cubicBezTo>
                      <a:pt x="109" y="2934"/>
                      <a:pt x="254" y="2301"/>
                      <a:pt x="552" y="1757"/>
                    </a:cubicBezTo>
                    <a:cubicBezTo>
                      <a:pt x="706" y="1477"/>
                      <a:pt x="906" y="1232"/>
                      <a:pt x="1041" y="942"/>
                    </a:cubicBezTo>
                    <a:cubicBezTo>
                      <a:pt x="1177" y="653"/>
                      <a:pt x="1286" y="354"/>
                      <a:pt x="1367" y="37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1643450" y="2561850"/>
                <a:ext cx="19625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767" extrusionOk="0">
                    <a:moveTo>
                      <a:pt x="613" y="1"/>
                    </a:moveTo>
                    <a:cubicBezTo>
                      <a:pt x="526" y="287"/>
                      <a:pt x="0" y="1767"/>
                      <a:pt x="542" y="1767"/>
                    </a:cubicBezTo>
                    <a:cubicBezTo>
                      <a:pt x="566" y="1767"/>
                      <a:pt x="593" y="1764"/>
                      <a:pt x="622" y="1757"/>
                    </a:cubicBezTo>
                    <a:cubicBezTo>
                      <a:pt x="703" y="1721"/>
                      <a:pt x="776" y="1640"/>
                      <a:pt x="785" y="1540"/>
                    </a:cubicBezTo>
                    <a:lnTo>
                      <a:pt x="785" y="1540"/>
                    </a:lnTo>
                    <a:cubicBezTo>
                      <a:pt x="776" y="1640"/>
                      <a:pt x="694" y="1712"/>
                      <a:pt x="613" y="1748"/>
                    </a:cubicBezTo>
                    <a:cubicBezTo>
                      <a:pt x="590" y="1753"/>
                      <a:pt x="569" y="1755"/>
                      <a:pt x="550" y="1755"/>
                    </a:cubicBezTo>
                    <a:cubicBezTo>
                      <a:pt x="33" y="1755"/>
                      <a:pt x="625" y="290"/>
                      <a:pt x="712" y="37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1591750" y="2662150"/>
                <a:ext cx="425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8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09"/>
                      <a:pt x="37" y="217"/>
                      <a:pt x="73" y="326"/>
                    </a:cubicBezTo>
                    <a:cubicBezTo>
                      <a:pt x="109" y="435"/>
                      <a:pt x="191" y="516"/>
                      <a:pt x="281" y="580"/>
                    </a:cubicBezTo>
                    <a:cubicBezTo>
                      <a:pt x="499" y="752"/>
                      <a:pt x="1458" y="815"/>
                      <a:pt x="1123" y="1231"/>
                    </a:cubicBezTo>
                    <a:cubicBezTo>
                      <a:pt x="861" y="1530"/>
                      <a:pt x="318" y="1476"/>
                      <a:pt x="155" y="1874"/>
                    </a:cubicBezTo>
                    <a:cubicBezTo>
                      <a:pt x="91" y="2101"/>
                      <a:pt x="336" y="2227"/>
                      <a:pt x="517" y="2273"/>
                    </a:cubicBezTo>
                    <a:cubicBezTo>
                      <a:pt x="564" y="2281"/>
                      <a:pt x="610" y="2285"/>
                      <a:pt x="654" y="2285"/>
                    </a:cubicBezTo>
                    <a:cubicBezTo>
                      <a:pt x="1219" y="2285"/>
                      <a:pt x="1535" y="1621"/>
                      <a:pt x="1703" y="1159"/>
                    </a:cubicBezTo>
                    <a:lnTo>
                      <a:pt x="1504" y="1096"/>
                    </a:lnTo>
                    <a:cubicBezTo>
                      <a:pt x="1440" y="1295"/>
                      <a:pt x="1359" y="1494"/>
                      <a:pt x="1250" y="1675"/>
                    </a:cubicBezTo>
                    <a:cubicBezTo>
                      <a:pt x="1113" y="1902"/>
                      <a:pt x="910" y="2129"/>
                      <a:pt x="648" y="2129"/>
                    </a:cubicBezTo>
                    <a:cubicBezTo>
                      <a:pt x="617" y="2129"/>
                      <a:pt x="586" y="2125"/>
                      <a:pt x="553" y="2119"/>
                    </a:cubicBezTo>
                    <a:cubicBezTo>
                      <a:pt x="82" y="2019"/>
                      <a:pt x="300" y="1766"/>
                      <a:pt x="598" y="1630"/>
                    </a:cubicBezTo>
                    <a:cubicBezTo>
                      <a:pt x="788" y="1548"/>
                      <a:pt x="1024" y="1467"/>
                      <a:pt x="1178" y="1286"/>
                    </a:cubicBezTo>
                    <a:cubicBezTo>
                      <a:pt x="1395" y="1041"/>
                      <a:pt x="1160" y="833"/>
                      <a:pt x="915" y="761"/>
                    </a:cubicBezTo>
                    <a:cubicBezTo>
                      <a:pt x="625" y="661"/>
                      <a:pt x="218" y="643"/>
                      <a:pt x="82" y="326"/>
                    </a:cubicBezTo>
                    <a:cubicBezTo>
                      <a:pt x="46" y="217"/>
                      <a:pt x="46" y="10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1588350" y="2653500"/>
                <a:ext cx="326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270" extrusionOk="0">
                    <a:moveTo>
                      <a:pt x="802" y="1"/>
                    </a:moveTo>
                    <a:cubicBezTo>
                      <a:pt x="765" y="1"/>
                      <a:pt x="727" y="7"/>
                      <a:pt x="689" y="20"/>
                    </a:cubicBezTo>
                    <a:cubicBezTo>
                      <a:pt x="1" y="400"/>
                      <a:pt x="879" y="1061"/>
                      <a:pt x="1278" y="1270"/>
                    </a:cubicBezTo>
                    <a:lnTo>
                      <a:pt x="1305" y="1224"/>
                    </a:lnTo>
                    <a:cubicBezTo>
                      <a:pt x="1160" y="1152"/>
                      <a:pt x="1024" y="1061"/>
                      <a:pt x="897" y="962"/>
                    </a:cubicBezTo>
                    <a:cubicBezTo>
                      <a:pt x="716" y="817"/>
                      <a:pt x="499" y="654"/>
                      <a:pt x="463" y="409"/>
                    </a:cubicBezTo>
                    <a:cubicBezTo>
                      <a:pt x="445" y="255"/>
                      <a:pt x="544" y="93"/>
                      <a:pt x="689" y="29"/>
                    </a:cubicBezTo>
                    <a:cubicBezTo>
                      <a:pt x="730" y="11"/>
                      <a:pt x="771" y="2"/>
                      <a:pt x="810" y="2"/>
                    </a:cubicBezTo>
                    <a:cubicBezTo>
                      <a:pt x="850" y="2"/>
                      <a:pt x="888" y="11"/>
                      <a:pt x="924" y="29"/>
                    </a:cubicBezTo>
                    <a:lnTo>
                      <a:pt x="924" y="29"/>
                    </a:lnTo>
                    <a:cubicBezTo>
                      <a:pt x="885" y="10"/>
                      <a:pt x="844" y="1"/>
                      <a:pt x="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1588350" y="2715550"/>
                <a:ext cx="267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4" extrusionOk="0">
                    <a:moveTo>
                      <a:pt x="1015" y="1"/>
                    </a:moveTo>
                    <a:cubicBezTo>
                      <a:pt x="671" y="236"/>
                      <a:pt x="173" y="399"/>
                      <a:pt x="64" y="852"/>
                    </a:cubicBezTo>
                    <a:cubicBezTo>
                      <a:pt x="10" y="1033"/>
                      <a:pt x="82" y="1223"/>
                      <a:pt x="254" y="1296"/>
                    </a:cubicBezTo>
                    <a:cubicBezTo>
                      <a:pt x="297" y="1319"/>
                      <a:pt x="345" y="1333"/>
                      <a:pt x="391" y="1333"/>
                    </a:cubicBezTo>
                    <a:cubicBezTo>
                      <a:pt x="433" y="1333"/>
                      <a:pt x="473" y="1322"/>
                      <a:pt x="508" y="1296"/>
                    </a:cubicBezTo>
                    <a:lnTo>
                      <a:pt x="508" y="1296"/>
                    </a:lnTo>
                    <a:cubicBezTo>
                      <a:pt x="478" y="1318"/>
                      <a:pt x="444" y="1326"/>
                      <a:pt x="410" y="1326"/>
                    </a:cubicBezTo>
                    <a:cubicBezTo>
                      <a:pt x="359" y="1326"/>
                      <a:pt x="306" y="1308"/>
                      <a:pt x="263" y="1287"/>
                    </a:cubicBezTo>
                    <a:cubicBezTo>
                      <a:pt x="1" y="1160"/>
                      <a:pt x="64" y="834"/>
                      <a:pt x="218" y="644"/>
                    </a:cubicBezTo>
                    <a:cubicBezTo>
                      <a:pt x="436" y="390"/>
                      <a:pt x="789" y="263"/>
                      <a:pt x="1069" y="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1603525" y="2374425"/>
                <a:ext cx="77225" cy="740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963" extrusionOk="0">
                    <a:moveTo>
                      <a:pt x="2880" y="1"/>
                    </a:moveTo>
                    <a:cubicBezTo>
                      <a:pt x="2708" y="970"/>
                      <a:pt x="2472" y="2201"/>
                      <a:pt x="1495" y="2663"/>
                    </a:cubicBezTo>
                    <a:cubicBezTo>
                      <a:pt x="1383" y="2719"/>
                      <a:pt x="1252" y="2746"/>
                      <a:pt x="1120" y="2746"/>
                    </a:cubicBezTo>
                    <a:cubicBezTo>
                      <a:pt x="638" y="2746"/>
                      <a:pt x="138" y="2397"/>
                      <a:pt x="508" y="1893"/>
                    </a:cubicBezTo>
                    <a:lnTo>
                      <a:pt x="508" y="1893"/>
                    </a:lnTo>
                    <a:cubicBezTo>
                      <a:pt x="1" y="2246"/>
                      <a:pt x="381" y="2844"/>
                      <a:pt x="879" y="2934"/>
                    </a:cubicBezTo>
                    <a:cubicBezTo>
                      <a:pt x="962" y="2954"/>
                      <a:pt x="1046" y="2963"/>
                      <a:pt x="1129" y="2963"/>
                    </a:cubicBezTo>
                    <a:cubicBezTo>
                      <a:pt x="1517" y="2963"/>
                      <a:pt x="1895" y="2767"/>
                      <a:pt x="2156" y="2491"/>
                    </a:cubicBezTo>
                    <a:cubicBezTo>
                      <a:pt x="2789" y="1839"/>
                      <a:pt x="2998" y="906"/>
                      <a:pt x="3088" y="28"/>
                    </a:cubicBezTo>
                    <a:lnTo>
                      <a:pt x="28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7"/>
              <p:cNvSpPr/>
              <p:nvPr/>
            </p:nvSpPr>
            <p:spPr>
              <a:xfrm>
                <a:off x="1636125" y="2419475"/>
                <a:ext cx="419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3460" extrusionOk="0">
                    <a:moveTo>
                      <a:pt x="1060" y="1"/>
                    </a:moveTo>
                    <a:cubicBezTo>
                      <a:pt x="842" y="508"/>
                      <a:pt x="562" y="1033"/>
                      <a:pt x="589" y="1594"/>
                    </a:cubicBezTo>
                    <a:cubicBezTo>
                      <a:pt x="607" y="1721"/>
                      <a:pt x="670" y="1893"/>
                      <a:pt x="670" y="2011"/>
                    </a:cubicBezTo>
                    <a:cubicBezTo>
                      <a:pt x="625" y="2228"/>
                      <a:pt x="281" y="2273"/>
                      <a:pt x="172" y="2482"/>
                    </a:cubicBezTo>
                    <a:cubicBezTo>
                      <a:pt x="0" y="2871"/>
                      <a:pt x="788" y="2907"/>
                      <a:pt x="1024" y="2943"/>
                    </a:cubicBezTo>
                    <a:cubicBezTo>
                      <a:pt x="1114" y="2952"/>
                      <a:pt x="1214" y="2980"/>
                      <a:pt x="1286" y="3034"/>
                    </a:cubicBezTo>
                    <a:cubicBezTo>
                      <a:pt x="1350" y="3097"/>
                      <a:pt x="1386" y="3206"/>
                      <a:pt x="1449" y="3269"/>
                    </a:cubicBezTo>
                    <a:cubicBezTo>
                      <a:pt x="1522" y="3351"/>
                      <a:pt x="1594" y="3405"/>
                      <a:pt x="1675" y="3459"/>
                    </a:cubicBezTo>
                    <a:cubicBezTo>
                      <a:pt x="1603" y="3405"/>
                      <a:pt x="1522" y="3342"/>
                      <a:pt x="1467" y="3260"/>
                    </a:cubicBezTo>
                    <a:cubicBezTo>
                      <a:pt x="1395" y="3188"/>
                      <a:pt x="1377" y="3088"/>
                      <a:pt x="1304" y="3016"/>
                    </a:cubicBezTo>
                    <a:cubicBezTo>
                      <a:pt x="1150" y="2880"/>
                      <a:pt x="924" y="2889"/>
                      <a:pt x="734" y="2844"/>
                    </a:cubicBezTo>
                    <a:cubicBezTo>
                      <a:pt x="571" y="2808"/>
                      <a:pt x="344" y="2762"/>
                      <a:pt x="245" y="2626"/>
                    </a:cubicBezTo>
                    <a:cubicBezTo>
                      <a:pt x="209" y="2563"/>
                      <a:pt x="272" y="2491"/>
                      <a:pt x="344" y="2436"/>
                    </a:cubicBezTo>
                    <a:cubicBezTo>
                      <a:pt x="498" y="2328"/>
                      <a:pt x="770" y="2246"/>
                      <a:pt x="797" y="2020"/>
                    </a:cubicBezTo>
                    <a:cubicBezTo>
                      <a:pt x="815" y="1803"/>
                      <a:pt x="725" y="1649"/>
                      <a:pt x="743" y="1440"/>
                    </a:cubicBezTo>
                    <a:cubicBezTo>
                      <a:pt x="806" y="970"/>
                      <a:pt x="1033" y="526"/>
                      <a:pt x="1250" y="100"/>
                    </a:cubicBezTo>
                    <a:lnTo>
                      <a:pt x="106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7"/>
              <p:cNvSpPr/>
              <p:nvPr/>
            </p:nvSpPr>
            <p:spPr>
              <a:xfrm>
                <a:off x="1573200" y="2462250"/>
                <a:ext cx="105050" cy="5516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22067" extrusionOk="0">
                    <a:moveTo>
                      <a:pt x="3903" y="1"/>
                    </a:moveTo>
                    <a:cubicBezTo>
                      <a:pt x="3694" y="553"/>
                      <a:pt x="3350" y="1042"/>
                      <a:pt x="2916" y="1450"/>
                    </a:cubicBezTo>
                    <a:cubicBezTo>
                      <a:pt x="2653" y="1712"/>
                      <a:pt x="2327" y="1975"/>
                      <a:pt x="2173" y="2328"/>
                    </a:cubicBezTo>
                    <a:cubicBezTo>
                      <a:pt x="1766" y="3288"/>
                      <a:pt x="1992" y="4338"/>
                      <a:pt x="2101" y="5334"/>
                    </a:cubicBezTo>
                    <a:cubicBezTo>
                      <a:pt x="2291" y="7263"/>
                      <a:pt x="2264" y="9236"/>
                      <a:pt x="2110" y="11174"/>
                    </a:cubicBezTo>
                    <a:cubicBezTo>
                      <a:pt x="2056" y="11645"/>
                      <a:pt x="2019" y="12125"/>
                      <a:pt x="1829" y="12559"/>
                    </a:cubicBezTo>
                    <a:cubicBezTo>
                      <a:pt x="1250" y="13963"/>
                      <a:pt x="1349" y="15547"/>
                      <a:pt x="1639" y="16996"/>
                    </a:cubicBezTo>
                    <a:cubicBezTo>
                      <a:pt x="1838" y="17938"/>
                      <a:pt x="2092" y="18916"/>
                      <a:pt x="1829" y="19857"/>
                    </a:cubicBezTo>
                    <a:cubicBezTo>
                      <a:pt x="1693" y="20328"/>
                      <a:pt x="1331" y="20672"/>
                      <a:pt x="1032" y="21043"/>
                    </a:cubicBezTo>
                    <a:cubicBezTo>
                      <a:pt x="797" y="21324"/>
                      <a:pt x="562" y="21605"/>
                      <a:pt x="290" y="21858"/>
                    </a:cubicBezTo>
                    <a:cubicBezTo>
                      <a:pt x="226" y="21916"/>
                      <a:pt x="162" y="21978"/>
                      <a:pt x="92" y="22022"/>
                    </a:cubicBezTo>
                    <a:lnTo>
                      <a:pt x="92" y="22022"/>
                    </a:lnTo>
                    <a:cubicBezTo>
                      <a:pt x="481" y="21815"/>
                      <a:pt x="785" y="21418"/>
                      <a:pt x="1105" y="21107"/>
                    </a:cubicBezTo>
                    <a:cubicBezTo>
                      <a:pt x="1431" y="20736"/>
                      <a:pt x="1829" y="20392"/>
                      <a:pt x="1983" y="19912"/>
                    </a:cubicBezTo>
                    <a:cubicBezTo>
                      <a:pt x="2309" y="18943"/>
                      <a:pt x="2065" y="17911"/>
                      <a:pt x="1902" y="16951"/>
                    </a:cubicBezTo>
                    <a:cubicBezTo>
                      <a:pt x="1829" y="16471"/>
                      <a:pt x="1766" y="15991"/>
                      <a:pt x="1739" y="15502"/>
                    </a:cubicBezTo>
                    <a:cubicBezTo>
                      <a:pt x="1693" y="14560"/>
                      <a:pt x="1757" y="13574"/>
                      <a:pt x="2146" y="12695"/>
                    </a:cubicBezTo>
                    <a:cubicBezTo>
                      <a:pt x="2354" y="12224"/>
                      <a:pt x="2391" y="11708"/>
                      <a:pt x="2454" y="11210"/>
                    </a:cubicBezTo>
                    <a:cubicBezTo>
                      <a:pt x="2644" y="9236"/>
                      <a:pt x="2662" y="7272"/>
                      <a:pt x="2472" y="5289"/>
                    </a:cubicBezTo>
                    <a:cubicBezTo>
                      <a:pt x="2418" y="4818"/>
                      <a:pt x="2336" y="4320"/>
                      <a:pt x="2318" y="3840"/>
                    </a:cubicBezTo>
                    <a:cubicBezTo>
                      <a:pt x="2282" y="3134"/>
                      <a:pt x="2345" y="2428"/>
                      <a:pt x="2898" y="1948"/>
                    </a:cubicBezTo>
                    <a:lnTo>
                      <a:pt x="3160" y="1694"/>
                    </a:lnTo>
                    <a:cubicBezTo>
                      <a:pt x="3622" y="1260"/>
                      <a:pt x="3984" y="707"/>
                      <a:pt x="4202" y="110"/>
                    </a:cubicBezTo>
                    <a:lnTo>
                      <a:pt x="3903" y="1"/>
                    </a:lnTo>
                    <a:close/>
                    <a:moveTo>
                      <a:pt x="92" y="22022"/>
                    </a:moveTo>
                    <a:cubicBezTo>
                      <a:pt x="62" y="22038"/>
                      <a:pt x="31" y="22053"/>
                      <a:pt x="0" y="22067"/>
                    </a:cubicBezTo>
                    <a:cubicBezTo>
                      <a:pt x="32" y="22056"/>
                      <a:pt x="62" y="22041"/>
                      <a:pt x="92" y="22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0" name="Google Shape;620;p27"/>
            <p:cNvSpPr/>
            <p:nvPr/>
          </p:nvSpPr>
          <p:spPr>
            <a:xfrm>
              <a:off x="6964086" y="1984272"/>
              <a:ext cx="421557" cy="345794"/>
            </a:xfrm>
            <a:custGeom>
              <a:avLst/>
              <a:gdLst/>
              <a:ahLst/>
              <a:cxnLst/>
              <a:rect l="l" t="t" r="r" b="b"/>
              <a:pathLst>
                <a:path w="3400" h="2789" extrusionOk="0">
                  <a:moveTo>
                    <a:pt x="2134" y="1"/>
                  </a:moveTo>
                  <a:cubicBezTo>
                    <a:pt x="2023" y="1"/>
                    <a:pt x="1905" y="42"/>
                    <a:pt x="1788" y="137"/>
                  </a:cubicBezTo>
                  <a:cubicBezTo>
                    <a:pt x="1625" y="273"/>
                    <a:pt x="1435" y="372"/>
                    <a:pt x="1236" y="454"/>
                  </a:cubicBezTo>
                  <a:cubicBezTo>
                    <a:pt x="1227" y="454"/>
                    <a:pt x="1209" y="463"/>
                    <a:pt x="1209" y="463"/>
                  </a:cubicBezTo>
                  <a:cubicBezTo>
                    <a:pt x="0" y="1114"/>
                    <a:pt x="1031" y="2788"/>
                    <a:pt x="2489" y="2788"/>
                  </a:cubicBezTo>
                  <a:cubicBezTo>
                    <a:pt x="2571" y="2788"/>
                    <a:pt x="2654" y="2783"/>
                    <a:pt x="2739" y="2772"/>
                  </a:cubicBezTo>
                  <a:cubicBezTo>
                    <a:pt x="3400" y="2382"/>
                    <a:pt x="3228" y="1269"/>
                    <a:pt x="2712" y="1106"/>
                  </a:cubicBezTo>
                  <a:cubicBezTo>
                    <a:pt x="2667" y="1078"/>
                    <a:pt x="2612" y="1051"/>
                    <a:pt x="2567" y="1024"/>
                  </a:cubicBezTo>
                  <a:cubicBezTo>
                    <a:pt x="2845" y="554"/>
                    <a:pt x="2540" y="1"/>
                    <a:pt x="213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" name="Google Shape;621;p27"/>
            <p:cNvGrpSpPr/>
            <p:nvPr/>
          </p:nvGrpSpPr>
          <p:grpSpPr>
            <a:xfrm>
              <a:off x="7022980" y="594152"/>
              <a:ext cx="1398951" cy="5896479"/>
              <a:chOff x="1796675" y="1836975"/>
              <a:chExt cx="282075" cy="1188950"/>
            </a:xfrm>
          </p:grpSpPr>
          <p:sp>
            <p:nvSpPr>
              <p:cNvPr id="622" name="Google Shape;622;p27"/>
              <p:cNvSpPr/>
              <p:nvPr/>
            </p:nvSpPr>
            <p:spPr>
              <a:xfrm>
                <a:off x="1837650" y="1850375"/>
                <a:ext cx="54575" cy="22190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8876" extrusionOk="0">
                    <a:moveTo>
                      <a:pt x="711" y="0"/>
                    </a:moveTo>
                    <a:cubicBezTo>
                      <a:pt x="505" y="0"/>
                      <a:pt x="273" y="38"/>
                      <a:pt x="0" y="83"/>
                    </a:cubicBezTo>
                    <a:cubicBezTo>
                      <a:pt x="219" y="71"/>
                      <a:pt x="406" y="55"/>
                      <a:pt x="571" y="55"/>
                    </a:cubicBezTo>
                    <a:cubicBezTo>
                      <a:pt x="1008" y="55"/>
                      <a:pt x="1291" y="166"/>
                      <a:pt x="1594" y="744"/>
                    </a:cubicBezTo>
                    <a:cubicBezTo>
                      <a:pt x="1766" y="1097"/>
                      <a:pt x="1856" y="1496"/>
                      <a:pt x="1902" y="1885"/>
                    </a:cubicBezTo>
                    <a:cubicBezTo>
                      <a:pt x="1902" y="1903"/>
                      <a:pt x="1893" y="2573"/>
                      <a:pt x="1893" y="2610"/>
                    </a:cubicBezTo>
                    <a:cubicBezTo>
                      <a:pt x="1893" y="3261"/>
                      <a:pt x="1893" y="3904"/>
                      <a:pt x="1793" y="4547"/>
                    </a:cubicBezTo>
                    <a:cubicBezTo>
                      <a:pt x="1739" y="4973"/>
                      <a:pt x="1549" y="5326"/>
                      <a:pt x="1304" y="5679"/>
                    </a:cubicBezTo>
                    <a:cubicBezTo>
                      <a:pt x="1069" y="6014"/>
                      <a:pt x="779" y="6394"/>
                      <a:pt x="752" y="6829"/>
                    </a:cubicBezTo>
                    <a:cubicBezTo>
                      <a:pt x="725" y="7481"/>
                      <a:pt x="851" y="8205"/>
                      <a:pt x="951" y="8875"/>
                    </a:cubicBezTo>
                    <a:lnTo>
                      <a:pt x="1150" y="8848"/>
                    </a:lnTo>
                    <a:cubicBezTo>
                      <a:pt x="1096" y="8413"/>
                      <a:pt x="1051" y="7988"/>
                      <a:pt x="1014" y="7553"/>
                    </a:cubicBezTo>
                    <a:cubicBezTo>
                      <a:pt x="987" y="7137"/>
                      <a:pt x="933" y="6720"/>
                      <a:pt x="1159" y="6349"/>
                    </a:cubicBezTo>
                    <a:cubicBezTo>
                      <a:pt x="1367" y="5978"/>
                      <a:pt x="1666" y="5643"/>
                      <a:pt x="1856" y="5244"/>
                    </a:cubicBezTo>
                    <a:cubicBezTo>
                      <a:pt x="2182" y="4402"/>
                      <a:pt x="2101" y="3488"/>
                      <a:pt x="2119" y="2610"/>
                    </a:cubicBezTo>
                    <a:lnTo>
                      <a:pt x="2110" y="1958"/>
                    </a:lnTo>
                    <a:lnTo>
                      <a:pt x="2110" y="1876"/>
                    </a:lnTo>
                    <a:cubicBezTo>
                      <a:pt x="2065" y="1451"/>
                      <a:pt x="1947" y="1043"/>
                      <a:pt x="1739" y="672"/>
                    </a:cubicBezTo>
                    <a:cubicBezTo>
                      <a:pt x="1426" y="148"/>
                      <a:pt x="1120" y="0"/>
                      <a:pt x="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1832425" y="2067825"/>
                <a:ext cx="228650" cy="507425"/>
              </a:xfrm>
              <a:custGeom>
                <a:avLst/>
                <a:gdLst/>
                <a:ahLst/>
                <a:cxnLst/>
                <a:rect l="l" t="t" r="r" b="b"/>
                <a:pathLst>
                  <a:path w="9146" h="20297" extrusionOk="0">
                    <a:moveTo>
                      <a:pt x="1649" y="0"/>
                    </a:moveTo>
                    <a:cubicBezTo>
                      <a:pt x="1382" y="0"/>
                      <a:pt x="1113" y="33"/>
                      <a:pt x="852" y="96"/>
                    </a:cubicBezTo>
                    <a:cubicBezTo>
                      <a:pt x="82" y="349"/>
                      <a:pt x="64" y="1961"/>
                      <a:pt x="1" y="2658"/>
                    </a:cubicBezTo>
                    <a:lnTo>
                      <a:pt x="481" y="2640"/>
                    </a:lnTo>
                    <a:cubicBezTo>
                      <a:pt x="427" y="2106"/>
                      <a:pt x="390" y="657"/>
                      <a:pt x="943" y="404"/>
                    </a:cubicBezTo>
                    <a:cubicBezTo>
                      <a:pt x="1182" y="345"/>
                      <a:pt x="1432" y="314"/>
                      <a:pt x="1682" y="314"/>
                    </a:cubicBezTo>
                    <a:cubicBezTo>
                      <a:pt x="2161" y="314"/>
                      <a:pt x="2642" y="425"/>
                      <a:pt x="3052" y="657"/>
                    </a:cubicBezTo>
                    <a:cubicBezTo>
                      <a:pt x="4211" y="1300"/>
                      <a:pt x="5062" y="2468"/>
                      <a:pt x="5198" y="3808"/>
                    </a:cubicBezTo>
                    <a:cubicBezTo>
                      <a:pt x="5225" y="3989"/>
                      <a:pt x="5225" y="4206"/>
                      <a:pt x="5225" y="4397"/>
                    </a:cubicBezTo>
                    <a:cubicBezTo>
                      <a:pt x="5189" y="5565"/>
                      <a:pt x="5225" y="6724"/>
                      <a:pt x="5289" y="7882"/>
                    </a:cubicBezTo>
                    <a:cubicBezTo>
                      <a:pt x="5298" y="8154"/>
                      <a:pt x="5361" y="8453"/>
                      <a:pt x="5479" y="8716"/>
                    </a:cubicBezTo>
                    <a:cubicBezTo>
                      <a:pt x="5823" y="9449"/>
                      <a:pt x="6158" y="10191"/>
                      <a:pt x="6457" y="10952"/>
                    </a:cubicBezTo>
                    <a:cubicBezTo>
                      <a:pt x="6747" y="11713"/>
                      <a:pt x="7027" y="12473"/>
                      <a:pt x="7172" y="13270"/>
                    </a:cubicBezTo>
                    <a:cubicBezTo>
                      <a:pt x="7426" y="14610"/>
                      <a:pt x="7516" y="15977"/>
                      <a:pt x="7815" y="17308"/>
                    </a:cubicBezTo>
                    <a:cubicBezTo>
                      <a:pt x="8059" y="18377"/>
                      <a:pt x="8612" y="19354"/>
                      <a:pt x="9146" y="20296"/>
                    </a:cubicBezTo>
                    <a:cubicBezTo>
                      <a:pt x="8911" y="19807"/>
                      <a:pt x="8675" y="19318"/>
                      <a:pt x="8467" y="18811"/>
                    </a:cubicBezTo>
                    <a:cubicBezTo>
                      <a:pt x="7661" y="17073"/>
                      <a:pt x="7715" y="15099"/>
                      <a:pt x="7353" y="13243"/>
                    </a:cubicBezTo>
                    <a:cubicBezTo>
                      <a:pt x="7217" y="12428"/>
                      <a:pt x="6946" y="11640"/>
                      <a:pt x="6656" y="10880"/>
                    </a:cubicBezTo>
                    <a:cubicBezTo>
                      <a:pt x="6357" y="10110"/>
                      <a:pt x="6022" y="9358"/>
                      <a:pt x="5678" y="8625"/>
                    </a:cubicBezTo>
                    <a:cubicBezTo>
                      <a:pt x="5579" y="8380"/>
                      <a:pt x="5524" y="8136"/>
                      <a:pt x="5524" y="7864"/>
                    </a:cubicBezTo>
                    <a:cubicBezTo>
                      <a:pt x="5461" y="6714"/>
                      <a:pt x="5425" y="5556"/>
                      <a:pt x="5470" y="4406"/>
                    </a:cubicBezTo>
                    <a:cubicBezTo>
                      <a:pt x="5479" y="4206"/>
                      <a:pt x="5479" y="3971"/>
                      <a:pt x="5452" y="3772"/>
                    </a:cubicBezTo>
                    <a:cubicBezTo>
                      <a:pt x="5316" y="2359"/>
                      <a:pt x="4420" y="1092"/>
                      <a:pt x="3197" y="404"/>
                    </a:cubicBezTo>
                    <a:cubicBezTo>
                      <a:pt x="2725" y="131"/>
                      <a:pt x="2188" y="0"/>
                      <a:pt x="16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1863900" y="1891825"/>
                <a:ext cx="210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2" y="128"/>
                      <a:pt x="118" y="272"/>
                      <a:pt x="145" y="426"/>
                    </a:cubicBezTo>
                    <a:cubicBezTo>
                      <a:pt x="218" y="952"/>
                      <a:pt x="73" y="1459"/>
                      <a:pt x="46" y="1984"/>
                    </a:cubicBezTo>
                    <a:cubicBezTo>
                      <a:pt x="136" y="2518"/>
                      <a:pt x="426" y="2980"/>
                      <a:pt x="662" y="3460"/>
                    </a:cubicBezTo>
                    <a:lnTo>
                      <a:pt x="662" y="3451"/>
                    </a:lnTo>
                    <a:lnTo>
                      <a:pt x="843" y="3351"/>
                    </a:lnTo>
                    <a:cubicBezTo>
                      <a:pt x="589" y="2916"/>
                      <a:pt x="281" y="2473"/>
                      <a:pt x="164" y="1975"/>
                    </a:cubicBezTo>
                    <a:cubicBezTo>
                      <a:pt x="164" y="1468"/>
                      <a:pt x="272" y="933"/>
                      <a:pt x="164" y="417"/>
                    </a:cubicBezTo>
                    <a:cubicBezTo>
                      <a:pt x="136" y="272"/>
                      <a:pt x="91" y="12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1838325" y="1879375"/>
                <a:ext cx="22200" cy="1951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7806" extrusionOk="0">
                    <a:moveTo>
                      <a:pt x="0" y="1"/>
                    </a:moveTo>
                    <a:cubicBezTo>
                      <a:pt x="82" y="146"/>
                      <a:pt x="172" y="291"/>
                      <a:pt x="245" y="444"/>
                    </a:cubicBezTo>
                    <a:cubicBezTo>
                      <a:pt x="354" y="653"/>
                      <a:pt x="516" y="861"/>
                      <a:pt x="526" y="1105"/>
                    </a:cubicBezTo>
                    <a:cubicBezTo>
                      <a:pt x="526" y="1268"/>
                      <a:pt x="435" y="1413"/>
                      <a:pt x="390" y="1576"/>
                    </a:cubicBezTo>
                    <a:cubicBezTo>
                      <a:pt x="317" y="1830"/>
                      <a:pt x="335" y="2110"/>
                      <a:pt x="408" y="2364"/>
                    </a:cubicBezTo>
                    <a:cubicBezTo>
                      <a:pt x="562" y="2826"/>
                      <a:pt x="716" y="3342"/>
                      <a:pt x="689" y="3822"/>
                    </a:cubicBezTo>
                    <a:cubicBezTo>
                      <a:pt x="689" y="4329"/>
                      <a:pt x="535" y="4800"/>
                      <a:pt x="335" y="5261"/>
                    </a:cubicBezTo>
                    <a:cubicBezTo>
                      <a:pt x="163" y="5759"/>
                      <a:pt x="335" y="6294"/>
                      <a:pt x="372" y="6801"/>
                    </a:cubicBezTo>
                    <a:lnTo>
                      <a:pt x="498" y="7806"/>
                    </a:lnTo>
                    <a:lnTo>
                      <a:pt x="652" y="7788"/>
                    </a:lnTo>
                    <a:lnTo>
                      <a:pt x="444" y="5787"/>
                    </a:lnTo>
                    <a:cubicBezTo>
                      <a:pt x="417" y="5443"/>
                      <a:pt x="589" y="5162"/>
                      <a:pt x="698" y="4845"/>
                    </a:cubicBezTo>
                    <a:cubicBezTo>
                      <a:pt x="806" y="4519"/>
                      <a:pt x="861" y="4175"/>
                      <a:pt x="870" y="3831"/>
                    </a:cubicBezTo>
                    <a:cubicBezTo>
                      <a:pt x="888" y="3324"/>
                      <a:pt x="725" y="2799"/>
                      <a:pt x="562" y="2319"/>
                    </a:cubicBezTo>
                    <a:cubicBezTo>
                      <a:pt x="489" y="2092"/>
                      <a:pt x="480" y="1848"/>
                      <a:pt x="535" y="1612"/>
                    </a:cubicBezTo>
                    <a:cubicBezTo>
                      <a:pt x="607" y="1377"/>
                      <a:pt x="734" y="1087"/>
                      <a:pt x="580" y="843"/>
                    </a:cubicBezTo>
                    <a:cubicBezTo>
                      <a:pt x="408" y="535"/>
                      <a:pt x="209" y="26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1835150" y="1836975"/>
                <a:ext cx="548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204" extrusionOk="0">
                    <a:moveTo>
                      <a:pt x="621" y="0"/>
                    </a:moveTo>
                    <a:cubicBezTo>
                      <a:pt x="526" y="0"/>
                      <a:pt x="431" y="20"/>
                      <a:pt x="336" y="67"/>
                    </a:cubicBezTo>
                    <a:cubicBezTo>
                      <a:pt x="191" y="139"/>
                      <a:pt x="82" y="248"/>
                      <a:pt x="1" y="375"/>
                    </a:cubicBezTo>
                    <a:cubicBezTo>
                      <a:pt x="100" y="257"/>
                      <a:pt x="218" y="167"/>
                      <a:pt x="354" y="112"/>
                    </a:cubicBezTo>
                    <a:cubicBezTo>
                      <a:pt x="432" y="82"/>
                      <a:pt x="510" y="69"/>
                      <a:pt x="586" y="69"/>
                    </a:cubicBezTo>
                    <a:cubicBezTo>
                      <a:pt x="924" y="69"/>
                      <a:pt x="1235" y="334"/>
                      <a:pt x="1449" y="592"/>
                    </a:cubicBezTo>
                    <a:cubicBezTo>
                      <a:pt x="1812" y="1054"/>
                      <a:pt x="2020" y="1633"/>
                      <a:pt x="2110" y="2204"/>
                    </a:cubicBezTo>
                    <a:lnTo>
                      <a:pt x="2192" y="2195"/>
                    </a:lnTo>
                    <a:cubicBezTo>
                      <a:pt x="2110" y="1597"/>
                      <a:pt x="1911" y="1009"/>
                      <a:pt x="1522" y="538"/>
                    </a:cubicBezTo>
                    <a:cubicBezTo>
                      <a:pt x="1301" y="275"/>
                      <a:pt x="969" y="0"/>
                      <a:pt x="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837650" y="1861475"/>
                <a:ext cx="49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224" extrusionOk="0">
                    <a:moveTo>
                      <a:pt x="352" y="1"/>
                    </a:moveTo>
                    <a:cubicBezTo>
                      <a:pt x="235" y="1"/>
                      <a:pt x="117" y="12"/>
                      <a:pt x="0" y="38"/>
                    </a:cubicBezTo>
                    <a:cubicBezTo>
                      <a:pt x="208" y="38"/>
                      <a:pt x="417" y="56"/>
                      <a:pt x="616" y="92"/>
                    </a:cubicBezTo>
                    <a:cubicBezTo>
                      <a:pt x="1250" y="192"/>
                      <a:pt x="1730" y="617"/>
                      <a:pt x="1911" y="1224"/>
                    </a:cubicBezTo>
                    <a:lnTo>
                      <a:pt x="1992" y="1206"/>
                    </a:lnTo>
                    <a:cubicBezTo>
                      <a:pt x="1875" y="798"/>
                      <a:pt x="1621" y="409"/>
                      <a:pt x="1232" y="210"/>
                    </a:cubicBezTo>
                    <a:cubicBezTo>
                      <a:pt x="958" y="79"/>
                      <a:pt x="656" y="1"/>
                      <a:pt x="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1844650" y="1878250"/>
                <a:ext cx="22900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22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1" y="453"/>
                      <a:pt x="789" y="1449"/>
                      <a:pt x="834" y="2246"/>
                    </a:cubicBezTo>
                    <a:lnTo>
                      <a:pt x="915" y="2246"/>
                    </a:lnTo>
                    <a:cubicBezTo>
                      <a:pt x="906" y="2029"/>
                      <a:pt x="879" y="1820"/>
                      <a:pt x="852" y="1612"/>
                    </a:cubicBezTo>
                    <a:cubicBezTo>
                      <a:pt x="771" y="997"/>
                      <a:pt x="599" y="29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1837650" y="1870100"/>
                <a:ext cx="49600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4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9" y="209"/>
                      <a:pt x="1485" y="499"/>
                      <a:pt x="1657" y="1259"/>
                    </a:cubicBezTo>
                    <a:cubicBezTo>
                      <a:pt x="1838" y="1974"/>
                      <a:pt x="1856" y="2735"/>
                      <a:pt x="1875" y="3468"/>
                    </a:cubicBezTo>
                    <a:lnTo>
                      <a:pt x="1974" y="3468"/>
                    </a:lnTo>
                    <a:cubicBezTo>
                      <a:pt x="1983" y="3097"/>
                      <a:pt x="1974" y="2726"/>
                      <a:pt x="1947" y="2346"/>
                    </a:cubicBezTo>
                    <a:cubicBezTo>
                      <a:pt x="1893" y="1839"/>
                      <a:pt x="1865" y="1286"/>
                      <a:pt x="1603" y="825"/>
                    </a:cubicBezTo>
                    <a:cubicBezTo>
                      <a:pt x="1241" y="308"/>
                      <a:pt x="598" y="8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1853950" y="1908800"/>
                <a:ext cx="1925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948" extrusionOk="0">
                    <a:moveTo>
                      <a:pt x="172" y="1"/>
                    </a:moveTo>
                    <a:cubicBezTo>
                      <a:pt x="118" y="291"/>
                      <a:pt x="0" y="626"/>
                      <a:pt x="118" y="915"/>
                    </a:cubicBezTo>
                    <a:cubicBezTo>
                      <a:pt x="362" y="1222"/>
                      <a:pt x="506" y="1592"/>
                      <a:pt x="678" y="1944"/>
                    </a:cubicBezTo>
                    <a:lnTo>
                      <a:pt x="678" y="1944"/>
                    </a:lnTo>
                    <a:lnTo>
                      <a:pt x="770" y="1902"/>
                    </a:lnTo>
                    <a:cubicBezTo>
                      <a:pt x="607" y="1585"/>
                      <a:pt x="444" y="1278"/>
                      <a:pt x="236" y="988"/>
                    </a:cubicBezTo>
                    <a:cubicBezTo>
                      <a:pt x="172" y="924"/>
                      <a:pt x="118" y="870"/>
                      <a:pt x="109" y="780"/>
                    </a:cubicBezTo>
                    <a:cubicBezTo>
                      <a:pt x="73" y="517"/>
                      <a:pt x="127" y="254"/>
                      <a:pt x="172" y="1"/>
                    </a:cubicBezTo>
                    <a:close/>
                    <a:moveTo>
                      <a:pt x="678" y="1944"/>
                    </a:moveTo>
                    <a:lnTo>
                      <a:pt x="670" y="1948"/>
                    </a:lnTo>
                    <a:lnTo>
                      <a:pt x="679" y="1948"/>
                    </a:lnTo>
                    <a:cubicBezTo>
                      <a:pt x="679" y="1946"/>
                      <a:pt x="678" y="1945"/>
                      <a:pt x="678" y="19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1873850" y="1898850"/>
                <a:ext cx="111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4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5" y="408"/>
                      <a:pt x="73" y="815"/>
                      <a:pt x="46" y="1232"/>
                    </a:cubicBezTo>
                    <a:cubicBezTo>
                      <a:pt x="19" y="1647"/>
                      <a:pt x="127" y="2070"/>
                      <a:pt x="360" y="2423"/>
                    </a:cubicBezTo>
                    <a:lnTo>
                      <a:pt x="360" y="2423"/>
                    </a:lnTo>
                    <a:lnTo>
                      <a:pt x="445" y="2364"/>
                    </a:lnTo>
                    <a:cubicBezTo>
                      <a:pt x="209" y="2038"/>
                      <a:pt x="82" y="1639"/>
                      <a:pt x="101" y="1232"/>
                    </a:cubicBezTo>
                    <a:cubicBezTo>
                      <a:pt x="110" y="815"/>
                      <a:pt x="73" y="399"/>
                      <a:pt x="1" y="0"/>
                    </a:cubicBezTo>
                    <a:close/>
                    <a:moveTo>
                      <a:pt x="360" y="2423"/>
                    </a:moveTo>
                    <a:lnTo>
                      <a:pt x="354" y="2427"/>
                    </a:lnTo>
                    <a:lnTo>
                      <a:pt x="363" y="2427"/>
                    </a:lnTo>
                    <a:cubicBezTo>
                      <a:pt x="362" y="2426"/>
                      <a:pt x="361" y="2424"/>
                      <a:pt x="360" y="24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1834475" y="1842825"/>
                <a:ext cx="376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58" extrusionOk="0">
                    <a:moveTo>
                      <a:pt x="631" y="1"/>
                    </a:moveTo>
                    <a:cubicBezTo>
                      <a:pt x="397" y="1"/>
                      <a:pt x="166" y="84"/>
                      <a:pt x="0" y="268"/>
                    </a:cubicBezTo>
                    <a:cubicBezTo>
                      <a:pt x="109" y="168"/>
                      <a:pt x="236" y="87"/>
                      <a:pt x="372" y="50"/>
                    </a:cubicBezTo>
                    <a:cubicBezTo>
                      <a:pt x="431" y="36"/>
                      <a:pt x="493" y="30"/>
                      <a:pt x="556" y="30"/>
                    </a:cubicBezTo>
                    <a:cubicBezTo>
                      <a:pt x="905" y="30"/>
                      <a:pt x="1281" y="235"/>
                      <a:pt x="1404" y="557"/>
                    </a:cubicBezTo>
                    <a:lnTo>
                      <a:pt x="1504" y="521"/>
                    </a:lnTo>
                    <a:cubicBezTo>
                      <a:pt x="1351" y="194"/>
                      <a:pt x="987" y="1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1836975" y="1856325"/>
                <a:ext cx="39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697" extrusionOk="0">
                    <a:moveTo>
                      <a:pt x="472" y="0"/>
                    </a:moveTo>
                    <a:cubicBezTo>
                      <a:pt x="313" y="0"/>
                      <a:pt x="153" y="34"/>
                      <a:pt x="0" y="108"/>
                    </a:cubicBezTo>
                    <a:lnTo>
                      <a:pt x="9" y="135"/>
                    </a:lnTo>
                    <a:cubicBezTo>
                      <a:pt x="144" y="76"/>
                      <a:pt x="284" y="49"/>
                      <a:pt x="422" y="49"/>
                    </a:cubicBezTo>
                    <a:cubicBezTo>
                      <a:pt x="858" y="49"/>
                      <a:pt x="1282" y="316"/>
                      <a:pt x="1510" y="692"/>
                    </a:cubicBezTo>
                    <a:lnTo>
                      <a:pt x="1510" y="692"/>
                    </a:lnTo>
                    <a:lnTo>
                      <a:pt x="1594" y="642"/>
                    </a:lnTo>
                    <a:cubicBezTo>
                      <a:pt x="1347" y="262"/>
                      <a:pt x="914" y="0"/>
                      <a:pt x="472" y="0"/>
                    </a:cubicBezTo>
                    <a:close/>
                    <a:moveTo>
                      <a:pt x="1510" y="692"/>
                    </a:moveTo>
                    <a:lnTo>
                      <a:pt x="1503" y="696"/>
                    </a:lnTo>
                    <a:lnTo>
                      <a:pt x="1512" y="696"/>
                    </a:lnTo>
                    <a:cubicBezTo>
                      <a:pt x="1511" y="695"/>
                      <a:pt x="1511" y="694"/>
                      <a:pt x="1510" y="6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1840800" y="1867275"/>
                <a:ext cx="349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857" extrusionOk="0">
                    <a:moveTo>
                      <a:pt x="210" y="0"/>
                    </a:moveTo>
                    <a:cubicBezTo>
                      <a:pt x="139" y="0"/>
                      <a:pt x="69" y="5"/>
                      <a:pt x="1" y="14"/>
                    </a:cubicBezTo>
                    <a:cubicBezTo>
                      <a:pt x="37" y="12"/>
                      <a:pt x="73" y="11"/>
                      <a:pt x="108" y="11"/>
                    </a:cubicBezTo>
                    <a:cubicBezTo>
                      <a:pt x="214" y="11"/>
                      <a:pt x="318" y="21"/>
                      <a:pt x="427" y="41"/>
                    </a:cubicBezTo>
                    <a:cubicBezTo>
                      <a:pt x="852" y="105"/>
                      <a:pt x="1133" y="494"/>
                      <a:pt x="1305" y="856"/>
                    </a:cubicBezTo>
                    <a:lnTo>
                      <a:pt x="1395" y="811"/>
                    </a:lnTo>
                    <a:cubicBezTo>
                      <a:pt x="1332" y="675"/>
                      <a:pt x="1251" y="557"/>
                      <a:pt x="1160" y="449"/>
                    </a:cubicBezTo>
                    <a:cubicBezTo>
                      <a:pt x="979" y="213"/>
                      <a:pt x="734" y="23"/>
                      <a:pt x="427" y="14"/>
                    </a:cubicBezTo>
                    <a:cubicBezTo>
                      <a:pt x="354" y="5"/>
                      <a:pt x="282" y="0"/>
                      <a:pt x="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1961225" y="2265100"/>
                <a:ext cx="6635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2007" extrusionOk="0">
                    <a:moveTo>
                      <a:pt x="164" y="1"/>
                    </a:moveTo>
                    <a:lnTo>
                      <a:pt x="164" y="1"/>
                    </a:lnTo>
                    <a:cubicBezTo>
                      <a:pt x="101" y="1540"/>
                      <a:pt x="1" y="3161"/>
                      <a:pt x="499" y="4645"/>
                    </a:cubicBezTo>
                    <a:cubicBezTo>
                      <a:pt x="879" y="5886"/>
                      <a:pt x="1658" y="6972"/>
                      <a:pt x="1966" y="8231"/>
                    </a:cubicBezTo>
                    <a:cubicBezTo>
                      <a:pt x="2074" y="8729"/>
                      <a:pt x="2029" y="9245"/>
                      <a:pt x="2047" y="9761"/>
                    </a:cubicBezTo>
                    <a:cubicBezTo>
                      <a:pt x="2056" y="10549"/>
                      <a:pt x="2310" y="11319"/>
                      <a:pt x="2654" y="12007"/>
                    </a:cubicBezTo>
                    <a:cubicBezTo>
                      <a:pt x="2491" y="11518"/>
                      <a:pt x="2328" y="11029"/>
                      <a:pt x="2237" y="10522"/>
                    </a:cubicBezTo>
                    <a:cubicBezTo>
                      <a:pt x="2138" y="10015"/>
                      <a:pt x="2165" y="9499"/>
                      <a:pt x="2174" y="8983"/>
                    </a:cubicBezTo>
                    <a:cubicBezTo>
                      <a:pt x="2183" y="8466"/>
                      <a:pt x="2056" y="7932"/>
                      <a:pt x="1866" y="7452"/>
                    </a:cubicBezTo>
                    <a:cubicBezTo>
                      <a:pt x="1486" y="6484"/>
                      <a:pt x="970" y="5587"/>
                      <a:pt x="662" y="4600"/>
                    </a:cubicBezTo>
                    <a:cubicBezTo>
                      <a:pt x="173" y="3124"/>
                      <a:pt x="264" y="1540"/>
                      <a:pt x="318" y="10"/>
                    </a:cubicBez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1846925" y="2115000"/>
                <a:ext cx="49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179" extrusionOk="0">
                    <a:moveTo>
                      <a:pt x="0" y="1088"/>
                    </a:moveTo>
                    <a:lnTo>
                      <a:pt x="0" y="1097"/>
                    </a:lnTo>
                    <a:cubicBezTo>
                      <a:pt x="2" y="1095"/>
                      <a:pt x="3" y="1092"/>
                      <a:pt x="4" y="1090"/>
                    </a:cubicBezTo>
                    <a:lnTo>
                      <a:pt x="4" y="1090"/>
                    </a:lnTo>
                    <a:lnTo>
                      <a:pt x="0" y="1088"/>
                    </a:lnTo>
                    <a:close/>
                    <a:moveTo>
                      <a:pt x="1114" y="0"/>
                    </a:moveTo>
                    <a:cubicBezTo>
                      <a:pt x="1099" y="0"/>
                      <a:pt x="1084" y="1"/>
                      <a:pt x="1069" y="1"/>
                    </a:cubicBezTo>
                    <a:cubicBezTo>
                      <a:pt x="547" y="101"/>
                      <a:pt x="239" y="665"/>
                      <a:pt x="4" y="1090"/>
                    </a:cubicBezTo>
                    <a:lnTo>
                      <a:pt x="4" y="1090"/>
                    </a:lnTo>
                    <a:lnTo>
                      <a:pt x="191" y="1179"/>
                    </a:lnTo>
                    <a:cubicBezTo>
                      <a:pt x="354" y="798"/>
                      <a:pt x="571" y="364"/>
                      <a:pt x="933" y="146"/>
                    </a:cubicBezTo>
                    <a:cubicBezTo>
                      <a:pt x="1013" y="104"/>
                      <a:pt x="1101" y="88"/>
                      <a:pt x="1192" y="88"/>
                    </a:cubicBezTo>
                    <a:cubicBezTo>
                      <a:pt x="1315" y="88"/>
                      <a:pt x="1443" y="119"/>
                      <a:pt x="1558" y="155"/>
                    </a:cubicBezTo>
                    <a:cubicBezTo>
                      <a:pt x="1757" y="228"/>
                      <a:pt x="1929" y="400"/>
                      <a:pt x="1965" y="626"/>
                    </a:cubicBezTo>
                    <a:cubicBezTo>
                      <a:pt x="1939" y="217"/>
                      <a:pt x="1495" y="0"/>
                      <a:pt x="1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>
                <a:off x="1852575" y="2146950"/>
                <a:ext cx="566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96" extrusionOk="0">
                    <a:moveTo>
                      <a:pt x="2264" y="1648"/>
                    </a:moveTo>
                    <a:cubicBezTo>
                      <a:pt x="2232" y="1678"/>
                      <a:pt x="2198" y="1706"/>
                      <a:pt x="2162" y="1732"/>
                    </a:cubicBezTo>
                    <a:lnTo>
                      <a:pt x="2162" y="1732"/>
                    </a:lnTo>
                    <a:cubicBezTo>
                      <a:pt x="2198" y="1707"/>
                      <a:pt x="2233" y="1679"/>
                      <a:pt x="2264" y="1648"/>
                    </a:cubicBezTo>
                    <a:close/>
                    <a:moveTo>
                      <a:pt x="578" y="0"/>
                    </a:moveTo>
                    <a:cubicBezTo>
                      <a:pt x="386" y="0"/>
                      <a:pt x="195" y="15"/>
                      <a:pt x="1" y="36"/>
                    </a:cubicBezTo>
                    <a:lnTo>
                      <a:pt x="28" y="245"/>
                    </a:lnTo>
                    <a:cubicBezTo>
                      <a:pt x="264" y="211"/>
                      <a:pt x="514" y="170"/>
                      <a:pt x="759" y="170"/>
                    </a:cubicBezTo>
                    <a:cubicBezTo>
                      <a:pt x="908" y="170"/>
                      <a:pt x="1055" y="185"/>
                      <a:pt x="1196" y="226"/>
                    </a:cubicBezTo>
                    <a:cubicBezTo>
                      <a:pt x="1241" y="245"/>
                      <a:pt x="1268" y="299"/>
                      <a:pt x="1287" y="371"/>
                    </a:cubicBezTo>
                    <a:cubicBezTo>
                      <a:pt x="1359" y="752"/>
                      <a:pt x="1187" y="1168"/>
                      <a:pt x="1232" y="1567"/>
                    </a:cubicBezTo>
                    <a:cubicBezTo>
                      <a:pt x="1286" y="1773"/>
                      <a:pt x="1521" y="1896"/>
                      <a:pt x="1729" y="1896"/>
                    </a:cubicBezTo>
                    <a:cubicBezTo>
                      <a:pt x="1767" y="1896"/>
                      <a:pt x="1804" y="1892"/>
                      <a:pt x="1839" y="1883"/>
                    </a:cubicBezTo>
                    <a:cubicBezTo>
                      <a:pt x="1957" y="1857"/>
                      <a:pt x="2066" y="1802"/>
                      <a:pt x="2162" y="1732"/>
                    </a:cubicBezTo>
                    <a:lnTo>
                      <a:pt x="2162" y="1732"/>
                    </a:lnTo>
                    <a:cubicBezTo>
                      <a:pt x="2034" y="1822"/>
                      <a:pt x="1882" y="1876"/>
                      <a:pt x="1734" y="1876"/>
                    </a:cubicBezTo>
                    <a:cubicBezTo>
                      <a:pt x="1577" y="1876"/>
                      <a:pt x="1425" y="1814"/>
                      <a:pt x="1314" y="1666"/>
                    </a:cubicBezTo>
                    <a:cubicBezTo>
                      <a:pt x="1241" y="1567"/>
                      <a:pt x="1278" y="1440"/>
                      <a:pt x="1287" y="1322"/>
                    </a:cubicBezTo>
                    <a:cubicBezTo>
                      <a:pt x="1332" y="996"/>
                      <a:pt x="1450" y="688"/>
                      <a:pt x="1413" y="344"/>
                    </a:cubicBezTo>
                    <a:cubicBezTo>
                      <a:pt x="1395" y="245"/>
                      <a:pt x="1350" y="136"/>
                      <a:pt x="1250" y="91"/>
                    </a:cubicBezTo>
                    <a:cubicBezTo>
                      <a:pt x="1160" y="54"/>
                      <a:pt x="1078" y="36"/>
                      <a:pt x="997" y="27"/>
                    </a:cubicBezTo>
                    <a:cubicBezTo>
                      <a:pt x="856" y="8"/>
                      <a:pt x="717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1875675" y="2147850"/>
                <a:ext cx="3442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333" extrusionOk="0">
                    <a:moveTo>
                      <a:pt x="91" y="0"/>
                    </a:moveTo>
                    <a:lnTo>
                      <a:pt x="91" y="118"/>
                    </a:lnTo>
                    <a:cubicBezTo>
                      <a:pt x="93" y="116"/>
                      <a:pt x="95" y="115"/>
                      <a:pt x="98" y="115"/>
                    </a:cubicBezTo>
                    <a:cubicBezTo>
                      <a:pt x="105" y="115"/>
                      <a:pt x="111" y="125"/>
                      <a:pt x="118" y="145"/>
                    </a:cubicBezTo>
                    <a:cubicBezTo>
                      <a:pt x="218" y="507"/>
                      <a:pt x="118" y="906"/>
                      <a:pt x="91" y="1277"/>
                    </a:cubicBezTo>
                    <a:lnTo>
                      <a:pt x="55" y="1485"/>
                    </a:lnTo>
                    <a:cubicBezTo>
                      <a:pt x="0" y="1847"/>
                      <a:pt x="236" y="2246"/>
                      <a:pt x="607" y="2318"/>
                    </a:cubicBezTo>
                    <a:cubicBezTo>
                      <a:pt x="652" y="2328"/>
                      <a:pt x="697" y="2333"/>
                      <a:pt x="742" y="2333"/>
                    </a:cubicBezTo>
                    <a:cubicBezTo>
                      <a:pt x="982" y="2333"/>
                      <a:pt x="1209" y="2198"/>
                      <a:pt x="1377" y="2038"/>
                    </a:cubicBezTo>
                    <a:lnTo>
                      <a:pt x="1377" y="2038"/>
                    </a:lnTo>
                    <a:cubicBezTo>
                      <a:pt x="1277" y="2119"/>
                      <a:pt x="1150" y="2210"/>
                      <a:pt x="1024" y="2255"/>
                    </a:cubicBezTo>
                    <a:cubicBezTo>
                      <a:pt x="941" y="2292"/>
                      <a:pt x="855" y="2309"/>
                      <a:pt x="770" y="2309"/>
                    </a:cubicBezTo>
                    <a:cubicBezTo>
                      <a:pt x="439" y="2309"/>
                      <a:pt x="129" y="2049"/>
                      <a:pt x="100" y="1703"/>
                    </a:cubicBezTo>
                    <a:cubicBezTo>
                      <a:pt x="46" y="1422"/>
                      <a:pt x="489" y="46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1861650" y="2176150"/>
                <a:ext cx="181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937" extrusionOk="0">
                    <a:moveTo>
                      <a:pt x="670" y="0"/>
                    </a:moveTo>
                    <a:cubicBezTo>
                      <a:pt x="626" y="310"/>
                      <a:pt x="555" y="925"/>
                      <a:pt x="153" y="925"/>
                    </a:cubicBezTo>
                    <a:cubicBezTo>
                      <a:pt x="144" y="925"/>
                      <a:pt x="136" y="924"/>
                      <a:pt x="127" y="924"/>
                    </a:cubicBezTo>
                    <a:cubicBezTo>
                      <a:pt x="72" y="924"/>
                      <a:pt x="9" y="888"/>
                      <a:pt x="0" y="833"/>
                    </a:cubicBezTo>
                    <a:lnTo>
                      <a:pt x="0" y="833"/>
                    </a:lnTo>
                    <a:cubicBezTo>
                      <a:pt x="9" y="888"/>
                      <a:pt x="63" y="924"/>
                      <a:pt x="127" y="933"/>
                    </a:cubicBezTo>
                    <a:cubicBezTo>
                      <a:pt x="146" y="936"/>
                      <a:pt x="165" y="937"/>
                      <a:pt x="183" y="937"/>
                    </a:cubicBezTo>
                    <a:cubicBezTo>
                      <a:pt x="571" y="937"/>
                      <a:pt x="672" y="312"/>
                      <a:pt x="724" y="9"/>
                    </a:cubicBezTo>
                    <a:lnTo>
                      <a:pt x="6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1884975" y="2169350"/>
                <a:ext cx="22875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75" extrusionOk="0">
                    <a:moveTo>
                      <a:pt x="18" y="1"/>
                    </a:moveTo>
                    <a:cubicBezTo>
                      <a:pt x="1" y="335"/>
                      <a:pt x="258" y="574"/>
                      <a:pt x="514" y="574"/>
                    </a:cubicBezTo>
                    <a:cubicBezTo>
                      <a:pt x="667" y="574"/>
                      <a:pt x="820" y="490"/>
                      <a:pt x="914" y="290"/>
                    </a:cubicBezTo>
                    <a:lnTo>
                      <a:pt x="914" y="290"/>
                    </a:lnTo>
                    <a:cubicBezTo>
                      <a:pt x="820" y="475"/>
                      <a:pt x="674" y="554"/>
                      <a:pt x="530" y="554"/>
                    </a:cubicBezTo>
                    <a:cubicBezTo>
                      <a:pt x="284" y="554"/>
                      <a:pt x="44" y="326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1854850" y="2122000"/>
                <a:ext cx="330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845" extrusionOk="0">
                    <a:moveTo>
                      <a:pt x="790" y="1"/>
                    </a:moveTo>
                    <a:cubicBezTo>
                      <a:pt x="521" y="1"/>
                      <a:pt x="212" y="165"/>
                      <a:pt x="0" y="346"/>
                    </a:cubicBezTo>
                    <a:lnTo>
                      <a:pt x="73" y="428"/>
                    </a:lnTo>
                    <a:cubicBezTo>
                      <a:pt x="268" y="243"/>
                      <a:pt x="562" y="64"/>
                      <a:pt x="818" y="64"/>
                    </a:cubicBezTo>
                    <a:cubicBezTo>
                      <a:pt x="1001" y="64"/>
                      <a:pt x="1165" y="155"/>
                      <a:pt x="1259" y="401"/>
                    </a:cubicBezTo>
                    <a:cubicBezTo>
                      <a:pt x="1304" y="554"/>
                      <a:pt x="1232" y="736"/>
                      <a:pt x="1114" y="844"/>
                    </a:cubicBezTo>
                    <a:cubicBezTo>
                      <a:pt x="1241" y="736"/>
                      <a:pt x="1322" y="564"/>
                      <a:pt x="1286" y="391"/>
                    </a:cubicBezTo>
                    <a:cubicBezTo>
                      <a:pt x="1194" y="106"/>
                      <a:pt x="1004" y="1"/>
                      <a:pt x="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1850550" y="2100450"/>
                <a:ext cx="188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19" extrusionOk="0">
                    <a:moveTo>
                      <a:pt x="277" y="0"/>
                    </a:moveTo>
                    <a:cubicBezTo>
                      <a:pt x="169" y="0"/>
                      <a:pt x="71" y="51"/>
                      <a:pt x="0" y="122"/>
                    </a:cubicBezTo>
                    <a:cubicBezTo>
                      <a:pt x="74" y="55"/>
                      <a:pt x="160" y="24"/>
                      <a:pt x="244" y="24"/>
                    </a:cubicBezTo>
                    <a:cubicBezTo>
                      <a:pt x="376" y="24"/>
                      <a:pt x="501" y="101"/>
                      <a:pt x="562" y="239"/>
                    </a:cubicBezTo>
                    <a:cubicBezTo>
                      <a:pt x="652" y="448"/>
                      <a:pt x="562" y="683"/>
                      <a:pt x="444" y="864"/>
                    </a:cubicBezTo>
                    <a:lnTo>
                      <a:pt x="535" y="918"/>
                    </a:lnTo>
                    <a:cubicBezTo>
                      <a:pt x="725" y="620"/>
                      <a:pt x="752" y="95"/>
                      <a:pt x="326" y="4"/>
                    </a:cubicBezTo>
                    <a:cubicBezTo>
                      <a:pt x="310" y="2"/>
                      <a:pt x="293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1851450" y="2109200"/>
                <a:ext cx="12925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41" extrusionOk="0">
                    <a:moveTo>
                      <a:pt x="165" y="0"/>
                    </a:moveTo>
                    <a:cubicBezTo>
                      <a:pt x="100" y="0"/>
                      <a:pt x="35" y="22"/>
                      <a:pt x="1" y="70"/>
                    </a:cubicBezTo>
                    <a:cubicBezTo>
                      <a:pt x="36" y="35"/>
                      <a:pt x="79" y="20"/>
                      <a:pt x="123" y="20"/>
                    </a:cubicBezTo>
                    <a:cubicBezTo>
                      <a:pt x="224" y="20"/>
                      <a:pt x="333" y="97"/>
                      <a:pt x="390" y="179"/>
                    </a:cubicBezTo>
                    <a:cubicBezTo>
                      <a:pt x="462" y="306"/>
                      <a:pt x="417" y="469"/>
                      <a:pt x="363" y="596"/>
                    </a:cubicBezTo>
                    <a:lnTo>
                      <a:pt x="462" y="641"/>
                    </a:lnTo>
                    <a:cubicBezTo>
                      <a:pt x="489" y="559"/>
                      <a:pt x="499" y="478"/>
                      <a:pt x="508" y="387"/>
                    </a:cubicBezTo>
                    <a:cubicBezTo>
                      <a:pt x="517" y="215"/>
                      <a:pt x="390" y="43"/>
                      <a:pt x="227" y="7"/>
                    </a:cubicBezTo>
                    <a:cubicBezTo>
                      <a:pt x="207" y="3"/>
                      <a:pt x="186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1865475" y="2095200"/>
                <a:ext cx="181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03" extrusionOk="0">
                    <a:moveTo>
                      <a:pt x="400" y="0"/>
                    </a:moveTo>
                    <a:cubicBezTo>
                      <a:pt x="285" y="0"/>
                      <a:pt x="171" y="57"/>
                      <a:pt x="101" y="142"/>
                    </a:cubicBezTo>
                    <a:cubicBezTo>
                      <a:pt x="177" y="52"/>
                      <a:pt x="283" y="10"/>
                      <a:pt x="383" y="10"/>
                    </a:cubicBezTo>
                    <a:cubicBezTo>
                      <a:pt x="557" y="10"/>
                      <a:pt x="714" y="138"/>
                      <a:pt x="662" y="368"/>
                    </a:cubicBezTo>
                    <a:cubicBezTo>
                      <a:pt x="580" y="640"/>
                      <a:pt x="245" y="757"/>
                      <a:pt x="1" y="857"/>
                    </a:cubicBezTo>
                    <a:lnTo>
                      <a:pt x="19" y="902"/>
                    </a:lnTo>
                    <a:cubicBezTo>
                      <a:pt x="282" y="793"/>
                      <a:pt x="608" y="667"/>
                      <a:pt x="689" y="368"/>
                    </a:cubicBezTo>
                    <a:cubicBezTo>
                      <a:pt x="725" y="223"/>
                      <a:pt x="653" y="51"/>
                      <a:pt x="499" y="15"/>
                    </a:cubicBezTo>
                    <a:cubicBezTo>
                      <a:pt x="467" y="5"/>
                      <a:pt x="433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1863675" y="2129850"/>
                <a:ext cx="172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802" extrusionOk="0">
                    <a:moveTo>
                      <a:pt x="260" y="1"/>
                    </a:moveTo>
                    <a:cubicBezTo>
                      <a:pt x="213" y="1"/>
                      <a:pt x="167" y="11"/>
                      <a:pt x="127" y="32"/>
                    </a:cubicBezTo>
                    <a:cubicBezTo>
                      <a:pt x="164" y="20"/>
                      <a:pt x="200" y="14"/>
                      <a:pt x="235" y="14"/>
                    </a:cubicBezTo>
                    <a:cubicBezTo>
                      <a:pt x="426" y="14"/>
                      <a:pt x="578" y="187"/>
                      <a:pt x="517" y="385"/>
                    </a:cubicBezTo>
                    <a:cubicBezTo>
                      <a:pt x="462" y="603"/>
                      <a:pt x="200" y="675"/>
                      <a:pt x="0" y="693"/>
                    </a:cubicBezTo>
                    <a:lnTo>
                      <a:pt x="10" y="802"/>
                    </a:lnTo>
                    <a:cubicBezTo>
                      <a:pt x="127" y="784"/>
                      <a:pt x="245" y="748"/>
                      <a:pt x="354" y="693"/>
                    </a:cubicBezTo>
                    <a:cubicBezTo>
                      <a:pt x="589" y="585"/>
                      <a:pt x="689" y="231"/>
                      <a:pt x="462" y="68"/>
                    </a:cubicBezTo>
                    <a:cubicBezTo>
                      <a:pt x="407" y="25"/>
                      <a:pt x="333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1866400" y="2140600"/>
                <a:ext cx="330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17" extrusionOk="0">
                    <a:moveTo>
                      <a:pt x="80" y="313"/>
                    </a:moveTo>
                    <a:cubicBezTo>
                      <a:pt x="78" y="313"/>
                      <a:pt x="82" y="318"/>
                      <a:pt x="82" y="318"/>
                    </a:cubicBezTo>
                    <a:lnTo>
                      <a:pt x="91" y="318"/>
                    </a:lnTo>
                    <a:cubicBezTo>
                      <a:pt x="85" y="315"/>
                      <a:pt x="82" y="313"/>
                      <a:pt x="80" y="313"/>
                    </a:cubicBezTo>
                    <a:close/>
                    <a:moveTo>
                      <a:pt x="1168" y="1"/>
                    </a:moveTo>
                    <a:cubicBezTo>
                      <a:pt x="1195" y="109"/>
                      <a:pt x="1322" y="417"/>
                      <a:pt x="1177" y="462"/>
                    </a:cubicBezTo>
                    <a:cubicBezTo>
                      <a:pt x="1170" y="463"/>
                      <a:pt x="1164" y="463"/>
                      <a:pt x="1157" y="463"/>
                    </a:cubicBezTo>
                    <a:cubicBezTo>
                      <a:pt x="1017" y="463"/>
                      <a:pt x="863" y="379"/>
                      <a:pt x="725" y="336"/>
                    </a:cubicBezTo>
                    <a:cubicBezTo>
                      <a:pt x="666" y="317"/>
                      <a:pt x="599" y="312"/>
                      <a:pt x="531" y="312"/>
                    </a:cubicBezTo>
                    <a:cubicBezTo>
                      <a:pt x="451" y="312"/>
                      <a:pt x="369" y="319"/>
                      <a:pt x="293" y="319"/>
                    </a:cubicBezTo>
                    <a:cubicBezTo>
                      <a:pt x="273" y="319"/>
                      <a:pt x="254" y="319"/>
                      <a:pt x="236" y="318"/>
                    </a:cubicBezTo>
                    <a:lnTo>
                      <a:pt x="91" y="318"/>
                    </a:lnTo>
                    <a:cubicBezTo>
                      <a:pt x="105" y="332"/>
                      <a:pt x="114" y="363"/>
                      <a:pt x="103" y="384"/>
                    </a:cubicBezTo>
                    <a:lnTo>
                      <a:pt x="103" y="384"/>
                    </a:lnTo>
                    <a:lnTo>
                      <a:pt x="73" y="299"/>
                    </a:lnTo>
                    <a:cubicBezTo>
                      <a:pt x="54" y="299"/>
                      <a:pt x="27" y="308"/>
                      <a:pt x="18" y="327"/>
                    </a:cubicBezTo>
                    <a:cubicBezTo>
                      <a:pt x="0" y="345"/>
                      <a:pt x="0" y="372"/>
                      <a:pt x="18" y="390"/>
                    </a:cubicBezTo>
                    <a:cubicBezTo>
                      <a:pt x="42" y="414"/>
                      <a:pt x="67" y="418"/>
                      <a:pt x="91" y="418"/>
                    </a:cubicBezTo>
                    <a:cubicBezTo>
                      <a:pt x="103" y="418"/>
                      <a:pt x="115" y="417"/>
                      <a:pt x="127" y="417"/>
                    </a:cubicBezTo>
                    <a:cubicBezTo>
                      <a:pt x="236" y="417"/>
                      <a:pt x="364" y="409"/>
                      <a:pt x="486" y="409"/>
                    </a:cubicBezTo>
                    <a:cubicBezTo>
                      <a:pt x="547" y="409"/>
                      <a:pt x="607" y="411"/>
                      <a:pt x="661" y="417"/>
                    </a:cubicBezTo>
                    <a:cubicBezTo>
                      <a:pt x="688" y="417"/>
                      <a:pt x="725" y="426"/>
                      <a:pt x="752" y="435"/>
                    </a:cubicBezTo>
                    <a:lnTo>
                      <a:pt x="860" y="462"/>
                    </a:lnTo>
                    <a:cubicBezTo>
                      <a:pt x="934" y="473"/>
                      <a:pt x="1043" y="517"/>
                      <a:pt x="1133" y="517"/>
                    </a:cubicBezTo>
                    <a:cubicBezTo>
                      <a:pt x="1199" y="517"/>
                      <a:pt x="1254" y="493"/>
                      <a:pt x="1277" y="417"/>
                    </a:cubicBezTo>
                    <a:cubicBezTo>
                      <a:pt x="1295" y="272"/>
                      <a:pt x="1222" y="136"/>
                      <a:pt x="1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1966900" y="2284350"/>
                <a:ext cx="822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1925" extrusionOk="0">
                    <a:moveTo>
                      <a:pt x="0" y="0"/>
                    </a:moveTo>
                    <a:cubicBezTo>
                      <a:pt x="9" y="788"/>
                      <a:pt x="100" y="1594"/>
                      <a:pt x="417" y="2318"/>
                    </a:cubicBezTo>
                    <a:cubicBezTo>
                      <a:pt x="788" y="3006"/>
                      <a:pt x="1078" y="3722"/>
                      <a:pt x="1322" y="4464"/>
                    </a:cubicBezTo>
                    <a:cubicBezTo>
                      <a:pt x="1494" y="4953"/>
                      <a:pt x="1585" y="5460"/>
                      <a:pt x="1648" y="5976"/>
                    </a:cubicBezTo>
                    <a:cubicBezTo>
                      <a:pt x="1775" y="6710"/>
                      <a:pt x="1893" y="7977"/>
                      <a:pt x="2074" y="8674"/>
                    </a:cubicBezTo>
                    <a:cubicBezTo>
                      <a:pt x="2354" y="9553"/>
                      <a:pt x="3079" y="10223"/>
                      <a:pt x="3188" y="11155"/>
                    </a:cubicBezTo>
                    <a:cubicBezTo>
                      <a:pt x="3233" y="11409"/>
                      <a:pt x="3260" y="11662"/>
                      <a:pt x="3278" y="11925"/>
                    </a:cubicBezTo>
                    <a:cubicBezTo>
                      <a:pt x="3287" y="11662"/>
                      <a:pt x="3269" y="11400"/>
                      <a:pt x="3242" y="11146"/>
                    </a:cubicBezTo>
                    <a:cubicBezTo>
                      <a:pt x="3178" y="10349"/>
                      <a:pt x="2635" y="9697"/>
                      <a:pt x="2318" y="9000"/>
                    </a:cubicBezTo>
                    <a:cubicBezTo>
                      <a:pt x="2092" y="8539"/>
                      <a:pt x="2056" y="8013"/>
                      <a:pt x="1974" y="7506"/>
                    </a:cubicBezTo>
                    <a:cubicBezTo>
                      <a:pt x="1829" y="6601"/>
                      <a:pt x="1739" y="5288"/>
                      <a:pt x="1431" y="4428"/>
                    </a:cubicBezTo>
                    <a:cubicBezTo>
                      <a:pt x="1186" y="3685"/>
                      <a:pt x="897" y="2952"/>
                      <a:pt x="525" y="2264"/>
                    </a:cubicBezTo>
                    <a:cubicBezTo>
                      <a:pt x="209" y="1558"/>
                      <a:pt x="118" y="77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1875225" y="2148075"/>
                <a:ext cx="305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9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0" y="109"/>
                    </a:lnTo>
                    <a:cubicBezTo>
                      <a:pt x="218" y="127"/>
                      <a:pt x="489" y="191"/>
                      <a:pt x="598" y="399"/>
                    </a:cubicBezTo>
                    <a:cubicBezTo>
                      <a:pt x="634" y="471"/>
                      <a:pt x="643" y="544"/>
                      <a:pt x="643" y="625"/>
                    </a:cubicBezTo>
                    <a:cubicBezTo>
                      <a:pt x="634" y="725"/>
                      <a:pt x="697" y="806"/>
                      <a:pt x="770" y="852"/>
                    </a:cubicBezTo>
                    <a:cubicBezTo>
                      <a:pt x="828" y="898"/>
                      <a:pt x="905" y="924"/>
                      <a:pt x="978" y="924"/>
                    </a:cubicBezTo>
                    <a:cubicBezTo>
                      <a:pt x="1077" y="924"/>
                      <a:pt x="1169" y="876"/>
                      <a:pt x="1195" y="761"/>
                    </a:cubicBezTo>
                    <a:cubicBezTo>
                      <a:pt x="1223" y="679"/>
                      <a:pt x="1223" y="598"/>
                      <a:pt x="1214" y="517"/>
                    </a:cubicBezTo>
                    <a:lnTo>
                      <a:pt x="1214" y="517"/>
                    </a:lnTo>
                    <a:cubicBezTo>
                      <a:pt x="1214" y="598"/>
                      <a:pt x="1214" y="679"/>
                      <a:pt x="1186" y="752"/>
                    </a:cubicBezTo>
                    <a:cubicBezTo>
                      <a:pt x="1156" y="852"/>
                      <a:pt x="1079" y="893"/>
                      <a:pt x="995" y="893"/>
                    </a:cubicBezTo>
                    <a:cubicBezTo>
                      <a:pt x="851" y="893"/>
                      <a:pt x="686" y="774"/>
                      <a:pt x="697" y="625"/>
                    </a:cubicBezTo>
                    <a:cubicBezTo>
                      <a:pt x="752" y="236"/>
                      <a:pt x="335" y="2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1951950" y="2104850"/>
                <a:ext cx="276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72" extrusionOk="0">
                    <a:moveTo>
                      <a:pt x="1105" y="0"/>
                    </a:moveTo>
                    <a:cubicBezTo>
                      <a:pt x="897" y="0"/>
                      <a:pt x="743" y="199"/>
                      <a:pt x="653" y="362"/>
                    </a:cubicBezTo>
                    <a:cubicBezTo>
                      <a:pt x="576" y="551"/>
                      <a:pt x="461" y="771"/>
                      <a:pt x="284" y="771"/>
                    </a:cubicBezTo>
                    <a:cubicBezTo>
                      <a:pt x="232" y="771"/>
                      <a:pt x="174" y="752"/>
                      <a:pt x="109" y="706"/>
                    </a:cubicBezTo>
                    <a:lnTo>
                      <a:pt x="1" y="878"/>
                    </a:lnTo>
                    <a:cubicBezTo>
                      <a:pt x="96" y="943"/>
                      <a:pt x="191" y="972"/>
                      <a:pt x="280" y="972"/>
                    </a:cubicBezTo>
                    <a:cubicBezTo>
                      <a:pt x="478" y="972"/>
                      <a:pt x="649" y="828"/>
                      <a:pt x="743" y="616"/>
                    </a:cubicBezTo>
                    <a:cubicBezTo>
                      <a:pt x="861" y="407"/>
                      <a:pt x="834" y="100"/>
                      <a:pt x="1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1906675" y="2102800"/>
                <a:ext cx="172075" cy="42015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6806" extrusionOk="0">
                    <a:moveTo>
                      <a:pt x="1124" y="1"/>
                    </a:moveTo>
                    <a:cubicBezTo>
                      <a:pt x="970" y="145"/>
                      <a:pt x="834" y="281"/>
                      <a:pt x="698" y="435"/>
                    </a:cubicBezTo>
                    <a:cubicBezTo>
                      <a:pt x="345" y="852"/>
                      <a:pt x="1" y="1395"/>
                      <a:pt x="390" y="1911"/>
                    </a:cubicBezTo>
                    <a:cubicBezTo>
                      <a:pt x="1259" y="3423"/>
                      <a:pt x="1766" y="5107"/>
                      <a:pt x="2464" y="6710"/>
                    </a:cubicBezTo>
                    <a:cubicBezTo>
                      <a:pt x="3215" y="7941"/>
                      <a:pt x="3912" y="9236"/>
                      <a:pt x="4302" y="10639"/>
                    </a:cubicBezTo>
                    <a:cubicBezTo>
                      <a:pt x="4537" y="11391"/>
                      <a:pt x="4428" y="12161"/>
                      <a:pt x="4528" y="12939"/>
                    </a:cubicBezTo>
                    <a:cubicBezTo>
                      <a:pt x="4691" y="14488"/>
                      <a:pt x="5461" y="16063"/>
                      <a:pt x="6882" y="16806"/>
                    </a:cubicBezTo>
                    <a:cubicBezTo>
                      <a:pt x="5578" y="15945"/>
                      <a:pt x="4827" y="14451"/>
                      <a:pt x="4691" y="12921"/>
                    </a:cubicBezTo>
                    <a:cubicBezTo>
                      <a:pt x="4610" y="12143"/>
                      <a:pt x="4718" y="11337"/>
                      <a:pt x="4492" y="10585"/>
                    </a:cubicBezTo>
                    <a:cubicBezTo>
                      <a:pt x="4121" y="9209"/>
                      <a:pt x="3487" y="7923"/>
                      <a:pt x="2744" y="6719"/>
                    </a:cubicBezTo>
                    <a:cubicBezTo>
                      <a:pt x="2355" y="5895"/>
                      <a:pt x="2101" y="5008"/>
                      <a:pt x="1757" y="4157"/>
                    </a:cubicBezTo>
                    <a:cubicBezTo>
                      <a:pt x="1468" y="3432"/>
                      <a:pt x="1169" y="2708"/>
                      <a:pt x="789" y="2011"/>
                    </a:cubicBezTo>
                    <a:cubicBezTo>
                      <a:pt x="716" y="1866"/>
                      <a:pt x="626" y="1721"/>
                      <a:pt x="544" y="1576"/>
                    </a:cubicBezTo>
                    <a:cubicBezTo>
                      <a:pt x="399" y="1114"/>
                      <a:pt x="997" y="544"/>
                      <a:pt x="1323" y="236"/>
                    </a:cubicBezTo>
                    <a:lnTo>
                      <a:pt x="11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1839000" y="2042125"/>
                <a:ext cx="4032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292" fill="none" extrusionOk="0">
                    <a:moveTo>
                      <a:pt x="1" y="2292"/>
                    </a:moveTo>
                    <a:cubicBezTo>
                      <a:pt x="1" y="2292"/>
                      <a:pt x="1060" y="1585"/>
                      <a:pt x="1286" y="1142"/>
                    </a:cubicBezTo>
                    <a:cubicBezTo>
                      <a:pt x="1612" y="544"/>
                      <a:pt x="1033" y="1"/>
                      <a:pt x="408" y="10"/>
                    </a:cubicBezTo>
                  </a:path>
                </a:pathLst>
              </a:custGeom>
              <a:solidFill>
                <a:schemeClr val="dk2"/>
              </a:solidFill>
              <a:ln w="2725" cap="flat" cmpd="sng">
                <a:solidFill>
                  <a:schemeClr val="dk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1913025" y="2139700"/>
                <a:ext cx="772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6411" extrusionOk="0">
                    <a:moveTo>
                      <a:pt x="254" y="0"/>
                    </a:moveTo>
                    <a:lnTo>
                      <a:pt x="0" y="145"/>
                    </a:lnTo>
                    <a:cubicBezTo>
                      <a:pt x="154" y="408"/>
                      <a:pt x="308" y="661"/>
                      <a:pt x="480" y="915"/>
                    </a:cubicBezTo>
                    <a:cubicBezTo>
                      <a:pt x="942" y="1703"/>
                      <a:pt x="1784" y="2164"/>
                      <a:pt x="2201" y="2970"/>
                    </a:cubicBezTo>
                    <a:cubicBezTo>
                      <a:pt x="2735" y="4030"/>
                      <a:pt x="2934" y="5234"/>
                      <a:pt x="2979" y="6411"/>
                    </a:cubicBezTo>
                    <a:lnTo>
                      <a:pt x="3088" y="6411"/>
                    </a:lnTo>
                    <a:lnTo>
                      <a:pt x="3088" y="6230"/>
                    </a:lnTo>
                    <a:lnTo>
                      <a:pt x="3085" y="6230"/>
                    </a:lnTo>
                    <a:cubicBezTo>
                      <a:pt x="3061" y="5088"/>
                      <a:pt x="2873" y="3914"/>
                      <a:pt x="2382" y="2871"/>
                    </a:cubicBezTo>
                    <a:cubicBezTo>
                      <a:pt x="2119" y="2318"/>
                      <a:pt x="1639" y="1902"/>
                      <a:pt x="1232" y="1467"/>
                    </a:cubicBezTo>
                    <a:cubicBezTo>
                      <a:pt x="824" y="1042"/>
                      <a:pt x="544" y="516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1943350" y="2099400"/>
                <a:ext cx="306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71" extrusionOk="0">
                    <a:moveTo>
                      <a:pt x="1223" y="1"/>
                    </a:moveTo>
                    <a:cubicBezTo>
                      <a:pt x="1087" y="28"/>
                      <a:pt x="951" y="82"/>
                      <a:pt x="888" y="218"/>
                    </a:cubicBezTo>
                    <a:cubicBezTo>
                      <a:pt x="834" y="336"/>
                      <a:pt x="788" y="472"/>
                      <a:pt x="716" y="562"/>
                    </a:cubicBezTo>
                    <a:cubicBezTo>
                      <a:pt x="680" y="610"/>
                      <a:pt x="644" y="635"/>
                      <a:pt x="602" y="635"/>
                    </a:cubicBezTo>
                    <a:cubicBezTo>
                      <a:pt x="581" y="635"/>
                      <a:pt x="559" y="628"/>
                      <a:pt x="535" y="616"/>
                    </a:cubicBezTo>
                    <a:cubicBezTo>
                      <a:pt x="390" y="562"/>
                      <a:pt x="245" y="472"/>
                      <a:pt x="155" y="372"/>
                    </a:cubicBezTo>
                    <a:lnTo>
                      <a:pt x="1" y="517"/>
                    </a:lnTo>
                    <a:cubicBezTo>
                      <a:pt x="144" y="624"/>
                      <a:pt x="373" y="770"/>
                      <a:pt x="562" y="770"/>
                    </a:cubicBezTo>
                    <a:cubicBezTo>
                      <a:pt x="660" y="770"/>
                      <a:pt x="748" y="731"/>
                      <a:pt x="807" y="625"/>
                    </a:cubicBezTo>
                    <a:cubicBezTo>
                      <a:pt x="879" y="499"/>
                      <a:pt x="897" y="363"/>
                      <a:pt x="933" y="236"/>
                    </a:cubicBezTo>
                    <a:cubicBezTo>
                      <a:pt x="979" y="118"/>
                      <a:pt x="1096" y="46"/>
                      <a:pt x="1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1960775" y="2090800"/>
                <a:ext cx="47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780" extrusionOk="0">
                    <a:moveTo>
                      <a:pt x="146" y="1"/>
                    </a:moveTo>
                    <a:cubicBezTo>
                      <a:pt x="55" y="100"/>
                      <a:pt x="1" y="254"/>
                      <a:pt x="64" y="381"/>
                    </a:cubicBezTo>
                    <a:cubicBezTo>
                      <a:pt x="100" y="508"/>
                      <a:pt x="110" y="644"/>
                      <a:pt x="110" y="779"/>
                    </a:cubicBezTo>
                    <a:lnTo>
                      <a:pt x="110" y="770"/>
                    </a:lnTo>
                    <a:lnTo>
                      <a:pt x="191" y="770"/>
                    </a:lnTo>
                    <a:cubicBezTo>
                      <a:pt x="182" y="698"/>
                      <a:pt x="173" y="634"/>
                      <a:pt x="155" y="571"/>
                    </a:cubicBezTo>
                    <a:cubicBezTo>
                      <a:pt x="146" y="435"/>
                      <a:pt x="37" y="318"/>
                      <a:pt x="64" y="182"/>
                    </a:cubicBezTo>
                    <a:cubicBezTo>
                      <a:pt x="82" y="118"/>
                      <a:pt x="110" y="55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7"/>
              <p:cNvSpPr/>
              <p:nvPr/>
            </p:nvSpPr>
            <p:spPr>
              <a:xfrm>
                <a:off x="1958300" y="2136750"/>
                <a:ext cx="2672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256" extrusionOk="0">
                    <a:moveTo>
                      <a:pt x="46" y="1"/>
                    </a:moveTo>
                    <a:lnTo>
                      <a:pt x="0" y="100"/>
                    </a:lnTo>
                    <a:cubicBezTo>
                      <a:pt x="987" y="580"/>
                      <a:pt x="815" y="1015"/>
                      <a:pt x="951" y="1947"/>
                    </a:cubicBezTo>
                    <a:cubicBezTo>
                      <a:pt x="969" y="2047"/>
                      <a:pt x="987" y="2174"/>
                      <a:pt x="1069" y="2255"/>
                    </a:cubicBezTo>
                    <a:cubicBezTo>
                      <a:pt x="1023" y="2156"/>
                      <a:pt x="1032" y="2047"/>
                      <a:pt x="1023" y="1938"/>
                    </a:cubicBezTo>
                    <a:cubicBezTo>
                      <a:pt x="987" y="970"/>
                      <a:pt x="1051" y="444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7"/>
              <p:cNvSpPr/>
              <p:nvPr/>
            </p:nvSpPr>
            <p:spPr>
              <a:xfrm>
                <a:off x="1902600" y="2073125"/>
                <a:ext cx="525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097" extrusionOk="0">
                    <a:moveTo>
                      <a:pt x="60" y="1"/>
                    </a:moveTo>
                    <a:cubicBezTo>
                      <a:pt x="40" y="1"/>
                      <a:pt x="20" y="1"/>
                      <a:pt x="1" y="1"/>
                    </a:cubicBezTo>
                    <a:lnTo>
                      <a:pt x="10" y="101"/>
                    </a:lnTo>
                    <a:cubicBezTo>
                      <a:pt x="58" y="98"/>
                      <a:pt x="107" y="97"/>
                      <a:pt x="156" y="97"/>
                    </a:cubicBezTo>
                    <a:cubicBezTo>
                      <a:pt x="912" y="97"/>
                      <a:pt x="1710" y="425"/>
                      <a:pt x="2101" y="1097"/>
                    </a:cubicBezTo>
                    <a:cubicBezTo>
                      <a:pt x="1713" y="363"/>
                      <a:pt x="866" y="1"/>
                      <a:pt x="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1933850" y="2080175"/>
                <a:ext cx="2695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319" extrusionOk="0">
                    <a:moveTo>
                      <a:pt x="18" y="0"/>
                    </a:moveTo>
                    <a:lnTo>
                      <a:pt x="0" y="54"/>
                    </a:lnTo>
                    <a:cubicBezTo>
                      <a:pt x="181" y="109"/>
                      <a:pt x="363" y="163"/>
                      <a:pt x="535" y="217"/>
                    </a:cubicBezTo>
                    <a:cubicBezTo>
                      <a:pt x="670" y="263"/>
                      <a:pt x="806" y="299"/>
                      <a:pt x="951" y="317"/>
                    </a:cubicBezTo>
                    <a:cubicBezTo>
                      <a:pt x="957" y="318"/>
                      <a:pt x="963" y="319"/>
                      <a:pt x="969" y="319"/>
                    </a:cubicBezTo>
                    <a:cubicBezTo>
                      <a:pt x="1008" y="319"/>
                      <a:pt x="1046" y="294"/>
                      <a:pt x="1078" y="263"/>
                    </a:cubicBezTo>
                    <a:lnTo>
                      <a:pt x="1078" y="263"/>
                    </a:lnTo>
                    <a:cubicBezTo>
                      <a:pt x="1042" y="294"/>
                      <a:pt x="1005" y="305"/>
                      <a:pt x="967" y="305"/>
                    </a:cubicBezTo>
                    <a:cubicBezTo>
                      <a:pt x="917" y="305"/>
                      <a:pt x="866" y="287"/>
                      <a:pt x="815" y="272"/>
                    </a:cubicBezTo>
                    <a:cubicBezTo>
                      <a:pt x="544" y="199"/>
                      <a:pt x="281" y="100"/>
                      <a:pt x="18" y="9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1965300" y="2137200"/>
                <a:ext cx="179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81" extrusionOk="0">
                    <a:moveTo>
                      <a:pt x="716" y="1"/>
                    </a:moveTo>
                    <a:cubicBezTo>
                      <a:pt x="689" y="37"/>
                      <a:pt x="680" y="82"/>
                      <a:pt x="680" y="128"/>
                    </a:cubicBezTo>
                    <a:cubicBezTo>
                      <a:pt x="692" y="353"/>
                      <a:pt x="616" y="431"/>
                      <a:pt x="509" y="431"/>
                    </a:cubicBezTo>
                    <a:cubicBezTo>
                      <a:pt x="370" y="431"/>
                      <a:pt x="178" y="299"/>
                      <a:pt x="55" y="182"/>
                    </a:cubicBezTo>
                    <a:lnTo>
                      <a:pt x="1" y="236"/>
                    </a:lnTo>
                    <a:cubicBezTo>
                      <a:pt x="155" y="354"/>
                      <a:pt x="318" y="481"/>
                      <a:pt x="517" y="481"/>
                    </a:cubicBezTo>
                    <a:cubicBezTo>
                      <a:pt x="635" y="481"/>
                      <a:pt x="716" y="381"/>
                      <a:pt x="698" y="272"/>
                    </a:cubicBezTo>
                    <a:cubicBezTo>
                      <a:pt x="707" y="182"/>
                      <a:pt x="671" y="82"/>
                      <a:pt x="7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1968475" y="2143775"/>
                <a:ext cx="170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835" extrusionOk="0">
                    <a:moveTo>
                      <a:pt x="55" y="0"/>
                    </a:moveTo>
                    <a:lnTo>
                      <a:pt x="1" y="82"/>
                    </a:lnTo>
                    <a:cubicBezTo>
                      <a:pt x="10" y="91"/>
                      <a:pt x="28" y="118"/>
                      <a:pt x="46" y="136"/>
                    </a:cubicBezTo>
                    <a:cubicBezTo>
                      <a:pt x="281" y="526"/>
                      <a:pt x="309" y="987"/>
                      <a:pt x="354" y="1431"/>
                    </a:cubicBezTo>
                    <a:cubicBezTo>
                      <a:pt x="390" y="1784"/>
                      <a:pt x="363" y="2173"/>
                      <a:pt x="526" y="2508"/>
                    </a:cubicBezTo>
                    <a:cubicBezTo>
                      <a:pt x="598" y="2608"/>
                      <a:pt x="644" y="2717"/>
                      <a:pt x="680" y="2834"/>
                    </a:cubicBezTo>
                    <a:cubicBezTo>
                      <a:pt x="653" y="2717"/>
                      <a:pt x="607" y="2599"/>
                      <a:pt x="553" y="2490"/>
                    </a:cubicBezTo>
                    <a:cubicBezTo>
                      <a:pt x="462" y="2273"/>
                      <a:pt x="444" y="2029"/>
                      <a:pt x="444" y="1784"/>
                    </a:cubicBezTo>
                    <a:cubicBezTo>
                      <a:pt x="435" y="1422"/>
                      <a:pt x="417" y="1060"/>
                      <a:pt x="345" y="698"/>
                    </a:cubicBezTo>
                    <a:cubicBezTo>
                      <a:pt x="290" y="453"/>
                      <a:pt x="245" y="181"/>
                      <a:pt x="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1856125" y="2166300"/>
                <a:ext cx="166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911" extrusionOk="0">
                    <a:moveTo>
                      <a:pt x="4" y="811"/>
                    </a:moveTo>
                    <a:cubicBezTo>
                      <a:pt x="2" y="813"/>
                      <a:pt x="1" y="816"/>
                      <a:pt x="1" y="819"/>
                    </a:cubicBezTo>
                    <a:lnTo>
                      <a:pt x="1" y="819"/>
                    </a:lnTo>
                    <a:cubicBezTo>
                      <a:pt x="1" y="816"/>
                      <a:pt x="2" y="814"/>
                      <a:pt x="4" y="811"/>
                    </a:cubicBezTo>
                    <a:close/>
                    <a:moveTo>
                      <a:pt x="1" y="819"/>
                    </a:moveTo>
                    <a:cubicBezTo>
                      <a:pt x="1" y="823"/>
                      <a:pt x="2" y="827"/>
                      <a:pt x="4" y="830"/>
                    </a:cubicBezTo>
                    <a:lnTo>
                      <a:pt x="4" y="830"/>
                    </a:lnTo>
                    <a:cubicBezTo>
                      <a:pt x="3" y="826"/>
                      <a:pt x="2" y="822"/>
                      <a:pt x="1" y="819"/>
                    </a:cubicBezTo>
                    <a:close/>
                    <a:moveTo>
                      <a:pt x="237" y="0"/>
                    </a:moveTo>
                    <a:cubicBezTo>
                      <a:pt x="164" y="0"/>
                      <a:pt x="91" y="10"/>
                      <a:pt x="31" y="23"/>
                    </a:cubicBezTo>
                    <a:lnTo>
                      <a:pt x="31" y="32"/>
                    </a:lnTo>
                    <a:lnTo>
                      <a:pt x="58" y="132"/>
                    </a:lnTo>
                    <a:cubicBezTo>
                      <a:pt x="132" y="111"/>
                      <a:pt x="211" y="96"/>
                      <a:pt x="288" y="96"/>
                    </a:cubicBezTo>
                    <a:cubicBezTo>
                      <a:pt x="344" y="96"/>
                      <a:pt x="398" y="104"/>
                      <a:pt x="447" y="123"/>
                    </a:cubicBezTo>
                    <a:cubicBezTo>
                      <a:pt x="665" y="213"/>
                      <a:pt x="511" y="720"/>
                      <a:pt x="375" y="838"/>
                    </a:cubicBezTo>
                    <a:cubicBezTo>
                      <a:pt x="327" y="877"/>
                      <a:pt x="268" y="893"/>
                      <a:pt x="208" y="893"/>
                    </a:cubicBezTo>
                    <a:cubicBezTo>
                      <a:pt x="144" y="893"/>
                      <a:pt x="78" y="875"/>
                      <a:pt x="22" y="847"/>
                    </a:cubicBezTo>
                    <a:cubicBezTo>
                      <a:pt x="17" y="842"/>
                      <a:pt x="9" y="837"/>
                      <a:pt x="4" y="830"/>
                    </a:cubicBezTo>
                    <a:lnTo>
                      <a:pt x="4" y="830"/>
                    </a:lnTo>
                    <a:cubicBezTo>
                      <a:pt x="9" y="840"/>
                      <a:pt x="17" y="851"/>
                      <a:pt x="22" y="856"/>
                    </a:cubicBezTo>
                    <a:cubicBezTo>
                      <a:pt x="79" y="890"/>
                      <a:pt x="150" y="910"/>
                      <a:pt x="220" y="910"/>
                    </a:cubicBezTo>
                    <a:cubicBezTo>
                      <a:pt x="281" y="910"/>
                      <a:pt x="342" y="894"/>
                      <a:pt x="393" y="856"/>
                    </a:cubicBezTo>
                    <a:cubicBezTo>
                      <a:pt x="556" y="711"/>
                      <a:pt x="619" y="476"/>
                      <a:pt x="619" y="249"/>
                    </a:cubicBezTo>
                    <a:cubicBezTo>
                      <a:pt x="600" y="56"/>
                      <a:pt x="416" y="0"/>
                      <a:pt x="2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7"/>
              <p:cNvSpPr/>
              <p:nvPr/>
            </p:nvSpPr>
            <p:spPr>
              <a:xfrm>
                <a:off x="1857800" y="2158475"/>
                <a:ext cx="1472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63" extrusionOk="0">
                    <a:moveTo>
                      <a:pt x="462" y="1"/>
                    </a:moveTo>
                    <a:lnTo>
                      <a:pt x="462" y="1"/>
                    </a:lnTo>
                    <a:cubicBezTo>
                      <a:pt x="534" y="19"/>
                      <a:pt x="552" y="101"/>
                      <a:pt x="543" y="164"/>
                    </a:cubicBezTo>
                    <a:cubicBezTo>
                      <a:pt x="548" y="259"/>
                      <a:pt x="456" y="286"/>
                      <a:pt x="347" y="286"/>
                    </a:cubicBezTo>
                    <a:cubicBezTo>
                      <a:pt x="228" y="286"/>
                      <a:pt x="88" y="255"/>
                      <a:pt x="27" y="245"/>
                    </a:cubicBezTo>
                    <a:lnTo>
                      <a:pt x="18" y="245"/>
                    </a:lnTo>
                    <a:lnTo>
                      <a:pt x="0" y="345"/>
                    </a:lnTo>
                    <a:cubicBezTo>
                      <a:pt x="65" y="349"/>
                      <a:pt x="172" y="362"/>
                      <a:pt x="277" y="362"/>
                    </a:cubicBezTo>
                    <a:cubicBezTo>
                      <a:pt x="420" y="362"/>
                      <a:pt x="559" y="337"/>
                      <a:pt x="580" y="227"/>
                    </a:cubicBezTo>
                    <a:cubicBezTo>
                      <a:pt x="589" y="137"/>
                      <a:pt x="571" y="10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1876575" y="2069300"/>
                <a:ext cx="81075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4229" extrusionOk="0">
                    <a:moveTo>
                      <a:pt x="37" y="0"/>
                    </a:moveTo>
                    <a:lnTo>
                      <a:pt x="1" y="209"/>
                    </a:lnTo>
                    <a:cubicBezTo>
                      <a:pt x="82" y="227"/>
                      <a:pt x="191" y="272"/>
                      <a:pt x="281" y="326"/>
                    </a:cubicBezTo>
                    <a:cubicBezTo>
                      <a:pt x="960" y="670"/>
                      <a:pt x="1449" y="1295"/>
                      <a:pt x="1802" y="1974"/>
                    </a:cubicBezTo>
                    <a:cubicBezTo>
                      <a:pt x="2020" y="2364"/>
                      <a:pt x="2119" y="2807"/>
                      <a:pt x="2328" y="3215"/>
                    </a:cubicBezTo>
                    <a:cubicBezTo>
                      <a:pt x="2445" y="3414"/>
                      <a:pt x="2599" y="3595"/>
                      <a:pt x="2762" y="3758"/>
                    </a:cubicBezTo>
                    <a:cubicBezTo>
                      <a:pt x="2925" y="3912"/>
                      <a:pt x="3097" y="4048"/>
                      <a:pt x="3242" y="4229"/>
                    </a:cubicBezTo>
                    <a:cubicBezTo>
                      <a:pt x="3161" y="4012"/>
                      <a:pt x="3007" y="3830"/>
                      <a:pt x="2871" y="3658"/>
                    </a:cubicBezTo>
                    <a:cubicBezTo>
                      <a:pt x="2735" y="3477"/>
                      <a:pt x="2608" y="3305"/>
                      <a:pt x="2509" y="3115"/>
                    </a:cubicBezTo>
                    <a:cubicBezTo>
                      <a:pt x="2328" y="2708"/>
                      <a:pt x="2228" y="2255"/>
                      <a:pt x="2020" y="1866"/>
                    </a:cubicBezTo>
                    <a:cubicBezTo>
                      <a:pt x="1612" y="1042"/>
                      <a:pt x="960" y="245"/>
                      <a:pt x="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913025" y="2099625"/>
                <a:ext cx="378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667" extrusionOk="0">
                    <a:moveTo>
                      <a:pt x="163" y="1"/>
                    </a:moveTo>
                    <a:lnTo>
                      <a:pt x="0" y="128"/>
                    </a:lnTo>
                    <a:cubicBezTo>
                      <a:pt x="218" y="408"/>
                      <a:pt x="444" y="698"/>
                      <a:pt x="679" y="979"/>
                    </a:cubicBezTo>
                    <a:cubicBezTo>
                      <a:pt x="897" y="1259"/>
                      <a:pt x="1159" y="1549"/>
                      <a:pt x="1512" y="1667"/>
                    </a:cubicBezTo>
                    <a:cubicBezTo>
                      <a:pt x="1177" y="1495"/>
                      <a:pt x="969" y="1214"/>
                      <a:pt x="770" y="906"/>
                    </a:cubicBezTo>
                    <a:cubicBezTo>
                      <a:pt x="562" y="607"/>
                      <a:pt x="363" y="309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7"/>
              <p:cNvSpPr/>
              <p:nvPr/>
            </p:nvSpPr>
            <p:spPr>
              <a:xfrm>
                <a:off x="1890600" y="2078350"/>
                <a:ext cx="226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2038" extrusionOk="0">
                    <a:moveTo>
                      <a:pt x="164" y="1"/>
                    </a:moveTo>
                    <a:lnTo>
                      <a:pt x="1" y="136"/>
                    </a:lnTo>
                    <a:cubicBezTo>
                      <a:pt x="254" y="399"/>
                      <a:pt x="499" y="680"/>
                      <a:pt x="689" y="988"/>
                    </a:cubicBezTo>
                    <a:cubicBezTo>
                      <a:pt x="762" y="1105"/>
                      <a:pt x="834" y="1223"/>
                      <a:pt x="834" y="1359"/>
                    </a:cubicBezTo>
                    <a:lnTo>
                      <a:pt x="834" y="1504"/>
                    </a:lnTo>
                    <a:cubicBezTo>
                      <a:pt x="843" y="1685"/>
                      <a:pt x="807" y="1866"/>
                      <a:pt x="734" y="2038"/>
                    </a:cubicBezTo>
                    <a:cubicBezTo>
                      <a:pt x="870" y="1793"/>
                      <a:pt x="906" y="1495"/>
                      <a:pt x="879" y="1214"/>
                    </a:cubicBezTo>
                    <a:cubicBezTo>
                      <a:pt x="743" y="761"/>
                      <a:pt x="436" y="381"/>
                      <a:pt x="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7"/>
              <p:cNvSpPr/>
              <p:nvPr/>
            </p:nvSpPr>
            <p:spPr>
              <a:xfrm>
                <a:off x="1927500" y="2130200"/>
                <a:ext cx="3760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364" extrusionOk="0">
                    <a:moveTo>
                      <a:pt x="110" y="0"/>
                    </a:moveTo>
                    <a:lnTo>
                      <a:pt x="110" y="9"/>
                    </a:lnTo>
                    <a:lnTo>
                      <a:pt x="1" y="27"/>
                    </a:lnTo>
                    <a:cubicBezTo>
                      <a:pt x="64" y="263"/>
                      <a:pt x="128" y="489"/>
                      <a:pt x="209" y="715"/>
                    </a:cubicBezTo>
                    <a:cubicBezTo>
                      <a:pt x="282" y="933"/>
                      <a:pt x="372" y="1159"/>
                      <a:pt x="490" y="1367"/>
                    </a:cubicBezTo>
                    <a:cubicBezTo>
                      <a:pt x="598" y="1585"/>
                      <a:pt x="798" y="1739"/>
                      <a:pt x="970" y="1892"/>
                    </a:cubicBezTo>
                    <a:cubicBezTo>
                      <a:pt x="1151" y="2055"/>
                      <a:pt x="1332" y="2209"/>
                      <a:pt x="1504" y="2363"/>
                    </a:cubicBezTo>
                    <a:cubicBezTo>
                      <a:pt x="1259" y="2110"/>
                      <a:pt x="997" y="1874"/>
                      <a:pt x="743" y="1621"/>
                    </a:cubicBezTo>
                    <a:cubicBezTo>
                      <a:pt x="363" y="1177"/>
                      <a:pt x="254" y="561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1937025" y="2191300"/>
                <a:ext cx="1512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473" extrusionOk="0">
                    <a:moveTo>
                      <a:pt x="100" y="1"/>
                    </a:moveTo>
                    <a:lnTo>
                      <a:pt x="0" y="28"/>
                    </a:lnTo>
                    <a:cubicBezTo>
                      <a:pt x="118" y="454"/>
                      <a:pt x="227" y="870"/>
                      <a:pt x="308" y="1296"/>
                    </a:cubicBezTo>
                    <a:cubicBezTo>
                      <a:pt x="362" y="1612"/>
                      <a:pt x="462" y="1948"/>
                      <a:pt x="380" y="2255"/>
                    </a:cubicBezTo>
                    <a:cubicBezTo>
                      <a:pt x="345" y="2352"/>
                      <a:pt x="258" y="2441"/>
                      <a:pt x="162" y="2470"/>
                    </a:cubicBezTo>
                    <a:lnTo>
                      <a:pt x="162" y="2470"/>
                    </a:lnTo>
                    <a:cubicBezTo>
                      <a:pt x="604" y="2338"/>
                      <a:pt x="389" y="1629"/>
                      <a:pt x="362" y="1287"/>
                    </a:cubicBezTo>
                    <a:cubicBezTo>
                      <a:pt x="290" y="861"/>
                      <a:pt x="199" y="435"/>
                      <a:pt x="100" y="10"/>
                    </a:cubicBezTo>
                    <a:lnTo>
                      <a:pt x="100" y="1"/>
                    </a:lnTo>
                    <a:close/>
                    <a:moveTo>
                      <a:pt x="162" y="2470"/>
                    </a:moveTo>
                    <a:lnTo>
                      <a:pt x="162" y="2470"/>
                    </a:lnTo>
                    <a:cubicBezTo>
                      <a:pt x="159" y="2471"/>
                      <a:pt x="157" y="2472"/>
                      <a:pt x="154" y="2473"/>
                    </a:cubicBezTo>
                    <a:cubicBezTo>
                      <a:pt x="157" y="2472"/>
                      <a:pt x="159" y="2471"/>
                      <a:pt x="162" y="24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7"/>
              <p:cNvSpPr/>
              <p:nvPr/>
            </p:nvSpPr>
            <p:spPr>
              <a:xfrm>
                <a:off x="1945175" y="2223900"/>
                <a:ext cx="140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092" extrusionOk="0">
                    <a:moveTo>
                      <a:pt x="426" y="1"/>
                    </a:moveTo>
                    <a:lnTo>
                      <a:pt x="217" y="28"/>
                    </a:lnTo>
                    <a:cubicBezTo>
                      <a:pt x="299" y="426"/>
                      <a:pt x="371" y="834"/>
                      <a:pt x="417" y="1232"/>
                    </a:cubicBezTo>
                    <a:cubicBezTo>
                      <a:pt x="435" y="1504"/>
                      <a:pt x="561" y="1884"/>
                      <a:pt x="281" y="2056"/>
                    </a:cubicBezTo>
                    <a:cubicBezTo>
                      <a:pt x="257" y="2067"/>
                      <a:pt x="231" y="2071"/>
                      <a:pt x="203" y="2071"/>
                    </a:cubicBezTo>
                    <a:cubicBezTo>
                      <a:pt x="137" y="2071"/>
                      <a:pt x="64" y="2045"/>
                      <a:pt x="0" y="2020"/>
                    </a:cubicBezTo>
                    <a:lnTo>
                      <a:pt x="0" y="2020"/>
                    </a:lnTo>
                    <a:cubicBezTo>
                      <a:pt x="81" y="2070"/>
                      <a:pt x="153" y="2092"/>
                      <a:pt x="216" y="2092"/>
                    </a:cubicBezTo>
                    <a:cubicBezTo>
                      <a:pt x="448" y="2092"/>
                      <a:pt x="556" y="1794"/>
                      <a:pt x="534" y="1531"/>
                    </a:cubicBezTo>
                    <a:cubicBezTo>
                      <a:pt x="534" y="1015"/>
                      <a:pt x="480" y="508"/>
                      <a:pt x="4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7"/>
              <p:cNvSpPr/>
              <p:nvPr/>
            </p:nvSpPr>
            <p:spPr>
              <a:xfrm>
                <a:off x="1946075" y="2242700"/>
                <a:ext cx="163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2717" extrusionOk="0">
                    <a:moveTo>
                      <a:pt x="516" y="0"/>
                    </a:moveTo>
                    <a:lnTo>
                      <a:pt x="417" y="27"/>
                    </a:lnTo>
                    <a:cubicBezTo>
                      <a:pt x="516" y="580"/>
                      <a:pt x="580" y="1186"/>
                      <a:pt x="399" y="1730"/>
                    </a:cubicBezTo>
                    <a:cubicBezTo>
                      <a:pt x="317" y="1947"/>
                      <a:pt x="190" y="2146"/>
                      <a:pt x="136" y="2372"/>
                    </a:cubicBezTo>
                    <a:cubicBezTo>
                      <a:pt x="109" y="2490"/>
                      <a:pt x="109" y="2617"/>
                      <a:pt x="190" y="2716"/>
                    </a:cubicBezTo>
                    <a:cubicBezTo>
                      <a:pt x="0" y="2381"/>
                      <a:pt x="353" y="2056"/>
                      <a:pt x="453" y="1748"/>
                    </a:cubicBezTo>
                    <a:cubicBezTo>
                      <a:pt x="652" y="1186"/>
                      <a:pt x="607" y="580"/>
                      <a:pt x="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7"/>
              <p:cNvSpPr/>
              <p:nvPr/>
            </p:nvSpPr>
            <p:spPr>
              <a:xfrm>
                <a:off x="1949025" y="2250400"/>
                <a:ext cx="18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450" extrusionOk="0">
                    <a:moveTo>
                      <a:pt x="561" y="0"/>
                    </a:moveTo>
                    <a:lnTo>
                      <a:pt x="353" y="9"/>
                    </a:lnTo>
                    <a:cubicBezTo>
                      <a:pt x="362" y="100"/>
                      <a:pt x="380" y="172"/>
                      <a:pt x="389" y="244"/>
                    </a:cubicBezTo>
                    <a:cubicBezTo>
                      <a:pt x="453" y="652"/>
                      <a:pt x="552" y="1068"/>
                      <a:pt x="552" y="1467"/>
                    </a:cubicBezTo>
                    <a:cubicBezTo>
                      <a:pt x="507" y="1892"/>
                      <a:pt x="217" y="2218"/>
                      <a:pt x="91" y="2617"/>
                    </a:cubicBezTo>
                    <a:cubicBezTo>
                      <a:pt x="0" y="2934"/>
                      <a:pt x="172" y="3242"/>
                      <a:pt x="398" y="3450"/>
                    </a:cubicBezTo>
                    <a:cubicBezTo>
                      <a:pt x="299" y="3341"/>
                      <a:pt x="208" y="3214"/>
                      <a:pt x="163" y="3069"/>
                    </a:cubicBezTo>
                    <a:cubicBezTo>
                      <a:pt x="45" y="2771"/>
                      <a:pt x="199" y="2490"/>
                      <a:pt x="371" y="2246"/>
                    </a:cubicBezTo>
                    <a:cubicBezTo>
                      <a:pt x="543" y="1983"/>
                      <a:pt x="724" y="1684"/>
                      <a:pt x="724" y="1367"/>
                    </a:cubicBezTo>
                    <a:cubicBezTo>
                      <a:pt x="706" y="905"/>
                      <a:pt x="616" y="453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1943600" y="2260125"/>
                <a:ext cx="169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34" extrusionOk="0">
                    <a:moveTo>
                      <a:pt x="624" y="0"/>
                    </a:moveTo>
                    <a:lnTo>
                      <a:pt x="543" y="9"/>
                    </a:lnTo>
                    <a:cubicBezTo>
                      <a:pt x="561" y="127"/>
                      <a:pt x="570" y="254"/>
                      <a:pt x="570" y="381"/>
                    </a:cubicBezTo>
                    <a:cubicBezTo>
                      <a:pt x="552" y="607"/>
                      <a:pt x="516" y="924"/>
                      <a:pt x="271" y="987"/>
                    </a:cubicBezTo>
                    <a:cubicBezTo>
                      <a:pt x="254" y="992"/>
                      <a:pt x="237" y="994"/>
                      <a:pt x="221" y="994"/>
                    </a:cubicBezTo>
                    <a:cubicBezTo>
                      <a:pt x="175" y="994"/>
                      <a:pt x="132" y="978"/>
                      <a:pt x="99" y="951"/>
                    </a:cubicBezTo>
                    <a:cubicBezTo>
                      <a:pt x="54" y="915"/>
                      <a:pt x="18" y="851"/>
                      <a:pt x="27" y="788"/>
                    </a:cubicBezTo>
                    <a:lnTo>
                      <a:pt x="27" y="788"/>
                    </a:lnTo>
                    <a:cubicBezTo>
                      <a:pt x="1" y="919"/>
                      <a:pt x="126" y="1033"/>
                      <a:pt x="257" y="1033"/>
                    </a:cubicBezTo>
                    <a:cubicBezTo>
                      <a:pt x="261" y="1033"/>
                      <a:pt x="266" y="1033"/>
                      <a:pt x="271" y="1033"/>
                    </a:cubicBezTo>
                    <a:cubicBezTo>
                      <a:pt x="679" y="933"/>
                      <a:pt x="643" y="317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7"/>
              <p:cNvSpPr/>
              <p:nvPr/>
            </p:nvSpPr>
            <p:spPr>
              <a:xfrm>
                <a:off x="1936575" y="2178400"/>
                <a:ext cx="12227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4227" extrusionOk="0">
                    <a:moveTo>
                      <a:pt x="4093" y="12152"/>
                    </a:moveTo>
                    <a:lnTo>
                      <a:pt x="4093" y="12161"/>
                    </a:lnTo>
                    <a:cubicBezTo>
                      <a:pt x="4125" y="12202"/>
                      <a:pt x="4160" y="12247"/>
                      <a:pt x="4197" y="12293"/>
                    </a:cubicBezTo>
                    <a:lnTo>
                      <a:pt x="4197" y="12293"/>
                    </a:lnTo>
                    <a:cubicBezTo>
                      <a:pt x="4160" y="12243"/>
                      <a:pt x="4125" y="12196"/>
                      <a:pt x="4093" y="12152"/>
                    </a:cubicBezTo>
                    <a:close/>
                    <a:moveTo>
                      <a:pt x="82" y="1"/>
                    </a:moveTo>
                    <a:lnTo>
                      <a:pt x="0" y="73"/>
                    </a:lnTo>
                    <a:cubicBezTo>
                      <a:pt x="435" y="680"/>
                      <a:pt x="806" y="1350"/>
                      <a:pt x="1159" y="2002"/>
                    </a:cubicBezTo>
                    <a:cubicBezTo>
                      <a:pt x="1331" y="2337"/>
                      <a:pt x="1458" y="2681"/>
                      <a:pt x="1521" y="3052"/>
                    </a:cubicBezTo>
                    <a:cubicBezTo>
                      <a:pt x="1729" y="4166"/>
                      <a:pt x="1621" y="5307"/>
                      <a:pt x="1666" y="6438"/>
                    </a:cubicBezTo>
                    <a:cubicBezTo>
                      <a:pt x="1693" y="7190"/>
                      <a:pt x="1793" y="7950"/>
                      <a:pt x="2010" y="8684"/>
                    </a:cubicBezTo>
                    <a:cubicBezTo>
                      <a:pt x="2291" y="9779"/>
                      <a:pt x="2934" y="10766"/>
                      <a:pt x="3106" y="11889"/>
                    </a:cubicBezTo>
                    <a:cubicBezTo>
                      <a:pt x="3151" y="12260"/>
                      <a:pt x="3024" y="12623"/>
                      <a:pt x="2979" y="12994"/>
                    </a:cubicBezTo>
                    <a:cubicBezTo>
                      <a:pt x="2882" y="13644"/>
                      <a:pt x="2973" y="14227"/>
                      <a:pt x="3725" y="14227"/>
                    </a:cubicBezTo>
                    <a:cubicBezTo>
                      <a:pt x="3747" y="14227"/>
                      <a:pt x="3770" y="14226"/>
                      <a:pt x="3794" y="14225"/>
                    </a:cubicBezTo>
                    <a:cubicBezTo>
                      <a:pt x="4165" y="14207"/>
                      <a:pt x="4609" y="14062"/>
                      <a:pt x="4754" y="13673"/>
                    </a:cubicBezTo>
                    <a:cubicBezTo>
                      <a:pt x="4891" y="13213"/>
                      <a:pt x="4496" y="12674"/>
                      <a:pt x="4197" y="12293"/>
                    </a:cubicBezTo>
                    <a:lnTo>
                      <a:pt x="4197" y="12293"/>
                    </a:lnTo>
                    <a:cubicBezTo>
                      <a:pt x="4478" y="12677"/>
                      <a:pt x="4843" y="13222"/>
                      <a:pt x="4699" y="13655"/>
                    </a:cubicBezTo>
                    <a:cubicBezTo>
                      <a:pt x="4555" y="14007"/>
                      <a:pt x="4160" y="14142"/>
                      <a:pt x="3791" y="14142"/>
                    </a:cubicBezTo>
                    <a:cubicBezTo>
                      <a:pt x="3695" y="14142"/>
                      <a:pt x="3601" y="14133"/>
                      <a:pt x="3513" y="14117"/>
                    </a:cubicBezTo>
                    <a:cubicBezTo>
                      <a:pt x="2988" y="14044"/>
                      <a:pt x="3006" y="13419"/>
                      <a:pt x="3079" y="13012"/>
                    </a:cubicBezTo>
                    <a:cubicBezTo>
                      <a:pt x="3115" y="12731"/>
                      <a:pt x="3196" y="12451"/>
                      <a:pt x="3214" y="12161"/>
                    </a:cubicBezTo>
                    <a:cubicBezTo>
                      <a:pt x="3232" y="11681"/>
                      <a:pt x="3069" y="11210"/>
                      <a:pt x="2907" y="10775"/>
                    </a:cubicBezTo>
                    <a:cubicBezTo>
                      <a:pt x="2626" y="10069"/>
                      <a:pt x="2318" y="9381"/>
                      <a:pt x="2110" y="8657"/>
                    </a:cubicBezTo>
                    <a:cubicBezTo>
                      <a:pt x="1901" y="7932"/>
                      <a:pt x="1811" y="7181"/>
                      <a:pt x="1784" y="6429"/>
                    </a:cubicBezTo>
                    <a:cubicBezTo>
                      <a:pt x="1702" y="4944"/>
                      <a:pt x="2001" y="3315"/>
                      <a:pt x="1259" y="1947"/>
                    </a:cubicBezTo>
                    <a:cubicBezTo>
                      <a:pt x="896" y="1277"/>
                      <a:pt x="525" y="625"/>
                      <a:pt x="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7"/>
              <p:cNvSpPr/>
              <p:nvPr/>
            </p:nvSpPr>
            <p:spPr>
              <a:xfrm>
                <a:off x="2033900" y="2511600"/>
                <a:ext cx="3580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0" y="269"/>
                      <a:pt x="769" y="2211"/>
                      <a:pt x="1215" y="2211"/>
                    </a:cubicBezTo>
                    <a:cubicBezTo>
                      <a:pt x="1266" y="2211"/>
                      <a:pt x="1315" y="2186"/>
                      <a:pt x="1359" y="2129"/>
                    </a:cubicBezTo>
                    <a:cubicBezTo>
                      <a:pt x="1431" y="1938"/>
                      <a:pt x="1331" y="1766"/>
                      <a:pt x="1277" y="1585"/>
                    </a:cubicBezTo>
                    <a:cubicBezTo>
                      <a:pt x="1150" y="1259"/>
                      <a:pt x="933" y="942"/>
                      <a:pt x="969" y="580"/>
                    </a:cubicBezTo>
                    <a:lnTo>
                      <a:pt x="969" y="580"/>
                    </a:lnTo>
                    <a:cubicBezTo>
                      <a:pt x="888" y="933"/>
                      <a:pt x="1096" y="1287"/>
                      <a:pt x="1214" y="1613"/>
                    </a:cubicBezTo>
                    <a:cubicBezTo>
                      <a:pt x="1259" y="1757"/>
                      <a:pt x="1350" y="1957"/>
                      <a:pt x="1286" y="2101"/>
                    </a:cubicBezTo>
                    <a:cubicBezTo>
                      <a:pt x="1263" y="2128"/>
                      <a:pt x="1238" y="2140"/>
                      <a:pt x="1209" y="2140"/>
                    </a:cubicBezTo>
                    <a:cubicBezTo>
                      <a:pt x="855" y="2140"/>
                      <a:pt x="109" y="23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7"/>
              <p:cNvSpPr/>
              <p:nvPr/>
            </p:nvSpPr>
            <p:spPr>
              <a:xfrm>
                <a:off x="2011500" y="2487400"/>
                <a:ext cx="459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677" extrusionOk="0">
                    <a:moveTo>
                      <a:pt x="1168" y="0"/>
                    </a:moveTo>
                    <a:cubicBezTo>
                      <a:pt x="1404" y="417"/>
                      <a:pt x="1838" y="1213"/>
                      <a:pt x="1231" y="1503"/>
                    </a:cubicBezTo>
                    <a:cubicBezTo>
                      <a:pt x="1119" y="1558"/>
                      <a:pt x="1005" y="1582"/>
                      <a:pt x="896" y="1582"/>
                    </a:cubicBezTo>
                    <a:cubicBezTo>
                      <a:pt x="445" y="1582"/>
                      <a:pt x="65" y="1159"/>
                      <a:pt x="72" y="670"/>
                    </a:cubicBezTo>
                    <a:lnTo>
                      <a:pt x="72" y="670"/>
                    </a:lnTo>
                    <a:cubicBezTo>
                      <a:pt x="0" y="1132"/>
                      <a:pt x="335" y="1630"/>
                      <a:pt x="815" y="1675"/>
                    </a:cubicBezTo>
                    <a:cubicBezTo>
                      <a:pt x="834" y="1676"/>
                      <a:pt x="853" y="1677"/>
                      <a:pt x="873" y="1677"/>
                    </a:cubicBezTo>
                    <a:cubicBezTo>
                      <a:pt x="1169" y="1677"/>
                      <a:pt x="1509" y="1547"/>
                      <a:pt x="1603" y="1250"/>
                    </a:cubicBezTo>
                    <a:cubicBezTo>
                      <a:pt x="1720" y="788"/>
                      <a:pt x="1440" y="344"/>
                      <a:pt x="11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2023100" y="2472425"/>
                <a:ext cx="364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822" extrusionOk="0">
                    <a:moveTo>
                      <a:pt x="97" y="1"/>
                    </a:moveTo>
                    <a:cubicBezTo>
                      <a:pt x="1" y="1"/>
                      <a:pt x="43" y="130"/>
                      <a:pt x="52" y="183"/>
                    </a:cubicBezTo>
                    <a:cubicBezTo>
                      <a:pt x="215" y="816"/>
                      <a:pt x="586" y="1414"/>
                      <a:pt x="1184" y="1713"/>
                    </a:cubicBezTo>
                    <a:cubicBezTo>
                      <a:pt x="1265" y="1758"/>
                      <a:pt x="1356" y="1812"/>
                      <a:pt x="1456" y="1821"/>
                    </a:cubicBezTo>
                    <a:cubicBezTo>
                      <a:pt x="1356" y="1803"/>
                      <a:pt x="1275" y="1749"/>
                      <a:pt x="1184" y="1695"/>
                    </a:cubicBezTo>
                    <a:cubicBezTo>
                      <a:pt x="604" y="1369"/>
                      <a:pt x="233" y="726"/>
                      <a:pt x="134" y="74"/>
                    </a:cubicBezTo>
                    <a:cubicBezTo>
                      <a:pt x="134" y="89"/>
                      <a:pt x="110" y="103"/>
                      <a:pt x="91" y="103"/>
                    </a:cubicBezTo>
                    <a:cubicBezTo>
                      <a:pt x="87" y="103"/>
                      <a:pt x="83" y="103"/>
                      <a:pt x="79" y="101"/>
                    </a:cubicBezTo>
                    <a:lnTo>
                      <a:pt x="61" y="101"/>
                    </a:lnTo>
                    <a:cubicBezTo>
                      <a:pt x="57" y="92"/>
                      <a:pt x="57" y="90"/>
                      <a:pt x="58" y="90"/>
                    </a:cubicBezTo>
                    <a:cubicBezTo>
                      <a:pt x="59" y="90"/>
                      <a:pt x="61" y="92"/>
                      <a:pt x="61" y="92"/>
                    </a:cubicBezTo>
                    <a:lnTo>
                      <a:pt x="152" y="47"/>
                    </a:lnTo>
                    <a:cubicBezTo>
                      <a:pt x="143" y="38"/>
                      <a:pt x="134" y="10"/>
                      <a:pt x="106" y="1"/>
                    </a:cubicBezTo>
                    <a:cubicBezTo>
                      <a:pt x="103" y="1"/>
                      <a:pt x="100" y="1"/>
                      <a:pt x="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7"/>
              <p:cNvSpPr/>
              <p:nvPr/>
            </p:nvSpPr>
            <p:spPr>
              <a:xfrm>
                <a:off x="2028250" y="2530400"/>
                <a:ext cx="246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595" extrusionOk="0">
                    <a:moveTo>
                      <a:pt x="290" y="0"/>
                    </a:moveTo>
                    <a:cubicBezTo>
                      <a:pt x="291" y="2"/>
                      <a:pt x="291" y="3"/>
                      <a:pt x="292" y="4"/>
                    </a:cubicBezTo>
                    <a:lnTo>
                      <a:pt x="292" y="4"/>
                    </a:lnTo>
                    <a:lnTo>
                      <a:pt x="299" y="0"/>
                    </a:lnTo>
                    <a:close/>
                    <a:moveTo>
                      <a:pt x="292" y="4"/>
                    </a:moveTo>
                    <a:lnTo>
                      <a:pt x="208" y="55"/>
                    </a:lnTo>
                    <a:cubicBezTo>
                      <a:pt x="317" y="236"/>
                      <a:pt x="426" y="417"/>
                      <a:pt x="516" y="616"/>
                    </a:cubicBezTo>
                    <a:cubicBezTo>
                      <a:pt x="660" y="895"/>
                      <a:pt x="898" y="1559"/>
                      <a:pt x="444" y="1559"/>
                    </a:cubicBezTo>
                    <a:cubicBezTo>
                      <a:pt x="412" y="1559"/>
                      <a:pt x="375" y="1556"/>
                      <a:pt x="335" y="1549"/>
                    </a:cubicBezTo>
                    <a:cubicBezTo>
                      <a:pt x="136" y="1458"/>
                      <a:pt x="54" y="1223"/>
                      <a:pt x="0" y="1023"/>
                    </a:cubicBezTo>
                    <a:lnTo>
                      <a:pt x="0" y="1023"/>
                    </a:lnTo>
                    <a:cubicBezTo>
                      <a:pt x="18" y="1132"/>
                      <a:pt x="54" y="1241"/>
                      <a:pt x="100" y="1331"/>
                    </a:cubicBezTo>
                    <a:cubicBezTo>
                      <a:pt x="163" y="1489"/>
                      <a:pt x="301" y="1594"/>
                      <a:pt x="452" y="1594"/>
                    </a:cubicBezTo>
                    <a:cubicBezTo>
                      <a:pt x="518" y="1594"/>
                      <a:pt x="586" y="1574"/>
                      <a:pt x="652" y="1531"/>
                    </a:cubicBezTo>
                    <a:cubicBezTo>
                      <a:pt x="986" y="1215"/>
                      <a:pt x="475" y="334"/>
                      <a:pt x="292" y="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7"/>
              <p:cNvSpPr/>
              <p:nvPr/>
            </p:nvSpPr>
            <p:spPr>
              <a:xfrm>
                <a:off x="1884050" y="2202175"/>
                <a:ext cx="2130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50" extrusionOk="0">
                    <a:moveTo>
                      <a:pt x="19" y="0"/>
                    </a:moveTo>
                    <a:lnTo>
                      <a:pt x="0" y="19"/>
                    </a:lnTo>
                    <a:cubicBezTo>
                      <a:pt x="272" y="281"/>
                      <a:pt x="842" y="861"/>
                      <a:pt x="553" y="1250"/>
                    </a:cubicBezTo>
                    <a:cubicBezTo>
                      <a:pt x="852" y="861"/>
                      <a:pt x="281" y="272"/>
                      <a:pt x="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1871825" y="2188150"/>
                <a:ext cx="208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848" extrusionOk="0">
                    <a:moveTo>
                      <a:pt x="200" y="0"/>
                    </a:moveTo>
                    <a:cubicBezTo>
                      <a:pt x="127" y="199"/>
                      <a:pt x="46" y="435"/>
                      <a:pt x="100" y="652"/>
                    </a:cubicBezTo>
                    <a:cubicBezTo>
                      <a:pt x="118" y="697"/>
                      <a:pt x="154" y="733"/>
                      <a:pt x="182" y="761"/>
                    </a:cubicBezTo>
                    <a:cubicBezTo>
                      <a:pt x="308" y="860"/>
                      <a:pt x="489" y="987"/>
                      <a:pt x="589" y="1105"/>
                    </a:cubicBezTo>
                    <a:cubicBezTo>
                      <a:pt x="761" y="1304"/>
                      <a:pt x="824" y="1594"/>
                      <a:pt x="824" y="1847"/>
                    </a:cubicBezTo>
                    <a:cubicBezTo>
                      <a:pt x="833" y="1494"/>
                      <a:pt x="698" y="1123"/>
                      <a:pt x="399" y="915"/>
                    </a:cubicBezTo>
                    <a:lnTo>
                      <a:pt x="200" y="752"/>
                    </a:lnTo>
                    <a:cubicBezTo>
                      <a:pt x="0" y="570"/>
                      <a:pt x="154" y="217"/>
                      <a:pt x="218" y="9"/>
                    </a:cubicBez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7"/>
              <p:cNvSpPr/>
              <p:nvPr/>
            </p:nvSpPr>
            <p:spPr>
              <a:xfrm>
                <a:off x="1833800" y="2176150"/>
                <a:ext cx="109350" cy="837775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33511" extrusionOk="0">
                    <a:moveTo>
                      <a:pt x="489" y="0"/>
                    </a:moveTo>
                    <a:lnTo>
                      <a:pt x="0" y="9"/>
                    </a:lnTo>
                    <a:cubicBezTo>
                      <a:pt x="55" y="3450"/>
                      <a:pt x="100" y="6918"/>
                      <a:pt x="163" y="10358"/>
                    </a:cubicBezTo>
                    <a:cubicBezTo>
                      <a:pt x="163" y="11409"/>
                      <a:pt x="480" y="12522"/>
                      <a:pt x="1259" y="13256"/>
                    </a:cubicBezTo>
                    <a:lnTo>
                      <a:pt x="1449" y="13446"/>
                    </a:lnTo>
                    <a:cubicBezTo>
                      <a:pt x="2128" y="14025"/>
                      <a:pt x="2047" y="14994"/>
                      <a:pt x="1983" y="15809"/>
                    </a:cubicBezTo>
                    <a:cubicBezTo>
                      <a:pt x="1730" y="17629"/>
                      <a:pt x="1721" y="19458"/>
                      <a:pt x="1802" y="21287"/>
                    </a:cubicBezTo>
                    <a:cubicBezTo>
                      <a:pt x="1875" y="22202"/>
                      <a:pt x="1884" y="23143"/>
                      <a:pt x="2182" y="24040"/>
                    </a:cubicBezTo>
                    <a:cubicBezTo>
                      <a:pt x="2246" y="24212"/>
                      <a:pt x="2327" y="24357"/>
                      <a:pt x="2373" y="24529"/>
                    </a:cubicBezTo>
                    <a:cubicBezTo>
                      <a:pt x="2590" y="25208"/>
                      <a:pt x="2653" y="25923"/>
                      <a:pt x="2644" y="26629"/>
                    </a:cubicBezTo>
                    <a:cubicBezTo>
                      <a:pt x="2653" y="27553"/>
                      <a:pt x="2436" y="28422"/>
                      <a:pt x="2327" y="29327"/>
                    </a:cubicBezTo>
                    <a:cubicBezTo>
                      <a:pt x="2300" y="29880"/>
                      <a:pt x="2327" y="30432"/>
                      <a:pt x="2418" y="30975"/>
                    </a:cubicBezTo>
                    <a:cubicBezTo>
                      <a:pt x="2490" y="31338"/>
                      <a:pt x="2572" y="31718"/>
                      <a:pt x="2780" y="32026"/>
                    </a:cubicBezTo>
                    <a:cubicBezTo>
                      <a:pt x="2997" y="32334"/>
                      <a:pt x="3242" y="32605"/>
                      <a:pt x="3504" y="32859"/>
                    </a:cubicBezTo>
                    <a:cubicBezTo>
                      <a:pt x="3767" y="33103"/>
                      <a:pt x="4030" y="33384"/>
                      <a:pt x="4374" y="33511"/>
                    </a:cubicBezTo>
                    <a:cubicBezTo>
                      <a:pt x="4048" y="33357"/>
                      <a:pt x="3803" y="33067"/>
                      <a:pt x="3550" y="32813"/>
                    </a:cubicBezTo>
                    <a:cubicBezTo>
                      <a:pt x="3314" y="32542"/>
                      <a:pt x="3079" y="32261"/>
                      <a:pt x="2889" y="31962"/>
                    </a:cubicBezTo>
                    <a:cubicBezTo>
                      <a:pt x="2708" y="31664"/>
                      <a:pt x="2644" y="31301"/>
                      <a:pt x="2590" y="30948"/>
                    </a:cubicBezTo>
                    <a:cubicBezTo>
                      <a:pt x="2517" y="30333"/>
                      <a:pt x="2508" y="29699"/>
                      <a:pt x="2599" y="29083"/>
                    </a:cubicBezTo>
                    <a:cubicBezTo>
                      <a:pt x="2762" y="28277"/>
                      <a:pt x="2925" y="27462"/>
                      <a:pt x="2943" y="26638"/>
                    </a:cubicBezTo>
                    <a:cubicBezTo>
                      <a:pt x="2970" y="25896"/>
                      <a:pt x="2925" y="25144"/>
                      <a:pt x="2689" y="24429"/>
                    </a:cubicBezTo>
                    <a:cubicBezTo>
                      <a:pt x="2644" y="24248"/>
                      <a:pt x="2563" y="24067"/>
                      <a:pt x="2499" y="23904"/>
                    </a:cubicBezTo>
                    <a:cubicBezTo>
                      <a:pt x="2237" y="23062"/>
                      <a:pt x="2237" y="22147"/>
                      <a:pt x="2182" y="21269"/>
                    </a:cubicBezTo>
                    <a:cubicBezTo>
                      <a:pt x="2110" y="19458"/>
                      <a:pt x="2146" y="17647"/>
                      <a:pt x="2418" y="15854"/>
                    </a:cubicBezTo>
                    <a:cubicBezTo>
                      <a:pt x="2517" y="14931"/>
                      <a:pt x="2545" y="13790"/>
                      <a:pt x="1775" y="13120"/>
                    </a:cubicBezTo>
                    <a:lnTo>
                      <a:pt x="1576" y="12930"/>
                    </a:lnTo>
                    <a:cubicBezTo>
                      <a:pt x="1268" y="12658"/>
                      <a:pt x="1060" y="12260"/>
                      <a:pt x="906" y="11871"/>
                    </a:cubicBezTo>
                    <a:cubicBezTo>
                      <a:pt x="716" y="11391"/>
                      <a:pt x="634" y="10875"/>
                      <a:pt x="643" y="10358"/>
                    </a:cubicBezTo>
                    <a:cubicBezTo>
                      <a:pt x="607" y="6909"/>
                      <a:pt x="544" y="3441"/>
                      <a:pt x="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7"/>
              <p:cNvSpPr/>
              <p:nvPr/>
            </p:nvSpPr>
            <p:spPr>
              <a:xfrm>
                <a:off x="1838550" y="2244950"/>
                <a:ext cx="306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25" extrusionOk="0">
                    <a:moveTo>
                      <a:pt x="209" y="1"/>
                    </a:moveTo>
                    <a:lnTo>
                      <a:pt x="0" y="46"/>
                    </a:lnTo>
                    <a:cubicBezTo>
                      <a:pt x="59" y="295"/>
                      <a:pt x="223" y="643"/>
                      <a:pt x="516" y="643"/>
                    </a:cubicBezTo>
                    <a:cubicBezTo>
                      <a:pt x="542" y="643"/>
                      <a:pt x="570" y="641"/>
                      <a:pt x="598" y="635"/>
                    </a:cubicBezTo>
                    <a:cubicBezTo>
                      <a:pt x="707" y="590"/>
                      <a:pt x="832" y="548"/>
                      <a:pt x="935" y="548"/>
                    </a:cubicBezTo>
                    <a:cubicBezTo>
                      <a:pt x="1065" y="548"/>
                      <a:pt x="1160" y="614"/>
                      <a:pt x="1150" y="825"/>
                    </a:cubicBezTo>
                    <a:cubicBezTo>
                      <a:pt x="1224" y="552"/>
                      <a:pt x="1033" y="447"/>
                      <a:pt x="813" y="447"/>
                    </a:cubicBezTo>
                    <a:cubicBezTo>
                      <a:pt x="763" y="447"/>
                      <a:pt x="712" y="452"/>
                      <a:pt x="661" y="462"/>
                    </a:cubicBezTo>
                    <a:lnTo>
                      <a:pt x="571" y="481"/>
                    </a:lnTo>
                    <a:cubicBezTo>
                      <a:pt x="559" y="482"/>
                      <a:pt x="547" y="483"/>
                      <a:pt x="535" y="483"/>
                    </a:cubicBezTo>
                    <a:cubicBezTo>
                      <a:pt x="326" y="483"/>
                      <a:pt x="243" y="181"/>
                      <a:pt x="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1849200" y="2258300"/>
                <a:ext cx="232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178" extrusionOk="0">
                    <a:moveTo>
                      <a:pt x="27" y="1"/>
                    </a:moveTo>
                    <a:lnTo>
                      <a:pt x="0" y="101"/>
                    </a:lnTo>
                    <a:cubicBezTo>
                      <a:pt x="272" y="164"/>
                      <a:pt x="589" y="263"/>
                      <a:pt x="752" y="499"/>
                    </a:cubicBezTo>
                    <a:cubicBezTo>
                      <a:pt x="930" y="791"/>
                      <a:pt x="681" y="1157"/>
                      <a:pt x="386" y="1157"/>
                    </a:cubicBezTo>
                    <a:cubicBezTo>
                      <a:pt x="306" y="1157"/>
                      <a:pt x="224" y="1131"/>
                      <a:pt x="145" y="1069"/>
                    </a:cubicBezTo>
                    <a:cubicBezTo>
                      <a:pt x="72" y="1006"/>
                      <a:pt x="18" y="916"/>
                      <a:pt x="0" y="816"/>
                    </a:cubicBezTo>
                    <a:lnTo>
                      <a:pt x="0" y="816"/>
                    </a:lnTo>
                    <a:cubicBezTo>
                      <a:pt x="18" y="916"/>
                      <a:pt x="63" y="1006"/>
                      <a:pt x="145" y="1078"/>
                    </a:cubicBezTo>
                    <a:cubicBezTo>
                      <a:pt x="227" y="1147"/>
                      <a:pt x="317" y="1177"/>
                      <a:pt x="404" y="1177"/>
                    </a:cubicBezTo>
                    <a:cubicBezTo>
                      <a:pt x="660" y="1177"/>
                      <a:pt x="894" y="917"/>
                      <a:pt x="860" y="626"/>
                    </a:cubicBezTo>
                    <a:cubicBezTo>
                      <a:pt x="779" y="245"/>
                      <a:pt x="353" y="10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7"/>
              <p:cNvSpPr/>
              <p:nvPr/>
            </p:nvSpPr>
            <p:spPr>
              <a:xfrm>
                <a:off x="1853950" y="2237950"/>
                <a:ext cx="170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852" extrusionOk="0">
                    <a:moveTo>
                      <a:pt x="190" y="0"/>
                    </a:moveTo>
                    <a:cubicBezTo>
                      <a:pt x="679" y="254"/>
                      <a:pt x="453" y="661"/>
                      <a:pt x="0" y="752"/>
                    </a:cubicBezTo>
                    <a:lnTo>
                      <a:pt x="27" y="851"/>
                    </a:lnTo>
                    <a:cubicBezTo>
                      <a:pt x="308" y="779"/>
                      <a:pt x="679" y="462"/>
                      <a:pt x="435" y="172"/>
                    </a:cubicBezTo>
                    <a:cubicBezTo>
                      <a:pt x="362" y="91"/>
                      <a:pt x="281" y="45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7"/>
              <p:cNvSpPr/>
              <p:nvPr/>
            </p:nvSpPr>
            <p:spPr>
              <a:xfrm>
                <a:off x="1861650" y="2263525"/>
                <a:ext cx="226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72" extrusionOk="0">
                    <a:moveTo>
                      <a:pt x="27" y="0"/>
                    </a:moveTo>
                    <a:lnTo>
                      <a:pt x="0" y="45"/>
                    </a:lnTo>
                    <a:cubicBezTo>
                      <a:pt x="100" y="100"/>
                      <a:pt x="199" y="154"/>
                      <a:pt x="272" y="236"/>
                    </a:cubicBezTo>
                    <a:cubicBezTo>
                      <a:pt x="389" y="362"/>
                      <a:pt x="407" y="580"/>
                      <a:pt x="570" y="652"/>
                    </a:cubicBezTo>
                    <a:cubicBezTo>
                      <a:pt x="601" y="665"/>
                      <a:pt x="635" y="671"/>
                      <a:pt x="668" y="671"/>
                    </a:cubicBezTo>
                    <a:cubicBezTo>
                      <a:pt x="754" y="671"/>
                      <a:pt x="839" y="630"/>
                      <a:pt x="878" y="552"/>
                    </a:cubicBezTo>
                    <a:cubicBezTo>
                      <a:pt x="905" y="498"/>
                      <a:pt x="905" y="435"/>
                      <a:pt x="878" y="380"/>
                    </a:cubicBezTo>
                    <a:lnTo>
                      <a:pt x="878" y="380"/>
                    </a:lnTo>
                    <a:cubicBezTo>
                      <a:pt x="896" y="435"/>
                      <a:pt x="905" y="498"/>
                      <a:pt x="878" y="543"/>
                    </a:cubicBezTo>
                    <a:cubicBezTo>
                      <a:pt x="836" y="615"/>
                      <a:pt x="759" y="649"/>
                      <a:pt x="682" y="649"/>
                    </a:cubicBezTo>
                    <a:cubicBezTo>
                      <a:pt x="593" y="649"/>
                      <a:pt x="505" y="604"/>
                      <a:pt x="471" y="516"/>
                    </a:cubicBezTo>
                    <a:cubicBezTo>
                      <a:pt x="417" y="417"/>
                      <a:pt x="380" y="308"/>
                      <a:pt x="308" y="208"/>
                    </a:cubicBezTo>
                    <a:cubicBezTo>
                      <a:pt x="226" y="118"/>
                      <a:pt x="127" y="64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1859375" y="2249750"/>
                <a:ext cx="321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63" extrusionOk="0">
                    <a:moveTo>
                      <a:pt x="773" y="1"/>
                    </a:moveTo>
                    <a:cubicBezTo>
                      <a:pt x="505" y="1"/>
                      <a:pt x="241" y="131"/>
                      <a:pt x="0" y="225"/>
                    </a:cubicBezTo>
                    <a:lnTo>
                      <a:pt x="46" y="316"/>
                    </a:lnTo>
                    <a:cubicBezTo>
                      <a:pt x="290" y="198"/>
                      <a:pt x="544" y="80"/>
                      <a:pt x="824" y="62"/>
                    </a:cubicBezTo>
                    <a:cubicBezTo>
                      <a:pt x="833" y="61"/>
                      <a:pt x="842" y="61"/>
                      <a:pt x="851" y="61"/>
                    </a:cubicBezTo>
                    <a:cubicBezTo>
                      <a:pt x="1116" y="61"/>
                      <a:pt x="1278" y="448"/>
                      <a:pt x="1033" y="605"/>
                    </a:cubicBezTo>
                    <a:cubicBezTo>
                      <a:pt x="973" y="633"/>
                      <a:pt x="915" y="647"/>
                      <a:pt x="864" y="647"/>
                    </a:cubicBezTo>
                    <a:cubicBezTo>
                      <a:pt x="742" y="647"/>
                      <a:pt x="655" y="569"/>
                      <a:pt x="661" y="397"/>
                    </a:cubicBezTo>
                    <a:lnTo>
                      <a:pt x="661" y="397"/>
                    </a:lnTo>
                    <a:cubicBezTo>
                      <a:pt x="642" y="579"/>
                      <a:pt x="738" y="663"/>
                      <a:pt x="871" y="663"/>
                    </a:cubicBezTo>
                    <a:cubicBezTo>
                      <a:pt x="924" y="663"/>
                      <a:pt x="982" y="649"/>
                      <a:pt x="1042" y="624"/>
                    </a:cubicBezTo>
                    <a:cubicBezTo>
                      <a:pt x="1286" y="497"/>
                      <a:pt x="1214" y="117"/>
                      <a:pt x="969" y="26"/>
                    </a:cubicBezTo>
                    <a:cubicBezTo>
                      <a:pt x="904" y="8"/>
                      <a:pt x="838" y="1"/>
                      <a:pt x="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7"/>
              <p:cNvSpPr/>
              <p:nvPr/>
            </p:nvSpPr>
            <p:spPr>
              <a:xfrm>
                <a:off x="1883375" y="2247675"/>
                <a:ext cx="108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8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73" y="14"/>
                      <a:pt x="384" y="29"/>
                      <a:pt x="393" y="44"/>
                    </a:cubicBezTo>
                    <a:lnTo>
                      <a:pt x="393" y="44"/>
                    </a:lnTo>
                    <a:cubicBezTo>
                      <a:pt x="385" y="28"/>
                      <a:pt x="375" y="13"/>
                      <a:pt x="362" y="0"/>
                    </a:cubicBezTo>
                    <a:close/>
                    <a:moveTo>
                      <a:pt x="393" y="44"/>
                    </a:moveTo>
                    <a:cubicBezTo>
                      <a:pt x="432" y="127"/>
                      <a:pt x="415" y="249"/>
                      <a:pt x="317" y="272"/>
                    </a:cubicBezTo>
                    <a:cubicBezTo>
                      <a:pt x="208" y="272"/>
                      <a:pt x="118" y="191"/>
                      <a:pt x="36" y="118"/>
                    </a:cubicBezTo>
                    <a:lnTo>
                      <a:pt x="0" y="154"/>
                    </a:lnTo>
                    <a:cubicBezTo>
                      <a:pt x="46" y="200"/>
                      <a:pt x="100" y="227"/>
                      <a:pt x="145" y="254"/>
                    </a:cubicBezTo>
                    <a:cubicBezTo>
                      <a:pt x="190" y="281"/>
                      <a:pt x="239" y="297"/>
                      <a:pt x="283" y="297"/>
                    </a:cubicBezTo>
                    <a:cubicBezTo>
                      <a:pt x="355" y="297"/>
                      <a:pt x="415" y="255"/>
                      <a:pt x="426" y="154"/>
                    </a:cubicBezTo>
                    <a:cubicBezTo>
                      <a:pt x="426" y="117"/>
                      <a:pt x="413" y="79"/>
                      <a:pt x="393" y="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7"/>
              <p:cNvSpPr/>
              <p:nvPr/>
            </p:nvSpPr>
            <p:spPr>
              <a:xfrm>
                <a:off x="1796675" y="2211750"/>
                <a:ext cx="453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130" extrusionOk="0">
                    <a:moveTo>
                      <a:pt x="998" y="1"/>
                    </a:moveTo>
                    <a:cubicBezTo>
                      <a:pt x="766" y="1"/>
                      <a:pt x="517" y="156"/>
                      <a:pt x="263" y="405"/>
                    </a:cubicBezTo>
                    <a:cubicBezTo>
                      <a:pt x="191" y="459"/>
                      <a:pt x="100" y="505"/>
                      <a:pt x="0" y="541"/>
                    </a:cubicBezTo>
                    <a:cubicBezTo>
                      <a:pt x="34" y="548"/>
                      <a:pt x="67" y="552"/>
                      <a:pt x="101" y="552"/>
                    </a:cubicBezTo>
                    <a:cubicBezTo>
                      <a:pt x="279" y="552"/>
                      <a:pt x="460" y="460"/>
                      <a:pt x="589" y="369"/>
                    </a:cubicBezTo>
                    <a:cubicBezTo>
                      <a:pt x="724" y="270"/>
                      <a:pt x="840" y="228"/>
                      <a:pt x="941" y="228"/>
                    </a:cubicBezTo>
                    <a:cubicBezTo>
                      <a:pt x="1301" y="228"/>
                      <a:pt x="1471" y="762"/>
                      <a:pt x="1612" y="1130"/>
                    </a:cubicBezTo>
                    <a:lnTo>
                      <a:pt x="1811" y="1084"/>
                    </a:lnTo>
                    <a:cubicBezTo>
                      <a:pt x="1775" y="876"/>
                      <a:pt x="1712" y="677"/>
                      <a:pt x="1612" y="487"/>
                    </a:cubicBezTo>
                    <a:cubicBezTo>
                      <a:pt x="1430" y="145"/>
                      <a:pt x="1222" y="1"/>
                      <a:pt x="9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1840125" y="2330750"/>
                <a:ext cx="72700" cy="9237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695" extrusionOk="0">
                    <a:moveTo>
                      <a:pt x="2880" y="0"/>
                    </a:moveTo>
                    <a:lnTo>
                      <a:pt x="2880" y="0"/>
                    </a:lnTo>
                    <a:cubicBezTo>
                      <a:pt x="2862" y="100"/>
                      <a:pt x="2808" y="181"/>
                      <a:pt x="2744" y="254"/>
                    </a:cubicBezTo>
                    <a:cubicBezTo>
                      <a:pt x="2536" y="471"/>
                      <a:pt x="2283" y="607"/>
                      <a:pt x="2029" y="770"/>
                    </a:cubicBezTo>
                    <a:cubicBezTo>
                      <a:pt x="1785" y="915"/>
                      <a:pt x="1359" y="1159"/>
                      <a:pt x="1133" y="1331"/>
                    </a:cubicBezTo>
                    <a:cubicBezTo>
                      <a:pt x="743" y="1612"/>
                      <a:pt x="526" y="2065"/>
                      <a:pt x="345" y="2481"/>
                    </a:cubicBezTo>
                    <a:cubicBezTo>
                      <a:pt x="192" y="2859"/>
                      <a:pt x="84" y="3245"/>
                      <a:pt x="3" y="3650"/>
                    </a:cubicBezTo>
                    <a:lnTo>
                      <a:pt x="3" y="3650"/>
                    </a:lnTo>
                    <a:lnTo>
                      <a:pt x="1" y="3649"/>
                    </a:lnTo>
                    <a:lnTo>
                      <a:pt x="1" y="3658"/>
                    </a:lnTo>
                    <a:cubicBezTo>
                      <a:pt x="1" y="3655"/>
                      <a:pt x="2" y="3653"/>
                      <a:pt x="3" y="3650"/>
                    </a:cubicBezTo>
                    <a:lnTo>
                      <a:pt x="3" y="3650"/>
                    </a:lnTo>
                    <a:lnTo>
                      <a:pt x="209" y="3695"/>
                    </a:lnTo>
                    <a:cubicBezTo>
                      <a:pt x="309" y="3323"/>
                      <a:pt x="435" y="2943"/>
                      <a:pt x="580" y="2581"/>
                    </a:cubicBezTo>
                    <a:cubicBezTo>
                      <a:pt x="743" y="2192"/>
                      <a:pt x="933" y="1784"/>
                      <a:pt x="1268" y="1512"/>
                    </a:cubicBezTo>
                    <a:cubicBezTo>
                      <a:pt x="1712" y="1177"/>
                      <a:pt x="2210" y="933"/>
                      <a:pt x="2609" y="544"/>
                    </a:cubicBezTo>
                    <a:cubicBezTo>
                      <a:pt x="2744" y="399"/>
                      <a:pt x="2907" y="218"/>
                      <a:pt x="2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7"/>
              <p:cNvSpPr/>
              <p:nvPr/>
            </p:nvSpPr>
            <p:spPr>
              <a:xfrm>
                <a:off x="1858250" y="2310150"/>
                <a:ext cx="3850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690" extrusionOk="0">
                    <a:moveTo>
                      <a:pt x="1440" y="0"/>
                    </a:moveTo>
                    <a:lnTo>
                      <a:pt x="1440" y="0"/>
                    </a:lnTo>
                    <a:cubicBezTo>
                      <a:pt x="1476" y="254"/>
                      <a:pt x="1494" y="526"/>
                      <a:pt x="1440" y="770"/>
                    </a:cubicBezTo>
                    <a:cubicBezTo>
                      <a:pt x="1413" y="897"/>
                      <a:pt x="1358" y="978"/>
                      <a:pt x="1241" y="1060"/>
                    </a:cubicBezTo>
                    <a:cubicBezTo>
                      <a:pt x="743" y="1494"/>
                      <a:pt x="380" y="2047"/>
                      <a:pt x="0" y="2581"/>
                    </a:cubicBezTo>
                    <a:lnTo>
                      <a:pt x="181" y="2690"/>
                    </a:lnTo>
                    <a:cubicBezTo>
                      <a:pt x="308" y="2472"/>
                      <a:pt x="453" y="2255"/>
                      <a:pt x="589" y="2038"/>
                    </a:cubicBezTo>
                    <a:cubicBezTo>
                      <a:pt x="806" y="1721"/>
                      <a:pt x="1023" y="1395"/>
                      <a:pt x="1304" y="1132"/>
                    </a:cubicBezTo>
                    <a:cubicBezTo>
                      <a:pt x="1422" y="1051"/>
                      <a:pt x="1485" y="924"/>
                      <a:pt x="1503" y="779"/>
                    </a:cubicBezTo>
                    <a:cubicBezTo>
                      <a:pt x="1539" y="516"/>
                      <a:pt x="1494" y="254"/>
                      <a:pt x="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7"/>
              <p:cNvSpPr/>
              <p:nvPr/>
            </p:nvSpPr>
            <p:spPr>
              <a:xfrm>
                <a:off x="1890375" y="2229575"/>
                <a:ext cx="28325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4310" extrusionOk="0">
                    <a:moveTo>
                      <a:pt x="1133" y="0"/>
                    </a:moveTo>
                    <a:lnTo>
                      <a:pt x="1006" y="561"/>
                    </a:lnTo>
                    <a:lnTo>
                      <a:pt x="943" y="842"/>
                    </a:lnTo>
                    <a:cubicBezTo>
                      <a:pt x="852" y="1123"/>
                      <a:pt x="943" y="1412"/>
                      <a:pt x="961" y="1693"/>
                    </a:cubicBezTo>
                    <a:cubicBezTo>
                      <a:pt x="961" y="3088"/>
                      <a:pt x="906" y="3187"/>
                      <a:pt x="1" y="4237"/>
                    </a:cubicBezTo>
                    <a:lnTo>
                      <a:pt x="82" y="4310"/>
                    </a:lnTo>
                    <a:cubicBezTo>
                      <a:pt x="327" y="4011"/>
                      <a:pt x="562" y="3712"/>
                      <a:pt x="771" y="3386"/>
                    </a:cubicBezTo>
                    <a:cubicBezTo>
                      <a:pt x="1078" y="2888"/>
                      <a:pt x="988" y="2255"/>
                      <a:pt x="997" y="1693"/>
                    </a:cubicBezTo>
                    <a:cubicBezTo>
                      <a:pt x="979" y="1403"/>
                      <a:pt x="879" y="1123"/>
                      <a:pt x="961" y="842"/>
                    </a:cubicBezTo>
                    <a:lnTo>
                      <a:pt x="1015" y="561"/>
                    </a:lnTo>
                    <a:lnTo>
                      <a:pt x="11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7"/>
              <p:cNvSpPr/>
              <p:nvPr/>
            </p:nvSpPr>
            <p:spPr>
              <a:xfrm>
                <a:off x="1896500" y="2282875"/>
                <a:ext cx="163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889" extrusionOk="0">
                    <a:moveTo>
                      <a:pt x="305" y="0"/>
                    </a:moveTo>
                    <a:cubicBezTo>
                      <a:pt x="297" y="0"/>
                      <a:pt x="289" y="2"/>
                      <a:pt x="281" y="5"/>
                    </a:cubicBezTo>
                    <a:cubicBezTo>
                      <a:pt x="288" y="2"/>
                      <a:pt x="295" y="1"/>
                      <a:pt x="302" y="1"/>
                    </a:cubicBezTo>
                    <a:cubicBezTo>
                      <a:pt x="337" y="1"/>
                      <a:pt x="365" y="36"/>
                      <a:pt x="381" y="59"/>
                    </a:cubicBezTo>
                    <a:cubicBezTo>
                      <a:pt x="652" y="611"/>
                      <a:pt x="263" y="1354"/>
                      <a:pt x="0" y="1852"/>
                    </a:cubicBezTo>
                    <a:lnTo>
                      <a:pt x="64" y="1888"/>
                    </a:lnTo>
                    <a:cubicBezTo>
                      <a:pt x="145" y="1734"/>
                      <a:pt x="218" y="1580"/>
                      <a:pt x="281" y="1417"/>
                    </a:cubicBezTo>
                    <a:cubicBezTo>
                      <a:pt x="435" y="1001"/>
                      <a:pt x="625" y="485"/>
                      <a:pt x="390" y="59"/>
                    </a:cubicBezTo>
                    <a:cubicBezTo>
                      <a:pt x="368" y="30"/>
                      <a:pt x="339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7"/>
              <p:cNvSpPr/>
              <p:nvPr/>
            </p:nvSpPr>
            <p:spPr>
              <a:xfrm>
                <a:off x="1914150" y="2253100"/>
                <a:ext cx="1000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53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381" y="517"/>
                      <a:pt x="155" y="1024"/>
                      <a:pt x="1" y="1513"/>
                    </a:cubicBezTo>
                    <a:lnTo>
                      <a:pt x="55" y="1531"/>
                    </a:lnTo>
                    <a:cubicBezTo>
                      <a:pt x="182" y="1033"/>
                      <a:pt x="399" y="517"/>
                      <a:pt x="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7"/>
              <p:cNvSpPr/>
              <p:nvPr/>
            </p:nvSpPr>
            <p:spPr>
              <a:xfrm>
                <a:off x="1842850" y="2290450"/>
                <a:ext cx="3760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23" fill="none" extrusionOk="0">
                    <a:moveTo>
                      <a:pt x="55" y="3722"/>
                    </a:moveTo>
                    <a:cubicBezTo>
                      <a:pt x="55" y="3722"/>
                      <a:pt x="182" y="3269"/>
                      <a:pt x="806" y="2554"/>
                    </a:cubicBezTo>
                    <a:cubicBezTo>
                      <a:pt x="1504" y="1748"/>
                      <a:pt x="154" y="1802"/>
                      <a:pt x="0" y="1"/>
                    </a:cubicBezTo>
                  </a:path>
                </a:pathLst>
              </a:custGeom>
              <a:solidFill>
                <a:schemeClr val="dk2"/>
              </a:solidFill>
              <a:ln w="5200" cap="flat" cmpd="sng">
                <a:solidFill>
                  <a:schemeClr val="dk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7"/>
              <p:cNvSpPr/>
              <p:nvPr/>
            </p:nvSpPr>
            <p:spPr>
              <a:xfrm>
                <a:off x="1866175" y="2314450"/>
                <a:ext cx="233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1495" extrusionOk="0">
                    <a:moveTo>
                      <a:pt x="679" y="0"/>
                    </a:moveTo>
                    <a:lnTo>
                      <a:pt x="670" y="37"/>
                    </a:lnTo>
                    <a:cubicBezTo>
                      <a:pt x="896" y="109"/>
                      <a:pt x="878" y="426"/>
                      <a:pt x="797" y="607"/>
                    </a:cubicBezTo>
                    <a:cubicBezTo>
                      <a:pt x="761" y="670"/>
                      <a:pt x="715" y="734"/>
                      <a:pt x="652" y="761"/>
                    </a:cubicBezTo>
                    <a:cubicBezTo>
                      <a:pt x="371" y="915"/>
                      <a:pt x="172" y="1168"/>
                      <a:pt x="0" y="1440"/>
                    </a:cubicBezTo>
                    <a:lnTo>
                      <a:pt x="91" y="1494"/>
                    </a:lnTo>
                    <a:cubicBezTo>
                      <a:pt x="163" y="1359"/>
                      <a:pt x="254" y="1232"/>
                      <a:pt x="344" y="1114"/>
                    </a:cubicBezTo>
                    <a:cubicBezTo>
                      <a:pt x="444" y="1005"/>
                      <a:pt x="552" y="897"/>
                      <a:pt x="688" y="824"/>
                    </a:cubicBezTo>
                    <a:cubicBezTo>
                      <a:pt x="770" y="779"/>
                      <a:pt x="815" y="707"/>
                      <a:pt x="851" y="634"/>
                    </a:cubicBezTo>
                    <a:cubicBezTo>
                      <a:pt x="933" y="426"/>
                      <a:pt x="933" y="7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7"/>
              <p:cNvSpPr/>
              <p:nvPr/>
            </p:nvSpPr>
            <p:spPr>
              <a:xfrm>
                <a:off x="1869775" y="2323725"/>
                <a:ext cx="1272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879" extrusionOk="0">
                    <a:moveTo>
                      <a:pt x="254" y="1"/>
                    </a:moveTo>
                    <a:cubicBezTo>
                      <a:pt x="508" y="272"/>
                      <a:pt x="264" y="644"/>
                      <a:pt x="1" y="816"/>
                    </a:cubicBezTo>
                    <a:lnTo>
                      <a:pt x="55" y="879"/>
                    </a:lnTo>
                    <a:cubicBezTo>
                      <a:pt x="236" y="716"/>
                      <a:pt x="427" y="481"/>
                      <a:pt x="381" y="209"/>
                    </a:cubicBezTo>
                    <a:cubicBezTo>
                      <a:pt x="363" y="127"/>
                      <a:pt x="309" y="55"/>
                      <a:pt x="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7"/>
              <p:cNvSpPr/>
              <p:nvPr/>
            </p:nvSpPr>
            <p:spPr>
              <a:xfrm>
                <a:off x="1835600" y="2459075"/>
                <a:ext cx="108450" cy="1648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593" extrusionOk="0">
                    <a:moveTo>
                      <a:pt x="3627" y="189"/>
                    </a:moveTo>
                    <a:cubicBezTo>
                      <a:pt x="3676" y="189"/>
                      <a:pt x="3723" y="202"/>
                      <a:pt x="3767" y="228"/>
                    </a:cubicBezTo>
                    <a:cubicBezTo>
                      <a:pt x="4003" y="391"/>
                      <a:pt x="4075" y="744"/>
                      <a:pt x="4093" y="1024"/>
                    </a:cubicBezTo>
                    <a:cubicBezTo>
                      <a:pt x="4108" y="1400"/>
                      <a:pt x="3968" y="1825"/>
                      <a:pt x="3609" y="1825"/>
                    </a:cubicBezTo>
                    <a:cubicBezTo>
                      <a:pt x="3536" y="1825"/>
                      <a:pt x="3453" y="1807"/>
                      <a:pt x="3360" y="1767"/>
                    </a:cubicBezTo>
                    <a:cubicBezTo>
                      <a:pt x="3327" y="1757"/>
                      <a:pt x="3294" y="1747"/>
                      <a:pt x="3261" y="1738"/>
                    </a:cubicBezTo>
                    <a:lnTo>
                      <a:pt x="3261" y="1738"/>
                    </a:lnTo>
                    <a:cubicBezTo>
                      <a:pt x="3244" y="1499"/>
                      <a:pt x="3208" y="1262"/>
                      <a:pt x="3197" y="1061"/>
                    </a:cubicBezTo>
                    <a:cubicBezTo>
                      <a:pt x="3179" y="780"/>
                      <a:pt x="3170" y="436"/>
                      <a:pt x="3414" y="264"/>
                    </a:cubicBezTo>
                    <a:cubicBezTo>
                      <a:pt x="3484" y="215"/>
                      <a:pt x="3557" y="189"/>
                      <a:pt x="3627" y="189"/>
                    </a:cubicBezTo>
                    <a:close/>
                    <a:moveTo>
                      <a:pt x="3622" y="0"/>
                    </a:moveTo>
                    <a:cubicBezTo>
                      <a:pt x="3418" y="0"/>
                      <a:pt x="3208" y="128"/>
                      <a:pt x="3106" y="300"/>
                    </a:cubicBezTo>
                    <a:cubicBezTo>
                      <a:pt x="2889" y="689"/>
                      <a:pt x="2980" y="1169"/>
                      <a:pt x="2989" y="1559"/>
                    </a:cubicBezTo>
                    <a:cubicBezTo>
                      <a:pt x="2991" y="1596"/>
                      <a:pt x="2994" y="1633"/>
                      <a:pt x="2996" y="1670"/>
                    </a:cubicBezTo>
                    <a:lnTo>
                      <a:pt x="2996" y="1670"/>
                    </a:lnTo>
                    <a:cubicBezTo>
                      <a:pt x="2639" y="1588"/>
                      <a:pt x="2275" y="1538"/>
                      <a:pt x="1911" y="1477"/>
                    </a:cubicBezTo>
                    <a:cubicBezTo>
                      <a:pt x="1847" y="1466"/>
                      <a:pt x="1780" y="1461"/>
                      <a:pt x="1712" y="1461"/>
                    </a:cubicBezTo>
                    <a:cubicBezTo>
                      <a:pt x="1608" y="1461"/>
                      <a:pt x="1503" y="1473"/>
                      <a:pt x="1404" y="1495"/>
                    </a:cubicBezTo>
                    <a:cubicBezTo>
                      <a:pt x="508" y="1667"/>
                      <a:pt x="1" y="2745"/>
                      <a:pt x="526" y="3514"/>
                    </a:cubicBezTo>
                    <a:cubicBezTo>
                      <a:pt x="906" y="4121"/>
                      <a:pt x="1649" y="4184"/>
                      <a:pt x="2237" y="4465"/>
                    </a:cubicBezTo>
                    <a:cubicBezTo>
                      <a:pt x="3079" y="4818"/>
                      <a:pt x="4093" y="5552"/>
                      <a:pt x="3659" y="6593"/>
                    </a:cubicBezTo>
                    <a:cubicBezTo>
                      <a:pt x="4320" y="5162"/>
                      <a:pt x="2454" y="4338"/>
                      <a:pt x="1377" y="3985"/>
                    </a:cubicBezTo>
                    <a:cubicBezTo>
                      <a:pt x="399" y="3632"/>
                      <a:pt x="137" y="2455"/>
                      <a:pt x="1024" y="1830"/>
                    </a:cubicBezTo>
                    <a:cubicBezTo>
                      <a:pt x="1218" y="1698"/>
                      <a:pt x="1445" y="1630"/>
                      <a:pt x="1679" y="1630"/>
                    </a:cubicBezTo>
                    <a:cubicBezTo>
                      <a:pt x="1750" y="1630"/>
                      <a:pt x="1821" y="1636"/>
                      <a:pt x="1893" y="1649"/>
                    </a:cubicBezTo>
                    <a:cubicBezTo>
                      <a:pt x="2260" y="1706"/>
                      <a:pt x="2638" y="1757"/>
                      <a:pt x="3001" y="1841"/>
                    </a:cubicBezTo>
                    <a:lnTo>
                      <a:pt x="3001" y="1841"/>
                    </a:lnTo>
                    <a:cubicBezTo>
                      <a:pt x="3005" y="2301"/>
                      <a:pt x="2897" y="2666"/>
                      <a:pt x="2360" y="2666"/>
                    </a:cubicBezTo>
                    <a:cubicBezTo>
                      <a:pt x="2305" y="2666"/>
                      <a:pt x="2246" y="2662"/>
                      <a:pt x="2183" y="2654"/>
                    </a:cubicBezTo>
                    <a:lnTo>
                      <a:pt x="2174" y="2654"/>
                    </a:lnTo>
                    <a:lnTo>
                      <a:pt x="2156" y="3053"/>
                    </a:lnTo>
                    <a:cubicBezTo>
                      <a:pt x="2337" y="3043"/>
                      <a:pt x="2518" y="3034"/>
                      <a:pt x="2699" y="2971"/>
                    </a:cubicBezTo>
                    <a:cubicBezTo>
                      <a:pt x="3187" y="2795"/>
                      <a:pt x="3280" y="2364"/>
                      <a:pt x="3269" y="1910"/>
                    </a:cubicBezTo>
                    <a:lnTo>
                      <a:pt x="3269" y="1910"/>
                    </a:lnTo>
                    <a:cubicBezTo>
                      <a:pt x="3281" y="1914"/>
                      <a:pt x="3293" y="1917"/>
                      <a:pt x="3306" y="1921"/>
                    </a:cubicBezTo>
                    <a:cubicBezTo>
                      <a:pt x="3406" y="1964"/>
                      <a:pt x="3507" y="1985"/>
                      <a:pt x="3603" y="1985"/>
                    </a:cubicBezTo>
                    <a:cubicBezTo>
                      <a:pt x="3870" y="1985"/>
                      <a:pt x="4100" y="1824"/>
                      <a:pt x="4193" y="1531"/>
                    </a:cubicBezTo>
                    <a:cubicBezTo>
                      <a:pt x="4338" y="1061"/>
                      <a:pt x="4293" y="391"/>
                      <a:pt x="3867" y="74"/>
                    </a:cubicBezTo>
                    <a:cubicBezTo>
                      <a:pt x="3792" y="23"/>
                      <a:pt x="3708" y="0"/>
                      <a:pt x="36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>
                <a:off x="1893550" y="2551000"/>
                <a:ext cx="448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55" extrusionOk="0">
                    <a:moveTo>
                      <a:pt x="28" y="0"/>
                    </a:moveTo>
                    <a:lnTo>
                      <a:pt x="1" y="100"/>
                    </a:lnTo>
                    <a:cubicBezTo>
                      <a:pt x="1015" y="353"/>
                      <a:pt x="1748" y="1286"/>
                      <a:pt x="1640" y="2354"/>
                    </a:cubicBezTo>
                    <a:cubicBezTo>
                      <a:pt x="1793" y="1268"/>
                      <a:pt x="1060" y="29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>
                <a:off x="1892200" y="2519075"/>
                <a:ext cx="439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177" extrusionOk="0">
                    <a:moveTo>
                      <a:pt x="1621" y="1"/>
                    </a:moveTo>
                    <a:cubicBezTo>
                      <a:pt x="1694" y="209"/>
                      <a:pt x="1748" y="435"/>
                      <a:pt x="1703" y="653"/>
                    </a:cubicBezTo>
                    <a:cubicBezTo>
                      <a:pt x="1626" y="1010"/>
                      <a:pt x="1398" y="1125"/>
                      <a:pt x="1120" y="1125"/>
                    </a:cubicBezTo>
                    <a:cubicBezTo>
                      <a:pt x="771" y="1125"/>
                      <a:pt x="344" y="944"/>
                      <a:pt x="37" y="834"/>
                    </a:cubicBezTo>
                    <a:lnTo>
                      <a:pt x="0" y="924"/>
                    </a:lnTo>
                    <a:cubicBezTo>
                      <a:pt x="288" y="1020"/>
                      <a:pt x="710" y="1177"/>
                      <a:pt x="1067" y="1177"/>
                    </a:cubicBezTo>
                    <a:cubicBezTo>
                      <a:pt x="1383" y="1177"/>
                      <a:pt x="1648" y="1053"/>
                      <a:pt x="1721" y="653"/>
                    </a:cubicBezTo>
                    <a:cubicBezTo>
                      <a:pt x="1757" y="426"/>
                      <a:pt x="1703" y="209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>
                <a:off x="1913025" y="2546925"/>
                <a:ext cx="226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61" extrusionOk="0">
                    <a:moveTo>
                      <a:pt x="18" y="0"/>
                    </a:moveTo>
                    <a:lnTo>
                      <a:pt x="0" y="55"/>
                    </a:lnTo>
                    <a:cubicBezTo>
                      <a:pt x="363" y="218"/>
                      <a:pt x="806" y="444"/>
                      <a:pt x="906" y="860"/>
                    </a:cubicBezTo>
                    <a:cubicBezTo>
                      <a:pt x="815" y="435"/>
                      <a:pt x="390" y="19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>
                <a:off x="1895150" y="2575000"/>
                <a:ext cx="258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271" extrusionOk="0">
                    <a:moveTo>
                      <a:pt x="408" y="0"/>
                    </a:moveTo>
                    <a:lnTo>
                      <a:pt x="335" y="82"/>
                    </a:lnTo>
                    <a:cubicBezTo>
                      <a:pt x="471" y="208"/>
                      <a:pt x="607" y="362"/>
                      <a:pt x="706" y="525"/>
                    </a:cubicBezTo>
                    <a:cubicBezTo>
                      <a:pt x="797" y="679"/>
                      <a:pt x="896" y="869"/>
                      <a:pt x="806" y="1041"/>
                    </a:cubicBezTo>
                    <a:cubicBezTo>
                      <a:pt x="749" y="1155"/>
                      <a:pt x="621" y="1230"/>
                      <a:pt x="493" y="1230"/>
                    </a:cubicBezTo>
                    <a:cubicBezTo>
                      <a:pt x="438" y="1230"/>
                      <a:pt x="384" y="1216"/>
                      <a:pt x="335" y="1186"/>
                    </a:cubicBezTo>
                    <a:cubicBezTo>
                      <a:pt x="190" y="1123"/>
                      <a:pt x="9" y="860"/>
                      <a:pt x="145" y="715"/>
                    </a:cubicBezTo>
                    <a:lnTo>
                      <a:pt x="145" y="715"/>
                    </a:lnTo>
                    <a:cubicBezTo>
                      <a:pt x="0" y="860"/>
                      <a:pt x="163" y="1141"/>
                      <a:pt x="317" y="1213"/>
                    </a:cubicBezTo>
                    <a:cubicBezTo>
                      <a:pt x="377" y="1253"/>
                      <a:pt x="447" y="1271"/>
                      <a:pt x="517" y="1271"/>
                    </a:cubicBezTo>
                    <a:cubicBezTo>
                      <a:pt x="656" y="1271"/>
                      <a:pt x="797" y="1198"/>
                      <a:pt x="869" y="1078"/>
                    </a:cubicBezTo>
                    <a:cubicBezTo>
                      <a:pt x="1032" y="697"/>
                      <a:pt x="643" y="272"/>
                      <a:pt x="4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>
                <a:off x="1883375" y="2698575"/>
                <a:ext cx="57300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12143" extrusionOk="0">
                    <a:moveTo>
                      <a:pt x="190" y="1"/>
                    </a:moveTo>
                    <a:lnTo>
                      <a:pt x="0" y="91"/>
                    </a:lnTo>
                    <a:cubicBezTo>
                      <a:pt x="824" y="1739"/>
                      <a:pt x="1702" y="3523"/>
                      <a:pt x="1422" y="5415"/>
                    </a:cubicBezTo>
                    <a:cubicBezTo>
                      <a:pt x="1304" y="6212"/>
                      <a:pt x="1105" y="6991"/>
                      <a:pt x="915" y="7779"/>
                    </a:cubicBezTo>
                    <a:cubicBezTo>
                      <a:pt x="851" y="8050"/>
                      <a:pt x="661" y="8702"/>
                      <a:pt x="634" y="8974"/>
                    </a:cubicBezTo>
                    <a:cubicBezTo>
                      <a:pt x="616" y="9399"/>
                      <a:pt x="734" y="9816"/>
                      <a:pt x="869" y="10205"/>
                    </a:cubicBezTo>
                    <a:cubicBezTo>
                      <a:pt x="1105" y="10984"/>
                      <a:pt x="1558" y="11763"/>
                      <a:pt x="2291" y="12143"/>
                    </a:cubicBezTo>
                    <a:cubicBezTo>
                      <a:pt x="1630" y="11645"/>
                      <a:pt x="1277" y="10911"/>
                      <a:pt x="1060" y="10142"/>
                    </a:cubicBezTo>
                    <a:cubicBezTo>
                      <a:pt x="951" y="9771"/>
                      <a:pt x="833" y="9381"/>
                      <a:pt x="860" y="8992"/>
                    </a:cubicBezTo>
                    <a:cubicBezTo>
                      <a:pt x="888" y="8738"/>
                      <a:pt x="1087" y="8086"/>
                      <a:pt x="1150" y="7833"/>
                    </a:cubicBezTo>
                    <a:cubicBezTo>
                      <a:pt x="1349" y="7045"/>
                      <a:pt x="1558" y="6257"/>
                      <a:pt x="1666" y="5443"/>
                    </a:cubicBezTo>
                    <a:cubicBezTo>
                      <a:pt x="1956" y="3505"/>
                      <a:pt x="1060" y="1667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7"/>
              <p:cNvSpPr/>
              <p:nvPr/>
            </p:nvSpPr>
            <p:spPr>
              <a:xfrm>
                <a:off x="1872500" y="2718275"/>
                <a:ext cx="69525" cy="27392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0957" extrusionOk="0">
                    <a:moveTo>
                      <a:pt x="345" y="1"/>
                    </a:moveTo>
                    <a:lnTo>
                      <a:pt x="82" y="2916"/>
                    </a:lnTo>
                    <a:cubicBezTo>
                      <a:pt x="73" y="3070"/>
                      <a:pt x="10" y="3677"/>
                      <a:pt x="1" y="3831"/>
                    </a:cubicBezTo>
                    <a:cubicBezTo>
                      <a:pt x="10" y="4510"/>
                      <a:pt x="218" y="5180"/>
                      <a:pt x="345" y="5841"/>
                    </a:cubicBezTo>
                    <a:cubicBezTo>
                      <a:pt x="517" y="6619"/>
                      <a:pt x="643" y="7407"/>
                      <a:pt x="671" y="8213"/>
                    </a:cubicBezTo>
                    <a:cubicBezTo>
                      <a:pt x="689" y="8394"/>
                      <a:pt x="779" y="8575"/>
                      <a:pt x="870" y="8729"/>
                    </a:cubicBezTo>
                    <a:cubicBezTo>
                      <a:pt x="1123" y="9155"/>
                      <a:pt x="1431" y="9535"/>
                      <a:pt x="1748" y="9906"/>
                    </a:cubicBezTo>
                    <a:cubicBezTo>
                      <a:pt x="2074" y="10277"/>
                      <a:pt x="2409" y="10630"/>
                      <a:pt x="2780" y="10956"/>
                    </a:cubicBezTo>
                    <a:cubicBezTo>
                      <a:pt x="2463" y="10576"/>
                      <a:pt x="2165" y="10196"/>
                      <a:pt x="1875" y="9806"/>
                    </a:cubicBezTo>
                    <a:cubicBezTo>
                      <a:pt x="1576" y="9426"/>
                      <a:pt x="1286" y="9037"/>
                      <a:pt x="1051" y="8620"/>
                    </a:cubicBezTo>
                    <a:cubicBezTo>
                      <a:pt x="978" y="8485"/>
                      <a:pt x="906" y="8349"/>
                      <a:pt x="888" y="8204"/>
                    </a:cubicBezTo>
                    <a:cubicBezTo>
                      <a:pt x="879" y="7887"/>
                      <a:pt x="861" y="7561"/>
                      <a:pt x="825" y="7235"/>
                    </a:cubicBezTo>
                    <a:cubicBezTo>
                      <a:pt x="770" y="6746"/>
                      <a:pt x="689" y="6266"/>
                      <a:pt x="589" y="5786"/>
                    </a:cubicBezTo>
                    <a:cubicBezTo>
                      <a:pt x="471" y="5134"/>
                      <a:pt x="254" y="4501"/>
                      <a:pt x="245" y="3840"/>
                    </a:cubicBezTo>
                    <a:cubicBezTo>
                      <a:pt x="363" y="2572"/>
                      <a:pt x="462" y="1277"/>
                      <a:pt x="544" y="19"/>
                    </a:cubicBez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7"/>
              <p:cNvSpPr/>
              <p:nvPr/>
            </p:nvSpPr>
            <p:spPr>
              <a:xfrm>
                <a:off x="1877700" y="2761975"/>
                <a:ext cx="172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559" extrusionOk="0">
                    <a:moveTo>
                      <a:pt x="1" y="0"/>
                    </a:moveTo>
                    <a:cubicBezTo>
                      <a:pt x="19" y="299"/>
                      <a:pt x="37" y="607"/>
                      <a:pt x="64" y="905"/>
                    </a:cubicBezTo>
                    <a:cubicBezTo>
                      <a:pt x="100" y="1286"/>
                      <a:pt x="137" y="1675"/>
                      <a:pt x="254" y="2046"/>
                    </a:cubicBezTo>
                    <a:cubicBezTo>
                      <a:pt x="345" y="2255"/>
                      <a:pt x="472" y="2436"/>
                      <a:pt x="526" y="2662"/>
                    </a:cubicBezTo>
                    <a:cubicBezTo>
                      <a:pt x="608" y="2952"/>
                      <a:pt x="653" y="3260"/>
                      <a:pt x="626" y="3558"/>
                    </a:cubicBezTo>
                    <a:cubicBezTo>
                      <a:pt x="689" y="3106"/>
                      <a:pt x="635" y="2626"/>
                      <a:pt x="454" y="2209"/>
                    </a:cubicBezTo>
                    <a:cubicBezTo>
                      <a:pt x="381" y="2064"/>
                      <a:pt x="345" y="1938"/>
                      <a:pt x="318" y="1793"/>
                    </a:cubicBezTo>
                    <a:cubicBezTo>
                      <a:pt x="218" y="1204"/>
                      <a:pt x="218" y="589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>
                <a:off x="1865475" y="2604650"/>
                <a:ext cx="21550" cy="16502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601" extrusionOk="0">
                    <a:moveTo>
                      <a:pt x="662" y="0"/>
                    </a:moveTo>
                    <a:cubicBezTo>
                      <a:pt x="608" y="543"/>
                      <a:pt x="535" y="1105"/>
                      <a:pt x="390" y="1630"/>
                    </a:cubicBezTo>
                    <a:cubicBezTo>
                      <a:pt x="336" y="1829"/>
                      <a:pt x="254" y="2028"/>
                      <a:pt x="164" y="2200"/>
                    </a:cubicBezTo>
                    <a:cubicBezTo>
                      <a:pt x="10" y="2535"/>
                      <a:pt x="10" y="2916"/>
                      <a:pt x="37" y="3260"/>
                    </a:cubicBezTo>
                    <a:cubicBezTo>
                      <a:pt x="73" y="3821"/>
                      <a:pt x="191" y="4373"/>
                      <a:pt x="200" y="4926"/>
                    </a:cubicBezTo>
                    <a:cubicBezTo>
                      <a:pt x="209" y="5487"/>
                      <a:pt x="191" y="6049"/>
                      <a:pt x="164" y="6601"/>
                    </a:cubicBezTo>
                    <a:cubicBezTo>
                      <a:pt x="209" y="6049"/>
                      <a:pt x="245" y="5487"/>
                      <a:pt x="254" y="4926"/>
                    </a:cubicBezTo>
                    <a:cubicBezTo>
                      <a:pt x="282" y="4102"/>
                      <a:pt x="1" y="3260"/>
                      <a:pt x="209" y="2445"/>
                    </a:cubicBezTo>
                    <a:cubicBezTo>
                      <a:pt x="227" y="2382"/>
                      <a:pt x="254" y="2318"/>
                      <a:pt x="282" y="2264"/>
                    </a:cubicBezTo>
                    <a:cubicBezTo>
                      <a:pt x="662" y="1576"/>
                      <a:pt x="752" y="779"/>
                      <a:pt x="861" y="18"/>
                    </a:cubicBezTo>
                    <a:lnTo>
                      <a:pt x="6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>
                <a:off x="1897625" y="2963875"/>
                <a:ext cx="306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482" extrusionOk="0">
                    <a:moveTo>
                      <a:pt x="100" y="1"/>
                    </a:moveTo>
                    <a:lnTo>
                      <a:pt x="1" y="28"/>
                    </a:lnTo>
                    <a:cubicBezTo>
                      <a:pt x="155" y="508"/>
                      <a:pt x="345" y="969"/>
                      <a:pt x="598" y="1404"/>
                    </a:cubicBezTo>
                    <a:cubicBezTo>
                      <a:pt x="725" y="1612"/>
                      <a:pt x="861" y="1821"/>
                      <a:pt x="1033" y="2011"/>
                    </a:cubicBezTo>
                    <a:cubicBezTo>
                      <a:pt x="1105" y="2092"/>
                      <a:pt x="1196" y="2210"/>
                      <a:pt x="1123" y="2319"/>
                    </a:cubicBezTo>
                    <a:cubicBezTo>
                      <a:pt x="1051" y="2418"/>
                      <a:pt x="915" y="2454"/>
                      <a:pt x="797" y="2482"/>
                    </a:cubicBezTo>
                    <a:cubicBezTo>
                      <a:pt x="924" y="2463"/>
                      <a:pt x="1051" y="2427"/>
                      <a:pt x="1132" y="2328"/>
                    </a:cubicBezTo>
                    <a:cubicBezTo>
                      <a:pt x="1223" y="2219"/>
                      <a:pt x="1132" y="2074"/>
                      <a:pt x="1051" y="1984"/>
                    </a:cubicBezTo>
                    <a:cubicBezTo>
                      <a:pt x="580" y="1422"/>
                      <a:pt x="309" y="707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>
                <a:off x="1884050" y="2904800"/>
                <a:ext cx="31025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619" extrusionOk="0">
                    <a:moveTo>
                      <a:pt x="363" y="0"/>
                    </a:moveTo>
                    <a:cubicBezTo>
                      <a:pt x="290" y="408"/>
                      <a:pt x="236" y="815"/>
                      <a:pt x="200" y="1223"/>
                    </a:cubicBezTo>
                    <a:cubicBezTo>
                      <a:pt x="82" y="2273"/>
                      <a:pt x="154" y="3305"/>
                      <a:pt x="824" y="4174"/>
                    </a:cubicBezTo>
                    <a:cubicBezTo>
                      <a:pt x="951" y="4337"/>
                      <a:pt x="1078" y="4491"/>
                      <a:pt x="1241" y="4618"/>
                    </a:cubicBezTo>
                    <a:cubicBezTo>
                      <a:pt x="1087" y="4491"/>
                      <a:pt x="960" y="4319"/>
                      <a:pt x="852" y="4156"/>
                    </a:cubicBezTo>
                    <a:cubicBezTo>
                      <a:pt x="0" y="2943"/>
                      <a:pt x="290" y="1395"/>
                      <a:pt x="571" y="46"/>
                    </a:cubicBezTo>
                    <a:lnTo>
                      <a:pt x="3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>
                <a:off x="1843750" y="2532650"/>
                <a:ext cx="34200" cy="178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7136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82" y="345"/>
                      <a:pt x="191" y="653"/>
                      <a:pt x="327" y="943"/>
                    </a:cubicBezTo>
                    <a:cubicBezTo>
                      <a:pt x="453" y="1223"/>
                      <a:pt x="662" y="1477"/>
                      <a:pt x="807" y="1757"/>
                    </a:cubicBezTo>
                    <a:cubicBezTo>
                      <a:pt x="951" y="2029"/>
                      <a:pt x="1069" y="2319"/>
                      <a:pt x="1114" y="2627"/>
                    </a:cubicBezTo>
                    <a:cubicBezTo>
                      <a:pt x="1196" y="3088"/>
                      <a:pt x="951" y="3523"/>
                      <a:pt x="779" y="3958"/>
                    </a:cubicBezTo>
                    <a:cubicBezTo>
                      <a:pt x="653" y="4410"/>
                      <a:pt x="598" y="4917"/>
                      <a:pt x="752" y="5370"/>
                    </a:cubicBezTo>
                    <a:cubicBezTo>
                      <a:pt x="870" y="5660"/>
                      <a:pt x="1033" y="5932"/>
                      <a:pt x="1169" y="6212"/>
                    </a:cubicBezTo>
                    <a:cubicBezTo>
                      <a:pt x="1314" y="6493"/>
                      <a:pt x="1359" y="6819"/>
                      <a:pt x="1305" y="7136"/>
                    </a:cubicBezTo>
                    <a:cubicBezTo>
                      <a:pt x="1368" y="6819"/>
                      <a:pt x="1323" y="6493"/>
                      <a:pt x="1187" y="6203"/>
                    </a:cubicBezTo>
                    <a:cubicBezTo>
                      <a:pt x="1060" y="5922"/>
                      <a:pt x="897" y="5651"/>
                      <a:pt x="788" y="5352"/>
                    </a:cubicBezTo>
                    <a:cubicBezTo>
                      <a:pt x="680" y="5062"/>
                      <a:pt x="707" y="4736"/>
                      <a:pt x="743" y="4429"/>
                    </a:cubicBezTo>
                    <a:cubicBezTo>
                      <a:pt x="770" y="4112"/>
                      <a:pt x="906" y="3840"/>
                      <a:pt x="1042" y="3550"/>
                    </a:cubicBezTo>
                    <a:cubicBezTo>
                      <a:pt x="1359" y="2944"/>
                      <a:pt x="1223" y="2274"/>
                      <a:pt x="915" y="1694"/>
                    </a:cubicBezTo>
                    <a:cubicBezTo>
                      <a:pt x="779" y="1413"/>
                      <a:pt x="580" y="1169"/>
                      <a:pt x="453" y="879"/>
                    </a:cubicBezTo>
                    <a:cubicBezTo>
                      <a:pt x="327" y="598"/>
                      <a:pt x="227" y="300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>
                <a:off x="1853950" y="2562550"/>
                <a:ext cx="188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769" extrusionOk="0">
                    <a:moveTo>
                      <a:pt x="172" y="0"/>
                    </a:moveTo>
                    <a:lnTo>
                      <a:pt x="73" y="36"/>
                    </a:lnTo>
                    <a:cubicBezTo>
                      <a:pt x="160" y="298"/>
                      <a:pt x="752" y="1754"/>
                      <a:pt x="235" y="1754"/>
                    </a:cubicBezTo>
                    <a:cubicBezTo>
                      <a:pt x="216" y="1754"/>
                      <a:pt x="195" y="1752"/>
                      <a:pt x="172" y="1748"/>
                    </a:cubicBezTo>
                    <a:cubicBezTo>
                      <a:pt x="82" y="1711"/>
                      <a:pt x="9" y="1630"/>
                      <a:pt x="0" y="1539"/>
                    </a:cubicBezTo>
                    <a:lnTo>
                      <a:pt x="0" y="1539"/>
                    </a:lnTo>
                    <a:cubicBezTo>
                      <a:pt x="0" y="1585"/>
                      <a:pt x="18" y="1630"/>
                      <a:pt x="54" y="1666"/>
                    </a:cubicBezTo>
                    <a:cubicBezTo>
                      <a:pt x="97" y="1732"/>
                      <a:pt x="170" y="1768"/>
                      <a:pt x="244" y="1768"/>
                    </a:cubicBezTo>
                    <a:cubicBezTo>
                      <a:pt x="313" y="1768"/>
                      <a:pt x="382" y="1736"/>
                      <a:pt x="426" y="1666"/>
                    </a:cubicBezTo>
                    <a:cubicBezTo>
                      <a:pt x="516" y="1494"/>
                      <a:pt x="480" y="1286"/>
                      <a:pt x="453" y="1105"/>
                    </a:cubicBezTo>
                    <a:cubicBezTo>
                      <a:pt x="399" y="724"/>
                      <a:pt x="290" y="362"/>
                      <a:pt x="1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7"/>
              <p:cNvSpPr/>
              <p:nvPr/>
            </p:nvSpPr>
            <p:spPr>
              <a:xfrm>
                <a:off x="1882700" y="2662825"/>
                <a:ext cx="441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2287" extrusionOk="0">
                    <a:moveTo>
                      <a:pt x="1693" y="0"/>
                    </a:moveTo>
                    <a:lnTo>
                      <a:pt x="1693" y="0"/>
                    </a:lnTo>
                    <a:cubicBezTo>
                      <a:pt x="1657" y="109"/>
                      <a:pt x="1657" y="218"/>
                      <a:pt x="1621" y="326"/>
                    </a:cubicBezTo>
                    <a:cubicBezTo>
                      <a:pt x="1576" y="426"/>
                      <a:pt x="1494" y="507"/>
                      <a:pt x="1404" y="553"/>
                    </a:cubicBezTo>
                    <a:cubicBezTo>
                      <a:pt x="1114" y="725"/>
                      <a:pt x="733" y="679"/>
                      <a:pt x="489" y="942"/>
                    </a:cubicBezTo>
                    <a:cubicBezTo>
                      <a:pt x="398" y="1041"/>
                      <a:pt x="435" y="1195"/>
                      <a:pt x="525" y="1286"/>
                    </a:cubicBezTo>
                    <a:cubicBezTo>
                      <a:pt x="761" y="1594"/>
                      <a:pt x="1250" y="1558"/>
                      <a:pt x="1422" y="1911"/>
                    </a:cubicBezTo>
                    <a:cubicBezTo>
                      <a:pt x="1440" y="2046"/>
                      <a:pt x="1268" y="2092"/>
                      <a:pt x="1150" y="2119"/>
                    </a:cubicBezTo>
                    <a:cubicBezTo>
                      <a:pt x="1123" y="2123"/>
                      <a:pt x="1096" y="2124"/>
                      <a:pt x="1070" y="2124"/>
                    </a:cubicBezTo>
                    <a:cubicBezTo>
                      <a:pt x="581" y="2124"/>
                      <a:pt x="337" y="1500"/>
                      <a:pt x="199" y="1096"/>
                    </a:cubicBezTo>
                    <a:lnTo>
                      <a:pt x="0" y="1159"/>
                    </a:lnTo>
                    <a:cubicBezTo>
                      <a:pt x="163" y="1585"/>
                      <a:pt x="362" y="2046"/>
                      <a:pt x="815" y="2246"/>
                    </a:cubicBezTo>
                    <a:cubicBezTo>
                      <a:pt x="874" y="2273"/>
                      <a:pt x="945" y="2286"/>
                      <a:pt x="1019" y="2286"/>
                    </a:cubicBezTo>
                    <a:cubicBezTo>
                      <a:pt x="1357" y="2286"/>
                      <a:pt x="1766" y="2023"/>
                      <a:pt x="1440" y="1711"/>
                    </a:cubicBezTo>
                    <a:cubicBezTo>
                      <a:pt x="1186" y="1476"/>
                      <a:pt x="815" y="1476"/>
                      <a:pt x="580" y="1232"/>
                    </a:cubicBezTo>
                    <a:cubicBezTo>
                      <a:pt x="507" y="1159"/>
                      <a:pt x="480" y="1060"/>
                      <a:pt x="543" y="978"/>
                    </a:cubicBezTo>
                    <a:cubicBezTo>
                      <a:pt x="761" y="734"/>
                      <a:pt x="1150" y="752"/>
                      <a:pt x="1413" y="580"/>
                    </a:cubicBezTo>
                    <a:cubicBezTo>
                      <a:pt x="1512" y="516"/>
                      <a:pt x="1594" y="435"/>
                      <a:pt x="1630" y="326"/>
                    </a:cubicBezTo>
                    <a:cubicBezTo>
                      <a:pt x="1666" y="218"/>
                      <a:pt x="1657" y="109"/>
                      <a:pt x="16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7"/>
              <p:cNvSpPr/>
              <p:nvPr/>
            </p:nvSpPr>
            <p:spPr>
              <a:xfrm>
                <a:off x="1896050" y="2654150"/>
                <a:ext cx="317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71" extrusionOk="0">
                    <a:moveTo>
                      <a:pt x="494" y="1"/>
                    </a:moveTo>
                    <a:cubicBezTo>
                      <a:pt x="453" y="1"/>
                      <a:pt x="412" y="8"/>
                      <a:pt x="372" y="21"/>
                    </a:cubicBezTo>
                    <a:cubicBezTo>
                      <a:pt x="409" y="9"/>
                      <a:pt x="447" y="2"/>
                      <a:pt x="485" y="2"/>
                    </a:cubicBezTo>
                    <a:cubicBezTo>
                      <a:pt x="529" y="2"/>
                      <a:pt x="572" y="11"/>
                      <a:pt x="616" y="30"/>
                    </a:cubicBezTo>
                    <a:cubicBezTo>
                      <a:pt x="1268" y="420"/>
                      <a:pt x="390" y="1026"/>
                      <a:pt x="0" y="1225"/>
                    </a:cubicBezTo>
                    <a:lnTo>
                      <a:pt x="27" y="1271"/>
                    </a:lnTo>
                    <a:cubicBezTo>
                      <a:pt x="172" y="1189"/>
                      <a:pt x="308" y="1099"/>
                      <a:pt x="435" y="999"/>
                    </a:cubicBezTo>
                    <a:cubicBezTo>
                      <a:pt x="616" y="836"/>
                      <a:pt x="833" y="664"/>
                      <a:pt x="860" y="411"/>
                    </a:cubicBezTo>
                    <a:cubicBezTo>
                      <a:pt x="879" y="248"/>
                      <a:pt x="770" y="76"/>
                      <a:pt x="616" y="21"/>
                    </a:cubicBezTo>
                    <a:cubicBezTo>
                      <a:pt x="575" y="8"/>
                      <a:pt x="534" y="1"/>
                      <a:pt x="4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>
                <a:off x="1901925" y="2716000"/>
                <a:ext cx="267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8" extrusionOk="0">
                    <a:moveTo>
                      <a:pt x="55" y="1"/>
                    </a:moveTo>
                    <a:lnTo>
                      <a:pt x="1" y="92"/>
                    </a:lnTo>
                    <a:cubicBezTo>
                      <a:pt x="281" y="273"/>
                      <a:pt x="635" y="399"/>
                      <a:pt x="852" y="644"/>
                    </a:cubicBezTo>
                    <a:cubicBezTo>
                      <a:pt x="1006" y="843"/>
                      <a:pt x="1069" y="1169"/>
                      <a:pt x="807" y="1296"/>
                    </a:cubicBezTo>
                    <a:cubicBezTo>
                      <a:pt x="766" y="1316"/>
                      <a:pt x="716" y="1334"/>
                      <a:pt x="668" y="1334"/>
                    </a:cubicBezTo>
                    <a:cubicBezTo>
                      <a:pt x="630" y="1334"/>
                      <a:pt x="594" y="1323"/>
                      <a:pt x="562" y="1296"/>
                    </a:cubicBezTo>
                    <a:lnTo>
                      <a:pt x="562" y="1296"/>
                    </a:lnTo>
                    <a:cubicBezTo>
                      <a:pt x="597" y="1326"/>
                      <a:pt x="638" y="1338"/>
                      <a:pt x="680" y="1338"/>
                    </a:cubicBezTo>
                    <a:cubicBezTo>
                      <a:pt x="726" y="1338"/>
                      <a:pt x="773" y="1324"/>
                      <a:pt x="816" y="1305"/>
                    </a:cubicBezTo>
                    <a:cubicBezTo>
                      <a:pt x="988" y="1232"/>
                      <a:pt x="1060" y="1042"/>
                      <a:pt x="1006" y="861"/>
                    </a:cubicBezTo>
                    <a:cubicBezTo>
                      <a:pt x="897" y="408"/>
                      <a:pt x="399" y="245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>
                <a:off x="1840575" y="2415175"/>
                <a:ext cx="713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61" extrusionOk="0">
                    <a:moveTo>
                      <a:pt x="209" y="1"/>
                    </a:moveTo>
                    <a:lnTo>
                      <a:pt x="1" y="28"/>
                    </a:lnTo>
                    <a:cubicBezTo>
                      <a:pt x="101" y="888"/>
                      <a:pt x="291" y="1830"/>
                      <a:pt x="924" y="2463"/>
                    </a:cubicBezTo>
                    <a:cubicBezTo>
                      <a:pt x="1172" y="2704"/>
                      <a:pt x="1518" y="2861"/>
                      <a:pt x="1861" y="2861"/>
                    </a:cubicBezTo>
                    <a:cubicBezTo>
                      <a:pt x="1982" y="2861"/>
                      <a:pt x="2103" y="2841"/>
                      <a:pt x="2219" y="2798"/>
                    </a:cubicBezTo>
                    <a:cubicBezTo>
                      <a:pt x="2554" y="2681"/>
                      <a:pt x="2853" y="2319"/>
                      <a:pt x="2717" y="1956"/>
                    </a:cubicBezTo>
                    <a:cubicBezTo>
                      <a:pt x="2672" y="1848"/>
                      <a:pt x="2591" y="1766"/>
                      <a:pt x="2509" y="1703"/>
                    </a:cubicBezTo>
                    <a:lnTo>
                      <a:pt x="2509" y="1703"/>
                    </a:lnTo>
                    <a:cubicBezTo>
                      <a:pt x="2627" y="1866"/>
                      <a:pt x="2681" y="2074"/>
                      <a:pt x="2591" y="2255"/>
                    </a:cubicBezTo>
                    <a:cubicBezTo>
                      <a:pt x="2437" y="2523"/>
                      <a:pt x="2173" y="2639"/>
                      <a:pt x="1898" y="2639"/>
                    </a:cubicBezTo>
                    <a:cubicBezTo>
                      <a:pt x="1604" y="2639"/>
                      <a:pt x="1297" y="2507"/>
                      <a:pt x="1097" y="2282"/>
                    </a:cubicBezTo>
                    <a:cubicBezTo>
                      <a:pt x="517" y="1685"/>
                      <a:pt x="345" y="806"/>
                      <a:pt x="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>
                <a:off x="1915050" y="2397300"/>
                <a:ext cx="2470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799" extrusionOk="0">
                    <a:moveTo>
                      <a:pt x="254" y="0"/>
                    </a:moveTo>
                    <a:cubicBezTo>
                      <a:pt x="454" y="172"/>
                      <a:pt x="562" y="417"/>
                      <a:pt x="635" y="661"/>
                    </a:cubicBezTo>
                    <a:cubicBezTo>
                      <a:pt x="897" y="1503"/>
                      <a:pt x="689" y="2137"/>
                      <a:pt x="1" y="2680"/>
                    </a:cubicBezTo>
                    <a:lnTo>
                      <a:pt x="91" y="2798"/>
                    </a:lnTo>
                    <a:cubicBezTo>
                      <a:pt x="789" y="2201"/>
                      <a:pt x="988" y="1521"/>
                      <a:pt x="671" y="652"/>
                    </a:cubicBezTo>
                    <a:cubicBezTo>
                      <a:pt x="589" y="408"/>
                      <a:pt x="454" y="163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>
                <a:off x="1853250" y="2361525"/>
                <a:ext cx="5147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378" extrusionOk="0">
                    <a:moveTo>
                      <a:pt x="1640" y="1395"/>
                    </a:moveTo>
                    <a:cubicBezTo>
                      <a:pt x="1643" y="1397"/>
                      <a:pt x="1646" y="1400"/>
                      <a:pt x="1649" y="1402"/>
                    </a:cubicBezTo>
                    <a:lnTo>
                      <a:pt x="1649" y="1402"/>
                    </a:lnTo>
                    <a:cubicBezTo>
                      <a:pt x="1646" y="1400"/>
                      <a:pt x="1643" y="1397"/>
                      <a:pt x="1640" y="1395"/>
                    </a:cubicBezTo>
                    <a:close/>
                    <a:moveTo>
                      <a:pt x="37" y="1"/>
                    </a:moveTo>
                    <a:lnTo>
                      <a:pt x="37" y="1"/>
                    </a:lnTo>
                    <a:cubicBezTo>
                      <a:pt x="10" y="363"/>
                      <a:pt x="1" y="734"/>
                      <a:pt x="55" y="1096"/>
                    </a:cubicBezTo>
                    <a:cubicBezTo>
                      <a:pt x="128" y="1631"/>
                      <a:pt x="390" y="2282"/>
                      <a:pt x="997" y="2364"/>
                    </a:cubicBezTo>
                    <a:cubicBezTo>
                      <a:pt x="1038" y="2373"/>
                      <a:pt x="1081" y="2377"/>
                      <a:pt x="1126" y="2377"/>
                    </a:cubicBezTo>
                    <a:cubicBezTo>
                      <a:pt x="1536" y="2377"/>
                      <a:pt x="2059" y="2019"/>
                      <a:pt x="1830" y="1594"/>
                    </a:cubicBezTo>
                    <a:cubicBezTo>
                      <a:pt x="1787" y="1516"/>
                      <a:pt x="1718" y="1455"/>
                      <a:pt x="1649" y="1402"/>
                    </a:cubicBezTo>
                    <a:lnTo>
                      <a:pt x="1649" y="1402"/>
                    </a:lnTo>
                    <a:cubicBezTo>
                      <a:pt x="1991" y="1665"/>
                      <a:pt x="1890" y="2058"/>
                      <a:pt x="1513" y="2228"/>
                    </a:cubicBezTo>
                    <a:cubicBezTo>
                      <a:pt x="1400" y="2282"/>
                      <a:pt x="1286" y="2306"/>
                      <a:pt x="1175" y="2306"/>
                    </a:cubicBezTo>
                    <a:cubicBezTo>
                      <a:pt x="781" y="2306"/>
                      <a:pt x="431" y="1997"/>
                      <a:pt x="318" y="1594"/>
                    </a:cubicBezTo>
                    <a:cubicBezTo>
                      <a:pt x="146" y="1087"/>
                      <a:pt x="182" y="544"/>
                      <a:pt x="245" y="19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>
                <a:off x="1851900" y="2403850"/>
                <a:ext cx="27875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912" extrusionOk="0">
                    <a:moveTo>
                      <a:pt x="513" y="910"/>
                    </a:moveTo>
                    <a:cubicBezTo>
                      <a:pt x="570" y="910"/>
                      <a:pt x="627" y="919"/>
                      <a:pt x="682" y="935"/>
                    </a:cubicBezTo>
                    <a:lnTo>
                      <a:pt x="682" y="935"/>
                    </a:lnTo>
                    <a:cubicBezTo>
                      <a:pt x="691" y="992"/>
                      <a:pt x="694" y="1048"/>
                      <a:pt x="689" y="1106"/>
                    </a:cubicBezTo>
                    <a:cubicBezTo>
                      <a:pt x="671" y="1223"/>
                      <a:pt x="589" y="1332"/>
                      <a:pt x="499" y="1413"/>
                    </a:cubicBezTo>
                    <a:cubicBezTo>
                      <a:pt x="448" y="1460"/>
                      <a:pt x="393" y="1480"/>
                      <a:pt x="341" y="1480"/>
                    </a:cubicBezTo>
                    <a:cubicBezTo>
                      <a:pt x="170" y="1480"/>
                      <a:pt x="28" y="1268"/>
                      <a:pt x="146" y="1087"/>
                    </a:cubicBezTo>
                    <a:cubicBezTo>
                      <a:pt x="238" y="964"/>
                      <a:pt x="374" y="910"/>
                      <a:pt x="513" y="910"/>
                    </a:cubicBezTo>
                    <a:close/>
                    <a:moveTo>
                      <a:pt x="399" y="1"/>
                    </a:moveTo>
                    <a:lnTo>
                      <a:pt x="327" y="37"/>
                    </a:lnTo>
                    <a:cubicBezTo>
                      <a:pt x="408" y="191"/>
                      <a:pt x="481" y="345"/>
                      <a:pt x="544" y="499"/>
                    </a:cubicBezTo>
                    <a:cubicBezTo>
                      <a:pt x="592" y="632"/>
                      <a:pt x="649" y="765"/>
                      <a:pt x="676" y="901"/>
                    </a:cubicBezTo>
                    <a:lnTo>
                      <a:pt x="676" y="901"/>
                    </a:lnTo>
                    <a:cubicBezTo>
                      <a:pt x="621" y="885"/>
                      <a:pt x="565" y="877"/>
                      <a:pt x="508" y="877"/>
                    </a:cubicBezTo>
                    <a:cubicBezTo>
                      <a:pt x="447" y="877"/>
                      <a:pt x="386" y="886"/>
                      <a:pt x="327" y="906"/>
                    </a:cubicBezTo>
                    <a:cubicBezTo>
                      <a:pt x="155" y="961"/>
                      <a:pt x="1" y="1151"/>
                      <a:pt x="82" y="1332"/>
                    </a:cubicBezTo>
                    <a:cubicBezTo>
                      <a:pt x="141" y="1468"/>
                      <a:pt x="234" y="1523"/>
                      <a:pt x="331" y="1523"/>
                    </a:cubicBezTo>
                    <a:cubicBezTo>
                      <a:pt x="474" y="1523"/>
                      <a:pt x="628" y="1403"/>
                      <a:pt x="698" y="1241"/>
                    </a:cubicBezTo>
                    <a:cubicBezTo>
                      <a:pt x="743" y="1169"/>
                      <a:pt x="761" y="1069"/>
                      <a:pt x="752" y="979"/>
                    </a:cubicBezTo>
                    <a:cubicBezTo>
                      <a:pt x="751" y="973"/>
                      <a:pt x="751" y="967"/>
                      <a:pt x="750" y="961"/>
                    </a:cubicBezTo>
                    <a:lnTo>
                      <a:pt x="750" y="961"/>
                    </a:lnTo>
                    <a:cubicBezTo>
                      <a:pt x="927" y="1038"/>
                      <a:pt x="1070" y="1199"/>
                      <a:pt x="1078" y="1404"/>
                    </a:cubicBezTo>
                    <a:cubicBezTo>
                      <a:pt x="1105" y="1576"/>
                      <a:pt x="1087" y="1748"/>
                      <a:pt x="1042" y="1911"/>
                    </a:cubicBezTo>
                    <a:cubicBezTo>
                      <a:pt x="1087" y="1748"/>
                      <a:pt x="1114" y="1576"/>
                      <a:pt x="1096" y="1404"/>
                    </a:cubicBezTo>
                    <a:cubicBezTo>
                      <a:pt x="1085" y="1183"/>
                      <a:pt x="936" y="1007"/>
                      <a:pt x="744" y="925"/>
                    </a:cubicBezTo>
                    <a:lnTo>
                      <a:pt x="744" y="925"/>
                    </a:lnTo>
                    <a:cubicBezTo>
                      <a:pt x="691" y="594"/>
                      <a:pt x="545" y="302"/>
                      <a:pt x="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>
                <a:off x="1875675" y="2358475"/>
                <a:ext cx="466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55" extrusionOk="0">
                    <a:moveTo>
                      <a:pt x="761" y="0"/>
                    </a:moveTo>
                    <a:cubicBezTo>
                      <a:pt x="507" y="0"/>
                      <a:pt x="250" y="31"/>
                      <a:pt x="0" y="50"/>
                    </a:cubicBezTo>
                    <a:lnTo>
                      <a:pt x="37" y="259"/>
                    </a:lnTo>
                    <a:cubicBezTo>
                      <a:pt x="338" y="204"/>
                      <a:pt x="654" y="149"/>
                      <a:pt x="967" y="149"/>
                    </a:cubicBezTo>
                    <a:cubicBezTo>
                      <a:pt x="1068" y="149"/>
                      <a:pt x="1169" y="155"/>
                      <a:pt x="1268" y="168"/>
                    </a:cubicBezTo>
                    <a:cubicBezTo>
                      <a:pt x="1359" y="186"/>
                      <a:pt x="1467" y="213"/>
                      <a:pt x="1503" y="286"/>
                    </a:cubicBezTo>
                    <a:cubicBezTo>
                      <a:pt x="1558" y="376"/>
                      <a:pt x="1603" y="467"/>
                      <a:pt x="1648" y="566"/>
                    </a:cubicBezTo>
                    <a:cubicBezTo>
                      <a:pt x="1730" y="757"/>
                      <a:pt x="1811" y="956"/>
                      <a:pt x="1866" y="1155"/>
                    </a:cubicBezTo>
                    <a:cubicBezTo>
                      <a:pt x="1811" y="838"/>
                      <a:pt x="1721" y="530"/>
                      <a:pt x="1585" y="240"/>
                    </a:cubicBezTo>
                    <a:cubicBezTo>
                      <a:pt x="1558" y="177"/>
                      <a:pt x="1503" y="141"/>
                      <a:pt x="1449" y="114"/>
                    </a:cubicBezTo>
                    <a:cubicBezTo>
                      <a:pt x="1228" y="27"/>
                      <a:pt x="996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>
                <a:off x="1881100" y="2341600"/>
                <a:ext cx="362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780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6" y="137"/>
                      <a:pt x="1314" y="273"/>
                      <a:pt x="1232" y="381"/>
                    </a:cubicBezTo>
                    <a:cubicBezTo>
                      <a:pt x="1142" y="472"/>
                      <a:pt x="988" y="499"/>
                      <a:pt x="861" y="526"/>
                    </a:cubicBezTo>
                    <a:cubicBezTo>
                      <a:pt x="580" y="571"/>
                      <a:pt x="281" y="580"/>
                      <a:pt x="1" y="580"/>
                    </a:cubicBezTo>
                    <a:lnTo>
                      <a:pt x="1" y="780"/>
                    </a:lnTo>
                    <a:cubicBezTo>
                      <a:pt x="299" y="762"/>
                      <a:pt x="598" y="716"/>
                      <a:pt x="888" y="635"/>
                    </a:cubicBezTo>
                    <a:cubicBezTo>
                      <a:pt x="1033" y="589"/>
                      <a:pt x="1187" y="553"/>
                      <a:pt x="1286" y="417"/>
                    </a:cubicBezTo>
                    <a:cubicBezTo>
                      <a:pt x="1359" y="282"/>
                      <a:pt x="1404" y="146"/>
                      <a:pt x="1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>
                <a:off x="1845125" y="2436675"/>
                <a:ext cx="516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187" extrusionOk="0">
                    <a:moveTo>
                      <a:pt x="1612" y="1"/>
                    </a:moveTo>
                    <a:cubicBezTo>
                      <a:pt x="1702" y="209"/>
                      <a:pt x="1865" y="463"/>
                      <a:pt x="1757" y="680"/>
                    </a:cubicBezTo>
                    <a:cubicBezTo>
                      <a:pt x="1693" y="825"/>
                      <a:pt x="1512" y="915"/>
                      <a:pt x="1358" y="970"/>
                    </a:cubicBezTo>
                    <a:cubicBezTo>
                      <a:pt x="1300" y="995"/>
                      <a:pt x="1242" y="1006"/>
                      <a:pt x="1184" y="1006"/>
                    </a:cubicBezTo>
                    <a:cubicBezTo>
                      <a:pt x="762" y="1006"/>
                      <a:pt x="351" y="404"/>
                      <a:pt x="136" y="109"/>
                    </a:cubicBezTo>
                    <a:lnTo>
                      <a:pt x="0" y="191"/>
                    </a:lnTo>
                    <a:cubicBezTo>
                      <a:pt x="233" y="579"/>
                      <a:pt x="659" y="1187"/>
                      <a:pt x="1158" y="1187"/>
                    </a:cubicBezTo>
                    <a:cubicBezTo>
                      <a:pt x="1241" y="1187"/>
                      <a:pt x="1326" y="1170"/>
                      <a:pt x="1413" y="1133"/>
                    </a:cubicBezTo>
                    <a:cubicBezTo>
                      <a:pt x="1766" y="997"/>
                      <a:pt x="2064" y="698"/>
                      <a:pt x="1856" y="318"/>
                    </a:cubicBezTo>
                    <a:cubicBezTo>
                      <a:pt x="1793" y="191"/>
                      <a:pt x="1702" y="9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>
                <a:off x="1885625" y="2439325"/>
                <a:ext cx="2985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900" extrusionOk="0">
                    <a:moveTo>
                      <a:pt x="823" y="1"/>
                    </a:moveTo>
                    <a:cubicBezTo>
                      <a:pt x="733" y="1"/>
                      <a:pt x="638" y="40"/>
                      <a:pt x="553" y="130"/>
                    </a:cubicBezTo>
                    <a:cubicBezTo>
                      <a:pt x="453" y="257"/>
                      <a:pt x="426" y="402"/>
                      <a:pt x="327" y="520"/>
                    </a:cubicBezTo>
                    <a:cubicBezTo>
                      <a:pt x="245" y="637"/>
                      <a:pt x="128" y="737"/>
                      <a:pt x="1" y="809"/>
                    </a:cubicBezTo>
                    <a:lnTo>
                      <a:pt x="55" y="900"/>
                    </a:lnTo>
                    <a:cubicBezTo>
                      <a:pt x="254" y="773"/>
                      <a:pt x="417" y="583"/>
                      <a:pt x="499" y="357"/>
                    </a:cubicBezTo>
                    <a:cubicBezTo>
                      <a:pt x="526" y="293"/>
                      <a:pt x="553" y="221"/>
                      <a:pt x="589" y="157"/>
                    </a:cubicBezTo>
                    <a:cubicBezTo>
                      <a:pt x="645" y="83"/>
                      <a:pt x="749" y="38"/>
                      <a:pt x="849" y="38"/>
                    </a:cubicBezTo>
                    <a:cubicBezTo>
                      <a:pt x="894" y="38"/>
                      <a:pt x="939" y="47"/>
                      <a:pt x="979" y="67"/>
                    </a:cubicBezTo>
                    <a:cubicBezTo>
                      <a:pt x="1105" y="130"/>
                      <a:pt x="1169" y="293"/>
                      <a:pt x="1169" y="447"/>
                    </a:cubicBezTo>
                    <a:cubicBezTo>
                      <a:pt x="1194" y="192"/>
                      <a:pt x="1021" y="1"/>
                      <a:pt x="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7"/>
              <p:cNvSpPr/>
              <p:nvPr/>
            </p:nvSpPr>
            <p:spPr>
              <a:xfrm>
                <a:off x="1912825" y="2414375"/>
                <a:ext cx="25950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283" extrusionOk="0">
                    <a:moveTo>
                      <a:pt x="450" y="1"/>
                    </a:moveTo>
                    <a:cubicBezTo>
                      <a:pt x="425" y="1"/>
                      <a:pt x="398" y="2"/>
                      <a:pt x="371" y="5"/>
                    </a:cubicBezTo>
                    <a:cubicBezTo>
                      <a:pt x="262" y="15"/>
                      <a:pt x="153" y="51"/>
                      <a:pt x="90" y="150"/>
                    </a:cubicBezTo>
                    <a:cubicBezTo>
                      <a:pt x="1" y="280"/>
                      <a:pt x="50" y="476"/>
                      <a:pt x="211" y="476"/>
                    </a:cubicBezTo>
                    <a:cubicBezTo>
                      <a:pt x="229" y="476"/>
                      <a:pt x="249" y="473"/>
                      <a:pt x="271" y="467"/>
                    </a:cubicBezTo>
                    <a:cubicBezTo>
                      <a:pt x="316" y="458"/>
                      <a:pt x="371" y="440"/>
                      <a:pt x="416" y="422"/>
                    </a:cubicBezTo>
                    <a:lnTo>
                      <a:pt x="416" y="422"/>
                    </a:lnTo>
                    <a:cubicBezTo>
                      <a:pt x="371" y="440"/>
                      <a:pt x="316" y="449"/>
                      <a:pt x="262" y="458"/>
                    </a:cubicBezTo>
                    <a:cubicBezTo>
                      <a:pt x="244" y="458"/>
                      <a:pt x="224" y="460"/>
                      <a:pt x="205" y="460"/>
                    </a:cubicBezTo>
                    <a:cubicBezTo>
                      <a:pt x="176" y="460"/>
                      <a:pt x="148" y="456"/>
                      <a:pt x="126" y="440"/>
                    </a:cubicBezTo>
                    <a:cubicBezTo>
                      <a:pt x="63" y="368"/>
                      <a:pt x="63" y="241"/>
                      <a:pt x="117" y="168"/>
                    </a:cubicBezTo>
                    <a:cubicBezTo>
                      <a:pt x="185" y="90"/>
                      <a:pt x="304" y="51"/>
                      <a:pt x="421" y="51"/>
                    </a:cubicBezTo>
                    <a:cubicBezTo>
                      <a:pt x="506" y="51"/>
                      <a:pt x="590" y="72"/>
                      <a:pt x="651" y="114"/>
                    </a:cubicBezTo>
                    <a:cubicBezTo>
                      <a:pt x="932" y="377"/>
                      <a:pt x="787" y="920"/>
                      <a:pt x="706" y="1255"/>
                    </a:cubicBezTo>
                    <a:lnTo>
                      <a:pt x="805" y="1282"/>
                    </a:lnTo>
                    <a:cubicBezTo>
                      <a:pt x="901" y="883"/>
                      <a:pt x="1038" y="1"/>
                      <a:pt x="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7"/>
              <p:cNvSpPr/>
              <p:nvPr/>
            </p:nvSpPr>
            <p:spPr>
              <a:xfrm>
                <a:off x="1884275" y="2404000"/>
                <a:ext cx="391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4" extrusionOk="0">
                    <a:moveTo>
                      <a:pt x="1513" y="200"/>
                    </a:moveTo>
                    <a:cubicBezTo>
                      <a:pt x="1504" y="210"/>
                      <a:pt x="1494" y="219"/>
                      <a:pt x="1484" y="228"/>
                    </a:cubicBezTo>
                    <a:lnTo>
                      <a:pt x="1484" y="228"/>
                    </a:lnTo>
                    <a:cubicBezTo>
                      <a:pt x="1495" y="220"/>
                      <a:pt x="1505" y="211"/>
                      <a:pt x="1513" y="200"/>
                    </a:cubicBezTo>
                    <a:close/>
                    <a:moveTo>
                      <a:pt x="1484" y="228"/>
                    </a:moveTo>
                    <a:cubicBezTo>
                      <a:pt x="1468" y="239"/>
                      <a:pt x="1449" y="248"/>
                      <a:pt x="1431" y="257"/>
                    </a:cubicBezTo>
                    <a:cubicBezTo>
                      <a:pt x="1449" y="251"/>
                      <a:pt x="1468" y="240"/>
                      <a:pt x="1484" y="228"/>
                    </a:cubicBezTo>
                    <a:close/>
                    <a:moveTo>
                      <a:pt x="1409" y="1"/>
                    </a:moveTo>
                    <a:cubicBezTo>
                      <a:pt x="1373" y="1"/>
                      <a:pt x="1335" y="12"/>
                      <a:pt x="1304" y="31"/>
                    </a:cubicBezTo>
                    <a:cubicBezTo>
                      <a:pt x="1178" y="131"/>
                      <a:pt x="1042" y="221"/>
                      <a:pt x="897" y="294"/>
                    </a:cubicBezTo>
                    <a:cubicBezTo>
                      <a:pt x="616" y="448"/>
                      <a:pt x="308" y="565"/>
                      <a:pt x="0" y="629"/>
                    </a:cubicBezTo>
                    <a:lnTo>
                      <a:pt x="10" y="683"/>
                    </a:lnTo>
                    <a:cubicBezTo>
                      <a:pt x="326" y="602"/>
                      <a:pt x="634" y="484"/>
                      <a:pt x="915" y="321"/>
                    </a:cubicBezTo>
                    <a:cubicBezTo>
                      <a:pt x="1060" y="239"/>
                      <a:pt x="1196" y="149"/>
                      <a:pt x="1322" y="49"/>
                    </a:cubicBezTo>
                    <a:cubicBezTo>
                      <a:pt x="1350" y="31"/>
                      <a:pt x="1386" y="13"/>
                      <a:pt x="1431" y="13"/>
                    </a:cubicBezTo>
                    <a:cubicBezTo>
                      <a:pt x="1513" y="13"/>
                      <a:pt x="1567" y="113"/>
                      <a:pt x="1522" y="185"/>
                    </a:cubicBezTo>
                    <a:cubicBezTo>
                      <a:pt x="1519" y="190"/>
                      <a:pt x="1516" y="195"/>
                      <a:pt x="1513" y="200"/>
                    </a:cubicBezTo>
                    <a:lnTo>
                      <a:pt x="1513" y="200"/>
                    </a:lnTo>
                    <a:cubicBezTo>
                      <a:pt x="1543" y="163"/>
                      <a:pt x="1557" y="115"/>
                      <a:pt x="1531" y="67"/>
                    </a:cubicBezTo>
                    <a:cubicBezTo>
                      <a:pt x="1505" y="21"/>
                      <a:pt x="1458" y="1"/>
                      <a:pt x="1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>
                <a:off x="1891975" y="2361300"/>
                <a:ext cx="271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58" extrusionOk="0">
                    <a:moveTo>
                      <a:pt x="707" y="1"/>
                    </a:moveTo>
                    <a:cubicBezTo>
                      <a:pt x="708" y="2"/>
                      <a:pt x="709" y="4"/>
                      <a:pt x="710" y="5"/>
                    </a:cubicBezTo>
                    <a:lnTo>
                      <a:pt x="710" y="5"/>
                    </a:lnTo>
                    <a:lnTo>
                      <a:pt x="716" y="1"/>
                    </a:lnTo>
                    <a:close/>
                    <a:moveTo>
                      <a:pt x="710" y="5"/>
                    </a:moveTo>
                    <a:lnTo>
                      <a:pt x="634" y="64"/>
                    </a:lnTo>
                    <a:cubicBezTo>
                      <a:pt x="743" y="218"/>
                      <a:pt x="851" y="381"/>
                      <a:pt x="897" y="562"/>
                    </a:cubicBezTo>
                    <a:cubicBezTo>
                      <a:pt x="984" y="841"/>
                      <a:pt x="755" y="1000"/>
                      <a:pt x="517" y="1000"/>
                    </a:cubicBezTo>
                    <a:cubicBezTo>
                      <a:pt x="384" y="1000"/>
                      <a:pt x="248" y="950"/>
                      <a:pt x="163" y="843"/>
                    </a:cubicBezTo>
                    <a:cubicBezTo>
                      <a:pt x="64" y="743"/>
                      <a:pt x="9" y="372"/>
                      <a:pt x="199" y="354"/>
                    </a:cubicBezTo>
                    <a:lnTo>
                      <a:pt x="199" y="354"/>
                    </a:lnTo>
                    <a:cubicBezTo>
                      <a:pt x="0" y="363"/>
                      <a:pt x="37" y="761"/>
                      <a:pt x="136" y="861"/>
                    </a:cubicBezTo>
                    <a:cubicBezTo>
                      <a:pt x="233" y="990"/>
                      <a:pt x="395" y="1058"/>
                      <a:pt x="554" y="1058"/>
                    </a:cubicBezTo>
                    <a:cubicBezTo>
                      <a:pt x="707" y="1058"/>
                      <a:pt x="857" y="994"/>
                      <a:pt x="942" y="861"/>
                    </a:cubicBezTo>
                    <a:cubicBezTo>
                      <a:pt x="1086" y="564"/>
                      <a:pt x="872" y="249"/>
                      <a:pt x="710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مربع نص 1"/>
          <p:cNvSpPr txBox="1"/>
          <p:nvPr/>
        </p:nvSpPr>
        <p:spPr>
          <a:xfrm>
            <a:off x="6449463" y="133350"/>
            <a:ext cx="25421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* </a:t>
            </a:r>
            <a:r>
              <a:rPr lang="en-US" sz="1800" b="1" dirty="0" err="1">
                <a:solidFill>
                  <a:srgbClr val="7030A0"/>
                </a:solidFill>
              </a:rPr>
              <a:t>Dr</a:t>
            </a:r>
            <a:r>
              <a:rPr lang="en-US" sz="1800" b="1" dirty="0">
                <a:solidFill>
                  <a:srgbClr val="7030A0"/>
                </a:solidFill>
              </a:rPr>
              <a:t> . </a:t>
            </a:r>
            <a:r>
              <a:rPr lang="en-US" sz="1800" b="1" dirty="0" err="1">
                <a:solidFill>
                  <a:srgbClr val="7030A0"/>
                </a:solidFill>
              </a:rPr>
              <a:t>Anas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Al_Btkhi</a:t>
            </a:r>
            <a:r>
              <a:rPr lang="en-US" sz="1800" b="1" dirty="0">
                <a:solidFill>
                  <a:srgbClr val="7030A0"/>
                </a:solidFill>
              </a:rPr>
              <a:t> *</a:t>
            </a:r>
            <a:endParaRPr lang="ar-JO" sz="1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Leg Vein Anatomy 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1600200" y="4450390"/>
            <a:ext cx="2560765" cy="1399308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-2133600" y="402185"/>
            <a:ext cx="9006051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4000" b="1" dirty="0">
              <a:solidFill>
                <a:srgbClr val="7030A0"/>
              </a:solidFill>
            </a:endParaRPr>
          </a:p>
          <a:p>
            <a:pPr algn="ctr"/>
            <a:r>
              <a:rPr lang="en-US" sz="3000" b="1" dirty="0">
                <a:solidFill>
                  <a:srgbClr val="7030A0"/>
                </a:solidFill>
              </a:rPr>
              <a:t>Perforating veins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23950"/>
            <a:ext cx="4648200" cy="4040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941A2D-1C20-03CC-F49E-0C59630AAEC0}"/>
              </a:ext>
            </a:extLst>
          </p:cNvPr>
          <p:cNvSpPr txBox="1"/>
          <p:nvPr/>
        </p:nvSpPr>
        <p:spPr>
          <a:xfrm>
            <a:off x="728131" y="1708859"/>
            <a:ext cx="38438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Three Medial leg perforators drain the superficial skin (Gaiter area)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 They may empty either into the axial deep veins (direct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perforators) or into the venous sinuses of the calf (indirect perforators)</a:t>
            </a:r>
          </a:p>
        </p:txBody>
      </p:sp>
    </p:spTree>
    <p:extLst>
      <p:ext uri="{BB962C8B-B14F-4D97-AF65-F5344CB8AC3E}">
        <p14:creationId xmlns:p14="http://schemas.microsoft.com/office/powerpoint/2010/main" val="28365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Leg Vein Anatomy 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1371600" y="4217277"/>
            <a:ext cx="2358528" cy="1852445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714375" y="1112649"/>
            <a:ext cx="4816811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Valves :</a:t>
            </a:r>
          </a:p>
          <a:p>
            <a:r>
              <a:rPr lang="en-US" sz="2500" dirty="0">
                <a:solidFill>
                  <a:srgbClr val="7030A0"/>
                </a:solidFill>
              </a:rPr>
              <a:t>are flaps lined by intima that allow blood to flow in the direction of the heart but prevent the reflux of blood to the periphery.</a:t>
            </a:r>
          </a:p>
          <a:p>
            <a:r>
              <a:rPr lang="en-US" sz="2200" b="1" dirty="0">
                <a:solidFill>
                  <a:srgbClr val="7030A0"/>
                </a:solidFill>
              </a:rPr>
              <a:t>Valves are most numerous in the distal leg and decrease toward the hip.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22" y="1037112"/>
            <a:ext cx="2951353" cy="37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Leg Vein Anatomy 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838200" y="3871350"/>
            <a:ext cx="2129928" cy="1700045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714375" y="1272150"/>
            <a:ext cx="4816811" cy="32778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Valves 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7030A0"/>
                </a:solidFill>
              </a:rPr>
              <a:t>If blood flows backward, the flaps are filled with blood, press against each other, and close the lumen of the vein.</a:t>
            </a:r>
          </a:p>
          <a:p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22" y="1000901"/>
            <a:ext cx="2951353" cy="37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GSV AND SSV*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0356E-A728-1026-5DD6-1586105BC9CC}"/>
              </a:ext>
            </a:extLst>
          </p:cNvPr>
          <p:cNvSpPr txBox="1"/>
          <p:nvPr/>
        </p:nvSpPr>
        <p:spPr>
          <a:xfrm>
            <a:off x="783245" y="1008906"/>
            <a:ext cx="385762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7030A0"/>
                </a:solidFill>
              </a:rPr>
              <a:t>the great saphenous vein </a:t>
            </a:r>
            <a:r>
              <a:rPr lang="en-US" sz="1900" dirty="0">
                <a:solidFill>
                  <a:srgbClr val="7030A0"/>
                </a:solidFill>
              </a:rPr>
              <a:t>runs all the way up the medial side of the leg arises from the medial aspect of the dorsal pedal venous arch and ascends anterior to the medial malleolus</a:t>
            </a:r>
            <a:br>
              <a:rPr lang="en-US" sz="1900" dirty="0">
                <a:solidFill>
                  <a:srgbClr val="7030A0"/>
                </a:solidFill>
              </a:rPr>
            </a:br>
            <a:r>
              <a:rPr lang="en-US" sz="1900" dirty="0">
                <a:solidFill>
                  <a:srgbClr val="7030A0"/>
                </a:solidFill>
              </a:rPr>
              <a:t/>
            </a:r>
            <a:br>
              <a:rPr lang="en-US" sz="1900" dirty="0">
                <a:solidFill>
                  <a:srgbClr val="7030A0"/>
                </a:solidFill>
              </a:rPr>
            </a:br>
            <a:r>
              <a:rPr lang="en-US" sz="1900" b="1" dirty="0">
                <a:solidFill>
                  <a:srgbClr val="7030A0"/>
                </a:solidFill>
              </a:rPr>
              <a:t> the small saphenous vein </a:t>
            </a:r>
            <a:r>
              <a:rPr lang="en-US" sz="1900" dirty="0">
                <a:solidFill>
                  <a:srgbClr val="7030A0"/>
                </a:solidFill>
              </a:rPr>
              <a:t>drains the lateral side of the lower </a:t>
            </a:r>
            <a:r>
              <a:rPr lang="en-US" sz="1900" dirty="0" err="1">
                <a:solidFill>
                  <a:srgbClr val="7030A0"/>
                </a:solidFill>
              </a:rPr>
              <a:t>legarises</a:t>
            </a:r>
            <a:r>
              <a:rPr lang="en-US" sz="1900" dirty="0">
                <a:solidFill>
                  <a:srgbClr val="7030A0"/>
                </a:solidFill>
              </a:rPr>
              <a:t> from the dorsal pedal arch and ascends </a:t>
            </a:r>
            <a:r>
              <a:rPr lang="en-US" sz="1900" dirty="0" err="1">
                <a:solidFill>
                  <a:srgbClr val="7030A0"/>
                </a:solidFill>
              </a:rPr>
              <a:t>posterolaterally</a:t>
            </a:r>
            <a:r>
              <a:rPr lang="en-US" sz="1900" dirty="0">
                <a:solidFill>
                  <a:srgbClr val="7030A0"/>
                </a:solidFill>
              </a:rPr>
              <a:t> from behind the lateral malleolus</a:t>
            </a:r>
            <a:r>
              <a:rPr lang="en-US" sz="1800" dirty="0">
                <a:solidFill>
                  <a:srgbClr val="7030A0"/>
                </a:solidFill>
              </a:rPr>
              <a:t/>
            </a:r>
            <a:br>
              <a:rPr lang="en-US" sz="1800" dirty="0">
                <a:solidFill>
                  <a:srgbClr val="7030A0"/>
                </a:solidFill>
              </a:rPr>
            </a:br>
            <a:r>
              <a:rPr lang="en-US" sz="1800" dirty="0">
                <a:solidFill>
                  <a:srgbClr val="7030A0"/>
                </a:solidFill>
              </a:rPr>
              <a:t> </a:t>
            </a:r>
            <a:br>
              <a:rPr lang="en-US" sz="1800" dirty="0">
                <a:solidFill>
                  <a:srgbClr val="7030A0"/>
                </a:solidFill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C0B506-A246-1A60-430E-21F535E38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28" y="1120140"/>
            <a:ext cx="3474727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705853" y="1892074"/>
            <a:ext cx="4777973" cy="126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dirty="0">
                <a:latin typeface="Broadway" panose="04040905080B02020502" pitchFamily="82" charset="0"/>
              </a:rPr>
              <a:t>What are varicose veins?</a:t>
            </a: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4" y="1096400"/>
            <a:ext cx="167192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791" name="Google Shape;791;p3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</p:spPr>
      </p:pic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56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*   Varicose Veins*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990600" y="3084571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1039534" y="1148268"/>
            <a:ext cx="7384466" cy="2060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7030A0"/>
                </a:solidFill>
              </a:rPr>
              <a:t>A type of chronic venous disease and are defined as dilated, usually torturous subcutaneous veins ≥3 mm in diameter measured in the upright position with demonstrable reflex</a:t>
            </a:r>
            <a:endParaRPr lang="ar-JO" sz="2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*   Varicose Veins*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914400" y="2499241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1319593" y="1185831"/>
            <a:ext cx="6665464" cy="2060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7030A0"/>
                </a:solidFill>
              </a:rPr>
              <a:t>May be </a:t>
            </a:r>
            <a:r>
              <a:rPr lang="en-US" sz="2200" dirty="0">
                <a:solidFill>
                  <a:srgbClr val="FF3636"/>
                </a:solidFill>
              </a:rPr>
              <a:t>congenital</a:t>
            </a:r>
            <a:r>
              <a:rPr lang="en-US" sz="2200" dirty="0">
                <a:solidFill>
                  <a:srgbClr val="252525"/>
                </a:solidFill>
              </a:rPr>
              <a:t> (</a:t>
            </a:r>
            <a:r>
              <a:rPr lang="en-US" sz="2200" dirty="0">
                <a:solidFill>
                  <a:srgbClr val="7030A0"/>
                </a:solidFill>
              </a:rPr>
              <a:t>e.g., congenital absence of valves, Klippel-</a:t>
            </a:r>
            <a:r>
              <a:rPr lang="en-US" sz="2200" dirty="0" err="1">
                <a:solidFill>
                  <a:srgbClr val="7030A0"/>
                </a:solidFill>
              </a:rPr>
              <a:t>Trenaunay</a:t>
            </a:r>
            <a:r>
              <a:rPr lang="en-US" sz="2200" dirty="0">
                <a:solidFill>
                  <a:srgbClr val="7030A0"/>
                </a:solidFill>
              </a:rPr>
              <a:t> syndrome</a:t>
            </a:r>
            <a:r>
              <a:rPr lang="en-US" sz="2200" dirty="0">
                <a:solidFill>
                  <a:srgbClr val="252525"/>
                </a:solidFill>
              </a:rPr>
              <a:t>) </a:t>
            </a:r>
            <a:r>
              <a:rPr lang="en-US" sz="2200" dirty="0">
                <a:solidFill>
                  <a:srgbClr val="7030A0"/>
                </a:solidFill>
              </a:rPr>
              <a:t>or</a:t>
            </a:r>
            <a:r>
              <a:rPr lang="en-US" sz="2200" dirty="0">
                <a:solidFill>
                  <a:srgbClr val="252525"/>
                </a:solidFill>
              </a:rPr>
              <a:t> </a:t>
            </a:r>
            <a:r>
              <a:rPr lang="en-US" sz="2200" dirty="0">
                <a:solidFill>
                  <a:srgbClr val="FF3636"/>
                </a:solidFill>
              </a:rPr>
              <a:t>acquired</a:t>
            </a:r>
            <a:r>
              <a:rPr lang="en-US" sz="2200" dirty="0">
                <a:solidFill>
                  <a:srgbClr val="252525"/>
                </a:solidFill>
              </a:rPr>
              <a:t> (</a:t>
            </a:r>
            <a:r>
              <a:rPr lang="en-US" sz="2200" dirty="0">
                <a:solidFill>
                  <a:srgbClr val="7030A0"/>
                </a:solidFill>
              </a:rPr>
              <a:t>e.g., valvular injury secondary to deep vein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7030A0"/>
                </a:solidFill>
              </a:rPr>
              <a:t>thrombosis</a:t>
            </a:r>
            <a:r>
              <a:rPr lang="en-US" sz="2200" dirty="0">
                <a:solidFill>
                  <a:srgbClr val="252525"/>
                </a:solidFill>
              </a:rPr>
              <a:t>) .</a:t>
            </a:r>
          </a:p>
        </p:txBody>
      </p:sp>
    </p:spTree>
    <p:extLst>
      <p:ext uri="{BB962C8B-B14F-4D97-AF65-F5344CB8AC3E}">
        <p14:creationId xmlns:p14="http://schemas.microsoft.com/office/powerpoint/2010/main" val="33217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655875" y="1962445"/>
            <a:ext cx="4777973" cy="126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>
                <a:latin typeface="Broadway" panose="04040905080B02020502" pitchFamily="82" charset="0"/>
              </a:rPr>
              <a:t>Epidemiology &amp;risk factors.</a:t>
            </a: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4" y="1096400"/>
            <a:ext cx="167192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6EA160-0FB5-423E-4E9A-7E4D45F66497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F6126E0A-4A0E-EF18-F57C-167C8CC9EE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0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 </a:t>
            </a:r>
            <a:r>
              <a:rPr lang="en" sz="2800" dirty="0"/>
              <a:t>Epidemiology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1369950" y="3103571"/>
            <a:ext cx="2739900" cy="3009883"/>
            <a:chOff x="-1727098" y="1227010"/>
            <a:chExt cx="4233080" cy="4242771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735" y="2386647"/>
              <a:ext cx="2994029" cy="2654704"/>
              <a:chOff x="-160567" y="1953813"/>
              <a:chExt cx="1115502" cy="989078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0567" y="1975195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727098" y="1227010"/>
              <a:ext cx="4233080" cy="4242771"/>
              <a:chOff x="-1727098" y="1227010"/>
              <a:chExt cx="4233080" cy="4242771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727098" y="1227010"/>
                <a:ext cx="4233080" cy="4242771"/>
                <a:chOff x="-2303998" y="955960"/>
                <a:chExt cx="4233080" cy="4242771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13803192">
                  <a:off x="342917" y="3714090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1280837" y="955214"/>
            <a:ext cx="7267690" cy="42780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7030A0"/>
                </a:solidFill>
              </a:rPr>
              <a:t>Chronic venous disease affects up to 50% of individuals, 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7030A0"/>
                </a:solidFill>
              </a:rPr>
              <a:t>There is inconclusive evidence regarding increased prevalence of varicose veins in smokers, patients who suffer constipation and occupations which involve prolonged standing.</a:t>
            </a:r>
            <a:endParaRPr lang="ar-AE" sz="22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252525"/>
              </a:solidFill>
            </a:endParaRPr>
          </a:p>
          <a:p>
            <a:endParaRPr lang="ar-JO" sz="2500" dirty="0">
              <a:solidFill>
                <a:srgbClr val="7030A0"/>
              </a:solidFill>
            </a:endParaRPr>
          </a:p>
          <a:p>
            <a:endParaRPr lang="ar-JO" sz="25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 </a:t>
            </a:r>
            <a:r>
              <a:rPr lang="en" sz="2800" dirty="0"/>
              <a:t>risk factors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350965" y="2138312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2294798" y="1017295"/>
            <a:ext cx="5870173" cy="44935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• Increasing age and female sex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Family history of venous disease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Ligamentous laxity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Sedentary lifestyle and prolonged standing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Obesity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• Pregnancy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Smoking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Prior deep vein thrombosis (DVT) causing </a:t>
            </a:r>
            <a:r>
              <a:rPr lang="en-US" sz="2200" dirty="0" err="1">
                <a:solidFill>
                  <a:srgbClr val="7030A0"/>
                </a:solidFill>
              </a:rPr>
              <a:t>postthrombotic</a:t>
            </a:r>
            <a:r>
              <a:rPr lang="en-US" sz="2200" dirty="0">
                <a:solidFill>
                  <a:srgbClr val="7030A0"/>
                </a:solidFill>
              </a:rPr>
              <a:t> syndrome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• Prior extremity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ar-JO" sz="4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*  Table of contents *</a:t>
            </a:r>
            <a:endParaRPr dirty="0"/>
          </a:p>
        </p:txBody>
      </p:sp>
      <p:sp>
        <p:nvSpPr>
          <p:cNvPr id="736" name="Google Shape;736;p29"/>
          <p:cNvSpPr txBox="1">
            <a:spLocks noGrp="1"/>
          </p:cNvSpPr>
          <p:nvPr>
            <p:ph type="title" idx="3"/>
          </p:nvPr>
        </p:nvSpPr>
        <p:spPr>
          <a:xfrm>
            <a:off x="2799700" y="298733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739" name="Google Shape;739;p29"/>
          <p:cNvSpPr txBox="1">
            <a:spLocks noGrp="1"/>
          </p:cNvSpPr>
          <p:nvPr>
            <p:ph type="title" idx="6"/>
          </p:nvPr>
        </p:nvSpPr>
        <p:spPr>
          <a:xfrm>
            <a:off x="2743200" y="339861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1292017" y="2889311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" name="مربع نص 4"/>
          <p:cNvSpPr txBox="1"/>
          <p:nvPr/>
        </p:nvSpPr>
        <p:spPr>
          <a:xfrm>
            <a:off x="1309202" y="1013191"/>
            <a:ext cx="6096000" cy="47551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7030A0"/>
                </a:solidFill>
              </a:rPr>
              <a:t>What are veins?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7030A0"/>
                </a:solidFill>
              </a:rPr>
              <a:t>Vein Anatomy.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7030A0"/>
                </a:solidFill>
              </a:rPr>
              <a:t>What are varicose veins?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7030A0"/>
                </a:solidFill>
              </a:rPr>
              <a:t>Epidemiology &amp;risk factors.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rgbClr val="7030A0"/>
                </a:solidFill>
              </a:rPr>
              <a:t> Pathophysiology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History &amp; clinical features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Investigations</a:t>
            </a:r>
            <a:r>
              <a:rPr lang="en-US" sz="2200" dirty="0">
                <a:solidFill>
                  <a:srgbClr val="002060"/>
                </a:solidFill>
              </a:rPr>
              <a:t> &amp;</a:t>
            </a:r>
            <a:r>
              <a:rPr lang="en" sz="22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Management</a:t>
            </a:r>
            <a:endParaRPr lang="en" sz="2200" dirty="0">
              <a:solidFill>
                <a:srgbClr val="7030A0"/>
              </a:solidFill>
            </a:endParaRPr>
          </a:p>
          <a:p>
            <a:endParaRPr lang="en" sz="3600" dirty="0"/>
          </a:p>
          <a:p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2146740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 </a:t>
            </a:r>
            <a:r>
              <a:rPr lang="en" sz="2800" dirty="0"/>
              <a:t>risk factors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33647" y="3391185"/>
            <a:ext cx="1797393" cy="1908597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1266" name="Picture 2" descr="what causes varicose veins |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"/>
          <a:stretch/>
        </p:blipFill>
        <p:spPr bwMode="auto">
          <a:xfrm>
            <a:off x="2590800" y="1052719"/>
            <a:ext cx="4152900" cy="38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651652" y="1909449"/>
            <a:ext cx="4777973" cy="126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2060"/>
                </a:solidFill>
                <a:latin typeface="Broadway" panose="04040905080B02020502" pitchFamily="82" charset="0"/>
              </a:rPr>
              <a:t>Pathophysiology</a:t>
            </a: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4" y="1096400"/>
            <a:ext cx="167192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38CF33-DE98-DFAF-6A6F-F795164BA30A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8FFE5DEA-AF44-23D1-CB70-E90734A00A1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8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 </a:t>
            </a:r>
            <a:r>
              <a:rPr lang="en-US" dirty="0"/>
              <a:t>Physiology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957948" y="817149"/>
            <a:ext cx="7446279" cy="4060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7030A0"/>
                </a:solidFill>
              </a:rPr>
              <a:t>In heathy veins , blood travels in one direction , back towards the Heart 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7030A0"/>
                </a:solidFill>
              </a:rPr>
              <a:t>This is done by a network of one way valves that only allow venous blood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7030A0"/>
                </a:solidFill>
              </a:rPr>
              <a:t>to travel in one direction 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7030A0"/>
                </a:solidFill>
              </a:rPr>
              <a:t>This blood is propelled forward by the contractions of our leg muscles</a:t>
            </a:r>
            <a:r>
              <a:rPr lang="en-US" sz="2500" i="1" dirty="0">
                <a:solidFill>
                  <a:srgbClr val="7030A0"/>
                </a:solidFill>
              </a:rPr>
              <a:t>.</a:t>
            </a:r>
            <a:endParaRPr lang="ar-JO" sz="25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 </a:t>
            </a:r>
            <a:r>
              <a:rPr lang="en-US" dirty="0"/>
              <a:t>Physiology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6" name="Picture 2" descr="blood flow in relaxed and contracted calf muscles, indicating valve positions and muscle states structure diagram hand drawn schematic vector illustration. Medical science educational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"/>
          <a:stretch/>
        </p:blipFill>
        <p:spPr bwMode="auto">
          <a:xfrm>
            <a:off x="859805" y="1029993"/>
            <a:ext cx="3577046" cy="38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octorlib.info/physiology/medical/medical.files/image8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98" y="1030270"/>
            <a:ext cx="4106174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8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*Patho</a:t>
            </a:r>
            <a:r>
              <a:rPr lang="en-US" dirty="0"/>
              <a:t>Physiology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430114" y="1352549"/>
            <a:ext cx="847598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Inadequate muscle pump function, incompetent venous valves (reﬂux), and venous thrombosis or obstruction are causes of elevated venous pressure (venous hypertension), which initiates a sequence of anatomic, physiologic, and histologic changes</a:t>
            </a:r>
          </a:p>
        </p:txBody>
      </p:sp>
    </p:spTree>
    <p:extLst>
      <p:ext uri="{BB962C8B-B14F-4D97-AF65-F5344CB8AC3E}">
        <p14:creationId xmlns:p14="http://schemas.microsoft.com/office/powerpoint/2010/main" val="29676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8194" name="Picture 2" descr="https://elenaconde.com/wp-content/uploads/2019/01/Venous-hyperten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8015"/>
            <a:ext cx="5715383" cy="42865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251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*Patho</a:t>
            </a:r>
            <a:r>
              <a:rPr lang="en-US" dirty="0"/>
              <a:t>Physiology </a:t>
            </a:r>
            <a:r>
              <a:rPr lang="en" dirty="0"/>
              <a:t>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458085" y="1178566"/>
            <a:ext cx="8475982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1-</a:t>
            </a:r>
            <a:r>
              <a:rPr lang="en-US" sz="2000" dirty="0">
                <a:solidFill>
                  <a:srgbClr val="7030A0"/>
                </a:solidFill>
              </a:rPr>
              <a:t>Increase in venous pressure duo to any cause leads to distention </a:t>
            </a:r>
            <a:r>
              <a:rPr lang="en-US" sz="2000" dirty="0" err="1">
                <a:solidFill>
                  <a:srgbClr val="7030A0"/>
                </a:solidFill>
              </a:rPr>
              <a:t>ofthe</a:t>
            </a:r>
            <a:r>
              <a:rPr lang="en-US" sz="2000" dirty="0">
                <a:solidFill>
                  <a:srgbClr val="7030A0"/>
                </a:solidFill>
              </a:rPr>
              <a:t> veins 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2-</a:t>
            </a:r>
            <a:r>
              <a:rPr lang="en-US" sz="2000" dirty="0">
                <a:solidFill>
                  <a:srgbClr val="7030A0"/>
                </a:solidFill>
              </a:rPr>
              <a:t> Separation of cusps of the valves leading to secondary valve incompetence &amp; valve dysfunction in the deep veins ,communicators and perforators 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3-</a:t>
            </a:r>
            <a:r>
              <a:rPr lang="en-US" sz="2000" dirty="0">
                <a:solidFill>
                  <a:srgbClr val="7030A0"/>
                </a:solidFill>
              </a:rPr>
              <a:t> Reﬂux ( back ﬂow ) of blood into the veins lead to more dilatation of veins , elongation &amp; tortuosity 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4-</a:t>
            </a:r>
            <a:r>
              <a:rPr lang="en-US" sz="2000" dirty="0">
                <a:solidFill>
                  <a:srgbClr val="7030A0"/>
                </a:solidFill>
              </a:rPr>
              <a:t> Impairment of absorption of extracellular ﬂuid         </a:t>
            </a:r>
            <a:r>
              <a:rPr lang="en-US" sz="2000" dirty="0" err="1">
                <a:solidFill>
                  <a:srgbClr val="7030A0"/>
                </a:solidFill>
              </a:rPr>
              <a:t>oedema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5-</a:t>
            </a:r>
            <a:r>
              <a:rPr lang="en-US" sz="2000" dirty="0">
                <a:solidFill>
                  <a:srgbClr val="7030A0"/>
                </a:solidFill>
              </a:rPr>
              <a:t>. Decrease capillary blood ﬂow        hypoxia       accumulation of metabolites      dilatation and rupture of small </a:t>
            </a:r>
            <a:r>
              <a:rPr lang="en-US" sz="2000" dirty="0" err="1">
                <a:solidFill>
                  <a:srgbClr val="7030A0"/>
                </a:solidFill>
              </a:rPr>
              <a:t>venules</a:t>
            </a:r>
            <a:r>
              <a:rPr lang="en-US" sz="2000" dirty="0">
                <a:solidFill>
                  <a:srgbClr val="7030A0"/>
                </a:solidFill>
              </a:rPr>
              <a:t>       RBCs in the subcutaneous tissue      formation of hemosiderin       pigmentation ,itching &amp; eczema especially in the lower 1/3 of the leg .</a:t>
            </a:r>
            <a:endParaRPr lang="ar-JO" sz="2000" dirty="0">
              <a:solidFill>
                <a:srgbClr val="7030A0"/>
              </a:solidFill>
            </a:endParaRPr>
          </a:p>
        </p:txBody>
      </p:sp>
      <p:sp>
        <p:nvSpPr>
          <p:cNvPr id="3" name="سهم إلى اليمين 2"/>
          <p:cNvSpPr/>
          <p:nvPr/>
        </p:nvSpPr>
        <p:spPr>
          <a:xfrm>
            <a:off x="6113719" y="3531869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6" name="سهم إلى اليمين 45"/>
          <p:cNvSpPr/>
          <p:nvPr/>
        </p:nvSpPr>
        <p:spPr>
          <a:xfrm>
            <a:off x="4352260" y="3833390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7" name="سهم إلى اليمين 46"/>
          <p:cNvSpPr/>
          <p:nvPr/>
        </p:nvSpPr>
        <p:spPr>
          <a:xfrm>
            <a:off x="5759300" y="3809274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8" name="سهم إلى اليمين 47"/>
          <p:cNvSpPr/>
          <p:nvPr/>
        </p:nvSpPr>
        <p:spPr>
          <a:xfrm>
            <a:off x="2913321" y="4417162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9" name="سهم إلى اليمين 48"/>
          <p:cNvSpPr/>
          <p:nvPr/>
        </p:nvSpPr>
        <p:spPr>
          <a:xfrm>
            <a:off x="6627625" y="4119752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0" name="سهم إلى اليمين 49"/>
          <p:cNvSpPr/>
          <p:nvPr/>
        </p:nvSpPr>
        <p:spPr>
          <a:xfrm>
            <a:off x="1889051" y="4108677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1" name="سهم إلى اليمين 50"/>
          <p:cNvSpPr/>
          <p:nvPr/>
        </p:nvSpPr>
        <p:spPr>
          <a:xfrm>
            <a:off x="6159792" y="4429424"/>
            <a:ext cx="3048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894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8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* C</a:t>
            </a:r>
            <a:r>
              <a:rPr lang="en" sz="2800" dirty="0"/>
              <a:t>hronic venous Insufficiency CVI * </a:t>
            </a:r>
            <a:br>
              <a:rPr lang="en" sz="2800" dirty="0"/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varicose veins</a:t>
            </a:r>
            <a:endParaRPr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72025"/>
            <a:ext cx="3838796" cy="310694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63" y="1657349"/>
            <a:ext cx="4244718" cy="299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8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* C</a:t>
            </a:r>
            <a:r>
              <a:rPr lang="en" sz="2800" dirty="0"/>
              <a:t>hronic venous Insufficiency CVI * </a:t>
            </a:r>
            <a:br>
              <a:rPr lang="en" sz="2800" dirty="0"/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varicose veins</a:t>
            </a:r>
            <a:endParaRPr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مربع نص 3"/>
          <p:cNvSpPr txBox="1"/>
          <p:nvPr/>
        </p:nvSpPr>
        <p:spPr>
          <a:xfrm>
            <a:off x="672160" y="1754332"/>
            <a:ext cx="817523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*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Varicose veins </a:t>
            </a:r>
            <a:r>
              <a:rPr lang="en-US" sz="2000" dirty="0">
                <a:solidFill>
                  <a:srgbClr val="7030A0"/>
                </a:solidFill>
              </a:rPr>
              <a:t>can involve any vein, like veins of extremities, esophageal </a:t>
            </a:r>
            <a:r>
              <a:rPr lang="en-US" sz="2000" dirty="0" err="1">
                <a:solidFill>
                  <a:srgbClr val="7030A0"/>
                </a:solidFill>
              </a:rPr>
              <a:t>varices</a:t>
            </a:r>
            <a:r>
              <a:rPr lang="en-US" sz="2000" dirty="0">
                <a:solidFill>
                  <a:srgbClr val="7030A0"/>
                </a:solidFill>
              </a:rPr>
              <a:t>, and hemorrhoids.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*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Varicose veins </a:t>
            </a:r>
            <a:r>
              <a:rPr lang="en-US" sz="2000" dirty="0">
                <a:solidFill>
                  <a:srgbClr val="7030A0"/>
                </a:solidFill>
              </a:rPr>
              <a:t>are abnormally dilated tortuous veins produced by </a:t>
            </a:r>
            <a:r>
              <a:rPr lang="en-US" sz="2000" dirty="0" smtClean="0">
                <a:solidFill>
                  <a:srgbClr val="7030A0"/>
                </a:solidFill>
              </a:rPr>
              <a:t>chronically increased </a:t>
            </a:r>
            <a:r>
              <a:rPr lang="en-US" sz="2000" dirty="0">
                <a:solidFill>
                  <a:srgbClr val="7030A0"/>
                </a:solidFill>
              </a:rPr>
              <a:t>intraluminal pressures and weakened vessel wall support.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*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varicose veins </a:t>
            </a:r>
            <a:r>
              <a:rPr lang="en-US" sz="2000" dirty="0">
                <a:solidFill>
                  <a:srgbClr val="7030A0"/>
                </a:solidFill>
              </a:rPr>
              <a:t>have weakened or damaged valves that cause blood to pool, resulting </a:t>
            </a:r>
            <a:r>
              <a:rPr lang="en-US" sz="2000" dirty="0" smtClean="0">
                <a:solidFill>
                  <a:srgbClr val="7030A0"/>
                </a:solidFill>
              </a:rPr>
              <a:t>in swollen</a:t>
            </a:r>
            <a:r>
              <a:rPr lang="en-US" sz="2000" dirty="0">
                <a:solidFill>
                  <a:srgbClr val="7030A0"/>
                </a:solidFill>
              </a:rPr>
              <a:t>, twisted, and bulging veins.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*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Varicose vein </a:t>
            </a:r>
            <a:r>
              <a:rPr lang="en-US" sz="2000" dirty="0">
                <a:solidFill>
                  <a:srgbClr val="7030A0"/>
                </a:solidFill>
              </a:rPr>
              <a:t>is part mild spectrum of the venous insufficiency disease</a:t>
            </a:r>
            <a:endParaRPr lang="ar-JO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8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* C</a:t>
            </a:r>
            <a:r>
              <a:rPr lang="en" dirty="0"/>
              <a:t>hronic venous Insufficiency CVI * </a:t>
            </a:r>
            <a:br>
              <a:rPr lang="en" dirty="0"/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varicose veins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مربع نص 3"/>
          <p:cNvSpPr txBox="1"/>
          <p:nvPr/>
        </p:nvSpPr>
        <p:spPr>
          <a:xfrm>
            <a:off x="549002" y="1815888"/>
            <a:ext cx="8336272" cy="21852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Chronic Venous Insufficiency (CVI) :</a:t>
            </a:r>
          </a:p>
          <a:p>
            <a:endParaRPr lang="en-US" sz="1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*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varicose veins →</a:t>
            </a:r>
            <a:r>
              <a:rPr lang="en-US" sz="2000" dirty="0">
                <a:solidFill>
                  <a:srgbClr val="7030A0"/>
                </a:solidFill>
              </a:rPr>
              <a:t> extravasation of protein and leukocytes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release of free radicals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damage to capillary basement membrane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leakage of plasma proteins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edema formation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↓ oxygen supply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tissue </a:t>
            </a:r>
            <a:r>
              <a:rPr lang="en-US" sz="2000" dirty="0" err="1">
                <a:solidFill>
                  <a:srgbClr val="7030A0"/>
                </a:solidFill>
              </a:rPr>
              <a:t>hypoperfusion</a:t>
            </a:r>
            <a:r>
              <a:rPr lang="en-US" sz="2000" dirty="0">
                <a:solidFill>
                  <a:srgbClr val="7030A0"/>
                </a:solidFill>
              </a:rPr>
              <a:t> and hypoxia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inflammation and atrophy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→</a:t>
            </a:r>
            <a:r>
              <a:rPr lang="en-US" sz="2000" dirty="0">
                <a:solidFill>
                  <a:srgbClr val="7030A0"/>
                </a:solidFill>
              </a:rPr>
              <a:t> possibly ulcer formation</a:t>
            </a:r>
            <a:endParaRPr lang="ar-JO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748411" y="1951041"/>
            <a:ext cx="4605679" cy="17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Broadway" panose="04040905080B02020502" pitchFamily="82" charset="0"/>
              </a:rPr>
              <a:t>V</a:t>
            </a:r>
            <a:r>
              <a:rPr lang="en" sz="3400" dirty="0">
                <a:latin typeface="Broadway" panose="04040905080B02020502" pitchFamily="82" charset="0"/>
              </a:rPr>
              <a:t>iens and arteries</a:t>
            </a:r>
            <a:endParaRPr sz="3400" dirty="0">
              <a:latin typeface="Broadway" panose="04040905080B02020502" pitchFamily="82" charset="0"/>
            </a:endParaRP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5" y="109640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107992F7-AC60-2CDB-9C7D-FA56BFE1D9E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8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* C</a:t>
            </a:r>
            <a:r>
              <a:rPr lang="en" sz="2800" dirty="0"/>
              <a:t>hronic venous Insufficiency CVI * </a:t>
            </a:r>
            <a:br>
              <a:rPr lang="en" sz="2800" dirty="0"/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varicose veins</a:t>
            </a:r>
            <a:endParaRPr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1348" y="4039116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مربع نص 3"/>
          <p:cNvSpPr txBox="1"/>
          <p:nvPr/>
        </p:nvSpPr>
        <p:spPr>
          <a:xfrm>
            <a:off x="579762" y="1683001"/>
            <a:ext cx="8336272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* Evolution of the disease </a:t>
            </a:r>
            <a:r>
              <a:rPr lang="en-US" sz="1800" dirty="0">
                <a:solidFill>
                  <a:srgbClr val="7030A0"/>
                </a:solidFill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</a:rPr>
              <a:t>1) </a:t>
            </a:r>
            <a:r>
              <a:rPr lang="en-US" sz="1800" dirty="0">
                <a:solidFill>
                  <a:srgbClr val="C00000"/>
                </a:solidFill>
              </a:rPr>
              <a:t>Spider veins (0.1 – 1 mm) : </a:t>
            </a:r>
            <a:r>
              <a:rPr lang="en-US" sz="1800" dirty="0">
                <a:solidFill>
                  <a:srgbClr val="0070C0"/>
                </a:solidFill>
              </a:rPr>
              <a:t>are similar to</a:t>
            </a:r>
          </a:p>
          <a:p>
            <a:r>
              <a:rPr lang="en-US" sz="1800" dirty="0">
                <a:solidFill>
                  <a:srgbClr val="0070C0"/>
                </a:solidFill>
              </a:rPr>
              <a:t>varicose veins, but are smaller in size and are typically Not raised or swollen</a:t>
            </a:r>
            <a:r>
              <a:rPr lang="en-US" sz="1800" dirty="0">
                <a:solidFill>
                  <a:srgbClr val="00B0F0"/>
                </a:solidFill>
              </a:rPr>
              <a:t>.</a:t>
            </a:r>
          </a:p>
          <a:p>
            <a:endParaRPr lang="en-US" sz="1800" dirty="0">
              <a:solidFill>
                <a:srgbClr val="7030A0"/>
              </a:solidFill>
            </a:endParaRPr>
          </a:p>
          <a:p>
            <a:r>
              <a:rPr lang="pt-BR" sz="1800" dirty="0">
                <a:solidFill>
                  <a:srgbClr val="FF0000"/>
                </a:solidFill>
              </a:rPr>
              <a:t>2) </a:t>
            </a:r>
            <a:r>
              <a:rPr lang="pt-BR" sz="1800" dirty="0">
                <a:solidFill>
                  <a:srgbClr val="C00000"/>
                </a:solidFill>
              </a:rPr>
              <a:t>Reticular veins (1 – 3 mm) </a:t>
            </a:r>
            <a:r>
              <a:rPr lang="pt-BR" sz="1800" dirty="0">
                <a:solidFill>
                  <a:srgbClr val="7030A0"/>
                </a:solidFill>
              </a:rPr>
              <a:t>:</a:t>
            </a:r>
            <a:r>
              <a:rPr lang="en-US" sz="1800" dirty="0">
                <a:solidFill>
                  <a:srgbClr val="0070C0"/>
                </a:solidFill>
              </a:rPr>
              <a:t>slightly larger than spider veins but smaller than varicose </a:t>
            </a:r>
            <a:r>
              <a:rPr lang="en-US" sz="1800" dirty="0" err="1">
                <a:solidFill>
                  <a:srgbClr val="0070C0"/>
                </a:solidFill>
              </a:rPr>
              <a:t>veins.They</a:t>
            </a:r>
            <a:r>
              <a:rPr lang="en-US" sz="1800" dirty="0">
                <a:solidFill>
                  <a:srgbClr val="0070C0"/>
                </a:solidFill>
              </a:rPr>
              <a:t> are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blue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or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green</a:t>
            </a:r>
            <a:r>
              <a:rPr lang="en-US" sz="1800" dirty="0">
                <a:solidFill>
                  <a:srgbClr val="00B0F0"/>
                </a:solidFill>
              </a:rPr>
              <a:t>. </a:t>
            </a:r>
            <a:r>
              <a:rPr lang="en-US" sz="1800" dirty="0">
                <a:solidFill>
                  <a:srgbClr val="0070C0"/>
                </a:solidFill>
              </a:rPr>
              <a:t>Like varicose veins, they are caused by weakened or damaged valves</a:t>
            </a:r>
            <a:endParaRPr lang="pt-BR" sz="1800" dirty="0">
              <a:solidFill>
                <a:srgbClr val="0070C0"/>
              </a:solidFill>
            </a:endParaRPr>
          </a:p>
          <a:p>
            <a:pPr marL="457200" indent="-457200">
              <a:buAutoNum type="arabicParenR"/>
            </a:pPr>
            <a:endParaRPr lang="pt-BR" sz="1800" dirty="0">
              <a:solidFill>
                <a:srgbClr val="00B0F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3) </a:t>
            </a:r>
            <a:r>
              <a:rPr lang="en-US" sz="1800" dirty="0">
                <a:solidFill>
                  <a:srgbClr val="C00000"/>
                </a:solidFill>
              </a:rPr>
              <a:t>Varicose veins (&gt; 3 mm) </a:t>
            </a:r>
            <a:r>
              <a:rPr lang="en-US" sz="1800" dirty="0">
                <a:solidFill>
                  <a:srgbClr val="7030A0"/>
                </a:solidFill>
              </a:rPr>
              <a:t>: </a:t>
            </a:r>
            <a:r>
              <a:rPr lang="en-US" sz="1800" dirty="0">
                <a:solidFill>
                  <a:srgbClr val="0070C0"/>
                </a:solidFill>
              </a:rPr>
              <a:t>are Common condition that can Cause discomfort, but can be effectively </a:t>
            </a:r>
            <a:r>
              <a:rPr lang="en-US" sz="1800" dirty="0" err="1">
                <a:solidFill>
                  <a:srgbClr val="0070C0"/>
                </a:solidFill>
              </a:rPr>
              <a:t>treated.In</a:t>
            </a:r>
            <a:r>
              <a:rPr lang="en-US" sz="1800" dirty="0">
                <a:solidFill>
                  <a:srgbClr val="0070C0"/>
                </a:solidFill>
              </a:rPr>
              <a:t> some cases, they may lead To complications such as ulcers Or blood clots</a:t>
            </a:r>
          </a:p>
        </p:txBody>
      </p:sp>
    </p:spTree>
    <p:extLst>
      <p:ext uri="{BB962C8B-B14F-4D97-AF65-F5344CB8AC3E}">
        <p14:creationId xmlns:p14="http://schemas.microsoft.com/office/powerpoint/2010/main" val="31276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2" name="Picture 4" descr="https://www.ideaclinic.net/wp-content/uploads/2019/10/6828061b3d266a2afb6ee32a1109cbf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88840"/>
            <a:ext cx="6953250" cy="363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62000" y="438150"/>
            <a:ext cx="7181850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(CEAP) Classification</a:t>
            </a:r>
            <a:endParaRPr lang="ar-JO" sz="1600" b="1" dirty="0">
              <a:solidFill>
                <a:srgbClr val="FF0000"/>
              </a:solidFill>
            </a:endParaRPr>
          </a:p>
          <a:p>
            <a:endParaRPr lang="en-US" dirty="0"/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Clinical (C) / Etiological (E) / Anatomical (A) / Pathophysiological (P)</a:t>
            </a:r>
          </a:p>
        </p:txBody>
      </p:sp>
    </p:spTree>
    <p:extLst>
      <p:ext uri="{BB962C8B-B14F-4D97-AF65-F5344CB8AC3E}">
        <p14:creationId xmlns:p14="http://schemas.microsoft.com/office/powerpoint/2010/main" val="13738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8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* C</a:t>
            </a:r>
            <a:r>
              <a:rPr lang="en" sz="2800" dirty="0"/>
              <a:t>hronic venous Insufficiency CVI * </a:t>
            </a:r>
            <a:br>
              <a:rPr lang="en" sz="2800" dirty="0"/>
            </a:b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varicose veins</a:t>
            </a:r>
            <a:endParaRPr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0" name="Picture 2" descr="https://elenaconde.com/wp-content/uploads/2019/01/The-problem-of-chronic-venous-disease.-CEAP-Classific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7233"/>
          <a:stretch/>
        </p:blipFill>
        <p:spPr bwMode="auto">
          <a:xfrm>
            <a:off x="1149003" y="1523676"/>
            <a:ext cx="7080597" cy="32878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2290" name="Picture 2" descr="varicose veins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4"/>
          <a:stretch/>
        </p:blipFill>
        <p:spPr bwMode="auto">
          <a:xfrm>
            <a:off x="762000" y="750383"/>
            <a:ext cx="3456388" cy="330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53" y="750383"/>
            <a:ext cx="3736283" cy="33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40" name="صورة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8"/>
          <a:stretch/>
        </p:blipFill>
        <p:spPr>
          <a:xfrm>
            <a:off x="1158834" y="465138"/>
            <a:ext cx="6858000" cy="44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675052" y="1915584"/>
            <a:ext cx="4777973" cy="126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Broadway" panose="04040905080B02020502" pitchFamily="82" charset="0"/>
              </a:rPr>
              <a:t>History &amp; clinical features</a:t>
            </a:r>
            <a:endParaRPr lang="en" sz="3600" dirty="0">
              <a:solidFill>
                <a:srgbClr val="002060"/>
              </a:solidFill>
              <a:latin typeface="Broadway" panose="04040905080B02020502" pitchFamily="82" charset="0"/>
            </a:endParaRP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4" y="1096400"/>
            <a:ext cx="167192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AB14C6-30FF-3411-304D-FB8EEBF858BE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1E909369-4574-2464-6481-E54ECB2F6B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57934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*History of varicose veins*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6077" y="819150"/>
            <a:ext cx="8110780" cy="39857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</a:rPr>
              <a:t>Common symptoms that should be elicited include: (HAST-I)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leg heaviness, exercise intolerance, pain or tenderness along the course of a vein, pruritus, burning sensations, restless legs, night cramps, edema, skin changes, and </a:t>
            </a:r>
            <a:r>
              <a:rPr lang="en-US" dirty="0" err="1">
                <a:solidFill>
                  <a:schemeClr val="accent2"/>
                </a:solidFill>
              </a:rPr>
              <a:t>paresthesias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endParaRPr lang="en-US" sz="1100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Subjective symptoms </a:t>
            </a:r>
            <a:r>
              <a:rPr lang="en-US" dirty="0">
                <a:solidFill>
                  <a:srgbClr val="7030A0"/>
                </a:solidFill>
              </a:rPr>
              <a:t>usually are more severe early in the progression of disease, less severe in the middle phases, and worse again with advancing age. </a:t>
            </a:r>
          </a:p>
          <a:p>
            <a:r>
              <a:rPr lang="en-US" b="1" dirty="0">
                <a:solidFill>
                  <a:srgbClr val="7030A0"/>
                </a:solidFill>
              </a:rPr>
              <a:t>Symptoms do not correlate </a:t>
            </a:r>
            <a:r>
              <a:rPr lang="en-US" dirty="0">
                <a:solidFill>
                  <a:srgbClr val="7030A0"/>
                </a:solidFill>
              </a:rPr>
              <a:t>with the </a:t>
            </a:r>
            <a:r>
              <a:rPr lang="en-US" b="1" dirty="0">
                <a:solidFill>
                  <a:srgbClr val="7030A0"/>
                </a:solidFill>
              </a:rPr>
              <a:t>size or extent of visible varices </a:t>
            </a:r>
            <a:r>
              <a:rPr lang="en-US" dirty="0">
                <a:solidFill>
                  <a:srgbClr val="7030A0"/>
                </a:solidFill>
              </a:rPr>
              <a:t>or with the </a:t>
            </a:r>
            <a:r>
              <a:rPr lang="en-US" b="1" dirty="0">
                <a:solidFill>
                  <a:srgbClr val="7030A0"/>
                </a:solidFill>
              </a:rPr>
              <a:t>volume of reflux</a:t>
            </a:r>
            <a:r>
              <a:rPr lang="en-US" dirty="0">
                <a:solidFill>
                  <a:srgbClr val="7030A0"/>
                </a:solidFill>
              </a:rPr>
              <a:t>.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Not all symptomatic patients are aware </a:t>
            </a:r>
            <a:r>
              <a:rPr lang="en-US" dirty="0">
                <a:solidFill>
                  <a:srgbClr val="7030A0"/>
                </a:solidFill>
              </a:rPr>
              <a:t>of their symptoms because the onset may be extremely gradual. Pain associated with larger varicose veins usually is a </a:t>
            </a:r>
            <a:r>
              <a:rPr lang="en-US" dirty="0">
                <a:solidFill>
                  <a:schemeClr val="accent2"/>
                </a:solidFill>
              </a:rPr>
              <a:t>dull ache </a:t>
            </a:r>
            <a:r>
              <a:rPr lang="en-US" dirty="0">
                <a:solidFill>
                  <a:srgbClr val="7030A0"/>
                </a:solidFill>
              </a:rPr>
              <a:t>that is worse after prolonged standing.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Pain caused by venous insufficiency is </a:t>
            </a:r>
            <a:r>
              <a:rPr lang="en-US" dirty="0">
                <a:solidFill>
                  <a:schemeClr val="accent2"/>
                </a:solidFill>
              </a:rPr>
              <a:t>often </a:t>
            </a:r>
            <a:r>
              <a:rPr lang="en-US" b="1" dirty="0">
                <a:solidFill>
                  <a:schemeClr val="accent2"/>
                </a:solidFill>
              </a:rPr>
              <a:t>improved by walking or by elevating the legs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</a:rPr>
              <a:t>In contrast to the pain of arterial insufficiency which is worse with ambulation and elevation.</a:t>
            </a:r>
            <a:endParaRPr lang="en-US" sz="32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Pain and other symptoms may </a:t>
            </a:r>
            <a:r>
              <a:rPr lang="en-US" b="1" dirty="0">
                <a:solidFill>
                  <a:srgbClr val="7030A0"/>
                </a:solidFill>
              </a:rPr>
              <a:t>worsen with the menstrual cycle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b="1" dirty="0">
                <a:solidFill>
                  <a:srgbClr val="7030A0"/>
                </a:solidFill>
              </a:rPr>
              <a:t>with pregnancy</a:t>
            </a:r>
            <a:r>
              <a:rPr lang="en-US" dirty="0">
                <a:solidFill>
                  <a:srgbClr val="7030A0"/>
                </a:solidFill>
              </a:rPr>
              <a:t>, and in response to </a:t>
            </a:r>
            <a:r>
              <a:rPr lang="en-US" b="1" dirty="0">
                <a:solidFill>
                  <a:srgbClr val="7030A0"/>
                </a:solidFill>
              </a:rPr>
              <a:t>exogenous hormonal therapy </a:t>
            </a:r>
            <a:r>
              <a:rPr lang="en-US" dirty="0">
                <a:solidFill>
                  <a:srgbClr val="7030A0"/>
                </a:solidFill>
              </a:rPr>
              <a:t>(</a:t>
            </a:r>
            <a:r>
              <a:rPr lang="en-US" dirty="0" err="1">
                <a:solidFill>
                  <a:srgbClr val="7030A0"/>
                </a:solidFill>
              </a:rPr>
              <a:t>eg</a:t>
            </a:r>
            <a:r>
              <a:rPr lang="en-US" dirty="0">
                <a:solidFill>
                  <a:srgbClr val="7030A0"/>
                </a:solidFill>
              </a:rPr>
              <a:t>, oral contraceptives). </a:t>
            </a:r>
          </a:p>
          <a:p>
            <a:endParaRPr lang="ar-JO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*History of varicose veins*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40010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Arial"/>
              <a:buChar char="•"/>
            </a:pPr>
            <a:r>
              <a:rPr lang="en-US" sz="1700" b="1" u="sng" dirty="0">
                <a:solidFill>
                  <a:srgbClr val="002060"/>
                </a:solidFill>
              </a:rPr>
              <a:t>History</a:t>
            </a:r>
            <a:r>
              <a:rPr lang="en-US" sz="1700" b="1" u="sng" dirty="0">
                <a:solidFill>
                  <a:srgbClr val="7030A0"/>
                </a:solidFill>
              </a:rPr>
              <a:t> of venous insufficiency </a:t>
            </a:r>
            <a:r>
              <a:rPr lang="en-US" sz="1700" dirty="0">
                <a:solidFill>
                  <a:srgbClr val="7030A0"/>
                </a:solidFill>
              </a:rPr>
              <a:t>(</a:t>
            </a:r>
            <a:r>
              <a:rPr lang="en-US" sz="1700" dirty="0" err="1">
                <a:solidFill>
                  <a:srgbClr val="7030A0"/>
                </a:solidFill>
              </a:rPr>
              <a:t>eg</a:t>
            </a:r>
            <a:r>
              <a:rPr lang="en-US" sz="1700" dirty="0">
                <a:solidFill>
                  <a:srgbClr val="7030A0"/>
                </a:solidFill>
              </a:rPr>
              <a:t>, date of onset of visible abnormal vessels, date of onset of any symptoms, any known prior venous diagnoses, any history of pregnancy-related </a:t>
            </a:r>
            <a:r>
              <a:rPr lang="en-US" sz="1700" dirty="0" err="1">
                <a:solidFill>
                  <a:srgbClr val="7030A0"/>
                </a:solidFill>
              </a:rPr>
              <a:t>varices</a:t>
            </a:r>
            <a:r>
              <a:rPr lang="en-US" sz="1700" dirty="0">
                <a:solidFill>
                  <a:srgbClr val="7030A0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1700" b="1" u="sng" dirty="0">
                <a:solidFill>
                  <a:schemeClr val="tx1"/>
                </a:solidFill>
              </a:rPr>
              <a:t>Presence or absence </a:t>
            </a:r>
            <a:r>
              <a:rPr lang="en-US" sz="1700" b="1" u="sng" dirty="0">
                <a:solidFill>
                  <a:srgbClr val="7030A0"/>
                </a:solidFill>
              </a:rPr>
              <a:t>of predisposing factors</a:t>
            </a:r>
            <a:r>
              <a:rPr lang="en-US" sz="1700" dirty="0">
                <a:solidFill>
                  <a:srgbClr val="7030A0"/>
                </a:solidFill>
              </a:rPr>
              <a:t> (</a:t>
            </a:r>
            <a:r>
              <a:rPr lang="en-US" sz="1700" dirty="0" err="1">
                <a:solidFill>
                  <a:srgbClr val="7030A0"/>
                </a:solidFill>
              </a:rPr>
              <a:t>eg</a:t>
            </a:r>
            <a:r>
              <a:rPr lang="en-US" sz="1700" dirty="0">
                <a:solidFill>
                  <a:srgbClr val="7030A0"/>
                </a:solidFill>
              </a:rPr>
              <a:t>, heredity, trauma to the legs, occupational prolonged standing, sports participation)</a:t>
            </a:r>
          </a:p>
          <a:p>
            <a:pPr>
              <a:buFont typeface="Arial"/>
              <a:buChar char="•"/>
            </a:pPr>
            <a:r>
              <a:rPr lang="en-US" sz="1700" b="1" u="sng" dirty="0">
                <a:solidFill>
                  <a:srgbClr val="002060"/>
                </a:solidFill>
              </a:rPr>
              <a:t>History</a:t>
            </a:r>
            <a:r>
              <a:rPr lang="en-US" sz="1700" b="1" u="sng" dirty="0">
                <a:solidFill>
                  <a:srgbClr val="7030A0"/>
                </a:solidFill>
              </a:rPr>
              <a:t> of edema </a:t>
            </a:r>
            <a:r>
              <a:rPr lang="en-US" sz="1700" dirty="0">
                <a:solidFill>
                  <a:srgbClr val="7030A0"/>
                </a:solidFill>
              </a:rPr>
              <a:t>(</a:t>
            </a:r>
            <a:r>
              <a:rPr lang="en-US" sz="1700" dirty="0" err="1">
                <a:solidFill>
                  <a:srgbClr val="7030A0"/>
                </a:solidFill>
              </a:rPr>
              <a:t>eg</a:t>
            </a:r>
            <a:r>
              <a:rPr lang="en-US" sz="1700" dirty="0">
                <a:solidFill>
                  <a:srgbClr val="7030A0"/>
                </a:solidFill>
              </a:rPr>
              <a:t>, date of onset, predisposing factors, site, intensity, hardness, modification after a night's rest)</a:t>
            </a:r>
          </a:p>
          <a:p>
            <a:pPr>
              <a:buFont typeface="Arial"/>
              <a:buChar char="•"/>
            </a:pPr>
            <a:r>
              <a:rPr lang="en-US" sz="1700" b="1" u="sng" dirty="0">
                <a:solidFill>
                  <a:srgbClr val="002060"/>
                </a:solidFill>
              </a:rPr>
              <a:t>History</a:t>
            </a:r>
            <a:r>
              <a:rPr lang="en-US" sz="1700" b="1" u="sng" dirty="0">
                <a:solidFill>
                  <a:srgbClr val="7030A0"/>
                </a:solidFill>
              </a:rPr>
              <a:t> of any prior evaluation of or treatment for venous disease </a:t>
            </a:r>
            <a:r>
              <a:rPr lang="en-US" sz="1700" dirty="0">
                <a:solidFill>
                  <a:srgbClr val="7030A0"/>
                </a:solidFill>
              </a:rPr>
              <a:t>(</a:t>
            </a:r>
            <a:r>
              <a:rPr lang="en-US" sz="1700" dirty="0" err="1">
                <a:solidFill>
                  <a:srgbClr val="7030A0"/>
                </a:solidFill>
              </a:rPr>
              <a:t>eg</a:t>
            </a:r>
            <a:r>
              <a:rPr lang="en-US" sz="1700" dirty="0">
                <a:solidFill>
                  <a:srgbClr val="7030A0"/>
                </a:solidFill>
              </a:rPr>
              <a:t>, medications, injections, </a:t>
            </a:r>
            <a:r>
              <a:rPr lang="en-US" sz="1700" dirty="0" err="1">
                <a:solidFill>
                  <a:srgbClr val="7030A0"/>
                </a:solidFill>
              </a:rPr>
              <a:t>surgery,compression</a:t>
            </a:r>
            <a:r>
              <a:rPr lang="en-US" sz="1700" dirty="0">
                <a:solidFill>
                  <a:srgbClr val="7030A0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1700" b="1" u="sng" dirty="0">
                <a:solidFill>
                  <a:srgbClr val="002060"/>
                </a:solidFill>
              </a:rPr>
              <a:t>History</a:t>
            </a:r>
            <a:r>
              <a:rPr lang="en-US" sz="1700" b="1" u="sng" dirty="0">
                <a:solidFill>
                  <a:srgbClr val="7030A0"/>
                </a:solidFill>
              </a:rPr>
              <a:t> of superficial or deep thrombophlebitis </a:t>
            </a:r>
            <a:r>
              <a:rPr lang="en-US" sz="1700" dirty="0">
                <a:solidFill>
                  <a:srgbClr val="7030A0"/>
                </a:solidFill>
              </a:rPr>
              <a:t>(</a:t>
            </a:r>
            <a:r>
              <a:rPr lang="en-US" sz="1700" dirty="0" err="1">
                <a:solidFill>
                  <a:srgbClr val="7030A0"/>
                </a:solidFill>
              </a:rPr>
              <a:t>eg</a:t>
            </a:r>
            <a:r>
              <a:rPr lang="en-US" sz="1700" dirty="0">
                <a:solidFill>
                  <a:srgbClr val="7030A0"/>
                </a:solidFill>
              </a:rPr>
              <a:t>, date of onset, site, predisposing factors, </a:t>
            </a:r>
            <a:r>
              <a:rPr lang="en-US" sz="1700" dirty="0" err="1">
                <a:solidFill>
                  <a:srgbClr val="7030A0"/>
                </a:solidFill>
              </a:rPr>
              <a:t>sequelae</a:t>
            </a:r>
            <a:r>
              <a:rPr lang="en-US" sz="1700" dirty="0">
                <a:solidFill>
                  <a:srgbClr val="7030A0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1700" b="1" u="sng" dirty="0">
                <a:solidFill>
                  <a:srgbClr val="002060"/>
                </a:solidFill>
              </a:rPr>
              <a:t>History</a:t>
            </a:r>
            <a:r>
              <a:rPr lang="en-US" sz="1700" b="1" u="sng" dirty="0">
                <a:solidFill>
                  <a:srgbClr val="7030A0"/>
                </a:solidFill>
              </a:rPr>
              <a:t> of any other vascular disease </a:t>
            </a:r>
            <a:r>
              <a:rPr lang="en-US" sz="1700" dirty="0">
                <a:solidFill>
                  <a:srgbClr val="7030A0"/>
                </a:solidFill>
              </a:rPr>
              <a:t>(</a:t>
            </a:r>
            <a:r>
              <a:rPr lang="en-US" sz="1700" dirty="0" err="1">
                <a:solidFill>
                  <a:srgbClr val="7030A0"/>
                </a:solidFill>
              </a:rPr>
              <a:t>eg</a:t>
            </a:r>
            <a:r>
              <a:rPr lang="en-US" sz="1700" dirty="0">
                <a:solidFill>
                  <a:srgbClr val="7030A0"/>
                </a:solidFill>
              </a:rPr>
              <a:t>, peripheral arterial disease, coronary artery disease, lymphedema, </a:t>
            </a:r>
            <a:r>
              <a:rPr lang="en-US" sz="1700" dirty="0" err="1">
                <a:solidFill>
                  <a:srgbClr val="7030A0"/>
                </a:solidFill>
              </a:rPr>
              <a:t>lymphangitis</a:t>
            </a:r>
            <a:r>
              <a:rPr lang="en-US" sz="1700" dirty="0">
                <a:solidFill>
                  <a:srgbClr val="7030A0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1700" b="1" u="sng" dirty="0">
                <a:solidFill>
                  <a:srgbClr val="7030A0"/>
                </a:solidFill>
              </a:rPr>
              <a:t>Family </a:t>
            </a:r>
            <a:r>
              <a:rPr lang="en-US" sz="1700" b="1" u="sng" dirty="0">
                <a:solidFill>
                  <a:srgbClr val="002060"/>
                </a:solidFill>
              </a:rPr>
              <a:t>history</a:t>
            </a:r>
            <a:r>
              <a:rPr lang="en-US" sz="1700" b="1" u="sng" dirty="0">
                <a:solidFill>
                  <a:srgbClr val="7030A0"/>
                </a:solidFill>
              </a:rPr>
              <a:t> of vascular disease of any type</a:t>
            </a:r>
          </a:p>
          <a:p>
            <a:endParaRPr lang="ar-JO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22B6C-2F2E-85E3-B53B-BDDF85C1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Incpection</a:t>
            </a: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E7D0784E-3988-8954-5F8D-ACD6CA3FA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139030"/>
            <a:ext cx="3962400" cy="447600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Pitting edema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ED9BE10D-2E08-F61C-8E13-1B712E8038B1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1143000" y="1725810"/>
            <a:ext cx="3962400" cy="44760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Stasis Dermatitis</a:t>
            </a:r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xmlns="" id="{5D8FA987-150F-695C-69CC-14DA30687A0B}"/>
              </a:ext>
            </a:extLst>
          </p:cNvPr>
          <p:cNvSpPr>
            <a:spLocks noGrp="1"/>
          </p:cNvSpPr>
          <p:nvPr>
            <p:ph type="subTitle" idx="9"/>
          </p:nvPr>
        </p:nvSpPr>
        <p:spPr>
          <a:xfrm>
            <a:off x="1143000" y="2312590"/>
            <a:ext cx="3962400" cy="44760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Telangiectasias</a:t>
            </a:r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xmlns="" id="{C229A9A2-0A70-C346-02C0-C2182A77098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143000" y="2899370"/>
            <a:ext cx="3962400" cy="44760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Eczema</a:t>
            </a: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xmlns="" id="{59CC9E1B-E45E-3CB5-2491-4EB44F8F4FAA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1143000" y="3486150"/>
            <a:ext cx="3962400" cy="447600"/>
          </a:xfrm>
        </p:spPr>
        <p:txBody>
          <a:bodyPr/>
          <a:lstStyle/>
          <a:p>
            <a:r>
              <a:rPr lang="en-US" sz="1800" b="1" dirty="0" err="1">
                <a:solidFill>
                  <a:srgbClr val="FF0000"/>
                </a:solidFill>
              </a:rPr>
              <a:t>Lipodermatosclerosis</a:t>
            </a:r>
            <a:endParaRPr lang="en-US" dirty="0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xmlns="" id="{DEB1D93B-460E-15FC-391D-89B7F6D34922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1143000" y="4072930"/>
            <a:ext cx="3962400" cy="44760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Atrophy Blanche</a:t>
            </a:r>
            <a:endParaRPr lang="en-US" dirty="0"/>
          </a:p>
        </p:txBody>
      </p:sp>
      <p:sp>
        <p:nvSpPr>
          <p:cNvPr id="19" name="Subtitle 8">
            <a:extLst>
              <a:ext uri="{FF2B5EF4-FFF2-40B4-BE49-F238E27FC236}">
                <a16:creationId xmlns:a16="http://schemas.microsoft.com/office/drawing/2014/main" xmlns="" id="{ED0178B7-8F91-C13D-E37E-C1E9FBCB6B72}"/>
              </a:ext>
            </a:extLst>
          </p:cNvPr>
          <p:cNvSpPr txBox="1">
            <a:spLocks/>
          </p:cNvSpPr>
          <p:nvPr/>
        </p:nvSpPr>
        <p:spPr>
          <a:xfrm>
            <a:off x="4724400" y="1156905"/>
            <a:ext cx="39624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Venous ulcers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Subtitle 8">
            <a:extLst>
              <a:ext uri="{FF2B5EF4-FFF2-40B4-BE49-F238E27FC236}">
                <a16:creationId xmlns:a16="http://schemas.microsoft.com/office/drawing/2014/main" xmlns="" id="{7BD7F0C1-41BB-8E91-9B98-DBA65C1266D7}"/>
              </a:ext>
            </a:extLst>
          </p:cNvPr>
          <p:cNvSpPr txBox="1">
            <a:spLocks/>
          </p:cNvSpPr>
          <p:nvPr/>
        </p:nvSpPr>
        <p:spPr>
          <a:xfrm>
            <a:off x="4724400" y="1775752"/>
            <a:ext cx="3962400" cy="7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Chronic Venous Insufficiency (CVI)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Subtitle 8">
            <a:extLst>
              <a:ext uri="{FF2B5EF4-FFF2-40B4-BE49-F238E27FC236}">
                <a16:creationId xmlns:a16="http://schemas.microsoft.com/office/drawing/2014/main" xmlns="" id="{4F4D8AAF-5BED-D655-D586-6B37EEACDB4D}"/>
              </a:ext>
            </a:extLst>
          </p:cNvPr>
          <p:cNvSpPr txBox="1">
            <a:spLocks/>
          </p:cNvSpPr>
          <p:nvPr/>
        </p:nvSpPr>
        <p:spPr>
          <a:xfrm>
            <a:off x="4866640" y="2645730"/>
            <a:ext cx="3962400" cy="7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Superficial Thrombophlebitis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Subtitle 8">
            <a:extLst>
              <a:ext uri="{FF2B5EF4-FFF2-40B4-BE49-F238E27FC236}">
                <a16:creationId xmlns:a16="http://schemas.microsoft.com/office/drawing/2014/main" xmlns="" id="{AB68AE78-42A9-6E21-9970-11576C5F3E1C}"/>
              </a:ext>
            </a:extLst>
          </p:cNvPr>
          <p:cNvSpPr txBox="1">
            <a:spLocks/>
          </p:cNvSpPr>
          <p:nvPr/>
        </p:nvSpPr>
        <p:spPr>
          <a:xfrm>
            <a:off x="4876800" y="3538995"/>
            <a:ext cx="39624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Deep vein thrombosis 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3" name="Google Shape;747;p29">
            <a:extLst>
              <a:ext uri="{FF2B5EF4-FFF2-40B4-BE49-F238E27FC236}">
                <a16:creationId xmlns:a16="http://schemas.microsoft.com/office/drawing/2014/main" xmlns="" id="{1466BF45-07B3-AB16-4489-7F0557FBB344}"/>
              </a:ext>
            </a:extLst>
          </p:cNvPr>
          <p:cNvGrpSpPr/>
          <p:nvPr/>
        </p:nvGrpSpPr>
        <p:grpSpPr>
          <a:xfrm>
            <a:off x="-381000" y="3695421"/>
            <a:ext cx="1780144" cy="1650218"/>
            <a:chOff x="-1538088" y="1227010"/>
            <a:chExt cx="4185307" cy="4296337"/>
          </a:xfrm>
        </p:grpSpPr>
        <p:grpSp>
          <p:nvGrpSpPr>
            <p:cNvPr id="24" name="Google Shape;748;p29">
              <a:extLst>
                <a:ext uri="{FF2B5EF4-FFF2-40B4-BE49-F238E27FC236}">
                  <a16:creationId xmlns:a16="http://schemas.microsoft.com/office/drawing/2014/main" xmlns="" id="{2FE504D5-ED54-FA2B-704A-090EDEEB772F}"/>
                </a:ext>
              </a:extLst>
            </p:cNvPr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44" name="Google Shape;749;p29">
                <a:extLst>
                  <a:ext uri="{FF2B5EF4-FFF2-40B4-BE49-F238E27FC236}">
                    <a16:creationId xmlns:a16="http://schemas.microsoft.com/office/drawing/2014/main" xmlns="" id="{E5C3499F-C19E-C81F-EEBC-E049EDF21131}"/>
                  </a:ext>
                </a:extLst>
              </p:cNvPr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50;p29">
                <a:extLst>
                  <a:ext uri="{FF2B5EF4-FFF2-40B4-BE49-F238E27FC236}">
                    <a16:creationId xmlns:a16="http://schemas.microsoft.com/office/drawing/2014/main" xmlns="" id="{0957FC25-6AC3-9F24-DAD7-DD7FEC6499D4}"/>
                  </a:ext>
                </a:extLst>
              </p:cNvPr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51;p29">
                <a:extLst>
                  <a:ext uri="{FF2B5EF4-FFF2-40B4-BE49-F238E27FC236}">
                    <a16:creationId xmlns:a16="http://schemas.microsoft.com/office/drawing/2014/main" xmlns="" id="{238B7FB7-8F17-9A17-D778-7C28494CA0A8}"/>
                  </a:ext>
                </a:extLst>
              </p:cNvPr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52;p29">
                <a:extLst>
                  <a:ext uri="{FF2B5EF4-FFF2-40B4-BE49-F238E27FC236}">
                    <a16:creationId xmlns:a16="http://schemas.microsoft.com/office/drawing/2014/main" xmlns="" id="{97091AA9-DAAA-6304-18A2-7AD798C1B4C0}"/>
                  </a:ext>
                </a:extLst>
              </p:cNvPr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53;p29">
                <a:extLst>
                  <a:ext uri="{FF2B5EF4-FFF2-40B4-BE49-F238E27FC236}">
                    <a16:creationId xmlns:a16="http://schemas.microsoft.com/office/drawing/2014/main" xmlns="" id="{3C1B84B0-2676-526B-CADE-71F83132A9B8}"/>
                  </a:ext>
                </a:extLst>
              </p:cNvPr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54;p29">
                <a:extLst>
                  <a:ext uri="{FF2B5EF4-FFF2-40B4-BE49-F238E27FC236}">
                    <a16:creationId xmlns:a16="http://schemas.microsoft.com/office/drawing/2014/main" xmlns="" id="{0FA0C3B6-0E78-9EDB-14E6-641E99761E11}"/>
                  </a:ext>
                </a:extLst>
              </p:cNvPr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55;p29">
                <a:extLst>
                  <a:ext uri="{FF2B5EF4-FFF2-40B4-BE49-F238E27FC236}">
                    <a16:creationId xmlns:a16="http://schemas.microsoft.com/office/drawing/2014/main" xmlns="" id="{4886D7C5-E496-613F-595C-C3B2E124C2F0}"/>
                  </a:ext>
                </a:extLst>
              </p:cNvPr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56;p29">
                <a:extLst>
                  <a:ext uri="{FF2B5EF4-FFF2-40B4-BE49-F238E27FC236}">
                    <a16:creationId xmlns:a16="http://schemas.microsoft.com/office/drawing/2014/main" xmlns="" id="{784909B0-EC0F-51EB-F94A-CB7B5837B4E8}"/>
                  </a:ext>
                </a:extLst>
              </p:cNvPr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57;p29">
                <a:extLst>
                  <a:ext uri="{FF2B5EF4-FFF2-40B4-BE49-F238E27FC236}">
                    <a16:creationId xmlns:a16="http://schemas.microsoft.com/office/drawing/2014/main" xmlns="" id="{D071FD45-7E67-5A6C-231F-90E9F9206E9B}"/>
                  </a:ext>
                </a:extLst>
              </p:cNvPr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58;p29">
                <a:extLst>
                  <a:ext uri="{FF2B5EF4-FFF2-40B4-BE49-F238E27FC236}">
                    <a16:creationId xmlns:a16="http://schemas.microsoft.com/office/drawing/2014/main" xmlns="" id="{03495F53-1FCD-615E-5780-3C6CA779C8DA}"/>
                  </a:ext>
                </a:extLst>
              </p:cNvPr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759;p29">
                <a:extLst>
                  <a:ext uri="{FF2B5EF4-FFF2-40B4-BE49-F238E27FC236}">
                    <a16:creationId xmlns:a16="http://schemas.microsoft.com/office/drawing/2014/main" xmlns="" id="{E4373188-4033-8C83-E11C-F777FF9A8FDB}"/>
                  </a:ext>
                </a:extLst>
              </p:cNvPr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60;p29">
                <a:extLst>
                  <a:ext uri="{FF2B5EF4-FFF2-40B4-BE49-F238E27FC236}">
                    <a16:creationId xmlns:a16="http://schemas.microsoft.com/office/drawing/2014/main" xmlns="" id="{F2CA8EBE-9BA9-C8B0-1BD1-7B4B3BF2475E}"/>
                  </a:ext>
                </a:extLst>
              </p:cNvPr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761;p29">
              <a:extLst>
                <a:ext uri="{FF2B5EF4-FFF2-40B4-BE49-F238E27FC236}">
                  <a16:creationId xmlns:a16="http://schemas.microsoft.com/office/drawing/2014/main" xmlns="" id="{5E0DC9AE-39B1-11E4-9038-B8799A78DFA3}"/>
                </a:ext>
              </a:extLst>
            </p:cNvPr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26" name="Google Shape;762;p29">
                <a:extLst>
                  <a:ext uri="{FF2B5EF4-FFF2-40B4-BE49-F238E27FC236}">
                    <a16:creationId xmlns:a16="http://schemas.microsoft.com/office/drawing/2014/main" xmlns="" id="{D5B9EF2A-B2B9-E8B4-68F1-D216911A7770}"/>
                  </a:ext>
                </a:extLst>
              </p:cNvPr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" name="Google Shape;763;p29">
                <a:extLst>
                  <a:ext uri="{FF2B5EF4-FFF2-40B4-BE49-F238E27FC236}">
                    <a16:creationId xmlns:a16="http://schemas.microsoft.com/office/drawing/2014/main" xmlns="" id="{7D275934-1543-8652-47AF-753B51094B66}"/>
                  </a:ext>
                </a:extLst>
              </p:cNvPr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28" name="Google Shape;764;p29">
                  <a:extLst>
                    <a:ext uri="{FF2B5EF4-FFF2-40B4-BE49-F238E27FC236}">
                      <a16:creationId xmlns:a16="http://schemas.microsoft.com/office/drawing/2014/main" xmlns="" id="{5531630A-9D4D-9332-1A79-897436D0853E}"/>
                    </a:ext>
                  </a:extLst>
                </p:cNvPr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65;p29">
                  <a:extLst>
                    <a:ext uri="{FF2B5EF4-FFF2-40B4-BE49-F238E27FC236}">
                      <a16:creationId xmlns:a16="http://schemas.microsoft.com/office/drawing/2014/main" xmlns="" id="{4BAB16DD-15AD-106B-5C5A-8DAD6CA3C37F}"/>
                    </a:ext>
                  </a:extLst>
                </p:cNvPr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66;p29">
                  <a:extLst>
                    <a:ext uri="{FF2B5EF4-FFF2-40B4-BE49-F238E27FC236}">
                      <a16:creationId xmlns:a16="http://schemas.microsoft.com/office/drawing/2014/main" xmlns="" id="{15E1FA6A-B9B9-3226-710C-9A04ED3E0419}"/>
                    </a:ext>
                  </a:extLst>
                </p:cNvPr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67;p29">
                  <a:extLst>
                    <a:ext uri="{FF2B5EF4-FFF2-40B4-BE49-F238E27FC236}">
                      <a16:creationId xmlns:a16="http://schemas.microsoft.com/office/drawing/2014/main" xmlns="" id="{1EC628EC-0E5C-9F74-F8DF-59A0ED0780E9}"/>
                    </a:ext>
                  </a:extLst>
                </p:cNvPr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68;p29">
                  <a:extLst>
                    <a:ext uri="{FF2B5EF4-FFF2-40B4-BE49-F238E27FC236}">
                      <a16:creationId xmlns:a16="http://schemas.microsoft.com/office/drawing/2014/main" xmlns="" id="{FFFC2FAB-B2E5-2652-2D11-8A0EAB98A3D5}"/>
                    </a:ext>
                  </a:extLst>
                </p:cNvPr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69;p29">
                  <a:extLst>
                    <a:ext uri="{FF2B5EF4-FFF2-40B4-BE49-F238E27FC236}">
                      <a16:creationId xmlns:a16="http://schemas.microsoft.com/office/drawing/2014/main" xmlns="" id="{1C2D18E9-7B14-EE48-140E-146F4F30A830}"/>
                    </a:ext>
                  </a:extLst>
                </p:cNvPr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70;p29">
                  <a:extLst>
                    <a:ext uri="{FF2B5EF4-FFF2-40B4-BE49-F238E27FC236}">
                      <a16:creationId xmlns:a16="http://schemas.microsoft.com/office/drawing/2014/main" xmlns="" id="{382FAE57-DDC3-3E13-E0F9-AA131EABCEFB}"/>
                    </a:ext>
                  </a:extLst>
                </p:cNvPr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71;p29">
                  <a:extLst>
                    <a:ext uri="{FF2B5EF4-FFF2-40B4-BE49-F238E27FC236}">
                      <a16:creationId xmlns:a16="http://schemas.microsoft.com/office/drawing/2014/main" xmlns="" id="{51E7E7D5-021A-AC34-AB06-BE0F26194ED3}"/>
                    </a:ext>
                  </a:extLst>
                </p:cNvPr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72;p29">
                  <a:extLst>
                    <a:ext uri="{FF2B5EF4-FFF2-40B4-BE49-F238E27FC236}">
                      <a16:creationId xmlns:a16="http://schemas.microsoft.com/office/drawing/2014/main" xmlns="" id="{CFA83A96-3AFA-5465-EA22-644E659E7AD9}"/>
                    </a:ext>
                  </a:extLst>
                </p:cNvPr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73;p29">
                  <a:extLst>
                    <a:ext uri="{FF2B5EF4-FFF2-40B4-BE49-F238E27FC236}">
                      <a16:creationId xmlns:a16="http://schemas.microsoft.com/office/drawing/2014/main" xmlns="" id="{D0F5B074-1F6F-E159-8FDE-3E2B290EADC9}"/>
                    </a:ext>
                  </a:extLst>
                </p:cNvPr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74;p29">
                  <a:extLst>
                    <a:ext uri="{FF2B5EF4-FFF2-40B4-BE49-F238E27FC236}">
                      <a16:creationId xmlns:a16="http://schemas.microsoft.com/office/drawing/2014/main" xmlns="" id="{CE33EC7E-0CAF-3FD4-7ED1-DF976BCD304E}"/>
                    </a:ext>
                  </a:extLst>
                </p:cNvPr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75;p29">
                  <a:extLst>
                    <a:ext uri="{FF2B5EF4-FFF2-40B4-BE49-F238E27FC236}">
                      <a16:creationId xmlns:a16="http://schemas.microsoft.com/office/drawing/2014/main" xmlns="" id="{8D67C082-52EC-8AE4-E271-3C8FEC7B2DFF}"/>
                    </a:ext>
                  </a:extLst>
                </p:cNvPr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76;p29">
                  <a:extLst>
                    <a:ext uri="{FF2B5EF4-FFF2-40B4-BE49-F238E27FC236}">
                      <a16:creationId xmlns:a16="http://schemas.microsoft.com/office/drawing/2014/main" xmlns="" id="{070289EC-69A4-5879-60EB-0A9404FC6531}"/>
                    </a:ext>
                  </a:extLst>
                </p:cNvPr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77;p29">
                  <a:extLst>
                    <a:ext uri="{FF2B5EF4-FFF2-40B4-BE49-F238E27FC236}">
                      <a16:creationId xmlns:a16="http://schemas.microsoft.com/office/drawing/2014/main" xmlns="" id="{196DA99D-70ED-DEC4-D9F4-7225E29EBA2C}"/>
                    </a:ext>
                  </a:extLst>
                </p:cNvPr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78;p29">
                  <a:extLst>
                    <a:ext uri="{FF2B5EF4-FFF2-40B4-BE49-F238E27FC236}">
                      <a16:creationId xmlns:a16="http://schemas.microsoft.com/office/drawing/2014/main" xmlns="" id="{28C33C07-B8F9-DE23-3404-BA6C268C5582}"/>
                    </a:ext>
                  </a:extLst>
                </p:cNvPr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79;p29">
                  <a:extLst>
                    <a:ext uri="{FF2B5EF4-FFF2-40B4-BE49-F238E27FC236}">
                      <a16:creationId xmlns:a16="http://schemas.microsoft.com/office/drawing/2014/main" xmlns="" id="{C31F4ED0-13F9-EAA9-64EB-F0D2FED37247}"/>
                    </a:ext>
                  </a:extLst>
                </p:cNvPr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1958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51001" y="1144063"/>
            <a:ext cx="7678599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* The perineal region, pubic region, and abdominal wall must also be </a:t>
            </a:r>
            <a:r>
              <a:rPr lang="en-US" sz="1800" dirty="0" err="1">
                <a:solidFill>
                  <a:srgbClr val="7030A0"/>
                </a:solidFill>
              </a:rPr>
              <a:t>inspected.Clinical</a:t>
            </a:r>
            <a:r>
              <a:rPr lang="en-US" sz="1800" dirty="0">
                <a:solidFill>
                  <a:srgbClr val="7030A0"/>
                </a:solidFill>
              </a:rPr>
              <a:t> Features are seen in inspection.</a:t>
            </a:r>
          </a:p>
          <a:p>
            <a:endParaRPr lang="ar-JO" sz="16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905000" y="1972464"/>
            <a:ext cx="5334000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1- Pitting Edema (Dependent Edema)</a:t>
            </a:r>
          </a:p>
          <a:p>
            <a:pPr algn="ctr"/>
            <a:endParaRPr lang="ar-JO" dirty="0"/>
          </a:p>
        </p:txBody>
      </p:sp>
      <p:pic>
        <p:nvPicPr>
          <p:cNvPr id="42" name="Picture 2" descr="Peripheral Venous Examination - TeachMeSurgery">
            <a:extLst>
              <a:ext uri="{FF2B5EF4-FFF2-40B4-BE49-F238E27FC236}">
                <a16:creationId xmlns:a16="http://schemas.microsoft.com/office/drawing/2014/main" xmlns="" id="{2CEBB388-D7C1-AE9D-BE5F-43C518CE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91" y="3088954"/>
            <a:ext cx="5181600" cy="18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 للأسفل 15"/>
          <p:cNvSpPr/>
          <p:nvPr/>
        </p:nvSpPr>
        <p:spPr>
          <a:xfrm>
            <a:off x="4315046" y="2494742"/>
            <a:ext cx="359610" cy="53340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0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6">
            <a:extLst>
              <a:ext uri="{FF2B5EF4-FFF2-40B4-BE49-F238E27FC236}">
                <a16:creationId xmlns:a16="http://schemas.microsoft.com/office/drawing/2014/main" xmlns="" id="{34D9D14C-6252-424F-B471-B560AFDD9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726" y="2602553"/>
            <a:ext cx="3974274" cy="2511502"/>
          </a:xfrm>
          <a:prstGeom prst="rect">
            <a:avLst/>
          </a:prstGeom>
        </p:spPr>
      </p:pic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586259" y="29174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*  Veins and Arteries*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1636263" y="2917114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936389" y="843777"/>
            <a:ext cx="7545475" cy="12065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7030A0"/>
                </a:solidFill>
              </a:rPr>
              <a:t>Veins are low pressure thin wall vessels that return deoxygenated blood back to the heart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</a:rPr>
              <a:t>.</a:t>
            </a:r>
            <a:endParaRPr lang="ar-JO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50D938-4B91-E229-A73F-C8C724D87A33}"/>
              </a:ext>
            </a:extLst>
          </p:cNvPr>
          <p:cNvSpPr txBox="1"/>
          <p:nvPr/>
        </p:nvSpPr>
        <p:spPr>
          <a:xfrm>
            <a:off x="907706" y="1657340"/>
            <a:ext cx="4717952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7030A0"/>
                </a:solidFill>
              </a:rPr>
              <a:t>In comparison with arteries, veins have a weaker muscular layer and less elastic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tissue , and much thinner walled than arteries.  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But The veins have highest capacity in the circulating system.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81553" y="1168135"/>
            <a:ext cx="7678599" cy="19543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b="1" dirty="0">
                <a:solidFill>
                  <a:srgbClr val="002060"/>
                </a:solidFill>
              </a:rPr>
              <a:t>Skin Complications :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Stasis Dermatitis</a:t>
            </a:r>
            <a:r>
              <a:rPr lang="en-US" sz="1800" dirty="0">
                <a:solidFill>
                  <a:srgbClr val="252525"/>
                </a:solidFill>
              </a:rPr>
              <a:t>: </a:t>
            </a:r>
            <a:r>
              <a:rPr lang="en-US" sz="1800" dirty="0">
                <a:solidFill>
                  <a:srgbClr val="7030A0"/>
                </a:solidFill>
              </a:rPr>
              <a:t>This is caused by the leakage of blood and fluid from the veins, leading to hemosiderin </a:t>
            </a:r>
            <a:r>
              <a:rPr lang="en-US" sz="1800" dirty="0" err="1">
                <a:solidFill>
                  <a:srgbClr val="7030A0"/>
                </a:solidFill>
              </a:rPr>
              <a:t>deposition,which</a:t>
            </a:r>
            <a:r>
              <a:rPr lang="en-US" sz="1800" dirty="0">
                <a:solidFill>
                  <a:srgbClr val="7030A0"/>
                </a:solidFill>
              </a:rPr>
              <a:t> gives the skin reddish-brown </a:t>
            </a:r>
            <a:r>
              <a:rPr lang="en-US" sz="1800" dirty="0" err="1">
                <a:solidFill>
                  <a:srgbClr val="7030A0"/>
                </a:solidFill>
              </a:rPr>
              <a:t>colour</a:t>
            </a:r>
            <a:r>
              <a:rPr lang="en-US" sz="1800" dirty="0">
                <a:solidFill>
                  <a:srgbClr val="7030A0"/>
                </a:solidFill>
              </a:rPr>
              <a:t>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16" name="سهم للأسفل 15"/>
          <p:cNvSpPr/>
          <p:nvPr/>
        </p:nvSpPr>
        <p:spPr>
          <a:xfrm>
            <a:off x="4359794" y="2493190"/>
            <a:ext cx="359610" cy="61196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rgbClr val="FF0000"/>
              </a:solidFill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xmlns="" id="{F2FB3A55-8755-12CC-DD26-36752518F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52" y="3250566"/>
            <a:ext cx="4495799" cy="18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79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43564" y="948103"/>
            <a:ext cx="7678599" cy="22006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b="1" dirty="0">
                <a:solidFill>
                  <a:srgbClr val="002060"/>
                </a:solidFill>
              </a:rPr>
              <a:t>Skin Complications :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Telangiectasias</a:t>
            </a:r>
            <a:r>
              <a:rPr lang="en-US" sz="1800" b="1" dirty="0">
                <a:solidFill>
                  <a:srgbClr val="252525"/>
                </a:solidFill>
              </a:rPr>
              <a:t> :</a:t>
            </a:r>
            <a:r>
              <a:rPr lang="en-US" sz="1800" dirty="0">
                <a:solidFill>
                  <a:srgbClr val="252525"/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referred to as spider veins, are small, dilated blood vessels that can appear on the skin's surface, typically in a red or blue color. They are commonly associated with varicose veins.</a:t>
            </a:r>
          </a:p>
          <a:p>
            <a:r>
              <a:rPr lang="en-US" sz="1600" dirty="0">
                <a:solidFill>
                  <a:srgbClr val="7030A0"/>
                </a:solidFill>
              </a:rPr>
              <a:t>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8A64A4A4-42EF-ADFF-AC52-3A8F7702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539" y="2498911"/>
            <a:ext cx="3068578" cy="25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83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81506" y="1008351"/>
            <a:ext cx="7678599" cy="19236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b="1" dirty="0">
                <a:solidFill>
                  <a:srgbClr val="002060"/>
                </a:solidFill>
              </a:rPr>
              <a:t>Skin Complications :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Eczema :  </a:t>
            </a:r>
            <a:r>
              <a:rPr lang="en-US" sz="1800" dirty="0">
                <a:solidFill>
                  <a:srgbClr val="7030A0"/>
                </a:solidFill>
              </a:rPr>
              <a:t>This condition can be exacerbated by the inflammation and irritation caused by stagnant blood flow.</a:t>
            </a:r>
          </a:p>
          <a:p>
            <a:r>
              <a:rPr lang="en-US" sz="1600" dirty="0">
                <a:solidFill>
                  <a:srgbClr val="7030A0"/>
                </a:solidFill>
              </a:rPr>
              <a:t>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2" name="Picture 9">
            <a:extLst>
              <a:ext uri="{FF2B5EF4-FFF2-40B4-BE49-F238E27FC236}">
                <a16:creationId xmlns:a16="http://schemas.microsoft.com/office/drawing/2014/main" xmlns="" id="{4A9A013C-D916-97AC-1DBB-A7F32B74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457689"/>
            <a:ext cx="4061775" cy="23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26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1026" y="895884"/>
            <a:ext cx="7678599" cy="25083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b="1" dirty="0">
                <a:solidFill>
                  <a:srgbClr val="002060"/>
                </a:solidFill>
              </a:rPr>
              <a:t>Skin Complications :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Lipodermatosclerosis</a:t>
            </a:r>
            <a:r>
              <a:rPr lang="en-US" sz="1800" b="1" dirty="0">
                <a:solidFill>
                  <a:srgbClr val="252525"/>
                </a:solidFill>
              </a:rPr>
              <a:t> :</a:t>
            </a:r>
            <a:r>
              <a:rPr lang="en-US" sz="1800" dirty="0">
                <a:solidFill>
                  <a:srgbClr val="252525"/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This is a condition characterized by the thickening and hardening of the skin and underlying fat tissue, typically around the ankles. It often presents as a shiny, tight appearance and can be painful, indicating chronic venous insufficiency.</a:t>
            </a:r>
          </a:p>
          <a:p>
            <a:r>
              <a:rPr lang="en-US" sz="1600" dirty="0">
                <a:solidFill>
                  <a:srgbClr val="7030A0"/>
                </a:solidFill>
              </a:rPr>
              <a:t>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A594CEEA-4B85-1ABC-B5E3-DD652BCC9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17530"/>
            <a:ext cx="4564026" cy="21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7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1026" y="917623"/>
            <a:ext cx="7678599" cy="24776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b="1" dirty="0">
                <a:solidFill>
                  <a:srgbClr val="002060"/>
                </a:solidFill>
              </a:rPr>
              <a:t>Skin Complications :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Atrophy Blanche </a:t>
            </a:r>
            <a:r>
              <a:rPr lang="en-US" sz="1800" b="1" dirty="0">
                <a:solidFill>
                  <a:srgbClr val="252525"/>
                </a:solidFill>
              </a:rPr>
              <a:t>: </a:t>
            </a:r>
            <a:r>
              <a:rPr lang="en-US" sz="1800" dirty="0">
                <a:solidFill>
                  <a:srgbClr val="7030A0"/>
                </a:solidFill>
              </a:rPr>
              <a:t>This condition is characterized by white, atrophic patches on the skin that can occur in areas with chronic venous insufficiency. These patches indicate a lack of blood flow and can be a precursor to ulcer formation.</a:t>
            </a:r>
          </a:p>
          <a:p>
            <a:r>
              <a:rPr lang="en-US" sz="1600" dirty="0">
                <a:solidFill>
                  <a:srgbClr val="7030A0"/>
                </a:solidFill>
              </a:rPr>
              <a:t>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xmlns="" id="{4317D354-774C-751C-EF44-0A8EF524E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1" y="2745765"/>
            <a:ext cx="4191000" cy="22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37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1027" y="936673"/>
            <a:ext cx="3668574" cy="41703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b="1" dirty="0">
                <a:solidFill>
                  <a:srgbClr val="002060"/>
                </a:solidFill>
              </a:rPr>
              <a:t>Skin Complications :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Venous ulcers</a:t>
            </a:r>
            <a:r>
              <a:rPr lang="en-US" sz="1800" b="1" dirty="0">
                <a:solidFill>
                  <a:srgbClr val="252525"/>
                </a:solidFill>
              </a:rPr>
              <a:t>: </a:t>
            </a:r>
            <a:r>
              <a:rPr lang="en-US" sz="1800" dirty="0">
                <a:solidFill>
                  <a:srgbClr val="7030A0"/>
                </a:solidFill>
              </a:rPr>
              <a:t>due to chronic venous hypertension, particularly around the ankles. These open sores can become infected and are often slow to heal.</a:t>
            </a:r>
          </a:p>
          <a:p>
            <a:r>
              <a:rPr lang="en-US" sz="1800" dirty="0">
                <a:solidFill>
                  <a:srgbClr val="7030A0"/>
                </a:solidFill>
              </a:rPr>
              <a:t>In absence of deep venous insufficiency, lateral venous ulcer associated with Small saphenous vein reflux, while medial ulcers are associated with Greater saphenous vein reflux.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8326B270-1AB9-ECC4-FD0F-CC98E6903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627" y="1981668"/>
            <a:ext cx="4377463" cy="31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6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16392" y="969579"/>
            <a:ext cx="7678599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500" dirty="0">
                <a:solidFill>
                  <a:srgbClr val="002060"/>
                </a:solidFill>
              </a:rPr>
              <a:t>VASCULAR COMPLICATIONS</a:t>
            </a:r>
            <a:r>
              <a:rPr lang="en-US" sz="2500" b="1" dirty="0">
                <a:solidFill>
                  <a:srgbClr val="002060"/>
                </a:solidFill>
              </a:rPr>
              <a:t> :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Chronic Venous Insufficiency (CVI) : </a:t>
            </a:r>
            <a:r>
              <a:rPr lang="en-US" sz="1800" dirty="0">
                <a:solidFill>
                  <a:srgbClr val="7030A0"/>
                </a:solidFill>
              </a:rPr>
              <a:t>where the veins fail to effectively return blood to the heart, resulting in persistent swelling, pain, and skin changes, particularly in the lower legs.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xmlns="" id="{CC3C5AD8-D517-3CAC-2472-FADF88C37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657819"/>
            <a:ext cx="3860678" cy="24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54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14375" y="936673"/>
            <a:ext cx="7678599" cy="19543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dirty="0">
                <a:solidFill>
                  <a:srgbClr val="002060"/>
                </a:solidFill>
              </a:rPr>
              <a:t>VASCULAR COMPLICATIONS</a:t>
            </a:r>
            <a:r>
              <a:rPr lang="en-US" sz="2400" b="1" dirty="0">
                <a:solidFill>
                  <a:srgbClr val="002060"/>
                </a:solidFill>
              </a:rPr>
              <a:t> :</a:t>
            </a:r>
            <a:endParaRPr lang="en-US" sz="1600" b="1" dirty="0">
              <a:solidFill>
                <a:srgbClr val="002060"/>
              </a:solidFill>
            </a:endParaRPr>
          </a:p>
          <a:p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Superficial Thrombophlebitis</a:t>
            </a:r>
            <a:r>
              <a:rPr lang="en-US" sz="1800" b="1" dirty="0">
                <a:solidFill>
                  <a:srgbClr val="252525"/>
                </a:solidFill>
              </a:rPr>
              <a:t>: </a:t>
            </a:r>
            <a:r>
              <a:rPr lang="en-US" sz="1800" dirty="0">
                <a:solidFill>
                  <a:srgbClr val="7030A0"/>
                </a:solidFill>
              </a:rPr>
              <a:t>which involves inflammation and clot formation in a superficial vein.</a:t>
            </a:r>
          </a:p>
          <a:p>
            <a:r>
              <a:rPr lang="en-US" sz="1600" dirty="0">
                <a:solidFill>
                  <a:srgbClr val="7030A0"/>
                </a:solidFill>
              </a:rPr>
              <a:t>  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7A9775C0-8BB8-009B-8662-EEA77573D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818" y="2306033"/>
            <a:ext cx="3934716" cy="25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7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59620"/>
            <a:ext cx="6858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*Inspection* </a:t>
            </a:r>
          </a:p>
          <a:p>
            <a:pPr algn="ctr"/>
            <a:endParaRPr lang="ar-JO" sz="2800" b="1" dirty="0">
              <a:solidFill>
                <a:srgbClr val="00206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46055" y="1207047"/>
            <a:ext cx="3616278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</a:t>
            </a:r>
            <a:r>
              <a:rPr lang="en-US" sz="2400" dirty="0">
                <a:solidFill>
                  <a:srgbClr val="002060"/>
                </a:solidFill>
              </a:rPr>
              <a:t>VASCULAR COMPLICATIONS</a:t>
            </a:r>
            <a:r>
              <a:rPr lang="en-US" sz="2400" b="1" dirty="0">
                <a:solidFill>
                  <a:srgbClr val="002060"/>
                </a:solidFill>
              </a:rPr>
              <a:t> :</a:t>
            </a:r>
            <a:endParaRPr lang="en-US" sz="1600" b="1" dirty="0">
              <a:solidFill>
                <a:srgbClr val="00206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Deep vein thrombosis (DVT):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where blood clots form in deeper veins especially the femoral vein in the thigh  , a risk of pulmonary embolism if a clot dislodges to the lung.</a:t>
            </a:r>
          </a:p>
          <a:p>
            <a:endParaRPr lang="en-US" sz="1100" dirty="0">
              <a:solidFill>
                <a:srgbClr val="7030A0"/>
              </a:solidFill>
            </a:endParaRPr>
          </a:p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2" name="Picture 19">
            <a:extLst>
              <a:ext uri="{FF2B5EF4-FFF2-40B4-BE49-F238E27FC236}">
                <a16:creationId xmlns:a16="http://schemas.microsoft.com/office/drawing/2014/main" xmlns="" id="{28AFE736-BD98-306E-6006-FF72287D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10" y="1881550"/>
            <a:ext cx="4406900" cy="32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8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90600" y="465138"/>
            <a:ext cx="6858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Arterial Diseases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38200" y="982228"/>
            <a:ext cx="7346158" cy="33855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Arterial disease</a:t>
            </a:r>
            <a:r>
              <a:rPr lang="en-US" sz="1800" dirty="0"/>
              <a:t> </a:t>
            </a:r>
            <a:r>
              <a:rPr lang="en-US" sz="1800" dirty="0">
                <a:solidFill>
                  <a:srgbClr val="7030A0"/>
                </a:solidFill>
              </a:rPr>
              <a:t>is important to be aware of when assessing and treating problems of the venous system. </a:t>
            </a:r>
          </a:p>
          <a:p>
            <a:endParaRPr lang="en-US" sz="1800" b="1" dirty="0">
              <a:solidFill>
                <a:srgbClr val="7030A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Clinical signs of peripheral arterial disease include: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800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7030A0"/>
                </a:solidFill>
              </a:rPr>
              <a:t>Peripheral pallor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7030A0"/>
                </a:solidFill>
              </a:rPr>
              <a:t>Peripheral cyanosis</a:t>
            </a:r>
            <a:endParaRPr lang="en-US" sz="1800" dirty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7030A0"/>
                </a:solidFill>
              </a:rPr>
              <a:t>Reduced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solidFill>
                  <a:srgbClr val="7030A0"/>
                </a:solidFill>
              </a:rPr>
              <a:t>Weak or absent impulses in the Legs</a:t>
            </a:r>
          </a:p>
          <a:p>
            <a:endParaRPr lang="en-US" sz="1800" dirty="0">
              <a:solidFill>
                <a:srgbClr val="7030A0"/>
              </a:solidFill>
            </a:endParaRPr>
          </a:p>
          <a:p>
            <a:endParaRPr lang="ar-JO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4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1219200" y="2952750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صورة 4">
            <a:extLst>
              <a:ext uri="{FF2B5EF4-FFF2-40B4-BE49-F238E27FC236}">
                <a16:creationId xmlns:a16="http://schemas.microsoft.com/office/drawing/2014/main" xmlns="" id="{4DA8E25C-A4F3-0E7D-3592-89FB50A0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484" y="237106"/>
            <a:ext cx="6683784" cy="46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" name="مربع نص 4"/>
          <p:cNvSpPr txBox="1"/>
          <p:nvPr/>
        </p:nvSpPr>
        <p:spPr>
          <a:xfrm>
            <a:off x="965791" y="302186"/>
            <a:ext cx="6858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Arterial Diseases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31023" y="1349272"/>
            <a:ext cx="7678599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5. </a:t>
            </a:r>
            <a:r>
              <a:rPr lang="en-US" sz="1800" b="1" dirty="0">
                <a:solidFill>
                  <a:srgbClr val="7030A0"/>
                </a:solidFill>
              </a:rPr>
              <a:t>Gangrene:</a:t>
            </a:r>
            <a:r>
              <a:rPr lang="en-US" sz="1800" dirty="0"/>
              <a:t> tissue necrosis secondary to inadequate perfusion. Typical appearances include a change in skin color (e.g. red, black) and breakdown of the associated tissue.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tx1"/>
                </a:solidFill>
              </a:rPr>
              <a:t>6. </a:t>
            </a:r>
            <a:r>
              <a:rPr lang="en-US" sz="1800" b="1" dirty="0">
                <a:solidFill>
                  <a:srgbClr val="7030A0"/>
                </a:solidFill>
              </a:rPr>
              <a:t>Hair loss</a:t>
            </a:r>
            <a:r>
              <a:rPr lang="en-US" sz="1800" dirty="0"/>
              <a:t>: associated with PAD due to chronic impairment of tissue perfusion.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800" dirty="0"/>
          </a:p>
          <a:p>
            <a:r>
              <a:rPr lang="en-US" sz="1800" b="1" dirty="0">
                <a:solidFill>
                  <a:schemeClr val="tx1"/>
                </a:solidFill>
              </a:rPr>
              <a:t>7. </a:t>
            </a:r>
            <a:r>
              <a:rPr lang="en-US" sz="1800" b="1" dirty="0">
                <a:solidFill>
                  <a:srgbClr val="7030A0"/>
                </a:solidFill>
              </a:rPr>
              <a:t>Arterial ulcers</a:t>
            </a:r>
            <a:r>
              <a:rPr lang="en-US" sz="1800" dirty="0"/>
              <a:t>: typically small, well-defined, deep ulcers that are very painful. These ulcers most commonly develop in the most peripheral regions of a limb (e.g. the ends of digits)..</a:t>
            </a:r>
          </a:p>
          <a:p>
            <a:endParaRPr lang="ar-JO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25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C0E029F0-725C-4920-A9D0-ABE258384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2" y="7937"/>
            <a:ext cx="7714768" cy="5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8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58303" y="391584"/>
            <a:ext cx="7693441" cy="35702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EVALUATION OF PATIENTS WITH VARICOSE VEINS</a:t>
            </a:r>
          </a:p>
          <a:p>
            <a:r>
              <a:rPr lang="en-US" dirty="0">
                <a:solidFill>
                  <a:srgbClr val="252525"/>
                </a:solidFill>
              </a:rPr>
              <a:t>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7030A0"/>
                </a:solidFill>
              </a:rPr>
              <a:t>Updated Clinical Stage, Etiology,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7030A0"/>
                </a:solidFill>
              </a:rPr>
              <a:t>  Anatomy Pathology (CEAP)is used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7030A0"/>
                </a:solidFill>
              </a:rPr>
              <a:t>as classification system for chronic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7030A0"/>
                </a:solidFill>
              </a:rPr>
              <a:t>venous disorders</a:t>
            </a:r>
            <a:r>
              <a:rPr lang="en-US" sz="1600" dirty="0">
                <a:solidFill>
                  <a:srgbClr val="7030A0"/>
                </a:solidFill>
              </a:rPr>
              <a:t>.</a:t>
            </a:r>
          </a:p>
          <a:p>
            <a:endParaRPr lang="ar-JO" dirty="0">
              <a:solidFill>
                <a:srgbClr val="7030A0"/>
              </a:solidFill>
            </a:endParaRPr>
          </a:p>
        </p:txBody>
      </p:sp>
      <p:pic>
        <p:nvPicPr>
          <p:cNvPr id="42" name="Picture 21">
            <a:extLst>
              <a:ext uri="{FF2B5EF4-FFF2-40B4-BE49-F238E27FC236}">
                <a16:creationId xmlns:a16="http://schemas.microsoft.com/office/drawing/2014/main" xmlns="" id="{C2AD1C5F-9BF6-D8D4-8757-F261ED5D6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15822"/>
            <a:ext cx="3390370" cy="4126123"/>
          </a:xfrm>
          <a:prstGeom prst="rect">
            <a:avLst/>
          </a:prstGeom>
        </p:spPr>
      </p:pic>
      <p:sp>
        <p:nvSpPr>
          <p:cNvPr id="6" name="سهم إلى اليمين 5"/>
          <p:cNvSpPr/>
          <p:nvPr/>
        </p:nvSpPr>
        <p:spPr>
          <a:xfrm>
            <a:off x="4330440" y="2489550"/>
            <a:ext cx="645037" cy="48933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19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57544" y="297404"/>
            <a:ext cx="75809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In advanced CEAP classification, there is an addition of 18 named venous segments to locate the venous pathology.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Superficial veins</a:t>
            </a:r>
          </a:p>
          <a:p>
            <a:pPr>
              <a:buFont typeface="Arial"/>
              <a:buChar char="•"/>
            </a:pPr>
            <a:r>
              <a:rPr lang="en-US" sz="1200" dirty="0" err="1">
                <a:solidFill>
                  <a:srgbClr val="7030A0"/>
                </a:solidFill>
              </a:rPr>
              <a:t>Telangiectasies</a:t>
            </a:r>
            <a:r>
              <a:rPr lang="en-US" sz="1200" dirty="0">
                <a:solidFill>
                  <a:srgbClr val="7030A0"/>
                </a:solidFill>
              </a:rPr>
              <a:t> or reticular veins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Great saphenous vein above the knee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Great saphenous vein below knee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Small saphenous vein</a:t>
            </a:r>
          </a:p>
          <a:p>
            <a:pPr>
              <a:buFont typeface="Arial"/>
              <a:buChar char="•"/>
            </a:pPr>
            <a:r>
              <a:rPr lang="en-US" sz="1200" dirty="0" err="1">
                <a:solidFill>
                  <a:srgbClr val="7030A0"/>
                </a:solidFill>
              </a:rPr>
              <a:t>Nonsaphenous</a:t>
            </a:r>
            <a:r>
              <a:rPr lang="en-US" sz="1200" dirty="0">
                <a:solidFill>
                  <a:srgbClr val="7030A0"/>
                </a:solidFill>
              </a:rPr>
              <a:t> veins</a:t>
            </a:r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Deep veins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Inferior vena cava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Common iliac vein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Internal iliac vein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External iliac vein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Pelvic: gonadal, broad ligament veins, other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Common femoral vein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Deep femoral vein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Femoral vein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Popliteal vein</a:t>
            </a:r>
          </a:p>
          <a:p>
            <a:pPr>
              <a:buFont typeface="Arial"/>
              <a:buChar char="•"/>
            </a:pPr>
            <a:r>
              <a:rPr lang="en-US" sz="1200" dirty="0" err="1">
                <a:solidFill>
                  <a:srgbClr val="7030A0"/>
                </a:solidFill>
              </a:rPr>
              <a:t>Crural</a:t>
            </a:r>
            <a:r>
              <a:rPr lang="en-US" sz="1200" dirty="0">
                <a:solidFill>
                  <a:srgbClr val="7030A0"/>
                </a:solidFill>
              </a:rPr>
              <a:t>: anterior </a:t>
            </a:r>
            <a:r>
              <a:rPr lang="en-US" sz="1200" dirty="0" err="1">
                <a:solidFill>
                  <a:srgbClr val="7030A0"/>
                </a:solidFill>
              </a:rPr>
              <a:t>tibial</a:t>
            </a:r>
            <a:r>
              <a:rPr lang="en-US" sz="1200" dirty="0">
                <a:solidFill>
                  <a:srgbClr val="7030A0"/>
                </a:solidFill>
              </a:rPr>
              <a:t>, posterior </a:t>
            </a:r>
            <a:r>
              <a:rPr lang="en-US" sz="1200" dirty="0" err="1">
                <a:solidFill>
                  <a:srgbClr val="7030A0"/>
                </a:solidFill>
              </a:rPr>
              <a:t>tibial</a:t>
            </a:r>
            <a:r>
              <a:rPr lang="en-US" sz="1200" dirty="0">
                <a:solidFill>
                  <a:srgbClr val="7030A0"/>
                </a:solidFill>
              </a:rPr>
              <a:t>, </a:t>
            </a:r>
            <a:r>
              <a:rPr lang="en-US" sz="1200" dirty="0" err="1">
                <a:solidFill>
                  <a:srgbClr val="7030A0"/>
                </a:solidFill>
              </a:rPr>
              <a:t>peroneal</a:t>
            </a:r>
            <a:r>
              <a:rPr lang="en-US" sz="1200" dirty="0">
                <a:solidFill>
                  <a:srgbClr val="7030A0"/>
                </a:solidFill>
              </a:rPr>
              <a:t> veins (all paired)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Muscular: gastrocnemius, </a:t>
            </a:r>
            <a:r>
              <a:rPr lang="en-US" sz="1200" dirty="0" err="1">
                <a:solidFill>
                  <a:srgbClr val="7030A0"/>
                </a:solidFill>
              </a:rPr>
              <a:t>soleal</a:t>
            </a:r>
            <a:r>
              <a:rPr lang="en-US" sz="1200" dirty="0">
                <a:solidFill>
                  <a:srgbClr val="7030A0"/>
                </a:solidFill>
              </a:rPr>
              <a:t> veins, other</a:t>
            </a:r>
            <a:endParaRPr lang="en-US" sz="1200" dirty="0"/>
          </a:p>
          <a:p>
            <a:r>
              <a:rPr lang="en-US" b="1" dirty="0">
                <a:solidFill>
                  <a:srgbClr val="FF0000"/>
                </a:solidFill>
              </a:rPr>
              <a:t>Perforating veins: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Thigh</a:t>
            </a:r>
          </a:p>
          <a:p>
            <a:pPr>
              <a:buFont typeface="Arial"/>
              <a:buChar char="•"/>
            </a:pPr>
            <a:r>
              <a:rPr lang="en-US" sz="1200" dirty="0">
                <a:solidFill>
                  <a:srgbClr val="7030A0"/>
                </a:solidFill>
              </a:rPr>
              <a:t>Calf</a:t>
            </a:r>
          </a:p>
        </p:txBody>
      </p:sp>
    </p:spTree>
    <p:extLst>
      <p:ext uri="{BB962C8B-B14F-4D97-AF65-F5344CB8AC3E}">
        <p14:creationId xmlns:p14="http://schemas.microsoft.com/office/powerpoint/2010/main" val="3650965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25552" y="3827239"/>
            <a:ext cx="1162696" cy="1361974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AutoShape 2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AutoShape 4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" name="AutoShape 6" descr="The 2020 update of the CEAP (Clinical Etiological Anatomical... | Download  Scientific Diagram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مربع نص 6"/>
          <p:cNvSpPr txBox="1"/>
          <p:nvPr/>
        </p:nvSpPr>
        <p:spPr>
          <a:xfrm>
            <a:off x="613818" y="1144063"/>
            <a:ext cx="833078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sz="1600" dirty="0">
              <a:solidFill>
                <a:srgbClr val="7030A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48880" y="312737"/>
            <a:ext cx="75809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Venous Clinical Severity Score (VCSS) </a:t>
            </a:r>
            <a:r>
              <a:rPr lang="en-US" sz="1800" dirty="0">
                <a:solidFill>
                  <a:srgbClr val="7030A0"/>
                </a:solidFill>
              </a:rPr>
              <a:t>is used for grading the clinical severity and for assessment of post treatment outcome .</a:t>
            </a:r>
          </a:p>
          <a:p>
            <a:r>
              <a:rPr lang="en-US" sz="1800" dirty="0">
                <a:solidFill>
                  <a:srgbClr val="7030A0"/>
                </a:solidFill>
              </a:rPr>
              <a:t> It's composed of nine categories graded on a scale 0-3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E5487C79-BA59-04C8-5962-1DA63DD8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4233"/>
            <a:ext cx="6553200" cy="36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50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691903" y="1985529"/>
            <a:ext cx="4777973" cy="126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roadway" panose="04040905080B02020502" pitchFamily="82" charset="0"/>
              </a:rPr>
              <a:t>Investigations</a:t>
            </a:r>
            <a:r>
              <a:rPr lang="en-US" sz="3600" dirty="0">
                <a:latin typeface="Broadway" panose="04040905080B02020502" pitchFamily="82" charset="0"/>
              </a:rPr>
              <a:t> &amp;</a:t>
            </a:r>
            <a:r>
              <a:rPr lang="en-US" sz="3600" dirty="0">
                <a:solidFill>
                  <a:srgbClr val="002060"/>
                </a:solidFill>
                <a:latin typeface="Broadway" panose="04040905080B02020502" pitchFamily="82" charset="0"/>
              </a:rPr>
              <a:t> Management</a:t>
            </a:r>
            <a:endParaRPr lang="en" sz="3600" dirty="0">
              <a:solidFill>
                <a:srgbClr val="002060"/>
              </a:solidFill>
              <a:latin typeface="Broadway" panose="04040905080B02020502" pitchFamily="82" charset="0"/>
            </a:endParaRP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4" y="1096400"/>
            <a:ext cx="167192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</a:t>
            </a:r>
            <a:endParaRPr dirty="0"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53B409-4802-9C29-3510-71380B91D52B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4257E564-D088-9380-D9B6-617295603F5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169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* </a:t>
            </a:r>
            <a:r>
              <a:rPr lang="en-US" sz="3200" dirty="0">
                <a:solidFill>
                  <a:srgbClr val="002060"/>
                </a:solidFill>
              </a:rPr>
              <a:t>Investigations</a:t>
            </a:r>
            <a:r>
              <a:rPr lang="en" dirty="0"/>
              <a:t> *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350965" y="4201193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767256" y="1127934"/>
            <a:ext cx="7462344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>
              <a:defRPr/>
            </a:pPr>
            <a:r>
              <a:rPr lang="en-US" sz="2200" dirty="0">
                <a:solidFill>
                  <a:srgbClr val="7030A0"/>
                </a:solidFill>
              </a:rPr>
              <a:t> 1- </a:t>
            </a:r>
            <a:r>
              <a:rPr lang="en-US" sz="2200" dirty="0">
                <a:solidFill>
                  <a:srgbClr val="FF0000"/>
                </a:solidFill>
              </a:rPr>
              <a:t>Doppler ultrasound scanning</a:t>
            </a:r>
            <a:r>
              <a:rPr lang="en-US" sz="2200" dirty="0">
                <a:solidFill>
                  <a:srgbClr val="7030A0"/>
                </a:solidFill>
              </a:rPr>
              <a:t>—This test deter­mines patency of veins and valvular incompetence</a:t>
            </a:r>
            <a:r>
              <a:rPr lang="en-US" sz="2200" dirty="0"/>
              <a:t>.</a:t>
            </a:r>
          </a:p>
          <a:p>
            <a:pPr rtl="1">
              <a:defRPr/>
            </a:pPr>
            <a:endParaRPr lang="en-US" sz="2200" dirty="0">
              <a:solidFill>
                <a:srgbClr val="7030A0"/>
              </a:solidFill>
            </a:endParaRPr>
          </a:p>
          <a:p>
            <a:pPr rtl="1">
              <a:defRPr/>
            </a:pPr>
            <a:r>
              <a:rPr lang="en-US" sz="2200" dirty="0">
                <a:solidFill>
                  <a:srgbClr val="7030A0"/>
                </a:solidFill>
              </a:rPr>
              <a:t>2-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Duplex scanning </a:t>
            </a:r>
            <a:r>
              <a:rPr lang="en-US" sz="2200" dirty="0">
                <a:solidFill>
                  <a:srgbClr val="7030A0"/>
                </a:solidFill>
              </a:rPr>
              <a:t>—This is one of the best tests for testing the flow patterns and imaging the venous system. It can provide accurate localization of the site of the per­ </a:t>
            </a:r>
            <a:r>
              <a:rPr lang="en-US" sz="2200" dirty="0" err="1">
                <a:solidFill>
                  <a:srgbClr val="7030A0"/>
                </a:solidFill>
              </a:rPr>
              <a:t>forating</a:t>
            </a:r>
            <a:r>
              <a:rPr lang="en-US" sz="2200" dirty="0">
                <a:solidFill>
                  <a:srgbClr val="7030A0"/>
                </a:solidFill>
              </a:rPr>
              <a:t> veins</a:t>
            </a:r>
            <a:r>
              <a:rPr lang="en-US" sz="2200" dirty="0"/>
              <a:t>.</a:t>
            </a:r>
          </a:p>
          <a:p>
            <a:pPr rtl="1">
              <a:defRPr/>
            </a:pPr>
            <a:endParaRPr lang="en-US" sz="2200" dirty="0">
              <a:solidFill>
                <a:srgbClr val="7030A0"/>
              </a:solidFill>
            </a:endParaRPr>
          </a:p>
          <a:p>
            <a:pPr rtl="1">
              <a:defRPr/>
            </a:pPr>
            <a:r>
              <a:rPr lang="en-US" sz="2200" dirty="0">
                <a:solidFill>
                  <a:srgbClr val="7030A0"/>
                </a:solidFill>
              </a:rPr>
              <a:t>3-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Ascending phlebography </a:t>
            </a:r>
            <a:r>
              <a:rPr lang="en-US" sz="2200" dirty="0">
                <a:solidFill>
                  <a:srgbClr val="7030A0"/>
                </a:solidFill>
              </a:rPr>
              <a:t>—May be required when the </a:t>
            </a:r>
            <a:r>
              <a:rPr lang="ar-JO" sz="2200" dirty="0">
                <a:solidFill>
                  <a:srgbClr val="7030A0"/>
                </a:solidFill>
              </a:rPr>
              <a:t>.</a:t>
            </a:r>
            <a:r>
              <a:rPr lang="en-US" sz="2200" dirty="0">
                <a:solidFill>
                  <a:srgbClr val="7030A0"/>
                </a:solidFill>
              </a:rPr>
              <a:t>varicose veins are secondary to deep vein thrombosis</a:t>
            </a:r>
            <a:endParaRPr lang="ar-JO" sz="2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47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350965" y="4201193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05D5C20-FCEF-FD05-35B6-C2A03E1BC73D}"/>
              </a:ext>
            </a:extLst>
          </p:cNvPr>
          <p:cNvSpPr/>
          <p:nvPr/>
        </p:nvSpPr>
        <p:spPr>
          <a:xfrm>
            <a:off x="3240153" y="534523"/>
            <a:ext cx="2514600" cy="136441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MANAGMENT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C2AB8C8-9C8D-35E9-BA7F-329CEB497F97}"/>
              </a:ext>
            </a:extLst>
          </p:cNvPr>
          <p:cNvSpPr/>
          <p:nvPr/>
        </p:nvSpPr>
        <p:spPr>
          <a:xfrm>
            <a:off x="6086727" y="2301236"/>
            <a:ext cx="1983162" cy="99104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SURGICAL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101781D-ED17-6B45-02DB-763098108B9C}"/>
              </a:ext>
            </a:extLst>
          </p:cNvPr>
          <p:cNvSpPr/>
          <p:nvPr/>
        </p:nvSpPr>
        <p:spPr>
          <a:xfrm>
            <a:off x="3446283" y="2301236"/>
            <a:ext cx="2403834" cy="99104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MINIMALLY</a:t>
            </a:r>
          </a:p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INVASIVE PROCERDURES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FB7A935-32C0-8EFE-3062-EF90BE002BFD}"/>
              </a:ext>
            </a:extLst>
          </p:cNvPr>
          <p:cNvSpPr/>
          <p:nvPr/>
        </p:nvSpPr>
        <p:spPr>
          <a:xfrm>
            <a:off x="1084235" y="2301236"/>
            <a:ext cx="2125438" cy="99104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CONSERVATIVE</a:t>
            </a:r>
          </a:p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946499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350965" y="4201193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1143000" y="236103"/>
            <a:ext cx="7138446" cy="4344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rgbClr val="002060"/>
                </a:solidFill>
              </a:rPr>
              <a:t>Compression</a:t>
            </a:r>
          </a:p>
          <a:p>
            <a:pPr defTabSz="457200">
              <a:spcBef>
                <a:spcPts val="1100"/>
              </a:spcBef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b="1" dirty="0">
                <a:solidFill>
                  <a:srgbClr val="7030A0"/>
                </a:solidFill>
              </a:rPr>
              <a:t>How does it work</a:t>
            </a:r>
            <a:r>
              <a:rPr lang="en-US" sz="2000" dirty="0">
                <a:solidFill>
                  <a:srgbClr val="7030A0"/>
                </a:solidFill>
              </a:rPr>
              <a:t>:</a:t>
            </a:r>
            <a:r>
              <a:rPr lang="ar-JO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Compression stockings work by compressing the superficial veins to keep them collapsed and empty of blood and thereby pushing more blood into the deep venous system. </a:t>
            </a:r>
          </a:p>
          <a:p>
            <a:pPr defTabSz="457200">
              <a:spcBef>
                <a:spcPts val="1100"/>
              </a:spcBef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000" dirty="0">
                <a:solidFill>
                  <a:srgbClr val="7030A0"/>
                </a:solidFill>
              </a:rPr>
              <a:t>This results in a reduction of venous pressure in the leg and subsequently a decrease in leg swelling</a:t>
            </a:r>
            <a:r>
              <a:rPr lang="en-US" sz="2000" dirty="0"/>
              <a:t>. </a:t>
            </a:r>
          </a:p>
          <a:p>
            <a:pPr defTabSz="457200">
              <a:defRPr sz="29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/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002060"/>
                </a:solidFill>
              </a:rPr>
              <a:t>Indicated as </a:t>
            </a:r>
            <a:r>
              <a:rPr lang="en-US" sz="1800" dirty="0"/>
              <a:t>:</a:t>
            </a:r>
            <a:r>
              <a:rPr lang="en-US" sz="1800" dirty="0">
                <a:solidFill>
                  <a:srgbClr val="002060"/>
                </a:solidFill>
              </a:rPr>
              <a:t>the first line treatment for mild varicose veins</a:t>
            </a:r>
            <a:endParaRPr lang="en-US" sz="1800" dirty="0"/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1. Elderly patient. </a:t>
            </a: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2. Pregnancy. </a:t>
            </a: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3. Patients unfit for operation. </a:t>
            </a: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4. Patients with mild disease</a:t>
            </a:r>
          </a:p>
          <a:p>
            <a:endParaRPr lang="ar-JO" sz="2400" dirty="0"/>
          </a:p>
        </p:txBody>
      </p:sp>
    </p:spTree>
    <p:extLst>
      <p:ext uri="{BB962C8B-B14F-4D97-AF65-F5344CB8AC3E}">
        <p14:creationId xmlns:p14="http://schemas.microsoft.com/office/powerpoint/2010/main" val="2385188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350965" y="4201193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981626" y="236103"/>
            <a:ext cx="7757020" cy="52322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rgbClr val="002060"/>
                </a:solidFill>
              </a:rPr>
              <a:t>* Lifestyle changes :</a:t>
            </a:r>
          </a:p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dirty="0">
              <a:solidFill>
                <a:srgbClr val="002060"/>
              </a:solidFill>
            </a:endParaRP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200" dirty="0">
                <a:solidFill>
                  <a:srgbClr val="7030A0"/>
                </a:solidFill>
              </a:rPr>
              <a:t>The treatment consists of the following :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FF0000"/>
                </a:solidFill>
              </a:rPr>
              <a:t>i. </a:t>
            </a:r>
            <a:r>
              <a:rPr lang="en-US" sz="1800" dirty="0">
                <a:solidFill>
                  <a:srgbClr val="7030A0"/>
                </a:solidFill>
              </a:rPr>
              <a:t>To avoid prolonged standing and constricting garments.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FF0000"/>
                </a:solidFill>
              </a:rPr>
              <a:t>ii. </a:t>
            </a:r>
            <a:r>
              <a:rPr lang="en-US" sz="1800" dirty="0">
                <a:solidFill>
                  <a:srgbClr val="7030A0"/>
                </a:solidFill>
              </a:rPr>
              <a:t>A crepe bandage or elastic stockings are 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applied from the toes to the thigh.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FF0000"/>
                </a:solidFill>
              </a:rPr>
              <a:t>iii. </a:t>
            </a:r>
            <a:r>
              <a:rPr lang="en-US" sz="1800" dirty="0">
                <a:solidFill>
                  <a:srgbClr val="7030A0"/>
                </a:solidFill>
              </a:rPr>
              <a:t>Leg exercise like frequent elevation of the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legs above the heart to strengthen the calf 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muscles.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FF0000"/>
                </a:solidFill>
              </a:rPr>
              <a:t>iv. </a:t>
            </a:r>
            <a:r>
              <a:rPr lang="en-US" sz="1800" dirty="0">
                <a:solidFill>
                  <a:srgbClr val="7030A0"/>
                </a:solidFill>
              </a:rPr>
              <a:t>Elevation of the limb while sitting or 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sleeping as far as practicable. </a:t>
            </a: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dirty="0">
              <a:solidFill>
                <a:srgbClr val="7030A0"/>
              </a:solidFill>
            </a:endParaRPr>
          </a:p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ar-JO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30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637206" y="1999530"/>
            <a:ext cx="4716263" cy="126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latin typeface="Broadway" panose="04040905080B02020502" pitchFamily="82" charset="0"/>
              </a:rPr>
              <a:t>Leg Vein Anatomy</a:t>
            </a: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5" y="109640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CC28BE-6BCA-DA91-CED3-25AE6421C700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2F9AC007-B841-6803-7617-1670402F9D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7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ستطيل 1"/>
          <p:cNvSpPr/>
          <p:nvPr/>
        </p:nvSpPr>
        <p:spPr>
          <a:xfrm>
            <a:off x="675570" y="1246961"/>
            <a:ext cx="7900593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 sz="30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7030A0"/>
                </a:solidFill>
              </a:rPr>
              <a:t>Surgical removal or obliteration of varicose veins is often for cosmetic reasons ,also It is performed only if other measures fails for:</a:t>
            </a:r>
          </a:p>
          <a:p>
            <a:pPr defTabSz="457200">
              <a:lnSpc>
                <a:spcPct val="150000"/>
              </a:lnSpc>
              <a:defRPr sz="30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a) Large Varicose veins.</a:t>
            </a:r>
          </a:p>
          <a:p>
            <a:pPr defTabSz="457200">
              <a:lnSpc>
                <a:spcPct val="150000"/>
              </a:lnSpc>
              <a:defRPr sz="30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 b) Severe symptoms</a:t>
            </a:r>
          </a:p>
          <a:p>
            <a:pPr defTabSz="457200">
              <a:lnSpc>
                <a:spcPct val="150000"/>
              </a:lnSpc>
              <a:defRPr sz="30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d) Incompetent valves of long saphenous or short saphenous.</a:t>
            </a:r>
          </a:p>
          <a:p>
            <a:pPr defTabSz="457200">
              <a:lnSpc>
                <a:spcPct val="150000"/>
              </a:lnSpc>
              <a:defRPr sz="30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7030A0"/>
                </a:solidFill>
              </a:rPr>
              <a:t>e) Presence of complications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59E613A-2A0B-AF5E-4D8E-885B5F2754F5}"/>
              </a:ext>
            </a:extLst>
          </p:cNvPr>
          <p:cNvSpPr/>
          <p:nvPr/>
        </p:nvSpPr>
        <p:spPr>
          <a:xfrm>
            <a:off x="3429000" y="115391"/>
            <a:ext cx="2171700" cy="11430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SURGICAL</a:t>
            </a:r>
          </a:p>
        </p:txBody>
      </p:sp>
    </p:spTree>
    <p:extLst>
      <p:ext uri="{BB962C8B-B14F-4D97-AF65-F5344CB8AC3E}">
        <p14:creationId xmlns:p14="http://schemas.microsoft.com/office/powerpoint/2010/main" val="23697352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252387" y="4118802"/>
            <a:ext cx="1707881" cy="855452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878696" y="419532"/>
            <a:ext cx="7628055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7030A0"/>
                </a:solidFill>
              </a:rPr>
              <a:t>Ligation and Stripping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Indications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i. Small </a:t>
            </a:r>
            <a:r>
              <a:rPr lang="en-US" sz="1600" dirty="0" err="1">
                <a:solidFill>
                  <a:srgbClr val="7030A0"/>
                </a:solidFill>
              </a:rPr>
              <a:t>varices</a:t>
            </a:r>
            <a:r>
              <a:rPr lang="en-US" sz="1600" dirty="0">
                <a:solidFill>
                  <a:srgbClr val="7030A0"/>
                </a:solidFill>
              </a:rPr>
              <a:t> below the knee.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ii. Recurrent </a:t>
            </a:r>
            <a:r>
              <a:rPr lang="en-US" sz="1600" dirty="0" err="1">
                <a:solidFill>
                  <a:srgbClr val="7030A0"/>
                </a:solidFill>
              </a:rPr>
              <a:t>varices</a:t>
            </a:r>
            <a:r>
              <a:rPr lang="en-US" sz="1600" dirty="0">
                <a:solidFill>
                  <a:srgbClr val="7030A0"/>
                </a:solidFill>
              </a:rPr>
              <a:t> after surgery. 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iii. Uncomplicated perforator incompetence.</a:t>
            </a:r>
          </a:p>
          <a:p>
            <a:pPr defTabSz="457200">
              <a:lnSpc>
                <a:spcPct val="150000"/>
              </a:lnSpc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dirty="0">
              <a:solidFill>
                <a:srgbClr val="7030A0"/>
              </a:solidFill>
            </a:endParaRPr>
          </a:p>
          <a:p>
            <a:pPr defTabSz="457200">
              <a:lnSpc>
                <a:spcPct val="150000"/>
              </a:lnSpc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Useful for those cases where incompetence of the long saphenous vein is associated with that of perforators as well. </a:t>
            </a:r>
          </a:p>
          <a:p>
            <a:pPr defTabSz="457200">
              <a:lnSpc>
                <a:spcPct val="150000"/>
              </a:lnSpc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u="sng" dirty="0">
                <a:solidFill>
                  <a:srgbClr val="7030A0"/>
                </a:solidFill>
              </a:rPr>
              <a:t>Short saphenous vein stripping is not practiced </a:t>
            </a:r>
            <a:r>
              <a:rPr lang="en-US" sz="1600" dirty="0">
                <a:solidFill>
                  <a:srgbClr val="7030A0"/>
                </a:solidFill>
              </a:rPr>
              <a:t>as incompetent perforators are  rarely found with it and there is </a:t>
            </a:r>
            <a:r>
              <a:rPr lang="en-US" sz="1600" dirty="0">
                <a:solidFill>
                  <a:schemeClr val="accent2"/>
                </a:solidFill>
              </a:rPr>
              <a:t>chance of  long-standing edema and damage to the sural nerve.  </a:t>
            </a: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3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70573"/>
            <a:ext cx="3309829" cy="22728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8016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252387" y="4118802"/>
            <a:ext cx="1707881" cy="855452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766093" y="810188"/>
            <a:ext cx="7628055" cy="34317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7030A0"/>
                </a:solidFill>
              </a:rPr>
              <a:t>Methods:</a:t>
            </a:r>
          </a:p>
          <a:p>
            <a:pPr defTabSz="457200">
              <a:defRPr sz="1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A.In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case of Saphenofemoral incompetence :</a:t>
            </a:r>
          </a:p>
          <a:p>
            <a:pPr defTabSz="457200">
              <a:lnSpc>
                <a:spcPct val="150000"/>
              </a:lnSpc>
              <a:defRPr sz="1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An inguinal incision is made, long saphenous vein identified and all the three tributaries are </a:t>
            </a:r>
            <a:r>
              <a:rPr lang="en-US" sz="1600" dirty="0" err="1">
                <a:solidFill>
                  <a:srgbClr val="7030A0"/>
                </a:solidFill>
              </a:rPr>
              <a:t>ligated.This</a:t>
            </a:r>
            <a:r>
              <a:rPr lang="en-US" sz="1600" dirty="0">
                <a:solidFill>
                  <a:srgbClr val="7030A0"/>
                </a:solidFill>
              </a:rPr>
              <a:t> is called </a:t>
            </a:r>
            <a:r>
              <a:rPr lang="en-US" sz="1600" dirty="0" err="1">
                <a:solidFill>
                  <a:srgbClr val="7030A0"/>
                </a:solidFill>
              </a:rPr>
              <a:t>juxtafemoral</a:t>
            </a:r>
            <a:r>
              <a:rPr lang="en-US" sz="1600" dirty="0">
                <a:solidFill>
                  <a:srgbClr val="7030A0"/>
                </a:solidFill>
              </a:rPr>
              <a:t> flush ligation.</a:t>
            </a:r>
          </a:p>
          <a:p>
            <a:pPr defTabSz="457200"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dirty="0">
              <a:solidFill>
                <a:srgbClr val="7030A0"/>
              </a:solidFill>
            </a:endParaRPr>
          </a:p>
          <a:p>
            <a:pPr defTabSz="457200"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B. In case of </a:t>
            </a:r>
            <a:r>
              <a:rPr lang="en-US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Saphenopopliteal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incompetence:</a:t>
            </a:r>
          </a:p>
          <a:p>
            <a:pPr defTabSz="457200">
              <a:lnSpc>
                <a:spcPct val="150000"/>
              </a:lnSpc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A ligature is applied at the short saphenous vein flush with the popliteal vein and another ligature distal to it.</a:t>
            </a:r>
          </a:p>
          <a:p>
            <a:pPr defTabSz="457200">
              <a:defRPr sz="25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/>
          </a:p>
          <a:p>
            <a:endParaRPr lang="ar-JO" sz="1100" dirty="0"/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347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350965" y="4201193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D58D77-F314-8803-85C7-A099CB689ADE}"/>
              </a:ext>
            </a:extLst>
          </p:cNvPr>
          <p:cNvSpPr/>
          <p:nvPr/>
        </p:nvSpPr>
        <p:spPr>
          <a:xfrm>
            <a:off x="2547834" y="209550"/>
            <a:ext cx="4191000" cy="12556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MINIMALLY</a:t>
            </a:r>
          </a:p>
          <a:p>
            <a:pPr algn="ctr"/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INVASIVE PROCERDURES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FD9D89F-A7A3-5511-0F46-5ECA806253C6}"/>
              </a:ext>
            </a:extLst>
          </p:cNvPr>
          <p:cNvSpPr/>
          <p:nvPr/>
        </p:nvSpPr>
        <p:spPr>
          <a:xfrm>
            <a:off x="183165" y="1679988"/>
            <a:ext cx="2328966" cy="8746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Injection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sclerotherpy</a:t>
            </a:r>
            <a:endParaRPr lang="en-US" sz="1500" dirty="0">
              <a:solidFill>
                <a:schemeClr val="tx1">
                  <a:lumMod val="90000"/>
                  <a:lumOff val="1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2292602-95B5-030E-DB55-C737E33374E7}"/>
              </a:ext>
            </a:extLst>
          </p:cNvPr>
          <p:cNvSpPr/>
          <p:nvPr/>
        </p:nvSpPr>
        <p:spPr>
          <a:xfrm>
            <a:off x="2579594" y="1643797"/>
            <a:ext cx="1763806" cy="92795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322C5D8-2596-42B7-2EAD-4388FCC17F48}"/>
              </a:ext>
            </a:extLst>
          </p:cNvPr>
          <p:cNvCxnSpPr>
            <a:cxnSpLocks/>
          </p:cNvCxnSpPr>
          <p:nvPr/>
        </p:nvCxnSpPr>
        <p:spPr>
          <a:xfrm>
            <a:off x="3733800" y="2636502"/>
            <a:ext cx="459825" cy="666551"/>
          </a:xfrm>
          <a:prstGeom prst="straightConnector1">
            <a:avLst/>
          </a:prstGeom>
          <a:ln w="19050" cap="rnd">
            <a:solidFill>
              <a:schemeClr val="bg1">
                <a:lumMod val="10000"/>
              </a:schemeClr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71D7B77-49FC-3F76-87CC-6970F1D52DFC}"/>
              </a:ext>
            </a:extLst>
          </p:cNvPr>
          <p:cNvCxnSpPr>
            <a:cxnSpLocks/>
          </p:cNvCxnSpPr>
          <p:nvPr/>
        </p:nvCxnSpPr>
        <p:spPr>
          <a:xfrm flipH="1">
            <a:off x="2579594" y="2571750"/>
            <a:ext cx="620806" cy="685800"/>
          </a:xfrm>
          <a:prstGeom prst="straightConnector1">
            <a:avLst/>
          </a:prstGeom>
          <a:ln w="19050" cap="rnd">
            <a:solidFill>
              <a:schemeClr val="bg1">
                <a:lumMod val="10000"/>
              </a:schemeClr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E005318-DCB7-D9A7-2DEB-ED3BB64786BA}"/>
              </a:ext>
            </a:extLst>
          </p:cNvPr>
          <p:cNvSpPr/>
          <p:nvPr/>
        </p:nvSpPr>
        <p:spPr>
          <a:xfrm>
            <a:off x="825099" y="3369293"/>
            <a:ext cx="2328966" cy="8746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Laser Ablation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42B2AE5-C762-5E5B-7504-D53FE360D696}"/>
              </a:ext>
            </a:extLst>
          </p:cNvPr>
          <p:cNvSpPr/>
          <p:nvPr/>
        </p:nvSpPr>
        <p:spPr>
          <a:xfrm>
            <a:off x="3647158" y="3346431"/>
            <a:ext cx="2864989" cy="8746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Radiofrequency Ablation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8FB0B9C-029C-17C6-99E4-90491B55D0F4}"/>
              </a:ext>
            </a:extLst>
          </p:cNvPr>
          <p:cNvSpPr/>
          <p:nvPr/>
        </p:nvSpPr>
        <p:spPr>
          <a:xfrm>
            <a:off x="4464661" y="1676178"/>
            <a:ext cx="2328966" cy="8746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Phlebectomy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1B07958-46C4-4E01-C3F7-12700AB84369}"/>
              </a:ext>
            </a:extLst>
          </p:cNvPr>
          <p:cNvSpPr/>
          <p:nvPr/>
        </p:nvSpPr>
        <p:spPr>
          <a:xfrm>
            <a:off x="6914888" y="1647049"/>
            <a:ext cx="2045947" cy="8746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Surface laser treatment</a:t>
            </a:r>
          </a:p>
        </p:txBody>
      </p:sp>
    </p:spTree>
    <p:extLst>
      <p:ext uri="{BB962C8B-B14F-4D97-AF65-F5344CB8AC3E}">
        <p14:creationId xmlns:p14="http://schemas.microsoft.com/office/powerpoint/2010/main" val="1724146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725132" y="633889"/>
            <a:ext cx="3965725" cy="3672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002060"/>
                </a:solidFill>
              </a:rPr>
              <a:t>* Injection Sclerotherapy  </a:t>
            </a:r>
          </a:p>
          <a:p>
            <a:pPr defTabSz="457200">
              <a:defRPr sz="2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002060"/>
                </a:solidFill>
              </a:rPr>
              <a:t>(</a:t>
            </a:r>
            <a:r>
              <a:rPr lang="en-US" sz="1600" dirty="0" err="1">
                <a:solidFill>
                  <a:srgbClr val="002060"/>
                </a:solidFill>
              </a:rPr>
              <a:t>Fegan’s</a:t>
            </a:r>
            <a:r>
              <a:rPr lang="en-US" sz="1600" dirty="0">
                <a:solidFill>
                  <a:srgbClr val="002060"/>
                </a:solidFill>
              </a:rPr>
              <a:t> Technique) </a:t>
            </a:r>
          </a:p>
          <a:p>
            <a:pPr defTabSz="457200"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500" dirty="0">
                <a:solidFill>
                  <a:srgbClr val="7030A0"/>
                </a:solidFill>
              </a:rPr>
              <a:t>Sclerotherapy is the most common treatment for improving the appearance of varicose and spider veins on the legs.</a:t>
            </a:r>
          </a:p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500" dirty="0">
                <a:solidFill>
                  <a:srgbClr val="7030A0"/>
                </a:solidFill>
              </a:rPr>
              <a:t>Sclerotherapy involves injecting a chemical solution directly into the varicose or spider vein. </a:t>
            </a:r>
          </a:p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500" dirty="0">
                <a:solidFill>
                  <a:srgbClr val="7030A0"/>
                </a:solidFill>
              </a:rPr>
              <a:t>The solution causes the </a:t>
            </a:r>
            <a:r>
              <a:rPr lang="en-US" sz="1500" dirty="0">
                <a:solidFill>
                  <a:schemeClr val="accent2"/>
                </a:solidFill>
              </a:rPr>
              <a:t>vein walls to swell, stick together and seal shut, stopping the flow of blood. </a:t>
            </a:r>
            <a:r>
              <a:rPr lang="en-US" sz="1500" dirty="0">
                <a:solidFill>
                  <a:srgbClr val="7030A0"/>
                </a:solidFill>
              </a:rPr>
              <a:t>As a result, the vein fades within a few weeks</a:t>
            </a:r>
            <a:r>
              <a:rPr lang="en-US" sz="1500" dirty="0"/>
              <a:t>.</a:t>
            </a:r>
          </a:p>
          <a:p>
            <a:endParaRPr lang="ar-JO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F6618-4F40-5517-7901-3C4B563BE812}"/>
              </a:ext>
            </a:extLst>
          </p:cNvPr>
          <p:cNvSpPr txBox="1"/>
          <p:nvPr/>
        </p:nvSpPr>
        <p:spPr>
          <a:xfrm>
            <a:off x="4690858" y="909483"/>
            <a:ext cx="3636645" cy="2205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/>
              <a:t>Side effects:</a:t>
            </a:r>
          </a:p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7030A0"/>
                </a:solidFill>
              </a:rPr>
              <a:t>*Swelling of the ankles or feet, or muscle cramps</a:t>
            </a:r>
          </a:p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7030A0"/>
                </a:solidFill>
              </a:rPr>
              <a:t>*Small, painful ulcers at treatment sites</a:t>
            </a:r>
          </a:p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7030A0"/>
                </a:solidFill>
              </a:rPr>
              <a:t>*Temporary bruises</a:t>
            </a:r>
          </a:p>
          <a:p>
            <a:pPr defTabSz="457200">
              <a:spcBef>
                <a:spcPts val="1600"/>
              </a:spcBef>
              <a:defRPr sz="2000" b="1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7030A0"/>
                </a:solidFill>
              </a:rPr>
              <a:t>*Burning with discoloration of the skin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17132A-70BE-867F-A4F6-D4487C657CE6}"/>
              </a:ext>
            </a:extLst>
          </p:cNvPr>
          <p:cNvSpPr txBox="1"/>
          <p:nvPr/>
        </p:nvSpPr>
        <p:spPr>
          <a:xfrm>
            <a:off x="634965" y="4683408"/>
            <a:ext cx="83210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Resource: https://www.ucsfhealth.org/treatments/sclerotherapy#:~:text=Sclerotherapy involves injecting a </a:t>
            </a:r>
            <a:r>
              <a:rPr lang="en-US" sz="1000" dirty="0" err="1"/>
              <a:t>chemical,damaged</a:t>
            </a:r>
            <a:r>
              <a:rPr lang="en-US" sz="1000" dirty="0"/>
              <a:t> valves in the veins. </a:t>
            </a:r>
          </a:p>
        </p:txBody>
      </p:sp>
    </p:spTree>
    <p:extLst>
      <p:ext uri="{BB962C8B-B14F-4D97-AF65-F5344CB8AC3E}">
        <p14:creationId xmlns:p14="http://schemas.microsoft.com/office/powerpoint/2010/main" val="3754644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631148" y="4235364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792548" y="556470"/>
            <a:ext cx="7817978" cy="4201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 err="1">
                <a:solidFill>
                  <a:srgbClr val="002060"/>
                </a:solidFill>
              </a:rPr>
              <a:t>Endovenous</a:t>
            </a:r>
            <a:r>
              <a:rPr lang="en-US" sz="1800" dirty="0">
                <a:solidFill>
                  <a:srgbClr val="002060"/>
                </a:solidFill>
              </a:rPr>
              <a:t> Laser ablation EVLA</a:t>
            </a:r>
          </a:p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800" dirty="0"/>
          </a:p>
          <a:p>
            <a:pPr algn="ctr"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How it works: </a:t>
            </a:r>
            <a:r>
              <a:rPr lang="en-US" sz="1600" dirty="0" err="1"/>
              <a:t>utilises</a:t>
            </a:r>
            <a:r>
              <a:rPr lang="en-US" sz="1600" dirty="0"/>
              <a:t> a small flexible glass </a:t>
            </a:r>
            <a:r>
              <a:rPr lang="en-US" sz="1600" dirty="0" err="1"/>
              <a:t>fibre</a:t>
            </a:r>
            <a:r>
              <a:rPr lang="en-US" sz="1600" dirty="0"/>
              <a:t> that is inserted into the</a:t>
            </a:r>
          </a:p>
          <a:p>
            <a:pPr algn="ctr"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/>
              <a:t> vein. Under local </a:t>
            </a:r>
            <a:r>
              <a:rPr lang="en-US" sz="1600" dirty="0" err="1"/>
              <a:t>anesthesia,heating</a:t>
            </a:r>
            <a:r>
              <a:rPr lang="en-US" sz="1600" dirty="0"/>
              <a:t> the vein from inside its lumen (via catheters), causing immediate irreversible damage and closure of the vein.</a:t>
            </a:r>
          </a:p>
          <a:p>
            <a:pPr defTabSz="457200">
              <a:defRPr sz="36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dirty="0"/>
          </a:p>
          <a:p>
            <a:pPr defTabSz="457200"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/>
              <a:t> </a:t>
            </a:r>
            <a:r>
              <a:rPr lang="en-US" sz="1600" dirty="0">
                <a:solidFill>
                  <a:srgbClr val="002060"/>
                </a:solidFill>
              </a:rPr>
              <a:t>It replaced surgical ligation and stripping as the gold standard treatment .</a:t>
            </a:r>
          </a:p>
          <a:p>
            <a:pPr defTabSz="457200"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 err="1">
                <a:solidFill>
                  <a:srgbClr val="002060"/>
                </a:solidFill>
              </a:rPr>
              <a:t>randomised</a:t>
            </a:r>
            <a:r>
              <a:rPr lang="en-US" sz="1600" dirty="0">
                <a:solidFill>
                  <a:srgbClr val="002060"/>
                </a:solidFill>
              </a:rPr>
              <a:t> trials demonstrated that they were:</a:t>
            </a:r>
          </a:p>
          <a:p>
            <a:pPr defTabSz="457200"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 marginally safer,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 have extremely high technical efficacy, 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ar-JO" sz="1600" dirty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rgbClr val="7030A0"/>
                </a:solidFill>
              </a:rPr>
              <a:t>offer superior quality of life post procedure (with a rapid recovery) 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olidFill>
                  <a:srgbClr val="7030A0"/>
                </a:solidFill>
              </a:rPr>
              <a:t>The techniques are cost-effective as they can be performed as an outpatient under local </a:t>
            </a:r>
            <a:r>
              <a:rPr lang="en-US" sz="1600" dirty="0" err="1">
                <a:solidFill>
                  <a:srgbClr val="7030A0"/>
                </a:solidFill>
              </a:rPr>
              <a:t>anaesthetic</a:t>
            </a:r>
            <a:r>
              <a:rPr lang="en-US" sz="1600" dirty="0">
                <a:solidFill>
                  <a:srgbClr val="7030A0"/>
                </a:solidFill>
              </a:rPr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9516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631148" y="4235364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6" name="Indication:First-line treatment for larger varicose veins"/>
          <p:cNvSpPr txBox="1"/>
          <p:nvPr/>
        </p:nvSpPr>
        <p:spPr>
          <a:xfrm>
            <a:off x="721995" y="2872007"/>
            <a:ext cx="573540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E267F4-C593-E6D4-0F86-9DBA4707F573}"/>
              </a:ext>
            </a:extLst>
          </p:cNvPr>
          <p:cNvSpPr txBox="1"/>
          <p:nvPr/>
        </p:nvSpPr>
        <p:spPr>
          <a:xfrm>
            <a:off x="852487" y="491405"/>
            <a:ext cx="74390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9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002060"/>
                </a:solidFill>
              </a:rPr>
              <a:t>Radiofrequency ablation</a:t>
            </a:r>
          </a:p>
          <a:p>
            <a:pPr defTabSz="457200">
              <a:defRPr sz="3900" b="1" u="sng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dirty="0"/>
          </a:p>
          <a:p>
            <a:pPr defTabSz="457200"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7030A0"/>
                </a:solidFill>
              </a:rPr>
              <a:t>RFA uses the same treatment principles, but an </a:t>
            </a:r>
            <a:r>
              <a:rPr lang="en-US" sz="1400" dirty="0" err="1">
                <a:solidFill>
                  <a:srgbClr val="7030A0"/>
                </a:solidFill>
              </a:rPr>
              <a:t>electromag</a:t>
            </a:r>
            <a:r>
              <a:rPr lang="en-US" sz="1400" dirty="0">
                <a:solidFill>
                  <a:srgbClr val="7030A0"/>
                </a:solidFill>
              </a:rPr>
              <a:t>- </a:t>
            </a:r>
            <a:r>
              <a:rPr lang="en-US" sz="1400" dirty="0" err="1">
                <a:solidFill>
                  <a:srgbClr val="7030A0"/>
                </a:solidFill>
              </a:rPr>
              <a:t>netic</a:t>
            </a:r>
            <a:r>
              <a:rPr lang="en-US" sz="1400" dirty="0">
                <a:solidFill>
                  <a:srgbClr val="7030A0"/>
                </a:solidFill>
              </a:rPr>
              <a:t> current is</a:t>
            </a:r>
          </a:p>
          <a:p>
            <a:pPr defTabSz="457200"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7030A0"/>
                </a:solidFill>
              </a:rPr>
              <a:t> used to create the thermal energy.</a:t>
            </a:r>
          </a:p>
          <a:p>
            <a:pPr defTabSz="457200"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Indication:First-line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treatment for larger varicose veins</a:t>
            </a:r>
          </a:p>
          <a:p>
            <a:pPr defTabSz="457200">
              <a:defRPr sz="33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59" y="2114145"/>
            <a:ext cx="3704306" cy="2622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14" y="2094210"/>
            <a:ext cx="3507292" cy="2627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9472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1219200" y="588995"/>
            <a:ext cx="64770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>
              <a:defRPr sz="32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rgbClr val="7030A0"/>
                </a:solidFill>
              </a:rPr>
              <a:t>Surface laser treatment</a:t>
            </a:r>
          </a:p>
          <a:p>
            <a:pPr defTabSz="457200">
              <a:defRPr sz="32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7030A0"/>
                </a:solidFill>
              </a:rPr>
              <a:t>• Indication : spider varicose veins</a:t>
            </a:r>
          </a:p>
          <a:p>
            <a:pPr defTabSz="457200">
              <a:defRPr sz="3200" b="1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7030A0"/>
                </a:solidFill>
              </a:rPr>
              <a:t>Its main goal is cometic.</a:t>
            </a:r>
          </a:p>
        </p:txBody>
      </p:sp>
      <p:pic>
        <p:nvPicPr>
          <p:cNvPr id="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69" y="1974970"/>
            <a:ext cx="3439381" cy="257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99" y="1974970"/>
            <a:ext cx="3505201" cy="2628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6105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762000" y="1309866"/>
            <a:ext cx="3756505" cy="25237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  <a:defRPr sz="39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7030A0"/>
                </a:solidFill>
              </a:rPr>
              <a:t>Ambulatory </a:t>
            </a:r>
            <a:r>
              <a:rPr lang="en-US" sz="2000" b="1" dirty="0" err="1">
                <a:solidFill>
                  <a:srgbClr val="7030A0"/>
                </a:solidFill>
              </a:rPr>
              <a:t>Phlebectomy</a:t>
            </a:r>
            <a:r>
              <a:rPr lang="en-US" sz="2000" b="1" dirty="0">
                <a:solidFill>
                  <a:srgbClr val="7030A0"/>
                </a:solidFill>
              </a:rPr>
              <a:t>:</a:t>
            </a:r>
          </a:p>
          <a:p>
            <a:pPr>
              <a:lnSpc>
                <a:spcPct val="150000"/>
              </a:lnSpc>
              <a:defRPr sz="39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7030A0"/>
                </a:solidFill>
              </a:rPr>
              <a:t>Indications : large varicose veins.</a:t>
            </a:r>
          </a:p>
          <a:p>
            <a:pPr>
              <a:lnSpc>
                <a:spcPct val="150000"/>
              </a:lnSpc>
              <a:defRPr sz="39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7030A0"/>
                </a:solidFill>
              </a:rPr>
              <a:t>• Method : Removal of small varicose veins through multiple tiny skin punctures</a:t>
            </a:r>
          </a:p>
          <a:p>
            <a:endParaRPr lang="ar-JO" sz="2000" dirty="0">
              <a:solidFill>
                <a:srgbClr val="7030A0"/>
              </a:solidFill>
            </a:endParaRPr>
          </a:p>
        </p:txBody>
      </p:sp>
      <p:pic>
        <p:nvPicPr>
          <p:cNvPr id="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14450"/>
            <a:ext cx="3756505" cy="28173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18247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0"/>
          <p:cNvGrpSpPr/>
          <p:nvPr/>
        </p:nvGrpSpPr>
        <p:grpSpPr>
          <a:xfrm rot="9982711" flipH="1">
            <a:off x="391457" y="766939"/>
            <a:ext cx="487223" cy="2339738"/>
            <a:chOff x="5752725" y="2633175"/>
            <a:chExt cx="50300" cy="241550"/>
          </a:xfrm>
        </p:grpSpPr>
        <p:sp>
          <p:nvSpPr>
            <p:cNvPr id="785" name="Google Shape;785;p30"/>
            <p:cNvSpPr/>
            <p:nvPr/>
          </p:nvSpPr>
          <p:spPr>
            <a:xfrm>
              <a:off x="5755450" y="2633175"/>
              <a:ext cx="29900" cy="111750"/>
            </a:xfrm>
            <a:custGeom>
              <a:avLst/>
              <a:gdLst/>
              <a:ahLst/>
              <a:cxnLst/>
              <a:rect l="l" t="t" r="r" b="b"/>
              <a:pathLst>
                <a:path w="1196" h="4470" extrusionOk="0">
                  <a:moveTo>
                    <a:pt x="915" y="0"/>
                  </a:moveTo>
                  <a:lnTo>
                    <a:pt x="481" y="63"/>
                  </a:lnTo>
                  <a:cubicBezTo>
                    <a:pt x="644" y="915"/>
                    <a:pt x="797" y="1775"/>
                    <a:pt x="906" y="2635"/>
                  </a:cubicBezTo>
                  <a:cubicBezTo>
                    <a:pt x="951" y="2952"/>
                    <a:pt x="988" y="3278"/>
                    <a:pt x="988" y="3595"/>
                  </a:cubicBezTo>
                  <a:cubicBezTo>
                    <a:pt x="1006" y="3903"/>
                    <a:pt x="897" y="4247"/>
                    <a:pt x="616" y="4391"/>
                  </a:cubicBezTo>
                  <a:cubicBezTo>
                    <a:pt x="557" y="4418"/>
                    <a:pt x="496" y="4429"/>
                    <a:pt x="434" y="4429"/>
                  </a:cubicBezTo>
                  <a:cubicBezTo>
                    <a:pt x="286" y="4429"/>
                    <a:pt x="135" y="4367"/>
                    <a:pt x="1" y="4310"/>
                  </a:cubicBezTo>
                  <a:lnTo>
                    <a:pt x="1" y="4310"/>
                  </a:lnTo>
                  <a:cubicBezTo>
                    <a:pt x="171" y="4417"/>
                    <a:pt x="328" y="4470"/>
                    <a:pt x="470" y="4470"/>
                  </a:cubicBezTo>
                  <a:cubicBezTo>
                    <a:pt x="734" y="4470"/>
                    <a:pt x="942" y="4287"/>
                    <a:pt x="1078" y="3939"/>
                  </a:cubicBezTo>
                  <a:cubicBezTo>
                    <a:pt x="1196" y="3504"/>
                    <a:pt x="1142" y="3060"/>
                    <a:pt x="1132" y="2608"/>
                  </a:cubicBezTo>
                  <a:cubicBezTo>
                    <a:pt x="1096" y="1739"/>
                    <a:pt x="1015" y="869"/>
                    <a:pt x="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5763375" y="2673450"/>
              <a:ext cx="29450" cy="145125"/>
            </a:xfrm>
            <a:custGeom>
              <a:avLst/>
              <a:gdLst/>
              <a:ahLst/>
              <a:cxnLst/>
              <a:rect l="l" t="t" r="r" b="b"/>
              <a:pathLst>
                <a:path w="1178" h="5805" extrusionOk="0">
                  <a:moveTo>
                    <a:pt x="870" y="1"/>
                  </a:moveTo>
                  <a:lnTo>
                    <a:pt x="643" y="46"/>
                  </a:lnTo>
                  <a:cubicBezTo>
                    <a:pt x="743" y="526"/>
                    <a:pt x="806" y="1015"/>
                    <a:pt x="843" y="1513"/>
                  </a:cubicBezTo>
                  <a:cubicBezTo>
                    <a:pt x="879" y="2301"/>
                    <a:pt x="861" y="3125"/>
                    <a:pt x="553" y="3867"/>
                  </a:cubicBezTo>
                  <a:cubicBezTo>
                    <a:pt x="381" y="4256"/>
                    <a:pt x="154" y="4664"/>
                    <a:pt x="55" y="5080"/>
                  </a:cubicBezTo>
                  <a:cubicBezTo>
                    <a:pt x="1" y="5325"/>
                    <a:pt x="1" y="5605"/>
                    <a:pt x="164" y="5805"/>
                  </a:cubicBezTo>
                  <a:cubicBezTo>
                    <a:pt x="100" y="5696"/>
                    <a:pt x="55" y="5578"/>
                    <a:pt x="55" y="5452"/>
                  </a:cubicBezTo>
                  <a:cubicBezTo>
                    <a:pt x="46" y="4890"/>
                    <a:pt x="435" y="4410"/>
                    <a:pt x="662" y="3921"/>
                  </a:cubicBezTo>
                  <a:cubicBezTo>
                    <a:pt x="1178" y="2681"/>
                    <a:pt x="1069" y="1296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763825" y="2689750"/>
              <a:ext cx="39200" cy="184975"/>
            </a:xfrm>
            <a:custGeom>
              <a:avLst/>
              <a:gdLst/>
              <a:ahLst/>
              <a:cxnLst/>
              <a:rect l="l" t="t" r="r" b="b"/>
              <a:pathLst>
                <a:path w="1568" h="7399" extrusionOk="0">
                  <a:moveTo>
                    <a:pt x="1205" y="1"/>
                  </a:moveTo>
                  <a:lnTo>
                    <a:pt x="761" y="28"/>
                  </a:lnTo>
                  <a:cubicBezTo>
                    <a:pt x="779" y="191"/>
                    <a:pt x="807" y="381"/>
                    <a:pt x="834" y="535"/>
                  </a:cubicBezTo>
                  <a:cubicBezTo>
                    <a:pt x="915" y="997"/>
                    <a:pt x="1006" y="1513"/>
                    <a:pt x="1069" y="1984"/>
                  </a:cubicBezTo>
                  <a:cubicBezTo>
                    <a:pt x="1123" y="2373"/>
                    <a:pt x="1196" y="2771"/>
                    <a:pt x="1187" y="3152"/>
                  </a:cubicBezTo>
                  <a:cubicBezTo>
                    <a:pt x="1178" y="3179"/>
                    <a:pt x="1169" y="3233"/>
                    <a:pt x="1169" y="3260"/>
                  </a:cubicBezTo>
                  <a:cubicBezTo>
                    <a:pt x="1078" y="3767"/>
                    <a:pt x="861" y="4238"/>
                    <a:pt x="607" y="4691"/>
                  </a:cubicBezTo>
                  <a:cubicBezTo>
                    <a:pt x="444" y="4972"/>
                    <a:pt x="272" y="5270"/>
                    <a:pt x="191" y="5605"/>
                  </a:cubicBezTo>
                  <a:cubicBezTo>
                    <a:pt x="1" y="6275"/>
                    <a:pt x="363" y="6945"/>
                    <a:pt x="843" y="7398"/>
                  </a:cubicBezTo>
                  <a:cubicBezTo>
                    <a:pt x="417" y="6927"/>
                    <a:pt x="109" y="6266"/>
                    <a:pt x="336" y="5642"/>
                  </a:cubicBezTo>
                  <a:cubicBezTo>
                    <a:pt x="435" y="5343"/>
                    <a:pt x="616" y="5080"/>
                    <a:pt x="797" y="4809"/>
                  </a:cubicBezTo>
                  <a:cubicBezTo>
                    <a:pt x="1105" y="4365"/>
                    <a:pt x="1377" y="3867"/>
                    <a:pt x="1513" y="3333"/>
                  </a:cubicBezTo>
                  <a:cubicBezTo>
                    <a:pt x="1522" y="3296"/>
                    <a:pt x="1531" y="3242"/>
                    <a:pt x="1540" y="3197"/>
                  </a:cubicBezTo>
                  <a:cubicBezTo>
                    <a:pt x="1567" y="2762"/>
                    <a:pt x="1504" y="2346"/>
                    <a:pt x="1458" y="1929"/>
                  </a:cubicBezTo>
                  <a:cubicBezTo>
                    <a:pt x="1386" y="1295"/>
                    <a:pt x="1277" y="625"/>
                    <a:pt x="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752725" y="2710575"/>
              <a:ext cx="35125" cy="55075"/>
            </a:xfrm>
            <a:custGeom>
              <a:avLst/>
              <a:gdLst/>
              <a:ahLst/>
              <a:cxnLst/>
              <a:rect l="l" t="t" r="r" b="b"/>
              <a:pathLst>
                <a:path w="1405" h="2203" extrusionOk="0">
                  <a:moveTo>
                    <a:pt x="1323" y="1"/>
                  </a:moveTo>
                  <a:lnTo>
                    <a:pt x="1151" y="19"/>
                  </a:lnTo>
                  <a:cubicBezTo>
                    <a:pt x="1187" y="281"/>
                    <a:pt x="1205" y="553"/>
                    <a:pt x="1196" y="825"/>
                  </a:cubicBezTo>
                  <a:cubicBezTo>
                    <a:pt x="1178" y="1205"/>
                    <a:pt x="1133" y="1630"/>
                    <a:pt x="870" y="1938"/>
                  </a:cubicBezTo>
                  <a:cubicBezTo>
                    <a:pt x="769" y="2056"/>
                    <a:pt x="616" y="2132"/>
                    <a:pt x="463" y="2132"/>
                  </a:cubicBezTo>
                  <a:cubicBezTo>
                    <a:pt x="368" y="2132"/>
                    <a:pt x="274" y="2103"/>
                    <a:pt x="191" y="2038"/>
                  </a:cubicBezTo>
                  <a:cubicBezTo>
                    <a:pt x="92" y="1965"/>
                    <a:pt x="10" y="1830"/>
                    <a:pt x="28" y="1694"/>
                  </a:cubicBezTo>
                  <a:lnTo>
                    <a:pt x="28" y="1694"/>
                  </a:lnTo>
                  <a:cubicBezTo>
                    <a:pt x="1" y="1830"/>
                    <a:pt x="64" y="1975"/>
                    <a:pt x="173" y="2065"/>
                  </a:cubicBezTo>
                  <a:cubicBezTo>
                    <a:pt x="267" y="2160"/>
                    <a:pt x="391" y="2203"/>
                    <a:pt x="516" y="2203"/>
                  </a:cubicBezTo>
                  <a:cubicBezTo>
                    <a:pt x="679" y="2203"/>
                    <a:pt x="844" y="2130"/>
                    <a:pt x="952" y="2002"/>
                  </a:cubicBezTo>
                  <a:cubicBezTo>
                    <a:pt x="1404" y="1467"/>
                    <a:pt x="1359" y="662"/>
                    <a:pt x="1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30"/>
          <p:cNvSpPr txBox="1">
            <a:spLocks noGrp="1"/>
          </p:cNvSpPr>
          <p:nvPr>
            <p:ph type="title"/>
          </p:nvPr>
        </p:nvSpPr>
        <p:spPr>
          <a:xfrm>
            <a:off x="3691903" y="1985529"/>
            <a:ext cx="4952459" cy="1376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Broadway" panose="04040905080B02020502" pitchFamily="82" charset="0"/>
                <a:cs typeface="Aharoni" panose="02010803020104030203" pitchFamily="2" charset="-79"/>
              </a:rPr>
              <a:t>GOOD PRACTICE STATEMNETS</a:t>
            </a:r>
          </a:p>
        </p:txBody>
      </p:sp>
      <p:sp>
        <p:nvSpPr>
          <p:cNvPr id="790" name="Google Shape;790;p30"/>
          <p:cNvSpPr txBox="1">
            <a:spLocks noGrp="1"/>
          </p:cNvSpPr>
          <p:nvPr>
            <p:ph type="title" idx="2"/>
          </p:nvPr>
        </p:nvSpPr>
        <p:spPr>
          <a:xfrm>
            <a:off x="4119274" y="1096400"/>
            <a:ext cx="167192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08</a:t>
            </a:r>
            <a:endParaRPr dirty="0"/>
          </a:p>
        </p:txBody>
      </p:sp>
      <p:grpSp>
        <p:nvGrpSpPr>
          <p:cNvPr id="792" name="Google Shape;792;p30"/>
          <p:cNvGrpSpPr/>
          <p:nvPr/>
        </p:nvGrpSpPr>
        <p:grpSpPr>
          <a:xfrm>
            <a:off x="8062835" y="-602181"/>
            <a:ext cx="1191959" cy="5745705"/>
            <a:chOff x="8141600" y="-1326075"/>
            <a:chExt cx="1191959" cy="6206205"/>
          </a:xfrm>
        </p:grpSpPr>
        <p:sp>
          <p:nvSpPr>
            <p:cNvPr id="793" name="Google Shape;793;p30"/>
            <p:cNvSpPr/>
            <p:nvPr/>
          </p:nvSpPr>
          <p:spPr>
            <a:xfrm>
              <a:off x="8141600" y="-1326075"/>
              <a:ext cx="1191959" cy="6081803"/>
            </a:xfrm>
            <a:custGeom>
              <a:avLst/>
              <a:gdLst/>
              <a:ahLst/>
              <a:cxnLst/>
              <a:rect l="l" t="t" r="r" b="b"/>
              <a:pathLst>
                <a:path w="9281" h="47355" extrusionOk="0">
                  <a:moveTo>
                    <a:pt x="8077" y="0"/>
                  </a:moveTo>
                  <a:cubicBezTo>
                    <a:pt x="7660" y="1141"/>
                    <a:pt x="6954" y="2182"/>
                    <a:pt x="6076" y="3015"/>
                  </a:cubicBezTo>
                  <a:cubicBezTo>
                    <a:pt x="5487" y="3595"/>
                    <a:pt x="4781" y="4201"/>
                    <a:pt x="4437" y="4998"/>
                  </a:cubicBezTo>
                  <a:cubicBezTo>
                    <a:pt x="3558" y="7017"/>
                    <a:pt x="4066" y="9453"/>
                    <a:pt x="4337" y="11545"/>
                  </a:cubicBezTo>
                  <a:cubicBezTo>
                    <a:pt x="4763" y="15673"/>
                    <a:pt x="4754" y="19893"/>
                    <a:pt x="4446" y="24022"/>
                  </a:cubicBezTo>
                  <a:cubicBezTo>
                    <a:pt x="4346" y="24954"/>
                    <a:pt x="4283" y="25914"/>
                    <a:pt x="3966" y="26792"/>
                  </a:cubicBezTo>
                  <a:cubicBezTo>
                    <a:pt x="2644" y="29853"/>
                    <a:pt x="2888" y="33330"/>
                    <a:pt x="3522" y="36499"/>
                  </a:cubicBezTo>
                  <a:cubicBezTo>
                    <a:pt x="3948" y="38491"/>
                    <a:pt x="4500" y="40609"/>
                    <a:pt x="3930" y="42619"/>
                  </a:cubicBezTo>
                  <a:cubicBezTo>
                    <a:pt x="3649" y="43633"/>
                    <a:pt x="2861" y="44376"/>
                    <a:pt x="2227" y="45173"/>
                  </a:cubicBezTo>
                  <a:cubicBezTo>
                    <a:pt x="1892" y="45571"/>
                    <a:pt x="1548" y="45969"/>
                    <a:pt x="1195" y="46350"/>
                  </a:cubicBezTo>
                  <a:cubicBezTo>
                    <a:pt x="824" y="46712"/>
                    <a:pt x="480" y="47147"/>
                    <a:pt x="0" y="47355"/>
                  </a:cubicBezTo>
                  <a:cubicBezTo>
                    <a:pt x="498" y="47174"/>
                    <a:pt x="869" y="46766"/>
                    <a:pt x="1259" y="46413"/>
                  </a:cubicBezTo>
                  <a:cubicBezTo>
                    <a:pt x="1639" y="46051"/>
                    <a:pt x="2001" y="45671"/>
                    <a:pt x="2363" y="45290"/>
                  </a:cubicBezTo>
                  <a:cubicBezTo>
                    <a:pt x="3060" y="44494"/>
                    <a:pt x="3903" y="43760"/>
                    <a:pt x="4238" y="42719"/>
                  </a:cubicBezTo>
                  <a:cubicBezTo>
                    <a:pt x="4926" y="40645"/>
                    <a:pt x="4410" y="38472"/>
                    <a:pt x="4056" y="36399"/>
                  </a:cubicBezTo>
                  <a:cubicBezTo>
                    <a:pt x="3903" y="35367"/>
                    <a:pt x="3776" y="34335"/>
                    <a:pt x="3731" y="33302"/>
                  </a:cubicBezTo>
                  <a:cubicBezTo>
                    <a:pt x="3640" y="31274"/>
                    <a:pt x="3803" y="29164"/>
                    <a:pt x="4636" y="27299"/>
                  </a:cubicBezTo>
                  <a:cubicBezTo>
                    <a:pt x="4754" y="27046"/>
                    <a:pt x="4862" y="26765"/>
                    <a:pt x="4926" y="26502"/>
                  </a:cubicBezTo>
                  <a:cubicBezTo>
                    <a:pt x="5369" y="24673"/>
                    <a:pt x="5469" y="22799"/>
                    <a:pt x="5587" y="20943"/>
                  </a:cubicBezTo>
                  <a:cubicBezTo>
                    <a:pt x="5750" y="17765"/>
                    <a:pt x="5777" y="14587"/>
                    <a:pt x="5478" y="11418"/>
                  </a:cubicBezTo>
                  <a:cubicBezTo>
                    <a:pt x="5297" y="9906"/>
                    <a:pt x="5043" y="8357"/>
                    <a:pt x="5215" y="6845"/>
                  </a:cubicBezTo>
                  <a:cubicBezTo>
                    <a:pt x="5306" y="5876"/>
                    <a:pt x="5650" y="5098"/>
                    <a:pt x="6383" y="4464"/>
                  </a:cubicBezTo>
                  <a:lnTo>
                    <a:pt x="6945" y="3921"/>
                  </a:lnTo>
                  <a:cubicBezTo>
                    <a:pt x="7977" y="2961"/>
                    <a:pt x="8792" y="1766"/>
                    <a:pt x="9281" y="444"/>
                  </a:cubicBezTo>
                  <a:lnTo>
                    <a:pt x="80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232271" y="-342309"/>
              <a:ext cx="454771" cy="647801"/>
            </a:xfrm>
            <a:custGeom>
              <a:avLst/>
              <a:gdLst/>
              <a:ahLst/>
              <a:cxnLst/>
              <a:rect l="l" t="t" r="r" b="b"/>
              <a:pathLst>
                <a:path w="3541" h="5044" extrusionOk="0">
                  <a:moveTo>
                    <a:pt x="3495" y="0"/>
                  </a:moveTo>
                  <a:cubicBezTo>
                    <a:pt x="3215" y="73"/>
                    <a:pt x="2961" y="181"/>
                    <a:pt x="2708" y="299"/>
                  </a:cubicBezTo>
                  <a:cubicBezTo>
                    <a:pt x="1476" y="915"/>
                    <a:pt x="417" y="2037"/>
                    <a:pt x="127" y="3396"/>
                  </a:cubicBezTo>
                  <a:cubicBezTo>
                    <a:pt x="18" y="3939"/>
                    <a:pt x="0" y="4491"/>
                    <a:pt x="55" y="5044"/>
                  </a:cubicBezTo>
                  <a:cubicBezTo>
                    <a:pt x="9" y="4229"/>
                    <a:pt x="91" y="3377"/>
                    <a:pt x="462" y="2653"/>
                  </a:cubicBezTo>
                  <a:cubicBezTo>
                    <a:pt x="1087" y="1458"/>
                    <a:pt x="2237" y="543"/>
                    <a:pt x="3541" y="217"/>
                  </a:cubicBezTo>
                  <a:lnTo>
                    <a:pt x="3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8219428" y="-691251"/>
              <a:ext cx="456055" cy="326084"/>
            </a:xfrm>
            <a:custGeom>
              <a:avLst/>
              <a:gdLst/>
              <a:ahLst/>
              <a:cxnLst/>
              <a:rect l="l" t="t" r="r" b="b"/>
              <a:pathLst>
                <a:path w="3551" h="2539" extrusionOk="0">
                  <a:moveTo>
                    <a:pt x="290" y="1"/>
                  </a:moveTo>
                  <a:cubicBezTo>
                    <a:pt x="118" y="417"/>
                    <a:pt x="1" y="870"/>
                    <a:pt x="55" y="1332"/>
                  </a:cubicBezTo>
                  <a:cubicBezTo>
                    <a:pt x="109" y="1794"/>
                    <a:pt x="399" y="2228"/>
                    <a:pt x="834" y="2427"/>
                  </a:cubicBezTo>
                  <a:cubicBezTo>
                    <a:pt x="1047" y="2510"/>
                    <a:pt x="1269" y="2538"/>
                    <a:pt x="1492" y="2538"/>
                  </a:cubicBezTo>
                  <a:cubicBezTo>
                    <a:pt x="1733" y="2538"/>
                    <a:pt x="1975" y="2506"/>
                    <a:pt x="2210" y="2473"/>
                  </a:cubicBezTo>
                  <a:cubicBezTo>
                    <a:pt x="2663" y="2391"/>
                    <a:pt x="3106" y="2274"/>
                    <a:pt x="3550" y="2129"/>
                  </a:cubicBezTo>
                  <a:lnTo>
                    <a:pt x="3469" y="1920"/>
                  </a:lnTo>
                  <a:cubicBezTo>
                    <a:pt x="3052" y="2083"/>
                    <a:pt x="2617" y="2219"/>
                    <a:pt x="2183" y="2319"/>
                  </a:cubicBezTo>
                  <a:cubicBezTo>
                    <a:pt x="1922" y="2369"/>
                    <a:pt x="1645" y="2419"/>
                    <a:pt x="1371" y="2419"/>
                  </a:cubicBezTo>
                  <a:cubicBezTo>
                    <a:pt x="1198" y="2419"/>
                    <a:pt x="1026" y="2399"/>
                    <a:pt x="861" y="2346"/>
                  </a:cubicBezTo>
                  <a:cubicBezTo>
                    <a:pt x="453" y="2183"/>
                    <a:pt x="164" y="1766"/>
                    <a:pt x="100" y="1332"/>
                  </a:cubicBezTo>
                  <a:cubicBezTo>
                    <a:pt x="37" y="879"/>
                    <a:pt x="137" y="426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8224051" y="-376086"/>
              <a:ext cx="215249" cy="228092"/>
            </a:xfrm>
            <a:custGeom>
              <a:avLst/>
              <a:gdLst/>
              <a:ahLst/>
              <a:cxnLst/>
              <a:rect l="l" t="t" r="r" b="b"/>
              <a:pathLst>
                <a:path w="1676" h="1776" extrusionOk="0">
                  <a:moveTo>
                    <a:pt x="1631" y="1"/>
                  </a:moveTo>
                  <a:cubicBezTo>
                    <a:pt x="1441" y="100"/>
                    <a:pt x="1269" y="200"/>
                    <a:pt x="1087" y="318"/>
                  </a:cubicBezTo>
                  <a:cubicBezTo>
                    <a:pt x="589" y="662"/>
                    <a:pt x="91" y="1141"/>
                    <a:pt x="1" y="1775"/>
                  </a:cubicBezTo>
                  <a:cubicBezTo>
                    <a:pt x="173" y="951"/>
                    <a:pt x="961" y="435"/>
                    <a:pt x="1676" y="109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8350811" y="-77232"/>
              <a:ext cx="318763" cy="348944"/>
            </a:xfrm>
            <a:custGeom>
              <a:avLst/>
              <a:gdLst/>
              <a:ahLst/>
              <a:cxnLst/>
              <a:rect l="l" t="t" r="r" b="b"/>
              <a:pathLst>
                <a:path w="2482" h="2717" extrusionOk="0">
                  <a:moveTo>
                    <a:pt x="1613" y="1"/>
                  </a:moveTo>
                  <a:cubicBezTo>
                    <a:pt x="1087" y="571"/>
                    <a:pt x="1" y="1866"/>
                    <a:pt x="870" y="2545"/>
                  </a:cubicBezTo>
                  <a:cubicBezTo>
                    <a:pt x="1017" y="2663"/>
                    <a:pt x="1189" y="2716"/>
                    <a:pt x="1362" y="2716"/>
                  </a:cubicBezTo>
                  <a:cubicBezTo>
                    <a:pt x="1730" y="2716"/>
                    <a:pt x="2099" y="2474"/>
                    <a:pt x="2228" y="2110"/>
                  </a:cubicBezTo>
                  <a:cubicBezTo>
                    <a:pt x="2310" y="1929"/>
                    <a:pt x="2355" y="1658"/>
                    <a:pt x="2174" y="1522"/>
                  </a:cubicBezTo>
                  <a:lnTo>
                    <a:pt x="2174" y="1522"/>
                  </a:lnTo>
                  <a:cubicBezTo>
                    <a:pt x="2482" y="1811"/>
                    <a:pt x="2092" y="2400"/>
                    <a:pt x="1785" y="2536"/>
                  </a:cubicBezTo>
                  <a:cubicBezTo>
                    <a:pt x="1675" y="2596"/>
                    <a:pt x="1556" y="2624"/>
                    <a:pt x="1438" y="2624"/>
                  </a:cubicBezTo>
                  <a:cubicBezTo>
                    <a:pt x="1164" y="2624"/>
                    <a:pt x="894" y="2474"/>
                    <a:pt x="761" y="2228"/>
                  </a:cubicBezTo>
                  <a:cubicBezTo>
                    <a:pt x="463" y="1549"/>
                    <a:pt x="1323" y="616"/>
                    <a:pt x="1766" y="164"/>
                  </a:cubicBezTo>
                  <a:lnTo>
                    <a:pt x="1766" y="15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175248" y="1279877"/>
              <a:ext cx="630463" cy="3338666"/>
            </a:xfrm>
            <a:custGeom>
              <a:avLst/>
              <a:gdLst/>
              <a:ahLst/>
              <a:cxnLst/>
              <a:rect l="l" t="t" r="r" b="b"/>
              <a:pathLst>
                <a:path w="4909" h="25996" extrusionOk="0">
                  <a:moveTo>
                    <a:pt x="4510" y="0"/>
                  </a:moveTo>
                  <a:cubicBezTo>
                    <a:pt x="3976" y="1023"/>
                    <a:pt x="3469" y="2055"/>
                    <a:pt x="2989" y="3115"/>
                  </a:cubicBezTo>
                  <a:cubicBezTo>
                    <a:pt x="2011" y="5215"/>
                    <a:pt x="1259" y="7497"/>
                    <a:pt x="1241" y="9851"/>
                  </a:cubicBezTo>
                  <a:cubicBezTo>
                    <a:pt x="1205" y="11019"/>
                    <a:pt x="1413" y="12178"/>
                    <a:pt x="1585" y="13328"/>
                  </a:cubicBezTo>
                  <a:cubicBezTo>
                    <a:pt x="1911" y="15311"/>
                    <a:pt x="2291" y="17294"/>
                    <a:pt x="2708" y="19259"/>
                  </a:cubicBezTo>
                  <a:cubicBezTo>
                    <a:pt x="2898" y="20364"/>
                    <a:pt x="2708" y="21495"/>
                    <a:pt x="2364" y="22555"/>
                  </a:cubicBezTo>
                  <a:cubicBezTo>
                    <a:pt x="1947" y="23904"/>
                    <a:pt x="1132" y="25126"/>
                    <a:pt x="1" y="25995"/>
                  </a:cubicBezTo>
                  <a:cubicBezTo>
                    <a:pt x="2110" y="24873"/>
                    <a:pt x="3215" y="22401"/>
                    <a:pt x="3251" y="20083"/>
                  </a:cubicBezTo>
                  <a:cubicBezTo>
                    <a:pt x="3269" y="19494"/>
                    <a:pt x="3133" y="18888"/>
                    <a:pt x="3016" y="18326"/>
                  </a:cubicBezTo>
                  <a:lnTo>
                    <a:pt x="2708" y="16633"/>
                  </a:lnTo>
                  <a:cubicBezTo>
                    <a:pt x="2400" y="14940"/>
                    <a:pt x="2092" y="13238"/>
                    <a:pt x="1866" y="11535"/>
                  </a:cubicBezTo>
                  <a:cubicBezTo>
                    <a:pt x="1295" y="7506"/>
                    <a:pt x="3170" y="3712"/>
                    <a:pt x="4908" y="199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8161250" y="1497307"/>
              <a:ext cx="772378" cy="3010784"/>
            </a:xfrm>
            <a:custGeom>
              <a:avLst/>
              <a:gdLst/>
              <a:ahLst/>
              <a:cxnLst/>
              <a:rect l="l" t="t" r="r" b="b"/>
              <a:pathLst>
                <a:path w="6014" h="23443" extrusionOk="0">
                  <a:moveTo>
                    <a:pt x="5225" y="0"/>
                  </a:moveTo>
                  <a:lnTo>
                    <a:pt x="4782" y="27"/>
                  </a:lnTo>
                  <a:cubicBezTo>
                    <a:pt x="4854" y="1069"/>
                    <a:pt x="4927" y="2110"/>
                    <a:pt x="5008" y="3151"/>
                  </a:cubicBezTo>
                  <a:cubicBezTo>
                    <a:pt x="5090" y="4193"/>
                    <a:pt x="5289" y="6827"/>
                    <a:pt x="5388" y="7832"/>
                  </a:cubicBezTo>
                  <a:cubicBezTo>
                    <a:pt x="5461" y="8330"/>
                    <a:pt x="5407" y="8828"/>
                    <a:pt x="5325" y="9326"/>
                  </a:cubicBezTo>
                  <a:cubicBezTo>
                    <a:pt x="5162" y="10331"/>
                    <a:pt x="4899" y="11355"/>
                    <a:pt x="4691" y="12378"/>
                  </a:cubicBezTo>
                  <a:cubicBezTo>
                    <a:pt x="4329" y="14098"/>
                    <a:pt x="4085" y="15864"/>
                    <a:pt x="4039" y="17629"/>
                  </a:cubicBezTo>
                  <a:cubicBezTo>
                    <a:pt x="3994" y="17910"/>
                    <a:pt x="3849" y="18182"/>
                    <a:pt x="3704" y="18453"/>
                  </a:cubicBezTo>
                  <a:cubicBezTo>
                    <a:pt x="3197" y="19341"/>
                    <a:pt x="2572" y="20174"/>
                    <a:pt x="1948" y="20998"/>
                  </a:cubicBezTo>
                  <a:cubicBezTo>
                    <a:pt x="1314" y="21821"/>
                    <a:pt x="671" y="22636"/>
                    <a:pt x="1" y="23442"/>
                  </a:cubicBezTo>
                  <a:cubicBezTo>
                    <a:pt x="798" y="22754"/>
                    <a:pt x="1513" y="21994"/>
                    <a:pt x="2201" y="21206"/>
                  </a:cubicBezTo>
                  <a:cubicBezTo>
                    <a:pt x="2889" y="20409"/>
                    <a:pt x="3550" y="19594"/>
                    <a:pt x="4103" y="18671"/>
                  </a:cubicBezTo>
                  <a:cubicBezTo>
                    <a:pt x="4284" y="18345"/>
                    <a:pt x="4492" y="17973"/>
                    <a:pt x="4519" y="17575"/>
                  </a:cubicBezTo>
                  <a:cubicBezTo>
                    <a:pt x="4546" y="16896"/>
                    <a:pt x="4601" y="16217"/>
                    <a:pt x="4682" y="15547"/>
                  </a:cubicBezTo>
                  <a:cubicBezTo>
                    <a:pt x="4854" y="14062"/>
                    <a:pt x="5225" y="12432"/>
                    <a:pt x="5542" y="10956"/>
                  </a:cubicBezTo>
                  <a:cubicBezTo>
                    <a:pt x="5742" y="9987"/>
                    <a:pt x="6013" y="8991"/>
                    <a:pt x="5932" y="7977"/>
                  </a:cubicBezTo>
                  <a:cubicBezTo>
                    <a:pt x="5814" y="6755"/>
                    <a:pt x="5352" y="1340"/>
                    <a:pt x="5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8689221" y="1976347"/>
              <a:ext cx="178132" cy="979279"/>
            </a:xfrm>
            <a:custGeom>
              <a:avLst/>
              <a:gdLst/>
              <a:ahLst/>
              <a:cxnLst/>
              <a:rect l="l" t="t" r="r" b="b"/>
              <a:pathLst>
                <a:path w="1387" h="7625" extrusionOk="0">
                  <a:moveTo>
                    <a:pt x="942" y="1"/>
                  </a:moveTo>
                  <a:cubicBezTo>
                    <a:pt x="942" y="1277"/>
                    <a:pt x="924" y="2581"/>
                    <a:pt x="716" y="3840"/>
                  </a:cubicBezTo>
                  <a:cubicBezTo>
                    <a:pt x="653" y="4166"/>
                    <a:pt x="571" y="4437"/>
                    <a:pt x="417" y="4736"/>
                  </a:cubicBezTo>
                  <a:cubicBezTo>
                    <a:pt x="155" y="5343"/>
                    <a:pt x="46" y="5995"/>
                    <a:pt x="10" y="6656"/>
                  </a:cubicBezTo>
                  <a:cubicBezTo>
                    <a:pt x="1" y="6973"/>
                    <a:pt x="10" y="7308"/>
                    <a:pt x="64" y="7625"/>
                  </a:cubicBezTo>
                  <a:cubicBezTo>
                    <a:pt x="28" y="7299"/>
                    <a:pt x="46" y="6982"/>
                    <a:pt x="82" y="6656"/>
                  </a:cubicBezTo>
                  <a:cubicBezTo>
                    <a:pt x="164" y="6022"/>
                    <a:pt x="327" y="5388"/>
                    <a:pt x="625" y="4836"/>
                  </a:cubicBezTo>
                  <a:cubicBezTo>
                    <a:pt x="798" y="4555"/>
                    <a:pt x="906" y="4220"/>
                    <a:pt x="979" y="3903"/>
                  </a:cubicBezTo>
                  <a:cubicBezTo>
                    <a:pt x="1259" y="2608"/>
                    <a:pt x="1323" y="1314"/>
                    <a:pt x="1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8760243" y="244868"/>
              <a:ext cx="239650" cy="1816514"/>
            </a:xfrm>
            <a:custGeom>
              <a:avLst/>
              <a:gdLst/>
              <a:ahLst/>
              <a:cxnLst/>
              <a:rect l="l" t="t" r="r" b="b"/>
              <a:pathLst>
                <a:path w="1866" h="14144" extrusionOk="0">
                  <a:moveTo>
                    <a:pt x="444" y="1"/>
                  </a:moveTo>
                  <a:lnTo>
                    <a:pt x="0" y="46"/>
                  </a:lnTo>
                  <a:cubicBezTo>
                    <a:pt x="154" y="1250"/>
                    <a:pt x="353" y="2436"/>
                    <a:pt x="715" y="3595"/>
                  </a:cubicBezTo>
                  <a:cubicBezTo>
                    <a:pt x="833" y="4021"/>
                    <a:pt x="1041" y="4465"/>
                    <a:pt x="1259" y="4854"/>
                  </a:cubicBezTo>
                  <a:cubicBezTo>
                    <a:pt x="1322" y="4981"/>
                    <a:pt x="1376" y="5116"/>
                    <a:pt x="1413" y="5243"/>
                  </a:cubicBezTo>
                  <a:cubicBezTo>
                    <a:pt x="1865" y="6982"/>
                    <a:pt x="1277" y="8793"/>
                    <a:pt x="1349" y="10558"/>
                  </a:cubicBezTo>
                  <a:cubicBezTo>
                    <a:pt x="1358" y="11762"/>
                    <a:pt x="1440" y="12958"/>
                    <a:pt x="1548" y="14144"/>
                  </a:cubicBezTo>
                  <a:cubicBezTo>
                    <a:pt x="1476" y="12949"/>
                    <a:pt x="1431" y="11753"/>
                    <a:pt x="1458" y="10567"/>
                  </a:cubicBezTo>
                  <a:cubicBezTo>
                    <a:pt x="1467" y="9372"/>
                    <a:pt x="1711" y="8195"/>
                    <a:pt x="1802" y="6991"/>
                  </a:cubicBezTo>
                  <a:cubicBezTo>
                    <a:pt x="1847" y="6248"/>
                    <a:pt x="1847" y="5433"/>
                    <a:pt x="1521" y="4727"/>
                  </a:cubicBezTo>
                  <a:cubicBezTo>
                    <a:pt x="1322" y="4347"/>
                    <a:pt x="1141" y="3921"/>
                    <a:pt x="1032" y="3505"/>
                  </a:cubicBezTo>
                  <a:cubicBezTo>
                    <a:pt x="724" y="2364"/>
                    <a:pt x="561" y="1178"/>
                    <a:pt x="444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8321786" y="4230018"/>
              <a:ext cx="333918" cy="650113"/>
            </a:xfrm>
            <a:custGeom>
              <a:avLst/>
              <a:gdLst/>
              <a:ahLst/>
              <a:cxnLst/>
              <a:rect l="l" t="t" r="r" b="b"/>
              <a:pathLst>
                <a:path w="2600" h="5062" extrusionOk="0">
                  <a:moveTo>
                    <a:pt x="2382" y="0"/>
                  </a:moveTo>
                  <a:cubicBezTo>
                    <a:pt x="2246" y="480"/>
                    <a:pt x="2065" y="960"/>
                    <a:pt x="1866" y="1431"/>
                  </a:cubicBezTo>
                  <a:cubicBezTo>
                    <a:pt x="1667" y="1902"/>
                    <a:pt x="1440" y="2354"/>
                    <a:pt x="1187" y="2798"/>
                  </a:cubicBezTo>
                  <a:cubicBezTo>
                    <a:pt x="933" y="3242"/>
                    <a:pt x="652" y="3667"/>
                    <a:pt x="317" y="4057"/>
                  </a:cubicBezTo>
                  <a:cubicBezTo>
                    <a:pt x="154" y="4238"/>
                    <a:pt x="1" y="4555"/>
                    <a:pt x="200" y="4772"/>
                  </a:cubicBezTo>
                  <a:cubicBezTo>
                    <a:pt x="381" y="4962"/>
                    <a:pt x="652" y="5025"/>
                    <a:pt x="897" y="5062"/>
                  </a:cubicBezTo>
                  <a:cubicBezTo>
                    <a:pt x="779" y="5044"/>
                    <a:pt x="652" y="5007"/>
                    <a:pt x="535" y="4962"/>
                  </a:cubicBezTo>
                  <a:cubicBezTo>
                    <a:pt x="73" y="4781"/>
                    <a:pt x="37" y="4437"/>
                    <a:pt x="363" y="4093"/>
                  </a:cubicBezTo>
                  <a:cubicBezTo>
                    <a:pt x="716" y="3713"/>
                    <a:pt x="1024" y="3296"/>
                    <a:pt x="1295" y="2861"/>
                  </a:cubicBezTo>
                  <a:cubicBezTo>
                    <a:pt x="1830" y="1983"/>
                    <a:pt x="2264" y="1041"/>
                    <a:pt x="2599" y="64"/>
                  </a:cubicBezTo>
                  <a:lnTo>
                    <a:pt x="2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8456636" y="3547418"/>
              <a:ext cx="310672" cy="1269916"/>
            </a:xfrm>
            <a:custGeom>
              <a:avLst/>
              <a:gdLst/>
              <a:ahLst/>
              <a:cxnLst/>
              <a:rect l="l" t="t" r="r" b="b"/>
              <a:pathLst>
                <a:path w="2419" h="9888" extrusionOk="0">
                  <a:moveTo>
                    <a:pt x="1884" y="0"/>
                  </a:moveTo>
                  <a:lnTo>
                    <a:pt x="1450" y="91"/>
                  </a:lnTo>
                  <a:cubicBezTo>
                    <a:pt x="1803" y="1775"/>
                    <a:pt x="2092" y="3522"/>
                    <a:pt x="2047" y="5243"/>
                  </a:cubicBezTo>
                  <a:cubicBezTo>
                    <a:pt x="1984" y="6755"/>
                    <a:pt x="1413" y="8249"/>
                    <a:pt x="463" y="9417"/>
                  </a:cubicBezTo>
                  <a:cubicBezTo>
                    <a:pt x="318" y="9589"/>
                    <a:pt x="173" y="9752"/>
                    <a:pt x="1" y="9888"/>
                  </a:cubicBezTo>
                  <a:cubicBezTo>
                    <a:pt x="182" y="9761"/>
                    <a:pt x="336" y="9607"/>
                    <a:pt x="490" y="9444"/>
                  </a:cubicBezTo>
                  <a:cubicBezTo>
                    <a:pt x="1513" y="8294"/>
                    <a:pt x="2183" y="6809"/>
                    <a:pt x="2301" y="5261"/>
                  </a:cubicBezTo>
                  <a:cubicBezTo>
                    <a:pt x="2418" y="3495"/>
                    <a:pt x="2183" y="1739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8834603" y="-544713"/>
              <a:ext cx="400188" cy="1960741"/>
            </a:xfrm>
            <a:custGeom>
              <a:avLst/>
              <a:gdLst/>
              <a:ahLst/>
              <a:cxnLst/>
              <a:rect l="l" t="t" r="r" b="b"/>
              <a:pathLst>
                <a:path w="3116" h="15267" extrusionOk="0">
                  <a:moveTo>
                    <a:pt x="2780" y="1"/>
                  </a:moveTo>
                  <a:cubicBezTo>
                    <a:pt x="2635" y="635"/>
                    <a:pt x="2418" y="1277"/>
                    <a:pt x="2146" y="1875"/>
                  </a:cubicBezTo>
                  <a:cubicBezTo>
                    <a:pt x="1884" y="2500"/>
                    <a:pt x="1458" y="3025"/>
                    <a:pt x="1160" y="3632"/>
                  </a:cubicBezTo>
                  <a:cubicBezTo>
                    <a:pt x="716" y="4546"/>
                    <a:pt x="345" y="5605"/>
                    <a:pt x="571" y="6629"/>
                  </a:cubicBezTo>
                  <a:cubicBezTo>
                    <a:pt x="707" y="7217"/>
                    <a:pt x="978" y="7751"/>
                    <a:pt x="1232" y="8286"/>
                  </a:cubicBezTo>
                  <a:cubicBezTo>
                    <a:pt x="1404" y="8666"/>
                    <a:pt x="1495" y="9073"/>
                    <a:pt x="1558" y="9481"/>
                  </a:cubicBezTo>
                  <a:cubicBezTo>
                    <a:pt x="1621" y="9979"/>
                    <a:pt x="1648" y="10486"/>
                    <a:pt x="1576" y="10975"/>
                  </a:cubicBezTo>
                  <a:cubicBezTo>
                    <a:pt x="1268" y="12532"/>
                    <a:pt x="1" y="13519"/>
                    <a:pt x="363" y="15266"/>
                  </a:cubicBezTo>
                  <a:cubicBezTo>
                    <a:pt x="37" y="13519"/>
                    <a:pt x="1332" y="12550"/>
                    <a:pt x="1676" y="10993"/>
                  </a:cubicBezTo>
                  <a:cubicBezTo>
                    <a:pt x="1757" y="10486"/>
                    <a:pt x="1739" y="9970"/>
                    <a:pt x="1685" y="9463"/>
                  </a:cubicBezTo>
                  <a:cubicBezTo>
                    <a:pt x="1630" y="8965"/>
                    <a:pt x="1504" y="8449"/>
                    <a:pt x="1268" y="7987"/>
                  </a:cubicBezTo>
                  <a:cubicBezTo>
                    <a:pt x="933" y="7244"/>
                    <a:pt x="598" y="6447"/>
                    <a:pt x="743" y="5614"/>
                  </a:cubicBezTo>
                  <a:cubicBezTo>
                    <a:pt x="888" y="4637"/>
                    <a:pt x="1350" y="3713"/>
                    <a:pt x="1911" y="2907"/>
                  </a:cubicBezTo>
                  <a:cubicBezTo>
                    <a:pt x="2481" y="2038"/>
                    <a:pt x="2844" y="1069"/>
                    <a:pt x="3115" y="73"/>
                  </a:cubicBezTo>
                  <a:lnTo>
                    <a:pt x="27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8935805" y="-217862"/>
              <a:ext cx="189691" cy="487777"/>
            </a:xfrm>
            <a:custGeom>
              <a:avLst/>
              <a:gdLst/>
              <a:ahLst/>
              <a:cxnLst/>
              <a:rect l="l" t="t" r="r" b="b"/>
              <a:pathLst>
                <a:path w="1477" h="3798" extrusionOk="0">
                  <a:moveTo>
                    <a:pt x="1096" y="0"/>
                  </a:moveTo>
                  <a:cubicBezTo>
                    <a:pt x="960" y="389"/>
                    <a:pt x="851" y="779"/>
                    <a:pt x="743" y="1177"/>
                  </a:cubicBezTo>
                  <a:cubicBezTo>
                    <a:pt x="643" y="1566"/>
                    <a:pt x="553" y="1965"/>
                    <a:pt x="489" y="2372"/>
                  </a:cubicBezTo>
                  <a:cubicBezTo>
                    <a:pt x="444" y="2771"/>
                    <a:pt x="362" y="3214"/>
                    <a:pt x="562" y="3586"/>
                  </a:cubicBezTo>
                  <a:cubicBezTo>
                    <a:pt x="658" y="3734"/>
                    <a:pt x="797" y="3797"/>
                    <a:pt x="936" y="3797"/>
                  </a:cubicBezTo>
                  <a:cubicBezTo>
                    <a:pt x="1189" y="3797"/>
                    <a:pt x="1447" y="3590"/>
                    <a:pt x="1476" y="3305"/>
                  </a:cubicBezTo>
                  <a:lnTo>
                    <a:pt x="1476" y="3305"/>
                  </a:lnTo>
                  <a:cubicBezTo>
                    <a:pt x="1446" y="3539"/>
                    <a:pt x="1207" y="3768"/>
                    <a:pt x="965" y="3768"/>
                  </a:cubicBezTo>
                  <a:cubicBezTo>
                    <a:pt x="918" y="3768"/>
                    <a:pt x="870" y="3759"/>
                    <a:pt x="824" y="3739"/>
                  </a:cubicBezTo>
                  <a:cubicBezTo>
                    <a:pt x="0" y="3468"/>
                    <a:pt x="1087" y="679"/>
                    <a:pt x="1304" y="82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8343876" y="887911"/>
              <a:ext cx="467614" cy="627637"/>
            </a:xfrm>
            <a:custGeom>
              <a:avLst/>
              <a:gdLst/>
              <a:ahLst/>
              <a:cxnLst/>
              <a:rect l="l" t="t" r="r" b="b"/>
              <a:pathLst>
                <a:path w="3641" h="4887" extrusionOk="0">
                  <a:moveTo>
                    <a:pt x="1" y="1"/>
                  </a:moveTo>
                  <a:lnTo>
                    <a:pt x="1" y="1"/>
                  </a:lnTo>
                  <a:cubicBezTo>
                    <a:pt x="82" y="227"/>
                    <a:pt x="64" y="463"/>
                    <a:pt x="145" y="698"/>
                  </a:cubicBezTo>
                  <a:cubicBezTo>
                    <a:pt x="218" y="924"/>
                    <a:pt x="399" y="1105"/>
                    <a:pt x="607" y="1232"/>
                  </a:cubicBezTo>
                  <a:cubicBezTo>
                    <a:pt x="1006" y="1477"/>
                    <a:pt x="1495" y="1558"/>
                    <a:pt x="1929" y="1721"/>
                  </a:cubicBezTo>
                  <a:cubicBezTo>
                    <a:pt x="2889" y="2083"/>
                    <a:pt x="2626" y="2636"/>
                    <a:pt x="1848" y="3007"/>
                  </a:cubicBezTo>
                  <a:cubicBezTo>
                    <a:pt x="1404" y="3215"/>
                    <a:pt x="933" y="3306"/>
                    <a:pt x="562" y="3659"/>
                  </a:cubicBezTo>
                  <a:cubicBezTo>
                    <a:pt x="408" y="3786"/>
                    <a:pt x="263" y="4021"/>
                    <a:pt x="317" y="4247"/>
                  </a:cubicBezTo>
                  <a:cubicBezTo>
                    <a:pt x="430" y="4671"/>
                    <a:pt x="965" y="4887"/>
                    <a:pt x="1435" y="4887"/>
                  </a:cubicBezTo>
                  <a:cubicBezTo>
                    <a:pt x="1607" y="4887"/>
                    <a:pt x="1771" y="4858"/>
                    <a:pt x="1902" y="4800"/>
                  </a:cubicBezTo>
                  <a:cubicBezTo>
                    <a:pt x="2835" y="4410"/>
                    <a:pt x="3324" y="3360"/>
                    <a:pt x="3640" y="2464"/>
                  </a:cubicBezTo>
                  <a:lnTo>
                    <a:pt x="3215" y="2337"/>
                  </a:lnTo>
                  <a:cubicBezTo>
                    <a:pt x="3088" y="2762"/>
                    <a:pt x="2907" y="3197"/>
                    <a:pt x="2681" y="3577"/>
                  </a:cubicBezTo>
                  <a:cubicBezTo>
                    <a:pt x="2445" y="3958"/>
                    <a:pt x="2156" y="4311"/>
                    <a:pt x="1775" y="4474"/>
                  </a:cubicBezTo>
                  <a:cubicBezTo>
                    <a:pt x="1661" y="4528"/>
                    <a:pt x="1526" y="4553"/>
                    <a:pt x="1388" y="4553"/>
                  </a:cubicBezTo>
                  <a:cubicBezTo>
                    <a:pt x="1111" y="4553"/>
                    <a:pt x="821" y="4453"/>
                    <a:pt x="652" y="4284"/>
                  </a:cubicBezTo>
                  <a:cubicBezTo>
                    <a:pt x="363" y="3876"/>
                    <a:pt x="1304" y="3451"/>
                    <a:pt x="1612" y="3342"/>
                  </a:cubicBezTo>
                  <a:cubicBezTo>
                    <a:pt x="2545" y="2980"/>
                    <a:pt x="3333" y="2092"/>
                    <a:pt x="1965" y="1622"/>
                  </a:cubicBezTo>
                  <a:cubicBezTo>
                    <a:pt x="1341" y="1404"/>
                    <a:pt x="471" y="1377"/>
                    <a:pt x="173" y="689"/>
                  </a:cubicBezTo>
                  <a:cubicBezTo>
                    <a:pt x="82" y="472"/>
                    <a:pt x="91" y="2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8421832" y="791333"/>
              <a:ext cx="241962" cy="350229"/>
            </a:xfrm>
            <a:custGeom>
              <a:avLst/>
              <a:gdLst/>
              <a:ahLst/>
              <a:cxnLst/>
              <a:rect l="l" t="t" r="r" b="b"/>
              <a:pathLst>
                <a:path w="1884" h="2727" extrusionOk="0">
                  <a:moveTo>
                    <a:pt x="811" y="0"/>
                  </a:moveTo>
                  <a:cubicBezTo>
                    <a:pt x="725" y="0"/>
                    <a:pt x="640" y="16"/>
                    <a:pt x="562" y="47"/>
                  </a:cubicBezTo>
                  <a:cubicBezTo>
                    <a:pt x="236" y="173"/>
                    <a:pt x="0" y="535"/>
                    <a:pt x="27" y="889"/>
                  </a:cubicBezTo>
                  <a:cubicBezTo>
                    <a:pt x="127" y="1646"/>
                    <a:pt x="1206" y="2368"/>
                    <a:pt x="1831" y="2723"/>
                  </a:cubicBezTo>
                  <a:lnTo>
                    <a:pt x="1831" y="2723"/>
                  </a:lnTo>
                  <a:lnTo>
                    <a:pt x="1884" y="2627"/>
                  </a:lnTo>
                  <a:cubicBezTo>
                    <a:pt x="1576" y="2464"/>
                    <a:pt x="1286" y="2283"/>
                    <a:pt x="1005" y="2075"/>
                  </a:cubicBezTo>
                  <a:cubicBezTo>
                    <a:pt x="625" y="1758"/>
                    <a:pt x="163" y="1396"/>
                    <a:pt x="82" y="889"/>
                  </a:cubicBezTo>
                  <a:cubicBezTo>
                    <a:pt x="36" y="545"/>
                    <a:pt x="254" y="191"/>
                    <a:pt x="571" y="65"/>
                  </a:cubicBezTo>
                  <a:cubicBezTo>
                    <a:pt x="652" y="26"/>
                    <a:pt x="744" y="6"/>
                    <a:pt x="837" y="6"/>
                  </a:cubicBezTo>
                  <a:cubicBezTo>
                    <a:pt x="919" y="6"/>
                    <a:pt x="1001" y="22"/>
                    <a:pt x="1078" y="56"/>
                  </a:cubicBezTo>
                  <a:cubicBezTo>
                    <a:pt x="993" y="18"/>
                    <a:pt x="902" y="0"/>
                    <a:pt x="811" y="0"/>
                  </a:cubicBezTo>
                  <a:close/>
                  <a:moveTo>
                    <a:pt x="1831" y="2723"/>
                  </a:moveTo>
                  <a:lnTo>
                    <a:pt x="1829" y="2727"/>
                  </a:lnTo>
                  <a:lnTo>
                    <a:pt x="1838" y="2727"/>
                  </a:lnTo>
                  <a:cubicBezTo>
                    <a:pt x="1836" y="2725"/>
                    <a:pt x="1834" y="2724"/>
                    <a:pt x="1831" y="27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8316007" y="1472905"/>
              <a:ext cx="283830" cy="368337"/>
            </a:xfrm>
            <a:custGeom>
              <a:avLst/>
              <a:gdLst/>
              <a:ahLst/>
              <a:cxnLst/>
              <a:rect l="l" t="t" r="r" b="b"/>
              <a:pathLst>
                <a:path w="2210" h="2868" extrusionOk="0">
                  <a:moveTo>
                    <a:pt x="2101" y="0"/>
                  </a:moveTo>
                  <a:cubicBezTo>
                    <a:pt x="1784" y="199"/>
                    <a:pt x="1467" y="399"/>
                    <a:pt x="1159" y="598"/>
                  </a:cubicBezTo>
                  <a:cubicBezTo>
                    <a:pt x="679" y="887"/>
                    <a:pt x="181" y="1259"/>
                    <a:pt x="64" y="1838"/>
                  </a:cubicBezTo>
                  <a:cubicBezTo>
                    <a:pt x="0" y="2110"/>
                    <a:pt x="18" y="2454"/>
                    <a:pt x="254" y="2635"/>
                  </a:cubicBezTo>
                  <a:cubicBezTo>
                    <a:pt x="382" y="2757"/>
                    <a:pt x="577" y="2867"/>
                    <a:pt x="762" y="2867"/>
                  </a:cubicBezTo>
                  <a:cubicBezTo>
                    <a:pt x="851" y="2867"/>
                    <a:pt x="938" y="2842"/>
                    <a:pt x="1014" y="2780"/>
                  </a:cubicBezTo>
                  <a:lnTo>
                    <a:pt x="1014" y="2780"/>
                  </a:lnTo>
                  <a:cubicBezTo>
                    <a:pt x="944" y="2834"/>
                    <a:pt x="866" y="2857"/>
                    <a:pt x="786" y="2857"/>
                  </a:cubicBezTo>
                  <a:cubicBezTo>
                    <a:pt x="601" y="2857"/>
                    <a:pt x="408" y="2735"/>
                    <a:pt x="281" y="2608"/>
                  </a:cubicBezTo>
                  <a:cubicBezTo>
                    <a:pt x="73" y="2418"/>
                    <a:pt x="73" y="2110"/>
                    <a:pt x="145" y="1865"/>
                  </a:cubicBezTo>
                  <a:cubicBezTo>
                    <a:pt x="290" y="1313"/>
                    <a:pt x="779" y="996"/>
                    <a:pt x="1250" y="743"/>
                  </a:cubicBezTo>
                  <a:cubicBezTo>
                    <a:pt x="1567" y="552"/>
                    <a:pt x="1893" y="371"/>
                    <a:pt x="2210" y="199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8141600" y="-1312205"/>
              <a:ext cx="1154843" cy="6067932"/>
            </a:xfrm>
            <a:custGeom>
              <a:avLst/>
              <a:gdLst/>
              <a:ahLst/>
              <a:cxnLst/>
              <a:rect l="l" t="t" r="r" b="b"/>
              <a:pathLst>
                <a:path w="8992" h="47247" extrusionOk="0">
                  <a:moveTo>
                    <a:pt x="8366" y="1"/>
                  </a:moveTo>
                  <a:cubicBezTo>
                    <a:pt x="7914" y="1178"/>
                    <a:pt x="7180" y="2237"/>
                    <a:pt x="6257" y="3097"/>
                  </a:cubicBezTo>
                  <a:cubicBezTo>
                    <a:pt x="5677" y="3659"/>
                    <a:pt x="4989" y="4229"/>
                    <a:pt x="4654" y="4990"/>
                  </a:cubicBezTo>
                  <a:cubicBezTo>
                    <a:pt x="3776" y="6964"/>
                    <a:pt x="4265" y="9363"/>
                    <a:pt x="4509" y="11418"/>
                  </a:cubicBezTo>
                  <a:cubicBezTo>
                    <a:pt x="4899" y="15556"/>
                    <a:pt x="4853" y="19776"/>
                    <a:pt x="4509" y="23923"/>
                  </a:cubicBezTo>
                  <a:cubicBezTo>
                    <a:pt x="4382" y="24919"/>
                    <a:pt x="4328" y="25951"/>
                    <a:pt x="3921" y="26883"/>
                  </a:cubicBezTo>
                  <a:cubicBezTo>
                    <a:pt x="2671" y="29889"/>
                    <a:pt x="2898" y="33285"/>
                    <a:pt x="3504" y="36391"/>
                  </a:cubicBezTo>
                  <a:cubicBezTo>
                    <a:pt x="3930" y="38383"/>
                    <a:pt x="4482" y="40501"/>
                    <a:pt x="3912" y="42511"/>
                  </a:cubicBezTo>
                  <a:cubicBezTo>
                    <a:pt x="3631" y="43516"/>
                    <a:pt x="2843" y="44259"/>
                    <a:pt x="2218" y="45056"/>
                  </a:cubicBezTo>
                  <a:cubicBezTo>
                    <a:pt x="1874" y="45454"/>
                    <a:pt x="1539" y="45852"/>
                    <a:pt x="1186" y="46242"/>
                  </a:cubicBezTo>
                  <a:cubicBezTo>
                    <a:pt x="824" y="46604"/>
                    <a:pt x="480" y="47039"/>
                    <a:pt x="0" y="47247"/>
                  </a:cubicBezTo>
                  <a:cubicBezTo>
                    <a:pt x="498" y="47075"/>
                    <a:pt x="878" y="46658"/>
                    <a:pt x="1268" y="46314"/>
                  </a:cubicBezTo>
                  <a:cubicBezTo>
                    <a:pt x="1648" y="45952"/>
                    <a:pt x="2019" y="45581"/>
                    <a:pt x="2372" y="45191"/>
                  </a:cubicBezTo>
                  <a:cubicBezTo>
                    <a:pt x="3079" y="44395"/>
                    <a:pt x="3921" y="43661"/>
                    <a:pt x="4256" y="42620"/>
                  </a:cubicBezTo>
                  <a:cubicBezTo>
                    <a:pt x="5107" y="40030"/>
                    <a:pt x="4120" y="37341"/>
                    <a:pt x="3857" y="34743"/>
                  </a:cubicBezTo>
                  <a:cubicBezTo>
                    <a:pt x="3586" y="32216"/>
                    <a:pt x="3577" y="29536"/>
                    <a:pt x="4600" y="27173"/>
                  </a:cubicBezTo>
                  <a:cubicBezTo>
                    <a:pt x="4844" y="26675"/>
                    <a:pt x="4962" y="26123"/>
                    <a:pt x="5062" y="25580"/>
                  </a:cubicBezTo>
                  <a:cubicBezTo>
                    <a:pt x="5324" y="24004"/>
                    <a:pt x="5424" y="22420"/>
                    <a:pt x="5505" y="20835"/>
                  </a:cubicBezTo>
                  <a:cubicBezTo>
                    <a:pt x="5632" y="17666"/>
                    <a:pt x="5632" y="14488"/>
                    <a:pt x="5297" y="11328"/>
                  </a:cubicBezTo>
                  <a:cubicBezTo>
                    <a:pt x="5179" y="10296"/>
                    <a:pt x="4998" y="9263"/>
                    <a:pt x="4962" y="8231"/>
                  </a:cubicBezTo>
                  <a:cubicBezTo>
                    <a:pt x="4926" y="7244"/>
                    <a:pt x="4944" y="6203"/>
                    <a:pt x="5342" y="5316"/>
                  </a:cubicBezTo>
                  <a:cubicBezTo>
                    <a:pt x="5550" y="4863"/>
                    <a:pt x="5840" y="4519"/>
                    <a:pt x="6211" y="4175"/>
                  </a:cubicBezTo>
                  <a:cubicBezTo>
                    <a:pt x="6528" y="3858"/>
                    <a:pt x="7035" y="3369"/>
                    <a:pt x="7334" y="3034"/>
                  </a:cubicBezTo>
                  <a:cubicBezTo>
                    <a:pt x="8059" y="2219"/>
                    <a:pt x="8620" y="1259"/>
                    <a:pt x="8991" y="227"/>
                  </a:cubicBez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53B409-4802-9C29-3510-71380B91D52B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791;p30">
            <a:extLst>
              <a:ext uri="{FF2B5EF4-FFF2-40B4-BE49-F238E27FC236}">
                <a16:creationId xmlns:a16="http://schemas.microsoft.com/office/drawing/2014/main" xmlns="" id="{4257E564-D088-9380-D9B6-617295603F5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1964" r="21959"/>
          <a:stretch/>
        </p:blipFill>
        <p:spPr>
          <a:xfrm>
            <a:off x="-1847192" y="-612487"/>
            <a:ext cx="5383427" cy="629282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48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Leg Vein Anatomy 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818136" y="3722432"/>
            <a:ext cx="2079249" cy="1744918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862070" y="1200564"/>
            <a:ext cx="3436111" cy="23294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7030A0"/>
                </a:solidFill>
              </a:rPr>
              <a:t>Consist of Superficial and deep veins separated by Deep fasciae :</a:t>
            </a:r>
            <a:endParaRPr lang="ar-JO" sz="2500" i="1" dirty="0">
              <a:solidFill>
                <a:srgbClr val="7030A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64" y="1376185"/>
            <a:ext cx="3877161" cy="31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0B985-9832-7CBB-A901-F44E1DF4BD80}"/>
              </a:ext>
            </a:extLst>
          </p:cNvPr>
          <p:cNvSpPr/>
          <p:nvPr/>
        </p:nvSpPr>
        <p:spPr>
          <a:xfrm>
            <a:off x="329121" y="1352550"/>
            <a:ext cx="8433879" cy="312778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59E613A-2A0B-AF5E-4D8E-885B5F2754F5}"/>
              </a:ext>
            </a:extLst>
          </p:cNvPr>
          <p:cNvSpPr/>
          <p:nvPr/>
        </p:nvSpPr>
        <p:spPr>
          <a:xfrm>
            <a:off x="2057400" y="361950"/>
            <a:ext cx="4868701" cy="8025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GOOD PRACTICE STATEMNETS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BC17B4-5490-D19A-B222-C8E964310FC7}"/>
              </a:ext>
            </a:extLst>
          </p:cNvPr>
          <p:cNvSpPr txBox="1"/>
          <p:nvPr/>
        </p:nvSpPr>
        <p:spPr>
          <a:xfrm>
            <a:off x="851441" y="1392719"/>
            <a:ext cx="7667625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1.It is recommended to use the 2020 updated clinical stage, etiology, anatomy, pathology (CEAP) classification system for </a:t>
            </a:r>
            <a:r>
              <a:rPr lang="en-US" b="1" dirty="0">
                <a:solidFill>
                  <a:schemeClr val="accent2"/>
                </a:solidFill>
              </a:rPr>
              <a:t>chronic venous disorders.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The </a:t>
            </a:r>
            <a:r>
              <a:rPr lang="en-US" b="1" dirty="0">
                <a:solidFill>
                  <a:schemeClr val="accent2"/>
                </a:solidFill>
              </a:rPr>
              <a:t>clinical or basic CEAP </a:t>
            </a:r>
            <a:r>
              <a:rPr lang="en-US" b="1" dirty="0">
                <a:solidFill>
                  <a:srgbClr val="002060"/>
                </a:solidFill>
              </a:rPr>
              <a:t>classification can be used for </a:t>
            </a:r>
            <a:r>
              <a:rPr lang="en-US" b="1" dirty="0">
                <a:solidFill>
                  <a:schemeClr val="accent2"/>
                </a:solidFill>
              </a:rPr>
              <a:t>clinical practice</a:t>
            </a:r>
            <a:r>
              <a:rPr lang="en-US" dirty="0">
                <a:solidFill>
                  <a:srgbClr val="002060"/>
                </a:solidFill>
              </a:rPr>
              <a:t>, and the </a:t>
            </a:r>
            <a:r>
              <a:rPr lang="en-US" dirty="0">
                <a:solidFill>
                  <a:schemeClr val="accent2"/>
                </a:solidFill>
              </a:rPr>
              <a:t>full CEAP classification system </a:t>
            </a:r>
            <a:r>
              <a:rPr lang="en-US" dirty="0">
                <a:solidFill>
                  <a:srgbClr val="002060"/>
                </a:solidFill>
              </a:rPr>
              <a:t>should be </a:t>
            </a:r>
            <a:r>
              <a:rPr lang="en-US" b="1" dirty="0">
                <a:solidFill>
                  <a:schemeClr val="accent2"/>
                </a:solidFill>
              </a:rPr>
              <a:t>used for clinical research.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2.It is recommended the use of the revised </a:t>
            </a:r>
            <a:r>
              <a:rPr lang="en-US" b="1" dirty="0">
                <a:solidFill>
                  <a:srgbClr val="002060"/>
                </a:solidFill>
              </a:rPr>
              <a:t>Venous Clinical Severity Score (VCSS) </a:t>
            </a:r>
            <a:r>
              <a:rPr lang="en-US" dirty="0">
                <a:solidFill>
                  <a:srgbClr val="002060"/>
                </a:solidFill>
              </a:rPr>
              <a:t>for patients with </a:t>
            </a:r>
            <a:r>
              <a:rPr lang="en-US" b="1" dirty="0">
                <a:solidFill>
                  <a:srgbClr val="002060"/>
                </a:solidFill>
              </a:rPr>
              <a:t>chronic venous disorders </a:t>
            </a:r>
            <a:r>
              <a:rPr lang="en-US" b="1" dirty="0">
                <a:solidFill>
                  <a:schemeClr val="accent2"/>
                </a:solidFill>
              </a:rPr>
              <a:t>for grading </a:t>
            </a:r>
            <a:r>
              <a:rPr lang="en-US" dirty="0">
                <a:solidFill>
                  <a:srgbClr val="002060"/>
                </a:solidFill>
              </a:rPr>
              <a:t>of clinical severity and for </a:t>
            </a:r>
            <a:r>
              <a:rPr lang="en-US" b="1" dirty="0">
                <a:solidFill>
                  <a:schemeClr val="accent2"/>
                </a:solidFill>
              </a:rPr>
              <a:t>assessment of post treatment outcome.</a:t>
            </a:r>
          </a:p>
        </p:txBody>
      </p:sp>
    </p:spTree>
    <p:extLst>
      <p:ext uri="{BB962C8B-B14F-4D97-AF65-F5344CB8AC3E}">
        <p14:creationId xmlns:p14="http://schemas.microsoft.com/office/powerpoint/2010/main" val="8699717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0B985-9832-7CBB-A901-F44E1DF4BD80}"/>
              </a:ext>
            </a:extLst>
          </p:cNvPr>
          <p:cNvSpPr/>
          <p:nvPr/>
        </p:nvSpPr>
        <p:spPr>
          <a:xfrm>
            <a:off x="371638" y="1292808"/>
            <a:ext cx="8433879" cy="362600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59E613A-2A0B-AF5E-4D8E-885B5F2754F5}"/>
              </a:ext>
            </a:extLst>
          </p:cNvPr>
          <p:cNvSpPr/>
          <p:nvPr/>
        </p:nvSpPr>
        <p:spPr>
          <a:xfrm>
            <a:off x="1686876" y="350750"/>
            <a:ext cx="5638800" cy="8025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GOOD PRACTICE STATEMNETS: DUS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0F949-0D7A-BFAF-B610-9E72347DD92B}"/>
              </a:ext>
            </a:extLst>
          </p:cNvPr>
          <p:cNvSpPr txBox="1"/>
          <p:nvPr/>
        </p:nvSpPr>
        <p:spPr>
          <a:xfrm>
            <a:off x="739821" y="1562405"/>
            <a:ext cx="7599045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1.For patients with </a:t>
            </a:r>
            <a:r>
              <a:rPr lang="en-US" b="1" dirty="0">
                <a:solidFill>
                  <a:schemeClr val="tx1"/>
                </a:solidFill>
              </a:rPr>
              <a:t>chronic venous disease of the lower extremities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2"/>
                </a:solidFill>
              </a:rPr>
              <a:t>Duppler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Ulstrasound</a:t>
            </a:r>
            <a:r>
              <a:rPr lang="en-US" dirty="0">
                <a:solidFill>
                  <a:schemeClr val="accent2"/>
                </a:solidFill>
              </a:rPr>
              <a:t> Scanning is recommended </a:t>
            </a:r>
            <a:r>
              <a:rPr lang="en-US" b="1" dirty="0">
                <a:solidFill>
                  <a:schemeClr val="tx1"/>
                </a:solidFill>
              </a:rPr>
              <a:t>as the diagnostic test </a:t>
            </a:r>
            <a:r>
              <a:rPr lang="en-US" dirty="0">
                <a:solidFill>
                  <a:schemeClr val="tx1"/>
                </a:solidFill>
              </a:rPr>
              <a:t>of choice to evaluate for venous reflux.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399D42-7250-D6C0-3E2F-D0D1F2DA73FC}"/>
              </a:ext>
            </a:extLst>
          </p:cNvPr>
          <p:cNvSpPr txBox="1"/>
          <p:nvPr/>
        </p:nvSpPr>
        <p:spPr>
          <a:xfrm>
            <a:off x="739821" y="2487538"/>
            <a:ext cx="7724033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2.</a:t>
            </a:r>
            <a:r>
              <a:rPr lang="en-US" dirty="0">
                <a:solidFill>
                  <a:schemeClr val="tx1"/>
                </a:solidFill>
              </a:rPr>
              <a:t>We recommend that </a:t>
            </a:r>
            <a:r>
              <a:rPr lang="en-US" b="1" dirty="0">
                <a:solidFill>
                  <a:schemeClr val="tx1"/>
                </a:solidFill>
              </a:rPr>
              <a:t>evaluation of reflux with DUS </a:t>
            </a:r>
            <a:r>
              <a:rPr lang="en-US" dirty="0">
                <a:solidFill>
                  <a:schemeClr val="tx1"/>
                </a:solidFill>
              </a:rPr>
              <a:t>be performed with the </a:t>
            </a:r>
            <a:r>
              <a:rPr lang="en-US" dirty="0">
                <a:solidFill>
                  <a:schemeClr val="accent2"/>
                </a:solidFill>
              </a:rPr>
              <a:t>patient standing whenever possible. </a:t>
            </a:r>
            <a:r>
              <a:rPr lang="en-US" dirty="0">
                <a:solidFill>
                  <a:schemeClr val="tx1"/>
                </a:solidFill>
              </a:rPr>
              <a:t>A sitting or reverse Trendelenburg position can be used if the patient cannot stand.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3.</a:t>
            </a:r>
            <a:r>
              <a:rPr lang="en-US" dirty="0">
                <a:solidFill>
                  <a:schemeClr val="tx1"/>
                </a:solidFill>
              </a:rPr>
              <a:t> For the</a:t>
            </a:r>
            <a:r>
              <a:rPr lang="en-US" b="1" dirty="0">
                <a:solidFill>
                  <a:schemeClr val="tx1"/>
                </a:solidFill>
              </a:rPr>
              <a:t> evaluation of reflux with DUS</a:t>
            </a:r>
            <a:r>
              <a:rPr lang="en-US" dirty="0">
                <a:solidFill>
                  <a:schemeClr val="tx1"/>
                </a:solidFill>
              </a:rPr>
              <a:t>, the sonographer can </a:t>
            </a:r>
            <a:r>
              <a:rPr lang="en-US" b="1" dirty="0">
                <a:solidFill>
                  <a:schemeClr val="tx1"/>
                </a:solidFill>
              </a:rPr>
              <a:t>use either a </a:t>
            </a:r>
            <a:r>
              <a:rPr lang="en-US" b="1" dirty="0">
                <a:solidFill>
                  <a:schemeClr val="accent2"/>
                </a:solidFill>
              </a:rPr>
              <a:t>Valsalva maneuver </a:t>
            </a:r>
            <a:r>
              <a:rPr lang="en-US" b="1" dirty="0"/>
              <a:t>or </a:t>
            </a:r>
            <a:r>
              <a:rPr lang="en-US" b="1" dirty="0">
                <a:solidFill>
                  <a:schemeClr val="accent2"/>
                </a:solidFill>
              </a:rPr>
              <a:t>augmentation </a:t>
            </a:r>
            <a:r>
              <a:rPr lang="en-US" b="1" dirty="0">
                <a:solidFill>
                  <a:schemeClr val="tx1"/>
                </a:solidFill>
              </a:rPr>
              <a:t>to assess the common femoral vein and SFJ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247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0B985-9832-7CBB-A901-F44E1DF4BD80}"/>
              </a:ext>
            </a:extLst>
          </p:cNvPr>
          <p:cNvSpPr/>
          <p:nvPr/>
        </p:nvSpPr>
        <p:spPr>
          <a:xfrm>
            <a:off x="304269" y="1384145"/>
            <a:ext cx="8433879" cy="324543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59E613A-2A0B-AF5E-4D8E-885B5F2754F5}"/>
              </a:ext>
            </a:extLst>
          </p:cNvPr>
          <p:cNvSpPr/>
          <p:nvPr/>
        </p:nvSpPr>
        <p:spPr>
          <a:xfrm>
            <a:off x="1447800" y="133350"/>
            <a:ext cx="5791200" cy="10311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GOOD PRACTICE STATEMNETS</a:t>
            </a:r>
            <a:endParaRPr lang="ar-JO" sz="2500" dirty="0">
              <a:solidFill>
                <a:schemeClr val="tx1">
                  <a:lumMod val="90000"/>
                  <a:lumOff val="1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RECURRENT VARICOSE</a:t>
            </a:r>
            <a:r>
              <a:rPr lang="ar-JO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endParaRPr lang="en-US" sz="2500" dirty="0">
              <a:solidFill>
                <a:schemeClr val="tx1">
                  <a:lumMod val="90000"/>
                  <a:lumOff val="1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54E621-174F-ADFE-8278-C1CF1B8581A2}"/>
              </a:ext>
            </a:extLst>
          </p:cNvPr>
          <p:cNvSpPr txBox="1"/>
          <p:nvPr/>
        </p:nvSpPr>
        <p:spPr>
          <a:xfrm>
            <a:off x="762001" y="1508177"/>
            <a:ext cx="7239000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1.For patients with symptomatic recurrent varicosities due to persistent or recurrent reflux </a:t>
            </a:r>
            <a:r>
              <a:rPr lang="en-US" b="1" u="sng" dirty="0">
                <a:solidFill>
                  <a:schemeClr val="tx1"/>
                </a:solidFill>
              </a:rPr>
              <a:t>of the GSV or  anterior accessory great saphenous vein (AAGSV), </a:t>
            </a:r>
            <a:r>
              <a:rPr lang="en-US" dirty="0">
                <a:solidFill>
                  <a:schemeClr val="accent2"/>
                </a:solidFill>
              </a:rPr>
              <a:t>treatment either with open surgical or endovascular techniques </a:t>
            </a:r>
            <a:r>
              <a:rPr lang="en-US" dirty="0">
                <a:solidFill>
                  <a:schemeClr val="tx1"/>
                </a:solidFill>
              </a:rPr>
              <a:t>may be performed, with good outcomes expected.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2.For patients with symptomatic </a:t>
            </a:r>
            <a:r>
              <a:rPr lang="en-US" b="1" dirty="0">
                <a:solidFill>
                  <a:schemeClr val="tx1"/>
                </a:solidFill>
              </a:rPr>
              <a:t>recurrent varicosities </a:t>
            </a:r>
            <a:r>
              <a:rPr lang="en-US" dirty="0">
                <a:solidFill>
                  <a:schemeClr val="tx1"/>
                </a:solidFill>
              </a:rPr>
              <a:t>due to persistent or recurrent reflux </a:t>
            </a:r>
            <a:r>
              <a:rPr lang="en-US" b="1" u="sng" dirty="0">
                <a:solidFill>
                  <a:schemeClr val="tx1"/>
                </a:solidFill>
              </a:rPr>
              <a:t>at the groin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accent2"/>
                </a:solidFill>
              </a:rPr>
              <a:t>either EVLA or RFA can be used : </a:t>
            </a:r>
            <a:r>
              <a:rPr lang="en-US" dirty="0">
                <a:solidFill>
                  <a:schemeClr val="tx1"/>
                </a:solidFill>
              </a:rPr>
              <a:t>if there is a straight GSV stump, long enough for thermal ablation.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3.</a:t>
            </a:r>
            <a:r>
              <a:rPr lang="en-US" dirty="0">
                <a:solidFill>
                  <a:schemeClr val="accent2"/>
                </a:solidFill>
              </a:rPr>
              <a:t>Sclerotherapy or phlebectomy </a:t>
            </a:r>
            <a:r>
              <a:rPr lang="en-US" dirty="0">
                <a:solidFill>
                  <a:schemeClr val="tx1"/>
                </a:solidFill>
              </a:rPr>
              <a:t>should be performed for recurrence due to </a:t>
            </a:r>
            <a:r>
              <a:rPr lang="en-US" b="1" dirty="0">
                <a:solidFill>
                  <a:schemeClr val="tx1"/>
                </a:solidFill>
              </a:rPr>
              <a:t>neovascularization.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095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0B985-9832-7CBB-A901-F44E1DF4BD80}"/>
              </a:ext>
            </a:extLst>
          </p:cNvPr>
          <p:cNvSpPr/>
          <p:nvPr/>
        </p:nvSpPr>
        <p:spPr>
          <a:xfrm>
            <a:off x="304269" y="1384145"/>
            <a:ext cx="8433879" cy="324543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583424" y="4158499"/>
            <a:ext cx="1209627" cy="985001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59E613A-2A0B-AF5E-4D8E-885B5F2754F5}"/>
              </a:ext>
            </a:extLst>
          </p:cNvPr>
          <p:cNvSpPr/>
          <p:nvPr/>
        </p:nvSpPr>
        <p:spPr>
          <a:xfrm>
            <a:off x="1028700" y="361950"/>
            <a:ext cx="6781800" cy="8025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chemeClr val="bg2">
                  <a:lumMod val="60000"/>
                  <a:lumOff val="40000"/>
                  <a:alpha val="64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GOOD PRACTICE STATEMNETS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96F27F-30E2-5FDB-F416-D14BF3D13EFD}"/>
              </a:ext>
            </a:extLst>
          </p:cNvPr>
          <p:cNvSpPr txBox="1"/>
          <p:nvPr/>
        </p:nvSpPr>
        <p:spPr>
          <a:xfrm>
            <a:off x="914400" y="1581150"/>
            <a:ext cx="701040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en-US" sz="1800" b="1" dirty="0">
                <a:solidFill>
                  <a:schemeClr val="tx1"/>
                </a:solidFill>
              </a:rPr>
              <a:t>For patients presenting with acute bleeding from varicose veins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accent2"/>
                </a:solidFill>
              </a:rPr>
              <a:t>leg elevation, direct compression, and sclerotherapy </a:t>
            </a:r>
            <a:r>
              <a:rPr lang="en-US" sz="1800" dirty="0">
                <a:solidFill>
                  <a:schemeClr val="tx1"/>
                </a:solidFill>
              </a:rPr>
              <a:t>should be attempted before suture ligation to control bleeding.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-</a:t>
            </a:r>
            <a:r>
              <a:rPr lang="en-US" sz="1800" b="1" dirty="0">
                <a:solidFill>
                  <a:schemeClr val="tx1"/>
                </a:solidFill>
              </a:rPr>
              <a:t>For patients with symptomatic telangiectasias and reticular vei</a:t>
            </a:r>
            <a:r>
              <a:rPr lang="en-US" sz="1800" dirty="0">
                <a:solidFill>
                  <a:schemeClr val="tx1"/>
                </a:solidFill>
              </a:rPr>
              <a:t>ns, we recommend </a:t>
            </a:r>
            <a:r>
              <a:rPr lang="en-US" sz="1800" dirty="0">
                <a:solidFill>
                  <a:schemeClr val="accent2"/>
                </a:solidFill>
              </a:rPr>
              <a:t>sclerotherapy with liquid or foam.</a:t>
            </a:r>
          </a:p>
        </p:txBody>
      </p:sp>
    </p:spTree>
    <p:extLst>
      <p:ext uri="{BB962C8B-B14F-4D97-AF65-F5344CB8AC3E}">
        <p14:creationId xmlns:p14="http://schemas.microsoft.com/office/powerpoint/2010/main" val="29728493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9"/>
          <p:cNvGrpSpPr/>
          <p:nvPr/>
        </p:nvGrpSpPr>
        <p:grpSpPr>
          <a:xfrm>
            <a:off x="-252387" y="3703547"/>
            <a:ext cx="2004987" cy="1270707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6" name="Recorces:…"/>
          <p:cNvSpPr txBox="1">
            <a:spLocks noGrp="1"/>
          </p:cNvSpPr>
          <p:nvPr>
            <p:ph type="title"/>
          </p:nvPr>
        </p:nvSpPr>
        <p:spPr>
          <a:xfrm>
            <a:off x="794630" y="764647"/>
            <a:ext cx="6692811" cy="30367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627379">
              <a:defRPr sz="6840"/>
            </a:pPr>
            <a:r>
              <a:rPr sz="2000" dirty="0">
                <a:solidFill>
                  <a:srgbClr val="7030A0"/>
                </a:solidFill>
              </a:rPr>
              <a:t>Recourses: </a:t>
            </a:r>
          </a:p>
          <a:p>
            <a:pPr algn="l" defTabSz="627379">
              <a:defRPr sz="6840"/>
            </a:pPr>
            <a:r>
              <a:rPr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Bailey and loves</a:t>
            </a:r>
          </a:p>
          <a:p>
            <a:pPr algn="l" defTabSz="627379">
              <a:defRPr sz="6840"/>
            </a:pPr>
            <a:r>
              <a:rPr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Short textbook on surgery</a:t>
            </a:r>
          </a:p>
          <a:p>
            <a:pPr algn="l" defTabSz="627379">
              <a:defRPr sz="6840"/>
            </a:pPr>
            <a:r>
              <a:rPr sz="2000" dirty="0">
                <a:solidFill>
                  <a:schemeClr val="tx1">
                    <a:lumMod val="90000"/>
                    <a:lumOff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https://www.ncbi.nlm.nih.gov/books/NBK328015/</a:t>
            </a:r>
          </a:p>
          <a:p>
            <a:pPr algn="l" defTabSz="347472">
              <a:lnSpc>
                <a:spcPct val="100000"/>
              </a:lnSpc>
              <a:spcBef>
                <a:spcPts val="1200"/>
              </a:spcBef>
              <a:defRPr sz="1520" b="1" cap="none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https://www.ucsfhealth.org/treatments/sclerotherapy#:~:text=Sclerotherapy involves injecting a </a:t>
            </a:r>
            <a:r>
              <a:rPr sz="2000" b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chemical,damaged</a:t>
            </a:r>
            <a:r>
              <a:rPr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valves in the veins</a:t>
            </a:r>
            <a:r>
              <a:rPr lang="ar-JO"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br>
              <a:rPr lang="ar-JO"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https://www.jvsvenous.org/article/S2213-333X(23)00322-0/fulltext</a:t>
            </a:r>
            <a:endParaRPr sz="2000" b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l" defTabSz="347472">
              <a:lnSpc>
                <a:spcPct val="100000"/>
              </a:lnSpc>
              <a:spcBef>
                <a:spcPts val="1200"/>
              </a:spcBef>
              <a:defRPr sz="1520" b="1" cap="none">
                <a:solidFill>
                  <a:srgbClr val="0520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Society for Vascular Surgery</a:t>
            </a:r>
            <a:r>
              <a:rPr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grpSp>
        <p:nvGrpSpPr>
          <p:cNvPr id="37" name="Google Shape;1193;p46"/>
          <p:cNvGrpSpPr/>
          <p:nvPr/>
        </p:nvGrpSpPr>
        <p:grpSpPr>
          <a:xfrm>
            <a:off x="6853881" y="2607804"/>
            <a:ext cx="2249237" cy="2428241"/>
            <a:chOff x="5941964" y="535011"/>
            <a:chExt cx="2525997" cy="6021208"/>
          </a:xfrm>
        </p:grpSpPr>
        <p:sp>
          <p:nvSpPr>
            <p:cNvPr id="38" name="Google Shape;1194;p46"/>
            <p:cNvSpPr/>
            <p:nvPr/>
          </p:nvSpPr>
          <p:spPr>
            <a:xfrm>
              <a:off x="5941964" y="535011"/>
              <a:ext cx="2525997" cy="6021208"/>
            </a:xfrm>
            <a:custGeom>
              <a:avLst/>
              <a:gdLst/>
              <a:ahLst/>
              <a:cxnLst/>
              <a:rect l="l" t="t" r="r" b="b"/>
              <a:pathLst>
                <a:path w="20373" h="48564" extrusionOk="0">
                  <a:moveTo>
                    <a:pt x="9987" y="1"/>
                  </a:moveTo>
                  <a:cubicBezTo>
                    <a:pt x="9924" y="19"/>
                    <a:pt x="9372" y="146"/>
                    <a:pt x="9191" y="200"/>
                  </a:cubicBezTo>
                  <a:cubicBezTo>
                    <a:pt x="8892" y="300"/>
                    <a:pt x="8638" y="499"/>
                    <a:pt x="8412" y="734"/>
                  </a:cubicBezTo>
                  <a:cubicBezTo>
                    <a:pt x="7823" y="1359"/>
                    <a:pt x="7543" y="2228"/>
                    <a:pt x="7624" y="3088"/>
                  </a:cubicBezTo>
                  <a:lnTo>
                    <a:pt x="7715" y="4012"/>
                  </a:lnTo>
                  <a:cubicBezTo>
                    <a:pt x="7715" y="4048"/>
                    <a:pt x="7688" y="4075"/>
                    <a:pt x="7651" y="4075"/>
                  </a:cubicBezTo>
                  <a:cubicBezTo>
                    <a:pt x="7525" y="4075"/>
                    <a:pt x="7371" y="4130"/>
                    <a:pt x="7289" y="4356"/>
                  </a:cubicBezTo>
                  <a:cubicBezTo>
                    <a:pt x="7181" y="4655"/>
                    <a:pt x="7235" y="5107"/>
                    <a:pt x="7307" y="5452"/>
                  </a:cubicBezTo>
                  <a:cubicBezTo>
                    <a:pt x="7353" y="5705"/>
                    <a:pt x="7516" y="5913"/>
                    <a:pt x="7742" y="6040"/>
                  </a:cubicBezTo>
                  <a:cubicBezTo>
                    <a:pt x="7751" y="6049"/>
                    <a:pt x="7760" y="6067"/>
                    <a:pt x="7769" y="6085"/>
                  </a:cubicBezTo>
                  <a:lnTo>
                    <a:pt x="7932" y="6728"/>
                  </a:lnTo>
                  <a:cubicBezTo>
                    <a:pt x="8032" y="7127"/>
                    <a:pt x="8303" y="7462"/>
                    <a:pt x="8684" y="7634"/>
                  </a:cubicBezTo>
                  <a:cubicBezTo>
                    <a:pt x="8711" y="7643"/>
                    <a:pt x="8720" y="7670"/>
                    <a:pt x="8720" y="7697"/>
                  </a:cubicBezTo>
                  <a:lnTo>
                    <a:pt x="8720" y="8494"/>
                  </a:lnTo>
                  <a:cubicBezTo>
                    <a:pt x="8720" y="8865"/>
                    <a:pt x="8503" y="9191"/>
                    <a:pt x="8168" y="9327"/>
                  </a:cubicBezTo>
                  <a:cubicBezTo>
                    <a:pt x="7470" y="9617"/>
                    <a:pt x="6302" y="9617"/>
                    <a:pt x="5134" y="10232"/>
                  </a:cubicBezTo>
                  <a:cubicBezTo>
                    <a:pt x="5125" y="10232"/>
                    <a:pt x="5125" y="10241"/>
                    <a:pt x="5125" y="10241"/>
                  </a:cubicBezTo>
                  <a:cubicBezTo>
                    <a:pt x="2816" y="11147"/>
                    <a:pt x="5279" y="16281"/>
                    <a:pt x="2825" y="20980"/>
                  </a:cubicBezTo>
                  <a:cubicBezTo>
                    <a:pt x="2825" y="20989"/>
                    <a:pt x="2825" y="20998"/>
                    <a:pt x="2825" y="20998"/>
                  </a:cubicBezTo>
                  <a:cubicBezTo>
                    <a:pt x="2047" y="24339"/>
                    <a:pt x="3251" y="25199"/>
                    <a:pt x="28" y="27979"/>
                  </a:cubicBezTo>
                  <a:cubicBezTo>
                    <a:pt x="9" y="27997"/>
                    <a:pt x="0" y="28024"/>
                    <a:pt x="9" y="28051"/>
                  </a:cubicBezTo>
                  <a:cubicBezTo>
                    <a:pt x="64" y="28198"/>
                    <a:pt x="155" y="28255"/>
                    <a:pt x="263" y="28255"/>
                  </a:cubicBezTo>
                  <a:cubicBezTo>
                    <a:pt x="460" y="28255"/>
                    <a:pt x="712" y="28064"/>
                    <a:pt x="888" y="27888"/>
                  </a:cubicBezTo>
                  <a:cubicBezTo>
                    <a:pt x="901" y="27876"/>
                    <a:pt x="915" y="27870"/>
                    <a:pt x="930" y="27870"/>
                  </a:cubicBezTo>
                  <a:cubicBezTo>
                    <a:pt x="967" y="27870"/>
                    <a:pt x="1000" y="27906"/>
                    <a:pt x="987" y="27952"/>
                  </a:cubicBezTo>
                  <a:cubicBezTo>
                    <a:pt x="815" y="28595"/>
                    <a:pt x="526" y="29817"/>
                    <a:pt x="634" y="30152"/>
                  </a:cubicBezTo>
                  <a:cubicBezTo>
                    <a:pt x="634" y="30161"/>
                    <a:pt x="643" y="30170"/>
                    <a:pt x="643" y="30179"/>
                  </a:cubicBezTo>
                  <a:cubicBezTo>
                    <a:pt x="811" y="30399"/>
                    <a:pt x="1132" y="30624"/>
                    <a:pt x="1425" y="30624"/>
                  </a:cubicBezTo>
                  <a:cubicBezTo>
                    <a:pt x="1641" y="30624"/>
                    <a:pt x="1841" y="30503"/>
                    <a:pt x="1956" y="30170"/>
                  </a:cubicBezTo>
                  <a:cubicBezTo>
                    <a:pt x="2092" y="29817"/>
                    <a:pt x="2681" y="30107"/>
                    <a:pt x="2762" y="29428"/>
                  </a:cubicBezTo>
                  <a:cubicBezTo>
                    <a:pt x="2762" y="29428"/>
                    <a:pt x="2762" y="29419"/>
                    <a:pt x="2771" y="29419"/>
                  </a:cubicBezTo>
                  <a:cubicBezTo>
                    <a:pt x="3025" y="28549"/>
                    <a:pt x="3396" y="27354"/>
                    <a:pt x="3260" y="26476"/>
                  </a:cubicBezTo>
                  <a:lnTo>
                    <a:pt x="3260" y="26449"/>
                  </a:lnTo>
                  <a:cubicBezTo>
                    <a:pt x="3649" y="24484"/>
                    <a:pt x="5795" y="20926"/>
                    <a:pt x="5850" y="19567"/>
                  </a:cubicBezTo>
                  <a:cubicBezTo>
                    <a:pt x="5850" y="18599"/>
                    <a:pt x="6212" y="17123"/>
                    <a:pt x="6420" y="15810"/>
                  </a:cubicBezTo>
                  <a:cubicBezTo>
                    <a:pt x="6425" y="15774"/>
                    <a:pt x="6452" y="15755"/>
                    <a:pt x="6480" y="15755"/>
                  </a:cubicBezTo>
                  <a:cubicBezTo>
                    <a:pt x="6508" y="15755"/>
                    <a:pt x="6538" y="15774"/>
                    <a:pt x="6547" y="15810"/>
                  </a:cubicBezTo>
                  <a:cubicBezTo>
                    <a:pt x="6710" y="16570"/>
                    <a:pt x="6483" y="17485"/>
                    <a:pt x="6483" y="18553"/>
                  </a:cubicBezTo>
                  <a:cubicBezTo>
                    <a:pt x="6366" y="20056"/>
                    <a:pt x="6864" y="21116"/>
                    <a:pt x="6483" y="22166"/>
                  </a:cubicBezTo>
                  <a:cubicBezTo>
                    <a:pt x="6483" y="22166"/>
                    <a:pt x="6483" y="22175"/>
                    <a:pt x="6483" y="22175"/>
                  </a:cubicBezTo>
                  <a:cubicBezTo>
                    <a:pt x="5361" y="24683"/>
                    <a:pt x="5506" y="29790"/>
                    <a:pt x="6438" y="33547"/>
                  </a:cubicBezTo>
                  <a:cubicBezTo>
                    <a:pt x="7425" y="36617"/>
                    <a:pt x="4962" y="34942"/>
                    <a:pt x="7108" y="43453"/>
                  </a:cubicBezTo>
                  <a:cubicBezTo>
                    <a:pt x="7742" y="44929"/>
                    <a:pt x="2762" y="47926"/>
                    <a:pt x="7280" y="48560"/>
                  </a:cubicBezTo>
                  <a:cubicBezTo>
                    <a:pt x="7285" y="48562"/>
                    <a:pt x="7291" y="48563"/>
                    <a:pt x="7296" y="48563"/>
                  </a:cubicBezTo>
                  <a:cubicBezTo>
                    <a:pt x="7312" y="48563"/>
                    <a:pt x="7328" y="48555"/>
                    <a:pt x="7335" y="48542"/>
                  </a:cubicBezTo>
                  <a:cubicBezTo>
                    <a:pt x="9173" y="46387"/>
                    <a:pt x="7796" y="43815"/>
                    <a:pt x="9010" y="40257"/>
                  </a:cubicBezTo>
                  <a:cubicBezTo>
                    <a:pt x="9109" y="39949"/>
                    <a:pt x="9173" y="39632"/>
                    <a:pt x="9191" y="39315"/>
                  </a:cubicBezTo>
                  <a:cubicBezTo>
                    <a:pt x="9308" y="37124"/>
                    <a:pt x="8738" y="36572"/>
                    <a:pt x="9435" y="34435"/>
                  </a:cubicBezTo>
                  <a:cubicBezTo>
                    <a:pt x="9435" y="34435"/>
                    <a:pt x="9444" y="34426"/>
                    <a:pt x="9444" y="34426"/>
                  </a:cubicBezTo>
                  <a:cubicBezTo>
                    <a:pt x="9625" y="33058"/>
                    <a:pt x="9435" y="30161"/>
                    <a:pt x="10160" y="28586"/>
                  </a:cubicBezTo>
                  <a:lnTo>
                    <a:pt x="10205" y="28586"/>
                  </a:lnTo>
                  <a:cubicBezTo>
                    <a:pt x="10938" y="30161"/>
                    <a:pt x="10748" y="33058"/>
                    <a:pt x="10929" y="34426"/>
                  </a:cubicBezTo>
                  <a:cubicBezTo>
                    <a:pt x="10929" y="34426"/>
                    <a:pt x="10929" y="34435"/>
                    <a:pt x="10929" y="34435"/>
                  </a:cubicBezTo>
                  <a:cubicBezTo>
                    <a:pt x="11626" y="36572"/>
                    <a:pt x="11056" y="37124"/>
                    <a:pt x="11174" y="39315"/>
                  </a:cubicBezTo>
                  <a:cubicBezTo>
                    <a:pt x="11192" y="39632"/>
                    <a:pt x="11264" y="39949"/>
                    <a:pt x="11364" y="40257"/>
                  </a:cubicBezTo>
                  <a:cubicBezTo>
                    <a:pt x="12577" y="43806"/>
                    <a:pt x="11201" y="46387"/>
                    <a:pt x="13039" y="48542"/>
                  </a:cubicBezTo>
                  <a:cubicBezTo>
                    <a:pt x="13045" y="48555"/>
                    <a:pt x="13062" y="48563"/>
                    <a:pt x="13077" y="48563"/>
                  </a:cubicBezTo>
                  <a:cubicBezTo>
                    <a:pt x="13083" y="48563"/>
                    <a:pt x="13088" y="48562"/>
                    <a:pt x="13093" y="48560"/>
                  </a:cubicBezTo>
                  <a:cubicBezTo>
                    <a:pt x="17611" y="47926"/>
                    <a:pt x="12631" y="44929"/>
                    <a:pt x="13256" y="43453"/>
                  </a:cubicBezTo>
                  <a:cubicBezTo>
                    <a:pt x="15411" y="34942"/>
                    <a:pt x="12939" y="36617"/>
                    <a:pt x="13935" y="33547"/>
                  </a:cubicBezTo>
                  <a:cubicBezTo>
                    <a:pt x="14868" y="29790"/>
                    <a:pt x="15004" y="24683"/>
                    <a:pt x="13890" y="22175"/>
                  </a:cubicBezTo>
                  <a:cubicBezTo>
                    <a:pt x="13890" y="22175"/>
                    <a:pt x="13890" y="22175"/>
                    <a:pt x="13890" y="22166"/>
                  </a:cubicBezTo>
                  <a:cubicBezTo>
                    <a:pt x="13510" y="21116"/>
                    <a:pt x="14008" y="20056"/>
                    <a:pt x="13890" y="18553"/>
                  </a:cubicBezTo>
                  <a:cubicBezTo>
                    <a:pt x="13890" y="17485"/>
                    <a:pt x="13664" y="16570"/>
                    <a:pt x="13827" y="15810"/>
                  </a:cubicBezTo>
                  <a:cubicBezTo>
                    <a:pt x="13836" y="15774"/>
                    <a:pt x="13865" y="15755"/>
                    <a:pt x="13893" y="15755"/>
                  </a:cubicBezTo>
                  <a:cubicBezTo>
                    <a:pt x="13922" y="15755"/>
                    <a:pt x="13949" y="15774"/>
                    <a:pt x="13953" y="15810"/>
                  </a:cubicBezTo>
                  <a:cubicBezTo>
                    <a:pt x="14162" y="17123"/>
                    <a:pt x="14524" y="18599"/>
                    <a:pt x="14524" y="19567"/>
                  </a:cubicBezTo>
                  <a:cubicBezTo>
                    <a:pt x="14578" y="20926"/>
                    <a:pt x="16724" y="24484"/>
                    <a:pt x="17104" y="26449"/>
                  </a:cubicBezTo>
                  <a:cubicBezTo>
                    <a:pt x="17113" y="26458"/>
                    <a:pt x="17113" y="26467"/>
                    <a:pt x="17104" y="26476"/>
                  </a:cubicBezTo>
                  <a:cubicBezTo>
                    <a:pt x="16978" y="27354"/>
                    <a:pt x="17340" y="28549"/>
                    <a:pt x="17602" y="29419"/>
                  </a:cubicBezTo>
                  <a:cubicBezTo>
                    <a:pt x="17602" y="29419"/>
                    <a:pt x="17602" y="29428"/>
                    <a:pt x="17602" y="29428"/>
                  </a:cubicBezTo>
                  <a:cubicBezTo>
                    <a:pt x="17693" y="30107"/>
                    <a:pt x="18281" y="29817"/>
                    <a:pt x="18417" y="30170"/>
                  </a:cubicBezTo>
                  <a:cubicBezTo>
                    <a:pt x="18532" y="30503"/>
                    <a:pt x="18731" y="30624"/>
                    <a:pt x="18944" y="30624"/>
                  </a:cubicBezTo>
                  <a:cubicBezTo>
                    <a:pt x="19236" y="30624"/>
                    <a:pt x="19554" y="30399"/>
                    <a:pt x="19721" y="30179"/>
                  </a:cubicBezTo>
                  <a:cubicBezTo>
                    <a:pt x="19730" y="30170"/>
                    <a:pt x="19730" y="30161"/>
                    <a:pt x="19739" y="30152"/>
                  </a:cubicBezTo>
                  <a:cubicBezTo>
                    <a:pt x="19848" y="29817"/>
                    <a:pt x="19558" y="28595"/>
                    <a:pt x="19377" y="27952"/>
                  </a:cubicBezTo>
                  <a:cubicBezTo>
                    <a:pt x="19364" y="27906"/>
                    <a:pt x="19402" y="27870"/>
                    <a:pt x="19442" y="27870"/>
                  </a:cubicBezTo>
                  <a:cubicBezTo>
                    <a:pt x="19457" y="27870"/>
                    <a:pt x="19473" y="27876"/>
                    <a:pt x="19486" y="27888"/>
                  </a:cubicBezTo>
                  <a:cubicBezTo>
                    <a:pt x="19661" y="28064"/>
                    <a:pt x="19913" y="28255"/>
                    <a:pt x="20110" y="28255"/>
                  </a:cubicBezTo>
                  <a:cubicBezTo>
                    <a:pt x="20218" y="28255"/>
                    <a:pt x="20310" y="28198"/>
                    <a:pt x="20364" y="28051"/>
                  </a:cubicBezTo>
                  <a:cubicBezTo>
                    <a:pt x="20373" y="28024"/>
                    <a:pt x="20364" y="27997"/>
                    <a:pt x="20346" y="27979"/>
                  </a:cubicBezTo>
                  <a:cubicBezTo>
                    <a:pt x="17113" y="25190"/>
                    <a:pt x="18318" y="24339"/>
                    <a:pt x="17548" y="20998"/>
                  </a:cubicBezTo>
                  <a:cubicBezTo>
                    <a:pt x="17548" y="20989"/>
                    <a:pt x="17548" y="20989"/>
                    <a:pt x="17539" y="20980"/>
                  </a:cubicBezTo>
                  <a:lnTo>
                    <a:pt x="17548" y="20980"/>
                  </a:lnTo>
                  <a:cubicBezTo>
                    <a:pt x="15094" y="16272"/>
                    <a:pt x="17557" y="11147"/>
                    <a:pt x="15248" y="10241"/>
                  </a:cubicBezTo>
                  <a:cubicBezTo>
                    <a:pt x="15239" y="10241"/>
                    <a:pt x="15239" y="10241"/>
                    <a:pt x="15239" y="10232"/>
                  </a:cubicBezTo>
                  <a:cubicBezTo>
                    <a:pt x="14062" y="9617"/>
                    <a:pt x="12903" y="9617"/>
                    <a:pt x="12206" y="9327"/>
                  </a:cubicBezTo>
                  <a:cubicBezTo>
                    <a:pt x="11871" y="9191"/>
                    <a:pt x="11654" y="8865"/>
                    <a:pt x="11654" y="8494"/>
                  </a:cubicBezTo>
                  <a:lnTo>
                    <a:pt x="11654" y="7697"/>
                  </a:lnTo>
                  <a:cubicBezTo>
                    <a:pt x="11654" y="7670"/>
                    <a:pt x="11663" y="7643"/>
                    <a:pt x="11690" y="7634"/>
                  </a:cubicBezTo>
                  <a:cubicBezTo>
                    <a:pt x="12061" y="7462"/>
                    <a:pt x="12342" y="7127"/>
                    <a:pt x="12441" y="6728"/>
                  </a:cubicBezTo>
                  <a:lnTo>
                    <a:pt x="12604" y="6085"/>
                  </a:lnTo>
                  <a:cubicBezTo>
                    <a:pt x="12604" y="6067"/>
                    <a:pt x="12622" y="6049"/>
                    <a:pt x="12631" y="6040"/>
                  </a:cubicBezTo>
                  <a:cubicBezTo>
                    <a:pt x="12858" y="5913"/>
                    <a:pt x="13012" y="5705"/>
                    <a:pt x="13066" y="5452"/>
                  </a:cubicBezTo>
                  <a:cubicBezTo>
                    <a:pt x="13138" y="5107"/>
                    <a:pt x="13193" y="4655"/>
                    <a:pt x="13084" y="4356"/>
                  </a:cubicBezTo>
                  <a:cubicBezTo>
                    <a:pt x="13003" y="4130"/>
                    <a:pt x="12849" y="4075"/>
                    <a:pt x="12722" y="4075"/>
                  </a:cubicBezTo>
                  <a:cubicBezTo>
                    <a:pt x="12686" y="4075"/>
                    <a:pt x="12650" y="4048"/>
                    <a:pt x="12659" y="4012"/>
                  </a:cubicBezTo>
                  <a:lnTo>
                    <a:pt x="12740" y="3088"/>
                  </a:lnTo>
                  <a:cubicBezTo>
                    <a:pt x="12831" y="2228"/>
                    <a:pt x="12550" y="1359"/>
                    <a:pt x="11961" y="734"/>
                  </a:cubicBezTo>
                  <a:cubicBezTo>
                    <a:pt x="11735" y="499"/>
                    <a:pt x="11472" y="300"/>
                    <a:pt x="11183" y="200"/>
                  </a:cubicBezTo>
                  <a:cubicBezTo>
                    <a:pt x="10993" y="146"/>
                    <a:pt x="10449" y="19"/>
                    <a:pt x="10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95;p46"/>
            <p:cNvSpPr/>
            <p:nvPr/>
          </p:nvSpPr>
          <p:spPr>
            <a:xfrm>
              <a:off x="6906016" y="568115"/>
              <a:ext cx="596132" cy="569835"/>
            </a:xfrm>
            <a:custGeom>
              <a:avLst/>
              <a:gdLst/>
              <a:ahLst/>
              <a:cxnLst/>
              <a:rect l="l" t="t" r="r" b="b"/>
              <a:pathLst>
                <a:path w="4808" h="4596" extrusionOk="0">
                  <a:moveTo>
                    <a:pt x="1871" y="0"/>
                  </a:moveTo>
                  <a:cubicBezTo>
                    <a:pt x="1198" y="0"/>
                    <a:pt x="185" y="1040"/>
                    <a:pt x="417" y="1463"/>
                  </a:cubicBezTo>
                  <a:cubicBezTo>
                    <a:pt x="0" y="1880"/>
                    <a:pt x="154" y="3211"/>
                    <a:pt x="407" y="3709"/>
                  </a:cubicBezTo>
                  <a:cubicBezTo>
                    <a:pt x="637" y="4175"/>
                    <a:pt x="763" y="4402"/>
                    <a:pt x="1199" y="4402"/>
                  </a:cubicBezTo>
                  <a:cubicBezTo>
                    <a:pt x="1280" y="4402"/>
                    <a:pt x="1371" y="4394"/>
                    <a:pt x="1476" y="4379"/>
                  </a:cubicBezTo>
                  <a:cubicBezTo>
                    <a:pt x="1507" y="4374"/>
                    <a:pt x="1537" y="4372"/>
                    <a:pt x="1565" y="4372"/>
                  </a:cubicBezTo>
                  <a:cubicBezTo>
                    <a:pt x="1861" y="4372"/>
                    <a:pt x="2008" y="4595"/>
                    <a:pt x="2245" y="4595"/>
                  </a:cubicBezTo>
                  <a:cubicBezTo>
                    <a:pt x="2307" y="4595"/>
                    <a:pt x="2375" y="4580"/>
                    <a:pt x="2454" y="4542"/>
                  </a:cubicBezTo>
                  <a:cubicBezTo>
                    <a:pt x="2491" y="4523"/>
                    <a:pt x="2546" y="4516"/>
                    <a:pt x="2613" y="4516"/>
                  </a:cubicBezTo>
                  <a:cubicBezTo>
                    <a:pt x="2833" y="4516"/>
                    <a:pt x="3187" y="4593"/>
                    <a:pt x="3513" y="4593"/>
                  </a:cubicBezTo>
                  <a:cubicBezTo>
                    <a:pt x="3955" y="4593"/>
                    <a:pt x="4343" y="4451"/>
                    <a:pt x="4265" y="3781"/>
                  </a:cubicBezTo>
                  <a:cubicBezTo>
                    <a:pt x="4536" y="3356"/>
                    <a:pt x="4808" y="1735"/>
                    <a:pt x="4419" y="1427"/>
                  </a:cubicBezTo>
                  <a:cubicBezTo>
                    <a:pt x="4456" y="738"/>
                    <a:pt x="3584" y="14"/>
                    <a:pt x="2968" y="14"/>
                  </a:cubicBezTo>
                  <a:cubicBezTo>
                    <a:pt x="2693" y="14"/>
                    <a:pt x="2469" y="158"/>
                    <a:pt x="2399" y="512"/>
                  </a:cubicBezTo>
                  <a:cubicBezTo>
                    <a:pt x="2324" y="143"/>
                    <a:pt x="2121" y="0"/>
                    <a:pt x="1871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6;p46"/>
            <p:cNvSpPr/>
            <p:nvPr/>
          </p:nvSpPr>
          <p:spPr>
            <a:xfrm>
              <a:off x="6966522" y="884153"/>
              <a:ext cx="486279" cy="239291"/>
            </a:xfrm>
            <a:custGeom>
              <a:avLst/>
              <a:gdLst/>
              <a:ahLst/>
              <a:cxnLst/>
              <a:rect l="l" t="t" r="r" b="b"/>
              <a:pathLst>
                <a:path w="3922" h="1930" extrusionOk="0">
                  <a:moveTo>
                    <a:pt x="1902" y="1"/>
                  </a:moveTo>
                  <a:cubicBezTo>
                    <a:pt x="1902" y="1"/>
                    <a:pt x="1875" y="834"/>
                    <a:pt x="1622" y="933"/>
                  </a:cubicBezTo>
                  <a:cubicBezTo>
                    <a:pt x="1579" y="954"/>
                    <a:pt x="1537" y="963"/>
                    <a:pt x="1498" y="963"/>
                  </a:cubicBezTo>
                  <a:cubicBezTo>
                    <a:pt x="1471" y="963"/>
                    <a:pt x="1445" y="959"/>
                    <a:pt x="1422" y="951"/>
                  </a:cubicBezTo>
                  <a:cubicBezTo>
                    <a:pt x="1287" y="915"/>
                    <a:pt x="1178" y="779"/>
                    <a:pt x="1160" y="607"/>
                  </a:cubicBezTo>
                  <a:cubicBezTo>
                    <a:pt x="1142" y="653"/>
                    <a:pt x="1078" y="906"/>
                    <a:pt x="861" y="924"/>
                  </a:cubicBezTo>
                  <a:cubicBezTo>
                    <a:pt x="499" y="942"/>
                    <a:pt x="200" y="1069"/>
                    <a:pt x="1" y="1259"/>
                  </a:cubicBezTo>
                  <a:lnTo>
                    <a:pt x="1739" y="1929"/>
                  </a:lnTo>
                  <a:cubicBezTo>
                    <a:pt x="1739" y="1929"/>
                    <a:pt x="3922" y="1395"/>
                    <a:pt x="3722" y="1223"/>
                  </a:cubicBezTo>
                  <a:cubicBezTo>
                    <a:pt x="3460" y="979"/>
                    <a:pt x="3288" y="960"/>
                    <a:pt x="3089" y="906"/>
                  </a:cubicBezTo>
                  <a:cubicBezTo>
                    <a:pt x="2826" y="843"/>
                    <a:pt x="2708" y="580"/>
                    <a:pt x="2708" y="580"/>
                  </a:cubicBezTo>
                  <a:lnTo>
                    <a:pt x="2708" y="580"/>
                  </a:lnTo>
                  <a:cubicBezTo>
                    <a:pt x="2708" y="580"/>
                    <a:pt x="2717" y="897"/>
                    <a:pt x="2382" y="979"/>
                  </a:cubicBezTo>
                  <a:cubicBezTo>
                    <a:pt x="2366" y="983"/>
                    <a:pt x="2350" y="985"/>
                    <a:pt x="2335" y="985"/>
                  </a:cubicBezTo>
                  <a:cubicBezTo>
                    <a:pt x="2002" y="985"/>
                    <a:pt x="1902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7;p46"/>
            <p:cNvSpPr/>
            <p:nvPr/>
          </p:nvSpPr>
          <p:spPr>
            <a:xfrm>
              <a:off x="6928706" y="1002063"/>
              <a:ext cx="274880" cy="209163"/>
            </a:xfrm>
            <a:custGeom>
              <a:avLst/>
              <a:gdLst/>
              <a:ahLst/>
              <a:cxnLst/>
              <a:rect l="l" t="t" r="r" b="b"/>
              <a:pathLst>
                <a:path w="2217" h="1687" extrusionOk="0">
                  <a:moveTo>
                    <a:pt x="1179" y="1"/>
                  </a:moveTo>
                  <a:cubicBezTo>
                    <a:pt x="1092" y="1"/>
                    <a:pt x="1001" y="9"/>
                    <a:pt x="904" y="28"/>
                  </a:cubicBezTo>
                  <a:cubicBezTo>
                    <a:pt x="722" y="55"/>
                    <a:pt x="369" y="127"/>
                    <a:pt x="215" y="498"/>
                  </a:cubicBezTo>
                  <a:cubicBezTo>
                    <a:pt x="0" y="1016"/>
                    <a:pt x="346" y="1380"/>
                    <a:pt x="900" y="1380"/>
                  </a:cubicBezTo>
                  <a:cubicBezTo>
                    <a:pt x="976" y="1380"/>
                    <a:pt x="1056" y="1373"/>
                    <a:pt x="1139" y="1359"/>
                  </a:cubicBezTo>
                  <a:cubicBezTo>
                    <a:pt x="1164" y="1354"/>
                    <a:pt x="1186" y="1352"/>
                    <a:pt x="1207" y="1352"/>
                  </a:cubicBezTo>
                  <a:cubicBezTo>
                    <a:pt x="1472" y="1352"/>
                    <a:pt x="1449" y="1687"/>
                    <a:pt x="1755" y="1687"/>
                  </a:cubicBezTo>
                  <a:cubicBezTo>
                    <a:pt x="1770" y="1687"/>
                    <a:pt x="1784" y="1686"/>
                    <a:pt x="1800" y="1685"/>
                  </a:cubicBezTo>
                  <a:cubicBezTo>
                    <a:pt x="2216" y="1648"/>
                    <a:pt x="2198" y="1205"/>
                    <a:pt x="2189" y="933"/>
                  </a:cubicBezTo>
                  <a:cubicBezTo>
                    <a:pt x="2173" y="470"/>
                    <a:pt x="1820" y="1"/>
                    <a:pt x="117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8;p46"/>
            <p:cNvSpPr/>
            <p:nvPr/>
          </p:nvSpPr>
          <p:spPr>
            <a:xfrm>
              <a:off x="7198999" y="1002063"/>
              <a:ext cx="274012" cy="209163"/>
            </a:xfrm>
            <a:custGeom>
              <a:avLst/>
              <a:gdLst/>
              <a:ahLst/>
              <a:cxnLst/>
              <a:rect l="l" t="t" r="r" b="b"/>
              <a:pathLst>
                <a:path w="2210" h="1687" extrusionOk="0">
                  <a:moveTo>
                    <a:pt x="1029" y="1"/>
                  </a:moveTo>
                  <a:cubicBezTo>
                    <a:pt x="389" y="1"/>
                    <a:pt x="42" y="470"/>
                    <a:pt x="18" y="933"/>
                  </a:cubicBezTo>
                  <a:cubicBezTo>
                    <a:pt x="9" y="1205"/>
                    <a:pt x="0" y="1648"/>
                    <a:pt x="408" y="1685"/>
                  </a:cubicBezTo>
                  <a:cubicBezTo>
                    <a:pt x="423" y="1686"/>
                    <a:pt x="438" y="1687"/>
                    <a:pt x="452" y="1687"/>
                  </a:cubicBezTo>
                  <a:cubicBezTo>
                    <a:pt x="761" y="1687"/>
                    <a:pt x="737" y="1349"/>
                    <a:pt x="988" y="1349"/>
                  </a:cubicBezTo>
                  <a:cubicBezTo>
                    <a:pt x="1012" y="1349"/>
                    <a:pt x="1039" y="1352"/>
                    <a:pt x="1069" y="1359"/>
                  </a:cubicBezTo>
                  <a:cubicBezTo>
                    <a:pt x="1180" y="1384"/>
                    <a:pt x="1284" y="1396"/>
                    <a:pt x="1380" y="1396"/>
                  </a:cubicBezTo>
                  <a:cubicBezTo>
                    <a:pt x="1932" y="1396"/>
                    <a:pt x="2210" y="1000"/>
                    <a:pt x="2001" y="498"/>
                  </a:cubicBezTo>
                  <a:cubicBezTo>
                    <a:pt x="1838" y="127"/>
                    <a:pt x="1485" y="55"/>
                    <a:pt x="1304" y="28"/>
                  </a:cubicBezTo>
                  <a:cubicBezTo>
                    <a:pt x="1207" y="9"/>
                    <a:pt x="1115" y="1"/>
                    <a:pt x="102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9;p46"/>
            <p:cNvSpPr/>
            <p:nvPr/>
          </p:nvSpPr>
          <p:spPr>
            <a:xfrm>
              <a:off x="6749916" y="1824207"/>
              <a:ext cx="508721" cy="806646"/>
            </a:xfrm>
            <a:custGeom>
              <a:avLst/>
              <a:gdLst/>
              <a:ahLst/>
              <a:cxnLst/>
              <a:rect l="l" t="t" r="r" b="b"/>
              <a:pathLst>
                <a:path w="4103" h="6506" extrusionOk="0">
                  <a:moveTo>
                    <a:pt x="2115" y="0"/>
                  </a:moveTo>
                  <a:cubicBezTo>
                    <a:pt x="1105" y="0"/>
                    <a:pt x="845" y="1905"/>
                    <a:pt x="616" y="2804"/>
                  </a:cubicBezTo>
                  <a:cubicBezTo>
                    <a:pt x="0" y="3664"/>
                    <a:pt x="145" y="5104"/>
                    <a:pt x="670" y="6136"/>
                  </a:cubicBezTo>
                  <a:cubicBezTo>
                    <a:pt x="680" y="6154"/>
                    <a:pt x="1033" y="6489"/>
                    <a:pt x="1051" y="6498"/>
                  </a:cubicBezTo>
                  <a:cubicBezTo>
                    <a:pt x="1104" y="6503"/>
                    <a:pt x="1152" y="6506"/>
                    <a:pt x="1195" y="6506"/>
                  </a:cubicBezTo>
                  <a:cubicBezTo>
                    <a:pt x="1837" y="6506"/>
                    <a:pt x="1379" y="5962"/>
                    <a:pt x="1685" y="5665"/>
                  </a:cubicBezTo>
                  <a:cubicBezTo>
                    <a:pt x="1902" y="5457"/>
                    <a:pt x="2246" y="5194"/>
                    <a:pt x="2825" y="5031"/>
                  </a:cubicBezTo>
                  <a:lnTo>
                    <a:pt x="2834" y="5022"/>
                  </a:lnTo>
                  <a:cubicBezTo>
                    <a:pt x="3568" y="4371"/>
                    <a:pt x="4102" y="1156"/>
                    <a:pt x="2771" y="224"/>
                  </a:cubicBezTo>
                  <a:cubicBezTo>
                    <a:pt x="2522" y="68"/>
                    <a:pt x="2305" y="0"/>
                    <a:pt x="2115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00;p46"/>
            <p:cNvSpPr/>
            <p:nvPr/>
          </p:nvSpPr>
          <p:spPr>
            <a:xfrm>
              <a:off x="7149528" y="1824207"/>
              <a:ext cx="508721" cy="806646"/>
            </a:xfrm>
            <a:custGeom>
              <a:avLst/>
              <a:gdLst/>
              <a:ahLst/>
              <a:cxnLst/>
              <a:rect l="l" t="t" r="r" b="b"/>
              <a:pathLst>
                <a:path w="4103" h="6506" extrusionOk="0">
                  <a:moveTo>
                    <a:pt x="1988" y="0"/>
                  </a:moveTo>
                  <a:cubicBezTo>
                    <a:pt x="1798" y="0"/>
                    <a:pt x="1581" y="68"/>
                    <a:pt x="1332" y="224"/>
                  </a:cubicBezTo>
                  <a:cubicBezTo>
                    <a:pt x="1" y="1156"/>
                    <a:pt x="535" y="4371"/>
                    <a:pt x="1259" y="5022"/>
                  </a:cubicBezTo>
                  <a:lnTo>
                    <a:pt x="1278" y="5031"/>
                  </a:lnTo>
                  <a:cubicBezTo>
                    <a:pt x="1857" y="5194"/>
                    <a:pt x="2201" y="5457"/>
                    <a:pt x="2418" y="5665"/>
                  </a:cubicBezTo>
                  <a:cubicBezTo>
                    <a:pt x="2724" y="5962"/>
                    <a:pt x="2266" y="6506"/>
                    <a:pt x="2908" y="6506"/>
                  </a:cubicBezTo>
                  <a:cubicBezTo>
                    <a:pt x="2951" y="6506"/>
                    <a:pt x="2999" y="6503"/>
                    <a:pt x="3052" y="6498"/>
                  </a:cubicBezTo>
                  <a:cubicBezTo>
                    <a:pt x="3070" y="6489"/>
                    <a:pt x="3423" y="6154"/>
                    <a:pt x="3432" y="6136"/>
                  </a:cubicBezTo>
                  <a:cubicBezTo>
                    <a:pt x="3958" y="5104"/>
                    <a:pt x="4102" y="3664"/>
                    <a:pt x="3487" y="2804"/>
                  </a:cubicBezTo>
                  <a:cubicBezTo>
                    <a:pt x="3258" y="1905"/>
                    <a:pt x="2998" y="0"/>
                    <a:pt x="1988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01;p46"/>
            <p:cNvSpPr/>
            <p:nvPr/>
          </p:nvSpPr>
          <p:spPr>
            <a:xfrm>
              <a:off x="6696229" y="2427518"/>
              <a:ext cx="389197" cy="591284"/>
            </a:xfrm>
            <a:custGeom>
              <a:avLst/>
              <a:gdLst/>
              <a:ahLst/>
              <a:cxnLst/>
              <a:rect l="l" t="t" r="r" b="b"/>
              <a:pathLst>
                <a:path w="3139" h="4769" extrusionOk="0">
                  <a:moveTo>
                    <a:pt x="2165" y="0"/>
                  </a:moveTo>
                  <a:cubicBezTo>
                    <a:pt x="0" y="0"/>
                    <a:pt x="865" y="2710"/>
                    <a:pt x="1049" y="4475"/>
                  </a:cubicBezTo>
                  <a:lnTo>
                    <a:pt x="1049" y="4466"/>
                  </a:lnTo>
                  <a:cubicBezTo>
                    <a:pt x="1068" y="4651"/>
                    <a:pt x="1217" y="4768"/>
                    <a:pt x="1376" y="4768"/>
                  </a:cubicBezTo>
                  <a:cubicBezTo>
                    <a:pt x="1443" y="4768"/>
                    <a:pt x="1512" y="4747"/>
                    <a:pt x="1574" y="4702"/>
                  </a:cubicBezTo>
                  <a:cubicBezTo>
                    <a:pt x="2353" y="4131"/>
                    <a:pt x="3104" y="2855"/>
                    <a:pt x="3104" y="2855"/>
                  </a:cubicBezTo>
                  <a:cubicBezTo>
                    <a:pt x="3105" y="2855"/>
                    <a:pt x="3106" y="2856"/>
                    <a:pt x="3106" y="2856"/>
                  </a:cubicBezTo>
                  <a:cubicBezTo>
                    <a:pt x="3139" y="2856"/>
                    <a:pt x="2737" y="1215"/>
                    <a:pt x="3014" y="501"/>
                  </a:cubicBezTo>
                  <a:cubicBezTo>
                    <a:pt x="3095" y="310"/>
                    <a:pt x="2969" y="93"/>
                    <a:pt x="2760" y="57"/>
                  </a:cubicBezTo>
                  <a:cubicBezTo>
                    <a:pt x="2540" y="18"/>
                    <a:pt x="2342" y="0"/>
                    <a:pt x="216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02;p46"/>
            <p:cNvSpPr/>
            <p:nvPr/>
          </p:nvSpPr>
          <p:spPr>
            <a:xfrm>
              <a:off x="6972845" y="2395654"/>
              <a:ext cx="352001" cy="387453"/>
            </a:xfrm>
            <a:custGeom>
              <a:avLst/>
              <a:gdLst/>
              <a:ahLst/>
              <a:cxnLst/>
              <a:rect l="l" t="t" r="r" b="b"/>
              <a:pathLst>
                <a:path w="2839" h="3125" extrusionOk="0">
                  <a:moveTo>
                    <a:pt x="1616" y="0"/>
                  </a:moveTo>
                  <a:cubicBezTo>
                    <a:pt x="0" y="0"/>
                    <a:pt x="495" y="1666"/>
                    <a:pt x="783" y="3030"/>
                  </a:cubicBezTo>
                  <a:cubicBezTo>
                    <a:pt x="819" y="3094"/>
                    <a:pt x="855" y="3112"/>
                    <a:pt x="883" y="3121"/>
                  </a:cubicBezTo>
                  <a:cubicBezTo>
                    <a:pt x="892" y="3123"/>
                    <a:pt x="902" y="3124"/>
                    <a:pt x="912" y="3124"/>
                  </a:cubicBezTo>
                  <a:cubicBezTo>
                    <a:pt x="1178" y="3124"/>
                    <a:pt x="1717" y="2340"/>
                    <a:pt x="1996" y="1563"/>
                  </a:cubicBezTo>
                  <a:cubicBezTo>
                    <a:pt x="2123" y="1228"/>
                    <a:pt x="2168" y="966"/>
                    <a:pt x="2422" y="739"/>
                  </a:cubicBezTo>
                  <a:cubicBezTo>
                    <a:pt x="2639" y="540"/>
                    <a:pt x="2838" y="513"/>
                    <a:pt x="2838" y="404"/>
                  </a:cubicBezTo>
                  <a:cubicBezTo>
                    <a:pt x="2829" y="223"/>
                    <a:pt x="2431" y="78"/>
                    <a:pt x="1978" y="24"/>
                  </a:cubicBezTo>
                  <a:cubicBezTo>
                    <a:pt x="1847" y="8"/>
                    <a:pt x="1727" y="0"/>
                    <a:pt x="161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03;p46"/>
            <p:cNvSpPr/>
            <p:nvPr/>
          </p:nvSpPr>
          <p:spPr>
            <a:xfrm>
              <a:off x="7021244" y="2124623"/>
              <a:ext cx="575550" cy="867523"/>
            </a:xfrm>
            <a:custGeom>
              <a:avLst/>
              <a:gdLst/>
              <a:ahLst/>
              <a:cxnLst/>
              <a:rect l="l" t="t" r="r" b="b"/>
              <a:pathLst>
                <a:path w="4642" h="6997" extrusionOk="0">
                  <a:moveTo>
                    <a:pt x="1816" y="1"/>
                  </a:moveTo>
                  <a:cubicBezTo>
                    <a:pt x="1816" y="1"/>
                    <a:pt x="1762" y="1667"/>
                    <a:pt x="1843" y="2147"/>
                  </a:cubicBezTo>
                  <a:cubicBezTo>
                    <a:pt x="1934" y="2627"/>
                    <a:pt x="2296" y="4211"/>
                    <a:pt x="2387" y="4374"/>
                  </a:cubicBezTo>
                  <a:cubicBezTo>
                    <a:pt x="2387" y="4374"/>
                    <a:pt x="2387" y="4383"/>
                    <a:pt x="2387" y="4383"/>
                  </a:cubicBezTo>
                  <a:cubicBezTo>
                    <a:pt x="2459" y="4546"/>
                    <a:pt x="2378" y="4736"/>
                    <a:pt x="2206" y="4809"/>
                  </a:cubicBezTo>
                  <a:cubicBezTo>
                    <a:pt x="2079" y="4863"/>
                    <a:pt x="1907" y="4945"/>
                    <a:pt x="1843" y="5026"/>
                  </a:cubicBezTo>
                  <a:cubicBezTo>
                    <a:pt x="1771" y="5123"/>
                    <a:pt x="1658" y="5139"/>
                    <a:pt x="1591" y="5139"/>
                  </a:cubicBezTo>
                  <a:cubicBezTo>
                    <a:pt x="1558" y="5139"/>
                    <a:pt x="1536" y="5135"/>
                    <a:pt x="1536" y="5135"/>
                  </a:cubicBezTo>
                  <a:cubicBezTo>
                    <a:pt x="1536" y="5135"/>
                    <a:pt x="1501" y="4992"/>
                    <a:pt x="1216" y="4992"/>
                  </a:cubicBezTo>
                  <a:cubicBezTo>
                    <a:pt x="1141" y="4992"/>
                    <a:pt x="1050" y="5002"/>
                    <a:pt x="938" y="5026"/>
                  </a:cubicBezTo>
                  <a:cubicBezTo>
                    <a:pt x="404" y="5135"/>
                    <a:pt x="177" y="5560"/>
                    <a:pt x="96" y="5904"/>
                  </a:cubicBezTo>
                  <a:cubicBezTo>
                    <a:pt x="60" y="6040"/>
                    <a:pt x="14" y="6248"/>
                    <a:pt x="5" y="6448"/>
                  </a:cubicBezTo>
                  <a:cubicBezTo>
                    <a:pt x="1" y="6601"/>
                    <a:pt x="121" y="6684"/>
                    <a:pt x="242" y="6684"/>
                  </a:cubicBezTo>
                  <a:cubicBezTo>
                    <a:pt x="348" y="6684"/>
                    <a:pt x="455" y="6620"/>
                    <a:pt x="476" y="6484"/>
                  </a:cubicBezTo>
                  <a:cubicBezTo>
                    <a:pt x="512" y="6257"/>
                    <a:pt x="585" y="6013"/>
                    <a:pt x="721" y="6013"/>
                  </a:cubicBezTo>
                  <a:cubicBezTo>
                    <a:pt x="974" y="6013"/>
                    <a:pt x="1164" y="6520"/>
                    <a:pt x="1617" y="6837"/>
                  </a:cubicBezTo>
                  <a:cubicBezTo>
                    <a:pt x="1786" y="6952"/>
                    <a:pt x="1966" y="6996"/>
                    <a:pt x="2149" y="6996"/>
                  </a:cubicBezTo>
                  <a:cubicBezTo>
                    <a:pt x="2457" y="6996"/>
                    <a:pt x="2773" y="6871"/>
                    <a:pt x="3057" y="6746"/>
                  </a:cubicBezTo>
                  <a:cubicBezTo>
                    <a:pt x="3509" y="6547"/>
                    <a:pt x="3853" y="6194"/>
                    <a:pt x="3989" y="5895"/>
                  </a:cubicBezTo>
                  <a:cubicBezTo>
                    <a:pt x="4641" y="4501"/>
                    <a:pt x="3763" y="3822"/>
                    <a:pt x="3147" y="3441"/>
                  </a:cubicBezTo>
                  <a:cubicBezTo>
                    <a:pt x="2921" y="3306"/>
                    <a:pt x="2794" y="3197"/>
                    <a:pt x="2414" y="2636"/>
                  </a:cubicBezTo>
                  <a:cubicBezTo>
                    <a:pt x="2097" y="2165"/>
                    <a:pt x="2206" y="1413"/>
                    <a:pt x="2160" y="1042"/>
                  </a:cubicBezTo>
                  <a:cubicBezTo>
                    <a:pt x="2088" y="517"/>
                    <a:pt x="2160" y="109"/>
                    <a:pt x="2160" y="109"/>
                  </a:cubicBezTo>
                  <a:lnTo>
                    <a:pt x="1816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1204;p46"/>
            <p:cNvGrpSpPr/>
            <p:nvPr/>
          </p:nvGrpSpPr>
          <p:grpSpPr>
            <a:xfrm>
              <a:off x="5991280" y="594152"/>
              <a:ext cx="1547240" cy="5893131"/>
              <a:chOff x="1436250" y="1836975"/>
              <a:chExt cx="311975" cy="1188275"/>
            </a:xfrm>
          </p:grpSpPr>
          <p:sp>
            <p:nvSpPr>
              <p:cNvPr id="150" name="Google Shape;1205;p46"/>
              <p:cNvSpPr/>
              <p:nvPr/>
            </p:nvSpPr>
            <p:spPr>
              <a:xfrm>
                <a:off x="1623000" y="1850450"/>
                <a:ext cx="54575" cy="221825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8873" extrusionOk="0">
                    <a:moveTo>
                      <a:pt x="2105" y="76"/>
                    </a:moveTo>
                    <a:cubicBezTo>
                      <a:pt x="2131" y="80"/>
                      <a:pt x="2156" y="85"/>
                      <a:pt x="2182" y="89"/>
                    </a:cubicBezTo>
                    <a:lnTo>
                      <a:pt x="2182" y="80"/>
                    </a:lnTo>
                    <a:cubicBezTo>
                      <a:pt x="2156" y="79"/>
                      <a:pt x="2131" y="77"/>
                      <a:pt x="2105" y="76"/>
                    </a:cubicBezTo>
                    <a:close/>
                    <a:moveTo>
                      <a:pt x="1461" y="0"/>
                    </a:moveTo>
                    <a:cubicBezTo>
                      <a:pt x="1057" y="0"/>
                      <a:pt x="754" y="150"/>
                      <a:pt x="444" y="669"/>
                    </a:cubicBezTo>
                    <a:cubicBezTo>
                      <a:pt x="236" y="1040"/>
                      <a:pt x="118" y="1448"/>
                      <a:pt x="73" y="1873"/>
                    </a:cubicBezTo>
                    <a:cubicBezTo>
                      <a:pt x="73" y="1882"/>
                      <a:pt x="64" y="2570"/>
                      <a:pt x="64" y="2607"/>
                    </a:cubicBezTo>
                    <a:cubicBezTo>
                      <a:pt x="82" y="3485"/>
                      <a:pt x="0" y="4399"/>
                      <a:pt x="326" y="5241"/>
                    </a:cubicBezTo>
                    <a:cubicBezTo>
                      <a:pt x="516" y="5640"/>
                      <a:pt x="815" y="5975"/>
                      <a:pt x="1023" y="6346"/>
                    </a:cubicBezTo>
                    <a:cubicBezTo>
                      <a:pt x="1250" y="6717"/>
                      <a:pt x="1195" y="7134"/>
                      <a:pt x="1168" y="7550"/>
                    </a:cubicBezTo>
                    <a:cubicBezTo>
                      <a:pt x="1132" y="7985"/>
                      <a:pt x="1078" y="8410"/>
                      <a:pt x="1032" y="8845"/>
                    </a:cubicBezTo>
                    <a:lnTo>
                      <a:pt x="1232" y="8872"/>
                    </a:lnTo>
                    <a:cubicBezTo>
                      <a:pt x="1331" y="8202"/>
                      <a:pt x="1458" y="7478"/>
                      <a:pt x="1431" y="6826"/>
                    </a:cubicBezTo>
                    <a:cubicBezTo>
                      <a:pt x="1404" y="6391"/>
                      <a:pt x="1114" y="6011"/>
                      <a:pt x="879" y="5676"/>
                    </a:cubicBezTo>
                    <a:cubicBezTo>
                      <a:pt x="634" y="5332"/>
                      <a:pt x="444" y="4970"/>
                      <a:pt x="390" y="4544"/>
                    </a:cubicBezTo>
                    <a:cubicBezTo>
                      <a:pt x="290" y="3901"/>
                      <a:pt x="290" y="3258"/>
                      <a:pt x="290" y="2607"/>
                    </a:cubicBezTo>
                    <a:cubicBezTo>
                      <a:pt x="290" y="2570"/>
                      <a:pt x="281" y="1900"/>
                      <a:pt x="281" y="1882"/>
                    </a:cubicBezTo>
                    <a:cubicBezTo>
                      <a:pt x="326" y="1493"/>
                      <a:pt x="417" y="1094"/>
                      <a:pt x="589" y="750"/>
                    </a:cubicBezTo>
                    <a:cubicBezTo>
                      <a:pt x="892" y="164"/>
                      <a:pt x="1176" y="52"/>
                      <a:pt x="1615" y="52"/>
                    </a:cubicBezTo>
                    <a:cubicBezTo>
                      <a:pt x="1759" y="52"/>
                      <a:pt x="1921" y="64"/>
                      <a:pt x="2105" y="76"/>
                    </a:cubicBezTo>
                    <a:lnTo>
                      <a:pt x="2105" y="76"/>
                    </a:lnTo>
                    <a:cubicBezTo>
                      <a:pt x="1861" y="33"/>
                      <a:pt x="1650" y="0"/>
                      <a:pt x="1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206;p46"/>
              <p:cNvSpPr/>
              <p:nvPr/>
            </p:nvSpPr>
            <p:spPr>
              <a:xfrm>
                <a:off x="1454125" y="2064675"/>
                <a:ext cx="223900" cy="510575"/>
              </a:xfrm>
              <a:custGeom>
                <a:avLst/>
                <a:gdLst/>
                <a:ahLst/>
                <a:cxnLst/>
                <a:rect l="l" t="t" r="r" b="b"/>
                <a:pathLst>
                  <a:path w="8956" h="20423" extrusionOk="0">
                    <a:moveTo>
                      <a:pt x="7459" y="0"/>
                    </a:moveTo>
                    <a:cubicBezTo>
                      <a:pt x="6656" y="0"/>
                      <a:pt x="5910" y="400"/>
                      <a:pt x="5288" y="892"/>
                    </a:cubicBezTo>
                    <a:cubicBezTo>
                      <a:pt x="4564" y="1462"/>
                      <a:pt x="4021" y="2259"/>
                      <a:pt x="3767" y="3155"/>
                    </a:cubicBezTo>
                    <a:cubicBezTo>
                      <a:pt x="3613" y="3690"/>
                      <a:pt x="3586" y="4278"/>
                      <a:pt x="3622" y="4821"/>
                    </a:cubicBezTo>
                    <a:cubicBezTo>
                      <a:pt x="3650" y="5899"/>
                      <a:pt x="3622" y="6976"/>
                      <a:pt x="3568" y="8063"/>
                    </a:cubicBezTo>
                    <a:cubicBezTo>
                      <a:pt x="3559" y="8307"/>
                      <a:pt x="3505" y="8561"/>
                      <a:pt x="3396" y="8787"/>
                    </a:cubicBezTo>
                    <a:cubicBezTo>
                      <a:pt x="3052" y="9530"/>
                      <a:pt x="2735" y="10272"/>
                      <a:pt x="2445" y="11042"/>
                    </a:cubicBezTo>
                    <a:cubicBezTo>
                      <a:pt x="2165" y="11802"/>
                      <a:pt x="1893" y="12590"/>
                      <a:pt x="1766" y="13405"/>
                    </a:cubicBezTo>
                    <a:cubicBezTo>
                      <a:pt x="1476" y="14999"/>
                      <a:pt x="1458" y="16646"/>
                      <a:pt x="978" y="18195"/>
                    </a:cubicBezTo>
                    <a:cubicBezTo>
                      <a:pt x="698" y="18955"/>
                      <a:pt x="354" y="19698"/>
                      <a:pt x="1" y="20422"/>
                    </a:cubicBezTo>
                    <a:cubicBezTo>
                      <a:pt x="526" y="19480"/>
                      <a:pt x="1078" y="18512"/>
                      <a:pt x="1323" y="17452"/>
                    </a:cubicBezTo>
                    <a:cubicBezTo>
                      <a:pt x="1685" y="15868"/>
                      <a:pt x="1748" y="14220"/>
                      <a:pt x="2165" y="12662"/>
                    </a:cubicBezTo>
                    <a:cubicBezTo>
                      <a:pt x="2310" y="12146"/>
                      <a:pt x="2491" y="11639"/>
                      <a:pt x="2690" y="11132"/>
                    </a:cubicBezTo>
                    <a:cubicBezTo>
                      <a:pt x="2989" y="10390"/>
                      <a:pt x="3324" y="9647"/>
                      <a:pt x="3677" y="8923"/>
                    </a:cubicBezTo>
                    <a:cubicBezTo>
                      <a:pt x="3803" y="8660"/>
                      <a:pt x="3876" y="8371"/>
                      <a:pt x="3894" y="8081"/>
                    </a:cubicBezTo>
                    <a:cubicBezTo>
                      <a:pt x="3966" y="6994"/>
                      <a:pt x="4012" y="5908"/>
                      <a:pt x="3994" y="4812"/>
                    </a:cubicBezTo>
                    <a:cubicBezTo>
                      <a:pt x="3921" y="3762"/>
                      <a:pt x="4193" y="2721"/>
                      <a:pt x="4863" y="1906"/>
                    </a:cubicBezTo>
                    <a:cubicBezTo>
                      <a:pt x="5098" y="1607"/>
                      <a:pt x="5388" y="1335"/>
                      <a:pt x="5705" y="1118"/>
                    </a:cubicBezTo>
                    <a:cubicBezTo>
                      <a:pt x="6208" y="750"/>
                      <a:pt x="6810" y="464"/>
                      <a:pt x="7424" y="464"/>
                    </a:cubicBezTo>
                    <a:cubicBezTo>
                      <a:pt x="7551" y="464"/>
                      <a:pt x="7678" y="476"/>
                      <a:pt x="7806" y="502"/>
                    </a:cubicBezTo>
                    <a:cubicBezTo>
                      <a:pt x="8385" y="511"/>
                      <a:pt x="8258" y="2368"/>
                      <a:pt x="8240" y="2811"/>
                    </a:cubicBezTo>
                    <a:lnTo>
                      <a:pt x="8630" y="2866"/>
                    </a:lnTo>
                    <a:cubicBezTo>
                      <a:pt x="8738" y="2105"/>
                      <a:pt x="8955" y="176"/>
                      <a:pt x="7896" y="41"/>
                    </a:cubicBezTo>
                    <a:cubicBezTo>
                      <a:pt x="7749" y="13"/>
                      <a:pt x="7603" y="0"/>
                      <a:pt x="74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207;p46"/>
              <p:cNvSpPr/>
              <p:nvPr/>
            </p:nvSpPr>
            <p:spPr>
              <a:xfrm>
                <a:off x="1630225" y="1891825"/>
                <a:ext cx="2110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451" extrusionOk="0">
                    <a:moveTo>
                      <a:pt x="843" y="1"/>
                    </a:moveTo>
                    <a:cubicBezTo>
                      <a:pt x="662" y="254"/>
                      <a:pt x="635" y="571"/>
                      <a:pt x="626" y="870"/>
                    </a:cubicBezTo>
                    <a:cubicBezTo>
                      <a:pt x="617" y="1241"/>
                      <a:pt x="689" y="1612"/>
                      <a:pt x="680" y="1975"/>
                    </a:cubicBezTo>
                    <a:cubicBezTo>
                      <a:pt x="562" y="2473"/>
                      <a:pt x="255" y="2916"/>
                      <a:pt x="1" y="3351"/>
                    </a:cubicBezTo>
                    <a:lnTo>
                      <a:pt x="182" y="3451"/>
                    </a:lnTo>
                    <a:cubicBezTo>
                      <a:pt x="327" y="3188"/>
                      <a:pt x="463" y="2925"/>
                      <a:pt x="580" y="2645"/>
                    </a:cubicBezTo>
                    <a:cubicBezTo>
                      <a:pt x="671" y="2436"/>
                      <a:pt x="771" y="2219"/>
                      <a:pt x="798" y="1984"/>
                    </a:cubicBezTo>
                    <a:cubicBezTo>
                      <a:pt x="771" y="1459"/>
                      <a:pt x="617" y="952"/>
                      <a:pt x="698" y="426"/>
                    </a:cubicBezTo>
                    <a:cubicBezTo>
                      <a:pt x="716" y="272"/>
                      <a:pt x="762" y="128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208;p46"/>
              <p:cNvSpPr/>
              <p:nvPr/>
            </p:nvSpPr>
            <p:spPr>
              <a:xfrm>
                <a:off x="1655375" y="1879375"/>
                <a:ext cx="23325" cy="20442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177" extrusionOk="0">
                    <a:moveTo>
                      <a:pt x="860" y="1"/>
                    </a:moveTo>
                    <a:lnTo>
                      <a:pt x="860" y="1"/>
                    </a:lnTo>
                    <a:cubicBezTo>
                      <a:pt x="616" y="318"/>
                      <a:pt x="344" y="635"/>
                      <a:pt x="208" y="1024"/>
                    </a:cubicBezTo>
                    <a:cubicBezTo>
                      <a:pt x="190" y="1169"/>
                      <a:pt x="226" y="1314"/>
                      <a:pt x="272" y="1440"/>
                    </a:cubicBezTo>
                    <a:cubicBezTo>
                      <a:pt x="398" y="1766"/>
                      <a:pt x="380" y="2101"/>
                      <a:pt x="263" y="2427"/>
                    </a:cubicBezTo>
                    <a:cubicBezTo>
                      <a:pt x="0" y="3288"/>
                      <a:pt x="27" y="4238"/>
                      <a:pt x="335" y="5080"/>
                    </a:cubicBezTo>
                    <a:cubicBezTo>
                      <a:pt x="398" y="5225"/>
                      <a:pt x="480" y="5433"/>
                      <a:pt x="516" y="5578"/>
                    </a:cubicBezTo>
                    <a:cubicBezTo>
                      <a:pt x="752" y="6411"/>
                      <a:pt x="770" y="7299"/>
                      <a:pt x="761" y="8168"/>
                    </a:cubicBezTo>
                    <a:lnTo>
                      <a:pt x="915" y="8177"/>
                    </a:lnTo>
                    <a:cubicBezTo>
                      <a:pt x="933" y="7824"/>
                      <a:pt x="933" y="7471"/>
                      <a:pt x="924" y="7109"/>
                    </a:cubicBezTo>
                    <a:cubicBezTo>
                      <a:pt x="896" y="6402"/>
                      <a:pt x="806" y="5678"/>
                      <a:pt x="516" y="5017"/>
                    </a:cubicBezTo>
                    <a:cubicBezTo>
                      <a:pt x="281" y="4374"/>
                      <a:pt x="199" y="3668"/>
                      <a:pt x="308" y="2980"/>
                    </a:cubicBezTo>
                    <a:cubicBezTo>
                      <a:pt x="344" y="2627"/>
                      <a:pt x="516" y="2301"/>
                      <a:pt x="516" y="1938"/>
                    </a:cubicBezTo>
                    <a:cubicBezTo>
                      <a:pt x="516" y="1748"/>
                      <a:pt x="471" y="1558"/>
                      <a:pt x="398" y="1395"/>
                    </a:cubicBezTo>
                    <a:cubicBezTo>
                      <a:pt x="344" y="1241"/>
                      <a:pt x="290" y="1078"/>
                      <a:pt x="362" y="924"/>
                    </a:cubicBezTo>
                    <a:cubicBezTo>
                      <a:pt x="498" y="607"/>
                      <a:pt x="688" y="300"/>
                      <a:pt x="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209;p46"/>
              <p:cNvSpPr/>
              <p:nvPr/>
            </p:nvSpPr>
            <p:spPr>
              <a:xfrm>
                <a:off x="1625250" y="1836975"/>
                <a:ext cx="548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204" extrusionOk="0">
                    <a:moveTo>
                      <a:pt x="1570" y="0"/>
                    </a:moveTo>
                    <a:cubicBezTo>
                      <a:pt x="1221" y="0"/>
                      <a:pt x="884" y="275"/>
                      <a:pt x="671" y="538"/>
                    </a:cubicBezTo>
                    <a:cubicBezTo>
                      <a:pt x="281" y="1009"/>
                      <a:pt x="82" y="1597"/>
                      <a:pt x="1" y="2195"/>
                    </a:cubicBezTo>
                    <a:lnTo>
                      <a:pt x="82" y="2204"/>
                    </a:lnTo>
                    <a:cubicBezTo>
                      <a:pt x="118" y="1914"/>
                      <a:pt x="200" y="1624"/>
                      <a:pt x="309" y="1353"/>
                    </a:cubicBezTo>
                    <a:cubicBezTo>
                      <a:pt x="517" y="840"/>
                      <a:pt x="981" y="71"/>
                      <a:pt x="1593" y="71"/>
                    </a:cubicBezTo>
                    <a:cubicBezTo>
                      <a:pt x="1673" y="71"/>
                      <a:pt x="1755" y="84"/>
                      <a:pt x="1839" y="112"/>
                    </a:cubicBezTo>
                    <a:cubicBezTo>
                      <a:pt x="1975" y="167"/>
                      <a:pt x="2092" y="257"/>
                      <a:pt x="2192" y="375"/>
                    </a:cubicBezTo>
                    <a:cubicBezTo>
                      <a:pt x="2110" y="248"/>
                      <a:pt x="2002" y="139"/>
                      <a:pt x="1857" y="67"/>
                    </a:cubicBezTo>
                    <a:cubicBezTo>
                      <a:pt x="1762" y="20"/>
                      <a:pt x="1666" y="0"/>
                      <a:pt x="15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210;p46"/>
              <p:cNvSpPr/>
              <p:nvPr/>
            </p:nvSpPr>
            <p:spPr>
              <a:xfrm>
                <a:off x="1627750" y="1861475"/>
                <a:ext cx="49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224" extrusionOk="0">
                    <a:moveTo>
                      <a:pt x="1639" y="1"/>
                    </a:moveTo>
                    <a:cubicBezTo>
                      <a:pt x="1333" y="1"/>
                      <a:pt x="1026" y="79"/>
                      <a:pt x="752" y="210"/>
                    </a:cubicBezTo>
                    <a:cubicBezTo>
                      <a:pt x="372" y="409"/>
                      <a:pt x="118" y="798"/>
                      <a:pt x="0" y="1206"/>
                    </a:cubicBezTo>
                    <a:lnTo>
                      <a:pt x="82" y="1224"/>
                    </a:lnTo>
                    <a:cubicBezTo>
                      <a:pt x="263" y="617"/>
                      <a:pt x="743" y="192"/>
                      <a:pt x="1377" y="92"/>
                    </a:cubicBezTo>
                    <a:cubicBezTo>
                      <a:pt x="1576" y="56"/>
                      <a:pt x="1784" y="38"/>
                      <a:pt x="1992" y="38"/>
                    </a:cubicBezTo>
                    <a:cubicBezTo>
                      <a:pt x="1876" y="12"/>
                      <a:pt x="1757" y="1"/>
                      <a:pt x="16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211;p46"/>
              <p:cNvSpPr/>
              <p:nvPr/>
            </p:nvSpPr>
            <p:spPr>
              <a:xfrm>
                <a:off x="1647675" y="1878250"/>
                <a:ext cx="228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2247" extrusionOk="0">
                    <a:moveTo>
                      <a:pt x="915" y="1"/>
                    </a:moveTo>
                    <a:lnTo>
                      <a:pt x="915" y="1"/>
                    </a:lnTo>
                    <a:cubicBezTo>
                      <a:pt x="118" y="417"/>
                      <a:pt x="64" y="1440"/>
                      <a:pt x="0" y="2246"/>
                    </a:cubicBezTo>
                    <a:lnTo>
                      <a:pt x="82" y="2246"/>
                    </a:lnTo>
                    <a:cubicBezTo>
                      <a:pt x="127" y="1449"/>
                      <a:pt x="154" y="453"/>
                      <a:pt x="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212;p46"/>
              <p:cNvSpPr/>
              <p:nvPr/>
            </p:nvSpPr>
            <p:spPr>
              <a:xfrm>
                <a:off x="1627975" y="1870100"/>
                <a:ext cx="49600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469" extrusionOk="0">
                    <a:moveTo>
                      <a:pt x="1983" y="1"/>
                    </a:moveTo>
                    <a:lnTo>
                      <a:pt x="1983" y="1"/>
                    </a:lnTo>
                    <a:cubicBezTo>
                      <a:pt x="1259" y="91"/>
                      <a:pt x="399" y="444"/>
                      <a:pt x="209" y="1232"/>
                    </a:cubicBezTo>
                    <a:cubicBezTo>
                      <a:pt x="19" y="1965"/>
                      <a:pt x="0" y="2717"/>
                      <a:pt x="0" y="3468"/>
                    </a:cubicBezTo>
                    <a:lnTo>
                      <a:pt x="109" y="3468"/>
                    </a:lnTo>
                    <a:cubicBezTo>
                      <a:pt x="127" y="2735"/>
                      <a:pt x="145" y="1974"/>
                      <a:pt x="317" y="1259"/>
                    </a:cubicBezTo>
                    <a:cubicBezTo>
                      <a:pt x="498" y="499"/>
                      <a:pt x="1304" y="209"/>
                      <a:pt x="1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213;p46"/>
              <p:cNvSpPr/>
              <p:nvPr/>
            </p:nvSpPr>
            <p:spPr>
              <a:xfrm>
                <a:off x="1642000" y="1908800"/>
                <a:ext cx="1927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948" extrusionOk="0">
                    <a:moveTo>
                      <a:pt x="598" y="1"/>
                    </a:moveTo>
                    <a:cubicBezTo>
                      <a:pt x="635" y="291"/>
                      <a:pt x="734" y="617"/>
                      <a:pt x="617" y="897"/>
                    </a:cubicBezTo>
                    <a:cubicBezTo>
                      <a:pt x="354" y="1187"/>
                      <a:pt x="182" y="1558"/>
                      <a:pt x="1" y="1902"/>
                    </a:cubicBezTo>
                    <a:lnTo>
                      <a:pt x="91" y="1948"/>
                    </a:lnTo>
                    <a:cubicBezTo>
                      <a:pt x="164" y="1785"/>
                      <a:pt x="236" y="1631"/>
                      <a:pt x="318" y="1468"/>
                    </a:cubicBezTo>
                    <a:cubicBezTo>
                      <a:pt x="417" y="1278"/>
                      <a:pt x="508" y="1078"/>
                      <a:pt x="653" y="915"/>
                    </a:cubicBezTo>
                    <a:cubicBezTo>
                      <a:pt x="770" y="626"/>
                      <a:pt x="653" y="291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214;p46"/>
              <p:cNvSpPr/>
              <p:nvPr/>
            </p:nvSpPr>
            <p:spPr>
              <a:xfrm>
                <a:off x="1630225" y="1898850"/>
                <a:ext cx="11350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8" extrusionOk="0">
                    <a:moveTo>
                      <a:pt x="445" y="0"/>
                    </a:moveTo>
                    <a:cubicBezTo>
                      <a:pt x="372" y="399"/>
                      <a:pt x="336" y="815"/>
                      <a:pt x="345" y="1232"/>
                    </a:cubicBezTo>
                    <a:cubicBezTo>
                      <a:pt x="354" y="1639"/>
                      <a:pt x="236" y="2038"/>
                      <a:pt x="1" y="2364"/>
                    </a:cubicBezTo>
                    <a:lnTo>
                      <a:pt x="82" y="2427"/>
                    </a:lnTo>
                    <a:cubicBezTo>
                      <a:pt x="200" y="2246"/>
                      <a:pt x="282" y="2056"/>
                      <a:pt x="336" y="1848"/>
                    </a:cubicBezTo>
                    <a:cubicBezTo>
                      <a:pt x="454" y="1440"/>
                      <a:pt x="363" y="1024"/>
                      <a:pt x="390" y="616"/>
                    </a:cubicBezTo>
                    <a:cubicBezTo>
                      <a:pt x="399" y="408"/>
                      <a:pt x="417" y="20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215;p46"/>
              <p:cNvSpPr/>
              <p:nvPr/>
            </p:nvSpPr>
            <p:spPr>
              <a:xfrm>
                <a:off x="1643150" y="1842825"/>
                <a:ext cx="373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58" extrusionOk="0">
                    <a:moveTo>
                      <a:pt x="871" y="1"/>
                    </a:moveTo>
                    <a:cubicBezTo>
                      <a:pt x="517" y="1"/>
                      <a:pt x="153" y="194"/>
                      <a:pt x="0" y="521"/>
                    </a:cubicBezTo>
                    <a:lnTo>
                      <a:pt x="100" y="557"/>
                    </a:lnTo>
                    <a:cubicBezTo>
                      <a:pt x="222" y="235"/>
                      <a:pt x="592" y="30"/>
                      <a:pt x="945" y="30"/>
                    </a:cubicBezTo>
                    <a:cubicBezTo>
                      <a:pt x="1008" y="30"/>
                      <a:pt x="1071" y="36"/>
                      <a:pt x="1132" y="50"/>
                    </a:cubicBezTo>
                    <a:cubicBezTo>
                      <a:pt x="1268" y="96"/>
                      <a:pt x="1394" y="168"/>
                      <a:pt x="1494" y="268"/>
                    </a:cubicBezTo>
                    <a:cubicBezTo>
                      <a:pt x="1332" y="84"/>
                      <a:pt x="1104" y="1"/>
                      <a:pt x="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216;p46"/>
              <p:cNvSpPr/>
              <p:nvPr/>
            </p:nvSpPr>
            <p:spPr>
              <a:xfrm>
                <a:off x="1638150" y="1856325"/>
                <a:ext cx="401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706" extrusionOk="0">
                    <a:moveTo>
                      <a:pt x="1133" y="0"/>
                    </a:moveTo>
                    <a:cubicBezTo>
                      <a:pt x="690" y="0"/>
                      <a:pt x="254" y="264"/>
                      <a:pt x="1" y="651"/>
                    </a:cubicBezTo>
                    <a:lnTo>
                      <a:pt x="91" y="705"/>
                    </a:lnTo>
                    <a:cubicBezTo>
                      <a:pt x="319" y="320"/>
                      <a:pt x="745" y="50"/>
                      <a:pt x="1183" y="50"/>
                    </a:cubicBezTo>
                    <a:cubicBezTo>
                      <a:pt x="1321" y="50"/>
                      <a:pt x="1460" y="76"/>
                      <a:pt x="1594" y="135"/>
                    </a:cubicBezTo>
                    <a:lnTo>
                      <a:pt x="1604" y="108"/>
                    </a:lnTo>
                    <a:cubicBezTo>
                      <a:pt x="1451" y="34"/>
                      <a:pt x="1291" y="0"/>
                      <a:pt x="11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217;p46"/>
              <p:cNvSpPr/>
              <p:nvPr/>
            </p:nvSpPr>
            <p:spPr>
              <a:xfrm>
                <a:off x="1639300" y="1867275"/>
                <a:ext cx="351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57" extrusionOk="0">
                    <a:moveTo>
                      <a:pt x="1151" y="1"/>
                    </a:moveTo>
                    <a:cubicBezTo>
                      <a:pt x="942" y="1"/>
                      <a:pt x="729" y="34"/>
                      <a:pt x="562" y="150"/>
                    </a:cubicBezTo>
                    <a:cubicBezTo>
                      <a:pt x="326" y="322"/>
                      <a:pt x="136" y="548"/>
                      <a:pt x="9" y="820"/>
                    </a:cubicBezTo>
                    <a:lnTo>
                      <a:pt x="0" y="820"/>
                    </a:lnTo>
                    <a:lnTo>
                      <a:pt x="100" y="856"/>
                    </a:lnTo>
                    <a:cubicBezTo>
                      <a:pt x="272" y="494"/>
                      <a:pt x="552" y="105"/>
                      <a:pt x="978" y="41"/>
                    </a:cubicBezTo>
                    <a:cubicBezTo>
                      <a:pt x="1080" y="21"/>
                      <a:pt x="1187" y="11"/>
                      <a:pt x="1295" y="11"/>
                    </a:cubicBezTo>
                    <a:cubicBezTo>
                      <a:pt x="1331" y="11"/>
                      <a:pt x="1367" y="12"/>
                      <a:pt x="1404" y="14"/>
                    </a:cubicBezTo>
                    <a:cubicBezTo>
                      <a:pt x="1322" y="6"/>
                      <a:pt x="1237" y="1"/>
                      <a:pt x="1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218;p46"/>
              <p:cNvSpPr/>
              <p:nvPr/>
            </p:nvSpPr>
            <p:spPr>
              <a:xfrm>
                <a:off x="1487400" y="2265100"/>
                <a:ext cx="66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12007" extrusionOk="0">
                    <a:moveTo>
                      <a:pt x="2491" y="1"/>
                    </a:moveTo>
                    <a:lnTo>
                      <a:pt x="2337" y="10"/>
                    </a:lnTo>
                    <a:cubicBezTo>
                      <a:pt x="2391" y="1540"/>
                      <a:pt x="2491" y="3124"/>
                      <a:pt x="2002" y="4600"/>
                    </a:cubicBezTo>
                    <a:cubicBezTo>
                      <a:pt x="1848" y="5089"/>
                      <a:pt x="1649" y="5560"/>
                      <a:pt x="1422" y="6031"/>
                    </a:cubicBezTo>
                    <a:cubicBezTo>
                      <a:pt x="997" y="6963"/>
                      <a:pt x="462" y="7923"/>
                      <a:pt x="490" y="8983"/>
                    </a:cubicBezTo>
                    <a:cubicBezTo>
                      <a:pt x="490" y="9499"/>
                      <a:pt x="517" y="10015"/>
                      <a:pt x="417" y="10522"/>
                    </a:cubicBezTo>
                    <a:cubicBezTo>
                      <a:pt x="336" y="11029"/>
                      <a:pt x="164" y="11518"/>
                      <a:pt x="1" y="12007"/>
                    </a:cubicBezTo>
                    <a:cubicBezTo>
                      <a:pt x="236" y="11545"/>
                      <a:pt x="426" y="11056"/>
                      <a:pt x="526" y="10540"/>
                    </a:cubicBezTo>
                    <a:cubicBezTo>
                      <a:pt x="643" y="10033"/>
                      <a:pt x="607" y="9508"/>
                      <a:pt x="616" y="8992"/>
                    </a:cubicBezTo>
                    <a:cubicBezTo>
                      <a:pt x="616" y="8476"/>
                      <a:pt x="734" y="7978"/>
                      <a:pt x="924" y="7498"/>
                    </a:cubicBezTo>
                    <a:cubicBezTo>
                      <a:pt x="1314" y="6547"/>
                      <a:pt x="1848" y="5641"/>
                      <a:pt x="2156" y="4645"/>
                    </a:cubicBezTo>
                    <a:cubicBezTo>
                      <a:pt x="2663" y="3161"/>
                      <a:pt x="2554" y="1540"/>
                      <a:pt x="2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219;p46"/>
              <p:cNvSpPr/>
              <p:nvPr/>
            </p:nvSpPr>
            <p:spPr>
              <a:xfrm>
                <a:off x="1619150" y="2115025"/>
                <a:ext cx="400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852" extrusionOk="0">
                    <a:moveTo>
                      <a:pt x="820" y="1"/>
                    </a:moveTo>
                    <a:cubicBezTo>
                      <a:pt x="442" y="1"/>
                      <a:pt x="28" y="240"/>
                      <a:pt x="0" y="625"/>
                    </a:cubicBezTo>
                    <a:lnTo>
                      <a:pt x="0" y="625"/>
                    </a:lnTo>
                    <a:cubicBezTo>
                      <a:pt x="27" y="444"/>
                      <a:pt x="154" y="281"/>
                      <a:pt x="308" y="200"/>
                    </a:cubicBezTo>
                    <a:cubicBezTo>
                      <a:pt x="477" y="123"/>
                      <a:pt x="626" y="86"/>
                      <a:pt x="757" y="86"/>
                    </a:cubicBezTo>
                    <a:cubicBezTo>
                      <a:pt x="1119" y="86"/>
                      <a:pt x="1335" y="366"/>
                      <a:pt x="1395" y="852"/>
                    </a:cubicBezTo>
                    <a:lnTo>
                      <a:pt x="1395" y="843"/>
                    </a:lnTo>
                    <a:lnTo>
                      <a:pt x="1603" y="815"/>
                    </a:lnTo>
                    <a:cubicBezTo>
                      <a:pt x="1531" y="526"/>
                      <a:pt x="1404" y="227"/>
                      <a:pt x="1132" y="64"/>
                    </a:cubicBezTo>
                    <a:cubicBezTo>
                      <a:pt x="1038" y="21"/>
                      <a:pt x="931" y="1"/>
                      <a:pt x="8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220;p46"/>
              <p:cNvSpPr/>
              <p:nvPr/>
            </p:nvSpPr>
            <p:spPr>
              <a:xfrm>
                <a:off x="1606025" y="2146200"/>
                <a:ext cx="464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922" extrusionOk="0">
                    <a:moveTo>
                      <a:pt x="1613" y="1"/>
                    </a:moveTo>
                    <a:cubicBezTo>
                      <a:pt x="1374" y="1"/>
                      <a:pt x="1138" y="40"/>
                      <a:pt x="942" y="175"/>
                    </a:cubicBezTo>
                    <a:cubicBezTo>
                      <a:pt x="815" y="320"/>
                      <a:pt x="842" y="483"/>
                      <a:pt x="851" y="646"/>
                    </a:cubicBezTo>
                    <a:cubicBezTo>
                      <a:pt x="878" y="936"/>
                      <a:pt x="978" y="1216"/>
                      <a:pt x="987" y="1506"/>
                    </a:cubicBezTo>
                    <a:cubicBezTo>
                      <a:pt x="1017" y="1753"/>
                      <a:pt x="750" y="1907"/>
                      <a:pt x="513" y="1907"/>
                    </a:cubicBezTo>
                    <a:cubicBezTo>
                      <a:pt x="464" y="1907"/>
                      <a:pt x="415" y="1900"/>
                      <a:pt x="371" y="1886"/>
                    </a:cubicBezTo>
                    <a:cubicBezTo>
                      <a:pt x="236" y="1850"/>
                      <a:pt x="109" y="1769"/>
                      <a:pt x="0" y="1678"/>
                    </a:cubicBezTo>
                    <a:lnTo>
                      <a:pt x="0" y="1678"/>
                    </a:lnTo>
                    <a:cubicBezTo>
                      <a:pt x="100" y="1778"/>
                      <a:pt x="227" y="1850"/>
                      <a:pt x="371" y="1895"/>
                    </a:cubicBezTo>
                    <a:cubicBezTo>
                      <a:pt x="423" y="1913"/>
                      <a:pt x="477" y="1922"/>
                      <a:pt x="531" y="1922"/>
                    </a:cubicBezTo>
                    <a:cubicBezTo>
                      <a:pt x="695" y="1922"/>
                      <a:pt x="860" y="1844"/>
                      <a:pt x="969" y="1714"/>
                    </a:cubicBezTo>
                    <a:cubicBezTo>
                      <a:pt x="1023" y="1660"/>
                      <a:pt x="1032" y="1578"/>
                      <a:pt x="1032" y="1506"/>
                    </a:cubicBezTo>
                    <a:cubicBezTo>
                      <a:pt x="1041" y="1207"/>
                      <a:pt x="969" y="927"/>
                      <a:pt x="960" y="637"/>
                    </a:cubicBezTo>
                    <a:cubicBezTo>
                      <a:pt x="960" y="519"/>
                      <a:pt x="951" y="356"/>
                      <a:pt x="1032" y="275"/>
                    </a:cubicBezTo>
                    <a:cubicBezTo>
                      <a:pt x="1174" y="209"/>
                      <a:pt x="1338" y="187"/>
                      <a:pt x="1499" y="187"/>
                    </a:cubicBezTo>
                    <a:cubicBezTo>
                      <a:pt x="1607" y="187"/>
                      <a:pt x="1713" y="197"/>
                      <a:pt x="1811" y="211"/>
                    </a:cubicBezTo>
                    <a:lnTo>
                      <a:pt x="1820" y="220"/>
                    </a:lnTo>
                    <a:lnTo>
                      <a:pt x="1856" y="12"/>
                    </a:lnTo>
                    <a:cubicBezTo>
                      <a:pt x="1776" y="5"/>
                      <a:pt x="1694" y="1"/>
                      <a:pt x="1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221;p46"/>
              <p:cNvSpPr/>
              <p:nvPr/>
            </p:nvSpPr>
            <p:spPr>
              <a:xfrm>
                <a:off x="1605100" y="2147850"/>
                <a:ext cx="33525" cy="58375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35" extrusionOk="0">
                    <a:moveTo>
                      <a:pt x="1287" y="0"/>
                    </a:moveTo>
                    <a:cubicBezTo>
                      <a:pt x="1097" y="28"/>
                      <a:pt x="1133" y="299"/>
                      <a:pt x="1124" y="435"/>
                    </a:cubicBezTo>
                    <a:cubicBezTo>
                      <a:pt x="1133" y="725"/>
                      <a:pt x="1187" y="1005"/>
                      <a:pt x="1232" y="1286"/>
                    </a:cubicBezTo>
                    <a:cubicBezTo>
                      <a:pt x="1250" y="1431"/>
                      <a:pt x="1296" y="1567"/>
                      <a:pt x="1278" y="1703"/>
                    </a:cubicBezTo>
                    <a:cubicBezTo>
                      <a:pt x="1249" y="2058"/>
                      <a:pt x="935" y="2314"/>
                      <a:pt x="603" y="2314"/>
                    </a:cubicBezTo>
                    <a:cubicBezTo>
                      <a:pt x="520" y="2314"/>
                      <a:pt x="435" y="2298"/>
                      <a:pt x="354" y="2264"/>
                    </a:cubicBezTo>
                    <a:cubicBezTo>
                      <a:pt x="218" y="2210"/>
                      <a:pt x="101" y="2128"/>
                      <a:pt x="1" y="2038"/>
                    </a:cubicBezTo>
                    <a:lnTo>
                      <a:pt x="1" y="2038"/>
                    </a:lnTo>
                    <a:cubicBezTo>
                      <a:pt x="91" y="2128"/>
                      <a:pt x="218" y="2219"/>
                      <a:pt x="345" y="2273"/>
                    </a:cubicBezTo>
                    <a:cubicBezTo>
                      <a:pt x="434" y="2315"/>
                      <a:pt x="526" y="2335"/>
                      <a:pt x="618" y="2335"/>
                    </a:cubicBezTo>
                    <a:cubicBezTo>
                      <a:pt x="956" y="2335"/>
                      <a:pt x="1278" y="2068"/>
                      <a:pt x="1314" y="1712"/>
                    </a:cubicBezTo>
                    <a:cubicBezTo>
                      <a:pt x="1341" y="1585"/>
                      <a:pt x="1305" y="1404"/>
                      <a:pt x="1287" y="1277"/>
                    </a:cubicBezTo>
                    <a:cubicBezTo>
                      <a:pt x="1269" y="1141"/>
                      <a:pt x="1250" y="996"/>
                      <a:pt x="1241" y="861"/>
                    </a:cubicBezTo>
                    <a:cubicBezTo>
                      <a:pt x="1223" y="625"/>
                      <a:pt x="1178" y="372"/>
                      <a:pt x="1250" y="145"/>
                    </a:cubicBezTo>
                    <a:cubicBezTo>
                      <a:pt x="1264" y="125"/>
                      <a:pt x="1273" y="115"/>
                      <a:pt x="1280" y="115"/>
                    </a:cubicBezTo>
                    <a:cubicBezTo>
                      <a:pt x="1282" y="115"/>
                      <a:pt x="1284" y="116"/>
                      <a:pt x="1287" y="118"/>
                    </a:cubicBezTo>
                    <a:lnTo>
                      <a:pt x="12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222;p46"/>
              <p:cNvSpPr/>
              <p:nvPr/>
            </p:nvSpPr>
            <p:spPr>
              <a:xfrm>
                <a:off x="1635450" y="2176150"/>
                <a:ext cx="1812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936" extrusionOk="0">
                    <a:moveTo>
                      <a:pt x="55" y="0"/>
                    </a:moveTo>
                    <a:lnTo>
                      <a:pt x="0" y="9"/>
                    </a:lnTo>
                    <a:cubicBezTo>
                      <a:pt x="52" y="314"/>
                      <a:pt x="146" y="936"/>
                      <a:pt x="547" y="936"/>
                    </a:cubicBezTo>
                    <a:cubicBezTo>
                      <a:pt x="564" y="936"/>
                      <a:pt x="580" y="935"/>
                      <a:pt x="598" y="933"/>
                    </a:cubicBezTo>
                    <a:cubicBezTo>
                      <a:pt x="652" y="924"/>
                      <a:pt x="716" y="887"/>
                      <a:pt x="725" y="833"/>
                    </a:cubicBezTo>
                    <a:lnTo>
                      <a:pt x="725" y="833"/>
                    </a:lnTo>
                    <a:cubicBezTo>
                      <a:pt x="706" y="887"/>
                      <a:pt x="652" y="924"/>
                      <a:pt x="598" y="924"/>
                    </a:cubicBezTo>
                    <a:cubicBezTo>
                      <a:pt x="589" y="924"/>
                      <a:pt x="580" y="925"/>
                      <a:pt x="572" y="925"/>
                    </a:cubicBezTo>
                    <a:cubicBezTo>
                      <a:pt x="169" y="925"/>
                      <a:pt x="99" y="31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223;p46"/>
              <p:cNvSpPr/>
              <p:nvPr/>
            </p:nvSpPr>
            <p:spPr>
              <a:xfrm>
                <a:off x="1607375" y="2169350"/>
                <a:ext cx="2285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5" extrusionOk="0">
                    <a:moveTo>
                      <a:pt x="0" y="290"/>
                    </a:moveTo>
                    <a:lnTo>
                      <a:pt x="0" y="290"/>
                    </a:lnTo>
                    <a:cubicBezTo>
                      <a:pt x="9" y="308"/>
                      <a:pt x="18" y="326"/>
                      <a:pt x="29" y="343"/>
                    </a:cubicBezTo>
                    <a:lnTo>
                      <a:pt x="29" y="343"/>
                    </a:lnTo>
                    <a:cubicBezTo>
                      <a:pt x="19" y="327"/>
                      <a:pt x="9" y="309"/>
                      <a:pt x="0" y="290"/>
                    </a:cubicBezTo>
                    <a:close/>
                    <a:moveTo>
                      <a:pt x="843" y="1"/>
                    </a:moveTo>
                    <a:cubicBezTo>
                      <a:pt x="873" y="282"/>
                      <a:pt x="654" y="557"/>
                      <a:pt x="384" y="557"/>
                    </a:cubicBezTo>
                    <a:cubicBezTo>
                      <a:pt x="333" y="557"/>
                      <a:pt x="280" y="547"/>
                      <a:pt x="227" y="526"/>
                    </a:cubicBezTo>
                    <a:cubicBezTo>
                      <a:pt x="145" y="489"/>
                      <a:pt x="76" y="421"/>
                      <a:pt x="29" y="343"/>
                    </a:cubicBezTo>
                    <a:lnTo>
                      <a:pt x="29" y="343"/>
                    </a:lnTo>
                    <a:cubicBezTo>
                      <a:pt x="124" y="505"/>
                      <a:pt x="262" y="574"/>
                      <a:pt x="400" y="574"/>
                    </a:cubicBezTo>
                    <a:cubicBezTo>
                      <a:pt x="657" y="574"/>
                      <a:pt x="914" y="335"/>
                      <a:pt x="8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24;p46"/>
              <p:cNvSpPr/>
              <p:nvPr/>
            </p:nvSpPr>
            <p:spPr>
              <a:xfrm>
                <a:off x="1626175" y="2121500"/>
                <a:ext cx="29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865" extrusionOk="0">
                    <a:moveTo>
                      <a:pt x="611" y="0"/>
                    </a:moveTo>
                    <a:cubicBezTo>
                      <a:pt x="354" y="0"/>
                      <a:pt x="110" y="206"/>
                      <a:pt x="72" y="466"/>
                    </a:cubicBezTo>
                    <a:cubicBezTo>
                      <a:pt x="54" y="620"/>
                      <a:pt x="136" y="765"/>
                      <a:pt x="254" y="864"/>
                    </a:cubicBezTo>
                    <a:cubicBezTo>
                      <a:pt x="0" y="638"/>
                      <a:pt x="63" y="294"/>
                      <a:pt x="344" y="131"/>
                    </a:cubicBezTo>
                    <a:cubicBezTo>
                      <a:pt x="416" y="86"/>
                      <a:pt x="491" y="67"/>
                      <a:pt x="566" y="67"/>
                    </a:cubicBezTo>
                    <a:cubicBezTo>
                      <a:pt x="766" y="67"/>
                      <a:pt x="966" y="201"/>
                      <a:pt x="1105" y="339"/>
                    </a:cubicBezTo>
                    <a:lnTo>
                      <a:pt x="1177" y="267"/>
                    </a:lnTo>
                    <a:cubicBezTo>
                      <a:pt x="1059" y="158"/>
                      <a:pt x="924" y="76"/>
                      <a:pt x="779" y="31"/>
                    </a:cubicBezTo>
                    <a:cubicBezTo>
                      <a:pt x="724" y="10"/>
                      <a:pt x="667" y="0"/>
                      <a:pt x="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25;p46"/>
              <p:cNvSpPr/>
              <p:nvPr/>
            </p:nvSpPr>
            <p:spPr>
              <a:xfrm>
                <a:off x="1646300" y="2100500"/>
                <a:ext cx="181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17" extrusionOk="0">
                    <a:moveTo>
                      <a:pt x="462" y="0"/>
                    </a:moveTo>
                    <a:cubicBezTo>
                      <a:pt x="327" y="0"/>
                      <a:pt x="193" y="77"/>
                      <a:pt x="119" y="210"/>
                    </a:cubicBezTo>
                    <a:cubicBezTo>
                      <a:pt x="1" y="437"/>
                      <a:pt x="82" y="708"/>
                      <a:pt x="200" y="916"/>
                    </a:cubicBezTo>
                    <a:lnTo>
                      <a:pt x="282" y="862"/>
                    </a:lnTo>
                    <a:cubicBezTo>
                      <a:pt x="100" y="609"/>
                      <a:pt x="28" y="138"/>
                      <a:pt x="408" y="29"/>
                    </a:cubicBezTo>
                    <a:cubicBezTo>
                      <a:pt x="430" y="24"/>
                      <a:pt x="452" y="21"/>
                      <a:pt x="475" y="21"/>
                    </a:cubicBezTo>
                    <a:cubicBezTo>
                      <a:pt x="566" y="21"/>
                      <a:pt x="660" y="62"/>
                      <a:pt x="725" y="120"/>
                    </a:cubicBezTo>
                    <a:cubicBezTo>
                      <a:pt x="651" y="38"/>
                      <a:pt x="556" y="0"/>
                      <a:pt x="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26;p46"/>
              <p:cNvSpPr/>
              <p:nvPr/>
            </p:nvSpPr>
            <p:spPr>
              <a:xfrm>
                <a:off x="1650150" y="2109250"/>
                <a:ext cx="1362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639" extrusionOk="0">
                    <a:moveTo>
                      <a:pt x="390" y="1"/>
                    </a:moveTo>
                    <a:cubicBezTo>
                      <a:pt x="287" y="1"/>
                      <a:pt x="174" y="65"/>
                      <a:pt x="109" y="141"/>
                    </a:cubicBezTo>
                    <a:cubicBezTo>
                      <a:pt x="1" y="286"/>
                      <a:pt x="28" y="476"/>
                      <a:pt x="82" y="639"/>
                    </a:cubicBezTo>
                    <a:lnTo>
                      <a:pt x="182" y="594"/>
                    </a:lnTo>
                    <a:cubicBezTo>
                      <a:pt x="82" y="385"/>
                      <a:pt x="73" y="132"/>
                      <a:pt x="327" y="32"/>
                    </a:cubicBezTo>
                    <a:cubicBezTo>
                      <a:pt x="355" y="22"/>
                      <a:pt x="385" y="15"/>
                      <a:pt x="415" y="15"/>
                    </a:cubicBezTo>
                    <a:cubicBezTo>
                      <a:pt x="461" y="15"/>
                      <a:pt x="506" y="30"/>
                      <a:pt x="544" y="68"/>
                    </a:cubicBezTo>
                    <a:cubicBezTo>
                      <a:pt x="502" y="20"/>
                      <a:pt x="448" y="1"/>
                      <a:pt x="3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27;p46"/>
              <p:cNvSpPr/>
              <p:nvPr/>
            </p:nvSpPr>
            <p:spPr>
              <a:xfrm>
                <a:off x="1631600" y="2095200"/>
                <a:ext cx="179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3" extrusionOk="0">
                    <a:moveTo>
                      <a:pt x="324" y="0"/>
                    </a:moveTo>
                    <a:cubicBezTo>
                      <a:pt x="292" y="0"/>
                      <a:pt x="259" y="5"/>
                      <a:pt x="227" y="15"/>
                    </a:cubicBezTo>
                    <a:cubicBezTo>
                      <a:pt x="73" y="51"/>
                      <a:pt x="0" y="223"/>
                      <a:pt x="37" y="368"/>
                    </a:cubicBezTo>
                    <a:cubicBezTo>
                      <a:pt x="118" y="667"/>
                      <a:pt x="444" y="793"/>
                      <a:pt x="707" y="902"/>
                    </a:cubicBezTo>
                    <a:lnTo>
                      <a:pt x="716" y="857"/>
                    </a:lnTo>
                    <a:cubicBezTo>
                      <a:pt x="589" y="812"/>
                      <a:pt x="453" y="748"/>
                      <a:pt x="335" y="676"/>
                    </a:cubicBezTo>
                    <a:cubicBezTo>
                      <a:pt x="218" y="603"/>
                      <a:pt x="91" y="504"/>
                      <a:pt x="64" y="368"/>
                    </a:cubicBezTo>
                    <a:cubicBezTo>
                      <a:pt x="27" y="232"/>
                      <a:pt x="91" y="69"/>
                      <a:pt x="236" y="24"/>
                    </a:cubicBezTo>
                    <a:cubicBezTo>
                      <a:pt x="268" y="13"/>
                      <a:pt x="302" y="8"/>
                      <a:pt x="336" y="8"/>
                    </a:cubicBezTo>
                    <a:cubicBezTo>
                      <a:pt x="442" y="8"/>
                      <a:pt x="549" y="59"/>
                      <a:pt x="625" y="142"/>
                    </a:cubicBezTo>
                    <a:cubicBezTo>
                      <a:pt x="548" y="57"/>
                      <a:pt x="437" y="0"/>
                      <a:pt x="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28;p46"/>
              <p:cNvSpPr/>
              <p:nvPr/>
            </p:nvSpPr>
            <p:spPr>
              <a:xfrm>
                <a:off x="1634150" y="2129875"/>
                <a:ext cx="1422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765" extrusionOk="0">
                    <a:moveTo>
                      <a:pt x="455" y="1"/>
                    </a:moveTo>
                    <a:cubicBezTo>
                      <a:pt x="442" y="1"/>
                      <a:pt x="428" y="2"/>
                      <a:pt x="414" y="4"/>
                    </a:cubicBezTo>
                    <a:cubicBezTo>
                      <a:pt x="411" y="4"/>
                      <a:pt x="408" y="4"/>
                      <a:pt x="405" y="4"/>
                    </a:cubicBezTo>
                    <a:cubicBezTo>
                      <a:pt x="96" y="4"/>
                      <a:pt x="0" y="441"/>
                      <a:pt x="224" y="638"/>
                    </a:cubicBezTo>
                    <a:cubicBezTo>
                      <a:pt x="315" y="710"/>
                      <a:pt x="423" y="747"/>
                      <a:pt x="541" y="765"/>
                    </a:cubicBezTo>
                    <a:lnTo>
                      <a:pt x="541" y="656"/>
                    </a:lnTo>
                    <a:cubicBezTo>
                      <a:pt x="451" y="656"/>
                      <a:pt x="351" y="629"/>
                      <a:pt x="279" y="574"/>
                    </a:cubicBezTo>
                    <a:cubicBezTo>
                      <a:pt x="79" y="421"/>
                      <a:pt x="143" y="40"/>
                      <a:pt x="414" y="13"/>
                    </a:cubicBezTo>
                    <a:cubicBezTo>
                      <a:pt x="436" y="13"/>
                      <a:pt x="458" y="12"/>
                      <a:pt x="479" y="12"/>
                    </a:cubicBezTo>
                    <a:cubicBezTo>
                      <a:pt x="511" y="12"/>
                      <a:pt x="541" y="15"/>
                      <a:pt x="568" y="31"/>
                    </a:cubicBezTo>
                    <a:cubicBezTo>
                      <a:pt x="534" y="11"/>
                      <a:pt x="495" y="1"/>
                      <a:pt x="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29;p46"/>
              <p:cNvSpPr/>
              <p:nvPr/>
            </p:nvSpPr>
            <p:spPr>
              <a:xfrm>
                <a:off x="1614975" y="2140600"/>
                <a:ext cx="23650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514" extrusionOk="0">
                    <a:moveTo>
                      <a:pt x="185" y="1"/>
                    </a:moveTo>
                    <a:cubicBezTo>
                      <a:pt x="0" y="405"/>
                      <a:pt x="61" y="513"/>
                      <a:pt x="224" y="513"/>
                    </a:cubicBezTo>
                    <a:cubicBezTo>
                      <a:pt x="403" y="513"/>
                      <a:pt x="708" y="381"/>
                      <a:pt x="946" y="372"/>
                    </a:cubicBezTo>
                    <a:lnTo>
                      <a:pt x="937" y="263"/>
                    </a:lnTo>
                    <a:cubicBezTo>
                      <a:pt x="711" y="290"/>
                      <a:pt x="502" y="390"/>
                      <a:pt x="285" y="453"/>
                    </a:cubicBezTo>
                    <a:cubicBezTo>
                      <a:pt x="258" y="459"/>
                      <a:pt x="227" y="468"/>
                      <a:pt x="199" y="468"/>
                    </a:cubicBezTo>
                    <a:cubicBezTo>
                      <a:pt x="180" y="468"/>
                      <a:pt x="163" y="464"/>
                      <a:pt x="149" y="453"/>
                    </a:cubicBezTo>
                    <a:cubicBezTo>
                      <a:pt x="104" y="435"/>
                      <a:pt x="104" y="372"/>
                      <a:pt x="104" y="318"/>
                    </a:cubicBezTo>
                    <a:cubicBezTo>
                      <a:pt x="113" y="209"/>
                      <a:pt x="149" y="100"/>
                      <a:pt x="1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30;p46"/>
              <p:cNvSpPr/>
              <p:nvPr/>
            </p:nvSpPr>
            <p:spPr>
              <a:xfrm>
                <a:off x="1466125" y="2284350"/>
                <a:ext cx="822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1925" extrusionOk="0">
                    <a:moveTo>
                      <a:pt x="3179" y="0"/>
                    </a:moveTo>
                    <a:cubicBezTo>
                      <a:pt x="3170" y="516"/>
                      <a:pt x="3115" y="1032"/>
                      <a:pt x="3007" y="1539"/>
                    </a:cubicBezTo>
                    <a:cubicBezTo>
                      <a:pt x="2907" y="2056"/>
                      <a:pt x="2626" y="2490"/>
                      <a:pt x="2409" y="2961"/>
                    </a:cubicBezTo>
                    <a:cubicBezTo>
                      <a:pt x="2201" y="3441"/>
                      <a:pt x="2011" y="3930"/>
                      <a:pt x="1848" y="4428"/>
                    </a:cubicBezTo>
                    <a:cubicBezTo>
                      <a:pt x="1549" y="5288"/>
                      <a:pt x="1449" y="6592"/>
                      <a:pt x="1304" y="7506"/>
                    </a:cubicBezTo>
                    <a:cubicBezTo>
                      <a:pt x="1232" y="8013"/>
                      <a:pt x="1196" y="8529"/>
                      <a:pt x="969" y="9000"/>
                    </a:cubicBezTo>
                    <a:cubicBezTo>
                      <a:pt x="652" y="9697"/>
                      <a:pt x="109" y="10340"/>
                      <a:pt x="46" y="11146"/>
                    </a:cubicBezTo>
                    <a:cubicBezTo>
                      <a:pt x="19" y="11400"/>
                      <a:pt x="0" y="11662"/>
                      <a:pt x="10" y="11925"/>
                    </a:cubicBezTo>
                    <a:cubicBezTo>
                      <a:pt x="19" y="11662"/>
                      <a:pt x="46" y="11409"/>
                      <a:pt x="91" y="11146"/>
                    </a:cubicBezTo>
                    <a:cubicBezTo>
                      <a:pt x="209" y="10223"/>
                      <a:pt x="924" y="9553"/>
                      <a:pt x="1205" y="8674"/>
                    </a:cubicBezTo>
                    <a:cubicBezTo>
                      <a:pt x="1395" y="7968"/>
                      <a:pt x="1513" y="6710"/>
                      <a:pt x="1630" y="5976"/>
                    </a:cubicBezTo>
                    <a:cubicBezTo>
                      <a:pt x="1703" y="5460"/>
                      <a:pt x="1784" y="4953"/>
                      <a:pt x="1965" y="4464"/>
                    </a:cubicBezTo>
                    <a:cubicBezTo>
                      <a:pt x="2210" y="3722"/>
                      <a:pt x="2500" y="3006"/>
                      <a:pt x="2862" y="2309"/>
                    </a:cubicBezTo>
                    <a:cubicBezTo>
                      <a:pt x="3188" y="1585"/>
                      <a:pt x="3269" y="788"/>
                      <a:pt x="3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31;p46"/>
              <p:cNvSpPr/>
              <p:nvPr/>
            </p:nvSpPr>
            <p:spPr>
              <a:xfrm>
                <a:off x="1609125" y="2147175"/>
                <a:ext cx="288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58" extrusionOk="0">
                    <a:moveTo>
                      <a:pt x="1144" y="0"/>
                    </a:moveTo>
                    <a:cubicBezTo>
                      <a:pt x="972" y="27"/>
                      <a:pt x="809" y="91"/>
                      <a:pt x="682" y="217"/>
                    </a:cubicBezTo>
                    <a:cubicBezTo>
                      <a:pt x="555" y="335"/>
                      <a:pt x="510" y="525"/>
                      <a:pt x="528" y="688"/>
                    </a:cubicBezTo>
                    <a:cubicBezTo>
                      <a:pt x="537" y="752"/>
                      <a:pt x="483" y="824"/>
                      <a:pt x="428" y="860"/>
                    </a:cubicBezTo>
                    <a:cubicBezTo>
                      <a:pt x="356" y="909"/>
                      <a:pt x="293" y="931"/>
                      <a:pt x="238" y="931"/>
                    </a:cubicBezTo>
                    <a:cubicBezTo>
                      <a:pt x="81" y="931"/>
                      <a:pt x="1" y="752"/>
                      <a:pt x="21" y="543"/>
                    </a:cubicBezTo>
                    <a:lnTo>
                      <a:pt x="21" y="543"/>
                    </a:lnTo>
                    <a:cubicBezTo>
                      <a:pt x="12" y="625"/>
                      <a:pt x="12" y="706"/>
                      <a:pt x="30" y="788"/>
                    </a:cubicBezTo>
                    <a:cubicBezTo>
                      <a:pt x="63" y="908"/>
                      <a:pt x="156" y="958"/>
                      <a:pt x="258" y="958"/>
                    </a:cubicBezTo>
                    <a:cubicBezTo>
                      <a:pt x="410" y="958"/>
                      <a:pt x="581" y="846"/>
                      <a:pt x="591" y="688"/>
                    </a:cubicBezTo>
                    <a:cubicBezTo>
                      <a:pt x="546" y="353"/>
                      <a:pt x="854" y="127"/>
                      <a:pt x="1153" y="100"/>
                    </a:cubicBezTo>
                    <a:lnTo>
                      <a:pt x="1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32;p46"/>
              <p:cNvSpPr/>
              <p:nvPr/>
            </p:nvSpPr>
            <p:spPr>
              <a:xfrm>
                <a:off x="1535400" y="2102350"/>
                <a:ext cx="265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993" extrusionOk="0">
                    <a:moveTo>
                      <a:pt x="9" y="0"/>
                    </a:moveTo>
                    <a:lnTo>
                      <a:pt x="9" y="209"/>
                    </a:lnTo>
                    <a:cubicBezTo>
                      <a:pt x="0" y="209"/>
                      <a:pt x="18" y="209"/>
                      <a:pt x="27" y="218"/>
                    </a:cubicBezTo>
                    <a:cubicBezTo>
                      <a:pt x="54" y="227"/>
                      <a:pt x="82" y="245"/>
                      <a:pt x="109" y="263"/>
                    </a:cubicBezTo>
                    <a:cubicBezTo>
                      <a:pt x="199" y="344"/>
                      <a:pt x="272" y="462"/>
                      <a:pt x="335" y="562"/>
                    </a:cubicBezTo>
                    <a:cubicBezTo>
                      <a:pt x="415" y="753"/>
                      <a:pt x="571" y="993"/>
                      <a:pt x="792" y="993"/>
                    </a:cubicBezTo>
                    <a:cubicBezTo>
                      <a:pt x="823" y="993"/>
                      <a:pt x="855" y="988"/>
                      <a:pt x="888" y="978"/>
                    </a:cubicBezTo>
                    <a:cubicBezTo>
                      <a:pt x="951" y="960"/>
                      <a:pt x="1014" y="924"/>
                      <a:pt x="1060" y="888"/>
                    </a:cubicBezTo>
                    <a:lnTo>
                      <a:pt x="1060" y="888"/>
                    </a:lnTo>
                    <a:cubicBezTo>
                      <a:pt x="986" y="926"/>
                      <a:pt x="919" y="943"/>
                      <a:pt x="857" y="943"/>
                    </a:cubicBezTo>
                    <a:cubicBezTo>
                      <a:pt x="697" y="943"/>
                      <a:pt x="577" y="826"/>
                      <a:pt x="498" y="643"/>
                    </a:cubicBezTo>
                    <a:cubicBezTo>
                      <a:pt x="444" y="535"/>
                      <a:pt x="444" y="399"/>
                      <a:pt x="380" y="281"/>
                    </a:cubicBezTo>
                    <a:cubicBezTo>
                      <a:pt x="317" y="136"/>
                      <a:pt x="181" y="0"/>
                      <a:pt x="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33;p46"/>
              <p:cNvSpPr/>
              <p:nvPr/>
            </p:nvSpPr>
            <p:spPr>
              <a:xfrm>
                <a:off x="1436250" y="2103025"/>
                <a:ext cx="169575" cy="419925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6797" extrusionOk="0">
                    <a:moveTo>
                      <a:pt x="5759" y="1"/>
                    </a:moveTo>
                    <a:lnTo>
                      <a:pt x="5569" y="236"/>
                    </a:lnTo>
                    <a:cubicBezTo>
                      <a:pt x="5895" y="544"/>
                      <a:pt x="6438" y="1051"/>
                      <a:pt x="6357" y="1522"/>
                    </a:cubicBezTo>
                    <a:cubicBezTo>
                      <a:pt x="6357" y="1540"/>
                      <a:pt x="6347" y="1558"/>
                      <a:pt x="6338" y="1576"/>
                    </a:cubicBezTo>
                    <a:lnTo>
                      <a:pt x="6311" y="1621"/>
                    </a:lnTo>
                    <a:lnTo>
                      <a:pt x="6239" y="1748"/>
                    </a:lnTo>
                    <a:cubicBezTo>
                      <a:pt x="5324" y="3315"/>
                      <a:pt x="4863" y="5071"/>
                      <a:pt x="4138" y="6710"/>
                    </a:cubicBezTo>
                    <a:cubicBezTo>
                      <a:pt x="3803" y="7244"/>
                      <a:pt x="3504" y="7805"/>
                      <a:pt x="3233" y="8385"/>
                    </a:cubicBezTo>
                    <a:cubicBezTo>
                      <a:pt x="2898" y="9091"/>
                      <a:pt x="2599" y="9816"/>
                      <a:pt x="2400" y="10576"/>
                    </a:cubicBezTo>
                    <a:cubicBezTo>
                      <a:pt x="2164" y="11337"/>
                      <a:pt x="2282" y="12134"/>
                      <a:pt x="2191" y="12912"/>
                    </a:cubicBezTo>
                    <a:cubicBezTo>
                      <a:pt x="2110" y="13673"/>
                      <a:pt x="1911" y="14433"/>
                      <a:pt x="1549" y="15103"/>
                    </a:cubicBezTo>
                    <a:cubicBezTo>
                      <a:pt x="1177" y="15782"/>
                      <a:pt x="643" y="16362"/>
                      <a:pt x="0" y="16797"/>
                    </a:cubicBezTo>
                    <a:cubicBezTo>
                      <a:pt x="1422" y="16054"/>
                      <a:pt x="2201" y="14479"/>
                      <a:pt x="2354" y="12930"/>
                    </a:cubicBezTo>
                    <a:cubicBezTo>
                      <a:pt x="2463" y="12161"/>
                      <a:pt x="2345" y="11382"/>
                      <a:pt x="2590" y="10630"/>
                    </a:cubicBezTo>
                    <a:cubicBezTo>
                      <a:pt x="2970" y="9290"/>
                      <a:pt x="3604" y="8014"/>
                      <a:pt x="4356" y="6837"/>
                    </a:cubicBezTo>
                    <a:cubicBezTo>
                      <a:pt x="4772" y="6004"/>
                      <a:pt x="5035" y="5107"/>
                      <a:pt x="5397" y="4256"/>
                    </a:cubicBezTo>
                    <a:cubicBezTo>
                      <a:pt x="5687" y="3532"/>
                      <a:pt x="5994" y="2826"/>
                      <a:pt x="6357" y="2146"/>
                    </a:cubicBezTo>
                    <a:cubicBezTo>
                      <a:pt x="6447" y="1965"/>
                      <a:pt x="6583" y="1802"/>
                      <a:pt x="6646" y="1603"/>
                    </a:cubicBezTo>
                    <a:cubicBezTo>
                      <a:pt x="6782" y="969"/>
                      <a:pt x="6185" y="390"/>
                      <a:pt x="5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34;p46"/>
              <p:cNvSpPr/>
              <p:nvPr/>
            </p:nvSpPr>
            <p:spPr>
              <a:xfrm>
                <a:off x="1635900" y="2040775"/>
                <a:ext cx="40325" cy="5865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346" fill="none" extrusionOk="0">
                    <a:moveTo>
                      <a:pt x="1612" y="2346"/>
                    </a:moveTo>
                    <a:cubicBezTo>
                      <a:pt x="1612" y="2346"/>
                      <a:pt x="553" y="1639"/>
                      <a:pt x="317" y="1196"/>
                    </a:cubicBezTo>
                    <a:cubicBezTo>
                      <a:pt x="0" y="598"/>
                      <a:pt x="716" y="1"/>
                      <a:pt x="1540" y="91"/>
                    </a:cubicBezTo>
                  </a:path>
                </a:pathLst>
              </a:custGeom>
              <a:solidFill>
                <a:schemeClr val="accent2"/>
              </a:solidFill>
              <a:ln w="2725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35;p46"/>
              <p:cNvSpPr/>
              <p:nvPr/>
            </p:nvSpPr>
            <p:spPr>
              <a:xfrm>
                <a:off x="1524975" y="2139700"/>
                <a:ext cx="770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6411" extrusionOk="0">
                    <a:moveTo>
                      <a:pt x="2835" y="0"/>
                    </a:moveTo>
                    <a:cubicBezTo>
                      <a:pt x="2581" y="444"/>
                      <a:pt x="2328" y="906"/>
                      <a:pt x="2002" y="1304"/>
                    </a:cubicBezTo>
                    <a:cubicBezTo>
                      <a:pt x="1567" y="1811"/>
                      <a:pt x="997" y="2246"/>
                      <a:pt x="707" y="2871"/>
                    </a:cubicBezTo>
                    <a:cubicBezTo>
                      <a:pt x="216" y="3914"/>
                      <a:pt x="28" y="5088"/>
                      <a:pt x="3" y="6230"/>
                    </a:cubicBezTo>
                    <a:lnTo>
                      <a:pt x="1" y="6230"/>
                    </a:lnTo>
                    <a:lnTo>
                      <a:pt x="1" y="6402"/>
                    </a:lnTo>
                    <a:lnTo>
                      <a:pt x="109" y="6411"/>
                    </a:lnTo>
                    <a:cubicBezTo>
                      <a:pt x="164" y="5044"/>
                      <a:pt x="435" y="3287"/>
                      <a:pt x="1395" y="2264"/>
                    </a:cubicBezTo>
                    <a:cubicBezTo>
                      <a:pt x="1649" y="2001"/>
                      <a:pt x="1947" y="1748"/>
                      <a:pt x="2192" y="1467"/>
                    </a:cubicBezTo>
                    <a:cubicBezTo>
                      <a:pt x="2545" y="1060"/>
                      <a:pt x="2808" y="598"/>
                      <a:pt x="3079" y="145"/>
                    </a:cubicBez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36;p46"/>
              <p:cNvSpPr/>
              <p:nvPr/>
            </p:nvSpPr>
            <p:spPr>
              <a:xfrm>
                <a:off x="1541275" y="2099400"/>
                <a:ext cx="303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771" extrusionOk="0">
                    <a:moveTo>
                      <a:pt x="1" y="1"/>
                    </a:moveTo>
                    <a:cubicBezTo>
                      <a:pt x="127" y="46"/>
                      <a:pt x="245" y="118"/>
                      <a:pt x="290" y="236"/>
                    </a:cubicBezTo>
                    <a:cubicBezTo>
                      <a:pt x="327" y="363"/>
                      <a:pt x="345" y="499"/>
                      <a:pt x="417" y="625"/>
                    </a:cubicBezTo>
                    <a:cubicBezTo>
                      <a:pt x="473" y="731"/>
                      <a:pt x="560" y="771"/>
                      <a:pt x="659" y="771"/>
                    </a:cubicBezTo>
                    <a:cubicBezTo>
                      <a:pt x="847" y="771"/>
                      <a:pt x="1077" y="627"/>
                      <a:pt x="1214" y="526"/>
                    </a:cubicBezTo>
                    <a:lnTo>
                      <a:pt x="1069" y="372"/>
                    </a:lnTo>
                    <a:cubicBezTo>
                      <a:pt x="978" y="472"/>
                      <a:pt x="825" y="562"/>
                      <a:pt x="689" y="625"/>
                    </a:cubicBezTo>
                    <a:cubicBezTo>
                      <a:pt x="668" y="633"/>
                      <a:pt x="648" y="637"/>
                      <a:pt x="629" y="637"/>
                    </a:cubicBezTo>
                    <a:cubicBezTo>
                      <a:pt x="584" y="637"/>
                      <a:pt x="543" y="613"/>
                      <a:pt x="499" y="562"/>
                    </a:cubicBezTo>
                    <a:cubicBezTo>
                      <a:pt x="426" y="472"/>
                      <a:pt x="390" y="345"/>
                      <a:pt x="336" y="218"/>
                    </a:cubicBezTo>
                    <a:cubicBezTo>
                      <a:pt x="272" y="82"/>
                      <a:pt x="127" y="2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37;p46"/>
              <p:cNvSpPr/>
              <p:nvPr/>
            </p:nvSpPr>
            <p:spPr>
              <a:xfrm>
                <a:off x="1549650" y="2090800"/>
                <a:ext cx="45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771" extrusionOk="0">
                    <a:moveTo>
                      <a:pt x="37" y="1"/>
                    </a:moveTo>
                    <a:cubicBezTo>
                      <a:pt x="118" y="100"/>
                      <a:pt x="155" y="254"/>
                      <a:pt x="91" y="372"/>
                    </a:cubicBezTo>
                    <a:cubicBezTo>
                      <a:pt x="37" y="499"/>
                      <a:pt x="19" y="634"/>
                      <a:pt x="1" y="770"/>
                    </a:cubicBezTo>
                    <a:lnTo>
                      <a:pt x="82" y="770"/>
                    </a:lnTo>
                    <a:cubicBezTo>
                      <a:pt x="82" y="707"/>
                      <a:pt x="82" y="644"/>
                      <a:pt x="91" y="571"/>
                    </a:cubicBezTo>
                    <a:cubicBezTo>
                      <a:pt x="100" y="508"/>
                      <a:pt x="100" y="444"/>
                      <a:pt x="127" y="381"/>
                    </a:cubicBezTo>
                    <a:cubicBezTo>
                      <a:pt x="182" y="254"/>
                      <a:pt x="136" y="100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38;p46"/>
              <p:cNvSpPr/>
              <p:nvPr/>
            </p:nvSpPr>
            <p:spPr>
              <a:xfrm>
                <a:off x="1529950" y="2136750"/>
                <a:ext cx="2697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256" extrusionOk="0">
                    <a:moveTo>
                      <a:pt x="1033" y="1"/>
                    </a:moveTo>
                    <a:cubicBezTo>
                      <a:pt x="825" y="91"/>
                      <a:pt x="635" y="209"/>
                      <a:pt x="463" y="363"/>
                    </a:cubicBezTo>
                    <a:cubicBezTo>
                      <a:pt x="291" y="508"/>
                      <a:pt x="155" y="725"/>
                      <a:pt x="128" y="951"/>
                    </a:cubicBezTo>
                    <a:cubicBezTo>
                      <a:pt x="73" y="1268"/>
                      <a:pt x="64" y="1612"/>
                      <a:pt x="55" y="1938"/>
                    </a:cubicBezTo>
                    <a:cubicBezTo>
                      <a:pt x="46" y="2047"/>
                      <a:pt x="55" y="2156"/>
                      <a:pt x="1" y="2255"/>
                    </a:cubicBezTo>
                    <a:cubicBezTo>
                      <a:pt x="82" y="2174"/>
                      <a:pt x="110" y="2047"/>
                      <a:pt x="128" y="1947"/>
                    </a:cubicBezTo>
                    <a:cubicBezTo>
                      <a:pt x="254" y="1015"/>
                      <a:pt x="91" y="580"/>
                      <a:pt x="1069" y="100"/>
                    </a:cubicBezTo>
                    <a:lnTo>
                      <a:pt x="1078" y="100"/>
                    </a:lnTo>
                    <a:lnTo>
                      <a:pt x="10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39;p46"/>
              <p:cNvSpPr/>
              <p:nvPr/>
            </p:nvSpPr>
            <p:spPr>
              <a:xfrm>
                <a:off x="1560075" y="2073125"/>
                <a:ext cx="52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97" extrusionOk="0">
                    <a:moveTo>
                      <a:pt x="2042" y="1"/>
                    </a:moveTo>
                    <a:cubicBezTo>
                      <a:pt x="1235" y="1"/>
                      <a:pt x="389" y="363"/>
                      <a:pt x="0" y="1097"/>
                    </a:cubicBezTo>
                    <a:cubicBezTo>
                      <a:pt x="391" y="425"/>
                      <a:pt x="1190" y="97"/>
                      <a:pt x="1945" y="97"/>
                    </a:cubicBezTo>
                    <a:cubicBezTo>
                      <a:pt x="1994" y="97"/>
                      <a:pt x="2043" y="98"/>
                      <a:pt x="2092" y="101"/>
                    </a:cubicBezTo>
                    <a:lnTo>
                      <a:pt x="2101" y="1"/>
                    </a:lnTo>
                    <a:cubicBezTo>
                      <a:pt x="2081" y="1"/>
                      <a:pt x="2061" y="1"/>
                      <a:pt x="2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40;p46"/>
              <p:cNvSpPr/>
              <p:nvPr/>
            </p:nvSpPr>
            <p:spPr>
              <a:xfrm>
                <a:off x="1554400" y="2080400"/>
                <a:ext cx="26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08" extrusionOk="0">
                    <a:moveTo>
                      <a:pt x="1051" y="0"/>
                    </a:moveTo>
                    <a:cubicBezTo>
                      <a:pt x="788" y="91"/>
                      <a:pt x="526" y="190"/>
                      <a:pt x="263" y="263"/>
                    </a:cubicBezTo>
                    <a:cubicBezTo>
                      <a:pt x="212" y="278"/>
                      <a:pt x="158" y="296"/>
                      <a:pt x="108" y="296"/>
                    </a:cubicBezTo>
                    <a:cubicBezTo>
                      <a:pt x="69" y="296"/>
                      <a:pt x="32" y="285"/>
                      <a:pt x="1" y="254"/>
                    </a:cubicBezTo>
                    <a:lnTo>
                      <a:pt x="1" y="254"/>
                    </a:lnTo>
                    <a:cubicBezTo>
                      <a:pt x="37" y="294"/>
                      <a:pt x="82" y="308"/>
                      <a:pt x="129" y="308"/>
                    </a:cubicBezTo>
                    <a:cubicBezTo>
                      <a:pt x="175" y="308"/>
                      <a:pt x="223" y="294"/>
                      <a:pt x="263" y="281"/>
                    </a:cubicBezTo>
                    <a:cubicBezTo>
                      <a:pt x="535" y="217"/>
                      <a:pt x="807" y="127"/>
                      <a:pt x="1069" y="45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41;p46"/>
              <p:cNvSpPr/>
              <p:nvPr/>
            </p:nvSpPr>
            <p:spPr>
              <a:xfrm>
                <a:off x="1531500" y="2137200"/>
                <a:ext cx="184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483" extrusionOk="0">
                    <a:moveTo>
                      <a:pt x="20" y="1"/>
                    </a:moveTo>
                    <a:lnTo>
                      <a:pt x="20" y="1"/>
                    </a:lnTo>
                    <a:cubicBezTo>
                      <a:pt x="38" y="37"/>
                      <a:pt x="38" y="82"/>
                      <a:pt x="38" y="128"/>
                    </a:cubicBezTo>
                    <a:cubicBezTo>
                      <a:pt x="1" y="391"/>
                      <a:pt x="93" y="483"/>
                      <a:pt x="226" y="483"/>
                    </a:cubicBezTo>
                    <a:cubicBezTo>
                      <a:pt x="382" y="483"/>
                      <a:pt x="595" y="358"/>
                      <a:pt x="727" y="236"/>
                    </a:cubicBezTo>
                    <a:lnTo>
                      <a:pt x="736" y="236"/>
                    </a:lnTo>
                    <a:lnTo>
                      <a:pt x="681" y="182"/>
                    </a:lnTo>
                    <a:cubicBezTo>
                      <a:pt x="609" y="245"/>
                      <a:pt x="536" y="300"/>
                      <a:pt x="464" y="345"/>
                    </a:cubicBezTo>
                    <a:cubicBezTo>
                      <a:pt x="370" y="400"/>
                      <a:pt x="289" y="430"/>
                      <a:pt x="225" y="430"/>
                    </a:cubicBezTo>
                    <a:cubicBezTo>
                      <a:pt x="112" y="430"/>
                      <a:pt x="51" y="336"/>
                      <a:pt x="57" y="128"/>
                    </a:cubicBezTo>
                    <a:cubicBezTo>
                      <a:pt x="48" y="82"/>
                      <a:pt x="48" y="37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42;p46"/>
              <p:cNvSpPr/>
              <p:nvPr/>
            </p:nvSpPr>
            <p:spPr>
              <a:xfrm>
                <a:off x="1529725" y="2143775"/>
                <a:ext cx="170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835" extrusionOk="0">
                    <a:moveTo>
                      <a:pt x="617" y="0"/>
                    </a:moveTo>
                    <a:cubicBezTo>
                      <a:pt x="562" y="55"/>
                      <a:pt x="535" y="100"/>
                      <a:pt x="499" y="163"/>
                    </a:cubicBezTo>
                    <a:cubicBezTo>
                      <a:pt x="209" y="779"/>
                      <a:pt x="263" y="1485"/>
                      <a:pt x="209" y="2146"/>
                    </a:cubicBezTo>
                    <a:cubicBezTo>
                      <a:pt x="200" y="2400"/>
                      <a:pt x="46" y="2599"/>
                      <a:pt x="1" y="2834"/>
                    </a:cubicBezTo>
                    <a:cubicBezTo>
                      <a:pt x="37" y="2717"/>
                      <a:pt x="82" y="2608"/>
                      <a:pt x="146" y="2508"/>
                    </a:cubicBezTo>
                    <a:cubicBezTo>
                      <a:pt x="309" y="2173"/>
                      <a:pt x="291" y="1784"/>
                      <a:pt x="318" y="1431"/>
                    </a:cubicBezTo>
                    <a:cubicBezTo>
                      <a:pt x="372" y="978"/>
                      <a:pt x="390" y="444"/>
                      <a:pt x="680" y="82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43;p46"/>
              <p:cNvSpPr/>
              <p:nvPr/>
            </p:nvSpPr>
            <p:spPr>
              <a:xfrm>
                <a:off x="1642925" y="2166275"/>
                <a:ext cx="161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908" extrusionOk="0">
                    <a:moveTo>
                      <a:pt x="643" y="812"/>
                    </a:moveTo>
                    <a:cubicBezTo>
                      <a:pt x="644" y="813"/>
                      <a:pt x="645" y="815"/>
                      <a:pt x="645" y="817"/>
                    </a:cubicBezTo>
                    <a:lnTo>
                      <a:pt x="645" y="817"/>
                    </a:lnTo>
                    <a:cubicBezTo>
                      <a:pt x="645" y="815"/>
                      <a:pt x="645" y="813"/>
                      <a:pt x="643" y="812"/>
                    </a:cubicBezTo>
                    <a:close/>
                    <a:moveTo>
                      <a:pt x="397" y="0"/>
                    </a:moveTo>
                    <a:cubicBezTo>
                      <a:pt x="317" y="0"/>
                      <a:pt x="239" y="13"/>
                      <a:pt x="163" y="51"/>
                    </a:cubicBezTo>
                    <a:cubicBezTo>
                      <a:pt x="0" y="133"/>
                      <a:pt x="18" y="332"/>
                      <a:pt x="45" y="477"/>
                    </a:cubicBezTo>
                    <a:cubicBezTo>
                      <a:pt x="82" y="612"/>
                      <a:pt x="136" y="766"/>
                      <a:pt x="254" y="857"/>
                    </a:cubicBezTo>
                    <a:cubicBezTo>
                      <a:pt x="301" y="893"/>
                      <a:pt x="358" y="908"/>
                      <a:pt x="415" y="908"/>
                    </a:cubicBezTo>
                    <a:cubicBezTo>
                      <a:pt x="489" y="908"/>
                      <a:pt x="564" y="883"/>
                      <a:pt x="625" y="848"/>
                    </a:cubicBezTo>
                    <a:cubicBezTo>
                      <a:pt x="632" y="848"/>
                      <a:pt x="646" y="829"/>
                      <a:pt x="645" y="817"/>
                    </a:cubicBezTo>
                    <a:lnTo>
                      <a:pt x="645" y="817"/>
                    </a:lnTo>
                    <a:cubicBezTo>
                      <a:pt x="646" y="827"/>
                      <a:pt x="631" y="840"/>
                      <a:pt x="616" y="848"/>
                    </a:cubicBezTo>
                    <a:cubicBezTo>
                      <a:pt x="570" y="875"/>
                      <a:pt x="516" y="884"/>
                      <a:pt x="471" y="893"/>
                    </a:cubicBezTo>
                    <a:cubicBezTo>
                      <a:pt x="464" y="894"/>
                      <a:pt x="457" y="894"/>
                      <a:pt x="451" y="894"/>
                    </a:cubicBezTo>
                    <a:cubicBezTo>
                      <a:pt x="151" y="894"/>
                      <a:pt x="82" y="499"/>
                      <a:pt x="91" y="259"/>
                    </a:cubicBezTo>
                    <a:cubicBezTo>
                      <a:pt x="118" y="129"/>
                      <a:pt x="233" y="93"/>
                      <a:pt x="356" y="93"/>
                    </a:cubicBezTo>
                    <a:cubicBezTo>
                      <a:pt x="438" y="93"/>
                      <a:pt x="523" y="109"/>
                      <a:pt x="589" y="124"/>
                    </a:cubicBezTo>
                    <a:lnTo>
                      <a:pt x="616" y="24"/>
                    </a:lnTo>
                    <a:cubicBezTo>
                      <a:pt x="542" y="11"/>
                      <a:pt x="469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44;p46"/>
              <p:cNvSpPr/>
              <p:nvPr/>
            </p:nvSpPr>
            <p:spPr>
              <a:xfrm>
                <a:off x="1642350" y="2158250"/>
                <a:ext cx="148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70" extrusionOk="0">
                    <a:moveTo>
                      <a:pt x="141" y="1"/>
                    </a:moveTo>
                    <a:cubicBezTo>
                      <a:pt x="59" y="19"/>
                      <a:pt x="23" y="100"/>
                      <a:pt x="23" y="173"/>
                    </a:cubicBezTo>
                    <a:cubicBezTo>
                      <a:pt x="1" y="336"/>
                      <a:pt x="167" y="370"/>
                      <a:pt x="333" y="370"/>
                    </a:cubicBezTo>
                    <a:cubicBezTo>
                      <a:pt x="434" y="370"/>
                      <a:pt x="535" y="357"/>
                      <a:pt x="593" y="354"/>
                    </a:cubicBezTo>
                    <a:lnTo>
                      <a:pt x="575" y="254"/>
                    </a:lnTo>
                    <a:cubicBezTo>
                      <a:pt x="482" y="271"/>
                      <a:pt x="375" y="297"/>
                      <a:pt x="273" y="297"/>
                    </a:cubicBezTo>
                    <a:cubicBezTo>
                      <a:pt x="207" y="297"/>
                      <a:pt x="143" y="286"/>
                      <a:pt x="86" y="254"/>
                    </a:cubicBezTo>
                    <a:cubicBezTo>
                      <a:pt x="50" y="209"/>
                      <a:pt x="50" y="128"/>
                      <a:pt x="68" y="73"/>
                    </a:cubicBezTo>
                    <a:cubicBezTo>
                      <a:pt x="77" y="37"/>
                      <a:pt x="105" y="19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45;p46"/>
              <p:cNvSpPr/>
              <p:nvPr/>
            </p:nvSpPr>
            <p:spPr>
              <a:xfrm>
                <a:off x="1557575" y="2069300"/>
                <a:ext cx="81050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4229" extrusionOk="0">
                    <a:moveTo>
                      <a:pt x="3206" y="0"/>
                    </a:moveTo>
                    <a:cubicBezTo>
                      <a:pt x="2952" y="55"/>
                      <a:pt x="2753" y="163"/>
                      <a:pt x="2554" y="290"/>
                    </a:cubicBezTo>
                    <a:cubicBezTo>
                      <a:pt x="1965" y="661"/>
                      <a:pt x="1522" y="1241"/>
                      <a:pt x="1223" y="1857"/>
                    </a:cubicBezTo>
                    <a:cubicBezTo>
                      <a:pt x="1006" y="2255"/>
                      <a:pt x="915" y="2708"/>
                      <a:pt x="725" y="3106"/>
                    </a:cubicBezTo>
                    <a:cubicBezTo>
                      <a:pt x="634" y="3305"/>
                      <a:pt x="508" y="3477"/>
                      <a:pt x="372" y="3658"/>
                    </a:cubicBezTo>
                    <a:cubicBezTo>
                      <a:pt x="236" y="3830"/>
                      <a:pt x="82" y="4012"/>
                      <a:pt x="1" y="4229"/>
                    </a:cubicBezTo>
                    <a:cubicBezTo>
                      <a:pt x="299" y="3885"/>
                      <a:pt x="689" y="3622"/>
                      <a:pt x="906" y="3215"/>
                    </a:cubicBezTo>
                    <a:cubicBezTo>
                      <a:pt x="1114" y="2807"/>
                      <a:pt x="1223" y="2364"/>
                      <a:pt x="1440" y="1974"/>
                    </a:cubicBezTo>
                    <a:cubicBezTo>
                      <a:pt x="1830" y="1214"/>
                      <a:pt x="2418" y="480"/>
                      <a:pt x="3242" y="200"/>
                    </a:cubicBezTo>
                    <a:lnTo>
                      <a:pt x="3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46;p46"/>
              <p:cNvSpPr/>
              <p:nvPr/>
            </p:nvSpPr>
            <p:spPr>
              <a:xfrm>
                <a:off x="1564375" y="2099625"/>
                <a:ext cx="378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667" extrusionOk="0">
                    <a:moveTo>
                      <a:pt x="1340" y="1"/>
                    </a:moveTo>
                    <a:cubicBezTo>
                      <a:pt x="1141" y="309"/>
                      <a:pt x="942" y="607"/>
                      <a:pt x="743" y="906"/>
                    </a:cubicBezTo>
                    <a:cubicBezTo>
                      <a:pt x="543" y="1205"/>
                      <a:pt x="335" y="1495"/>
                      <a:pt x="0" y="1667"/>
                    </a:cubicBezTo>
                    <a:cubicBezTo>
                      <a:pt x="353" y="1549"/>
                      <a:pt x="616" y="1259"/>
                      <a:pt x="833" y="979"/>
                    </a:cubicBezTo>
                    <a:cubicBezTo>
                      <a:pt x="1060" y="689"/>
                      <a:pt x="1286" y="408"/>
                      <a:pt x="1512" y="128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47;p46"/>
              <p:cNvSpPr/>
              <p:nvPr/>
            </p:nvSpPr>
            <p:spPr>
              <a:xfrm>
                <a:off x="1602175" y="2078125"/>
                <a:ext cx="22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047" extrusionOk="0">
                    <a:moveTo>
                      <a:pt x="734" y="1"/>
                    </a:moveTo>
                    <a:cubicBezTo>
                      <a:pt x="507" y="308"/>
                      <a:pt x="290" y="616"/>
                      <a:pt x="118" y="951"/>
                    </a:cubicBezTo>
                    <a:cubicBezTo>
                      <a:pt x="64" y="1078"/>
                      <a:pt x="0" y="1223"/>
                      <a:pt x="9" y="1368"/>
                    </a:cubicBezTo>
                    <a:lnTo>
                      <a:pt x="18" y="1513"/>
                    </a:lnTo>
                    <a:cubicBezTo>
                      <a:pt x="27" y="1694"/>
                      <a:pt x="73" y="1884"/>
                      <a:pt x="163" y="2047"/>
                    </a:cubicBezTo>
                    <a:cubicBezTo>
                      <a:pt x="91" y="1875"/>
                      <a:pt x="55" y="1694"/>
                      <a:pt x="64" y="1513"/>
                    </a:cubicBezTo>
                    <a:lnTo>
                      <a:pt x="64" y="1368"/>
                    </a:lnTo>
                    <a:cubicBezTo>
                      <a:pt x="64" y="1232"/>
                      <a:pt x="136" y="1114"/>
                      <a:pt x="199" y="997"/>
                    </a:cubicBezTo>
                    <a:cubicBezTo>
                      <a:pt x="399" y="689"/>
                      <a:pt x="643" y="408"/>
                      <a:pt x="888" y="145"/>
                    </a:cubicBezTo>
                    <a:lnTo>
                      <a:pt x="888" y="136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48;p46"/>
              <p:cNvSpPr/>
              <p:nvPr/>
            </p:nvSpPr>
            <p:spPr>
              <a:xfrm>
                <a:off x="1549875" y="2130200"/>
                <a:ext cx="3760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364" extrusionOk="0">
                    <a:moveTo>
                      <a:pt x="1404" y="0"/>
                    </a:moveTo>
                    <a:cubicBezTo>
                      <a:pt x="1259" y="552"/>
                      <a:pt x="1142" y="1168"/>
                      <a:pt x="761" y="1612"/>
                    </a:cubicBezTo>
                    <a:cubicBezTo>
                      <a:pt x="517" y="1874"/>
                      <a:pt x="254" y="2110"/>
                      <a:pt x="1" y="2363"/>
                    </a:cubicBezTo>
                    <a:cubicBezTo>
                      <a:pt x="263" y="2128"/>
                      <a:pt x="544" y="1902"/>
                      <a:pt x="797" y="1657"/>
                    </a:cubicBezTo>
                    <a:cubicBezTo>
                      <a:pt x="1205" y="1213"/>
                      <a:pt x="1341" y="589"/>
                      <a:pt x="1504" y="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49;p46"/>
              <p:cNvSpPr/>
              <p:nvPr/>
            </p:nvSpPr>
            <p:spPr>
              <a:xfrm>
                <a:off x="1563225" y="2191525"/>
                <a:ext cx="149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464" extrusionOk="0">
                    <a:moveTo>
                      <a:pt x="499" y="1"/>
                    </a:moveTo>
                    <a:cubicBezTo>
                      <a:pt x="390" y="426"/>
                      <a:pt x="300" y="852"/>
                      <a:pt x="236" y="1278"/>
                    </a:cubicBezTo>
                    <a:cubicBezTo>
                      <a:pt x="200" y="1603"/>
                      <a:pt x="110" y="1939"/>
                      <a:pt x="209" y="2255"/>
                    </a:cubicBezTo>
                    <a:cubicBezTo>
                      <a:pt x="245" y="2355"/>
                      <a:pt x="336" y="2437"/>
                      <a:pt x="445" y="2464"/>
                    </a:cubicBezTo>
                    <a:cubicBezTo>
                      <a:pt x="1" y="2328"/>
                      <a:pt x="245" y="1622"/>
                      <a:pt x="282" y="1287"/>
                    </a:cubicBezTo>
                    <a:cubicBezTo>
                      <a:pt x="372" y="861"/>
                      <a:pt x="481" y="445"/>
                      <a:pt x="598" y="28"/>
                    </a:cubicBezTo>
                    <a:lnTo>
                      <a:pt x="4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50;p46"/>
              <p:cNvSpPr/>
              <p:nvPr/>
            </p:nvSpPr>
            <p:spPr>
              <a:xfrm>
                <a:off x="1554625" y="2223900"/>
                <a:ext cx="154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095" extrusionOk="0">
                    <a:moveTo>
                      <a:pt x="191" y="1"/>
                    </a:moveTo>
                    <a:cubicBezTo>
                      <a:pt x="146" y="408"/>
                      <a:pt x="109" y="816"/>
                      <a:pt x="82" y="1223"/>
                    </a:cubicBezTo>
                    <a:cubicBezTo>
                      <a:pt x="91" y="1513"/>
                      <a:pt x="1" y="1929"/>
                      <a:pt x="318" y="2083"/>
                    </a:cubicBezTo>
                    <a:cubicBezTo>
                      <a:pt x="343" y="2091"/>
                      <a:pt x="367" y="2095"/>
                      <a:pt x="391" y="2095"/>
                    </a:cubicBezTo>
                    <a:cubicBezTo>
                      <a:pt x="471" y="2095"/>
                      <a:pt x="547" y="2055"/>
                      <a:pt x="616" y="2020"/>
                    </a:cubicBezTo>
                    <a:lnTo>
                      <a:pt x="616" y="2020"/>
                    </a:lnTo>
                    <a:cubicBezTo>
                      <a:pt x="548" y="2054"/>
                      <a:pt x="485" y="2071"/>
                      <a:pt x="428" y="2071"/>
                    </a:cubicBezTo>
                    <a:cubicBezTo>
                      <a:pt x="305" y="2071"/>
                      <a:pt x="213" y="1991"/>
                      <a:pt x="164" y="1830"/>
                    </a:cubicBezTo>
                    <a:cubicBezTo>
                      <a:pt x="137" y="1639"/>
                      <a:pt x="173" y="1422"/>
                      <a:pt x="191" y="1232"/>
                    </a:cubicBezTo>
                    <a:cubicBezTo>
                      <a:pt x="245" y="834"/>
                      <a:pt x="318" y="426"/>
                      <a:pt x="390" y="28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51;p46"/>
              <p:cNvSpPr/>
              <p:nvPr/>
            </p:nvSpPr>
            <p:spPr>
              <a:xfrm>
                <a:off x="1552825" y="2242700"/>
                <a:ext cx="13600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2717" extrusionOk="0">
                    <a:moveTo>
                      <a:pt x="136" y="0"/>
                    </a:moveTo>
                    <a:cubicBezTo>
                      <a:pt x="46" y="580"/>
                      <a:pt x="0" y="1195"/>
                      <a:pt x="200" y="1748"/>
                    </a:cubicBezTo>
                    <a:cubicBezTo>
                      <a:pt x="281" y="1974"/>
                      <a:pt x="426" y="2155"/>
                      <a:pt x="489" y="2381"/>
                    </a:cubicBezTo>
                    <a:cubicBezTo>
                      <a:pt x="526" y="2490"/>
                      <a:pt x="535" y="2617"/>
                      <a:pt x="462" y="2716"/>
                    </a:cubicBezTo>
                    <a:cubicBezTo>
                      <a:pt x="544" y="2617"/>
                      <a:pt x="544" y="2490"/>
                      <a:pt x="516" y="2372"/>
                    </a:cubicBezTo>
                    <a:cubicBezTo>
                      <a:pt x="462" y="2146"/>
                      <a:pt x="326" y="1947"/>
                      <a:pt x="254" y="1730"/>
                    </a:cubicBezTo>
                    <a:cubicBezTo>
                      <a:pt x="73" y="1186"/>
                      <a:pt x="136" y="580"/>
                      <a:pt x="236" y="27"/>
                    </a:cubicBez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52;p46"/>
              <p:cNvSpPr/>
              <p:nvPr/>
            </p:nvSpPr>
            <p:spPr>
              <a:xfrm>
                <a:off x="1548075" y="2250400"/>
                <a:ext cx="18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450" extrusionOk="0">
                    <a:moveTo>
                      <a:pt x="163" y="0"/>
                    </a:moveTo>
                    <a:cubicBezTo>
                      <a:pt x="145" y="118"/>
                      <a:pt x="118" y="326"/>
                      <a:pt x="100" y="444"/>
                    </a:cubicBezTo>
                    <a:cubicBezTo>
                      <a:pt x="55" y="770"/>
                      <a:pt x="0" y="1096"/>
                      <a:pt x="0" y="1431"/>
                    </a:cubicBezTo>
                    <a:cubicBezTo>
                      <a:pt x="0" y="1575"/>
                      <a:pt x="64" y="1711"/>
                      <a:pt x="118" y="1838"/>
                    </a:cubicBezTo>
                    <a:cubicBezTo>
                      <a:pt x="236" y="2128"/>
                      <a:pt x="462" y="2354"/>
                      <a:pt x="571" y="2635"/>
                    </a:cubicBezTo>
                    <a:cubicBezTo>
                      <a:pt x="670" y="2925"/>
                      <a:pt x="525" y="3232"/>
                      <a:pt x="326" y="3450"/>
                    </a:cubicBezTo>
                    <a:cubicBezTo>
                      <a:pt x="553" y="3242"/>
                      <a:pt x="725" y="2934"/>
                      <a:pt x="634" y="2617"/>
                    </a:cubicBezTo>
                    <a:cubicBezTo>
                      <a:pt x="525" y="2246"/>
                      <a:pt x="254" y="1956"/>
                      <a:pt x="190" y="1575"/>
                    </a:cubicBezTo>
                    <a:cubicBezTo>
                      <a:pt x="136" y="1358"/>
                      <a:pt x="199" y="1141"/>
                      <a:pt x="227" y="924"/>
                    </a:cubicBezTo>
                    <a:cubicBezTo>
                      <a:pt x="263" y="625"/>
                      <a:pt x="326" y="317"/>
                      <a:pt x="371" y="9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53;p46"/>
              <p:cNvSpPr/>
              <p:nvPr/>
            </p:nvSpPr>
            <p:spPr>
              <a:xfrm>
                <a:off x="1555550" y="2260125"/>
                <a:ext cx="1605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034" extrusionOk="0">
                    <a:moveTo>
                      <a:pt x="18" y="0"/>
                    </a:moveTo>
                    <a:cubicBezTo>
                      <a:pt x="0" y="127"/>
                      <a:pt x="0" y="254"/>
                      <a:pt x="9" y="390"/>
                    </a:cubicBezTo>
                    <a:cubicBezTo>
                      <a:pt x="27" y="625"/>
                      <a:pt x="72" y="978"/>
                      <a:pt x="362" y="1033"/>
                    </a:cubicBezTo>
                    <a:cubicBezTo>
                      <a:pt x="367" y="1033"/>
                      <a:pt x="372" y="1033"/>
                      <a:pt x="377" y="1033"/>
                    </a:cubicBezTo>
                    <a:cubicBezTo>
                      <a:pt x="508" y="1033"/>
                      <a:pt x="642" y="919"/>
                      <a:pt x="616" y="788"/>
                    </a:cubicBezTo>
                    <a:lnTo>
                      <a:pt x="616" y="788"/>
                    </a:lnTo>
                    <a:cubicBezTo>
                      <a:pt x="632" y="908"/>
                      <a:pt x="521" y="992"/>
                      <a:pt x="414" y="992"/>
                    </a:cubicBezTo>
                    <a:cubicBezTo>
                      <a:pt x="400" y="992"/>
                      <a:pt x="385" y="991"/>
                      <a:pt x="371" y="987"/>
                    </a:cubicBezTo>
                    <a:cubicBezTo>
                      <a:pt x="9" y="870"/>
                      <a:pt x="63" y="317"/>
                      <a:pt x="91" y="9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254;p46"/>
              <p:cNvSpPr/>
              <p:nvPr/>
            </p:nvSpPr>
            <p:spPr>
              <a:xfrm>
                <a:off x="1455700" y="2178400"/>
                <a:ext cx="12272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4227" extrusionOk="0">
                    <a:moveTo>
                      <a:pt x="4827" y="1"/>
                    </a:moveTo>
                    <a:cubicBezTo>
                      <a:pt x="4383" y="625"/>
                      <a:pt x="4021" y="1286"/>
                      <a:pt x="3659" y="1956"/>
                    </a:cubicBezTo>
                    <a:cubicBezTo>
                      <a:pt x="2917" y="3324"/>
                      <a:pt x="3215" y="4944"/>
                      <a:pt x="3125" y="6429"/>
                    </a:cubicBezTo>
                    <a:cubicBezTo>
                      <a:pt x="3107" y="7181"/>
                      <a:pt x="3007" y="7932"/>
                      <a:pt x="2799" y="8657"/>
                    </a:cubicBezTo>
                    <a:cubicBezTo>
                      <a:pt x="2591" y="9381"/>
                      <a:pt x="2283" y="10069"/>
                      <a:pt x="2011" y="10775"/>
                    </a:cubicBezTo>
                    <a:cubicBezTo>
                      <a:pt x="1848" y="11210"/>
                      <a:pt x="1676" y="11681"/>
                      <a:pt x="1694" y="12170"/>
                    </a:cubicBezTo>
                    <a:cubicBezTo>
                      <a:pt x="1721" y="12451"/>
                      <a:pt x="1794" y="12731"/>
                      <a:pt x="1839" y="13012"/>
                    </a:cubicBezTo>
                    <a:cubicBezTo>
                      <a:pt x="1911" y="13419"/>
                      <a:pt x="1930" y="14053"/>
                      <a:pt x="1395" y="14117"/>
                    </a:cubicBezTo>
                    <a:cubicBezTo>
                      <a:pt x="1308" y="14133"/>
                      <a:pt x="1214" y="14142"/>
                      <a:pt x="1119" y="14142"/>
                    </a:cubicBezTo>
                    <a:cubicBezTo>
                      <a:pt x="751" y="14142"/>
                      <a:pt x="360" y="14007"/>
                      <a:pt x="209" y="13655"/>
                    </a:cubicBezTo>
                    <a:cubicBezTo>
                      <a:pt x="55" y="13166"/>
                      <a:pt x="535" y="12541"/>
                      <a:pt x="825" y="12161"/>
                    </a:cubicBezTo>
                    <a:lnTo>
                      <a:pt x="825" y="12161"/>
                    </a:lnTo>
                    <a:cubicBezTo>
                      <a:pt x="517" y="12541"/>
                      <a:pt x="1" y="13166"/>
                      <a:pt x="164" y="13682"/>
                    </a:cubicBezTo>
                    <a:cubicBezTo>
                      <a:pt x="300" y="14062"/>
                      <a:pt x="743" y="14216"/>
                      <a:pt x="1124" y="14225"/>
                    </a:cubicBezTo>
                    <a:cubicBezTo>
                      <a:pt x="1147" y="14226"/>
                      <a:pt x="1169" y="14227"/>
                      <a:pt x="1191" y="14227"/>
                    </a:cubicBezTo>
                    <a:cubicBezTo>
                      <a:pt x="1936" y="14227"/>
                      <a:pt x="2035" y="13636"/>
                      <a:pt x="1930" y="12994"/>
                    </a:cubicBezTo>
                    <a:cubicBezTo>
                      <a:pt x="1884" y="12623"/>
                      <a:pt x="1758" y="12260"/>
                      <a:pt x="1812" y="11889"/>
                    </a:cubicBezTo>
                    <a:cubicBezTo>
                      <a:pt x="1984" y="10766"/>
                      <a:pt x="2618" y="9789"/>
                      <a:pt x="2907" y="8684"/>
                    </a:cubicBezTo>
                    <a:cubicBezTo>
                      <a:pt x="3116" y="7960"/>
                      <a:pt x="3215" y="7199"/>
                      <a:pt x="3242" y="6438"/>
                    </a:cubicBezTo>
                    <a:cubicBezTo>
                      <a:pt x="3297" y="5307"/>
                      <a:pt x="3179" y="4175"/>
                      <a:pt x="3387" y="3052"/>
                    </a:cubicBezTo>
                    <a:cubicBezTo>
                      <a:pt x="3451" y="2681"/>
                      <a:pt x="3578" y="2337"/>
                      <a:pt x="3759" y="2011"/>
                    </a:cubicBezTo>
                    <a:cubicBezTo>
                      <a:pt x="4112" y="1350"/>
                      <a:pt x="4483" y="680"/>
                      <a:pt x="4909" y="73"/>
                    </a:cubicBezTo>
                    <a:lnTo>
                      <a:pt x="48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255;p46"/>
              <p:cNvSpPr/>
              <p:nvPr/>
            </p:nvSpPr>
            <p:spPr>
              <a:xfrm>
                <a:off x="1445525" y="2511600"/>
                <a:ext cx="35800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20" extrusionOk="0">
                    <a:moveTo>
                      <a:pt x="1431" y="1"/>
                    </a:moveTo>
                    <a:lnTo>
                      <a:pt x="1431" y="1"/>
                    </a:lnTo>
                    <a:cubicBezTo>
                      <a:pt x="1322" y="244"/>
                      <a:pt x="577" y="2140"/>
                      <a:pt x="215" y="2140"/>
                    </a:cubicBezTo>
                    <a:cubicBezTo>
                      <a:pt x="186" y="2140"/>
                      <a:pt x="160" y="2128"/>
                      <a:pt x="136" y="2101"/>
                    </a:cubicBezTo>
                    <a:cubicBezTo>
                      <a:pt x="82" y="1957"/>
                      <a:pt x="173" y="1757"/>
                      <a:pt x="218" y="1613"/>
                    </a:cubicBezTo>
                    <a:cubicBezTo>
                      <a:pt x="336" y="1287"/>
                      <a:pt x="544" y="933"/>
                      <a:pt x="453" y="580"/>
                    </a:cubicBezTo>
                    <a:lnTo>
                      <a:pt x="453" y="580"/>
                    </a:lnTo>
                    <a:cubicBezTo>
                      <a:pt x="499" y="942"/>
                      <a:pt x="281" y="1259"/>
                      <a:pt x="154" y="1585"/>
                    </a:cubicBezTo>
                    <a:cubicBezTo>
                      <a:pt x="100" y="1766"/>
                      <a:pt x="1" y="1938"/>
                      <a:pt x="73" y="2138"/>
                    </a:cubicBezTo>
                    <a:cubicBezTo>
                      <a:pt x="117" y="2194"/>
                      <a:pt x="165" y="2220"/>
                      <a:pt x="216" y="2220"/>
                    </a:cubicBezTo>
                    <a:cubicBezTo>
                      <a:pt x="662" y="2220"/>
                      <a:pt x="1342" y="261"/>
                      <a:pt x="1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256;p46"/>
              <p:cNvSpPr/>
              <p:nvPr/>
            </p:nvSpPr>
            <p:spPr>
              <a:xfrm>
                <a:off x="1457525" y="2487400"/>
                <a:ext cx="459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677" extrusionOk="0">
                    <a:moveTo>
                      <a:pt x="680" y="0"/>
                    </a:moveTo>
                    <a:cubicBezTo>
                      <a:pt x="408" y="344"/>
                      <a:pt x="127" y="788"/>
                      <a:pt x="245" y="1250"/>
                    </a:cubicBezTo>
                    <a:cubicBezTo>
                      <a:pt x="338" y="1547"/>
                      <a:pt x="679" y="1677"/>
                      <a:pt x="975" y="1677"/>
                    </a:cubicBezTo>
                    <a:cubicBezTo>
                      <a:pt x="994" y="1677"/>
                      <a:pt x="1014" y="1676"/>
                      <a:pt x="1033" y="1675"/>
                    </a:cubicBezTo>
                    <a:cubicBezTo>
                      <a:pt x="1513" y="1630"/>
                      <a:pt x="1838" y="1132"/>
                      <a:pt x="1775" y="670"/>
                    </a:cubicBezTo>
                    <a:lnTo>
                      <a:pt x="1775" y="670"/>
                    </a:lnTo>
                    <a:cubicBezTo>
                      <a:pt x="1782" y="1159"/>
                      <a:pt x="1402" y="1582"/>
                      <a:pt x="951" y="1582"/>
                    </a:cubicBezTo>
                    <a:cubicBezTo>
                      <a:pt x="842" y="1582"/>
                      <a:pt x="729" y="1558"/>
                      <a:pt x="616" y="1503"/>
                    </a:cubicBezTo>
                    <a:cubicBezTo>
                      <a:pt x="0" y="1213"/>
                      <a:pt x="444" y="417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257;p46"/>
              <p:cNvSpPr/>
              <p:nvPr/>
            </p:nvSpPr>
            <p:spPr>
              <a:xfrm>
                <a:off x="1455700" y="2472425"/>
                <a:ext cx="382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822" extrusionOk="0">
                    <a:moveTo>
                      <a:pt x="1363" y="0"/>
                    </a:moveTo>
                    <a:cubicBezTo>
                      <a:pt x="1359" y="0"/>
                      <a:pt x="1355" y="1"/>
                      <a:pt x="1350" y="1"/>
                    </a:cubicBezTo>
                    <a:cubicBezTo>
                      <a:pt x="1323" y="10"/>
                      <a:pt x="1305" y="38"/>
                      <a:pt x="1305" y="47"/>
                    </a:cubicBezTo>
                    <a:lnTo>
                      <a:pt x="1395" y="92"/>
                    </a:lnTo>
                    <a:lnTo>
                      <a:pt x="1395" y="92"/>
                    </a:lnTo>
                    <a:cubicBezTo>
                      <a:pt x="1394" y="94"/>
                      <a:pt x="1391" y="96"/>
                      <a:pt x="1386" y="101"/>
                    </a:cubicBezTo>
                    <a:cubicBezTo>
                      <a:pt x="1381" y="106"/>
                      <a:pt x="1374" y="108"/>
                      <a:pt x="1366" y="108"/>
                    </a:cubicBezTo>
                    <a:cubicBezTo>
                      <a:pt x="1346" y="108"/>
                      <a:pt x="1320" y="93"/>
                      <a:pt x="1314" y="74"/>
                    </a:cubicBezTo>
                    <a:cubicBezTo>
                      <a:pt x="1223" y="726"/>
                      <a:pt x="852" y="1369"/>
                      <a:pt x="264" y="1695"/>
                    </a:cubicBezTo>
                    <a:cubicBezTo>
                      <a:pt x="182" y="1749"/>
                      <a:pt x="101" y="1803"/>
                      <a:pt x="1" y="1821"/>
                    </a:cubicBezTo>
                    <a:cubicBezTo>
                      <a:pt x="101" y="1812"/>
                      <a:pt x="191" y="1758"/>
                      <a:pt x="273" y="1713"/>
                    </a:cubicBezTo>
                    <a:cubicBezTo>
                      <a:pt x="725" y="1486"/>
                      <a:pt x="1051" y="1079"/>
                      <a:pt x="1251" y="617"/>
                    </a:cubicBezTo>
                    <a:cubicBezTo>
                      <a:pt x="1286" y="538"/>
                      <a:pt x="1528" y="0"/>
                      <a:pt x="1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258;p46"/>
              <p:cNvSpPr/>
              <p:nvPr/>
            </p:nvSpPr>
            <p:spPr>
              <a:xfrm>
                <a:off x="1463850" y="2530400"/>
                <a:ext cx="231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595" extrusionOk="0">
                    <a:moveTo>
                      <a:pt x="626" y="0"/>
                    </a:moveTo>
                    <a:cubicBezTo>
                      <a:pt x="517" y="190"/>
                      <a:pt x="417" y="381"/>
                      <a:pt x="336" y="580"/>
                    </a:cubicBezTo>
                    <a:cubicBezTo>
                      <a:pt x="236" y="851"/>
                      <a:pt x="28" y="1295"/>
                      <a:pt x="273" y="1531"/>
                    </a:cubicBezTo>
                    <a:cubicBezTo>
                      <a:pt x="332" y="1572"/>
                      <a:pt x="407" y="1594"/>
                      <a:pt x="482" y="1594"/>
                    </a:cubicBezTo>
                    <a:cubicBezTo>
                      <a:pt x="522" y="1594"/>
                      <a:pt x="561" y="1588"/>
                      <a:pt x="599" y="1576"/>
                    </a:cubicBezTo>
                    <a:cubicBezTo>
                      <a:pt x="807" y="1476"/>
                      <a:pt x="879" y="1232"/>
                      <a:pt x="925" y="1023"/>
                    </a:cubicBezTo>
                    <a:lnTo>
                      <a:pt x="925" y="1023"/>
                    </a:lnTo>
                    <a:cubicBezTo>
                      <a:pt x="897" y="1132"/>
                      <a:pt x="861" y="1232"/>
                      <a:pt x="807" y="1331"/>
                    </a:cubicBezTo>
                    <a:cubicBezTo>
                      <a:pt x="745" y="1467"/>
                      <a:pt x="620" y="1561"/>
                      <a:pt x="487" y="1561"/>
                    </a:cubicBezTo>
                    <a:cubicBezTo>
                      <a:pt x="424" y="1561"/>
                      <a:pt x="360" y="1540"/>
                      <a:pt x="300" y="1494"/>
                    </a:cubicBezTo>
                    <a:cubicBezTo>
                      <a:pt x="1" y="1186"/>
                      <a:pt x="535" y="363"/>
                      <a:pt x="716" y="55"/>
                    </a:cubicBezTo>
                    <a:lnTo>
                      <a:pt x="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259;p46"/>
              <p:cNvSpPr/>
              <p:nvPr/>
            </p:nvSpPr>
            <p:spPr>
              <a:xfrm>
                <a:off x="1610550" y="2057700"/>
                <a:ext cx="75850" cy="6800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720" extrusionOk="0">
                    <a:moveTo>
                      <a:pt x="1861" y="1"/>
                    </a:moveTo>
                    <a:cubicBezTo>
                      <a:pt x="1285" y="1"/>
                      <a:pt x="332" y="751"/>
                      <a:pt x="0" y="1107"/>
                    </a:cubicBezTo>
                    <a:lnTo>
                      <a:pt x="154" y="1243"/>
                    </a:lnTo>
                    <a:cubicBezTo>
                      <a:pt x="435" y="972"/>
                      <a:pt x="797" y="745"/>
                      <a:pt x="1150" y="555"/>
                    </a:cubicBezTo>
                    <a:cubicBezTo>
                      <a:pt x="1378" y="450"/>
                      <a:pt x="1598" y="319"/>
                      <a:pt x="1841" y="319"/>
                    </a:cubicBezTo>
                    <a:cubicBezTo>
                      <a:pt x="1849" y="319"/>
                      <a:pt x="1857" y="319"/>
                      <a:pt x="1865" y="320"/>
                    </a:cubicBezTo>
                    <a:cubicBezTo>
                      <a:pt x="2671" y="501"/>
                      <a:pt x="2436" y="2067"/>
                      <a:pt x="2463" y="2719"/>
                    </a:cubicBezTo>
                    <a:lnTo>
                      <a:pt x="2463" y="2710"/>
                    </a:lnTo>
                    <a:lnTo>
                      <a:pt x="2943" y="2710"/>
                    </a:lnTo>
                    <a:cubicBezTo>
                      <a:pt x="2871" y="1877"/>
                      <a:pt x="3033" y="311"/>
                      <a:pt x="2010" y="21"/>
                    </a:cubicBezTo>
                    <a:cubicBezTo>
                      <a:pt x="1964" y="7"/>
                      <a:pt x="1914" y="1"/>
                      <a:pt x="18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260;p46"/>
              <p:cNvSpPr/>
              <p:nvPr/>
            </p:nvSpPr>
            <p:spPr>
              <a:xfrm>
                <a:off x="1674825" y="2003650"/>
                <a:ext cx="1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323" extrusionOk="0">
                    <a:moveTo>
                      <a:pt x="752" y="1"/>
                    </a:moveTo>
                    <a:cubicBezTo>
                      <a:pt x="749" y="11"/>
                      <a:pt x="746" y="22"/>
                      <a:pt x="742" y="33"/>
                    </a:cubicBezTo>
                    <a:lnTo>
                      <a:pt x="742" y="33"/>
                    </a:lnTo>
                    <a:cubicBezTo>
                      <a:pt x="746" y="22"/>
                      <a:pt x="749" y="12"/>
                      <a:pt x="752" y="1"/>
                    </a:cubicBezTo>
                    <a:close/>
                    <a:moveTo>
                      <a:pt x="742" y="33"/>
                    </a:moveTo>
                    <a:cubicBezTo>
                      <a:pt x="700" y="153"/>
                      <a:pt x="614" y="246"/>
                      <a:pt x="580" y="363"/>
                    </a:cubicBezTo>
                    <a:cubicBezTo>
                      <a:pt x="553" y="562"/>
                      <a:pt x="580" y="879"/>
                      <a:pt x="327" y="924"/>
                    </a:cubicBezTo>
                    <a:cubicBezTo>
                      <a:pt x="127" y="924"/>
                      <a:pt x="55" y="1151"/>
                      <a:pt x="1" y="1305"/>
                    </a:cubicBezTo>
                    <a:lnTo>
                      <a:pt x="73" y="1323"/>
                    </a:lnTo>
                    <a:cubicBezTo>
                      <a:pt x="118" y="1196"/>
                      <a:pt x="164" y="1033"/>
                      <a:pt x="281" y="988"/>
                    </a:cubicBezTo>
                    <a:cubicBezTo>
                      <a:pt x="499" y="988"/>
                      <a:pt x="589" y="752"/>
                      <a:pt x="598" y="571"/>
                    </a:cubicBezTo>
                    <a:cubicBezTo>
                      <a:pt x="589" y="435"/>
                      <a:pt x="607" y="309"/>
                      <a:pt x="680" y="191"/>
                    </a:cubicBezTo>
                    <a:cubicBezTo>
                      <a:pt x="702" y="138"/>
                      <a:pt x="725" y="85"/>
                      <a:pt x="742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261;p46"/>
              <p:cNvSpPr/>
              <p:nvPr/>
            </p:nvSpPr>
            <p:spPr>
              <a:xfrm>
                <a:off x="1674825" y="2013150"/>
                <a:ext cx="143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07" extrusionOk="0">
                    <a:moveTo>
                      <a:pt x="37" y="1"/>
                    </a:moveTo>
                    <a:lnTo>
                      <a:pt x="37" y="1"/>
                    </a:lnTo>
                    <a:cubicBezTo>
                      <a:pt x="571" y="191"/>
                      <a:pt x="281" y="463"/>
                      <a:pt x="1" y="725"/>
                    </a:cubicBezTo>
                    <a:lnTo>
                      <a:pt x="73" y="807"/>
                    </a:lnTo>
                    <a:cubicBezTo>
                      <a:pt x="137" y="734"/>
                      <a:pt x="191" y="671"/>
                      <a:pt x="245" y="590"/>
                    </a:cubicBezTo>
                    <a:cubicBezTo>
                      <a:pt x="354" y="454"/>
                      <a:pt x="481" y="236"/>
                      <a:pt x="281" y="101"/>
                    </a:cubicBezTo>
                    <a:cubicBezTo>
                      <a:pt x="209" y="46"/>
                      <a:pt x="127" y="19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262;p46"/>
              <p:cNvSpPr/>
              <p:nvPr/>
            </p:nvSpPr>
            <p:spPr>
              <a:xfrm>
                <a:off x="1573200" y="2177950"/>
                <a:ext cx="115700" cy="8359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3439" extrusionOk="0">
                    <a:moveTo>
                      <a:pt x="3821" y="1"/>
                    </a:moveTo>
                    <a:cubicBezTo>
                      <a:pt x="3821" y="761"/>
                      <a:pt x="3830" y="2545"/>
                      <a:pt x="3830" y="3287"/>
                    </a:cubicBezTo>
                    <a:cubicBezTo>
                      <a:pt x="3821" y="3994"/>
                      <a:pt x="3966" y="7996"/>
                      <a:pt x="3993" y="8756"/>
                    </a:cubicBezTo>
                    <a:cubicBezTo>
                      <a:pt x="3993" y="9381"/>
                      <a:pt x="4102" y="10268"/>
                      <a:pt x="3948" y="10875"/>
                    </a:cubicBezTo>
                    <a:cubicBezTo>
                      <a:pt x="3215" y="13673"/>
                      <a:pt x="1386" y="12360"/>
                      <a:pt x="2019" y="16335"/>
                    </a:cubicBezTo>
                    <a:cubicBezTo>
                      <a:pt x="2155" y="17222"/>
                      <a:pt x="2191" y="18128"/>
                      <a:pt x="2210" y="19033"/>
                    </a:cubicBezTo>
                    <a:cubicBezTo>
                      <a:pt x="2228" y="20473"/>
                      <a:pt x="2219" y="21930"/>
                      <a:pt x="2001" y="23361"/>
                    </a:cubicBezTo>
                    <a:cubicBezTo>
                      <a:pt x="1947" y="23732"/>
                      <a:pt x="1775" y="24031"/>
                      <a:pt x="1675" y="24375"/>
                    </a:cubicBezTo>
                    <a:cubicBezTo>
                      <a:pt x="1349" y="25453"/>
                      <a:pt x="1386" y="26603"/>
                      <a:pt x="1540" y="27698"/>
                    </a:cubicBezTo>
                    <a:cubicBezTo>
                      <a:pt x="1693" y="29038"/>
                      <a:pt x="2427" y="30668"/>
                      <a:pt x="1494" y="31872"/>
                    </a:cubicBezTo>
                    <a:cubicBezTo>
                      <a:pt x="1150" y="32289"/>
                      <a:pt x="806" y="32723"/>
                      <a:pt x="426" y="33113"/>
                    </a:cubicBezTo>
                    <a:cubicBezTo>
                      <a:pt x="290" y="33230"/>
                      <a:pt x="163" y="33375"/>
                      <a:pt x="0" y="33439"/>
                    </a:cubicBezTo>
                    <a:cubicBezTo>
                      <a:pt x="172" y="33384"/>
                      <a:pt x="308" y="33248"/>
                      <a:pt x="444" y="33131"/>
                    </a:cubicBezTo>
                    <a:cubicBezTo>
                      <a:pt x="851" y="32769"/>
                      <a:pt x="1214" y="32352"/>
                      <a:pt x="1585" y="31945"/>
                    </a:cubicBezTo>
                    <a:cubicBezTo>
                      <a:pt x="2599" y="30740"/>
                      <a:pt x="1938" y="29056"/>
                      <a:pt x="1793" y="27662"/>
                    </a:cubicBezTo>
                    <a:cubicBezTo>
                      <a:pt x="1666" y="26593"/>
                      <a:pt x="1666" y="25498"/>
                      <a:pt x="1983" y="24475"/>
                    </a:cubicBezTo>
                    <a:cubicBezTo>
                      <a:pt x="2101" y="24131"/>
                      <a:pt x="2291" y="23778"/>
                      <a:pt x="2336" y="23424"/>
                    </a:cubicBezTo>
                    <a:cubicBezTo>
                      <a:pt x="2472" y="22691"/>
                      <a:pt x="2526" y="21958"/>
                      <a:pt x="2572" y="21224"/>
                    </a:cubicBezTo>
                    <a:cubicBezTo>
                      <a:pt x="2635" y="19757"/>
                      <a:pt x="2653" y="18291"/>
                      <a:pt x="2526" y="16824"/>
                    </a:cubicBezTo>
                    <a:cubicBezTo>
                      <a:pt x="2454" y="16117"/>
                      <a:pt x="2327" y="15393"/>
                      <a:pt x="2373" y="14678"/>
                    </a:cubicBezTo>
                    <a:cubicBezTo>
                      <a:pt x="2391" y="14334"/>
                      <a:pt x="2463" y="14008"/>
                      <a:pt x="2626" y="13745"/>
                    </a:cubicBezTo>
                    <a:cubicBezTo>
                      <a:pt x="2771" y="13510"/>
                      <a:pt x="3133" y="13211"/>
                      <a:pt x="3332" y="12994"/>
                    </a:cubicBezTo>
                    <a:cubicBezTo>
                      <a:pt x="3885" y="12450"/>
                      <a:pt x="4283" y="11744"/>
                      <a:pt x="4455" y="10993"/>
                    </a:cubicBezTo>
                    <a:cubicBezTo>
                      <a:pt x="4627" y="10332"/>
                      <a:pt x="4537" y="9426"/>
                      <a:pt x="4537" y="8747"/>
                    </a:cubicBezTo>
                    <a:cubicBezTo>
                      <a:pt x="4518" y="7978"/>
                      <a:pt x="4401" y="3957"/>
                      <a:pt x="4410" y="3278"/>
                    </a:cubicBezTo>
                    <a:cubicBezTo>
                      <a:pt x="4410" y="2554"/>
                      <a:pt x="4419" y="770"/>
                      <a:pt x="44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8" name="Google Shape;1263;p46"/>
              <p:cNvGrpSpPr/>
              <p:nvPr/>
            </p:nvGrpSpPr>
            <p:grpSpPr>
              <a:xfrm>
                <a:off x="1672800" y="2254000"/>
                <a:ext cx="75425" cy="56400"/>
                <a:chOff x="1672800" y="2254000"/>
                <a:chExt cx="75425" cy="56400"/>
              </a:xfrm>
            </p:grpSpPr>
            <p:sp>
              <p:nvSpPr>
                <p:cNvPr id="241" name="Google Shape;1264;p46"/>
                <p:cNvSpPr/>
                <p:nvPr/>
              </p:nvSpPr>
              <p:spPr>
                <a:xfrm>
                  <a:off x="1672800" y="2254000"/>
                  <a:ext cx="47775" cy="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1" h="1974" extrusionOk="0">
                      <a:moveTo>
                        <a:pt x="0" y="1"/>
                      </a:moveTo>
                      <a:cubicBezTo>
                        <a:pt x="18" y="354"/>
                        <a:pt x="227" y="716"/>
                        <a:pt x="580" y="789"/>
                      </a:cubicBezTo>
                      <a:cubicBezTo>
                        <a:pt x="641" y="807"/>
                        <a:pt x="700" y="813"/>
                        <a:pt x="758" y="813"/>
                      </a:cubicBezTo>
                      <a:cubicBezTo>
                        <a:pt x="891" y="813"/>
                        <a:pt x="1018" y="780"/>
                        <a:pt x="1143" y="780"/>
                      </a:cubicBezTo>
                      <a:cubicBezTo>
                        <a:pt x="1240" y="780"/>
                        <a:pt x="1335" y="800"/>
                        <a:pt x="1431" y="870"/>
                      </a:cubicBezTo>
                      <a:cubicBezTo>
                        <a:pt x="1639" y="1015"/>
                        <a:pt x="1820" y="1314"/>
                        <a:pt x="1757" y="1576"/>
                      </a:cubicBezTo>
                      <a:cubicBezTo>
                        <a:pt x="1687" y="1772"/>
                        <a:pt x="1477" y="1941"/>
                        <a:pt x="1259" y="1941"/>
                      </a:cubicBezTo>
                      <a:cubicBezTo>
                        <a:pt x="1195" y="1941"/>
                        <a:pt x="1131" y="1926"/>
                        <a:pt x="1069" y="1893"/>
                      </a:cubicBezTo>
                      <a:lnTo>
                        <a:pt x="1069" y="1893"/>
                      </a:lnTo>
                      <a:cubicBezTo>
                        <a:pt x="1145" y="1949"/>
                        <a:pt x="1230" y="1974"/>
                        <a:pt x="1316" y="1974"/>
                      </a:cubicBezTo>
                      <a:cubicBezTo>
                        <a:pt x="1537" y="1974"/>
                        <a:pt x="1763" y="1812"/>
                        <a:pt x="1847" y="1604"/>
                      </a:cubicBezTo>
                      <a:cubicBezTo>
                        <a:pt x="1911" y="1441"/>
                        <a:pt x="1865" y="1269"/>
                        <a:pt x="1811" y="1124"/>
                      </a:cubicBezTo>
                      <a:cubicBezTo>
                        <a:pt x="1692" y="843"/>
                        <a:pt x="1430" y="595"/>
                        <a:pt x="1107" y="595"/>
                      </a:cubicBezTo>
                      <a:cubicBezTo>
                        <a:pt x="1085" y="595"/>
                        <a:pt x="1063" y="596"/>
                        <a:pt x="1041" y="598"/>
                      </a:cubicBezTo>
                      <a:cubicBezTo>
                        <a:pt x="984" y="609"/>
                        <a:pt x="929" y="614"/>
                        <a:pt x="876" y="614"/>
                      </a:cubicBezTo>
                      <a:cubicBezTo>
                        <a:pt x="525" y="614"/>
                        <a:pt x="272" y="386"/>
                        <a:pt x="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1265;p46"/>
                <p:cNvSpPr/>
                <p:nvPr/>
              </p:nvSpPr>
              <p:spPr>
                <a:xfrm>
                  <a:off x="1711050" y="2270750"/>
                  <a:ext cx="371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875" extrusionOk="0">
                      <a:moveTo>
                        <a:pt x="1005" y="1"/>
                      </a:moveTo>
                      <a:cubicBezTo>
                        <a:pt x="1087" y="55"/>
                        <a:pt x="1168" y="119"/>
                        <a:pt x="1232" y="191"/>
                      </a:cubicBezTo>
                      <a:cubicBezTo>
                        <a:pt x="1486" y="522"/>
                        <a:pt x="1144" y="827"/>
                        <a:pt x="807" y="827"/>
                      </a:cubicBezTo>
                      <a:cubicBezTo>
                        <a:pt x="748" y="827"/>
                        <a:pt x="690" y="818"/>
                        <a:pt x="634" y="798"/>
                      </a:cubicBezTo>
                      <a:cubicBezTo>
                        <a:pt x="381" y="680"/>
                        <a:pt x="227" y="390"/>
                        <a:pt x="91" y="155"/>
                      </a:cubicBezTo>
                      <a:lnTo>
                        <a:pt x="0" y="200"/>
                      </a:lnTo>
                      <a:cubicBezTo>
                        <a:pt x="163" y="454"/>
                        <a:pt x="326" y="743"/>
                        <a:pt x="616" y="852"/>
                      </a:cubicBezTo>
                      <a:cubicBezTo>
                        <a:pt x="669" y="867"/>
                        <a:pt x="726" y="874"/>
                        <a:pt x="783" y="874"/>
                      </a:cubicBezTo>
                      <a:cubicBezTo>
                        <a:pt x="1037" y="874"/>
                        <a:pt x="1302" y="729"/>
                        <a:pt x="1331" y="463"/>
                      </a:cubicBezTo>
                      <a:cubicBezTo>
                        <a:pt x="1350" y="254"/>
                        <a:pt x="1178" y="91"/>
                        <a:pt x="10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1266;p46"/>
                <p:cNvSpPr/>
                <p:nvPr/>
              </p:nvSpPr>
              <p:spPr>
                <a:xfrm>
                  <a:off x="1713775" y="2292500"/>
                  <a:ext cx="14050" cy="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716" extrusionOk="0">
                      <a:moveTo>
                        <a:pt x="127" y="0"/>
                      </a:moveTo>
                      <a:cubicBezTo>
                        <a:pt x="82" y="109"/>
                        <a:pt x="54" y="208"/>
                        <a:pt x="27" y="326"/>
                      </a:cubicBezTo>
                      <a:cubicBezTo>
                        <a:pt x="18" y="435"/>
                        <a:pt x="0" y="580"/>
                        <a:pt x="100" y="670"/>
                      </a:cubicBezTo>
                      <a:cubicBezTo>
                        <a:pt x="146" y="700"/>
                        <a:pt x="203" y="716"/>
                        <a:pt x="259" y="716"/>
                      </a:cubicBezTo>
                      <a:cubicBezTo>
                        <a:pt x="323" y="716"/>
                        <a:pt x="387" y="695"/>
                        <a:pt x="435" y="652"/>
                      </a:cubicBezTo>
                      <a:cubicBezTo>
                        <a:pt x="498" y="589"/>
                        <a:pt x="561" y="408"/>
                        <a:pt x="462" y="353"/>
                      </a:cubicBezTo>
                      <a:lnTo>
                        <a:pt x="462" y="353"/>
                      </a:lnTo>
                      <a:cubicBezTo>
                        <a:pt x="516" y="389"/>
                        <a:pt x="507" y="453"/>
                        <a:pt x="498" y="498"/>
                      </a:cubicBezTo>
                      <a:cubicBezTo>
                        <a:pt x="469" y="616"/>
                        <a:pt x="378" y="673"/>
                        <a:pt x="283" y="673"/>
                      </a:cubicBezTo>
                      <a:cubicBezTo>
                        <a:pt x="232" y="673"/>
                        <a:pt x="180" y="656"/>
                        <a:pt x="136" y="625"/>
                      </a:cubicBezTo>
                      <a:cubicBezTo>
                        <a:pt x="100" y="598"/>
                        <a:pt x="91" y="543"/>
                        <a:pt x="91" y="498"/>
                      </a:cubicBezTo>
                      <a:cubicBezTo>
                        <a:pt x="91" y="335"/>
                        <a:pt x="154" y="181"/>
                        <a:pt x="217" y="45"/>
                      </a:cubicBez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1267;p46"/>
                <p:cNvSpPr/>
                <p:nvPr/>
              </p:nvSpPr>
              <p:spPr>
                <a:xfrm>
                  <a:off x="1726900" y="2291125"/>
                  <a:ext cx="11800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497" extrusionOk="0">
                      <a:moveTo>
                        <a:pt x="190" y="1"/>
                      </a:moveTo>
                      <a:lnTo>
                        <a:pt x="172" y="46"/>
                      </a:lnTo>
                      <a:cubicBezTo>
                        <a:pt x="236" y="73"/>
                        <a:pt x="308" y="119"/>
                        <a:pt x="344" y="173"/>
                      </a:cubicBezTo>
                      <a:cubicBezTo>
                        <a:pt x="429" y="314"/>
                        <a:pt x="327" y="482"/>
                        <a:pt x="193" y="482"/>
                      </a:cubicBezTo>
                      <a:cubicBezTo>
                        <a:pt x="154" y="482"/>
                        <a:pt x="113" y="468"/>
                        <a:pt x="73" y="435"/>
                      </a:cubicBezTo>
                      <a:cubicBezTo>
                        <a:pt x="37" y="417"/>
                        <a:pt x="10" y="391"/>
                        <a:pt x="0" y="355"/>
                      </a:cubicBezTo>
                      <a:lnTo>
                        <a:pt x="0" y="355"/>
                      </a:lnTo>
                      <a:cubicBezTo>
                        <a:pt x="10" y="391"/>
                        <a:pt x="37" y="418"/>
                        <a:pt x="64" y="444"/>
                      </a:cubicBezTo>
                      <a:cubicBezTo>
                        <a:pt x="106" y="481"/>
                        <a:pt x="152" y="497"/>
                        <a:pt x="195" y="497"/>
                      </a:cubicBezTo>
                      <a:cubicBezTo>
                        <a:pt x="345" y="497"/>
                        <a:pt x="472" y="309"/>
                        <a:pt x="381" y="155"/>
                      </a:cubicBezTo>
                      <a:cubicBezTo>
                        <a:pt x="335" y="82"/>
                        <a:pt x="272" y="37"/>
                        <a:pt x="1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9" name="Google Shape;1268;p46"/>
              <p:cNvSpPr/>
              <p:nvPr/>
            </p:nvSpPr>
            <p:spPr>
              <a:xfrm>
                <a:off x="1640650" y="2197650"/>
                <a:ext cx="38500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6375" fill="none" extrusionOk="0">
                    <a:moveTo>
                      <a:pt x="1458" y="6375"/>
                    </a:moveTo>
                    <a:cubicBezTo>
                      <a:pt x="1458" y="6375"/>
                      <a:pt x="1141" y="5016"/>
                      <a:pt x="716" y="3975"/>
                    </a:cubicBezTo>
                    <a:cubicBezTo>
                      <a:pt x="0" y="2255"/>
                      <a:pt x="1540" y="1168"/>
                      <a:pt x="1422" y="0"/>
                    </a:cubicBezTo>
                  </a:path>
                </a:pathLst>
              </a:custGeom>
              <a:solidFill>
                <a:schemeClr val="accent2"/>
              </a:solidFill>
              <a:ln w="5200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269;p46"/>
              <p:cNvSpPr/>
              <p:nvPr/>
            </p:nvSpPr>
            <p:spPr>
              <a:xfrm>
                <a:off x="1606475" y="2237525"/>
                <a:ext cx="505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747" extrusionOk="0">
                    <a:moveTo>
                      <a:pt x="1176" y="0"/>
                    </a:moveTo>
                    <a:cubicBezTo>
                      <a:pt x="1101" y="0"/>
                      <a:pt x="1026" y="9"/>
                      <a:pt x="951" y="26"/>
                    </a:cubicBezTo>
                    <a:cubicBezTo>
                      <a:pt x="199" y="225"/>
                      <a:pt x="0" y="1067"/>
                      <a:pt x="127" y="1746"/>
                    </a:cubicBezTo>
                    <a:cubicBezTo>
                      <a:pt x="154" y="1113"/>
                      <a:pt x="263" y="334"/>
                      <a:pt x="987" y="144"/>
                    </a:cubicBezTo>
                    <a:cubicBezTo>
                      <a:pt x="1046" y="130"/>
                      <a:pt x="1106" y="123"/>
                      <a:pt x="1167" y="123"/>
                    </a:cubicBezTo>
                    <a:cubicBezTo>
                      <a:pt x="1340" y="123"/>
                      <a:pt x="1516" y="179"/>
                      <a:pt x="1657" y="280"/>
                    </a:cubicBezTo>
                    <a:cubicBezTo>
                      <a:pt x="1983" y="533"/>
                      <a:pt x="1893" y="1040"/>
                      <a:pt x="1802" y="1393"/>
                    </a:cubicBezTo>
                    <a:lnTo>
                      <a:pt x="1902" y="1420"/>
                    </a:lnTo>
                    <a:cubicBezTo>
                      <a:pt x="1956" y="1257"/>
                      <a:pt x="1992" y="1085"/>
                      <a:pt x="2001" y="913"/>
                    </a:cubicBezTo>
                    <a:cubicBezTo>
                      <a:pt x="2019" y="651"/>
                      <a:pt x="1965" y="334"/>
                      <a:pt x="1730" y="171"/>
                    </a:cubicBezTo>
                    <a:cubicBezTo>
                      <a:pt x="1566" y="59"/>
                      <a:pt x="1373" y="0"/>
                      <a:pt x="1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270;p46"/>
              <p:cNvSpPr/>
              <p:nvPr/>
            </p:nvSpPr>
            <p:spPr>
              <a:xfrm>
                <a:off x="1629325" y="2261050"/>
                <a:ext cx="296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494" extrusionOk="0">
                    <a:moveTo>
                      <a:pt x="411" y="0"/>
                    </a:moveTo>
                    <a:cubicBezTo>
                      <a:pt x="277" y="0"/>
                      <a:pt x="152" y="76"/>
                      <a:pt x="91" y="190"/>
                    </a:cubicBezTo>
                    <a:cubicBezTo>
                      <a:pt x="37" y="280"/>
                      <a:pt x="10" y="389"/>
                      <a:pt x="1" y="489"/>
                    </a:cubicBezTo>
                    <a:cubicBezTo>
                      <a:pt x="19" y="389"/>
                      <a:pt x="46" y="289"/>
                      <a:pt x="100" y="199"/>
                    </a:cubicBezTo>
                    <a:cubicBezTo>
                      <a:pt x="158" y="98"/>
                      <a:pt x="273" y="31"/>
                      <a:pt x="391" y="31"/>
                    </a:cubicBezTo>
                    <a:cubicBezTo>
                      <a:pt x="421" y="31"/>
                      <a:pt x="451" y="36"/>
                      <a:pt x="481" y="45"/>
                    </a:cubicBezTo>
                    <a:cubicBezTo>
                      <a:pt x="616" y="90"/>
                      <a:pt x="662" y="262"/>
                      <a:pt x="689" y="398"/>
                    </a:cubicBezTo>
                    <a:cubicBezTo>
                      <a:pt x="716" y="597"/>
                      <a:pt x="680" y="805"/>
                      <a:pt x="743" y="1005"/>
                    </a:cubicBezTo>
                    <a:cubicBezTo>
                      <a:pt x="807" y="1213"/>
                      <a:pt x="942" y="1394"/>
                      <a:pt x="1142" y="1494"/>
                    </a:cubicBezTo>
                    <a:lnTo>
                      <a:pt x="1142" y="1484"/>
                    </a:lnTo>
                    <a:lnTo>
                      <a:pt x="1187" y="1394"/>
                    </a:lnTo>
                    <a:cubicBezTo>
                      <a:pt x="1015" y="1322"/>
                      <a:pt x="879" y="1159"/>
                      <a:pt x="816" y="977"/>
                    </a:cubicBezTo>
                    <a:cubicBezTo>
                      <a:pt x="698" y="670"/>
                      <a:pt x="852" y="181"/>
                      <a:pt x="490" y="9"/>
                    </a:cubicBezTo>
                    <a:cubicBezTo>
                      <a:pt x="464" y="3"/>
                      <a:pt x="437" y="0"/>
                      <a:pt x="4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271;p46"/>
              <p:cNvSpPr/>
              <p:nvPr/>
            </p:nvSpPr>
            <p:spPr>
              <a:xfrm>
                <a:off x="1627525" y="2210325"/>
                <a:ext cx="37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21"/>
                      <a:pt x="59" y="35"/>
                      <a:pt x="93" y="47"/>
                    </a:cubicBezTo>
                    <a:lnTo>
                      <a:pt x="93" y="47"/>
                    </a:lnTo>
                    <a:cubicBezTo>
                      <a:pt x="62" y="33"/>
                      <a:pt x="31" y="17"/>
                      <a:pt x="0" y="0"/>
                    </a:cubicBezTo>
                    <a:close/>
                    <a:moveTo>
                      <a:pt x="93" y="47"/>
                    </a:moveTo>
                    <a:cubicBezTo>
                      <a:pt x="370" y="176"/>
                      <a:pt x="676" y="233"/>
                      <a:pt x="981" y="233"/>
                    </a:cubicBezTo>
                    <a:cubicBezTo>
                      <a:pt x="1154" y="233"/>
                      <a:pt x="1327" y="215"/>
                      <a:pt x="1494" y="181"/>
                    </a:cubicBezTo>
                    <a:lnTo>
                      <a:pt x="1467" y="82"/>
                    </a:lnTo>
                    <a:cubicBezTo>
                      <a:pt x="1267" y="138"/>
                      <a:pt x="1056" y="166"/>
                      <a:pt x="845" y="166"/>
                    </a:cubicBezTo>
                    <a:cubicBezTo>
                      <a:pt x="617" y="166"/>
                      <a:pt x="389" y="134"/>
                      <a:pt x="172" y="73"/>
                    </a:cubicBezTo>
                    <a:cubicBezTo>
                      <a:pt x="148" y="65"/>
                      <a:pt x="121" y="57"/>
                      <a:pt x="93" y="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272;p46"/>
              <p:cNvSpPr/>
              <p:nvPr/>
            </p:nvSpPr>
            <p:spPr>
              <a:xfrm>
                <a:off x="1656050" y="2212350"/>
                <a:ext cx="156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989" extrusionOk="0">
                    <a:moveTo>
                      <a:pt x="625" y="1"/>
                    </a:moveTo>
                    <a:lnTo>
                      <a:pt x="625" y="1"/>
                    </a:lnTo>
                    <a:cubicBezTo>
                      <a:pt x="480" y="19"/>
                      <a:pt x="353" y="55"/>
                      <a:pt x="236" y="137"/>
                    </a:cubicBezTo>
                    <a:cubicBezTo>
                      <a:pt x="55" y="254"/>
                      <a:pt x="0" y="481"/>
                      <a:pt x="45" y="680"/>
                    </a:cubicBezTo>
                    <a:cubicBezTo>
                      <a:pt x="64" y="798"/>
                      <a:pt x="118" y="943"/>
                      <a:pt x="245" y="979"/>
                    </a:cubicBezTo>
                    <a:cubicBezTo>
                      <a:pt x="269" y="986"/>
                      <a:pt x="293" y="989"/>
                      <a:pt x="317" y="989"/>
                    </a:cubicBezTo>
                    <a:cubicBezTo>
                      <a:pt x="356" y="989"/>
                      <a:pt x="396" y="981"/>
                      <a:pt x="435" y="970"/>
                    </a:cubicBezTo>
                    <a:lnTo>
                      <a:pt x="435" y="970"/>
                    </a:lnTo>
                    <a:cubicBezTo>
                      <a:pt x="411" y="977"/>
                      <a:pt x="386" y="980"/>
                      <a:pt x="363" y="980"/>
                    </a:cubicBezTo>
                    <a:cubicBezTo>
                      <a:pt x="326" y="980"/>
                      <a:pt x="291" y="972"/>
                      <a:pt x="263" y="961"/>
                    </a:cubicBezTo>
                    <a:cubicBezTo>
                      <a:pt x="100" y="879"/>
                      <a:pt x="100" y="653"/>
                      <a:pt x="127" y="499"/>
                    </a:cubicBezTo>
                    <a:cubicBezTo>
                      <a:pt x="168" y="300"/>
                      <a:pt x="378" y="207"/>
                      <a:pt x="566" y="207"/>
                    </a:cubicBezTo>
                    <a:cubicBezTo>
                      <a:pt x="583" y="207"/>
                      <a:pt x="599" y="208"/>
                      <a:pt x="616" y="209"/>
                    </a:cubicBezTo>
                    <a:lnTo>
                      <a:pt x="6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273;p46"/>
              <p:cNvSpPr/>
              <p:nvPr/>
            </p:nvSpPr>
            <p:spPr>
              <a:xfrm>
                <a:off x="1617100" y="2218700"/>
                <a:ext cx="260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97" extrusionOk="0">
                    <a:moveTo>
                      <a:pt x="37" y="0"/>
                    </a:moveTo>
                    <a:lnTo>
                      <a:pt x="37" y="0"/>
                    </a:lnTo>
                    <a:cubicBezTo>
                      <a:pt x="1" y="607"/>
                      <a:pt x="517" y="824"/>
                      <a:pt x="1024" y="897"/>
                    </a:cubicBezTo>
                    <a:lnTo>
                      <a:pt x="1042" y="797"/>
                    </a:lnTo>
                    <a:cubicBezTo>
                      <a:pt x="698" y="752"/>
                      <a:pt x="282" y="698"/>
                      <a:pt x="119" y="354"/>
                    </a:cubicBezTo>
                    <a:cubicBezTo>
                      <a:pt x="64" y="245"/>
                      <a:pt x="46" y="127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274;p46"/>
              <p:cNvSpPr/>
              <p:nvPr/>
            </p:nvSpPr>
            <p:spPr>
              <a:xfrm>
                <a:off x="1578850" y="2330075"/>
                <a:ext cx="103700" cy="109125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365" extrusionOk="0">
                    <a:moveTo>
                      <a:pt x="4048" y="0"/>
                    </a:moveTo>
                    <a:lnTo>
                      <a:pt x="4048" y="9"/>
                    </a:lnTo>
                    <a:lnTo>
                      <a:pt x="3840" y="27"/>
                    </a:lnTo>
                    <a:cubicBezTo>
                      <a:pt x="3894" y="1014"/>
                      <a:pt x="3441" y="1793"/>
                      <a:pt x="2445" y="1992"/>
                    </a:cubicBezTo>
                    <a:cubicBezTo>
                      <a:pt x="2047" y="2101"/>
                      <a:pt x="1667" y="2237"/>
                      <a:pt x="1286" y="2400"/>
                    </a:cubicBezTo>
                    <a:cubicBezTo>
                      <a:pt x="960" y="2554"/>
                      <a:pt x="580" y="2707"/>
                      <a:pt x="372" y="3033"/>
                    </a:cubicBezTo>
                    <a:cubicBezTo>
                      <a:pt x="191" y="3459"/>
                      <a:pt x="82" y="3912"/>
                      <a:pt x="1" y="4364"/>
                    </a:cubicBezTo>
                    <a:cubicBezTo>
                      <a:pt x="191" y="3984"/>
                      <a:pt x="363" y="3559"/>
                      <a:pt x="535" y="3169"/>
                    </a:cubicBezTo>
                    <a:cubicBezTo>
                      <a:pt x="707" y="2879"/>
                      <a:pt x="1069" y="2753"/>
                      <a:pt x="1377" y="2608"/>
                    </a:cubicBezTo>
                    <a:cubicBezTo>
                      <a:pt x="1875" y="2400"/>
                      <a:pt x="2400" y="2282"/>
                      <a:pt x="2907" y="2110"/>
                    </a:cubicBezTo>
                    <a:cubicBezTo>
                      <a:pt x="3758" y="1811"/>
                      <a:pt x="4148" y="851"/>
                      <a:pt x="40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275;p46"/>
              <p:cNvSpPr/>
              <p:nvPr/>
            </p:nvSpPr>
            <p:spPr>
              <a:xfrm>
                <a:off x="1582700" y="2379425"/>
                <a:ext cx="6092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4138" extrusionOk="0">
                    <a:moveTo>
                      <a:pt x="2364" y="0"/>
                    </a:moveTo>
                    <a:cubicBezTo>
                      <a:pt x="1956" y="163"/>
                      <a:pt x="1576" y="371"/>
                      <a:pt x="1241" y="652"/>
                    </a:cubicBezTo>
                    <a:cubicBezTo>
                      <a:pt x="897" y="933"/>
                      <a:pt x="652" y="1367"/>
                      <a:pt x="752" y="1820"/>
                    </a:cubicBezTo>
                    <a:cubicBezTo>
                      <a:pt x="806" y="2327"/>
                      <a:pt x="671" y="2879"/>
                      <a:pt x="327" y="3278"/>
                    </a:cubicBezTo>
                    <a:cubicBezTo>
                      <a:pt x="263" y="3350"/>
                      <a:pt x="182" y="3432"/>
                      <a:pt x="127" y="3522"/>
                    </a:cubicBezTo>
                    <a:cubicBezTo>
                      <a:pt x="1" y="3703"/>
                      <a:pt x="10" y="3930"/>
                      <a:pt x="37" y="4138"/>
                    </a:cubicBezTo>
                    <a:cubicBezTo>
                      <a:pt x="19" y="3930"/>
                      <a:pt x="19" y="3703"/>
                      <a:pt x="145" y="3531"/>
                    </a:cubicBezTo>
                    <a:cubicBezTo>
                      <a:pt x="272" y="3368"/>
                      <a:pt x="453" y="3242"/>
                      <a:pt x="553" y="3051"/>
                    </a:cubicBezTo>
                    <a:cubicBezTo>
                      <a:pt x="779" y="2680"/>
                      <a:pt x="888" y="2246"/>
                      <a:pt x="861" y="1811"/>
                    </a:cubicBezTo>
                    <a:cubicBezTo>
                      <a:pt x="834" y="1603"/>
                      <a:pt x="843" y="1413"/>
                      <a:pt x="951" y="1222"/>
                    </a:cubicBezTo>
                    <a:cubicBezTo>
                      <a:pt x="1259" y="697"/>
                      <a:pt x="1884" y="407"/>
                      <a:pt x="2436" y="199"/>
                    </a:cubicBez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276;p46"/>
              <p:cNvSpPr/>
              <p:nvPr/>
            </p:nvSpPr>
            <p:spPr>
              <a:xfrm>
                <a:off x="1632275" y="2273025"/>
                <a:ext cx="46425" cy="20125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8050" fill="none" extrusionOk="0">
                    <a:moveTo>
                      <a:pt x="1757" y="0"/>
                    </a:moveTo>
                    <a:cubicBezTo>
                      <a:pt x="1757" y="0"/>
                      <a:pt x="1657" y="2201"/>
                      <a:pt x="960" y="2699"/>
                    </a:cubicBezTo>
                    <a:cubicBezTo>
                      <a:pt x="444" y="3070"/>
                      <a:pt x="0" y="3840"/>
                      <a:pt x="1006" y="4845"/>
                    </a:cubicBezTo>
                    <a:cubicBezTo>
                      <a:pt x="1857" y="5696"/>
                      <a:pt x="1757" y="7796"/>
                      <a:pt x="1558" y="8050"/>
                    </a:cubicBezTo>
                  </a:path>
                </a:pathLst>
              </a:custGeom>
              <a:solidFill>
                <a:schemeClr val="accent2"/>
              </a:solidFill>
              <a:ln w="5200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277;p46"/>
              <p:cNvSpPr/>
              <p:nvPr/>
            </p:nvSpPr>
            <p:spPr>
              <a:xfrm>
                <a:off x="1601950" y="2336850"/>
                <a:ext cx="47775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8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" y="218"/>
                      <a:pt x="91" y="444"/>
                      <a:pt x="217" y="635"/>
                    </a:cubicBezTo>
                    <a:cubicBezTo>
                      <a:pt x="281" y="734"/>
                      <a:pt x="371" y="825"/>
                      <a:pt x="489" y="870"/>
                    </a:cubicBezTo>
                    <a:cubicBezTo>
                      <a:pt x="589" y="915"/>
                      <a:pt x="706" y="915"/>
                      <a:pt x="815" y="961"/>
                    </a:cubicBezTo>
                    <a:cubicBezTo>
                      <a:pt x="1213" y="1124"/>
                      <a:pt x="1521" y="1486"/>
                      <a:pt x="1730" y="1848"/>
                    </a:cubicBezTo>
                    <a:lnTo>
                      <a:pt x="1911" y="1748"/>
                    </a:lnTo>
                    <a:cubicBezTo>
                      <a:pt x="1648" y="1359"/>
                      <a:pt x="1304" y="1006"/>
                      <a:pt x="842" y="870"/>
                    </a:cubicBezTo>
                    <a:cubicBezTo>
                      <a:pt x="734" y="834"/>
                      <a:pt x="616" y="834"/>
                      <a:pt x="516" y="798"/>
                    </a:cubicBezTo>
                    <a:cubicBezTo>
                      <a:pt x="190" y="680"/>
                      <a:pt x="91" y="30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278;p46"/>
              <p:cNvSpPr/>
              <p:nvPr/>
            </p:nvSpPr>
            <p:spPr>
              <a:xfrm>
                <a:off x="1623675" y="2336625"/>
                <a:ext cx="61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070" extrusionOk="0">
                    <a:moveTo>
                      <a:pt x="28" y="1"/>
                    </a:moveTo>
                    <a:lnTo>
                      <a:pt x="28" y="1"/>
                    </a:lnTo>
                    <a:cubicBezTo>
                      <a:pt x="163" y="182"/>
                      <a:pt x="100" y="453"/>
                      <a:pt x="55" y="653"/>
                    </a:cubicBezTo>
                    <a:cubicBezTo>
                      <a:pt x="0" y="798"/>
                      <a:pt x="73" y="961"/>
                      <a:pt x="163" y="1069"/>
                    </a:cubicBezTo>
                    <a:lnTo>
                      <a:pt x="245" y="988"/>
                    </a:lnTo>
                    <a:cubicBezTo>
                      <a:pt x="181" y="933"/>
                      <a:pt x="127" y="861"/>
                      <a:pt x="109" y="788"/>
                    </a:cubicBezTo>
                    <a:cubicBezTo>
                      <a:pt x="100" y="616"/>
                      <a:pt x="163" y="444"/>
                      <a:pt x="127" y="254"/>
                    </a:cubicBezTo>
                    <a:cubicBezTo>
                      <a:pt x="118" y="164"/>
                      <a:pt x="100" y="64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279;p46"/>
              <p:cNvSpPr/>
              <p:nvPr/>
            </p:nvSpPr>
            <p:spPr>
              <a:xfrm>
                <a:off x="1640425" y="2322375"/>
                <a:ext cx="727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15" extrusionOk="0">
                    <a:moveTo>
                      <a:pt x="37" y="0"/>
                    </a:moveTo>
                    <a:cubicBezTo>
                      <a:pt x="19" y="100"/>
                      <a:pt x="0" y="200"/>
                      <a:pt x="37" y="290"/>
                    </a:cubicBezTo>
                    <a:cubicBezTo>
                      <a:pt x="73" y="381"/>
                      <a:pt x="154" y="444"/>
                      <a:pt x="182" y="544"/>
                    </a:cubicBezTo>
                    <a:cubicBezTo>
                      <a:pt x="245" y="707"/>
                      <a:pt x="200" y="915"/>
                      <a:pt x="154" y="1087"/>
                    </a:cubicBezTo>
                    <a:lnTo>
                      <a:pt x="254" y="1114"/>
                    </a:lnTo>
                    <a:cubicBezTo>
                      <a:pt x="281" y="1014"/>
                      <a:pt x="290" y="915"/>
                      <a:pt x="290" y="815"/>
                    </a:cubicBezTo>
                    <a:cubicBezTo>
                      <a:pt x="290" y="716"/>
                      <a:pt x="281" y="607"/>
                      <a:pt x="236" y="516"/>
                    </a:cubicBezTo>
                    <a:cubicBezTo>
                      <a:pt x="191" y="426"/>
                      <a:pt x="100" y="363"/>
                      <a:pt x="64" y="281"/>
                    </a:cubicBezTo>
                    <a:cubicBezTo>
                      <a:pt x="19" y="200"/>
                      <a:pt x="28" y="100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280;p46"/>
              <p:cNvSpPr/>
              <p:nvPr/>
            </p:nvSpPr>
            <p:spPr>
              <a:xfrm>
                <a:off x="1598100" y="2367425"/>
                <a:ext cx="285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51" extrusionOk="0">
                    <a:moveTo>
                      <a:pt x="0" y="0"/>
                    </a:moveTo>
                    <a:cubicBezTo>
                      <a:pt x="82" y="208"/>
                      <a:pt x="91" y="426"/>
                      <a:pt x="163" y="643"/>
                    </a:cubicBezTo>
                    <a:cubicBezTo>
                      <a:pt x="163" y="652"/>
                      <a:pt x="163" y="661"/>
                      <a:pt x="190" y="679"/>
                    </a:cubicBezTo>
                    <a:cubicBezTo>
                      <a:pt x="471" y="833"/>
                      <a:pt x="797" y="869"/>
                      <a:pt x="1105" y="951"/>
                    </a:cubicBezTo>
                    <a:lnTo>
                      <a:pt x="1141" y="743"/>
                    </a:lnTo>
                    <a:cubicBezTo>
                      <a:pt x="860" y="697"/>
                      <a:pt x="553" y="670"/>
                      <a:pt x="281" y="580"/>
                    </a:cubicBezTo>
                    <a:lnTo>
                      <a:pt x="272" y="580"/>
                    </a:lnTo>
                    <a:cubicBezTo>
                      <a:pt x="172" y="389"/>
                      <a:pt x="118" y="18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281;p46"/>
              <p:cNvSpPr/>
              <p:nvPr/>
            </p:nvSpPr>
            <p:spPr>
              <a:xfrm>
                <a:off x="1567750" y="2457825"/>
                <a:ext cx="114575" cy="1654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6616" extrusionOk="0">
                    <a:moveTo>
                      <a:pt x="812" y="189"/>
                    </a:moveTo>
                    <a:cubicBezTo>
                      <a:pt x="974" y="189"/>
                      <a:pt x="1156" y="273"/>
                      <a:pt x="1250" y="404"/>
                    </a:cubicBezTo>
                    <a:cubicBezTo>
                      <a:pt x="1368" y="594"/>
                      <a:pt x="1359" y="821"/>
                      <a:pt x="1341" y="1056"/>
                    </a:cubicBezTo>
                    <a:cubicBezTo>
                      <a:pt x="1328" y="1292"/>
                      <a:pt x="1281" y="1530"/>
                      <a:pt x="1254" y="1768"/>
                    </a:cubicBezTo>
                    <a:lnTo>
                      <a:pt x="1254" y="1768"/>
                    </a:lnTo>
                    <a:cubicBezTo>
                      <a:pt x="1219" y="1778"/>
                      <a:pt x="1185" y="1788"/>
                      <a:pt x="1151" y="1799"/>
                    </a:cubicBezTo>
                    <a:cubicBezTo>
                      <a:pt x="1073" y="1829"/>
                      <a:pt x="1001" y="1843"/>
                      <a:pt x="933" y="1843"/>
                    </a:cubicBezTo>
                    <a:cubicBezTo>
                      <a:pt x="523" y="1843"/>
                      <a:pt x="310" y="1325"/>
                      <a:pt x="318" y="920"/>
                    </a:cubicBezTo>
                    <a:cubicBezTo>
                      <a:pt x="327" y="649"/>
                      <a:pt x="399" y="287"/>
                      <a:pt x="698" y="205"/>
                    </a:cubicBezTo>
                    <a:cubicBezTo>
                      <a:pt x="734" y="194"/>
                      <a:pt x="772" y="189"/>
                      <a:pt x="812" y="189"/>
                    </a:cubicBezTo>
                    <a:close/>
                    <a:moveTo>
                      <a:pt x="826" y="0"/>
                    </a:moveTo>
                    <a:cubicBezTo>
                      <a:pt x="668" y="0"/>
                      <a:pt x="514" y="55"/>
                      <a:pt x="399" y="178"/>
                    </a:cubicBezTo>
                    <a:cubicBezTo>
                      <a:pt x="1" y="613"/>
                      <a:pt x="82" y="1500"/>
                      <a:pt x="544" y="1871"/>
                    </a:cubicBezTo>
                    <a:cubicBezTo>
                      <a:pt x="659" y="1966"/>
                      <a:pt x="784" y="1999"/>
                      <a:pt x="911" y="1999"/>
                    </a:cubicBezTo>
                    <a:cubicBezTo>
                      <a:pt x="1019" y="1999"/>
                      <a:pt x="1129" y="1976"/>
                      <a:pt x="1239" y="1947"/>
                    </a:cubicBezTo>
                    <a:lnTo>
                      <a:pt x="1239" y="1947"/>
                    </a:lnTo>
                    <a:cubicBezTo>
                      <a:pt x="1227" y="2163"/>
                      <a:pt x="1245" y="2379"/>
                      <a:pt x="1332" y="2595"/>
                    </a:cubicBezTo>
                    <a:cubicBezTo>
                      <a:pt x="1477" y="2985"/>
                      <a:pt x="1948" y="3103"/>
                      <a:pt x="2319" y="3103"/>
                    </a:cubicBezTo>
                    <a:lnTo>
                      <a:pt x="2328" y="3093"/>
                    </a:lnTo>
                    <a:lnTo>
                      <a:pt x="2310" y="2704"/>
                    </a:lnTo>
                    <a:cubicBezTo>
                      <a:pt x="2260" y="2709"/>
                      <a:pt x="2210" y="2711"/>
                      <a:pt x="2162" y="2711"/>
                    </a:cubicBezTo>
                    <a:cubicBezTo>
                      <a:pt x="1919" y="2711"/>
                      <a:pt x="1703" y="2648"/>
                      <a:pt x="1613" y="2460"/>
                    </a:cubicBezTo>
                    <a:cubicBezTo>
                      <a:pt x="1536" y="2272"/>
                      <a:pt x="1515" y="2074"/>
                      <a:pt x="1518" y="1871"/>
                    </a:cubicBezTo>
                    <a:lnTo>
                      <a:pt x="1518" y="1871"/>
                    </a:lnTo>
                    <a:cubicBezTo>
                      <a:pt x="1532" y="1868"/>
                      <a:pt x="1545" y="1865"/>
                      <a:pt x="1558" y="1862"/>
                    </a:cubicBezTo>
                    <a:cubicBezTo>
                      <a:pt x="1957" y="1772"/>
                      <a:pt x="2364" y="1699"/>
                      <a:pt x="2763" y="1654"/>
                    </a:cubicBezTo>
                    <a:cubicBezTo>
                      <a:pt x="2784" y="1651"/>
                      <a:pt x="2807" y="1650"/>
                      <a:pt x="2830" y="1650"/>
                    </a:cubicBezTo>
                    <a:cubicBezTo>
                      <a:pt x="2886" y="1650"/>
                      <a:pt x="2947" y="1656"/>
                      <a:pt x="2998" y="1663"/>
                    </a:cubicBezTo>
                    <a:cubicBezTo>
                      <a:pt x="3460" y="1708"/>
                      <a:pt x="3867" y="2052"/>
                      <a:pt x="4003" y="2496"/>
                    </a:cubicBezTo>
                    <a:cubicBezTo>
                      <a:pt x="4103" y="2786"/>
                      <a:pt x="4066" y="3121"/>
                      <a:pt x="3922" y="3383"/>
                    </a:cubicBezTo>
                    <a:cubicBezTo>
                      <a:pt x="3768" y="3655"/>
                      <a:pt x="3514" y="3854"/>
                      <a:pt x="3215" y="3981"/>
                    </a:cubicBezTo>
                    <a:cubicBezTo>
                      <a:pt x="2618" y="4207"/>
                      <a:pt x="1966" y="4443"/>
                      <a:pt x="1441" y="4859"/>
                    </a:cubicBezTo>
                    <a:cubicBezTo>
                      <a:pt x="888" y="5276"/>
                      <a:pt x="544" y="5946"/>
                      <a:pt x="888" y="6616"/>
                    </a:cubicBezTo>
                    <a:cubicBezTo>
                      <a:pt x="445" y="5556"/>
                      <a:pt x="1495" y="4823"/>
                      <a:pt x="2355" y="4470"/>
                    </a:cubicBezTo>
                    <a:cubicBezTo>
                      <a:pt x="2645" y="4334"/>
                      <a:pt x="2980" y="4243"/>
                      <a:pt x="3279" y="4126"/>
                    </a:cubicBezTo>
                    <a:cubicBezTo>
                      <a:pt x="4401" y="3700"/>
                      <a:pt x="4583" y="2260"/>
                      <a:pt x="3514" y="1654"/>
                    </a:cubicBezTo>
                    <a:cubicBezTo>
                      <a:pt x="3309" y="1533"/>
                      <a:pt x="3075" y="1485"/>
                      <a:pt x="2843" y="1485"/>
                    </a:cubicBezTo>
                    <a:cubicBezTo>
                      <a:pt x="2727" y="1485"/>
                      <a:pt x="2612" y="1497"/>
                      <a:pt x="2500" y="1518"/>
                    </a:cubicBezTo>
                    <a:cubicBezTo>
                      <a:pt x="2174" y="1570"/>
                      <a:pt x="1848" y="1622"/>
                      <a:pt x="1526" y="1698"/>
                    </a:cubicBezTo>
                    <a:lnTo>
                      <a:pt x="1526" y="1698"/>
                    </a:lnTo>
                    <a:cubicBezTo>
                      <a:pt x="1552" y="1311"/>
                      <a:pt x="1628" y="913"/>
                      <a:pt x="1531" y="540"/>
                    </a:cubicBezTo>
                    <a:cubicBezTo>
                      <a:pt x="1477" y="220"/>
                      <a:pt x="1144" y="0"/>
                      <a:pt x="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282;p46"/>
              <p:cNvSpPr/>
              <p:nvPr/>
            </p:nvSpPr>
            <p:spPr>
              <a:xfrm>
                <a:off x="1578625" y="2550325"/>
                <a:ext cx="448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55" extrusionOk="0">
                    <a:moveTo>
                      <a:pt x="1766" y="0"/>
                    </a:moveTo>
                    <a:cubicBezTo>
                      <a:pt x="734" y="290"/>
                      <a:pt x="1" y="1268"/>
                      <a:pt x="154" y="2354"/>
                    </a:cubicBezTo>
                    <a:cubicBezTo>
                      <a:pt x="136" y="2101"/>
                      <a:pt x="154" y="1838"/>
                      <a:pt x="218" y="1594"/>
                    </a:cubicBezTo>
                    <a:cubicBezTo>
                      <a:pt x="408" y="860"/>
                      <a:pt x="1069" y="290"/>
                      <a:pt x="1793" y="109"/>
                    </a:cubicBezTo>
                    <a:lnTo>
                      <a:pt x="17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283;p46"/>
              <p:cNvSpPr/>
              <p:nvPr/>
            </p:nvSpPr>
            <p:spPr>
              <a:xfrm>
                <a:off x="1578325" y="2518625"/>
                <a:ext cx="4402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186" extrusionOk="0">
                    <a:moveTo>
                      <a:pt x="239" y="1"/>
                    </a:moveTo>
                    <a:cubicBezTo>
                      <a:pt x="67" y="372"/>
                      <a:pt x="49" y="933"/>
                      <a:pt x="492" y="1132"/>
                    </a:cubicBezTo>
                    <a:cubicBezTo>
                      <a:pt x="608" y="1170"/>
                      <a:pt x="726" y="1185"/>
                      <a:pt x="844" y="1185"/>
                    </a:cubicBezTo>
                    <a:cubicBezTo>
                      <a:pt x="1153" y="1185"/>
                      <a:pt x="1466" y="1082"/>
                      <a:pt x="1760" y="997"/>
                    </a:cubicBezTo>
                    <a:lnTo>
                      <a:pt x="1724" y="897"/>
                    </a:lnTo>
                    <a:cubicBezTo>
                      <a:pt x="1534" y="978"/>
                      <a:pt x="1325" y="1042"/>
                      <a:pt x="1117" y="1078"/>
                    </a:cubicBezTo>
                    <a:cubicBezTo>
                      <a:pt x="993" y="1112"/>
                      <a:pt x="879" y="1128"/>
                      <a:pt x="778" y="1128"/>
                    </a:cubicBezTo>
                    <a:cubicBezTo>
                      <a:pt x="206" y="1128"/>
                      <a:pt x="1" y="623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284;p46"/>
              <p:cNvSpPr/>
              <p:nvPr/>
            </p:nvSpPr>
            <p:spPr>
              <a:xfrm>
                <a:off x="1581350" y="2547375"/>
                <a:ext cx="194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825" extrusionOk="0">
                    <a:moveTo>
                      <a:pt x="761" y="0"/>
                    </a:moveTo>
                    <a:cubicBezTo>
                      <a:pt x="426" y="172"/>
                      <a:pt x="64" y="426"/>
                      <a:pt x="0" y="824"/>
                    </a:cubicBezTo>
                    <a:cubicBezTo>
                      <a:pt x="82" y="435"/>
                      <a:pt x="444" y="200"/>
                      <a:pt x="779" y="46"/>
                    </a:cubicBezTo>
                    <a:lnTo>
                      <a:pt x="7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285;p46"/>
              <p:cNvSpPr/>
              <p:nvPr/>
            </p:nvSpPr>
            <p:spPr>
              <a:xfrm>
                <a:off x="1590400" y="2574525"/>
                <a:ext cx="299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272" extrusionOk="0">
                    <a:moveTo>
                      <a:pt x="842" y="1"/>
                    </a:moveTo>
                    <a:cubicBezTo>
                      <a:pt x="553" y="300"/>
                      <a:pt x="0" y="1024"/>
                      <a:pt x="634" y="1260"/>
                    </a:cubicBezTo>
                    <a:cubicBezTo>
                      <a:pt x="666" y="1268"/>
                      <a:pt x="697" y="1272"/>
                      <a:pt x="729" y="1272"/>
                    </a:cubicBezTo>
                    <a:cubicBezTo>
                      <a:pt x="905" y="1272"/>
                      <a:pt x="1071" y="1149"/>
                      <a:pt x="1132" y="988"/>
                    </a:cubicBezTo>
                    <a:cubicBezTo>
                      <a:pt x="1168" y="906"/>
                      <a:pt x="1196" y="771"/>
                      <a:pt x="1105" y="707"/>
                    </a:cubicBezTo>
                    <a:lnTo>
                      <a:pt x="1105" y="707"/>
                    </a:lnTo>
                    <a:cubicBezTo>
                      <a:pt x="1187" y="780"/>
                      <a:pt x="1159" y="897"/>
                      <a:pt x="1114" y="979"/>
                    </a:cubicBezTo>
                    <a:cubicBezTo>
                      <a:pt x="1050" y="1133"/>
                      <a:pt x="901" y="1218"/>
                      <a:pt x="754" y="1218"/>
                    </a:cubicBezTo>
                    <a:cubicBezTo>
                      <a:pt x="633" y="1218"/>
                      <a:pt x="514" y="1160"/>
                      <a:pt x="444" y="1033"/>
                    </a:cubicBezTo>
                    <a:cubicBezTo>
                      <a:pt x="317" y="698"/>
                      <a:pt x="707" y="300"/>
                      <a:pt x="924" y="73"/>
                    </a:cubicBezTo>
                    <a:lnTo>
                      <a:pt x="915" y="73"/>
                    </a:lnTo>
                    <a:lnTo>
                      <a:pt x="8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286;p46"/>
              <p:cNvSpPr/>
              <p:nvPr/>
            </p:nvSpPr>
            <p:spPr>
              <a:xfrm>
                <a:off x="1576125" y="2697900"/>
                <a:ext cx="57525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2143" extrusionOk="0">
                    <a:moveTo>
                      <a:pt x="2111" y="1"/>
                    </a:moveTo>
                    <a:cubicBezTo>
                      <a:pt x="1377" y="1440"/>
                      <a:pt x="599" y="2943"/>
                      <a:pt x="580" y="4600"/>
                    </a:cubicBezTo>
                    <a:cubicBezTo>
                      <a:pt x="571" y="5144"/>
                      <a:pt x="662" y="5687"/>
                      <a:pt x="743" y="6221"/>
                    </a:cubicBezTo>
                    <a:cubicBezTo>
                      <a:pt x="870" y="7000"/>
                      <a:pt x="1033" y="7842"/>
                      <a:pt x="1187" y="8611"/>
                    </a:cubicBezTo>
                    <a:cubicBezTo>
                      <a:pt x="1529" y="9861"/>
                      <a:pt x="1049" y="11317"/>
                      <a:pt x="31" y="12126"/>
                    </a:cubicBezTo>
                    <a:lnTo>
                      <a:pt x="31" y="12126"/>
                    </a:lnTo>
                    <a:cubicBezTo>
                      <a:pt x="1232" y="11455"/>
                      <a:pt x="1755" y="9859"/>
                      <a:pt x="1413" y="8566"/>
                    </a:cubicBezTo>
                    <a:cubicBezTo>
                      <a:pt x="1269" y="7796"/>
                      <a:pt x="1124" y="6945"/>
                      <a:pt x="997" y="6185"/>
                    </a:cubicBezTo>
                    <a:cubicBezTo>
                      <a:pt x="906" y="5660"/>
                      <a:pt x="816" y="5134"/>
                      <a:pt x="834" y="4600"/>
                    </a:cubicBezTo>
                    <a:cubicBezTo>
                      <a:pt x="843" y="3541"/>
                      <a:pt x="1178" y="2518"/>
                      <a:pt x="1613" y="1549"/>
                    </a:cubicBezTo>
                    <a:cubicBezTo>
                      <a:pt x="1830" y="1060"/>
                      <a:pt x="2056" y="571"/>
                      <a:pt x="2301" y="100"/>
                    </a:cubicBezTo>
                    <a:lnTo>
                      <a:pt x="2111" y="1"/>
                    </a:lnTo>
                    <a:close/>
                    <a:moveTo>
                      <a:pt x="31" y="12126"/>
                    </a:moveTo>
                    <a:cubicBezTo>
                      <a:pt x="21" y="12132"/>
                      <a:pt x="11" y="12137"/>
                      <a:pt x="1" y="12143"/>
                    </a:cubicBezTo>
                    <a:lnTo>
                      <a:pt x="10" y="12143"/>
                    </a:lnTo>
                    <a:cubicBezTo>
                      <a:pt x="17" y="12137"/>
                      <a:pt x="24" y="12132"/>
                      <a:pt x="31" y="12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287;p46"/>
              <p:cNvSpPr/>
              <p:nvPr/>
            </p:nvSpPr>
            <p:spPr>
              <a:xfrm>
                <a:off x="1575000" y="2717600"/>
                <a:ext cx="69975" cy="27392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0957" extrusionOk="0">
                    <a:moveTo>
                      <a:pt x="2445" y="0"/>
                    </a:moveTo>
                    <a:lnTo>
                      <a:pt x="2237" y="18"/>
                    </a:lnTo>
                    <a:cubicBezTo>
                      <a:pt x="2319" y="1223"/>
                      <a:pt x="2409" y="2454"/>
                      <a:pt x="2518" y="3658"/>
                    </a:cubicBezTo>
                    <a:cubicBezTo>
                      <a:pt x="2581" y="4383"/>
                      <a:pt x="2319" y="5071"/>
                      <a:pt x="2192" y="5786"/>
                    </a:cubicBezTo>
                    <a:cubicBezTo>
                      <a:pt x="2029" y="6574"/>
                      <a:pt x="1911" y="7389"/>
                      <a:pt x="1893" y="8204"/>
                    </a:cubicBezTo>
                    <a:cubicBezTo>
                      <a:pt x="1875" y="8358"/>
                      <a:pt x="1803" y="8484"/>
                      <a:pt x="1730" y="8620"/>
                    </a:cubicBezTo>
                    <a:cubicBezTo>
                      <a:pt x="1495" y="9037"/>
                      <a:pt x="1205" y="9426"/>
                      <a:pt x="906" y="9806"/>
                    </a:cubicBezTo>
                    <a:cubicBezTo>
                      <a:pt x="616" y="10196"/>
                      <a:pt x="318" y="10576"/>
                      <a:pt x="1" y="10956"/>
                    </a:cubicBezTo>
                    <a:cubicBezTo>
                      <a:pt x="372" y="10630"/>
                      <a:pt x="707" y="10277"/>
                      <a:pt x="1033" y="9906"/>
                    </a:cubicBezTo>
                    <a:cubicBezTo>
                      <a:pt x="1350" y="9535"/>
                      <a:pt x="1658" y="9154"/>
                      <a:pt x="1911" y="8729"/>
                    </a:cubicBezTo>
                    <a:cubicBezTo>
                      <a:pt x="2002" y="8575"/>
                      <a:pt x="2092" y="8394"/>
                      <a:pt x="2110" y="8213"/>
                    </a:cubicBezTo>
                    <a:cubicBezTo>
                      <a:pt x="2119" y="7896"/>
                      <a:pt x="2147" y="7579"/>
                      <a:pt x="2183" y="7262"/>
                    </a:cubicBezTo>
                    <a:cubicBezTo>
                      <a:pt x="2301" y="6166"/>
                      <a:pt x="2663" y="5125"/>
                      <a:pt x="2780" y="4021"/>
                    </a:cubicBezTo>
                    <a:cubicBezTo>
                      <a:pt x="2799" y="3758"/>
                      <a:pt x="2717" y="3188"/>
                      <a:pt x="2699" y="2916"/>
                    </a:cubicBez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288;p46"/>
              <p:cNvSpPr/>
              <p:nvPr/>
            </p:nvSpPr>
            <p:spPr>
              <a:xfrm>
                <a:off x="1622550" y="2761275"/>
                <a:ext cx="1655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560" extrusionOk="0">
                    <a:moveTo>
                      <a:pt x="453" y="1"/>
                    </a:moveTo>
                    <a:cubicBezTo>
                      <a:pt x="462" y="300"/>
                      <a:pt x="453" y="598"/>
                      <a:pt x="444" y="906"/>
                    </a:cubicBezTo>
                    <a:cubicBezTo>
                      <a:pt x="417" y="1278"/>
                      <a:pt x="399" y="1649"/>
                      <a:pt x="299" y="2011"/>
                    </a:cubicBezTo>
                    <a:cubicBezTo>
                      <a:pt x="217" y="2219"/>
                      <a:pt x="109" y="2427"/>
                      <a:pt x="82" y="2654"/>
                    </a:cubicBezTo>
                    <a:cubicBezTo>
                      <a:pt x="18" y="2953"/>
                      <a:pt x="0" y="3260"/>
                      <a:pt x="45" y="3559"/>
                    </a:cubicBezTo>
                    <a:cubicBezTo>
                      <a:pt x="0" y="3025"/>
                      <a:pt x="163" y="2518"/>
                      <a:pt x="408" y="2047"/>
                    </a:cubicBezTo>
                    <a:cubicBezTo>
                      <a:pt x="607" y="1386"/>
                      <a:pt x="625" y="689"/>
                      <a:pt x="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289;p46"/>
              <p:cNvSpPr/>
              <p:nvPr/>
            </p:nvSpPr>
            <p:spPr>
              <a:xfrm>
                <a:off x="1630000" y="2603975"/>
                <a:ext cx="24250" cy="1650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601" extrusionOk="0">
                    <a:moveTo>
                      <a:pt x="200" y="0"/>
                    </a:moveTo>
                    <a:cubicBezTo>
                      <a:pt x="200" y="0"/>
                      <a:pt x="200" y="1"/>
                      <a:pt x="200" y="1"/>
                    </a:cubicBezTo>
                    <a:lnTo>
                      <a:pt x="200" y="1"/>
                    </a:lnTo>
                    <a:lnTo>
                      <a:pt x="209" y="0"/>
                    </a:lnTo>
                    <a:close/>
                    <a:moveTo>
                      <a:pt x="200" y="1"/>
                    </a:moveTo>
                    <a:lnTo>
                      <a:pt x="1" y="18"/>
                    </a:lnTo>
                    <a:cubicBezTo>
                      <a:pt x="91" y="715"/>
                      <a:pt x="191" y="1422"/>
                      <a:pt x="481" y="2074"/>
                    </a:cubicBezTo>
                    <a:cubicBezTo>
                      <a:pt x="707" y="2436"/>
                      <a:pt x="743" y="2843"/>
                      <a:pt x="725" y="3260"/>
                    </a:cubicBezTo>
                    <a:cubicBezTo>
                      <a:pt x="698" y="3812"/>
                      <a:pt x="599" y="4364"/>
                      <a:pt x="608" y="4926"/>
                    </a:cubicBezTo>
                    <a:cubicBezTo>
                      <a:pt x="617" y="5487"/>
                      <a:pt x="653" y="6048"/>
                      <a:pt x="698" y="6601"/>
                    </a:cubicBezTo>
                    <a:cubicBezTo>
                      <a:pt x="671" y="6048"/>
                      <a:pt x="653" y="5487"/>
                      <a:pt x="662" y="4935"/>
                    </a:cubicBezTo>
                    <a:cubicBezTo>
                      <a:pt x="662" y="4093"/>
                      <a:pt x="970" y="3251"/>
                      <a:pt x="780" y="2409"/>
                    </a:cubicBezTo>
                    <a:cubicBezTo>
                      <a:pt x="752" y="2345"/>
                      <a:pt x="734" y="2273"/>
                      <a:pt x="698" y="2200"/>
                    </a:cubicBezTo>
                    <a:cubicBezTo>
                      <a:pt x="354" y="1530"/>
                      <a:pt x="291" y="743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290;p46"/>
              <p:cNvSpPr/>
              <p:nvPr/>
            </p:nvSpPr>
            <p:spPr>
              <a:xfrm>
                <a:off x="1587225" y="2966150"/>
                <a:ext cx="3217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364" extrusionOk="0">
                    <a:moveTo>
                      <a:pt x="1187" y="0"/>
                    </a:moveTo>
                    <a:cubicBezTo>
                      <a:pt x="1042" y="453"/>
                      <a:pt x="861" y="897"/>
                      <a:pt x="625" y="1304"/>
                    </a:cubicBezTo>
                    <a:cubicBezTo>
                      <a:pt x="508" y="1512"/>
                      <a:pt x="372" y="1711"/>
                      <a:pt x="218" y="1893"/>
                    </a:cubicBezTo>
                    <a:cubicBezTo>
                      <a:pt x="136" y="1974"/>
                      <a:pt x="64" y="2128"/>
                      <a:pt x="155" y="2228"/>
                    </a:cubicBezTo>
                    <a:cubicBezTo>
                      <a:pt x="245" y="2318"/>
                      <a:pt x="372" y="2345"/>
                      <a:pt x="490" y="2363"/>
                    </a:cubicBezTo>
                    <a:cubicBezTo>
                      <a:pt x="218" y="2318"/>
                      <a:pt x="1" y="2164"/>
                      <a:pt x="236" y="1911"/>
                    </a:cubicBezTo>
                    <a:cubicBezTo>
                      <a:pt x="399" y="1730"/>
                      <a:pt x="544" y="1539"/>
                      <a:pt x="671" y="1331"/>
                    </a:cubicBezTo>
                    <a:cubicBezTo>
                      <a:pt x="924" y="924"/>
                      <a:pt x="1123" y="489"/>
                      <a:pt x="1286" y="27"/>
                    </a:cubicBezTo>
                    <a:lnTo>
                      <a:pt x="11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291;p46"/>
              <p:cNvSpPr/>
              <p:nvPr/>
            </p:nvSpPr>
            <p:spPr>
              <a:xfrm>
                <a:off x="1601950" y="2904125"/>
                <a:ext cx="310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618" extrusionOk="0">
                    <a:moveTo>
                      <a:pt x="878" y="0"/>
                    </a:moveTo>
                    <a:lnTo>
                      <a:pt x="670" y="45"/>
                    </a:lnTo>
                    <a:cubicBezTo>
                      <a:pt x="951" y="1395"/>
                      <a:pt x="1241" y="2943"/>
                      <a:pt x="390" y="4156"/>
                    </a:cubicBezTo>
                    <a:cubicBezTo>
                      <a:pt x="295" y="4298"/>
                      <a:pt x="187" y="4447"/>
                      <a:pt x="59" y="4566"/>
                    </a:cubicBezTo>
                    <a:lnTo>
                      <a:pt x="59" y="4566"/>
                    </a:lnTo>
                    <a:cubicBezTo>
                      <a:pt x="649" y="4033"/>
                      <a:pt x="1007" y="3252"/>
                      <a:pt x="1069" y="2454"/>
                    </a:cubicBezTo>
                    <a:cubicBezTo>
                      <a:pt x="1123" y="1630"/>
                      <a:pt x="1014" y="815"/>
                      <a:pt x="878" y="0"/>
                    </a:cubicBezTo>
                    <a:close/>
                    <a:moveTo>
                      <a:pt x="59" y="4566"/>
                    </a:moveTo>
                    <a:lnTo>
                      <a:pt x="59" y="4566"/>
                    </a:lnTo>
                    <a:cubicBezTo>
                      <a:pt x="40" y="4584"/>
                      <a:pt x="20" y="4601"/>
                      <a:pt x="0" y="4618"/>
                    </a:cubicBezTo>
                    <a:cubicBezTo>
                      <a:pt x="20" y="4601"/>
                      <a:pt x="40" y="4584"/>
                      <a:pt x="59" y="45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292;p46"/>
              <p:cNvSpPr/>
              <p:nvPr/>
            </p:nvSpPr>
            <p:spPr>
              <a:xfrm>
                <a:off x="1639075" y="2531975"/>
                <a:ext cx="34200" cy="178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7136" extrusionOk="0">
                    <a:moveTo>
                      <a:pt x="1213" y="1"/>
                    </a:moveTo>
                    <a:cubicBezTo>
                      <a:pt x="1141" y="300"/>
                      <a:pt x="1041" y="598"/>
                      <a:pt x="915" y="879"/>
                    </a:cubicBezTo>
                    <a:cubicBezTo>
                      <a:pt x="788" y="1169"/>
                      <a:pt x="589" y="1413"/>
                      <a:pt x="444" y="1703"/>
                    </a:cubicBezTo>
                    <a:cubicBezTo>
                      <a:pt x="236" y="2129"/>
                      <a:pt x="63" y="2617"/>
                      <a:pt x="172" y="3097"/>
                    </a:cubicBezTo>
                    <a:cubicBezTo>
                      <a:pt x="236" y="3414"/>
                      <a:pt x="399" y="3695"/>
                      <a:pt x="516" y="3985"/>
                    </a:cubicBezTo>
                    <a:cubicBezTo>
                      <a:pt x="652" y="4419"/>
                      <a:pt x="715" y="4917"/>
                      <a:pt x="580" y="5352"/>
                    </a:cubicBezTo>
                    <a:cubicBezTo>
                      <a:pt x="471" y="5651"/>
                      <a:pt x="308" y="5922"/>
                      <a:pt x="172" y="6212"/>
                    </a:cubicBezTo>
                    <a:cubicBezTo>
                      <a:pt x="45" y="6502"/>
                      <a:pt x="0" y="6828"/>
                      <a:pt x="63" y="7136"/>
                    </a:cubicBezTo>
                    <a:cubicBezTo>
                      <a:pt x="9" y="6828"/>
                      <a:pt x="54" y="6502"/>
                      <a:pt x="190" y="6221"/>
                    </a:cubicBezTo>
                    <a:cubicBezTo>
                      <a:pt x="326" y="5931"/>
                      <a:pt x="498" y="5669"/>
                      <a:pt x="616" y="5370"/>
                    </a:cubicBezTo>
                    <a:cubicBezTo>
                      <a:pt x="734" y="5071"/>
                      <a:pt x="715" y="4736"/>
                      <a:pt x="688" y="4428"/>
                    </a:cubicBezTo>
                    <a:cubicBezTo>
                      <a:pt x="661" y="4111"/>
                      <a:pt x="534" y="3804"/>
                      <a:pt x="399" y="3523"/>
                    </a:cubicBezTo>
                    <a:cubicBezTo>
                      <a:pt x="109" y="2934"/>
                      <a:pt x="254" y="2301"/>
                      <a:pt x="552" y="1757"/>
                    </a:cubicBezTo>
                    <a:cubicBezTo>
                      <a:pt x="706" y="1477"/>
                      <a:pt x="906" y="1232"/>
                      <a:pt x="1041" y="942"/>
                    </a:cubicBezTo>
                    <a:cubicBezTo>
                      <a:pt x="1177" y="653"/>
                      <a:pt x="1286" y="354"/>
                      <a:pt x="1367" y="37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293;p46"/>
              <p:cNvSpPr/>
              <p:nvPr/>
            </p:nvSpPr>
            <p:spPr>
              <a:xfrm>
                <a:off x="1643450" y="2561850"/>
                <a:ext cx="19625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767" extrusionOk="0">
                    <a:moveTo>
                      <a:pt x="613" y="1"/>
                    </a:moveTo>
                    <a:cubicBezTo>
                      <a:pt x="526" y="287"/>
                      <a:pt x="0" y="1767"/>
                      <a:pt x="542" y="1767"/>
                    </a:cubicBezTo>
                    <a:cubicBezTo>
                      <a:pt x="566" y="1767"/>
                      <a:pt x="593" y="1764"/>
                      <a:pt x="622" y="1757"/>
                    </a:cubicBezTo>
                    <a:cubicBezTo>
                      <a:pt x="703" y="1721"/>
                      <a:pt x="776" y="1640"/>
                      <a:pt x="785" y="1540"/>
                    </a:cubicBezTo>
                    <a:lnTo>
                      <a:pt x="785" y="1540"/>
                    </a:lnTo>
                    <a:cubicBezTo>
                      <a:pt x="776" y="1640"/>
                      <a:pt x="694" y="1712"/>
                      <a:pt x="613" y="1748"/>
                    </a:cubicBezTo>
                    <a:cubicBezTo>
                      <a:pt x="590" y="1753"/>
                      <a:pt x="569" y="1755"/>
                      <a:pt x="550" y="1755"/>
                    </a:cubicBezTo>
                    <a:cubicBezTo>
                      <a:pt x="33" y="1755"/>
                      <a:pt x="625" y="290"/>
                      <a:pt x="712" y="37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294;p46"/>
              <p:cNvSpPr/>
              <p:nvPr/>
            </p:nvSpPr>
            <p:spPr>
              <a:xfrm>
                <a:off x="1591750" y="2662150"/>
                <a:ext cx="425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8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09"/>
                      <a:pt x="37" y="217"/>
                      <a:pt x="73" y="326"/>
                    </a:cubicBezTo>
                    <a:cubicBezTo>
                      <a:pt x="109" y="435"/>
                      <a:pt x="191" y="516"/>
                      <a:pt x="281" y="580"/>
                    </a:cubicBezTo>
                    <a:cubicBezTo>
                      <a:pt x="499" y="752"/>
                      <a:pt x="1458" y="815"/>
                      <a:pt x="1123" y="1231"/>
                    </a:cubicBezTo>
                    <a:cubicBezTo>
                      <a:pt x="861" y="1530"/>
                      <a:pt x="318" y="1476"/>
                      <a:pt x="155" y="1874"/>
                    </a:cubicBezTo>
                    <a:cubicBezTo>
                      <a:pt x="91" y="2101"/>
                      <a:pt x="336" y="2227"/>
                      <a:pt x="517" y="2273"/>
                    </a:cubicBezTo>
                    <a:cubicBezTo>
                      <a:pt x="564" y="2281"/>
                      <a:pt x="610" y="2285"/>
                      <a:pt x="654" y="2285"/>
                    </a:cubicBezTo>
                    <a:cubicBezTo>
                      <a:pt x="1219" y="2285"/>
                      <a:pt x="1535" y="1621"/>
                      <a:pt x="1703" y="1159"/>
                    </a:cubicBezTo>
                    <a:lnTo>
                      <a:pt x="1504" y="1096"/>
                    </a:lnTo>
                    <a:cubicBezTo>
                      <a:pt x="1440" y="1295"/>
                      <a:pt x="1359" y="1494"/>
                      <a:pt x="1250" y="1675"/>
                    </a:cubicBezTo>
                    <a:cubicBezTo>
                      <a:pt x="1113" y="1902"/>
                      <a:pt x="910" y="2129"/>
                      <a:pt x="648" y="2129"/>
                    </a:cubicBezTo>
                    <a:cubicBezTo>
                      <a:pt x="617" y="2129"/>
                      <a:pt x="586" y="2125"/>
                      <a:pt x="553" y="2119"/>
                    </a:cubicBezTo>
                    <a:cubicBezTo>
                      <a:pt x="82" y="2019"/>
                      <a:pt x="300" y="1766"/>
                      <a:pt x="598" y="1630"/>
                    </a:cubicBezTo>
                    <a:cubicBezTo>
                      <a:pt x="788" y="1548"/>
                      <a:pt x="1024" y="1467"/>
                      <a:pt x="1178" y="1286"/>
                    </a:cubicBezTo>
                    <a:cubicBezTo>
                      <a:pt x="1395" y="1041"/>
                      <a:pt x="1160" y="833"/>
                      <a:pt x="915" y="761"/>
                    </a:cubicBezTo>
                    <a:cubicBezTo>
                      <a:pt x="625" y="661"/>
                      <a:pt x="218" y="643"/>
                      <a:pt x="82" y="326"/>
                    </a:cubicBezTo>
                    <a:cubicBezTo>
                      <a:pt x="46" y="217"/>
                      <a:pt x="46" y="10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295;p46"/>
              <p:cNvSpPr/>
              <p:nvPr/>
            </p:nvSpPr>
            <p:spPr>
              <a:xfrm>
                <a:off x="1588350" y="2653500"/>
                <a:ext cx="326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270" extrusionOk="0">
                    <a:moveTo>
                      <a:pt x="802" y="1"/>
                    </a:moveTo>
                    <a:cubicBezTo>
                      <a:pt x="765" y="1"/>
                      <a:pt x="727" y="7"/>
                      <a:pt x="689" y="20"/>
                    </a:cubicBezTo>
                    <a:cubicBezTo>
                      <a:pt x="1" y="400"/>
                      <a:pt x="879" y="1061"/>
                      <a:pt x="1278" y="1270"/>
                    </a:cubicBezTo>
                    <a:lnTo>
                      <a:pt x="1305" y="1224"/>
                    </a:lnTo>
                    <a:cubicBezTo>
                      <a:pt x="1160" y="1152"/>
                      <a:pt x="1024" y="1061"/>
                      <a:pt x="897" y="962"/>
                    </a:cubicBezTo>
                    <a:cubicBezTo>
                      <a:pt x="716" y="817"/>
                      <a:pt x="499" y="654"/>
                      <a:pt x="463" y="409"/>
                    </a:cubicBezTo>
                    <a:cubicBezTo>
                      <a:pt x="445" y="255"/>
                      <a:pt x="544" y="93"/>
                      <a:pt x="689" y="29"/>
                    </a:cubicBezTo>
                    <a:cubicBezTo>
                      <a:pt x="730" y="11"/>
                      <a:pt x="771" y="2"/>
                      <a:pt x="810" y="2"/>
                    </a:cubicBezTo>
                    <a:cubicBezTo>
                      <a:pt x="850" y="2"/>
                      <a:pt x="888" y="11"/>
                      <a:pt x="924" y="29"/>
                    </a:cubicBezTo>
                    <a:lnTo>
                      <a:pt x="924" y="29"/>
                    </a:lnTo>
                    <a:cubicBezTo>
                      <a:pt x="885" y="10"/>
                      <a:pt x="844" y="1"/>
                      <a:pt x="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296;p46"/>
              <p:cNvSpPr/>
              <p:nvPr/>
            </p:nvSpPr>
            <p:spPr>
              <a:xfrm>
                <a:off x="1588350" y="2715550"/>
                <a:ext cx="267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4" extrusionOk="0">
                    <a:moveTo>
                      <a:pt x="1015" y="1"/>
                    </a:moveTo>
                    <a:cubicBezTo>
                      <a:pt x="671" y="236"/>
                      <a:pt x="173" y="399"/>
                      <a:pt x="64" y="852"/>
                    </a:cubicBezTo>
                    <a:cubicBezTo>
                      <a:pt x="10" y="1033"/>
                      <a:pt x="82" y="1223"/>
                      <a:pt x="254" y="1296"/>
                    </a:cubicBezTo>
                    <a:cubicBezTo>
                      <a:pt x="297" y="1319"/>
                      <a:pt x="345" y="1333"/>
                      <a:pt x="391" y="1333"/>
                    </a:cubicBezTo>
                    <a:cubicBezTo>
                      <a:pt x="433" y="1333"/>
                      <a:pt x="473" y="1322"/>
                      <a:pt x="508" y="1296"/>
                    </a:cubicBezTo>
                    <a:lnTo>
                      <a:pt x="508" y="1296"/>
                    </a:lnTo>
                    <a:cubicBezTo>
                      <a:pt x="478" y="1318"/>
                      <a:pt x="444" y="1326"/>
                      <a:pt x="410" y="1326"/>
                    </a:cubicBezTo>
                    <a:cubicBezTo>
                      <a:pt x="359" y="1326"/>
                      <a:pt x="306" y="1308"/>
                      <a:pt x="263" y="1287"/>
                    </a:cubicBezTo>
                    <a:cubicBezTo>
                      <a:pt x="1" y="1160"/>
                      <a:pt x="64" y="834"/>
                      <a:pt x="218" y="644"/>
                    </a:cubicBezTo>
                    <a:cubicBezTo>
                      <a:pt x="436" y="390"/>
                      <a:pt x="789" y="263"/>
                      <a:pt x="1069" y="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297;p46"/>
              <p:cNvSpPr/>
              <p:nvPr/>
            </p:nvSpPr>
            <p:spPr>
              <a:xfrm>
                <a:off x="1603525" y="2374425"/>
                <a:ext cx="77225" cy="740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963" extrusionOk="0">
                    <a:moveTo>
                      <a:pt x="2880" y="1"/>
                    </a:moveTo>
                    <a:cubicBezTo>
                      <a:pt x="2708" y="970"/>
                      <a:pt x="2472" y="2201"/>
                      <a:pt x="1495" y="2663"/>
                    </a:cubicBezTo>
                    <a:cubicBezTo>
                      <a:pt x="1383" y="2719"/>
                      <a:pt x="1252" y="2746"/>
                      <a:pt x="1120" y="2746"/>
                    </a:cubicBezTo>
                    <a:cubicBezTo>
                      <a:pt x="638" y="2746"/>
                      <a:pt x="138" y="2397"/>
                      <a:pt x="508" y="1893"/>
                    </a:cubicBezTo>
                    <a:lnTo>
                      <a:pt x="508" y="1893"/>
                    </a:lnTo>
                    <a:cubicBezTo>
                      <a:pt x="1" y="2246"/>
                      <a:pt x="381" y="2844"/>
                      <a:pt x="879" y="2934"/>
                    </a:cubicBezTo>
                    <a:cubicBezTo>
                      <a:pt x="962" y="2954"/>
                      <a:pt x="1046" y="2963"/>
                      <a:pt x="1129" y="2963"/>
                    </a:cubicBezTo>
                    <a:cubicBezTo>
                      <a:pt x="1517" y="2963"/>
                      <a:pt x="1895" y="2767"/>
                      <a:pt x="2156" y="2491"/>
                    </a:cubicBezTo>
                    <a:cubicBezTo>
                      <a:pt x="2789" y="1839"/>
                      <a:pt x="2998" y="906"/>
                      <a:pt x="3088" y="28"/>
                    </a:cubicBezTo>
                    <a:lnTo>
                      <a:pt x="28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298;p46"/>
              <p:cNvSpPr/>
              <p:nvPr/>
            </p:nvSpPr>
            <p:spPr>
              <a:xfrm>
                <a:off x="1636125" y="2419475"/>
                <a:ext cx="419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3460" extrusionOk="0">
                    <a:moveTo>
                      <a:pt x="1060" y="1"/>
                    </a:moveTo>
                    <a:cubicBezTo>
                      <a:pt x="842" y="508"/>
                      <a:pt x="562" y="1033"/>
                      <a:pt x="589" y="1594"/>
                    </a:cubicBezTo>
                    <a:cubicBezTo>
                      <a:pt x="607" y="1721"/>
                      <a:pt x="670" y="1893"/>
                      <a:pt x="670" y="2011"/>
                    </a:cubicBezTo>
                    <a:cubicBezTo>
                      <a:pt x="625" y="2228"/>
                      <a:pt x="281" y="2273"/>
                      <a:pt x="172" y="2482"/>
                    </a:cubicBezTo>
                    <a:cubicBezTo>
                      <a:pt x="0" y="2871"/>
                      <a:pt x="788" y="2907"/>
                      <a:pt x="1024" y="2943"/>
                    </a:cubicBezTo>
                    <a:cubicBezTo>
                      <a:pt x="1114" y="2952"/>
                      <a:pt x="1214" y="2980"/>
                      <a:pt x="1286" y="3034"/>
                    </a:cubicBezTo>
                    <a:cubicBezTo>
                      <a:pt x="1350" y="3097"/>
                      <a:pt x="1386" y="3206"/>
                      <a:pt x="1449" y="3269"/>
                    </a:cubicBezTo>
                    <a:cubicBezTo>
                      <a:pt x="1522" y="3351"/>
                      <a:pt x="1594" y="3405"/>
                      <a:pt x="1675" y="3459"/>
                    </a:cubicBezTo>
                    <a:cubicBezTo>
                      <a:pt x="1603" y="3405"/>
                      <a:pt x="1522" y="3342"/>
                      <a:pt x="1467" y="3260"/>
                    </a:cubicBezTo>
                    <a:cubicBezTo>
                      <a:pt x="1395" y="3188"/>
                      <a:pt x="1377" y="3088"/>
                      <a:pt x="1304" y="3016"/>
                    </a:cubicBezTo>
                    <a:cubicBezTo>
                      <a:pt x="1150" y="2880"/>
                      <a:pt x="924" y="2889"/>
                      <a:pt x="734" y="2844"/>
                    </a:cubicBezTo>
                    <a:cubicBezTo>
                      <a:pt x="571" y="2808"/>
                      <a:pt x="344" y="2762"/>
                      <a:pt x="245" y="2626"/>
                    </a:cubicBezTo>
                    <a:cubicBezTo>
                      <a:pt x="209" y="2563"/>
                      <a:pt x="272" y="2491"/>
                      <a:pt x="344" y="2436"/>
                    </a:cubicBezTo>
                    <a:cubicBezTo>
                      <a:pt x="498" y="2328"/>
                      <a:pt x="770" y="2246"/>
                      <a:pt x="797" y="2020"/>
                    </a:cubicBezTo>
                    <a:cubicBezTo>
                      <a:pt x="815" y="1803"/>
                      <a:pt x="725" y="1649"/>
                      <a:pt x="743" y="1440"/>
                    </a:cubicBezTo>
                    <a:cubicBezTo>
                      <a:pt x="806" y="970"/>
                      <a:pt x="1033" y="526"/>
                      <a:pt x="1250" y="100"/>
                    </a:cubicBezTo>
                    <a:lnTo>
                      <a:pt x="106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299;p46"/>
              <p:cNvSpPr/>
              <p:nvPr/>
            </p:nvSpPr>
            <p:spPr>
              <a:xfrm>
                <a:off x="1573200" y="2462250"/>
                <a:ext cx="105050" cy="5516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22067" extrusionOk="0">
                    <a:moveTo>
                      <a:pt x="3903" y="1"/>
                    </a:moveTo>
                    <a:cubicBezTo>
                      <a:pt x="3694" y="553"/>
                      <a:pt x="3350" y="1042"/>
                      <a:pt x="2916" y="1450"/>
                    </a:cubicBezTo>
                    <a:cubicBezTo>
                      <a:pt x="2653" y="1712"/>
                      <a:pt x="2327" y="1975"/>
                      <a:pt x="2173" y="2328"/>
                    </a:cubicBezTo>
                    <a:cubicBezTo>
                      <a:pt x="1766" y="3288"/>
                      <a:pt x="1992" y="4338"/>
                      <a:pt x="2101" y="5334"/>
                    </a:cubicBezTo>
                    <a:cubicBezTo>
                      <a:pt x="2291" y="7263"/>
                      <a:pt x="2264" y="9236"/>
                      <a:pt x="2110" y="11174"/>
                    </a:cubicBezTo>
                    <a:cubicBezTo>
                      <a:pt x="2056" y="11645"/>
                      <a:pt x="2019" y="12125"/>
                      <a:pt x="1829" y="12559"/>
                    </a:cubicBezTo>
                    <a:cubicBezTo>
                      <a:pt x="1250" y="13963"/>
                      <a:pt x="1349" y="15547"/>
                      <a:pt x="1639" y="16996"/>
                    </a:cubicBezTo>
                    <a:cubicBezTo>
                      <a:pt x="1838" y="17938"/>
                      <a:pt x="2092" y="18916"/>
                      <a:pt x="1829" y="19857"/>
                    </a:cubicBezTo>
                    <a:cubicBezTo>
                      <a:pt x="1693" y="20328"/>
                      <a:pt x="1331" y="20672"/>
                      <a:pt x="1032" y="21043"/>
                    </a:cubicBezTo>
                    <a:cubicBezTo>
                      <a:pt x="797" y="21324"/>
                      <a:pt x="562" y="21605"/>
                      <a:pt x="290" y="21858"/>
                    </a:cubicBezTo>
                    <a:cubicBezTo>
                      <a:pt x="226" y="21916"/>
                      <a:pt x="162" y="21978"/>
                      <a:pt x="92" y="22022"/>
                    </a:cubicBezTo>
                    <a:lnTo>
                      <a:pt x="92" y="22022"/>
                    </a:lnTo>
                    <a:cubicBezTo>
                      <a:pt x="481" y="21815"/>
                      <a:pt x="785" y="21418"/>
                      <a:pt x="1105" y="21107"/>
                    </a:cubicBezTo>
                    <a:cubicBezTo>
                      <a:pt x="1431" y="20736"/>
                      <a:pt x="1829" y="20392"/>
                      <a:pt x="1983" y="19912"/>
                    </a:cubicBezTo>
                    <a:cubicBezTo>
                      <a:pt x="2309" y="18943"/>
                      <a:pt x="2065" y="17911"/>
                      <a:pt x="1902" y="16951"/>
                    </a:cubicBezTo>
                    <a:cubicBezTo>
                      <a:pt x="1829" y="16471"/>
                      <a:pt x="1766" y="15991"/>
                      <a:pt x="1739" y="15502"/>
                    </a:cubicBezTo>
                    <a:cubicBezTo>
                      <a:pt x="1693" y="14560"/>
                      <a:pt x="1757" y="13574"/>
                      <a:pt x="2146" y="12695"/>
                    </a:cubicBezTo>
                    <a:cubicBezTo>
                      <a:pt x="2354" y="12224"/>
                      <a:pt x="2391" y="11708"/>
                      <a:pt x="2454" y="11210"/>
                    </a:cubicBezTo>
                    <a:cubicBezTo>
                      <a:pt x="2644" y="9236"/>
                      <a:pt x="2662" y="7272"/>
                      <a:pt x="2472" y="5289"/>
                    </a:cubicBezTo>
                    <a:cubicBezTo>
                      <a:pt x="2418" y="4818"/>
                      <a:pt x="2336" y="4320"/>
                      <a:pt x="2318" y="3840"/>
                    </a:cubicBezTo>
                    <a:cubicBezTo>
                      <a:pt x="2282" y="3134"/>
                      <a:pt x="2345" y="2428"/>
                      <a:pt x="2898" y="1948"/>
                    </a:cubicBezTo>
                    <a:lnTo>
                      <a:pt x="3160" y="1694"/>
                    </a:lnTo>
                    <a:cubicBezTo>
                      <a:pt x="3622" y="1260"/>
                      <a:pt x="3984" y="707"/>
                      <a:pt x="4202" y="110"/>
                    </a:cubicBezTo>
                    <a:lnTo>
                      <a:pt x="3903" y="1"/>
                    </a:lnTo>
                    <a:close/>
                    <a:moveTo>
                      <a:pt x="92" y="22022"/>
                    </a:moveTo>
                    <a:cubicBezTo>
                      <a:pt x="62" y="22038"/>
                      <a:pt x="31" y="22053"/>
                      <a:pt x="0" y="22067"/>
                    </a:cubicBezTo>
                    <a:cubicBezTo>
                      <a:pt x="32" y="22056"/>
                      <a:pt x="62" y="22041"/>
                      <a:pt x="92" y="22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" name="Google Shape;1300;p46"/>
            <p:cNvSpPr/>
            <p:nvPr/>
          </p:nvSpPr>
          <p:spPr>
            <a:xfrm>
              <a:off x="6964086" y="1984272"/>
              <a:ext cx="421557" cy="345794"/>
            </a:xfrm>
            <a:custGeom>
              <a:avLst/>
              <a:gdLst/>
              <a:ahLst/>
              <a:cxnLst/>
              <a:rect l="l" t="t" r="r" b="b"/>
              <a:pathLst>
                <a:path w="3400" h="2789" extrusionOk="0">
                  <a:moveTo>
                    <a:pt x="2134" y="1"/>
                  </a:moveTo>
                  <a:cubicBezTo>
                    <a:pt x="2023" y="1"/>
                    <a:pt x="1905" y="42"/>
                    <a:pt x="1788" y="137"/>
                  </a:cubicBezTo>
                  <a:cubicBezTo>
                    <a:pt x="1625" y="273"/>
                    <a:pt x="1435" y="372"/>
                    <a:pt x="1236" y="454"/>
                  </a:cubicBezTo>
                  <a:cubicBezTo>
                    <a:pt x="1227" y="454"/>
                    <a:pt x="1209" y="463"/>
                    <a:pt x="1209" y="463"/>
                  </a:cubicBezTo>
                  <a:cubicBezTo>
                    <a:pt x="0" y="1114"/>
                    <a:pt x="1031" y="2788"/>
                    <a:pt x="2489" y="2788"/>
                  </a:cubicBezTo>
                  <a:cubicBezTo>
                    <a:pt x="2571" y="2788"/>
                    <a:pt x="2654" y="2783"/>
                    <a:pt x="2739" y="2772"/>
                  </a:cubicBezTo>
                  <a:cubicBezTo>
                    <a:pt x="3400" y="2382"/>
                    <a:pt x="3228" y="1269"/>
                    <a:pt x="2712" y="1106"/>
                  </a:cubicBezTo>
                  <a:cubicBezTo>
                    <a:pt x="2667" y="1078"/>
                    <a:pt x="2612" y="1051"/>
                    <a:pt x="2567" y="1024"/>
                  </a:cubicBezTo>
                  <a:cubicBezTo>
                    <a:pt x="2845" y="554"/>
                    <a:pt x="2540" y="1"/>
                    <a:pt x="213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1301;p46"/>
            <p:cNvGrpSpPr/>
            <p:nvPr/>
          </p:nvGrpSpPr>
          <p:grpSpPr>
            <a:xfrm>
              <a:off x="7022980" y="594152"/>
              <a:ext cx="1398951" cy="5896479"/>
              <a:chOff x="1796675" y="1836975"/>
              <a:chExt cx="282075" cy="1188950"/>
            </a:xfrm>
          </p:grpSpPr>
          <p:sp>
            <p:nvSpPr>
              <p:cNvPr id="51" name="Google Shape;1302;p46"/>
              <p:cNvSpPr/>
              <p:nvPr/>
            </p:nvSpPr>
            <p:spPr>
              <a:xfrm>
                <a:off x="1837650" y="1850375"/>
                <a:ext cx="54575" cy="22190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8876" extrusionOk="0">
                    <a:moveTo>
                      <a:pt x="711" y="0"/>
                    </a:moveTo>
                    <a:cubicBezTo>
                      <a:pt x="505" y="0"/>
                      <a:pt x="273" y="38"/>
                      <a:pt x="0" y="83"/>
                    </a:cubicBezTo>
                    <a:cubicBezTo>
                      <a:pt x="219" y="71"/>
                      <a:pt x="406" y="55"/>
                      <a:pt x="571" y="55"/>
                    </a:cubicBezTo>
                    <a:cubicBezTo>
                      <a:pt x="1008" y="55"/>
                      <a:pt x="1291" y="166"/>
                      <a:pt x="1594" y="744"/>
                    </a:cubicBezTo>
                    <a:cubicBezTo>
                      <a:pt x="1766" y="1097"/>
                      <a:pt x="1856" y="1496"/>
                      <a:pt x="1902" y="1885"/>
                    </a:cubicBezTo>
                    <a:cubicBezTo>
                      <a:pt x="1902" y="1903"/>
                      <a:pt x="1893" y="2573"/>
                      <a:pt x="1893" y="2610"/>
                    </a:cubicBezTo>
                    <a:cubicBezTo>
                      <a:pt x="1893" y="3261"/>
                      <a:pt x="1893" y="3904"/>
                      <a:pt x="1793" y="4547"/>
                    </a:cubicBezTo>
                    <a:cubicBezTo>
                      <a:pt x="1739" y="4973"/>
                      <a:pt x="1549" y="5326"/>
                      <a:pt x="1304" y="5679"/>
                    </a:cubicBezTo>
                    <a:cubicBezTo>
                      <a:pt x="1069" y="6014"/>
                      <a:pt x="779" y="6394"/>
                      <a:pt x="752" y="6829"/>
                    </a:cubicBezTo>
                    <a:cubicBezTo>
                      <a:pt x="725" y="7481"/>
                      <a:pt x="851" y="8205"/>
                      <a:pt x="951" y="8875"/>
                    </a:cubicBezTo>
                    <a:lnTo>
                      <a:pt x="1150" y="8848"/>
                    </a:lnTo>
                    <a:cubicBezTo>
                      <a:pt x="1096" y="8413"/>
                      <a:pt x="1051" y="7988"/>
                      <a:pt x="1014" y="7553"/>
                    </a:cubicBezTo>
                    <a:cubicBezTo>
                      <a:pt x="987" y="7137"/>
                      <a:pt x="933" y="6720"/>
                      <a:pt x="1159" y="6349"/>
                    </a:cubicBezTo>
                    <a:cubicBezTo>
                      <a:pt x="1367" y="5978"/>
                      <a:pt x="1666" y="5643"/>
                      <a:pt x="1856" y="5244"/>
                    </a:cubicBezTo>
                    <a:cubicBezTo>
                      <a:pt x="2182" y="4402"/>
                      <a:pt x="2101" y="3488"/>
                      <a:pt x="2119" y="2610"/>
                    </a:cubicBezTo>
                    <a:lnTo>
                      <a:pt x="2110" y="1958"/>
                    </a:lnTo>
                    <a:lnTo>
                      <a:pt x="2110" y="1876"/>
                    </a:lnTo>
                    <a:cubicBezTo>
                      <a:pt x="2065" y="1451"/>
                      <a:pt x="1947" y="1043"/>
                      <a:pt x="1739" y="672"/>
                    </a:cubicBezTo>
                    <a:cubicBezTo>
                      <a:pt x="1426" y="148"/>
                      <a:pt x="1120" y="0"/>
                      <a:pt x="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303;p46"/>
              <p:cNvSpPr/>
              <p:nvPr/>
            </p:nvSpPr>
            <p:spPr>
              <a:xfrm>
                <a:off x="1832425" y="2067825"/>
                <a:ext cx="228650" cy="507425"/>
              </a:xfrm>
              <a:custGeom>
                <a:avLst/>
                <a:gdLst/>
                <a:ahLst/>
                <a:cxnLst/>
                <a:rect l="l" t="t" r="r" b="b"/>
                <a:pathLst>
                  <a:path w="9146" h="20297" extrusionOk="0">
                    <a:moveTo>
                      <a:pt x="1649" y="0"/>
                    </a:moveTo>
                    <a:cubicBezTo>
                      <a:pt x="1382" y="0"/>
                      <a:pt x="1113" y="33"/>
                      <a:pt x="852" y="96"/>
                    </a:cubicBezTo>
                    <a:cubicBezTo>
                      <a:pt x="82" y="349"/>
                      <a:pt x="64" y="1961"/>
                      <a:pt x="1" y="2658"/>
                    </a:cubicBezTo>
                    <a:lnTo>
                      <a:pt x="481" y="2640"/>
                    </a:lnTo>
                    <a:cubicBezTo>
                      <a:pt x="427" y="2106"/>
                      <a:pt x="390" y="657"/>
                      <a:pt x="943" y="404"/>
                    </a:cubicBezTo>
                    <a:cubicBezTo>
                      <a:pt x="1182" y="345"/>
                      <a:pt x="1432" y="314"/>
                      <a:pt x="1682" y="314"/>
                    </a:cubicBezTo>
                    <a:cubicBezTo>
                      <a:pt x="2161" y="314"/>
                      <a:pt x="2642" y="425"/>
                      <a:pt x="3052" y="657"/>
                    </a:cubicBezTo>
                    <a:cubicBezTo>
                      <a:pt x="4211" y="1300"/>
                      <a:pt x="5062" y="2468"/>
                      <a:pt x="5198" y="3808"/>
                    </a:cubicBezTo>
                    <a:cubicBezTo>
                      <a:pt x="5225" y="3989"/>
                      <a:pt x="5225" y="4206"/>
                      <a:pt x="5225" y="4397"/>
                    </a:cubicBezTo>
                    <a:cubicBezTo>
                      <a:pt x="5189" y="5565"/>
                      <a:pt x="5225" y="6724"/>
                      <a:pt x="5289" y="7882"/>
                    </a:cubicBezTo>
                    <a:cubicBezTo>
                      <a:pt x="5298" y="8154"/>
                      <a:pt x="5361" y="8453"/>
                      <a:pt x="5479" y="8716"/>
                    </a:cubicBezTo>
                    <a:cubicBezTo>
                      <a:pt x="5823" y="9449"/>
                      <a:pt x="6158" y="10191"/>
                      <a:pt x="6457" y="10952"/>
                    </a:cubicBezTo>
                    <a:cubicBezTo>
                      <a:pt x="6747" y="11713"/>
                      <a:pt x="7027" y="12473"/>
                      <a:pt x="7172" y="13270"/>
                    </a:cubicBezTo>
                    <a:cubicBezTo>
                      <a:pt x="7426" y="14610"/>
                      <a:pt x="7516" y="15977"/>
                      <a:pt x="7815" y="17308"/>
                    </a:cubicBezTo>
                    <a:cubicBezTo>
                      <a:pt x="8059" y="18377"/>
                      <a:pt x="8612" y="19354"/>
                      <a:pt x="9146" y="20296"/>
                    </a:cubicBezTo>
                    <a:cubicBezTo>
                      <a:pt x="8911" y="19807"/>
                      <a:pt x="8675" y="19318"/>
                      <a:pt x="8467" y="18811"/>
                    </a:cubicBezTo>
                    <a:cubicBezTo>
                      <a:pt x="7661" y="17073"/>
                      <a:pt x="7715" y="15099"/>
                      <a:pt x="7353" y="13243"/>
                    </a:cubicBezTo>
                    <a:cubicBezTo>
                      <a:pt x="7217" y="12428"/>
                      <a:pt x="6946" y="11640"/>
                      <a:pt x="6656" y="10880"/>
                    </a:cubicBezTo>
                    <a:cubicBezTo>
                      <a:pt x="6357" y="10110"/>
                      <a:pt x="6022" y="9358"/>
                      <a:pt x="5678" y="8625"/>
                    </a:cubicBezTo>
                    <a:cubicBezTo>
                      <a:pt x="5579" y="8380"/>
                      <a:pt x="5524" y="8136"/>
                      <a:pt x="5524" y="7864"/>
                    </a:cubicBezTo>
                    <a:cubicBezTo>
                      <a:pt x="5461" y="6714"/>
                      <a:pt x="5425" y="5556"/>
                      <a:pt x="5470" y="4406"/>
                    </a:cubicBezTo>
                    <a:cubicBezTo>
                      <a:pt x="5479" y="4206"/>
                      <a:pt x="5479" y="3971"/>
                      <a:pt x="5452" y="3772"/>
                    </a:cubicBezTo>
                    <a:cubicBezTo>
                      <a:pt x="5316" y="2359"/>
                      <a:pt x="4420" y="1092"/>
                      <a:pt x="3197" y="404"/>
                    </a:cubicBezTo>
                    <a:cubicBezTo>
                      <a:pt x="2725" y="131"/>
                      <a:pt x="2188" y="0"/>
                      <a:pt x="16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304;p46"/>
              <p:cNvSpPr/>
              <p:nvPr/>
            </p:nvSpPr>
            <p:spPr>
              <a:xfrm>
                <a:off x="1863900" y="1891825"/>
                <a:ext cx="210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2" y="128"/>
                      <a:pt x="118" y="272"/>
                      <a:pt x="145" y="426"/>
                    </a:cubicBezTo>
                    <a:cubicBezTo>
                      <a:pt x="218" y="952"/>
                      <a:pt x="73" y="1459"/>
                      <a:pt x="46" y="1984"/>
                    </a:cubicBezTo>
                    <a:cubicBezTo>
                      <a:pt x="136" y="2518"/>
                      <a:pt x="426" y="2980"/>
                      <a:pt x="662" y="3460"/>
                    </a:cubicBezTo>
                    <a:lnTo>
                      <a:pt x="662" y="3451"/>
                    </a:lnTo>
                    <a:lnTo>
                      <a:pt x="843" y="3351"/>
                    </a:lnTo>
                    <a:cubicBezTo>
                      <a:pt x="589" y="2916"/>
                      <a:pt x="281" y="2473"/>
                      <a:pt x="164" y="1975"/>
                    </a:cubicBezTo>
                    <a:cubicBezTo>
                      <a:pt x="164" y="1468"/>
                      <a:pt x="272" y="933"/>
                      <a:pt x="164" y="417"/>
                    </a:cubicBezTo>
                    <a:cubicBezTo>
                      <a:pt x="136" y="272"/>
                      <a:pt x="91" y="12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305;p46"/>
              <p:cNvSpPr/>
              <p:nvPr/>
            </p:nvSpPr>
            <p:spPr>
              <a:xfrm>
                <a:off x="1838325" y="1879375"/>
                <a:ext cx="22200" cy="1951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7806" extrusionOk="0">
                    <a:moveTo>
                      <a:pt x="0" y="1"/>
                    </a:moveTo>
                    <a:cubicBezTo>
                      <a:pt x="82" y="146"/>
                      <a:pt x="172" y="291"/>
                      <a:pt x="245" y="444"/>
                    </a:cubicBezTo>
                    <a:cubicBezTo>
                      <a:pt x="354" y="653"/>
                      <a:pt x="516" y="861"/>
                      <a:pt x="526" y="1105"/>
                    </a:cubicBezTo>
                    <a:cubicBezTo>
                      <a:pt x="526" y="1268"/>
                      <a:pt x="435" y="1413"/>
                      <a:pt x="390" y="1576"/>
                    </a:cubicBezTo>
                    <a:cubicBezTo>
                      <a:pt x="317" y="1830"/>
                      <a:pt x="335" y="2110"/>
                      <a:pt x="408" y="2364"/>
                    </a:cubicBezTo>
                    <a:cubicBezTo>
                      <a:pt x="562" y="2826"/>
                      <a:pt x="716" y="3342"/>
                      <a:pt x="689" y="3822"/>
                    </a:cubicBezTo>
                    <a:cubicBezTo>
                      <a:pt x="689" y="4329"/>
                      <a:pt x="535" y="4800"/>
                      <a:pt x="335" y="5261"/>
                    </a:cubicBezTo>
                    <a:cubicBezTo>
                      <a:pt x="163" y="5759"/>
                      <a:pt x="335" y="6294"/>
                      <a:pt x="372" y="6801"/>
                    </a:cubicBezTo>
                    <a:lnTo>
                      <a:pt x="498" y="7806"/>
                    </a:lnTo>
                    <a:lnTo>
                      <a:pt x="652" y="7788"/>
                    </a:lnTo>
                    <a:lnTo>
                      <a:pt x="444" y="5787"/>
                    </a:lnTo>
                    <a:cubicBezTo>
                      <a:pt x="417" y="5443"/>
                      <a:pt x="589" y="5162"/>
                      <a:pt x="698" y="4845"/>
                    </a:cubicBezTo>
                    <a:cubicBezTo>
                      <a:pt x="806" y="4519"/>
                      <a:pt x="861" y="4175"/>
                      <a:pt x="870" y="3831"/>
                    </a:cubicBezTo>
                    <a:cubicBezTo>
                      <a:pt x="888" y="3324"/>
                      <a:pt x="725" y="2799"/>
                      <a:pt x="562" y="2319"/>
                    </a:cubicBezTo>
                    <a:cubicBezTo>
                      <a:pt x="489" y="2092"/>
                      <a:pt x="480" y="1848"/>
                      <a:pt x="535" y="1612"/>
                    </a:cubicBezTo>
                    <a:cubicBezTo>
                      <a:pt x="607" y="1377"/>
                      <a:pt x="734" y="1087"/>
                      <a:pt x="580" y="843"/>
                    </a:cubicBezTo>
                    <a:cubicBezTo>
                      <a:pt x="408" y="535"/>
                      <a:pt x="209" y="26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306;p46"/>
              <p:cNvSpPr/>
              <p:nvPr/>
            </p:nvSpPr>
            <p:spPr>
              <a:xfrm>
                <a:off x="1835150" y="1836975"/>
                <a:ext cx="548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204" extrusionOk="0">
                    <a:moveTo>
                      <a:pt x="621" y="0"/>
                    </a:moveTo>
                    <a:cubicBezTo>
                      <a:pt x="526" y="0"/>
                      <a:pt x="431" y="20"/>
                      <a:pt x="336" y="67"/>
                    </a:cubicBezTo>
                    <a:cubicBezTo>
                      <a:pt x="191" y="139"/>
                      <a:pt x="82" y="248"/>
                      <a:pt x="1" y="375"/>
                    </a:cubicBezTo>
                    <a:cubicBezTo>
                      <a:pt x="100" y="257"/>
                      <a:pt x="218" y="167"/>
                      <a:pt x="354" y="112"/>
                    </a:cubicBezTo>
                    <a:cubicBezTo>
                      <a:pt x="432" y="82"/>
                      <a:pt x="510" y="69"/>
                      <a:pt x="586" y="69"/>
                    </a:cubicBezTo>
                    <a:cubicBezTo>
                      <a:pt x="924" y="69"/>
                      <a:pt x="1235" y="334"/>
                      <a:pt x="1449" y="592"/>
                    </a:cubicBezTo>
                    <a:cubicBezTo>
                      <a:pt x="1812" y="1054"/>
                      <a:pt x="2020" y="1633"/>
                      <a:pt x="2110" y="2204"/>
                    </a:cubicBezTo>
                    <a:lnTo>
                      <a:pt x="2192" y="2195"/>
                    </a:lnTo>
                    <a:cubicBezTo>
                      <a:pt x="2110" y="1597"/>
                      <a:pt x="1911" y="1009"/>
                      <a:pt x="1522" y="538"/>
                    </a:cubicBezTo>
                    <a:cubicBezTo>
                      <a:pt x="1301" y="275"/>
                      <a:pt x="969" y="0"/>
                      <a:pt x="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307;p46"/>
              <p:cNvSpPr/>
              <p:nvPr/>
            </p:nvSpPr>
            <p:spPr>
              <a:xfrm>
                <a:off x="1837650" y="1861475"/>
                <a:ext cx="49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224" extrusionOk="0">
                    <a:moveTo>
                      <a:pt x="352" y="1"/>
                    </a:moveTo>
                    <a:cubicBezTo>
                      <a:pt x="235" y="1"/>
                      <a:pt x="117" y="12"/>
                      <a:pt x="0" y="38"/>
                    </a:cubicBezTo>
                    <a:cubicBezTo>
                      <a:pt x="208" y="38"/>
                      <a:pt x="417" y="56"/>
                      <a:pt x="616" y="92"/>
                    </a:cubicBezTo>
                    <a:cubicBezTo>
                      <a:pt x="1250" y="192"/>
                      <a:pt x="1730" y="617"/>
                      <a:pt x="1911" y="1224"/>
                    </a:cubicBezTo>
                    <a:lnTo>
                      <a:pt x="1992" y="1206"/>
                    </a:lnTo>
                    <a:cubicBezTo>
                      <a:pt x="1875" y="798"/>
                      <a:pt x="1621" y="409"/>
                      <a:pt x="1232" y="210"/>
                    </a:cubicBezTo>
                    <a:cubicBezTo>
                      <a:pt x="958" y="79"/>
                      <a:pt x="656" y="1"/>
                      <a:pt x="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08;p46"/>
              <p:cNvSpPr/>
              <p:nvPr/>
            </p:nvSpPr>
            <p:spPr>
              <a:xfrm>
                <a:off x="1844650" y="1878250"/>
                <a:ext cx="22900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22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1" y="453"/>
                      <a:pt x="789" y="1449"/>
                      <a:pt x="834" y="2246"/>
                    </a:cubicBezTo>
                    <a:lnTo>
                      <a:pt x="915" y="2246"/>
                    </a:lnTo>
                    <a:cubicBezTo>
                      <a:pt x="906" y="2029"/>
                      <a:pt x="879" y="1820"/>
                      <a:pt x="852" y="1612"/>
                    </a:cubicBezTo>
                    <a:cubicBezTo>
                      <a:pt x="771" y="997"/>
                      <a:pt x="599" y="29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09;p46"/>
              <p:cNvSpPr/>
              <p:nvPr/>
            </p:nvSpPr>
            <p:spPr>
              <a:xfrm>
                <a:off x="1837650" y="1870100"/>
                <a:ext cx="49600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4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9" y="209"/>
                      <a:pt x="1485" y="499"/>
                      <a:pt x="1657" y="1259"/>
                    </a:cubicBezTo>
                    <a:cubicBezTo>
                      <a:pt x="1838" y="1974"/>
                      <a:pt x="1856" y="2735"/>
                      <a:pt x="1875" y="3468"/>
                    </a:cubicBezTo>
                    <a:lnTo>
                      <a:pt x="1974" y="3468"/>
                    </a:lnTo>
                    <a:cubicBezTo>
                      <a:pt x="1983" y="3097"/>
                      <a:pt x="1974" y="2726"/>
                      <a:pt x="1947" y="2346"/>
                    </a:cubicBezTo>
                    <a:cubicBezTo>
                      <a:pt x="1893" y="1839"/>
                      <a:pt x="1865" y="1286"/>
                      <a:pt x="1603" y="825"/>
                    </a:cubicBezTo>
                    <a:cubicBezTo>
                      <a:pt x="1241" y="308"/>
                      <a:pt x="598" y="8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10;p46"/>
              <p:cNvSpPr/>
              <p:nvPr/>
            </p:nvSpPr>
            <p:spPr>
              <a:xfrm>
                <a:off x="1853950" y="1908800"/>
                <a:ext cx="1925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948" extrusionOk="0">
                    <a:moveTo>
                      <a:pt x="172" y="1"/>
                    </a:moveTo>
                    <a:cubicBezTo>
                      <a:pt x="118" y="291"/>
                      <a:pt x="0" y="626"/>
                      <a:pt x="118" y="915"/>
                    </a:cubicBezTo>
                    <a:cubicBezTo>
                      <a:pt x="362" y="1222"/>
                      <a:pt x="506" y="1592"/>
                      <a:pt x="678" y="1944"/>
                    </a:cubicBezTo>
                    <a:lnTo>
                      <a:pt x="678" y="1944"/>
                    </a:lnTo>
                    <a:lnTo>
                      <a:pt x="770" y="1902"/>
                    </a:lnTo>
                    <a:cubicBezTo>
                      <a:pt x="607" y="1585"/>
                      <a:pt x="444" y="1278"/>
                      <a:pt x="236" y="988"/>
                    </a:cubicBezTo>
                    <a:cubicBezTo>
                      <a:pt x="172" y="924"/>
                      <a:pt x="118" y="870"/>
                      <a:pt x="109" y="780"/>
                    </a:cubicBezTo>
                    <a:cubicBezTo>
                      <a:pt x="73" y="517"/>
                      <a:pt x="127" y="254"/>
                      <a:pt x="172" y="1"/>
                    </a:cubicBezTo>
                    <a:close/>
                    <a:moveTo>
                      <a:pt x="678" y="1944"/>
                    </a:moveTo>
                    <a:lnTo>
                      <a:pt x="670" y="1948"/>
                    </a:lnTo>
                    <a:lnTo>
                      <a:pt x="679" y="1948"/>
                    </a:lnTo>
                    <a:cubicBezTo>
                      <a:pt x="679" y="1946"/>
                      <a:pt x="678" y="1945"/>
                      <a:pt x="678" y="19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11;p46"/>
              <p:cNvSpPr/>
              <p:nvPr/>
            </p:nvSpPr>
            <p:spPr>
              <a:xfrm>
                <a:off x="1873850" y="1898850"/>
                <a:ext cx="111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4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5" y="408"/>
                      <a:pt x="73" y="815"/>
                      <a:pt x="46" y="1232"/>
                    </a:cubicBezTo>
                    <a:cubicBezTo>
                      <a:pt x="19" y="1647"/>
                      <a:pt x="127" y="2070"/>
                      <a:pt x="360" y="2423"/>
                    </a:cubicBezTo>
                    <a:lnTo>
                      <a:pt x="360" y="2423"/>
                    </a:lnTo>
                    <a:lnTo>
                      <a:pt x="445" y="2364"/>
                    </a:lnTo>
                    <a:cubicBezTo>
                      <a:pt x="209" y="2038"/>
                      <a:pt x="82" y="1639"/>
                      <a:pt x="101" y="1232"/>
                    </a:cubicBezTo>
                    <a:cubicBezTo>
                      <a:pt x="110" y="815"/>
                      <a:pt x="73" y="399"/>
                      <a:pt x="1" y="0"/>
                    </a:cubicBezTo>
                    <a:close/>
                    <a:moveTo>
                      <a:pt x="360" y="2423"/>
                    </a:moveTo>
                    <a:lnTo>
                      <a:pt x="354" y="2427"/>
                    </a:lnTo>
                    <a:lnTo>
                      <a:pt x="363" y="2427"/>
                    </a:lnTo>
                    <a:cubicBezTo>
                      <a:pt x="362" y="2426"/>
                      <a:pt x="361" y="2424"/>
                      <a:pt x="360" y="24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312;p46"/>
              <p:cNvSpPr/>
              <p:nvPr/>
            </p:nvSpPr>
            <p:spPr>
              <a:xfrm>
                <a:off x="1834475" y="1842825"/>
                <a:ext cx="376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58" extrusionOk="0">
                    <a:moveTo>
                      <a:pt x="631" y="1"/>
                    </a:moveTo>
                    <a:cubicBezTo>
                      <a:pt x="397" y="1"/>
                      <a:pt x="166" y="84"/>
                      <a:pt x="0" y="268"/>
                    </a:cubicBezTo>
                    <a:cubicBezTo>
                      <a:pt x="109" y="168"/>
                      <a:pt x="236" y="87"/>
                      <a:pt x="372" y="50"/>
                    </a:cubicBezTo>
                    <a:cubicBezTo>
                      <a:pt x="431" y="36"/>
                      <a:pt x="493" y="30"/>
                      <a:pt x="556" y="30"/>
                    </a:cubicBezTo>
                    <a:cubicBezTo>
                      <a:pt x="905" y="30"/>
                      <a:pt x="1281" y="235"/>
                      <a:pt x="1404" y="557"/>
                    </a:cubicBezTo>
                    <a:lnTo>
                      <a:pt x="1504" y="521"/>
                    </a:lnTo>
                    <a:cubicBezTo>
                      <a:pt x="1351" y="194"/>
                      <a:pt x="987" y="1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313;p46"/>
              <p:cNvSpPr/>
              <p:nvPr/>
            </p:nvSpPr>
            <p:spPr>
              <a:xfrm>
                <a:off x="1836975" y="1856325"/>
                <a:ext cx="39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697" extrusionOk="0">
                    <a:moveTo>
                      <a:pt x="472" y="0"/>
                    </a:moveTo>
                    <a:cubicBezTo>
                      <a:pt x="313" y="0"/>
                      <a:pt x="153" y="34"/>
                      <a:pt x="0" y="108"/>
                    </a:cubicBezTo>
                    <a:lnTo>
                      <a:pt x="9" y="135"/>
                    </a:lnTo>
                    <a:cubicBezTo>
                      <a:pt x="144" y="76"/>
                      <a:pt x="284" y="49"/>
                      <a:pt x="422" y="49"/>
                    </a:cubicBezTo>
                    <a:cubicBezTo>
                      <a:pt x="858" y="49"/>
                      <a:pt x="1282" y="316"/>
                      <a:pt x="1510" y="692"/>
                    </a:cubicBezTo>
                    <a:lnTo>
                      <a:pt x="1510" y="692"/>
                    </a:lnTo>
                    <a:lnTo>
                      <a:pt x="1594" y="642"/>
                    </a:lnTo>
                    <a:cubicBezTo>
                      <a:pt x="1347" y="262"/>
                      <a:pt x="914" y="0"/>
                      <a:pt x="472" y="0"/>
                    </a:cubicBezTo>
                    <a:close/>
                    <a:moveTo>
                      <a:pt x="1510" y="692"/>
                    </a:moveTo>
                    <a:lnTo>
                      <a:pt x="1503" y="696"/>
                    </a:lnTo>
                    <a:lnTo>
                      <a:pt x="1512" y="696"/>
                    </a:lnTo>
                    <a:cubicBezTo>
                      <a:pt x="1511" y="695"/>
                      <a:pt x="1511" y="694"/>
                      <a:pt x="1510" y="6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14;p46"/>
              <p:cNvSpPr/>
              <p:nvPr/>
            </p:nvSpPr>
            <p:spPr>
              <a:xfrm>
                <a:off x="1840800" y="1867275"/>
                <a:ext cx="349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857" extrusionOk="0">
                    <a:moveTo>
                      <a:pt x="210" y="0"/>
                    </a:moveTo>
                    <a:cubicBezTo>
                      <a:pt x="139" y="0"/>
                      <a:pt x="69" y="5"/>
                      <a:pt x="1" y="14"/>
                    </a:cubicBezTo>
                    <a:cubicBezTo>
                      <a:pt x="37" y="12"/>
                      <a:pt x="73" y="11"/>
                      <a:pt x="108" y="11"/>
                    </a:cubicBezTo>
                    <a:cubicBezTo>
                      <a:pt x="214" y="11"/>
                      <a:pt x="318" y="21"/>
                      <a:pt x="427" y="41"/>
                    </a:cubicBezTo>
                    <a:cubicBezTo>
                      <a:pt x="852" y="105"/>
                      <a:pt x="1133" y="494"/>
                      <a:pt x="1305" y="856"/>
                    </a:cubicBezTo>
                    <a:lnTo>
                      <a:pt x="1395" y="811"/>
                    </a:lnTo>
                    <a:cubicBezTo>
                      <a:pt x="1332" y="675"/>
                      <a:pt x="1251" y="557"/>
                      <a:pt x="1160" y="449"/>
                    </a:cubicBezTo>
                    <a:cubicBezTo>
                      <a:pt x="979" y="213"/>
                      <a:pt x="734" y="23"/>
                      <a:pt x="427" y="14"/>
                    </a:cubicBezTo>
                    <a:cubicBezTo>
                      <a:pt x="354" y="5"/>
                      <a:pt x="282" y="0"/>
                      <a:pt x="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15;p46"/>
              <p:cNvSpPr/>
              <p:nvPr/>
            </p:nvSpPr>
            <p:spPr>
              <a:xfrm>
                <a:off x="1961225" y="2265100"/>
                <a:ext cx="6635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2007" extrusionOk="0">
                    <a:moveTo>
                      <a:pt x="164" y="1"/>
                    </a:moveTo>
                    <a:lnTo>
                      <a:pt x="164" y="1"/>
                    </a:lnTo>
                    <a:cubicBezTo>
                      <a:pt x="101" y="1540"/>
                      <a:pt x="1" y="3161"/>
                      <a:pt x="499" y="4645"/>
                    </a:cubicBezTo>
                    <a:cubicBezTo>
                      <a:pt x="879" y="5886"/>
                      <a:pt x="1658" y="6972"/>
                      <a:pt x="1966" y="8231"/>
                    </a:cubicBezTo>
                    <a:cubicBezTo>
                      <a:pt x="2074" y="8729"/>
                      <a:pt x="2029" y="9245"/>
                      <a:pt x="2047" y="9761"/>
                    </a:cubicBezTo>
                    <a:cubicBezTo>
                      <a:pt x="2056" y="10549"/>
                      <a:pt x="2310" y="11319"/>
                      <a:pt x="2654" y="12007"/>
                    </a:cubicBezTo>
                    <a:cubicBezTo>
                      <a:pt x="2491" y="11518"/>
                      <a:pt x="2328" y="11029"/>
                      <a:pt x="2237" y="10522"/>
                    </a:cubicBezTo>
                    <a:cubicBezTo>
                      <a:pt x="2138" y="10015"/>
                      <a:pt x="2165" y="9499"/>
                      <a:pt x="2174" y="8983"/>
                    </a:cubicBezTo>
                    <a:cubicBezTo>
                      <a:pt x="2183" y="8466"/>
                      <a:pt x="2056" y="7932"/>
                      <a:pt x="1866" y="7452"/>
                    </a:cubicBezTo>
                    <a:cubicBezTo>
                      <a:pt x="1486" y="6484"/>
                      <a:pt x="970" y="5587"/>
                      <a:pt x="662" y="4600"/>
                    </a:cubicBezTo>
                    <a:cubicBezTo>
                      <a:pt x="173" y="3124"/>
                      <a:pt x="264" y="1540"/>
                      <a:pt x="318" y="10"/>
                    </a:cubicBez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16;p46"/>
              <p:cNvSpPr/>
              <p:nvPr/>
            </p:nvSpPr>
            <p:spPr>
              <a:xfrm>
                <a:off x="1846925" y="2115000"/>
                <a:ext cx="49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179" extrusionOk="0">
                    <a:moveTo>
                      <a:pt x="0" y="1088"/>
                    </a:moveTo>
                    <a:lnTo>
                      <a:pt x="0" y="1097"/>
                    </a:lnTo>
                    <a:cubicBezTo>
                      <a:pt x="2" y="1095"/>
                      <a:pt x="3" y="1092"/>
                      <a:pt x="4" y="1090"/>
                    </a:cubicBezTo>
                    <a:lnTo>
                      <a:pt x="4" y="1090"/>
                    </a:lnTo>
                    <a:lnTo>
                      <a:pt x="0" y="1088"/>
                    </a:lnTo>
                    <a:close/>
                    <a:moveTo>
                      <a:pt x="1114" y="0"/>
                    </a:moveTo>
                    <a:cubicBezTo>
                      <a:pt x="1099" y="0"/>
                      <a:pt x="1084" y="1"/>
                      <a:pt x="1069" y="1"/>
                    </a:cubicBezTo>
                    <a:cubicBezTo>
                      <a:pt x="547" y="101"/>
                      <a:pt x="239" y="665"/>
                      <a:pt x="4" y="1090"/>
                    </a:cubicBezTo>
                    <a:lnTo>
                      <a:pt x="4" y="1090"/>
                    </a:lnTo>
                    <a:lnTo>
                      <a:pt x="191" y="1179"/>
                    </a:lnTo>
                    <a:cubicBezTo>
                      <a:pt x="354" y="798"/>
                      <a:pt x="571" y="364"/>
                      <a:pt x="933" y="146"/>
                    </a:cubicBezTo>
                    <a:cubicBezTo>
                      <a:pt x="1013" y="104"/>
                      <a:pt x="1101" y="88"/>
                      <a:pt x="1192" y="88"/>
                    </a:cubicBezTo>
                    <a:cubicBezTo>
                      <a:pt x="1315" y="88"/>
                      <a:pt x="1443" y="119"/>
                      <a:pt x="1558" y="155"/>
                    </a:cubicBezTo>
                    <a:cubicBezTo>
                      <a:pt x="1757" y="228"/>
                      <a:pt x="1929" y="400"/>
                      <a:pt x="1965" y="626"/>
                    </a:cubicBezTo>
                    <a:cubicBezTo>
                      <a:pt x="1939" y="217"/>
                      <a:pt x="1495" y="0"/>
                      <a:pt x="1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17;p46"/>
              <p:cNvSpPr/>
              <p:nvPr/>
            </p:nvSpPr>
            <p:spPr>
              <a:xfrm>
                <a:off x="1852575" y="2146950"/>
                <a:ext cx="566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96" extrusionOk="0">
                    <a:moveTo>
                      <a:pt x="2264" y="1648"/>
                    </a:moveTo>
                    <a:cubicBezTo>
                      <a:pt x="2232" y="1678"/>
                      <a:pt x="2198" y="1706"/>
                      <a:pt x="2162" y="1732"/>
                    </a:cubicBezTo>
                    <a:lnTo>
                      <a:pt x="2162" y="1732"/>
                    </a:lnTo>
                    <a:cubicBezTo>
                      <a:pt x="2198" y="1707"/>
                      <a:pt x="2233" y="1679"/>
                      <a:pt x="2264" y="1648"/>
                    </a:cubicBezTo>
                    <a:close/>
                    <a:moveTo>
                      <a:pt x="578" y="0"/>
                    </a:moveTo>
                    <a:cubicBezTo>
                      <a:pt x="386" y="0"/>
                      <a:pt x="195" y="15"/>
                      <a:pt x="1" y="36"/>
                    </a:cubicBezTo>
                    <a:lnTo>
                      <a:pt x="28" y="245"/>
                    </a:lnTo>
                    <a:cubicBezTo>
                      <a:pt x="264" y="211"/>
                      <a:pt x="514" y="170"/>
                      <a:pt x="759" y="170"/>
                    </a:cubicBezTo>
                    <a:cubicBezTo>
                      <a:pt x="908" y="170"/>
                      <a:pt x="1055" y="185"/>
                      <a:pt x="1196" y="226"/>
                    </a:cubicBezTo>
                    <a:cubicBezTo>
                      <a:pt x="1241" y="245"/>
                      <a:pt x="1268" y="299"/>
                      <a:pt x="1287" y="371"/>
                    </a:cubicBezTo>
                    <a:cubicBezTo>
                      <a:pt x="1359" y="752"/>
                      <a:pt x="1187" y="1168"/>
                      <a:pt x="1232" y="1567"/>
                    </a:cubicBezTo>
                    <a:cubicBezTo>
                      <a:pt x="1286" y="1773"/>
                      <a:pt x="1521" y="1896"/>
                      <a:pt x="1729" y="1896"/>
                    </a:cubicBezTo>
                    <a:cubicBezTo>
                      <a:pt x="1767" y="1896"/>
                      <a:pt x="1804" y="1892"/>
                      <a:pt x="1839" y="1883"/>
                    </a:cubicBezTo>
                    <a:cubicBezTo>
                      <a:pt x="1957" y="1857"/>
                      <a:pt x="2066" y="1802"/>
                      <a:pt x="2162" y="1732"/>
                    </a:cubicBezTo>
                    <a:lnTo>
                      <a:pt x="2162" y="1732"/>
                    </a:lnTo>
                    <a:cubicBezTo>
                      <a:pt x="2034" y="1822"/>
                      <a:pt x="1882" y="1876"/>
                      <a:pt x="1734" y="1876"/>
                    </a:cubicBezTo>
                    <a:cubicBezTo>
                      <a:pt x="1577" y="1876"/>
                      <a:pt x="1425" y="1814"/>
                      <a:pt x="1314" y="1666"/>
                    </a:cubicBezTo>
                    <a:cubicBezTo>
                      <a:pt x="1241" y="1567"/>
                      <a:pt x="1278" y="1440"/>
                      <a:pt x="1287" y="1322"/>
                    </a:cubicBezTo>
                    <a:cubicBezTo>
                      <a:pt x="1332" y="996"/>
                      <a:pt x="1450" y="688"/>
                      <a:pt x="1413" y="344"/>
                    </a:cubicBezTo>
                    <a:cubicBezTo>
                      <a:pt x="1395" y="245"/>
                      <a:pt x="1350" y="136"/>
                      <a:pt x="1250" y="91"/>
                    </a:cubicBezTo>
                    <a:cubicBezTo>
                      <a:pt x="1160" y="54"/>
                      <a:pt x="1078" y="36"/>
                      <a:pt x="997" y="27"/>
                    </a:cubicBezTo>
                    <a:cubicBezTo>
                      <a:pt x="856" y="8"/>
                      <a:pt x="717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18;p46"/>
              <p:cNvSpPr/>
              <p:nvPr/>
            </p:nvSpPr>
            <p:spPr>
              <a:xfrm>
                <a:off x="1875675" y="2147850"/>
                <a:ext cx="3442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333" extrusionOk="0">
                    <a:moveTo>
                      <a:pt x="91" y="0"/>
                    </a:moveTo>
                    <a:lnTo>
                      <a:pt x="91" y="118"/>
                    </a:lnTo>
                    <a:cubicBezTo>
                      <a:pt x="93" y="116"/>
                      <a:pt x="95" y="115"/>
                      <a:pt x="98" y="115"/>
                    </a:cubicBezTo>
                    <a:cubicBezTo>
                      <a:pt x="105" y="115"/>
                      <a:pt x="111" y="125"/>
                      <a:pt x="118" y="145"/>
                    </a:cubicBezTo>
                    <a:cubicBezTo>
                      <a:pt x="218" y="507"/>
                      <a:pt x="118" y="906"/>
                      <a:pt x="91" y="1277"/>
                    </a:cubicBezTo>
                    <a:lnTo>
                      <a:pt x="55" y="1485"/>
                    </a:lnTo>
                    <a:cubicBezTo>
                      <a:pt x="0" y="1847"/>
                      <a:pt x="236" y="2246"/>
                      <a:pt x="607" y="2318"/>
                    </a:cubicBezTo>
                    <a:cubicBezTo>
                      <a:pt x="652" y="2328"/>
                      <a:pt x="697" y="2333"/>
                      <a:pt x="742" y="2333"/>
                    </a:cubicBezTo>
                    <a:cubicBezTo>
                      <a:pt x="982" y="2333"/>
                      <a:pt x="1209" y="2198"/>
                      <a:pt x="1377" y="2038"/>
                    </a:cubicBezTo>
                    <a:lnTo>
                      <a:pt x="1377" y="2038"/>
                    </a:lnTo>
                    <a:cubicBezTo>
                      <a:pt x="1277" y="2119"/>
                      <a:pt x="1150" y="2210"/>
                      <a:pt x="1024" y="2255"/>
                    </a:cubicBezTo>
                    <a:cubicBezTo>
                      <a:pt x="941" y="2292"/>
                      <a:pt x="855" y="2309"/>
                      <a:pt x="770" y="2309"/>
                    </a:cubicBezTo>
                    <a:cubicBezTo>
                      <a:pt x="439" y="2309"/>
                      <a:pt x="129" y="2049"/>
                      <a:pt x="100" y="1703"/>
                    </a:cubicBezTo>
                    <a:cubicBezTo>
                      <a:pt x="46" y="1422"/>
                      <a:pt x="489" y="46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19;p46"/>
              <p:cNvSpPr/>
              <p:nvPr/>
            </p:nvSpPr>
            <p:spPr>
              <a:xfrm>
                <a:off x="1861650" y="2176150"/>
                <a:ext cx="181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937" extrusionOk="0">
                    <a:moveTo>
                      <a:pt x="670" y="0"/>
                    </a:moveTo>
                    <a:cubicBezTo>
                      <a:pt x="626" y="310"/>
                      <a:pt x="555" y="925"/>
                      <a:pt x="153" y="925"/>
                    </a:cubicBezTo>
                    <a:cubicBezTo>
                      <a:pt x="144" y="925"/>
                      <a:pt x="136" y="924"/>
                      <a:pt x="127" y="924"/>
                    </a:cubicBezTo>
                    <a:cubicBezTo>
                      <a:pt x="72" y="924"/>
                      <a:pt x="9" y="888"/>
                      <a:pt x="0" y="833"/>
                    </a:cubicBezTo>
                    <a:lnTo>
                      <a:pt x="0" y="833"/>
                    </a:lnTo>
                    <a:cubicBezTo>
                      <a:pt x="9" y="888"/>
                      <a:pt x="63" y="924"/>
                      <a:pt x="127" y="933"/>
                    </a:cubicBezTo>
                    <a:cubicBezTo>
                      <a:pt x="146" y="936"/>
                      <a:pt x="165" y="937"/>
                      <a:pt x="183" y="937"/>
                    </a:cubicBezTo>
                    <a:cubicBezTo>
                      <a:pt x="571" y="937"/>
                      <a:pt x="672" y="312"/>
                      <a:pt x="724" y="9"/>
                    </a:cubicBezTo>
                    <a:lnTo>
                      <a:pt x="6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20;p46"/>
              <p:cNvSpPr/>
              <p:nvPr/>
            </p:nvSpPr>
            <p:spPr>
              <a:xfrm>
                <a:off x="1884975" y="2169350"/>
                <a:ext cx="22875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75" extrusionOk="0">
                    <a:moveTo>
                      <a:pt x="18" y="1"/>
                    </a:moveTo>
                    <a:cubicBezTo>
                      <a:pt x="1" y="335"/>
                      <a:pt x="258" y="574"/>
                      <a:pt x="514" y="574"/>
                    </a:cubicBezTo>
                    <a:cubicBezTo>
                      <a:pt x="667" y="574"/>
                      <a:pt x="820" y="490"/>
                      <a:pt x="914" y="290"/>
                    </a:cubicBezTo>
                    <a:lnTo>
                      <a:pt x="914" y="290"/>
                    </a:lnTo>
                    <a:cubicBezTo>
                      <a:pt x="820" y="475"/>
                      <a:pt x="674" y="554"/>
                      <a:pt x="530" y="554"/>
                    </a:cubicBezTo>
                    <a:cubicBezTo>
                      <a:pt x="284" y="554"/>
                      <a:pt x="44" y="326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21;p46"/>
              <p:cNvSpPr/>
              <p:nvPr/>
            </p:nvSpPr>
            <p:spPr>
              <a:xfrm>
                <a:off x="1854850" y="2122000"/>
                <a:ext cx="330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845" extrusionOk="0">
                    <a:moveTo>
                      <a:pt x="790" y="1"/>
                    </a:moveTo>
                    <a:cubicBezTo>
                      <a:pt x="521" y="1"/>
                      <a:pt x="212" y="165"/>
                      <a:pt x="0" y="346"/>
                    </a:cubicBezTo>
                    <a:lnTo>
                      <a:pt x="73" y="428"/>
                    </a:lnTo>
                    <a:cubicBezTo>
                      <a:pt x="268" y="243"/>
                      <a:pt x="562" y="64"/>
                      <a:pt x="818" y="64"/>
                    </a:cubicBezTo>
                    <a:cubicBezTo>
                      <a:pt x="1001" y="64"/>
                      <a:pt x="1165" y="155"/>
                      <a:pt x="1259" y="401"/>
                    </a:cubicBezTo>
                    <a:cubicBezTo>
                      <a:pt x="1304" y="554"/>
                      <a:pt x="1232" y="736"/>
                      <a:pt x="1114" y="844"/>
                    </a:cubicBezTo>
                    <a:cubicBezTo>
                      <a:pt x="1241" y="736"/>
                      <a:pt x="1322" y="564"/>
                      <a:pt x="1286" y="391"/>
                    </a:cubicBezTo>
                    <a:cubicBezTo>
                      <a:pt x="1194" y="106"/>
                      <a:pt x="1004" y="1"/>
                      <a:pt x="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22;p46"/>
              <p:cNvSpPr/>
              <p:nvPr/>
            </p:nvSpPr>
            <p:spPr>
              <a:xfrm>
                <a:off x="1850550" y="2100450"/>
                <a:ext cx="188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19" extrusionOk="0">
                    <a:moveTo>
                      <a:pt x="277" y="0"/>
                    </a:moveTo>
                    <a:cubicBezTo>
                      <a:pt x="169" y="0"/>
                      <a:pt x="71" y="51"/>
                      <a:pt x="0" y="122"/>
                    </a:cubicBezTo>
                    <a:cubicBezTo>
                      <a:pt x="74" y="55"/>
                      <a:pt x="160" y="24"/>
                      <a:pt x="244" y="24"/>
                    </a:cubicBezTo>
                    <a:cubicBezTo>
                      <a:pt x="376" y="24"/>
                      <a:pt x="501" y="101"/>
                      <a:pt x="562" y="239"/>
                    </a:cubicBezTo>
                    <a:cubicBezTo>
                      <a:pt x="652" y="448"/>
                      <a:pt x="562" y="683"/>
                      <a:pt x="444" y="864"/>
                    </a:cubicBezTo>
                    <a:lnTo>
                      <a:pt x="535" y="918"/>
                    </a:lnTo>
                    <a:cubicBezTo>
                      <a:pt x="725" y="620"/>
                      <a:pt x="752" y="95"/>
                      <a:pt x="326" y="4"/>
                    </a:cubicBezTo>
                    <a:cubicBezTo>
                      <a:pt x="310" y="2"/>
                      <a:pt x="293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23;p46"/>
              <p:cNvSpPr/>
              <p:nvPr/>
            </p:nvSpPr>
            <p:spPr>
              <a:xfrm>
                <a:off x="1851450" y="2109200"/>
                <a:ext cx="12925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41" extrusionOk="0">
                    <a:moveTo>
                      <a:pt x="165" y="0"/>
                    </a:moveTo>
                    <a:cubicBezTo>
                      <a:pt x="100" y="0"/>
                      <a:pt x="35" y="22"/>
                      <a:pt x="1" y="70"/>
                    </a:cubicBezTo>
                    <a:cubicBezTo>
                      <a:pt x="36" y="35"/>
                      <a:pt x="79" y="20"/>
                      <a:pt x="123" y="20"/>
                    </a:cubicBezTo>
                    <a:cubicBezTo>
                      <a:pt x="224" y="20"/>
                      <a:pt x="333" y="97"/>
                      <a:pt x="390" y="179"/>
                    </a:cubicBezTo>
                    <a:cubicBezTo>
                      <a:pt x="462" y="306"/>
                      <a:pt x="417" y="469"/>
                      <a:pt x="363" y="596"/>
                    </a:cubicBezTo>
                    <a:lnTo>
                      <a:pt x="462" y="641"/>
                    </a:lnTo>
                    <a:cubicBezTo>
                      <a:pt x="489" y="559"/>
                      <a:pt x="499" y="478"/>
                      <a:pt x="508" y="387"/>
                    </a:cubicBezTo>
                    <a:cubicBezTo>
                      <a:pt x="517" y="215"/>
                      <a:pt x="390" y="43"/>
                      <a:pt x="227" y="7"/>
                    </a:cubicBezTo>
                    <a:cubicBezTo>
                      <a:pt x="207" y="3"/>
                      <a:pt x="186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24;p46"/>
              <p:cNvSpPr/>
              <p:nvPr/>
            </p:nvSpPr>
            <p:spPr>
              <a:xfrm>
                <a:off x="1865475" y="2095200"/>
                <a:ext cx="181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03" extrusionOk="0">
                    <a:moveTo>
                      <a:pt x="400" y="0"/>
                    </a:moveTo>
                    <a:cubicBezTo>
                      <a:pt x="285" y="0"/>
                      <a:pt x="171" y="57"/>
                      <a:pt x="101" y="142"/>
                    </a:cubicBezTo>
                    <a:cubicBezTo>
                      <a:pt x="177" y="52"/>
                      <a:pt x="283" y="10"/>
                      <a:pt x="383" y="10"/>
                    </a:cubicBezTo>
                    <a:cubicBezTo>
                      <a:pt x="557" y="10"/>
                      <a:pt x="714" y="138"/>
                      <a:pt x="662" y="368"/>
                    </a:cubicBezTo>
                    <a:cubicBezTo>
                      <a:pt x="580" y="640"/>
                      <a:pt x="245" y="757"/>
                      <a:pt x="1" y="857"/>
                    </a:cubicBezTo>
                    <a:lnTo>
                      <a:pt x="19" y="902"/>
                    </a:lnTo>
                    <a:cubicBezTo>
                      <a:pt x="282" y="793"/>
                      <a:pt x="608" y="667"/>
                      <a:pt x="689" y="368"/>
                    </a:cubicBezTo>
                    <a:cubicBezTo>
                      <a:pt x="725" y="223"/>
                      <a:pt x="653" y="51"/>
                      <a:pt x="499" y="15"/>
                    </a:cubicBezTo>
                    <a:cubicBezTo>
                      <a:pt x="467" y="5"/>
                      <a:pt x="433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25;p46"/>
              <p:cNvSpPr/>
              <p:nvPr/>
            </p:nvSpPr>
            <p:spPr>
              <a:xfrm>
                <a:off x="1863675" y="2129850"/>
                <a:ext cx="172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802" extrusionOk="0">
                    <a:moveTo>
                      <a:pt x="260" y="1"/>
                    </a:moveTo>
                    <a:cubicBezTo>
                      <a:pt x="213" y="1"/>
                      <a:pt x="167" y="11"/>
                      <a:pt x="127" y="32"/>
                    </a:cubicBezTo>
                    <a:cubicBezTo>
                      <a:pt x="164" y="20"/>
                      <a:pt x="200" y="14"/>
                      <a:pt x="235" y="14"/>
                    </a:cubicBezTo>
                    <a:cubicBezTo>
                      <a:pt x="426" y="14"/>
                      <a:pt x="578" y="187"/>
                      <a:pt x="517" y="385"/>
                    </a:cubicBezTo>
                    <a:cubicBezTo>
                      <a:pt x="462" y="603"/>
                      <a:pt x="200" y="675"/>
                      <a:pt x="0" y="693"/>
                    </a:cubicBezTo>
                    <a:lnTo>
                      <a:pt x="10" y="802"/>
                    </a:lnTo>
                    <a:cubicBezTo>
                      <a:pt x="127" y="784"/>
                      <a:pt x="245" y="748"/>
                      <a:pt x="354" y="693"/>
                    </a:cubicBezTo>
                    <a:cubicBezTo>
                      <a:pt x="589" y="585"/>
                      <a:pt x="689" y="231"/>
                      <a:pt x="462" y="68"/>
                    </a:cubicBezTo>
                    <a:cubicBezTo>
                      <a:pt x="407" y="25"/>
                      <a:pt x="333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26;p46"/>
              <p:cNvSpPr/>
              <p:nvPr/>
            </p:nvSpPr>
            <p:spPr>
              <a:xfrm>
                <a:off x="1866400" y="2140600"/>
                <a:ext cx="330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17" extrusionOk="0">
                    <a:moveTo>
                      <a:pt x="80" y="313"/>
                    </a:moveTo>
                    <a:cubicBezTo>
                      <a:pt x="78" y="313"/>
                      <a:pt x="82" y="318"/>
                      <a:pt x="82" y="318"/>
                    </a:cubicBezTo>
                    <a:lnTo>
                      <a:pt x="91" y="318"/>
                    </a:lnTo>
                    <a:cubicBezTo>
                      <a:pt x="85" y="315"/>
                      <a:pt x="82" y="313"/>
                      <a:pt x="80" y="313"/>
                    </a:cubicBezTo>
                    <a:close/>
                    <a:moveTo>
                      <a:pt x="1168" y="1"/>
                    </a:moveTo>
                    <a:cubicBezTo>
                      <a:pt x="1195" y="109"/>
                      <a:pt x="1322" y="417"/>
                      <a:pt x="1177" y="462"/>
                    </a:cubicBezTo>
                    <a:cubicBezTo>
                      <a:pt x="1170" y="463"/>
                      <a:pt x="1164" y="463"/>
                      <a:pt x="1157" y="463"/>
                    </a:cubicBezTo>
                    <a:cubicBezTo>
                      <a:pt x="1017" y="463"/>
                      <a:pt x="863" y="379"/>
                      <a:pt x="725" y="336"/>
                    </a:cubicBezTo>
                    <a:cubicBezTo>
                      <a:pt x="666" y="317"/>
                      <a:pt x="599" y="312"/>
                      <a:pt x="531" y="312"/>
                    </a:cubicBezTo>
                    <a:cubicBezTo>
                      <a:pt x="451" y="312"/>
                      <a:pt x="369" y="319"/>
                      <a:pt x="293" y="319"/>
                    </a:cubicBezTo>
                    <a:cubicBezTo>
                      <a:pt x="273" y="319"/>
                      <a:pt x="254" y="319"/>
                      <a:pt x="236" y="318"/>
                    </a:cubicBezTo>
                    <a:lnTo>
                      <a:pt x="91" y="318"/>
                    </a:lnTo>
                    <a:cubicBezTo>
                      <a:pt x="105" y="332"/>
                      <a:pt x="114" y="363"/>
                      <a:pt x="103" y="384"/>
                    </a:cubicBezTo>
                    <a:lnTo>
                      <a:pt x="103" y="384"/>
                    </a:lnTo>
                    <a:lnTo>
                      <a:pt x="73" y="299"/>
                    </a:lnTo>
                    <a:cubicBezTo>
                      <a:pt x="54" y="299"/>
                      <a:pt x="27" y="308"/>
                      <a:pt x="18" y="327"/>
                    </a:cubicBezTo>
                    <a:cubicBezTo>
                      <a:pt x="0" y="345"/>
                      <a:pt x="0" y="372"/>
                      <a:pt x="18" y="390"/>
                    </a:cubicBezTo>
                    <a:cubicBezTo>
                      <a:pt x="42" y="414"/>
                      <a:pt x="67" y="418"/>
                      <a:pt x="91" y="418"/>
                    </a:cubicBezTo>
                    <a:cubicBezTo>
                      <a:pt x="103" y="418"/>
                      <a:pt x="115" y="417"/>
                      <a:pt x="127" y="417"/>
                    </a:cubicBezTo>
                    <a:cubicBezTo>
                      <a:pt x="236" y="417"/>
                      <a:pt x="364" y="409"/>
                      <a:pt x="486" y="409"/>
                    </a:cubicBezTo>
                    <a:cubicBezTo>
                      <a:pt x="547" y="409"/>
                      <a:pt x="607" y="411"/>
                      <a:pt x="661" y="417"/>
                    </a:cubicBezTo>
                    <a:cubicBezTo>
                      <a:pt x="688" y="417"/>
                      <a:pt x="725" y="426"/>
                      <a:pt x="752" y="435"/>
                    </a:cubicBezTo>
                    <a:lnTo>
                      <a:pt x="860" y="462"/>
                    </a:lnTo>
                    <a:cubicBezTo>
                      <a:pt x="934" y="473"/>
                      <a:pt x="1043" y="517"/>
                      <a:pt x="1133" y="517"/>
                    </a:cubicBezTo>
                    <a:cubicBezTo>
                      <a:pt x="1199" y="517"/>
                      <a:pt x="1254" y="493"/>
                      <a:pt x="1277" y="417"/>
                    </a:cubicBezTo>
                    <a:cubicBezTo>
                      <a:pt x="1295" y="272"/>
                      <a:pt x="1222" y="136"/>
                      <a:pt x="1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27;p46"/>
              <p:cNvSpPr/>
              <p:nvPr/>
            </p:nvSpPr>
            <p:spPr>
              <a:xfrm>
                <a:off x="1966900" y="2284350"/>
                <a:ext cx="822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1925" extrusionOk="0">
                    <a:moveTo>
                      <a:pt x="0" y="0"/>
                    </a:moveTo>
                    <a:cubicBezTo>
                      <a:pt x="9" y="788"/>
                      <a:pt x="100" y="1594"/>
                      <a:pt x="417" y="2318"/>
                    </a:cubicBezTo>
                    <a:cubicBezTo>
                      <a:pt x="788" y="3006"/>
                      <a:pt x="1078" y="3722"/>
                      <a:pt x="1322" y="4464"/>
                    </a:cubicBezTo>
                    <a:cubicBezTo>
                      <a:pt x="1494" y="4953"/>
                      <a:pt x="1585" y="5460"/>
                      <a:pt x="1648" y="5976"/>
                    </a:cubicBezTo>
                    <a:cubicBezTo>
                      <a:pt x="1775" y="6710"/>
                      <a:pt x="1893" y="7977"/>
                      <a:pt x="2074" y="8674"/>
                    </a:cubicBezTo>
                    <a:cubicBezTo>
                      <a:pt x="2354" y="9553"/>
                      <a:pt x="3079" y="10223"/>
                      <a:pt x="3188" y="11155"/>
                    </a:cubicBezTo>
                    <a:cubicBezTo>
                      <a:pt x="3233" y="11409"/>
                      <a:pt x="3260" y="11662"/>
                      <a:pt x="3278" y="11925"/>
                    </a:cubicBezTo>
                    <a:cubicBezTo>
                      <a:pt x="3287" y="11662"/>
                      <a:pt x="3269" y="11400"/>
                      <a:pt x="3242" y="11146"/>
                    </a:cubicBezTo>
                    <a:cubicBezTo>
                      <a:pt x="3178" y="10349"/>
                      <a:pt x="2635" y="9697"/>
                      <a:pt x="2318" y="9000"/>
                    </a:cubicBezTo>
                    <a:cubicBezTo>
                      <a:pt x="2092" y="8539"/>
                      <a:pt x="2056" y="8013"/>
                      <a:pt x="1974" y="7506"/>
                    </a:cubicBezTo>
                    <a:cubicBezTo>
                      <a:pt x="1829" y="6601"/>
                      <a:pt x="1739" y="5288"/>
                      <a:pt x="1431" y="4428"/>
                    </a:cubicBezTo>
                    <a:cubicBezTo>
                      <a:pt x="1186" y="3685"/>
                      <a:pt x="897" y="2952"/>
                      <a:pt x="525" y="2264"/>
                    </a:cubicBezTo>
                    <a:cubicBezTo>
                      <a:pt x="209" y="1558"/>
                      <a:pt x="118" y="77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28;p46"/>
              <p:cNvSpPr/>
              <p:nvPr/>
            </p:nvSpPr>
            <p:spPr>
              <a:xfrm>
                <a:off x="1875225" y="2148075"/>
                <a:ext cx="305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9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0" y="109"/>
                    </a:lnTo>
                    <a:cubicBezTo>
                      <a:pt x="218" y="127"/>
                      <a:pt x="489" y="191"/>
                      <a:pt x="598" y="399"/>
                    </a:cubicBezTo>
                    <a:cubicBezTo>
                      <a:pt x="634" y="471"/>
                      <a:pt x="643" y="544"/>
                      <a:pt x="643" y="625"/>
                    </a:cubicBezTo>
                    <a:cubicBezTo>
                      <a:pt x="634" y="725"/>
                      <a:pt x="697" y="806"/>
                      <a:pt x="770" y="852"/>
                    </a:cubicBezTo>
                    <a:cubicBezTo>
                      <a:pt x="828" y="898"/>
                      <a:pt x="905" y="924"/>
                      <a:pt x="978" y="924"/>
                    </a:cubicBezTo>
                    <a:cubicBezTo>
                      <a:pt x="1077" y="924"/>
                      <a:pt x="1169" y="876"/>
                      <a:pt x="1195" y="761"/>
                    </a:cubicBezTo>
                    <a:cubicBezTo>
                      <a:pt x="1223" y="679"/>
                      <a:pt x="1223" y="598"/>
                      <a:pt x="1214" y="517"/>
                    </a:cubicBezTo>
                    <a:lnTo>
                      <a:pt x="1214" y="517"/>
                    </a:lnTo>
                    <a:cubicBezTo>
                      <a:pt x="1214" y="598"/>
                      <a:pt x="1214" y="679"/>
                      <a:pt x="1186" y="752"/>
                    </a:cubicBezTo>
                    <a:cubicBezTo>
                      <a:pt x="1156" y="852"/>
                      <a:pt x="1079" y="893"/>
                      <a:pt x="995" y="893"/>
                    </a:cubicBezTo>
                    <a:cubicBezTo>
                      <a:pt x="851" y="893"/>
                      <a:pt x="686" y="774"/>
                      <a:pt x="697" y="625"/>
                    </a:cubicBezTo>
                    <a:cubicBezTo>
                      <a:pt x="752" y="236"/>
                      <a:pt x="335" y="2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29;p46"/>
              <p:cNvSpPr/>
              <p:nvPr/>
            </p:nvSpPr>
            <p:spPr>
              <a:xfrm>
                <a:off x="1951950" y="2104850"/>
                <a:ext cx="276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72" extrusionOk="0">
                    <a:moveTo>
                      <a:pt x="1105" y="0"/>
                    </a:moveTo>
                    <a:cubicBezTo>
                      <a:pt x="897" y="0"/>
                      <a:pt x="743" y="199"/>
                      <a:pt x="653" y="362"/>
                    </a:cubicBezTo>
                    <a:cubicBezTo>
                      <a:pt x="576" y="551"/>
                      <a:pt x="461" y="771"/>
                      <a:pt x="284" y="771"/>
                    </a:cubicBezTo>
                    <a:cubicBezTo>
                      <a:pt x="232" y="771"/>
                      <a:pt x="174" y="752"/>
                      <a:pt x="109" y="706"/>
                    </a:cubicBezTo>
                    <a:lnTo>
                      <a:pt x="1" y="878"/>
                    </a:lnTo>
                    <a:cubicBezTo>
                      <a:pt x="96" y="943"/>
                      <a:pt x="191" y="972"/>
                      <a:pt x="280" y="972"/>
                    </a:cubicBezTo>
                    <a:cubicBezTo>
                      <a:pt x="478" y="972"/>
                      <a:pt x="649" y="828"/>
                      <a:pt x="743" y="616"/>
                    </a:cubicBezTo>
                    <a:cubicBezTo>
                      <a:pt x="861" y="407"/>
                      <a:pt x="834" y="100"/>
                      <a:pt x="1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30;p46"/>
              <p:cNvSpPr/>
              <p:nvPr/>
            </p:nvSpPr>
            <p:spPr>
              <a:xfrm>
                <a:off x="1906675" y="2102800"/>
                <a:ext cx="172075" cy="42015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6806" extrusionOk="0">
                    <a:moveTo>
                      <a:pt x="1124" y="1"/>
                    </a:moveTo>
                    <a:cubicBezTo>
                      <a:pt x="970" y="145"/>
                      <a:pt x="834" y="281"/>
                      <a:pt x="698" y="435"/>
                    </a:cubicBezTo>
                    <a:cubicBezTo>
                      <a:pt x="345" y="852"/>
                      <a:pt x="1" y="1395"/>
                      <a:pt x="390" y="1911"/>
                    </a:cubicBezTo>
                    <a:cubicBezTo>
                      <a:pt x="1259" y="3423"/>
                      <a:pt x="1766" y="5107"/>
                      <a:pt x="2464" y="6710"/>
                    </a:cubicBezTo>
                    <a:cubicBezTo>
                      <a:pt x="3215" y="7941"/>
                      <a:pt x="3912" y="9236"/>
                      <a:pt x="4302" y="10639"/>
                    </a:cubicBezTo>
                    <a:cubicBezTo>
                      <a:pt x="4537" y="11391"/>
                      <a:pt x="4428" y="12161"/>
                      <a:pt x="4528" y="12939"/>
                    </a:cubicBezTo>
                    <a:cubicBezTo>
                      <a:pt x="4691" y="14488"/>
                      <a:pt x="5461" y="16063"/>
                      <a:pt x="6882" y="16806"/>
                    </a:cubicBezTo>
                    <a:cubicBezTo>
                      <a:pt x="5578" y="15945"/>
                      <a:pt x="4827" y="14451"/>
                      <a:pt x="4691" y="12921"/>
                    </a:cubicBezTo>
                    <a:cubicBezTo>
                      <a:pt x="4610" y="12143"/>
                      <a:pt x="4718" y="11337"/>
                      <a:pt x="4492" y="10585"/>
                    </a:cubicBezTo>
                    <a:cubicBezTo>
                      <a:pt x="4121" y="9209"/>
                      <a:pt x="3487" y="7923"/>
                      <a:pt x="2744" y="6719"/>
                    </a:cubicBezTo>
                    <a:cubicBezTo>
                      <a:pt x="2355" y="5895"/>
                      <a:pt x="2101" y="5008"/>
                      <a:pt x="1757" y="4157"/>
                    </a:cubicBezTo>
                    <a:cubicBezTo>
                      <a:pt x="1468" y="3432"/>
                      <a:pt x="1169" y="2708"/>
                      <a:pt x="789" y="2011"/>
                    </a:cubicBezTo>
                    <a:cubicBezTo>
                      <a:pt x="716" y="1866"/>
                      <a:pt x="626" y="1721"/>
                      <a:pt x="544" y="1576"/>
                    </a:cubicBezTo>
                    <a:cubicBezTo>
                      <a:pt x="399" y="1114"/>
                      <a:pt x="997" y="544"/>
                      <a:pt x="1323" y="236"/>
                    </a:cubicBezTo>
                    <a:lnTo>
                      <a:pt x="11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31;p46"/>
              <p:cNvSpPr/>
              <p:nvPr/>
            </p:nvSpPr>
            <p:spPr>
              <a:xfrm>
                <a:off x="1839000" y="2042125"/>
                <a:ext cx="4032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292" fill="none" extrusionOk="0">
                    <a:moveTo>
                      <a:pt x="1" y="2292"/>
                    </a:moveTo>
                    <a:cubicBezTo>
                      <a:pt x="1" y="2292"/>
                      <a:pt x="1060" y="1585"/>
                      <a:pt x="1286" y="1142"/>
                    </a:cubicBezTo>
                    <a:cubicBezTo>
                      <a:pt x="1612" y="544"/>
                      <a:pt x="1033" y="1"/>
                      <a:pt x="408" y="10"/>
                    </a:cubicBezTo>
                  </a:path>
                </a:pathLst>
              </a:custGeom>
              <a:solidFill>
                <a:schemeClr val="dk2"/>
              </a:solidFill>
              <a:ln w="2725" cap="flat" cmpd="sng">
                <a:solidFill>
                  <a:schemeClr val="dk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32;p46"/>
              <p:cNvSpPr/>
              <p:nvPr/>
            </p:nvSpPr>
            <p:spPr>
              <a:xfrm>
                <a:off x="1913025" y="2139700"/>
                <a:ext cx="772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6411" extrusionOk="0">
                    <a:moveTo>
                      <a:pt x="254" y="0"/>
                    </a:moveTo>
                    <a:lnTo>
                      <a:pt x="0" y="145"/>
                    </a:lnTo>
                    <a:cubicBezTo>
                      <a:pt x="154" y="408"/>
                      <a:pt x="308" y="661"/>
                      <a:pt x="480" y="915"/>
                    </a:cubicBezTo>
                    <a:cubicBezTo>
                      <a:pt x="942" y="1703"/>
                      <a:pt x="1784" y="2164"/>
                      <a:pt x="2201" y="2970"/>
                    </a:cubicBezTo>
                    <a:cubicBezTo>
                      <a:pt x="2735" y="4030"/>
                      <a:pt x="2934" y="5234"/>
                      <a:pt x="2979" y="6411"/>
                    </a:cubicBezTo>
                    <a:lnTo>
                      <a:pt x="3088" y="6411"/>
                    </a:lnTo>
                    <a:lnTo>
                      <a:pt x="3088" y="6230"/>
                    </a:lnTo>
                    <a:lnTo>
                      <a:pt x="3085" y="6230"/>
                    </a:lnTo>
                    <a:cubicBezTo>
                      <a:pt x="3061" y="5088"/>
                      <a:pt x="2873" y="3914"/>
                      <a:pt x="2382" y="2871"/>
                    </a:cubicBezTo>
                    <a:cubicBezTo>
                      <a:pt x="2119" y="2318"/>
                      <a:pt x="1639" y="1902"/>
                      <a:pt x="1232" y="1467"/>
                    </a:cubicBezTo>
                    <a:cubicBezTo>
                      <a:pt x="824" y="1042"/>
                      <a:pt x="544" y="516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33;p46"/>
              <p:cNvSpPr/>
              <p:nvPr/>
            </p:nvSpPr>
            <p:spPr>
              <a:xfrm>
                <a:off x="1943350" y="2099400"/>
                <a:ext cx="306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71" extrusionOk="0">
                    <a:moveTo>
                      <a:pt x="1223" y="1"/>
                    </a:moveTo>
                    <a:cubicBezTo>
                      <a:pt x="1087" y="28"/>
                      <a:pt x="951" y="82"/>
                      <a:pt x="888" y="218"/>
                    </a:cubicBezTo>
                    <a:cubicBezTo>
                      <a:pt x="834" y="336"/>
                      <a:pt x="788" y="472"/>
                      <a:pt x="716" y="562"/>
                    </a:cubicBezTo>
                    <a:cubicBezTo>
                      <a:pt x="680" y="610"/>
                      <a:pt x="644" y="635"/>
                      <a:pt x="602" y="635"/>
                    </a:cubicBezTo>
                    <a:cubicBezTo>
                      <a:pt x="581" y="635"/>
                      <a:pt x="559" y="628"/>
                      <a:pt x="535" y="616"/>
                    </a:cubicBezTo>
                    <a:cubicBezTo>
                      <a:pt x="390" y="562"/>
                      <a:pt x="245" y="472"/>
                      <a:pt x="155" y="372"/>
                    </a:cubicBezTo>
                    <a:lnTo>
                      <a:pt x="1" y="517"/>
                    </a:lnTo>
                    <a:cubicBezTo>
                      <a:pt x="144" y="624"/>
                      <a:pt x="373" y="770"/>
                      <a:pt x="562" y="770"/>
                    </a:cubicBezTo>
                    <a:cubicBezTo>
                      <a:pt x="660" y="770"/>
                      <a:pt x="748" y="731"/>
                      <a:pt x="807" y="625"/>
                    </a:cubicBezTo>
                    <a:cubicBezTo>
                      <a:pt x="879" y="499"/>
                      <a:pt x="897" y="363"/>
                      <a:pt x="933" y="236"/>
                    </a:cubicBezTo>
                    <a:cubicBezTo>
                      <a:pt x="979" y="118"/>
                      <a:pt x="1096" y="46"/>
                      <a:pt x="1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34;p46"/>
              <p:cNvSpPr/>
              <p:nvPr/>
            </p:nvSpPr>
            <p:spPr>
              <a:xfrm>
                <a:off x="1960775" y="2090800"/>
                <a:ext cx="47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780" extrusionOk="0">
                    <a:moveTo>
                      <a:pt x="146" y="1"/>
                    </a:moveTo>
                    <a:cubicBezTo>
                      <a:pt x="55" y="100"/>
                      <a:pt x="1" y="254"/>
                      <a:pt x="64" y="381"/>
                    </a:cubicBezTo>
                    <a:cubicBezTo>
                      <a:pt x="100" y="508"/>
                      <a:pt x="110" y="644"/>
                      <a:pt x="110" y="779"/>
                    </a:cubicBezTo>
                    <a:lnTo>
                      <a:pt x="110" y="770"/>
                    </a:lnTo>
                    <a:lnTo>
                      <a:pt x="191" y="770"/>
                    </a:lnTo>
                    <a:cubicBezTo>
                      <a:pt x="182" y="698"/>
                      <a:pt x="173" y="634"/>
                      <a:pt x="155" y="571"/>
                    </a:cubicBezTo>
                    <a:cubicBezTo>
                      <a:pt x="146" y="435"/>
                      <a:pt x="37" y="318"/>
                      <a:pt x="64" y="182"/>
                    </a:cubicBezTo>
                    <a:cubicBezTo>
                      <a:pt x="82" y="118"/>
                      <a:pt x="110" y="55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35;p46"/>
              <p:cNvSpPr/>
              <p:nvPr/>
            </p:nvSpPr>
            <p:spPr>
              <a:xfrm>
                <a:off x="1958300" y="2136750"/>
                <a:ext cx="2672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256" extrusionOk="0">
                    <a:moveTo>
                      <a:pt x="46" y="1"/>
                    </a:moveTo>
                    <a:lnTo>
                      <a:pt x="0" y="100"/>
                    </a:lnTo>
                    <a:cubicBezTo>
                      <a:pt x="987" y="580"/>
                      <a:pt x="815" y="1015"/>
                      <a:pt x="951" y="1947"/>
                    </a:cubicBezTo>
                    <a:cubicBezTo>
                      <a:pt x="969" y="2047"/>
                      <a:pt x="987" y="2174"/>
                      <a:pt x="1069" y="2255"/>
                    </a:cubicBezTo>
                    <a:cubicBezTo>
                      <a:pt x="1023" y="2156"/>
                      <a:pt x="1032" y="2047"/>
                      <a:pt x="1023" y="1938"/>
                    </a:cubicBezTo>
                    <a:cubicBezTo>
                      <a:pt x="987" y="970"/>
                      <a:pt x="1051" y="444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36;p46"/>
              <p:cNvSpPr/>
              <p:nvPr/>
            </p:nvSpPr>
            <p:spPr>
              <a:xfrm>
                <a:off x="1902600" y="2073125"/>
                <a:ext cx="525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097" extrusionOk="0">
                    <a:moveTo>
                      <a:pt x="60" y="1"/>
                    </a:moveTo>
                    <a:cubicBezTo>
                      <a:pt x="40" y="1"/>
                      <a:pt x="20" y="1"/>
                      <a:pt x="1" y="1"/>
                    </a:cubicBezTo>
                    <a:lnTo>
                      <a:pt x="10" y="101"/>
                    </a:lnTo>
                    <a:cubicBezTo>
                      <a:pt x="58" y="98"/>
                      <a:pt x="107" y="97"/>
                      <a:pt x="156" y="97"/>
                    </a:cubicBezTo>
                    <a:cubicBezTo>
                      <a:pt x="912" y="97"/>
                      <a:pt x="1710" y="425"/>
                      <a:pt x="2101" y="1097"/>
                    </a:cubicBezTo>
                    <a:cubicBezTo>
                      <a:pt x="1713" y="363"/>
                      <a:pt x="866" y="1"/>
                      <a:pt x="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37;p46"/>
              <p:cNvSpPr/>
              <p:nvPr/>
            </p:nvSpPr>
            <p:spPr>
              <a:xfrm>
                <a:off x="1933850" y="2080175"/>
                <a:ext cx="2695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319" extrusionOk="0">
                    <a:moveTo>
                      <a:pt x="18" y="0"/>
                    </a:moveTo>
                    <a:lnTo>
                      <a:pt x="0" y="54"/>
                    </a:lnTo>
                    <a:cubicBezTo>
                      <a:pt x="181" y="109"/>
                      <a:pt x="363" y="163"/>
                      <a:pt x="535" y="217"/>
                    </a:cubicBezTo>
                    <a:cubicBezTo>
                      <a:pt x="670" y="263"/>
                      <a:pt x="806" y="299"/>
                      <a:pt x="951" y="317"/>
                    </a:cubicBezTo>
                    <a:cubicBezTo>
                      <a:pt x="957" y="318"/>
                      <a:pt x="963" y="319"/>
                      <a:pt x="969" y="319"/>
                    </a:cubicBezTo>
                    <a:cubicBezTo>
                      <a:pt x="1008" y="319"/>
                      <a:pt x="1046" y="294"/>
                      <a:pt x="1078" y="263"/>
                    </a:cubicBezTo>
                    <a:lnTo>
                      <a:pt x="1078" y="263"/>
                    </a:lnTo>
                    <a:cubicBezTo>
                      <a:pt x="1042" y="294"/>
                      <a:pt x="1005" y="305"/>
                      <a:pt x="967" y="305"/>
                    </a:cubicBezTo>
                    <a:cubicBezTo>
                      <a:pt x="917" y="305"/>
                      <a:pt x="866" y="287"/>
                      <a:pt x="815" y="272"/>
                    </a:cubicBezTo>
                    <a:cubicBezTo>
                      <a:pt x="544" y="199"/>
                      <a:pt x="281" y="100"/>
                      <a:pt x="18" y="9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38;p46"/>
              <p:cNvSpPr/>
              <p:nvPr/>
            </p:nvSpPr>
            <p:spPr>
              <a:xfrm>
                <a:off x="1965300" y="2137200"/>
                <a:ext cx="179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81" extrusionOk="0">
                    <a:moveTo>
                      <a:pt x="716" y="1"/>
                    </a:moveTo>
                    <a:cubicBezTo>
                      <a:pt x="689" y="37"/>
                      <a:pt x="680" y="82"/>
                      <a:pt x="680" y="128"/>
                    </a:cubicBezTo>
                    <a:cubicBezTo>
                      <a:pt x="692" y="353"/>
                      <a:pt x="616" y="431"/>
                      <a:pt x="509" y="431"/>
                    </a:cubicBezTo>
                    <a:cubicBezTo>
                      <a:pt x="370" y="431"/>
                      <a:pt x="178" y="299"/>
                      <a:pt x="55" y="182"/>
                    </a:cubicBezTo>
                    <a:lnTo>
                      <a:pt x="1" y="236"/>
                    </a:lnTo>
                    <a:cubicBezTo>
                      <a:pt x="155" y="354"/>
                      <a:pt x="318" y="481"/>
                      <a:pt x="517" y="481"/>
                    </a:cubicBezTo>
                    <a:cubicBezTo>
                      <a:pt x="635" y="481"/>
                      <a:pt x="716" y="381"/>
                      <a:pt x="698" y="272"/>
                    </a:cubicBezTo>
                    <a:cubicBezTo>
                      <a:pt x="707" y="182"/>
                      <a:pt x="671" y="82"/>
                      <a:pt x="7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39;p46"/>
              <p:cNvSpPr/>
              <p:nvPr/>
            </p:nvSpPr>
            <p:spPr>
              <a:xfrm>
                <a:off x="1968475" y="2143775"/>
                <a:ext cx="170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835" extrusionOk="0">
                    <a:moveTo>
                      <a:pt x="55" y="0"/>
                    </a:moveTo>
                    <a:lnTo>
                      <a:pt x="1" y="82"/>
                    </a:lnTo>
                    <a:cubicBezTo>
                      <a:pt x="10" y="91"/>
                      <a:pt x="28" y="118"/>
                      <a:pt x="46" y="136"/>
                    </a:cubicBezTo>
                    <a:cubicBezTo>
                      <a:pt x="281" y="526"/>
                      <a:pt x="309" y="987"/>
                      <a:pt x="354" y="1431"/>
                    </a:cubicBezTo>
                    <a:cubicBezTo>
                      <a:pt x="390" y="1784"/>
                      <a:pt x="363" y="2173"/>
                      <a:pt x="526" y="2508"/>
                    </a:cubicBezTo>
                    <a:cubicBezTo>
                      <a:pt x="598" y="2608"/>
                      <a:pt x="644" y="2717"/>
                      <a:pt x="680" y="2834"/>
                    </a:cubicBezTo>
                    <a:cubicBezTo>
                      <a:pt x="653" y="2717"/>
                      <a:pt x="607" y="2599"/>
                      <a:pt x="553" y="2490"/>
                    </a:cubicBezTo>
                    <a:cubicBezTo>
                      <a:pt x="462" y="2273"/>
                      <a:pt x="444" y="2029"/>
                      <a:pt x="444" y="1784"/>
                    </a:cubicBezTo>
                    <a:cubicBezTo>
                      <a:pt x="435" y="1422"/>
                      <a:pt x="417" y="1060"/>
                      <a:pt x="345" y="698"/>
                    </a:cubicBezTo>
                    <a:cubicBezTo>
                      <a:pt x="290" y="453"/>
                      <a:pt x="245" y="181"/>
                      <a:pt x="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40;p46"/>
              <p:cNvSpPr/>
              <p:nvPr/>
            </p:nvSpPr>
            <p:spPr>
              <a:xfrm>
                <a:off x="1856125" y="2166300"/>
                <a:ext cx="166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911" extrusionOk="0">
                    <a:moveTo>
                      <a:pt x="4" y="811"/>
                    </a:moveTo>
                    <a:cubicBezTo>
                      <a:pt x="2" y="813"/>
                      <a:pt x="1" y="816"/>
                      <a:pt x="1" y="819"/>
                    </a:cubicBezTo>
                    <a:lnTo>
                      <a:pt x="1" y="819"/>
                    </a:lnTo>
                    <a:cubicBezTo>
                      <a:pt x="1" y="816"/>
                      <a:pt x="2" y="814"/>
                      <a:pt x="4" y="811"/>
                    </a:cubicBezTo>
                    <a:close/>
                    <a:moveTo>
                      <a:pt x="1" y="819"/>
                    </a:moveTo>
                    <a:cubicBezTo>
                      <a:pt x="1" y="823"/>
                      <a:pt x="2" y="827"/>
                      <a:pt x="4" y="830"/>
                    </a:cubicBezTo>
                    <a:lnTo>
                      <a:pt x="4" y="830"/>
                    </a:lnTo>
                    <a:cubicBezTo>
                      <a:pt x="3" y="826"/>
                      <a:pt x="2" y="822"/>
                      <a:pt x="1" y="819"/>
                    </a:cubicBezTo>
                    <a:close/>
                    <a:moveTo>
                      <a:pt x="237" y="0"/>
                    </a:moveTo>
                    <a:cubicBezTo>
                      <a:pt x="164" y="0"/>
                      <a:pt x="91" y="10"/>
                      <a:pt x="31" y="23"/>
                    </a:cubicBezTo>
                    <a:lnTo>
                      <a:pt x="31" y="32"/>
                    </a:lnTo>
                    <a:lnTo>
                      <a:pt x="58" y="132"/>
                    </a:lnTo>
                    <a:cubicBezTo>
                      <a:pt x="132" y="111"/>
                      <a:pt x="211" y="96"/>
                      <a:pt x="288" y="96"/>
                    </a:cubicBezTo>
                    <a:cubicBezTo>
                      <a:pt x="344" y="96"/>
                      <a:pt x="398" y="104"/>
                      <a:pt x="447" y="123"/>
                    </a:cubicBezTo>
                    <a:cubicBezTo>
                      <a:pt x="665" y="213"/>
                      <a:pt x="511" y="720"/>
                      <a:pt x="375" y="838"/>
                    </a:cubicBezTo>
                    <a:cubicBezTo>
                      <a:pt x="327" y="877"/>
                      <a:pt x="268" y="893"/>
                      <a:pt x="208" y="893"/>
                    </a:cubicBezTo>
                    <a:cubicBezTo>
                      <a:pt x="144" y="893"/>
                      <a:pt x="78" y="875"/>
                      <a:pt x="22" y="847"/>
                    </a:cubicBezTo>
                    <a:cubicBezTo>
                      <a:pt x="17" y="842"/>
                      <a:pt x="9" y="837"/>
                      <a:pt x="4" y="830"/>
                    </a:cubicBezTo>
                    <a:lnTo>
                      <a:pt x="4" y="830"/>
                    </a:lnTo>
                    <a:cubicBezTo>
                      <a:pt x="9" y="840"/>
                      <a:pt x="17" y="851"/>
                      <a:pt x="22" y="856"/>
                    </a:cubicBezTo>
                    <a:cubicBezTo>
                      <a:pt x="79" y="890"/>
                      <a:pt x="150" y="910"/>
                      <a:pt x="220" y="910"/>
                    </a:cubicBezTo>
                    <a:cubicBezTo>
                      <a:pt x="281" y="910"/>
                      <a:pt x="342" y="894"/>
                      <a:pt x="393" y="856"/>
                    </a:cubicBezTo>
                    <a:cubicBezTo>
                      <a:pt x="556" y="711"/>
                      <a:pt x="619" y="476"/>
                      <a:pt x="619" y="249"/>
                    </a:cubicBezTo>
                    <a:cubicBezTo>
                      <a:pt x="600" y="56"/>
                      <a:pt x="416" y="0"/>
                      <a:pt x="2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41;p46"/>
              <p:cNvSpPr/>
              <p:nvPr/>
            </p:nvSpPr>
            <p:spPr>
              <a:xfrm>
                <a:off x="1857800" y="2158475"/>
                <a:ext cx="1472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63" extrusionOk="0">
                    <a:moveTo>
                      <a:pt x="462" y="1"/>
                    </a:moveTo>
                    <a:lnTo>
                      <a:pt x="462" y="1"/>
                    </a:lnTo>
                    <a:cubicBezTo>
                      <a:pt x="534" y="19"/>
                      <a:pt x="552" y="101"/>
                      <a:pt x="543" y="164"/>
                    </a:cubicBezTo>
                    <a:cubicBezTo>
                      <a:pt x="548" y="259"/>
                      <a:pt x="456" y="286"/>
                      <a:pt x="347" y="286"/>
                    </a:cubicBezTo>
                    <a:cubicBezTo>
                      <a:pt x="228" y="286"/>
                      <a:pt x="88" y="255"/>
                      <a:pt x="27" y="245"/>
                    </a:cubicBezTo>
                    <a:lnTo>
                      <a:pt x="18" y="245"/>
                    </a:lnTo>
                    <a:lnTo>
                      <a:pt x="0" y="345"/>
                    </a:lnTo>
                    <a:cubicBezTo>
                      <a:pt x="65" y="349"/>
                      <a:pt x="172" y="362"/>
                      <a:pt x="277" y="362"/>
                    </a:cubicBezTo>
                    <a:cubicBezTo>
                      <a:pt x="420" y="362"/>
                      <a:pt x="559" y="337"/>
                      <a:pt x="580" y="227"/>
                    </a:cubicBezTo>
                    <a:cubicBezTo>
                      <a:pt x="589" y="137"/>
                      <a:pt x="571" y="10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42;p46"/>
              <p:cNvSpPr/>
              <p:nvPr/>
            </p:nvSpPr>
            <p:spPr>
              <a:xfrm>
                <a:off x="1876575" y="2069300"/>
                <a:ext cx="81075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4229" extrusionOk="0">
                    <a:moveTo>
                      <a:pt x="37" y="0"/>
                    </a:moveTo>
                    <a:lnTo>
                      <a:pt x="1" y="209"/>
                    </a:lnTo>
                    <a:cubicBezTo>
                      <a:pt x="82" y="227"/>
                      <a:pt x="191" y="272"/>
                      <a:pt x="281" y="326"/>
                    </a:cubicBezTo>
                    <a:cubicBezTo>
                      <a:pt x="960" y="670"/>
                      <a:pt x="1449" y="1295"/>
                      <a:pt x="1802" y="1974"/>
                    </a:cubicBezTo>
                    <a:cubicBezTo>
                      <a:pt x="2020" y="2364"/>
                      <a:pt x="2119" y="2807"/>
                      <a:pt x="2328" y="3215"/>
                    </a:cubicBezTo>
                    <a:cubicBezTo>
                      <a:pt x="2445" y="3414"/>
                      <a:pt x="2599" y="3595"/>
                      <a:pt x="2762" y="3758"/>
                    </a:cubicBezTo>
                    <a:cubicBezTo>
                      <a:pt x="2925" y="3912"/>
                      <a:pt x="3097" y="4048"/>
                      <a:pt x="3242" y="4229"/>
                    </a:cubicBezTo>
                    <a:cubicBezTo>
                      <a:pt x="3161" y="4012"/>
                      <a:pt x="3007" y="3830"/>
                      <a:pt x="2871" y="3658"/>
                    </a:cubicBezTo>
                    <a:cubicBezTo>
                      <a:pt x="2735" y="3477"/>
                      <a:pt x="2608" y="3305"/>
                      <a:pt x="2509" y="3115"/>
                    </a:cubicBezTo>
                    <a:cubicBezTo>
                      <a:pt x="2328" y="2708"/>
                      <a:pt x="2228" y="2255"/>
                      <a:pt x="2020" y="1866"/>
                    </a:cubicBezTo>
                    <a:cubicBezTo>
                      <a:pt x="1612" y="1042"/>
                      <a:pt x="960" y="245"/>
                      <a:pt x="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43;p46"/>
              <p:cNvSpPr/>
              <p:nvPr/>
            </p:nvSpPr>
            <p:spPr>
              <a:xfrm>
                <a:off x="1913025" y="2099625"/>
                <a:ext cx="378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667" extrusionOk="0">
                    <a:moveTo>
                      <a:pt x="163" y="1"/>
                    </a:moveTo>
                    <a:lnTo>
                      <a:pt x="0" y="128"/>
                    </a:lnTo>
                    <a:cubicBezTo>
                      <a:pt x="218" y="408"/>
                      <a:pt x="444" y="698"/>
                      <a:pt x="679" y="979"/>
                    </a:cubicBezTo>
                    <a:cubicBezTo>
                      <a:pt x="897" y="1259"/>
                      <a:pt x="1159" y="1549"/>
                      <a:pt x="1512" y="1667"/>
                    </a:cubicBezTo>
                    <a:cubicBezTo>
                      <a:pt x="1177" y="1495"/>
                      <a:pt x="969" y="1214"/>
                      <a:pt x="770" y="906"/>
                    </a:cubicBezTo>
                    <a:cubicBezTo>
                      <a:pt x="562" y="607"/>
                      <a:pt x="363" y="309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44;p46"/>
              <p:cNvSpPr/>
              <p:nvPr/>
            </p:nvSpPr>
            <p:spPr>
              <a:xfrm>
                <a:off x="1890600" y="2078350"/>
                <a:ext cx="226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2038" extrusionOk="0">
                    <a:moveTo>
                      <a:pt x="164" y="1"/>
                    </a:moveTo>
                    <a:lnTo>
                      <a:pt x="1" y="136"/>
                    </a:lnTo>
                    <a:cubicBezTo>
                      <a:pt x="254" y="399"/>
                      <a:pt x="499" y="680"/>
                      <a:pt x="689" y="988"/>
                    </a:cubicBezTo>
                    <a:cubicBezTo>
                      <a:pt x="762" y="1105"/>
                      <a:pt x="834" y="1223"/>
                      <a:pt x="834" y="1359"/>
                    </a:cubicBezTo>
                    <a:lnTo>
                      <a:pt x="834" y="1504"/>
                    </a:lnTo>
                    <a:cubicBezTo>
                      <a:pt x="843" y="1685"/>
                      <a:pt x="807" y="1866"/>
                      <a:pt x="734" y="2038"/>
                    </a:cubicBezTo>
                    <a:cubicBezTo>
                      <a:pt x="870" y="1793"/>
                      <a:pt x="906" y="1495"/>
                      <a:pt x="879" y="1214"/>
                    </a:cubicBezTo>
                    <a:cubicBezTo>
                      <a:pt x="743" y="761"/>
                      <a:pt x="436" y="381"/>
                      <a:pt x="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45;p46"/>
              <p:cNvSpPr/>
              <p:nvPr/>
            </p:nvSpPr>
            <p:spPr>
              <a:xfrm>
                <a:off x="1927500" y="2130200"/>
                <a:ext cx="3760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364" extrusionOk="0">
                    <a:moveTo>
                      <a:pt x="110" y="0"/>
                    </a:moveTo>
                    <a:lnTo>
                      <a:pt x="110" y="9"/>
                    </a:lnTo>
                    <a:lnTo>
                      <a:pt x="1" y="27"/>
                    </a:lnTo>
                    <a:cubicBezTo>
                      <a:pt x="64" y="263"/>
                      <a:pt x="128" y="489"/>
                      <a:pt x="209" y="715"/>
                    </a:cubicBezTo>
                    <a:cubicBezTo>
                      <a:pt x="282" y="933"/>
                      <a:pt x="372" y="1159"/>
                      <a:pt x="490" y="1367"/>
                    </a:cubicBezTo>
                    <a:cubicBezTo>
                      <a:pt x="598" y="1585"/>
                      <a:pt x="798" y="1739"/>
                      <a:pt x="970" y="1892"/>
                    </a:cubicBezTo>
                    <a:cubicBezTo>
                      <a:pt x="1151" y="2055"/>
                      <a:pt x="1332" y="2209"/>
                      <a:pt x="1504" y="2363"/>
                    </a:cubicBezTo>
                    <a:cubicBezTo>
                      <a:pt x="1259" y="2110"/>
                      <a:pt x="997" y="1874"/>
                      <a:pt x="743" y="1621"/>
                    </a:cubicBezTo>
                    <a:cubicBezTo>
                      <a:pt x="363" y="1177"/>
                      <a:pt x="254" y="561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46;p46"/>
              <p:cNvSpPr/>
              <p:nvPr/>
            </p:nvSpPr>
            <p:spPr>
              <a:xfrm>
                <a:off x="1937025" y="2191300"/>
                <a:ext cx="1512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473" extrusionOk="0">
                    <a:moveTo>
                      <a:pt x="100" y="1"/>
                    </a:moveTo>
                    <a:lnTo>
                      <a:pt x="0" y="28"/>
                    </a:lnTo>
                    <a:cubicBezTo>
                      <a:pt x="118" y="454"/>
                      <a:pt x="227" y="870"/>
                      <a:pt x="308" y="1296"/>
                    </a:cubicBezTo>
                    <a:cubicBezTo>
                      <a:pt x="362" y="1612"/>
                      <a:pt x="462" y="1948"/>
                      <a:pt x="380" y="2255"/>
                    </a:cubicBezTo>
                    <a:cubicBezTo>
                      <a:pt x="345" y="2352"/>
                      <a:pt x="258" y="2441"/>
                      <a:pt x="162" y="2470"/>
                    </a:cubicBezTo>
                    <a:lnTo>
                      <a:pt x="162" y="2470"/>
                    </a:lnTo>
                    <a:cubicBezTo>
                      <a:pt x="604" y="2338"/>
                      <a:pt x="389" y="1629"/>
                      <a:pt x="362" y="1287"/>
                    </a:cubicBezTo>
                    <a:cubicBezTo>
                      <a:pt x="290" y="861"/>
                      <a:pt x="199" y="435"/>
                      <a:pt x="100" y="10"/>
                    </a:cubicBezTo>
                    <a:lnTo>
                      <a:pt x="100" y="1"/>
                    </a:lnTo>
                    <a:close/>
                    <a:moveTo>
                      <a:pt x="162" y="2470"/>
                    </a:moveTo>
                    <a:lnTo>
                      <a:pt x="162" y="2470"/>
                    </a:lnTo>
                    <a:cubicBezTo>
                      <a:pt x="159" y="2471"/>
                      <a:pt x="157" y="2472"/>
                      <a:pt x="154" y="2473"/>
                    </a:cubicBezTo>
                    <a:cubicBezTo>
                      <a:pt x="157" y="2472"/>
                      <a:pt x="159" y="2471"/>
                      <a:pt x="162" y="24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47;p46"/>
              <p:cNvSpPr/>
              <p:nvPr/>
            </p:nvSpPr>
            <p:spPr>
              <a:xfrm>
                <a:off x="1945175" y="2223900"/>
                <a:ext cx="140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092" extrusionOk="0">
                    <a:moveTo>
                      <a:pt x="426" y="1"/>
                    </a:moveTo>
                    <a:lnTo>
                      <a:pt x="217" y="28"/>
                    </a:lnTo>
                    <a:cubicBezTo>
                      <a:pt x="299" y="426"/>
                      <a:pt x="371" y="834"/>
                      <a:pt x="417" y="1232"/>
                    </a:cubicBezTo>
                    <a:cubicBezTo>
                      <a:pt x="435" y="1504"/>
                      <a:pt x="561" y="1884"/>
                      <a:pt x="281" y="2056"/>
                    </a:cubicBezTo>
                    <a:cubicBezTo>
                      <a:pt x="257" y="2067"/>
                      <a:pt x="231" y="2071"/>
                      <a:pt x="203" y="2071"/>
                    </a:cubicBezTo>
                    <a:cubicBezTo>
                      <a:pt x="137" y="2071"/>
                      <a:pt x="64" y="2045"/>
                      <a:pt x="0" y="2020"/>
                    </a:cubicBezTo>
                    <a:lnTo>
                      <a:pt x="0" y="2020"/>
                    </a:lnTo>
                    <a:cubicBezTo>
                      <a:pt x="81" y="2070"/>
                      <a:pt x="153" y="2092"/>
                      <a:pt x="216" y="2092"/>
                    </a:cubicBezTo>
                    <a:cubicBezTo>
                      <a:pt x="448" y="2092"/>
                      <a:pt x="556" y="1794"/>
                      <a:pt x="534" y="1531"/>
                    </a:cubicBezTo>
                    <a:cubicBezTo>
                      <a:pt x="534" y="1015"/>
                      <a:pt x="480" y="508"/>
                      <a:pt x="4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48;p46"/>
              <p:cNvSpPr/>
              <p:nvPr/>
            </p:nvSpPr>
            <p:spPr>
              <a:xfrm>
                <a:off x="1946075" y="2242700"/>
                <a:ext cx="163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2717" extrusionOk="0">
                    <a:moveTo>
                      <a:pt x="516" y="0"/>
                    </a:moveTo>
                    <a:lnTo>
                      <a:pt x="417" y="27"/>
                    </a:lnTo>
                    <a:cubicBezTo>
                      <a:pt x="516" y="580"/>
                      <a:pt x="580" y="1186"/>
                      <a:pt x="399" y="1730"/>
                    </a:cubicBezTo>
                    <a:cubicBezTo>
                      <a:pt x="317" y="1947"/>
                      <a:pt x="190" y="2146"/>
                      <a:pt x="136" y="2372"/>
                    </a:cubicBezTo>
                    <a:cubicBezTo>
                      <a:pt x="109" y="2490"/>
                      <a:pt x="109" y="2617"/>
                      <a:pt x="190" y="2716"/>
                    </a:cubicBezTo>
                    <a:cubicBezTo>
                      <a:pt x="0" y="2381"/>
                      <a:pt x="353" y="2056"/>
                      <a:pt x="453" y="1748"/>
                    </a:cubicBezTo>
                    <a:cubicBezTo>
                      <a:pt x="652" y="1186"/>
                      <a:pt x="607" y="580"/>
                      <a:pt x="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49;p46"/>
              <p:cNvSpPr/>
              <p:nvPr/>
            </p:nvSpPr>
            <p:spPr>
              <a:xfrm>
                <a:off x="1949025" y="2250400"/>
                <a:ext cx="18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450" extrusionOk="0">
                    <a:moveTo>
                      <a:pt x="561" y="0"/>
                    </a:moveTo>
                    <a:lnTo>
                      <a:pt x="353" y="9"/>
                    </a:lnTo>
                    <a:cubicBezTo>
                      <a:pt x="362" y="100"/>
                      <a:pt x="380" y="172"/>
                      <a:pt x="389" y="244"/>
                    </a:cubicBezTo>
                    <a:cubicBezTo>
                      <a:pt x="453" y="652"/>
                      <a:pt x="552" y="1068"/>
                      <a:pt x="552" y="1467"/>
                    </a:cubicBezTo>
                    <a:cubicBezTo>
                      <a:pt x="507" y="1892"/>
                      <a:pt x="217" y="2218"/>
                      <a:pt x="91" y="2617"/>
                    </a:cubicBezTo>
                    <a:cubicBezTo>
                      <a:pt x="0" y="2934"/>
                      <a:pt x="172" y="3242"/>
                      <a:pt x="398" y="3450"/>
                    </a:cubicBezTo>
                    <a:cubicBezTo>
                      <a:pt x="299" y="3341"/>
                      <a:pt x="208" y="3214"/>
                      <a:pt x="163" y="3069"/>
                    </a:cubicBezTo>
                    <a:cubicBezTo>
                      <a:pt x="45" y="2771"/>
                      <a:pt x="199" y="2490"/>
                      <a:pt x="371" y="2246"/>
                    </a:cubicBezTo>
                    <a:cubicBezTo>
                      <a:pt x="543" y="1983"/>
                      <a:pt x="724" y="1684"/>
                      <a:pt x="724" y="1367"/>
                    </a:cubicBezTo>
                    <a:cubicBezTo>
                      <a:pt x="706" y="905"/>
                      <a:pt x="616" y="453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50;p46"/>
              <p:cNvSpPr/>
              <p:nvPr/>
            </p:nvSpPr>
            <p:spPr>
              <a:xfrm>
                <a:off x="1943600" y="2260125"/>
                <a:ext cx="169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34" extrusionOk="0">
                    <a:moveTo>
                      <a:pt x="624" y="0"/>
                    </a:moveTo>
                    <a:lnTo>
                      <a:pt x="543" y="9"/>
                    </a:lnTo>
                    <a:cubicBezTo>
                      <a:pt x="561" y="127"/>
                      <a:pt x="570" y="254"/>
                      <a:pt x="570" y="381"/>
                    </a:cubicBezTo>
                    <a:cubicBezTo>
                      <a:pt x="552" y="607"/>
                      <a:pt x="516" y="924"/>
                      <a:pt x="271" y="987"/>
                    </a:cubicBezTo>
                    <a:cubicBezTo>
                      <a:pt x="254" y="992"/>
                      <a:pt x="237" y="994"/>
                      <a:pt x="221" y="994"/>
                    </a:cubicBezTo>
                    <a:cubicBezTo>
                      <a:pt x="175" y="994"/>
                      <a:pt x="132" y="978"/>
                      <a:pt x="99" y="951"/>
                    </a:cubicBezTo>
                    <a:cubicBezTo>
                      <a:pt x="54" y="915"/>
                      <a:pt x="18" y="851"/>
                      <a:pt x="27" y="788"/>
                    </a:cubicBezTo>
                    <a:lnTo>
                      <a:pt x="27" y="788"/>
                    </a:lnTo>
                    <a:cubicBezTo>
                      <a:pt x="1" y="919"/>
                      <a:pt x="126" y="1033"/>
                      <a:pt x="257" y="1033"/>
                    </a:cubicBezTo>
                    <a:cubicBezTo>
                      <a:pt x="261" y="1033"/>
                      <a:pt x="266" y="1033"/>
                      <a:pt x="271" y="1033"/>
                    </a:cubicBezTo>
                    <a:cubicBezTo>
                      <a:pt x="679" y="933"/>
                      <a:pt x="643" y="317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51;p46"/>
              <p:cNvSpPr/>
              <p:nvPr/>
            </p:nvSpPr>
            <p:spPr>
              <a:xfrm>
                <a:off x="1936575" y="2178400"/>
                <a:ext cx="12227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4227" extrusionOk="0">
                    <a:moveTo>
                      <a:pt x="4093" y="12152"/>
                    </a:moveTo>
                    <a:lnTo>
                      <a:pt x="4093" y="12161"/>
                    </a:lnTo>
                    <a:cubicBezTo>
                      <a:pt x="4125" y="12202"/>
                      <a:pt x="4160" y="12247"/>
                      <a:pt x="4197" y="12293"/>
                    </a:cubicBezTo>
                    <a:lnTo>
                      <a:pt x="4197" y="12293"/>
                    </a:lnTo>
                    <a:cubicBezTo>
                      <a:pt x="4160" y="12243"/>
                      <a:pt x="4125" y="12196"/>
                      <a:pt x="4093" y="12152"/>
                    </a:cubicBezTo>
                    <a:close/>
                    <a:moveTo>
                      <a:pt x="82" y="1"/>
                    </a:moveTo>
                    <a:lnTo>
                      <a:pt x="0" y="73"/>
                    </a:lnTo>
                    <a:cubicBezTo>
                      <a:pt x="435" y="680"/>
                      <a:pt x="806" y="1350"/>
                      <a:pt x="1159" y="2002"/>
                    </a:cubicBezTo>
                    <a:cubicBezTo>
                      <a:pt x="1331" y="2337"/>
                      <a:pt x="1458" y="2681"/>
                      <a:pt x="1521" y="3052"/>
                    </a:cubicBezTo>
                    <a:cubicBezTo>
                      <a:pt x="1729" y="4166"/>
                      <a:pt x="1621" y="5307"/>
                      <a:pt x="1666" y="6438"/>
                    </a:cubicBezTo>
                    <a:cubicBezTo>
                      <a:pt x="1693" y="7190"/>
                      <a:pt x="1793" y="7950"/>
                      <a:pt x="2010" y="8684"/>
                    </a:cubicBezTo>
                    <a:cubicBezTo>
                      <a:pt x="2291" y="9779"/>
                      <a:pt x="2934" y="10766"/>
                      <a:pt x="3106" y="11889"/>
                    </a:cubicBezTo>
                    <a:cubicBezTo>
                      <a:pt x="3151" y="12260"/>
                      <a:pt x="3024" y="12623"/>
                      <a:pt x="2979" y="12994"/>
                    </a:cubicBezTo>
                    <a:cubicBezTo>
                      <a:pt x="2882" y="13644"/>
                      <a:pt x="2973" y="14227"/>
                      <a:pt x="3725" y="14227"/>
                    </a:cubicBezTo>
                    <a:cubicBezTo>
                      <a:pt x="3747" y="14227"/>
                      <a:pt x="3770" y="14226"/>
                      <a:pt x="3794" y="14225"/>
                    </a:cubicBezTo>
                    <a:cubicBezTo>
                      <a:pt x="4165" y="14207"/>
                      <a:pt x="4609" y="14062"/>
                      <a:pt x="4754" y="13673"/>
                    </a:cubicBezTo>
                    <a:cubicBezTo>
                      <a:pt x="4891" y="13213"/>
                      <a:pt x="4496" y="12674"/>
                      <a:pt x="4197" y="12293"/>
                    </a:cubicBezTo>
                    <a:lnTo>
                      <a:pt x="4197" y="12293"/>
                    </a:lnTo>
                    <a:cubicBezTo>
                      <a:pt x="4478" y="12677"/>
                      <a:pt x="4843" y="13222"/>
                      <a:pt x="4699" y="13655"/>
                    </a:cubicBezTo>
                    <a:cubicBezTo>
                      <a:pt x="4555" y="14007"/>
                      <a:pt x="4160" y="14142"/>
                      <a:pt x="3791" y="14142"/>
                    </a:cubicBezTo>
                    <a:cubicBezTo>
                      <a:pt x="3695" y="14142"/>
                      <a:pt x="3601" y="14133"/>
                      <a:pt x="3513" y="14117"/>
                    </a:cubicBezTo>
                    <a:cubicBezTo>
                      <a:pt x="2988" y="14044"/>
                      <a:pt x="3006" y="13419"/>
                      <a:pt x="3079" y="13012"/>
                    </a:cubicBezTo>
                    <a:cubicBezTo>
                      <a:pt x="3115" y="12731"/>
                      <a:pt x="3196" y="12451"/>
                      <a:pt x="3214" y="12161"/>
                    </a:cubicBezTo>
                    <a:cubicBezTo>
                      <a:pt x="3232" y="11681"/>
                      <a:pt x="3069" y="11210"/>
                      <a:pt x="2907" y="10775"/>
                    </a:cubicBezTo>
                    <a:cubicBezTo>
                      <a:pt x="2626" y="10069"/>
                      <a:pt x="2318" y="9381"/>
                      <a:pt x="2110" y="8657"/>
                    </a:cubicBezTo>
                    <a:cubicBezTo>
                      <a:pt x="1901" y="7932"/>
                      <a:pt x="1811" y="7181"/>
                      <a:pt x="1784" y="6429"/>
                    </a:cubicBezTo>
                    <a:cubicBezTo>
                      <a:pt x="1702" y="4944"/>
                      <a:pt x="2001" y="3315"/>
                      <a:pt x="1259" y="1947"/>
                    </a:cubicBezTo>
                    <a:cubicBezTo>
                      <a:pt x="896" y="1277"/>
                      <a:pt x="525" y="625"/>
                      <a:pt x="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52;p46"/>
              <p:cNvSpPr/>
              <p:nvPr/>
            </p:nvSpPr>
            <p:spPr>
              <a:xfrm>
                <a:off x="2033900" y="2511600"/>
                <a:ext cx="3580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0" y="269"/>
                      <a:pt x="769" y="2211"/>
                      <a:pt x="1215" y="2211"/>
                    </a:cubicBezTo>
                    <a:cubicBezTo>
                      <a:pt x="1266" y="2211"/>
                      <a:pt x="1315" y="2186"/>
                      <a:pt x="1359" y="2129"/>
                    </a:cubicBezTo>
                    <a:cubicBezTo>
                      <a:pt x="1431" y="1938"/>
                      <a:pt x="1331" y="1766"/>
                      <a:pt x="1277" y="1585"/>
                    </a:cubicBezTo>
                    <a:cubicBezTo>
                      <a:pt x="1150" y="1259"/>
                      <a:pt x="933" y="942"/>
                      <a:pt x="969" y="580"/>
                    </a:cubicBezTo>
                    <a:lnTo>
                      <a:pt x="969" y="580"/>
                    </a:lnTo>
                    <a:cubicBezTo>
                      <a:pt x="888" y="933"/>
                      <a:pt x="1096" y="1287"/>
                      <a:pt x="1214" y="1613"/>
                    </a:cubicBezTo>
                    <a:cubicBezTo>
                      <a:pt x="1259" y="1757"/>
                      <a:pt x="1350" y="1957"/>
                      <a:pt x="1286" y="2101"/>
                    </a:cubicBezTo>
                    <a:cubicBezTo>
                      <a:pt x="1263" y="2128"/>
                      <a:pt x="1238" y="2140"/>
                      <a:pt x="1209" y="2140"/>
                    </a:cubicBezTo>
                    <a:cubicBezTo>
                      <a:pt x="855" y="2140"/>
                      <a:pt x="109" y="23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53;p46"/>
              <p:cNvSpPr/>
              <p:nvPr/>
            </p:nvSpPr>
            <p:spPr>
              <a:xfrm>
                <a:off x="2011500" y="2487400"/>
                <a:ext cx="459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677" extrusionOk="0">
                    <a:moveTo>
                      <a:pt x="1168" y="0"/>
                    </a:moveTo>
                    <a:cubicBezTo>
                      <a:pt x="1404" y="417"/>
                      <a:pt x="1838" y="1213"/>
                      <a:pt x="1231" y="1503"/>
                    </a:cubicBezTo>
                    <a:cubicBezTo>
                      <a:pt x="1119" y="1558"/>
                      <a:pt x="1005" y="1582"/>
                      <a:pt x="896" y="1582"/>
                    </a:cubicBezTo>
                    <a:cubicBezTo>
                      <a:pt x="445" y="1582"/>
                      <a:pt x="65" y="1159"/>
                      <a:pt x="72" y="670"/>
                    </a:cubicBezTo>
                    <a:lnTo>
                      <a:pt x="72" y="670"/>
                    </a:lnTo>
                    <a:cubicBezTo>
                      <a:pt x="0" y="1132"/>
                      <a:pt x="335" y="1630"/>
                      <a:pt x="815" y="1675"/>
                    </a:cubicBezTo>
                    <a:cubicBezTo>
                      <a:pt x="834" y="1676"/>
                      <a:pt x="853" y="1677"/>
                      <a:pt x="873" y="1677"/>
                    </a:cubicBezTo>
                    <a:cubicBezTo>
                      <a:pt x="1169" y="1677"/>
                      <a:pt x="1509" y="1547"/>
                      <a:pt x="1603" y="1250"/>
                    </a:cubicBezTo>
                    <a:cubicBezTo>
                      <a:pt x="1720" y="788"/>
                      <a:pt x="1440" y="344"/>
                      <a:pt x="11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54;p46"/>
              <p:cNvSpPr/>
              <p:nvPr/>
            </p:nvSpPr>
            <p:spPr>
              <a:xfrm>
                <a:off x="2023100" y="2472425"/>
                <a:ext cx="364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822" extrusionOk="0">
                    <a:moveTo>
                      <a:pt x="97" y="1"/>
                    </a:moveTo>
                    <a:cubicBezTo>
                      <a:pt x="1" y="1"/>
                      <a:pt x="43" y="130"/>
                      <a:pt x="52" y="183"/>
                    </a:cubicBezTo>
                    <a:cubicBezTo>
                      <a:pt x="215" y="816"/>
                      <a:pt x="586" y="1414"/>
                      <a:pt x="1184" y="1713"/>
                    </a:cubicBezTo>
                    <a:cubicBezTo>
                      <a:pt x="1265" y="1758"/>
                      <a:pt x="1356" y="1812"/>
                      <a:pt x="1456" y="1821"/>
                    </a:cubicBezTo>
                    <a:cubicBezTo>
                      <a:pt x="1356" y="1803"/>
                      <a:pt x="1275" y="1749"/>
                      <a:pt x="1184" y="1695"/>
                    </a:cubicBezTo>
                    <a:cubicBezTo>
                      <a:pt x="604" y="1369"/>
                      <a:pt x="233" y="726"/>
                      <a:pt x="134" y="74"/>
                    </a:cubicBezTo>
                    <a:cubicBezTo>
                      <a:pt x="134" y="89"/>
                      <a:pt x="110" y="103"/>
                      <a:pt x="91" y="103"/>
                    </a:cubicBezTo>
                    <a:cubicBezTo>
                      <a:pt x="87" y="103"/>
                      <a:pt x="83" y="103"/>
                      <a:pt x="79" y="101"/>
                    </a:cubicBezTo>
                    <a:lnTo>
                      <a:pt x="61" y="101"/>
                    </a:lnTo>
                    <a:cubicBezTo>
                      <a:pt x="57" y="92"/>
                      <a:pt x="57" y="90"/>
                      <a:pt x="58" y="90"/>
                    </a:cubicBezTo>
                    <a:cubicBezTo>
                      <a:pt x="59" y="90"/>
                      <a:pt x="61" y="92"/>
                      <a:pt x="61" y="92"/>
                    </a:cubicBezTo>
                    <a:lnTo>
                      <a:pt x="152" y="47"/>
                    </a:lnTo>
                    <a:cubicBezTo>
                      <a:pt x="143" y="38"/>
                      <a:pt x="134" y="10"/>
                      <a:pt x="106" y="1"/>
                    </a:cubicBezTo>
                    <a:cubicBezTo>
                      <a:pt x="103" y="1"/>
                      <a:pt x="100" y="1"/>
                      <a:pt x="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55;p46"/>
              <p:cNvSpPr/>
              <p:nvPr/>
            </p:nvSpPr>
            <p:spPr>
              <a:xfrm>
                <a:off x="2028250" y="2530400"/>
                <a:ext cx="246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595" extrusionOk="0">
                    <a:moveTo>
                      <a:pt x="290" y="0"/>
                    </a:moveTo>
                    <a:cubicBezTo>
                      <a:pt x="291" y="2"/>
                      <a:pt x="291" y="3"/>
                      <a:pt x="292" y="4"/>
                    </a:cubicBezTo>
                    <a:lnTo>
                      <a:pt x="292" y="4"/>
                    </a:lnTo>
                    <a:lnTo>
                      <a:pt x="299" y="0"/>
                    </a:lnTo>
                    <a:close/>
                    <a:moveTo>
                      <a:pt x="292" y="4"/>
                    </a:moveTo>
                    <a:lnTo>
                      <a:pt x="208" y="55"/>
                    </a:lnTo>
                    <a:cubicBezTo>
                      <a:pt x="317" y="236"/>
                      <a:pt x="426" y="417"/>
                      <a:pt x="516" y="616"/>
                    </a:cubicBezTo>
                    <a:cubicBezTo>
                      <a:pt x="660" y="895"/>
                      <a:pt x="898" y="1559"/>
                      <a:pt x="444" y="1559"/>
                    </a:cubicBezTo>
                    <a:cubicBezTo>
                      <a:pt x="412" y="1559"/>
                      <a:pt x="375" y="1556"/>
                      <a:pt x="335" y="1549"/>
                    </a:cubicBezTo>
                    <a:cubicBezTo>
                      <a:pt x="136" y="1458"/>
                      <a:pt x="54" y="1223"/>
                      <a:pt x="0" y="1023"/>
                    </a:cubicBezTo>
                    <a:lnTo>
                      <a:pt x="0" y="1023"/>
                    </a:lnTo>
                    <a:cubicBezTo>
                      <a:pt x="18" y="1132"/>
                      <a:pt x="54" y="1241"/>
                      <a:pt x="100" y="1331"/>
                    </a:cubicBezTo>
                    <a:cubicBezTo>
                      <a:pt x="163" y="1489"/>
                      <a:pt x="301" y="1594"/>
                      <a:pt x="452" y="1594"/>
                    </a:cubicBezTo>
                    <a:cubicBezTo>
                      <a:pt x="518" y="1594"/>
                      <a:pt x="586" y="1574"/>
                      <a:pt x="652" y="1531"/>
                    </a:cubicBezTo>
                    <a:cubicBezTo>
                      <a:pt x="986" y="1215"/>
                      <a:pt x="475" y="334"/>
                      <a:pt x="292" y="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56;p46"/>
              <p:cNvSpPr/>
              <p:nvPr/>
            </p:nvSpPr>
            <p:spPr>
              <a:xfrm>
                <a:off x="1884050" y="2202175"/>
                <a:ext cx="2130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50" extrusionOk="0">
                    <a:moveTo>
                      <a:pt x="19" y="0"/>
                    </a:moveTo>
                    <a:lnTo>
                      <a:pt x="0" y="19"/>
                    </a:lnTo>
                    <a:cubicBezTo>
                      <a:pt x="272" y="281"/>
                      <a:pt x="842" y="861"/>
                      <a:pt x="553" y="1250"/>
                    </a:cubicBezTo>
                    <a:cubicBezTo>
                      <a:pt x="852" y="861"/>
                      <a:pt x="281" y="272"/>
                      <a:pt x="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57;p46"/>
              <p:cNvSpPr/>
              <p:nvPr/>
            </p:nvSpPr>
            <p:spPr>
              <a:xfrm>
                <a:off x="1871825" y="2188150"/>
                <a:ext cx="208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848" extrusionOk="0">
                    <a:moveTo>
                      <a:pt x="200" y="0"/>
                    </a:moveTo>
                    <a:cubicBezTo>
                      <a:pt x="127" y="199"/>
                      <a:pt x="46" y="435"/>
                      <a:pt x="100" y="652"/>
                    </a:cubicBezTo>
                    <a:cubicBezTo>
                      <a:pt x="118" y="697"/>
                      <a:pt x="154" y="733"/>
                      <a:pt x="182" y="761"/>
                    </a:cubicBezTo>
                    <a:cubicBezTo>
                      <a:pt x="308" y="860"/>
                      <a:pt x="489" y="987"/>
                      <a:pt x="589" y="1105"/>
                    </a:cubicBezTo>
                    <a:cubicBezTo>
                      <a:pt x="761" y="1304"/>
                      <a:pt x="824" y="1594"/>
                      <a:pt x="824" y="1847"/>
                    </a:cubicBezTo>
                    <a:cubicBezTo>
                      <a:pt x="833" y="1494"/>
                      <a:pt x="698" y="1123"/>
                      <a:pt x="399" y="915"/>
                    </a:cubicBezTo>
                    <a:lnTo>
                      <a:pt x="200" y="752"/>
                    </a:lnTo>
                    <a:cubicBezTo>
                      <a:pt x="0" y="570"/>
                      <a:pt x="154" y="217"/>
                      <a:pt x="218" y="9"/>
                    </a:cubicBez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58;p46"/>
              <p:cNvSpPr/>
              <p:nvPr/>
            </p:nvSpPr>
            <p:spPr>
              <a:xfrm>
                <a:off x="1833800" y="2176150"/>
                <a:ext cx="109350" cy="837775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33511" extrusionOk="0">
                    <a:moveTo>
                      <a:pt x="489" y="0"/>
                    </a:moveTo>
                    <a:lnTo>
                      <a:pt x="0" y="9"/>
                    </a:lnTo>
                    <a:cubicBezTo>
                      <a:pt x="55" y="3450"/>
                      <a:pt x="100" y="6918"/>
                      <a:pt x="163" y="10358"/>
                    </a:cubicBezTo>
                    <a:cubicBezTo>
                      <a:pt x="163" y="11409"/>
                      <a:pt x="480" y="12522"/>
                      <a:pt x="1259" y="13256"/>
                    </a:cubicBezTo>
                    <a:lnTo>
                      <a:pt x="1449" y="13446"/>
                    </a:lnTo>
                    <a:cubicBezTo>
                      <a:pt x="2128" y="14025"/>
                      <a:pt x="2047" y="14994"/>
                      <a:pt x="1983" y="15809"/>
                    </a:cubicBezTo>
                    <a:cubicBezTo>
                      <a:pt x="1730" y="17629"/>
                      <a:pt x="1721" y="19458"/>
                      <a:pt x="1802" y="21287"/>
                    </a:cubicBezTo>
                    <a:cubicBezTo>
                      <a:pt x="1875" y="22202"/>
                      <a:pt x="1884" y="23143"/>
                      <a:pt x="2182" y="24040"/>
                    </a:cubicBezTo>
                    <a:cubicBezTo>
                      <a:pt x="2246" y="24212"/>
                      <a:pt x="2327" y="24357"/>
                      <a:pt x="2373" y="24529"/>
                    </a:cubicBezTo>
                    <a:cubicBezTo>
                      <a:pt x="2590" y="25208"/>
                      <a:pt x="2653" y="25923"/>
                      <a:pt x="2644" y="26629"/>
                    </a:cubicBezTo>
                    <a:cubicBezTo>
                      <a:pt x="2653" y="27553"/>
                      <a:pt x="2436" y="28422"/>
                      <a:pt x="2327" y="29327"/>
                    </a:cubicBezTo>
                    <a:cubicBezTo>
                      <a:pt x="2300" y="29880"/>
                      <a:pt x="2327" y="30432"/>
                      <a:pt x="2418" y="30975"/>
                    </a:cubicBezTo>
                    <a:cubicBezTo>
                      <a:pt x="2490" y="31338"/>
                      <a:pt x="2572" y="31718"/>
                      <a:pt x="2780" y="32026"/>
                    </a:cubicBezTo>
                    <a:cubicBezTo>
                      <a:pt x="2997" y="32334"/>
                      <a:pt x="3242" y="32605"/>
                      <a:pt x="3504" y="32859"/>
                    </a:cubicBezTo>
                    <a:cubicBezTo>
                      <a:pt x="3767" y="33103"/>
                      <a:pt x="4030" y="33384"/>
                      <a:pt x="4374" y="33511"/>
                    </a:cubicBezTo>
                    <a:cubicBezTo>
                      <a:pt x="4048" y="33357"/>
                      <a:pt x="3803" y="33067"/>
                      <a:pt x="3550" y="32813"/>
                    </a:cubicBezTo>
                    <a:cubicBezTo>
                      <a:pt x="3314" y="32542"/>
                      <a:pt x="3079" y="32261"/>
                      <a:pt x="2889" y="31962"/>
                    </a:cubicBezTo>
                    <a:cubicBezTo>
                      <a:pt x="2708" y="31664"/>
                      <a:pt x="2644" y="31301"/>
                      <a:pt x="2590" y="30948"/>
                    </a:cubicBezTo>
                    <a:cubicBezTo>
                      <a:pt x="2517" y="30333"/>
                      <a:pt x="2508" y="29699"/>
                      <a:pt x="2599" y="29083"/>
                    </a:cubicBezTo>
                    <a:cubicBezTo>
                      <a:pt x="2762" y="28277"/>
                      <a:pt x="2925" y="27462"/>
                      <a:pt x="2943" y="26638"/>
                    </a:cubicBezTo>
                    <a:cubicBezTo>
                      <a:pt x="2970" y="25896"/>
                      <a:pt x="2925" y="25144"/>
                      <a:pt x="2689" y="24429"/>
                    </a:cubicBezTo>
                    <a:cubicBezTo>
                      <a:pt x="2644" y="24248"/>
                      <a:pt x="2563" y="24067"/>
                      <a:pt x="2499" y="23904"/>
                    </a:cubicBezTo>
                    <a:cubicBezTo>
                      <a:pt x="2237" y="23062"/>
                      <a:pt x="2237" y="22147"/>
                      <a:pt x="2182" y="21269"/>
                    </a:cubicBezTo>
                    <a:cubicBezTo>
                      <a:pt x="2110" y="19458"/>
                      <a:pt x="2146" y="17647"/>
                      <a:pt x="2418" y="15854"/>
                    </a:cubicBezTo>
                    <a:cubicBezTo>
                      <a:pt x="2517" y="14931"/>
                      <a:pt x="2545" y="13790"/>
                      <a:pt x="1775" y="13120"/>
                    </a:cubicBezTo>
                    <a:lnTo>
                      <a:pt x="1576" y="12930"/>
                    </a:lnTo>
                    <a:cubicBezTo>
                      <a:pt x="1268" y="12658"/>
                      <a:pt x="1060" y="12260"/>
                      <a:pt x="906" y="11871"/>
                    </a:cubicBezTo>
                    <a:cubicBezTo>
                      <a:pt x="716" y="11391"/>
                      <a:pt x="634" y="10875"/>
                      <a:pt x="643" y="10358"/>
                    </a:cubicBezTo>
                    <a:cubicBezTo>
                      <a:pt x="607" y="6909"/>
                      <a:pt x="544" y="3441"/>
                      <a:pt x="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59;p46"/>
              <p:cNvSpPr/>
              <p:nvPr/>
            </p:nvSpPr>
            <p:spPr>
              <a:xfrm>
                <a:off x="1838550" y="2244950"/>
                <a:ext cx="306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25" extrusionOk="0">
                    <a:moveTo>
                      <a:pt x="209" y="1"/>
                    </a:moveTo>
                    <a:lnTo>
                      <a:pt x="0" y="46"/>
                    </a:lnTo>
                    <a:cubicBezTo>
                      <a:pt x="59" y="295"/>
                      <a:pt x="223" y="643"/>
                      <a:pt x="516" y="643"/>
                    </a:cubicBezTo>
                    <a:cubicBezTo>
                      <a:pt x="542" y="643"/>
                      <a:pt x="570" y="641"/>
                      <a:pt x="598" y="635"/>
                    </a:cubicBezTo>
                    <a:cubicBezTo>
                      <a:pt x="707" y="590"/>
                      <a:pt x="832" y="548"/>
                      <a:pt x="935" y="548"/>
                    </a:cubicBezTo>
                    <a:cubicBezTo>
                      <a:pt x="1065" y="548"/>
                      <a:pt x="1160" y="614"/>
                      <a:pt x="1150" y="825"/>
                    </a:cubicBezTo>
                    <a:cubicBezTo>
                      <a:pt x="1224" y="552"/>
                      <a:pt x="1033" y="447"/>
                      <a:pt x="813" y="447"/>
                    </a:cubicBezTo>
                    <a:cubicBezTo>
                      <a:pt x="763" y="447"/>
                      <a:pt x="712" y="452"/>
                      <a:pt x="661" y="462"/>
                    </a:cubicBezTo>
                    <a:lnTo>
                      <a:pt x="571" y="481"/>
                    </a:lnTo>
                    <a:cubicBezTo>
                      <a:pt x="559" y="482"/>
                      <a:pt x="547" y="483"/>
                      <a:pt x="535" y="483"/>
                    </a:cubicBezTo>
                    <a:cubicBezTo>
                      <a:pt x="326" y="483"/>
                      <a:pt x="243" y="181"/>
                      <a:pt x="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60;p46"/>
              <p:cNvSpPr/>
              <p:nvPr/>
            </p:nvSpPr>
            <p:spPr>
              <a:xfrm>
                <a:off x="1849200" y="2258300"/>
                <a:ext cx="232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178" extrusionOk="0">
                    <a:moveTo>
                      <a:pt x="27" y="1"/>
                    </a:moveTo>
                    <a:lnTo>
                      <a:pt x="0" y="101"/>
                    </a:lnTo>
                    <a:cubicBezTo>
                      <a:pt x="272" y="164"/>
                      <a:pt x="589" y="263"/>
                      <a:pt x="752" y="499"/>
                    </a:cubicBezTo>
                    <a:cubicBezTo>
                      <a:pt x="930" y="791"/>
                      <a:pt x="681" y="1157"/>
                      <a:pt x="386" y="1157"/>
                    </a:cubicBezTo>
                    <a:cubicBezTo>
                      <a:pt x="306" y="1157"/>
                      <a:pt x="224" y="1131"/>
                      <a:pt x="145" y="1069"/>
                    </a:cubicBezTo>
                    <a:cubicBezTo>
                      <a:pt x="72" y="1006"/>
                      <a:pt x="18" y="916"/>
                      <a:pt x="0" y="816"/>
                    </a:cubicBezTo>
                    <a:lnTo>
                      <a:pt x="0" y="816"/>
                    </a:lnTo>
                    <a:cubicBezTo>
                      <a:pt x="18" y="916"/>
                      <a:pt x="63" y="1006"/>
                      <a:pt x="145" y="1078"/>
                    </a:cubicBezTo>
                    <a:cubicBezTo>
                      <a:pt x="227" y="1147"/>
                      <a:pt x="317" y="1177"/>
                      <a:pt x="404" y="1177"/>
                    </a:cubicBezTo>
                    <a:cubicBezTo>
                      <a:pt x="660" y="1177"/>
                      <a:pt x="894" y="917"/>
                      <a:pt x="860" y="626"/>
                    </a:cubicBezTo>
                    <a:cubicBezTo>
                      <a:pt x="779" y="245"/>
                      <a:pt x="353" y="10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61;p46"/>
              <p:cNvSpPr/>
              <p:nvPr/>
            </p:nvSpPr>
            <p:spPr>
              <a:xfrm>
                <a:off x="1853950" y="2237950"/>
                <a:ext cx="170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852" extrusionOk="0">
                    <a:moveTo>
                      <a:pt x="190" y="0"/>
                    </a:moveTo>
                    <a:cubicBezTo>
                      <a:pt x="679" y="254"/>
                      <a:pt x="453" y="661"/>
                      <a:pt x="0" y="752"/>
                    </a:cubicBezTo>
                    <a:lnTo>
                      <a:pt x="27" y="851"/>
                    </a:lnTo>
                    <a:cubicBezTo>
                      <a:pt x="308" y="779"/>
                      <a:pt x="679" y="462"/>
                      <a:pt x="435" y="172"/>
                    </a:cubicBezTo>
                    <a:cubicBezTo>
                      <a:pt x="362" y="91"/>
                      <a:pt x="281" y="45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62;p46"/>
              <p:cNvSpPr/>
              <p:nvPr/>
            </p:nvSpPr>
            <p:spPr>
              <a:xfrm>
                <a:off x="1861650" y="2263525"/>
                <a:ext cx="226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72" extrusionOk="0">
                    <a:moveTo>
                      <a:pt x="27" y="0"/>
                    </a:moveTo>
                    <a:lnTo>
                      <a:pt x="0" y="45"/>
                    </a:lnTo>
                    <a:cubicBezTo>
                      <a:pt x="100" y="100"/>
                      <a:pt x="199" y="154"/>
                      <a:pt x="272" y="236"/>
                    </a:cubicBezTo>
                    <a:cubicBezTo>
                      <a:pt x="389" y="362"/>
                      <a:pt x="407" y="580"/>
                      <a:pt x="570" y="652"/>
                    </a:cubicBezTo>
                    <a:cubicBezTo>
                      <a:pt x="601" y="665"/>
                      <a:pt x="635" y="671"/>
                      <a:pt x="668" y="671"/>
                    </a:cubicBezTo>
                    <a:cubicBezTo>
                      <a:pt x="754" y="671"/>
                      <a:pt x="839" y="630"/>
                      <a:pt x="878" y="552"/>
                    </a:cubicBezTo>
                    <a:cubicBezTo>
                      <a:pt x="905" y="498"/>
                      <a:pt x="905" y="435"/>
                      <a:pt x="878" y="380"/>
                    </a:cubicBezTo>
                    <a:lnTo>
                      <a:pt x="878" y="380"/>
                    </a:lnTo>
                    <a:cubicBezTo>
                      <a:pt x="896" y="435"/>
                      <a:pt x="905" y="498"/>
                      <a:pt x="878" y="543"/>
                    </a:cubicBezTo>
                    <a:cubicBezTo>
                      <a:pt x="836" y="615"/>
                      <a:pt x="759" y="649"/>
                      <a:pt x="682" y="649"/>
                    </a:cubicBezTo>
                    <a:cubicBezTo>
                      <a:pt x="593" y="649"/>
                      <a:pt x="505" y="604"/>
                      <a:pt x="471" y="516"/>
                    </a:cubicBezTo>
                    <a:cubicBezTo>
                      <a:pt x="417" y="417"/>
                      <a:pt x="380" y="308"/>
                      <a:pt x="308" y="208"/>
                    </a:cubicBezTo>
                    <a:cubicBezTo>
                      <a:pt x="226" y="118"/>
                      <a:pt x="127" y="64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63;p46"/>
              <p:cNvSpPr/>
              <p:nvPr/>
            </p:nvSpPr>
            <p:spPr>
              <a:xfrm>
                <a:off x="1859375" y="2249750"/>
                <a:ext cx="321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63" extrusionOk="0">
                    <a:moveTo>
                      <a:pt x="773" y="1"/>
                    </a:moveTo>
                    <a:cubicBezTo>
                      <a:pt x="505" y="1"/>
                      <a:pt x="241" y="131"/>
                      <a:pt x="0" y="225"/>
                    </a:cubicBezTo>
                    <a:lnTo>
                      <a:pt x="46" y="316"/>
                    </a:lnTo>
                    <a:cubicBezTo>
                      <a:pt x="290" y="198"/>
                      <a:pt x="544" y="80"/>
                      <a:pt x="824" y="62"/>
                    </a:cubicBezTo>
                    <a:cubicBezTo>
                      <a:pt x="833" y="61"/>
                      <a:pt x="842" y="61"/>
                      <a:pt x="851" y="61"/>
                    </a:cubicBezTo>
                    <a:cubicBezTo>
                      <a:pt x="1116" y="61"/>
                      <a:pt x="1278" y="448"/>
                      <a:pt x="1033" y="605"/>
                    </a:cubicBezTo>
                    <a:cubicBezTo>
                      <a:pt x="973" y="633"/>
                      <a:pt x="915" y="647"/>
                      <a:pt x="864" y="647"/>
                    </a:cubicBezTo>
                    <a:cubicBezTo>
                      <a:pt x="742" y="647"/>
                      <a:pt x="655" y="569"/>
                      <a:pt x="661" y="397"/>
                    </a:cubicBezTo>
                    <a:lnTo>
                      <a:pt x="661" y="397"/>
                    </a:lnTo>
                    <a:cubicBezTo>
                      <a:pt x="642" y="579"/>
                      <a:pt x="738" y="663"/>
                      <a:pt x="871" y="663"/>
                    </a:cubicBezTo>
                    <a:cubicBezTo>
                      <a:pt x="924" y="663"/>
                      <a:pt x="982" y="649"/>
                      <a:pt x="1042" y="624"/>
                    </a:cubicBezTo>
                    <a:cubicBezTo>
                      <a:pt x="1286" y="497"/>
                      <a:pt x="1214" y="117"/>
                      <a:pt x="969" y="26"/>
                    </a:cubicBezTo>
                    <a:cubicBezTo>
                      <a:pt x="904" y="8"/>
                      <a:pt x="838" y="1"/>
                      <a:pt x="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64;p46"/>
              <p:cNvSpPr/>
              <p:nvPr/>
            </p:nvSpPr>
            <p:spPr>
              <a:xfrm>
                <a:off x="1883375" y="2247675"/>
                <a:ext cx="108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8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73" y="14"/>
                      <a:pt x="384" y="29"/>
                      <a:pt x="393" y="44"/>
                    </a:cubicBezTo>
                    <a:lnTo>
                      <a:pt x="393" y="44"/>
                    </a:lnTo>
                    <a:cubicBezTo>
                      <a:pt x="385" y="28"/>
                      <a:pt x="375" y="13"/>
                      <a:pt x="362" y="0"/>
                    </a:cubicBezTo>
                    <a:close/>
                    <a:moveTo>
                      <a:pt x="393" y="44"/>
                    </a:moveTo>
                    <a:cubicBezTo>
                      <a:pt x="432" y="127"/>
                      <a:pt x="415" y="249"/>
                      <a:pt x="317" y="272"/>
                    </a:cubicBezTo>
                    <a:cubicBezTo>
                      <a:pt x="208" y="272"/>
                      <a:pt x="118" y="191"/>
                      <a:pt x="36" y="118"/>
                    </a:cubicBezTo>
                    <a:lnTo>
                      <a:pt x="0" y="154"/>
                    </a:lnTo>
                    <a:cubicBezTo>
                      <a:pt x="46" y="200"/>
                      <a:pt x="100" y="227"/>
                      <a:pt x="145" y="254"/>
                    </a:cubicBezTo>
                    <a:cubicBezTo>
                      <a:pt x="190" y="281"/>
                      <a:pt x="239" y="297"/>
                      <a:pt x="283" y="297"/>
                    </a:cubicBezTo>
                    <a:cubicBezTo>
                      <a:pt x="355" y="297"/>
                      <a:pt x="415" y="255"/>
                      <a:pt x="426" y="154"/>
                    </a:cubicBezTo>
                    <a:cubicBezTo>
                      <a:pt x="426" y="117"/>
                      <a:pt x="413" y="79"/>
                      <a:pt x="393" y="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65;p46"/>
              <p:cNvSpPr/>
              <p:nvPr/>
            </p:nvSpPr>
            <p:spPr>
              <a:xfrm>
                <a:off x="1796675" y="2211750"/>
                <a:ext cx="453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130" extrusionOk="0">
                    <a:moveTo>
                      <a:pt x="998" y="1"/>
                    </a:moveTo>
                    <a:cubicBezTo>
                      <a:pt x="766" y="1"/>
                      <a:pt x="517" y="156"/>
                      <a:pt x="263" y="405"/>
                    </a:cubicBezTo>
                    <a:cubicBezTo>
                      <a:pt x="191" y="459"/>
                      <a:pt x="100" y="505"/>
                      <a:pt x="0" y="541"/>
                    </a:cubicBezTo>
                    <a:cubicBezTo>
                      <a:pt x="34" y="548"/>
                      <a:pt x="67" y="552"/>
                      <a:pt x="101" y="552"/>
                    </a:cubicBezTo>
                    <a:cubicBezTo>
                      <a:pt x="279" y="552"/>
                      <a:pt x="460" y="460"/>
                      <a:pt x="589" y="369"/>
                    </a:cubicBezTo>
                    <a:cubicBezTo>
                      <a:pt x="724" y="270"/>
                      <a:pt x="840" y="228"/>
                      <a:pt x="941" y="228"/>
                    </a:cubicBezTo>
                    <a:cubicBezTo>
                      <a:pt x="1301" y="228"/>
                      <a:pt x="1471" y="762"/>
                      <a:pt x="1612" y="1130"/>
                    </a:cubicBezTo>
                    <a:lnTo>
                      <a:pt x="1811" y="1084"/>
                    </a:lnTo>
                    <a:cubicBezTo>
                      <a:pt x="1775" y="876"/>
                      <a:pt x="1712" y="677"/>
                      <a:pt x="1612" y="487"/>
                    </a:cubicBezTo>
                    <a:cubicBezTo>
                      <a:pt x="1430" y="145"/>
                      <a:pt x="1222" y="1"/>
                      <a:pt x="9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66;p46"/>
              <p:cNvSpPr/>
              <p:nvPr/>
            </p:nvSpPr>
            <p:spPr>
              <a:xfrm>
                <a:off x="1840125" y="2330750"/>
                <a:ext cx="72700" cy="9237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695" extrusionOk="0">
                    <a:moveTo>
                      <a:pt x="2880" y="0"/>
                    </a:moveTo>
                    <a:lnTo>
                      <a:pt x="2880" y="0"/>
                    </a:lnTo>
                    <a:cubicBezTo>
                      <a:pt x="2862" y="100"/>
                      <a:pt x="2808" y="181"/>
                      <a:pt x="2744" y="254"/>
                    </a:cubicBezTo>
                    <a:cubicBezTo>
                      <a:pt x="2536" y="471"/>
                      <a:pt x="2283" y="607"/>
                      <a:pt x="2029" y="770"/>
                    </a:cubicBezTo>
                    <a:cubicBezTo>
                      <a:pt x="1785" y="915"/>
                      <a:pt x="1359" y="1159"/>
                      <a:pt x="1133" y="1331"/>
                    </a:cubicBezTo>
                    <a:cubicBezTo>
                      <a:pt x="743" y="1612"/>
                      <a:pt x="526" y="2065"/>
                      <a:pt x="345" y="2481"/>
                    </a:cubicBezTo>
                    <a:cubicBezTo>
                      <a:pt x="192" y="2859"/>
                      <a:pt x="84" y="3245"/>
                      <a:pt x="3" y="3650"/>
                    </a:cubicBezTo>
                    <a:lnTo>
                      <a:pt x="3" y="3650"/>
                    </a:lnTo>
                    <a:lnTo>
                      <a:pt x="1" y="3649"/>
                    </a:lnTo>
                    <a:lnTo>
                      <a:pt x="1" y="3658"/>
                    </a:lnTo>
                    <a:cubicBezTo>
                      <a:pt x="1" y="3655"/>
                      <a:pt x="2" y="3653"/>
                      <a:pt x="3" y="3650"/>
                    </a:cubicBezTo>
                    <a:lnTo>
                      <a:pt x="3" y="3650"/>
                    </a:lnTo>
                    <a:lnTo>
                      <a:pt x="209" y="3695"/>
                    </a:lnTo>
                    <a:cubicBezTo>
                      <a:pt x="309" y="3323"/>
                      <a:pt x="435" y="2943"/>
                      <a:pt x="580" y="2581"/>
                    </a:cubicBezTo>
                    <a:cubicBezTo>
                      <a:pt x="743" y="2192"/>
                      <a:pt x="933" y="1784"/>
                      <a:pt x="1268" y="1512"/>
                    </a:cubicBezTo>
                    <a:cubicBezTo>
                      <a:pt x="1712" y="1177"/>
                      <a:pt x="2210" y="933"/>
                      <a:pt x="2609" y="544"/>
                    </a:cubicBezTo>
                    <a:cubicBezTo>
                      <a:pt x="2744" y="399"/>
                      <a:pt x="2907" y="218"/>
                      <a:pt x="2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67;p46"/>
              <p:cNvSpPr/>
              <p:nvPr/>
            </p:nvSpPr>
            <p:spPr>
              <a:xfrm>
                <a:off x="1858250" y="2310150"/>
                <a:ext cx="3850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690" extrusionOk="0">
                    <a:moveTo>
                      <a:pt x="1440" y="0"/>
                    </a:moveTo>
                    <a:lnTo>
                      <a:pt x="1440" y="0"/>
                    </a:lnTo>
                    <a:cubicBezTo>
                      <a:pt x="1476" y="254"/>
                      <a:pt x="1494" y="526"/>
                      <a:pt x="1440" y="770"/>
                    </a:cubicBezTo>
                    <a:cubicBezTo>
                      <a:pt x="1413" y="897"/>
                      <a:pt x="1358" y="978"/>
                      <a:pt x="1241" y="1060"/>
                    </a:cubicBezTo>
                    <a:cubicBezTo>
                      <a:pt x="743" y="1494"/>
                      <a:pt x="380" y="2047"/>
                      <a:pt x="0" y="2581"/>
                    </a:cubicBezTo>
                    <a:lnTo>
                      <a:pt x="181" y="2690"/>
                    </a:lnTo>
                    <a:cubicBezTo>
                      <a:pt x="308" y="2472"/>
                      <a:pt x="453" y="2255"/>
                      <a:pt x="589" y="2038"/>
                    </a:cubicBezTo>
                    <a:cubicBezTo>
                      <a:pt x="806" y="1721"/>
                      <a:pt x="1023" y="1395"/>
                      <a:pt x="1304" y="1132"/>
                    </a:cubicBezTo>
                    <a:cubicBezTo>
                      <a:pt x="1422" y="1051"/>
                      <a:pt x="1485" y="924"/>
                      <a:pt x="1503" y="779"/>
                    </a:cubicBezTo>
                    <a:cubicBezTo>
                      <a:pt x="1539" y="516"/>
                      <a:pt x="1494" y="254"/>
                      <a:pt x="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68;p46"/>
              <p:cNvSpPr/>
              <p:nvPr/>
            </p:nvSpPr>
            <p:spPr>
              <a:xfrm>
                <a:off x="1890375" y="2229575"/>
                <a:ext cx="28325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4310" extrusionOk="0">
                    <a:moveTo>
                      <a:pt x="1133" y="0"/>
                    </a:moveTo>
                    <a:lnTo>
                      <a:pt x="1006" y="561"/>
                    </a:lnTo>
                    <a:lnTo>
                      <a:pt x="943" y="842"/>
                    </a:lnTo>
                    <a:cubicBezTo>
                      <a:pt x="852" y="1123"/>
                      <a:pt x="943" y="1412"/>
                      <a:pt x="961" y="1693"/>
                    </a:cubicBezTo>
                    <a:cubicBezTo>
                      <a:pt x="961" y="3088"/>
                      <a:pt x="906" y="3187"/>
                      <a:pt x="1" y="4237"/>
                    </a:cubicBezTo>
                    <a:lnTo>
                      <a:pt x="82" y="4310"/>
                    </a:lnTo>
                    <a:cubicBezTo>
                      <a:pt x="327" y="4011"/>
                      <a:pt x="562" y="3712"/>
                      <a:pt x="771" y="3386"/>
                    </a:cubicBezTo>
                    <a:cubicBezTo>
                      <a:pt x="1078" y="2888"/>
                      <a:pt x="988" y="2255"/>
                      <a:pt x="997" y="1693"/>
                    </a:cubicBezTo>
                    <a:cubicBezTo>
                      <a:pt x="979" y="1403"/>
                      <a:pt x="879" y="1123"/>
                      <a:pt x="961" y="842"/>
                    </a:cubicBezTo>
                    <a:lnTo>
                      <a:pt x="1015" y="561"/>
                    </a:lnTo>
                    <a:lnTo>
                      <a:pt x="11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69;p46"/>
              <p:cNvSpPr/>
              <p:nvPr/>
            </p:nvSpPr>
            <p:spPr>
              <a:xfrm>
                <a:off x="1896500" y="2282875"/>
                <a:ext cx="163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889" extrusionOk="0">
                    <a:moveTo>
                      <a:pt x="305" y="0"/>
                    </a:moveTo>
                    <a:cubicBezTo>
                      <a:pt x="297" y="0"/>
                      <a:pt x="289" y="2"/>
                      <a:pt x="281" y="5"/>
                    </a:cubicBezTo>
                    <a:cubicBezTo>
                      <a:pt x="288" y="2"/>
                      <a:pt x="295" y="1"/>
                      <a:pt x="302" y="1"/>
                    </a:cubicBezTo>
                    <a:cubicBezTo>
                      <a:pt x="337" y="1"/>
                      <a:pt x="365" y="36"/>
                      <a:pt x="381" y="59"/>
                    </a:cubicBezTo>
                    <a:cubicBezTo>
                      <a:pt x="652" y="611"/>
                      <a:pt x="263" y="1354"/>
                      <a:pt x="0" y="1852"/>
                    </a:cubicBezTo>
                    <a:lnTo>
                      <a:pt x="64" y="1888"/>
                    </a:lnTo>
                    <a:cubicBezTo>
                      <a:pt x="145" y="1734"/>
                      <a:pt x="218" y="1580"/>
                      <a:pt x="281" y="1417"/>
                    </a:cubicBezTo>
                    <a:cubicBezTo>
                      <a:pt x="435" y="1001"/>
                      <a:pt x="625" y="485"/>
                      <a:pt x="390" y="59"/>
                    </a:cubicBezTo>
                    <a:cubicBezTo>
                      <a:pt x="368" y="30"/>
                      <a:pt x="339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70;p46"/>
              <p:cNvSpPr/>
              <p:nvPr/>
            </p:nvSpPr>
            <p:spPr>
              <a:xfrm>
                <a:off x="1914150" y="2253100"/>
                <a:ext cx="1000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53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381" y="517"/>
                      <a:pt x="155" y="1024"/>
                      <a:pt x="1" y="1513"/>
                    </a:cubicBezTo>
                    <a:lnTo>
                      <a:pt x="55" y="1531"/>
                    </a:lnTo>
                    <a:cubicBezTo>
                      <a:pt x="182" y="1033"/>
                      <a:pt x="399" y="517"/>
                      <a:pt x="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71;p46"/>
              <p:cNvSpPr/>
              <p:nvPr/>
            </p:nvSpPr>
            <p:spPr>
              <a:xfrm>
                <a:off x="1842850" y="2290450"/>
                <a:ext cx="3760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23" fill="none" extrusionOk="0">
                    <a:moveTo>
                      <a:pt x="55" y="3722"/>
                    </a:moveTo>
                    <a:cubicBezTo>
                      <a:pt x="55" y="3722"/>
                      <a:pt x="182" y="3269"/>
                      <a:pt x="806" y="2554"/>
                    </a:cubicBezTo>
                    <a:cubicBezTo>
                      <a:pt x="1504" y="1748"/>
                      <a:pt x="154" y="1802"/>
                      <a:pt x="0" y="1"/>
                    </a:cubicBezTo>
                  </a:path>
                </a:pathLst>
              </a:custGeom>
              <a:solidFill>
                <a:schemeClr val="dk2"/>
              </a:solidFill>
              <a:ln w="5200" cap="flat" cmpd="sng">
                <a:solidFill>
                  <a:schemeClr val="dk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72;p46"/>
              <p:cNvSpPr/>
              <p:nvPr/>
            </p:nvSpPr>
            <p:spPr>
              <a:xfrm>
                <a:off x="1866175" y="2314450"/>
                <a:ext cx="233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1495" extrusionOk="0">
                    <a:moveTo>
                      <a:pt x="679" y="0"/>
                    </a:moveTo>
                    <a:lnTo>
                      <a:pt x="670" y="37"/>
                    </a:lnTo>
                    <a:cubicBezTo>
                      <a:pt x="896" y="109"/>
                      <a:pt x="878" y="426"/>
                      <a:pt x="797" y="607"/>
                    </a:cubicBezTo>
                    <a:cubicBezTo>
                      <a:pt x="761" y="670"/>
                      <a:pt x="715" y="734"/>
                      <a:pt x="652" y="761"/>
                    </a:cubicBezTo>
                    <a:cubicBezTo>
                      <a:pt x="371" y="915"/>
                      <a:pt x="172" y="1168"/>
                      <a:pt x="0" y="1440"/>
                    </a:cubicBezTo>
                    <a:lnTo>
                      <a:pt x="91" y="1494"/>
                    </a:lnTo>
                    <a:cubicBezTo>
                      <a:pt x="163" y="1359"/>
                      <a:pt x="254" y="1232"/>
                      <a:pt x="344" y="1114"/>
                    </a:cubicBezTo>
                    <a:cubicBezTo>
                      <a:pt x="444" y="1005"/>
                      <a:pt x="552" y="897"/>
                      <a:pt x="688" y="824"/>
                    </a:cubicBezTo>
                    <a:cubicBezTo>
                      <a:pt x="770" y="779"/>
                      <a:pt x="815" y="707"/>
                      <a:pt x="851" y="634"/>
                    </a:cubicBezTo>
                    <a:cubicBezTo>
                      <a:pt x="933" y="426"/>
                      <a:pt x="933" y="7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73;p46"/>
              <p:cNvSpPr/>
              <p:nvPr/>
            </p:nvSpPr>
            <p:spPr>
              <a:xfrm>
                <a:off x="1869775" y="2323725"/>
                <a:ext cx="1272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879" extrusionOk="0">
                    <a:moveTo>
                      <a:pt x="254" y="1"/>
                    </a:moveTo>
                    <a:cubicBezTo>
                      <a:pt x="508" y="272"/>
                      <a:pt x="264" y="644"/>
                      <a:pt x="1" y="816"/>
                    </a:cubicBezTo>
                    <a:lnTo>
                      <a:pt x="55" y="879"/>
                    </a:lnTo>
                    <a:cubicBezTo>
                      <a:pt x="236" y="716"/>
                      <a:pt x="427" y="481"/>
                      <a:pt x="381" y="209"/>
                    </a:cubicBezTo>
                    <a:cubicBezTo>
                      <a:pt x="363" y="127"/>
                      <a:pt x="309" y="55"/>
                      <a:pt x="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74;p46"/>
              <p:cNvSpPr/>
              <p:nvPr/>
            </p:nvSpPr>
            <p:spPr>
              <a:xfrm>
                <a:off x="1835600" y="2459075"/>
                <a:ext cx="108450" cy="1648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593" extrusionOk="0">
                    <a:moveTo>
                      <a:pt x="3627" y="189"/>
                    </a:moveTo>
                    <a:cubicBezTo>
                      <a:pt x="3676" y="189"/>
                      <a:pt x="3723" y="202"/>
                      <a:pt x="3767" y="228"/>
                    </a:cubicBezTo>
                    <a:cubicBezTo>
                      <a:pt x="4003" y="391"/>
                      <a:pt x="4075" y="744"/>
                      <a:pt x="4093" y="1024"/>
                    </a:cubicBezTo>
                    <a:cubicBezTo>
                      <a:pt x="4108" y="1400"/>
                      <a:pt x="3968" y="1825"/>
                      <a:pt x="3609" y="1825"/>
                    </a:cubicBezTo>
                    <a:cubicBezTo>
                      <a:pt x="3536" y="1825"/>
                      <a:pt x="3453" y="1807"/>
                      <a:pt x="3360" y="1767"/>
                    </a:cubicBezTo>
                    <a:cubicBezTo>
                      <a:pt x="3327" y="1757"/>
                      <a:pt x="3294" y="1747"/>
                      <a:pt x="3261" y="1738"/>
                    </a:cubicBezTo>
                    <a:lnTo>
                      <a:pt x="3261" y="1738"/>
                    </a:lnTo>
                    <a:cubicBezTo>
                      <a:pt x="3244" y="1499"/>
                      <a:pt x="3208" y="1262"/>
                      <a:pt x="3197" y="1061"/>
                    </a:cubicBezTo>
                    <a:cubicBezTo>
                      <a:pt x="3179" y="780"/>
                      <a:pt x="3170" y="436"/>
                      <a:pt x="3414" y="264"/>
                    </a:cubicBezTo>
                    <a:cubicBezTo>
                      <a:pt x="3484" y="215"/>
                      <a:pt x="3557" y="189"/>
                      <a:pt x="3627" y="189"/>
                    </a:cubicBezTo>
                    <a:close/>
                    <a:moveTo>
                      <a:pt x="3622" y="0"/>
                    </a:moveTo>
                    <a:cubicBezTo>
                      <a:pt x="3418" y="0"/>
                      <a:pt x="3208" y="128"/>
                      <a:pt x="3106" y="300"/>
                    </a:cubicBezTo>
                    <a:cubicBezTo>
                      <a:pt x="2889" y="689"/>
                      <a:pt x="2980" y="1169"/>
                      <a:pt x="2989" y="1559"/>
                    </a:cubicBezTo>
                    <a:cubicBezTo>
                      <a:pt x="2991" y="1596"/>
                      <a:pt x="2994" y="1633"/>
                      <a:pt x="2996" y="1670"/>
                    </a:cubicBezTo>
                    <a:lnTo>
                      <a:pt x="2996" y="1670"/>
                    </a:lnTo>
                    <a:cubicBezTo>
                      <a:pt x="2639" y="1588"/>
                      <a:pt x="2275" y="1538"/>
                      <a:pt x="1911" y="1477"/>
                    </a:cubicBezTo>
                    <a:cubicBezTo>
                      <a:pt x="1847" y="1466"/>
                      <a:pt x="1780" y="1461"/>
                      <a:pt x="1712" y="1461"/>
                    </a:cubicBezTo>
                    <a:cubicBezTo>
                      <a:pt x="1608" y="1461"/>
                      <a:pt x="1503" y="1473"/>
                      <a:pt x="1404" y="1495"/>
                    </a:cubicBezTo>
                    <a:cubicBezTo>
                      <a:pt x="508" y="1667"/>
                      <a:pt x="1" y="2745"/>
                      <a:pt x="526" y="3514"/>
                    </a:cubicBezTo>
                    <a:cubicBezTo>
                      <a:pt x="906" y="4121"/>
                      <a:pt x="1649" y="4184"/>
                      <a:pt x="2237" y="4465"/>
                    </a:cubicBezTo>
                    <a:cubicBezTo>
                      <a:pt x="3079" y="4818"/>
                      <a:pt x="4093" y="5552"/>
                      <a:pt x="3659" y="6593"/>
                    </a:cubicBezTo>
                    <a:cubicBezTo>
                      <a:pt x="4320" y="5162"/>
                      <a:pt x="2454" y="4338"/>
                      <a:pt x="1377" y="3985"/>
                    </a:cubicBezTo>
                    <a:cubicBezTo>
                      <a:pt x="399" y="3632"/>
                      <a:pt x="137" y="2455"/>
                      <a:pt x="1024" y="1830"/>
                    </a:cubicBezTo>
                    <a:cubicBezTo>
                      <a:pt x="1218" y="1698"/>
                      <a:pt x="1445" y="1630"/>
                      <a:pt x="1679" y="1630"/>
                    </a:cubicBezTo>
                    <a:cubicBezTo>
                      <a:pt x="1750" y="1630"/>
                      <a:pt x="1821" y="1636"/>
                      <a:pt x="1893" y="1649"/>
                    </a:cubicBezTo>
                    <a:cubicBezTo>
                      <a:pt x="2260" y="1706"/>
                      <a:pt x="2638" y="1757"/>
                      <a:pt x="3001" y="1841"/>
                    </a:cubicBezTo>
                    <a:lnTo>
                      <a:pt x="3001" y="1841"/>
                    </a:lnTo>
                    <a:cubicBezTo>
                      <a:pt x="3005" y="2301"/>
                      <a:pt x="2897" y="2666"/>
                      <a:pt x="2360" y="2666"/>
                    </a:cubicBezTo>
                    <a:cubicBezTo>
                      <a:pt x="2305" y="2666"/>
                      <a:pt x="2246" y="2662"/>
                      <a:pt x="2183" y="2654"/>
                    </a:cubicBezTo>
                    <a:lnTo>
                      <a:pt x="2174" y="2654"/>
                    </a:lnTo>
                    <a:lnTo>
                      <a:pt x="2156" y="3053"/>
                    </a:lnTo>
                    <a:cubicBezTo>
                      <a:pt x="2337" y="3043"/>
                      <a:pt x="2518" y="3034"/>
                      <a:pt x="2699" y="2971"/>
                    </a:cubicBezTo>
                    <a:cubicBezTo>
                      <a:pt x="3187" y="2795"/>
                      <a:pt x="3280" y="2364"/>
                      <a:pt x="3269" y="1910"/>
                    </a:cubicBezTo>
                    <a:lnTo>
                      <a:pt x="3269" y="1910"/>
                    </a:lnTo>
                    <a:cubicBezTo>
                      <a:pt x="3281" y="1914"/>
                      <a:pt x="3293" y="1917"/>
                      <a:pt x="3306" y="1921"/>
                    </a:cubicBezTo>
                    <a:cubicBezTo>
                      <a:pt x="3406" y="1964"/>
                      <a:pt x="3507" y="1985"/>
                      <a:pt x="3603" y="1985"/>
                    </a:cubicBezTo>
                    <a:cubicBezTo>
                      <a:pt x="3870" y="1985"/>
                      <a:pt x="4100" y="1824"/>
                      <a:pt x="4193" y="1531"/>
                    </a:cubicBezTo>
                    <a:cubicBezTo>
                      <a:pt x="4338" y="1061"/>
                      <a:pt x="4293" y="391"/>
                      <a:pt x="3867" y="74"/>
                    </a:cubicBezTo>
                    <a:cubicBezTo>
                      <a:pt x="3792" y="23"/>
                      <a:pt x="3708" y="0"/>
                      <a:pt x="36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75;p46"/>
              <p:cNvSpPr/>
              <p:nvPr/>
            </p:nvSpPr>
            <p:spPr>
              <a:xfrm>
                <a:off x="1893550" y="2551000"/>
                <a:ext cx="448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55" extrusionOk="0">
                    <a:moveTo>
                      <a:pt x="28" y="0"/>
                    </a:moveTo>
                    <a:lnTo>
                      <a:pt x="1" y="100"/>
                    </a:lnTo>
                    <a:cubicBezTo>
                      <a:pt x="1015" y="353"/>
                      <a:pt x="1748" y="1286"/>
                      <a:pt x="1640" y="2354"/>
                    </a:cubicBezTo>
                    <a:cubicBezTo>
                      <a:pt x="1793" y="1268"/>
                      <a:pt x="1060" y="29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76;p46"/>
              <p:cNvSpPr/>
              <p:nvPr/>
            </p:nvSpPr>
            <p:spPr>
              <a:xfrm>
                <a:off x="1892200" y="2519075"/>
                <a:ext cx="439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177" extrusionOk="0">
                    <a:moveTo>
                      <a:pt x="1621" y="1"/>
                    </a:moveTo>
                    <a:cubicBezTo>
                      <a:pt x="1694" y="209"/>
                      <a:pt x="1748" y="435"/>
                      <a:pt x="1703" y="653"/>
                    </a:cubicBezTo>
                    <a:cubicBezTo>
                      <a:pt x="1626" y="1010"/>
                      <a:pt x="1398" y="1125"/>
                      <a:pt x="1120" y="1125"/>
                    </a:cubicBezTo>
                    <a:cubicBezTo>
                      <a:pt x="771" y="1125"/>
                      <a:pt x="344" y="944"/>
                      <a:pt x="37" y="834"/>
                    </a:cubicBezTo>
                    <a:lnTo>
                      <a:pt x="0" y="924"/>
                    </a:lnTo>
                    <a:cubicBezTo>
                      <a:pt x="288" y="1020"/>
                      <a:pt x="710" y="1177"/>
                      <a:pt x="1067" y="1177"/>
                    </a:cubicBezTo>
                    <a:cubicBezTo>
                      <a:pt x="1383" y="1177"/>
                      <a:pt x="1648" y="1053"/>
                      <a:pt x="1721" y="653"/>
                    </a:cubicBezTo>
                    <a:cubicBezTo>
                      <a:pt x="1757" y="426"/>
                      <a:pt x="1703" y="209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77;p46"/>
              <p:cNvSpPr/>
              <p:nvPr/>
            </p:nvSpPr>
            <p:spPr>
              <a:xfrm>
                <a:off x="1913025" y="2546925"/>
                <a:ext cx="226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61" extrusionOk="0">
                    <a:moveTo>
                      <a:pt x="18" y="0"/>
                    </a:moveTo>
                    <a:lnTo>
                      <a:pt x="0" y="55"/>
                    </a:lnTo>
                    <a:cubicBezTo>
                      <a:pt x="363" y="218"/>
                      <a:pt x="806" y="444"/>
                      <a:pt x="906" y="860"/>
                    </a:cubicBezTo>
                    <a:cubicBezTo>
                      <a:pt x="815" y="435"/>
                      <a:pt x="390" y="19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78;p46"/>
              <p:cNvSpPr/>
              <p:nvPr/>
            </p:nvSpPr>
            <p:spPr>
              <a:xfrm>
                <a:off x="1895150" y="2575000"/>
                <a:ext cx="258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271" extrusionOk="0">
                    <a:moveTo>
                      <a:pt x="408" y="0"/>
                    </a:moveTo>
                    <a:lnTo>
                      <a:pt x="335" y="82"/>
                    </a:lnTo>
                    <a:cubicBezTo>
                      <a:pt x="471" y="208"/>
                      <a:pt x="607" y="362"/>
                      <a:pt x="706" y="525"/>
                    </a:cubicBezTo>
                    <a:cubicBezTo>
                      <a:pt x="797" y="679"/>
                      <a:pt x="896" y="869"/>
                      <a:pt x="806" y="1041"/>
                    </a:cubicBezTo>
                    <a:cubicBezTo>
                      <a:pt x="749" y="1155"/>
                      <a:pt x="621" y="1230"/>
                      <a:pt x="493" y="1230"/>
                    </a:cubicBezTo>
                    <a:cubicBezTo>
                      <a:pt x="438" y="1230"/>
                      <a:pt x="384" y="1216"/>
                      <a:pt x="335" y="1186"/>
                    </a:cubicBezTo>
                    <a:cubicBezTo>
                      <a:pt x="190" y="1123"/>
                      <a:pt x="9" y="860"/>
                      <a:pt x="145" y="715"/>
                    </a:cubicBezTo>
                    <a:lnTo>
                      <a:pt x="145" y="715"/>
                    </a:lnTo>
                    <a:cubicBezTo>
                      <a:pt x="0" y="860"/>
                      <a:pt x="163" y="1141"/>
                      <a:pt x="317" y="1213"/>
                    </a:cubicBezTo>
                    <a:cubicBezTo>
                      <a:pt x="377" y="1253"/>
                      <a:pt x="447" y="1271"/>
                      <a:pt x="517" y="1271"/>
                    </a:cubicBezTo>
                    <a:cubicBezTo>
                      <a:pt x="656" y="1271"/>
                      <a:pt x="797" y="1198"/>
                      <a:pt x="869" y="1078"/>
                    </a:cubicBezTo>
                    <a:cubicBezTo>
                      <a:pt x="1032" y="697"/>
                      <a:pt x="643" y="272"/>
                      <a:pt x="4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79;p46"/>
              <p:cNvSpPr/>
              <p:nvPr/>
            </p:nvSpPr>
            <p:spPr>
              <a:xfrm>
                <a:off x="1883375" y="2698575"/>
                <a:ext cx="57300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12143" extrusionOk="0">
                    <a:moveTo>
                      <a:pt x="190" y="1"/>
                    </a:moveTo>
                    <a:lnTo>
                      <a:pt x="0" y="91"/>
                    </a:lnTo>
                    <a:cubicBezTo>
                      <a:pt x="824" y="1739"/>
                      <a:pt x="1702" y="3523"/>
                      <a:pt x="1422" y="5415"/>
                    </a:cubicBezTo>
                    <a:cubicBezTo>
                      <a:pt x="1304" y="6212"/>
                      <a:pt x="1105" y="6991"/>
                      <a:pt x="915" y="7779"/>
                    </a:cubicBezTo>
                    <a:cubicBezTo>
                      <a:pt x="851" y="8050"/>
                      <a:pt x="661" y="8702"/>
                      <a:pt x="634" y="8974"/>
                    </a:cubicBezTo>
                    <a:cubicBezTo>
                      <a:pt x="616" y="9399"/>
                      <a:pt x="734" y="9816"/>
                      <a:pt x="869" y="10205"/>
                    </a:cubicBezTo>
                    <a:cubicBezTo>
                      <a:pt x="1105" y="10984"/>
                      <a:pt x="1558" y="11763"/>
                      <a:pt x="2291" y="12143"/>
                    </a:cubicBezTo>
                    <a:cubicBezTo>
                      <a:pt x="1630" y="11645"/>
                      <a:pt x="1277" y="10911"/>
                      <a:pt x="1060" y="10142"/>
                    </a:cubicBezTo>
                    <a:cubicBezTo>
                      <a:pt x="951" y="9771"/>
                      <a:pt x="833" y="9381"/>
                      <a:pt x="860" y="8992"/>
                    </a:cubicBezTo>
                    <a:cubicBezTo>
                      <a:pt x="888" y="8738"/>
                      <a:pt x="1087" y="8086"/>
                      <a:pt x="1150" y="7833"/>
                    </a:cubicBezTo>
                    <a:cubicBezTo>
                      <a:pt x="1349" y="7045"/>
                      <a:pt x="1558" y="6257"/>
                      <a:pt x="1666" y="5443"/>
                    </a:cubicBezTo>
                    <a:cubicBezTo>
                      <a:pt x="1956" y="3505"/>
                      <a:pt x="1060" y="1667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80;p46"/>
              <p:cNvSpPr/>
              <p:nvPr/>
            </p:nvSpPr>
            <p:spPr>
              <a:xfrm>
                <a:off x="1872500" y="2718275"/>
                <a:ext cx="69525" cy="27392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0957" extrusionOk="0">
                    <a:moveTo>
                      <a:pt x="345" y="1"/>
                    </a:moveTo>
                    <a:lnTo>
                      <a:pt x="82" y="2916"/>
                    </a:lnTo>
                    <a:cubicBezTo>
                      <a:pt x="73" y="3070"/>
                      <a:pt x="10" y="3677"/>
                      <a:pt x="1" y="3831"/>
                    </a:cubicBezTo>
                    <a:cubicBezTo>
                      <a:pt x="10" y="4510"/>
                      <a:pt x="218" y="5180"/>
                      <a:pt x="345" y="5841"/>
                    </a:cubicBezTo>
                    <a:cubicBezTo>
                      <a:pt x="517" y="6619"/>
                      <a:pt x="643" y="7407"/>
                      <a:pt x="671" y="8213"/>
                    </a:cubicBezTo>
                    <a:cubicBezTo>
                      <a:pt x="689" y="8394"/>
                      <a:pt x="779" y="8575"/>
                      <a:pt x="870" y="8729"/>
                    </a:cubicBezTo>
                    <a:cubicBezTo>
                      <a:pt x="1123" y="9155"/>
                      <a:pt x="1431" y="9535"/>
                      <a:pt x="1748" y="9906"/>
                    </a:cubicBezTo>
                    <a:cubicBezTo>
                      <a:pt x="2074" y="10277"/>
                      <a:pt x="2409" y="10630"/>
                      <a:pt x="2780" y="10956"/>
                    </a:cubicBezTo>
                    <a:cubicBezTo>
                      <a:pt x="2463" y="10576"/>
                      <a:pt x="2165" y="10196"/>
                      <a:pt x="1875" y="9806"/>
                    </a:cubicBezTo>
                    <a:cubicBezTo>
                      <a:pt x="1576" y="9426"/>
                      <a:pt x="1286" y="9037"/>
                      <a:pt x="1051" y="8620"/>
                    </a:cubicBezTo>
                    <a:cubicBezTo>
                      <a:pt x="978" y="8485"/>
                      <a:pt x="906" y="8349"/>
                      <a:pt x="888" y="8204"/>
                    </a:cubicBezTo>
                    <a:cubicBezTo>
                      <a:pt x="879" y="7887"/>
                      <a:pt x="861" y="7561"/>
                      <a:pt x="825" y="7235"/>
                    </a:cubicBezTo>
                    <a:cubicBezTo>
                      <a:pt x="770" y="6746"/>
                      <a:pt x="689" y="6266"/>
                      <a:pt x="589" y="5786"/>
                    </a:cubicBezTo>
                    <a:cubicBezTo>
                      <a:pt x="471" y="5134"/>
                      <a:pt x="254" y="4501"/>
                      <a:pt x="245" y="3840"/>
                    </a:cubicBezTo>
                    <a:cubicBezTo>
                      <a:pt x="363" y="2572"/>
                      <a:pt x="462" y="1277"/>
                      <a:pt x="544" y="19"/>
                    </a:cubicBez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81;p46"/>
              <p:cNvSpPr/>
              <p:nvPr/>
            </p:nvSpPr>
            <p:spPr>
              <a:xfrm>
                <a:off x="1877700" y="2761975"/>
                <a:ext cx="172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559" extrusionOk="0">
                    <a:moveTo>
                      <a:pt x="1" y="0"/>
                    </a:moveTo>
                    <a:cubicBezTo>
                      <a:pt x="19" y="299"/>
                      <a:pt x="37" y="607"/>
                      <a:pt x="64" y="905"/>
                    </a:cubicBezTo>
                    <a:cubicBezTo>
                      <a:pt x="100" y="1286"/>
                      <a:pt x="137" y="1675"/>
                      <a:pt x="254" y="2046"/>
                    </a:cubicBezTo>
                    <a:cubicBezTo>
                      <a:pt x="345" y="2255"/>
                      <a:pt x="472" y="2436"/>
                      <a:pt x="526" y="2662"/>
                    </a:cubicBezTo>
                    <a:cubicBezTo>
                      <a:pt x="608" y="2952"/>
                      <a:pt x="653" y="3260"/>
                      <a:pt x="626" y="3558"/>
                    </a:cubicBezTo>
                    <a:cubicBezTo>
                      <a:pt x="689" y="3106"/>
                      <a:pt x="635" y="2626"/>
                      <a:pt x="454" y="2209"/>
                    </a:cubicBezTo>
                    <a:cubicBezTo>
                      <a:pt x="381" y="2064"/>
                      <a:pt x="345" y="1938"/>
                      <a:pt x="318" y="1793"/>
                    </a:cubicBezTo>
                    <a:cubicBezTo>
                      <a:pt x="218" y="1204"/>
                      <a:pt x="218" y="589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82;p46"/>
              <p:cNvSpPr/>
              <p:nvPr/>
            </p:nvSpPr>
            <p:spPr>
              <a:xfrm>
                <a:off x="1865475" y="2604650"/>
                <a:ext cx="21550" cy="16502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601" extrusionOk="0">
                    <a:moveTo>
                      <a:pt x="662" y="0"/>
                    </a:moveTo>
                    <a:cubicBezTo>
                      <a:pt x="608" y="543"/>
                      <a:pt x="535" y="1105"/>
                      <a:pt x="390" y="1630"/>
                    </a:cubicBezTo>
                    <a:cubicBezTo>
                      <a:pt x="336" y="1829"/>
                      <a:pt x="254" y="2028"/>
                      <a:pt x="164" y="2200"/>
                    </a:cubicBezTo>
                    <a:cubicBezTo>
                      <a:pt x="10" y="2535"/>
                      <a:pt x="10" y="2916"/>
                      <a:pt x="37" y="3260"/>
                    </a:cubicBezTo>
                    <a:cubicBezTo>
                      <a:pt x="73" y="3821"/>
                      <a:pt x="191" y="4373"/>
                      <a:pt x="200" y="4926"/>
                    </a:cubicBezTo>
                    <a:cubicBezTo>
                      <a:pt x="209" y="5487"/>
                      <a:pt x="191" y="6049"/>
                      <a:pt x="164" y="6601"/>
                    </a:cubicBezTo>
                    <a:cubicBezTo>
                      <a:pt x="209" y="6049"/>
                      <a:pt x="245" y="5487"/>
                      <a:pt x="254" y="4926"/>
                    </a:cubicBezTo>
                    <a:cubicBezTo>
                      <a:pt x="282" y="4102"/>
                      <a:pt x="1" y="3260"/>
                      <a:pt x="209" y="2445"/>
                    </a:cubicBezTo>
                    <a:cubicBezTo>
                      <a:pt x="227" y="2382"/>
                      <a:pt x="254" y="2318"/>
                      <a:pt x="282" y="2264"/>
                    </a:cubicBezTo>
                    <a:cubicBezTo>
                      <a:pt x="662" y="1576"/>
                      <a:pt x="752" y="779"/>
                      <a:pt x="861" y="18"/>
                    </a:cubicBezTo>
                    <a:lnTo>
                      <a:pt x="6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83;p46"/>
              <p:cNvSpPr/>
              <p:nvPr/>
            </p:nvSpPr>
            <p:spPr>
              <a:xfrm>
                <a:off x="1897625" y="2963875"/>
                <a:ext cx="306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482" extrusionOk="0">
                    <a:moveTo>
                      <a:pt x="100" y="1"/>
                    </a:moveTo>
                    <a:lnTo>
                      <a:pt x="1" y="28"/>
                    </a:lnTo>
                    <a:cubicBezTo>
                      <a:pt x="155" y="508"/>
                      <a:pt x="345" y="969"/>
                      <a:pt x="598" y="1404"/>
                    </a:cubicBezTo>
                    <a:cubicBezTo>
                      <a:pt x="725" y="1612"/>
                      <a:pt x="861" y="1821"/>
                      <a:pt x="1033" y="2011"/>
                    </a:cubicBezTo>
                    <a:cubicBezTo>
                      <a:pt x="1105" y="2092"/>
                      <a:pt x="1196" y="2210"/>
                      <a:pt x="1123" y="2319"/>
                    </a:cubicBezTo>
                    <a:cubicBezTo>
                      <a:pt x="1051" y="2418"/>
                      <a:pt x="915" y="2454"/>
                      <a:pt x="797" y="2482"/>
                    </a:cubicBezTo>
                    <a:cubicBezTo>
                      <a:pt x="924" y="2463"/>
                      <a:pt x="1051" y="2427"/>
                      <a:pt x="1132" y="2328"/>
                    </a:cubicBezTo>
                    <a:cubicBezTo>
                      <a:pt x="1223" y="2219"/>
                      <a:pt x="1132" y="2074"/>
                      <a:pt x="1051" y="1984"/>
                    </a:cubicBezTo>
                    <a:cubicBezTo>
                      <a:pt x="580" y="1422"/>
                      <a:pt x="309" y="707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84;p46"/>
              <p:cNvSpPr/>
              <p:nvPr/>
            </p:nvSpPr>
            <p:spPr>
              <a:xfrm>
                <a:off x="1884050" y="2904800"/>
                <a:ext cx="31025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619" extrusionOk="0">
                    <a:moveTo>
                      <a:pt x="363" y="0"/>
                    </a:moveTo>
                    <a:cubicBezTo>
                      <a:pt x="290" y="408"/>
                      <a:pt x="236" y="815"/>
                      <a:pt x="200" y="1223"/>
                    </a:cubicBezTo>
                    <a:cubicBezTo>
                      <a:pt x="82" y="2273"/>
                      <a:pt x="154" y="3305"/>
                      <a:pt x="824" y="4174"/>
                    </a:cubicBezTo>
                    <a:cubicBezTo>
                      <a:pt x="951" y="4337"/>
                      <a:pt x="1078" y="4491"/>
                      <a:pt x="1241" y="4618"/>
                    </a:cubicBezTo>
                    <a:cubicBezTo>
                      <a:pt x="1087" y="4491"/>
                      <a:pt x="960" y="4319"/>
                      <a:pt x="852" y="4156"/>
                    </a:cubicBezTo>
                    <a:cubicBezTo>
                      <a:pt x="0" y="2943"/>
                      <a:pt x="290" y="1395"/>
                      <a:pt x="571" y="46"/>
                    </a:cubicBezTo>
                    <a:lnTo>
                      <a:pt x="3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85;p46"/>
              <p:cNvSpPr/>
              <p:nvPr/>
            </p:nvSpPr>
            <p:spPr>
              <a:xfrm>
                <a:off x="1843750" y="2532650"/>
                <a:ext cx="34200" cy="178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7136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82" y="345"/>
                      <a:pt x="191" y="653"/>
                      <a:pt x="327" y="943"/>
                    </a:cubicBezTo>
                    <a:cubicBezTo>
                      <a:pt x="453" y="1223"/>
                      <a:pt x="662" y="1477"/>
                      <a:pt x="807" y="1757"/>
                    </a:cubicBezTo>
                    <a:cubicBezTo>
                      <a:pt x="951" y="2029"/>
                      <a:pt x="1069" y="2319"/>
                      <a:pt x="1114" y="2627"/>
                    </a:cubicBezTo>
                    <a:cubicBezTo>
                      <a:pt x="1196" y="3088"/>
                      <a:pt x="951" y="3523"/>
                      <a:pt x="779" y="3958"/>
                    </a:cubicBezTo>
                    <a:cubicBezTo>
                      <a:pt x="653" y="4410"/>
                      <a:pt x="598" y="4917"/>
                      <a:pt x="752" y="5370"/>
                    </a:cubicBezTo>
                    <a:cubicBezTo>
                      <a:pt x="870" y="5660"/>
                      <a:pt x="1033" y="5932"/>
                      <a:pt x="1169" y="6212"/>
                    </a:cubicBezTo>
                    <a:cubicBezTo>
                      <a:pt x="1314" y="6493"/>
                      <a:pt x="1359" y="6819"/>
                      <a:pt x="1305" y="7136"/>
                    </a:cubicBezTo>
                    <a:cubicBezTo>
                      <a:pt x="1368" y="6819"/>
                      <a:pt x="1323" y="6493"/>
                      <a:pt x="1187" y="6203"/>
                    </a:cubicBezTo>
                    <a:cubicBezTo>
                      <a:pt x="1060" y="5922"/>
                      <a:pt x="897" y="5651"/>
                      <a:pt x="788" y="5352"/>
                    </a:cubicBezTo>
                    <a:cubicBezTo>
                      <a:pt x="680" y="5062"/>
                      <a:pt x="707" y="4736"/>
                      <a:pt x="743" y="4429"/>
                    </a:cubicBezTo>
                    <a:cubicBezTo>
                      <a:pt x="770" y="4112"/>
                      <a:pt x="906" y="3840"/>
                      <a:pt x="1042" y="3550"/>
                    </a:cubicBezTo>
                    <a:cubicBezTo>
                      <a:pt x="1359" y="2944"/>
                      <a:pt x="1223" y="2274"/>
                      <a:pt x="915" y="1694"/>
                    </a:cubicBezTo>
                    <a:cubicBezTo>
                      <a:pt x="779" y="1413"/>
                      <a:pt x="580" y="1169"/>
                      <a:pt x="453" y="879"/>
                    </a:cubicBezTo>
                    <a:cubicBezTo>
                      <a:pt x="327" y="598"/>
                      <a:pt x="227" y="300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86;p46"/>
              <p:cNvSpPr/>
              <p:nvPr/>
            </p:nvSpPr>
            <p:spPr>
              <a:xfrm>
                <a:off x="1853950" y="2562550"/>
                <a:ext cx="188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769" extrusionOk="0">
                    <a:moveTo>
                      <a:pt x="172" y="0"/>
                    </a:moveTo>
                    <a:lnTo>
                      <a:pt x="73" y="36"/>
                    </a:lnTo>
                    <a:cubicBezTo>
                      <a:pt x="160" y="298"/>
                      <a:pt x="752" y="1754"/>
                      <a:pt x="235" y="1754"/>
                    </a:cubicBezTo>
                    <a:cubicBezTo>
                      <a:pt x="216" y="1754"/>
                      <a:pt x="195" y="1752"/>
                      <a:pt x="172" y="1748"/>
                    </a:cubicBezTo>
                    <a:cubicBezTo>
                      <a:pt x="82" y="1711"/>
                      <a:pt x="9" y="1630"/>
                      <a:pt x="0" y="1539"/>
                    </a:cubicBezTo>
                    <a:lnTo>
                      <a:pt x="0" y="1539"/>
                    </a:lnTo>
                    <a:cubicBezTo>
                      <a:pt x="0" y="1585"/>
                      <a:pt x="18" y="1630"/>
                      <a:pt x="54" y="1666"/>
                    </a:cubicBezTo>
                    <a:cubicBezTo>
                      <a:pt x="97" y="1732"/>
                      <a:pt x="170" y="1768"/>
                      <a:pt x="244" y="1768"/>
                    </a:cubicBezTo>
                    <a:cubicBezTo>
                      <a:pt x="313" y="1768"/>
                      <a:pt x="382" y="1736"/>
                      <a:pt x="426" y="1666"/>
                    </a:cubicBezTo>
                    <a:cubicBezTo>
                      <a:pt x="516" y="1494"/>
                      <a:pt x="480" y="1286"/>
                      <a:pt x="453" y="1105"/>
                    </a:cubicBezTo>
                    <a:cubicBezTo>
                      <a:pt x="399" y="724"/>
                      <a:pt x="290" y="362"/>
                      <a:pt x="1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87;p46"/>
              <p:cNvSpPr/>
              <p:nvPr/>
            </p:nvSpPr>
            <p:spPr>
              <a:xfrm>
                <a:off x="1882700" y="2662825"/>
                <a:ext cx="441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2287" extrusionOk="0">
                    <a:moveTo>
                      <a:pt x="1693" y="0"/>
                    </a:moveTo>
                    <a:lnTo>
                      <a:pt x="1693" y="0"/>
                    </a:lnTo>
                    <a:cubicBezTo>
                      <a:pt x="1657" y="109"/>
                      <a:pt x="1657" y="218"/>
                      <a:pt x="1621" y="326"/>
                    </a:cubicBezTo>
                    <a:cubicBezTo>
                      <a:pt x="1576" y="426"/>
                      <a:pt x="1494" y="507"/>
                      <a:pt x="1404" y="553"/>
                    </a:cubicBezTo>
                    <a:cubicBezTo>
                      <a:pt x="1114" y="725"/>
                      <a:pt x="733" y="679"/>
                      <a:pt x="489" y="942"/>
                    </a:cubicBezTo>
                    <a:cubicBezTo>
                      <a:pt x="398" y="1041"/>
                      <a:pt x="435" y="1195"/>
                      <a:pt x="525" y="1286"/>
                    </a:cubicBezTo>
                    <a:cubicBezTo>
                      <a:pt x="761" y="1594"/>
                      <a:pt x="1250" y="1558"/>
                      <a:pt x="1422" y="1911"/>
                    </a:cubicBezTo>
                    <a:cubicBezTo>
                      <a:pt x="1440" y="2046"/>
                      <a:pt x="1268" y="2092"/>
                      <a:pt x="1150" y="2119"/>
                    </a:cubicBezTo>
                    <a:cubicBezTo>
                      <a:pt x="1123" y="2123"/>
                      <a:pt x="1096" y="2124"/>
                      <a:pt x="1070" y="2124"/>
                    </a:cubicBezTo>
                    <a:cubicBezTo>
                      <a:pt x="581" y="2124"/>
                      <a:pt x="337" y="1500"/>
                      <a:pt x="199" y="1096"/>
                    </a:cubicBezTo>
                    <a:lnTo>
                      <a:pt x="0" y="1159"/>
                    </a:lnTo>
                    <a:cubicBezTo>
                      <a:pt x="163" y="1585"/>
                      <a:pt x="362" y="2046"/>
                      <a:pt x="815" y="2246"/>
                    </a:cubicBezTo>
                    <a:cubicBezTo>
                      <a:pt x="874" y="2273"/>
                      <a:pt x="945" y="2286"/>
                      <a:pt x="1019" y="2286"/>
                    </a:cubicBezTo>
                    <a:cubicBezTo>
                      <a:pt x="1357" y="2286"/>
                      <a:pt x="1766" y="2023"/>
                      <a:pt x="1440" y="1711"/>
                    </a:cubicBezTo>
                    <a:cubicBezTo>
                      <a:pt x="1186" y="1476"/>
                      <a:pt x="815" y="1476"/>
                      <a:pt x="580" y="1232"/>
                    </a:cubicBezTo>
                    <a:cubicBezTo>
                      <a:pt x="507" y="1159"/>
                      <a:pt x="480" y="1060"/>
                      <a:pt x="543" y="978"/>
                    </a:cubicBezTo>
                    <a:cubicBezTo>
                      <a:pt x="761" y="734"/>
                      <a:pt x="1150" y="752"/>
                      <a:pt x="1413" y="580"/>
                    </a:cubicBezTo>
                    <a:cubicBezTo>
                      <a:pt x="1512" y="516"/>
                      <a:pt x="1594" y="435"/>
                      <a:pt x="1630" y="326"/>
                    </a:cubicBezTo>
                    <a:cubicBezTo>
                      <a:pt x="1666" y="218"/>
                      <a:pt x="1657" y="109"/>
                      <a:pt x="16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88;p46"/>
              <p:cNvSpPr/>
              <p:nvPr/>
            </p:nvSpPr>
            <p:spPr>
              <a:xfrm>
                <a:off x="1896050" y="2654150"/>
                <a:ext cx="317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71" extrusionOk="0">
                    <a:moveTo>
                      <a:pt x="494" y="1"/>
                    </a:moveTo>
                    <a:cubicBezTo>
                      <a:pt x="453" y="1"/>
                      <a:pt x="412" y="8"/>
                      <a:pt x="372" y="21"/>
                    </a:cubicBezTo>
                    <a:cubicBezTo>
                      <a:pt x="409" y="9"/>
                      <a:pt x="447" y="2"/>
                      <a:pt x="485" y="2"/>
                    </a:cubicBezTo>
                    <a:cubicBezTo>
                      <a:pt x="529" y="2"/>
                      <a:pt x="572" y="11"/>
                      <a:pt x="616" y="30"/>
                    </a:cubicBezTo>
                    <a:cubicBezTo>
                      <a:pt x="1268" y="420"/>
                      <a:pt x="390" y="1026"/>
                      <a:pt x="0" y="1225"/>
                    </a:cubicBezTo>
                    <a:lnTo>
                      <a:pt x="27" y="1271"/>
                    </a:lnTo>
                    <a:cubicBezTo>
                      <a:pt x="172" y="1189"/>
                      <a:pt x="308" y="1099"/>
                      <a:pt x="435" y="999"/>
                    </a:cubicBezTo>
                    <a:cubicBezTo>
                      <a:pt x="616" y="836"/>
                      <a:pt x="833" y="664"/>
                      <a:pt x="860" y="411"/>
                    </a:cubicBezTo>
                    <a:cubicBezTo>
                      <a:pt x="879" y="248"/>
                      <a:pt x="770" y="76"/>
                      <a:pt x="616" y="21"/>
                    </a:cubicBezTo>
                    <a:cubicBezTo>
                      <a:pt x="575" y="8"/>
                      <a:pt x="534" y="1"/>
                      <a:pt x="4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9;p46"/>
              <p:cNvSpPr/>
              <p:nvPr/>
            </p:nvSpPr>
            <p:spPr>
              <a:xfrm>
                <a:off x="1901925" y="2716000"/>
                <a:ext cx="267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8" extrusionOk="0">
                    <a:moveTo>
                      <a:pt x="55" y="1"/>
                    </a:moveTo>
                    <a:lnTo>
                      <a:pt x="1" y="92"/>
                    </a:lnTo>
                    <a:cubicBezTo>
                      <a:pt x="281" y="273"/>
                      <a:pt x="635" y="399"/>
                      <a:pt x="852" y="644"/>
                    </a:cubicBezTo>
                    <a:cubicBezTo>
                      <a:pt x="1006" y="843"/>
                      <a:pt x="1069" y="1169"/>
                      <a:pt x="807" y="1296"/>
                    </a:cubicBezTo>
                    <a:cubicBezTo>
                      <a:pt x="766" y="1316"/>
                      <a:pt x="716" y="1334"/>
                      <a:pt x="668" y="1334"/>
                    </a:cubicBezTo>
                    <a:cubicBezTo>
                      <a:pt x="630" y="1334"/>
                      <a:pt x="594" y="1323"/>
                      <a:pt x="562" y="1296"/>
                    </a:cubicBezTo>
                    <a:lnTo>
                      <a:pt x="562" y="1296"/>
                    </a:lnTo>
                    <a:cubicBezTo>
                      <a:pt x="597" y="1326"/>
                      <a:pt x="638" y="1338"/>
                      <a:pt x="680" y="1338"/>
                    </a:cubicBezTo>
                    <a:cubicBezTo>
                      <a:pt x="726" y="1338"/>
                      <a:pt x="773" y="1324"/>
                      <a:pt x="816" y="1305"/>
                    </a:cubicBezTo>
                    <a:cubicBezTo>
                      <a:pt x="988" y="1232"/>
                      <a:pt x="1060" y="1042"/>
                      <a:pt x="1006" y="861"/>
                    </a:cubicBezTo>
                    <a:cubicBezTo>
                      <a:pt x="897" y="408"/>
                      <a:pt x="399" y="245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0;p46"/>
              <p:cNvSpPr/>
              <p:nvPr/>
            </p:nvSpPr>
            <p:spPr>
              <a:xfrm>
                <a:off x="1840575" y="2415175"/>
                <a:ext cx="713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61" extrusionOk="0">
                    <a:moveTo>
                      <a:pt x="209" y="1"/>
                    </a:moveTo>
                    <a:lnTo>
                      <a:pt x="1" y="28"/>
                    </a:lnTo>
                    <a:cubicBezTo>
                      <a:pt x="101" y="888"/>
                      <a:pt x="291" y="1830"/>
                      <a:pt x="924" y="2463"/>
                    </a:cubicBezTo>
                    <a:cubicBezTo>
                      <a:pt x="1172" y="2704"/>
                      <a:pt x="1518" y="2861"/>
                      <a:pt x="1861" y="2861"/>
                    </a:cubicBezTo>
                    <a:cubicBezTo>
                      <a:pt x="1982" y="2861"/>
                      <a:pt x="2103" y="2841"/>
                      <a:pt x="2219" y="2798"/>
                    </a:cubicBezTo>
                    <a:cubicBezTo>
                      <a:pt x="2554" y="2681"/>
                      <a:pt x="2853" y="2319"/>
                      <a:pt x="2717" y="1956"/>
                    </a:cubicBezTo>
                    <a:cubicBezTo>
                      <a:pt x="2672" y="1848"/>
                      <a:pt x="2591" y="1766"/>
                      <a:pt x="2509" y="1703"/>
                    </a:cubicBezTo>
                    <a:lnTo>
                      <a:pt x="2509" y="1703"/>
                    </a:lnTo>
                    <a:cubicBezTo>
                      <a:pt x="2627" y="1866"/>
                      <a:pt x="2681" y="2074"/>
                      <a:pt x="2591" y="2255"/>
                    </a:cubicBezTo>
                    <a:cubicBezTo>
                      <a:pt x="2437" y="2523"/>
                      <a:pt x="2173" y="2639"/>
                      <a:pt x="1898" y="2639"/>
                    </a:cubicBezTo>
                    <a:cubicBezTo>
                      <a:pt x="1604" y="2639"/>
                      <a:pt x="1297" y="2507"/>
                      <a:pt x="1097" y="2282"/>
                    </a:cubicBezTo>
                    <a:cubicBezTo>
                      <a:pt x="517" y="1685"/>
                      <a:pt x="345" y="806"/>
                      <a:pt x="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91;p46"/>
              <p:cNvSpPr/>
              <p:nvPr/>
            </p:nvSpPr>
            <p:spPr>
              <a:xfrm>
                <a:off x="1915050" y="2397300"/>
                <a:ext cx="2470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799" extrusionOk="0">
                    <a:moveTo>
                      <a:pt x="254" y="0"/>
                    </a:moveTo>
                    <a:cubicBezTo>
                      <a:pt x="454" y="172"/>
                      <a:pt x="562" y="417"/>
                      <a:pt x="635" y="661"/>
                    </a:cubicBezTo>
                    <a:cubicBezTo>
                      <a:pt x="897" y="1503"/>
                      <a:pt x="689" y="2137"/>
                      <a:pt x="1" y="2680"/>
                    </a:cubicBezTo>
                    <a:lnTo>
                      <a:pt x="91" y="2798"/>
                    </a:lnTo>
                    <a:cubicBezTo>
                      <a:pt x="789" y="2201"/>
                      <a:pt x="988" y="1521"/>
                      <a:pt x="671" y="652"/>
                    </a:cubicBezTo>
                    <a:cubicBezTo>
                      <a:pt x="589" y="408"/>
                      <a:pt x="454" y="163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92;p46"/>
              <p:cNvSpPr/>
              <p:nvPr/>
            </p:nvSpPr>
            <p:spPr>
              <a:xfrm>
                <a:off x="1853250" y="2361525"/>
                <a:ext cx="5147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378" extrusionOk="0">
                    <a:moveTo>
                      <a:pt x="1640" y="1395"/>
                    </a:moveTo>
                    <a:cubicBezTo>
                      <a:pt x="1643" y="1397"/>
                      <a:pt x="1646" y="1400"/>
                      <a:pt x="1649" y="1402"/>
                    </a:cubicBezTo>
                    <a:lnTo>
                      <a:pt x="1649" y="1402"/>
                    </a:lnTo>
                    <a:cubicBezTo>
                      <a:pt x="1646" y="1400"/>
                      <a:pt x="1643" y="1397"/>
                      <a:pt x="1640" y="1395"/>
                    </a:cubicBezTo>
                    <a:close/>
                    <a:moveTo>
                      <a:pt x="37" y="1"/>
                    </a:moveTo>
                    <a:lnTo>
                      <a:pt x="37" y="1"/>
                    </a:lnTo>
                    <a:cubicBezTo>
                      <a:pt x="10" y="363"/>
                      <a:pt x="1" y="734"/>
                      <a:pt x="55" y="1096"/>
                    </a:cubicBezTo>
                    <a:cubicBezTo>
                      <a:pt x="128" y="1631"/>
                      <a:pt x="390" y="2282"/>
                      <a:pt x="997" y="2364"/>
                    </a:cubicBezTo>
                    <a:cubicBezTo>
                      <a:pt x="1038" y="2373"/>
                      <a:pt x="1081" y="2377"/>
                      <a:pt x="1126" y="2377"/>
                    </a:cubicBezTo>
                    <a:cubicBezTo>
                      <a:pt x="1536" y="2377"/>
                      <a:pt x="2059" y="2019"/>
                      <a:pt x="1830" y="1594"/>
                    </a:cubicBezTo>
                    <a:cubicBezTo>
                      <a:pt x="1787" y="1516"/>
                      <a:pt x="1718" y="1455"/>
                      <a:pt x="1649" y="1402"/>
                    </a:cubicBezTo>
                    <a:lnTo>
                      <a:pt x="1649" y="1402"/>
                    </a:lnTo>
                    <a:cubicBezTo>
                      <a:pt x="1991" y="1665"/>
                      <a:pt x="1890" y="2058"/>
                      <a:pt x="1513" y="2228"/>
                    </a:cubicBezTo>
                    <a:cubicBezTo>
                      <a:pt x="1400" y="2282"/>
                      <a:pt x="1286" y="2306"/>
                      <a:pt x="1175" y="2306"/>
                    </a:cubicBezTo>
                    <a:cubicBezTo>
                      <a:pt x="781" y="2306"/>
                      <a:pt x="431" y="1997"/>
                      <a:pt x="318" y="1594"/>
                    </a:cubicBezTo>
                    <a:cubicBezTo>
                      <a:pt x="146" y="1087"/>
                      <a:pt x="182" y="544"/>
                      <a:pt x="245" y="19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93;p46"/>
              <p:cNvSpPr/>
              <p:nvPr/>
            </p:nvSpPr>
            <p:spPr>
              <a:xfrm>
                <a:off x="1851900" y="2403850"/>
                <a:ext cx="27875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912" extrusionOk="0">
                    <a:moveTo>
                      <a:pt x="513" y="910"/>
                    </a:moveTo>
                    <a:cubicBezTo>
                      <a:pt x="570" y="910"/>
                      <a:pt x="627" y="919"/>
                      <a:pt x="682" y="935"/>
                    </a:cubicBezTo>
                    <a:lnTo>
                      <a:pt x="682" y="935"/>
                    </a:lnTo>
                    <a:cubicBezTo>
                      <a:pt x="691" y="992"/>
                      <a:pt x="694" y="1048"/>
                      <a:pt x="689" y="1106"/>
                    </a:cubicBezTo>
                    <a:cubicBezTo>
                      <a:pt x="671" y="1223"/>
                      <a:pt x="589" y="1332"/>
                      <a:pt x="499" y="1413"/>
                    </a:cubicBezTo>
                    <a:cubicBezTo>
                      <a:pt x="448" y="1460"/>
                      <a:pt x="393" y="1480"/>
                      <a:pt x="341" y="1480"/>
                    </a:cubicBezTo>
                    <a:cubicBezTo>
                      <a:pt x="170" y="1480"/>
                      <a:pt x="28" y="1268"/>
                      <a:pt x="146" y="1087"/>
                    </a:cubicBezTo>
                    <a:cubicBezTo>
                      <a:pt x="238" y="964"/>
                      <a:pt x="374" y="910"/>
                      <a:pt x="513" y="910"/>
                    </a:cubicBezTo>
                    <a:close/>
                    <a:moveTo>
                      <a:pt x="399" y="1"/>
                    </a:moveTo>
                    <a:lnTo>
                      <a:pt x="327" y="37"/>
                    </a:lnTo>
                    <a:cubicBezTo>
                      <a:pt x="408" y="191"/>
                      <a:pt x="481" y="345"/>
                      <a:pt x="544" y="499"/>
                    </a:cubicBezTo>
                    <a:cubicBezTo>
                      <a:pt x="592" y="632"/>
                      <a:pt x="649" y="765"/>
                      <a:pt x="676" y="901"/>
                    </a:cubicBezTo>
                    <a:lnTo>
                      <a:pt x="676" y="901"/>
                    </a:lnTo>
                    <a:cubicBezTo>
                      <a:pt x="621" y="885"/>
                      <a:pt x="565" y="877"/>
                      <a:pt x="508" y="877"/>
                    </a:cubicBezTo>
                    <a:cubicBezTo>
                      <a:pt x="447" y="877"/>
                      <a:pt x="386" y="886"/>
                      <a:pt x="327" y="906"/>
                    </a:cubicBezTo>
                    <a:cubicBezTo>
                      <a:pt x="155" y="961"/>
                      <a:pt x="1" y="1151"/>
                      <a:pt x="82" y="1332"/>
                    </a:cubicBezTo>
                    <a:cubicBezTo>
                      <a:pt x="141" y="1468"/>
                      <a:pt x="234" y="1523"/>
                      <a:pt x="331" y="1523"/>
                    </a:cubicBezTo>
                    <a:cubicBezTo>
                      <a:pt x="474" y="1523"/>
                      <a:pt x="628" y="1403"/>
                      <a:pt x="698" y="1241"/>
                    </a:cubicBezTo>
                    <a:cubicBezTo>
                      <a:pt x="743" y="1169"/>
                      <a:pt x="761" y="1069"/>
                      <a:pt x="752" y="979"/>
                    </a:cubicBezTo>
                    <a:cubicBezTo>
                      <a:pt x="751" y="973"/>
                      <a:pt x="751" y="967"/>
                      <a:pt x="750" y="961"/>
                    </a:cubicBezTo>
                    <a:lnTo>
                      <a:pt x="750" y="961"/>
                    </a:lnTo>
                    <a:cubicBezTo>
                      <a:pt x="927" y="1038"/>
                      <a:pt x="1070" y="1199"/>
                      <a:pt x="1078" y="1404"/>
                    </a:cubicBezTo>
                    <a:cubicBezTo>
                      <a:pt x="1105" y="1576"/>
                      <a:pt x="1087" y="1748"/>
                      <a:pt x="1042" y="1911"/>
                    </a:cubicBezTo>
                    <a:cubicBezTo>
                      <a:pt x="1087" y="1748"/>
                      <a:pt x="1114" y="1576"/>
                      <a:pt x="1096" y="1404"/>
                    </a:cubicBezTo>
                    <a:cubicBezTo>
                      <a:pt x="1085" y="1183"/>
                      <a:pt x="936" y="1007"/>
                      <a:pt x="744" y="925"/>
                    </a:cubicBezTo>
                    <a:lnTo>
                      <a:pt x="744" y="925"/>
                    </a:lnTo>
                    <a:cubicBezTo>
                      <a:pt x="691" y="594"/>
                      <a:pt x="545" y="302"/>
                      <a:pt x="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94;p46"/>
              <p:cNvSpPr/>
              <p:nvPr/>
            </p:nvSpPr>
            <p:spPr>
              <a:xfrm>
                <a:off x="1875675" y="2358475"/>
                <a:ext cx="466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55" extrusionOk="0">
                    <a:moveTo>
                      <a:pt x="761" y="0"/>
                    </a:moveTo>
                    <a:cubicBezTo>
                      <a:pt x="507" y="0"/>
                      <a:pt x="250" y="31"/>
                      <a:pt x="0" y="50"/>
                    </a:cubicBezTo>
                    <a:lnTo>
                      <a:pt x="37" y="259"/>
                    </a:lnTo>
                    <a:cubicBezTo>
                      <a:pt x="338" y="204"/>
                      <a:pt x="654" y="149"/>
                      <a:pt x="967" y="149"/>
                    </a:cubicBezTo>
                    <a:cubicBezTo>
                      <a:pt x="1068" y="149"/>
                      <a:pt x="1169" y="155"/>
                      <a:pt x="1268" y="168"/>
                    </a:cubicBezTo>
                    <a:cubicBezTo>
                      <a:pt x="1359" y="186"/>
                      <a:pt x="1467" y="213"/>
                      <a:pt x="1503" y="286"/>
                    </a:cubicBezTo>
                    <a:cubicBezTo>
                      <a:pt x="1558" y="376"/>
                      <a:pt x="1603" y="467"/>
                      <a:pt x="1648" y="566"/>
                    </a:cubicBezTo>
                    <a:cubicBezTo>
                      <a:pt x="1730" y="757"/>
                      <a:pt x="1811" y="956"/>
                      <a:pt x="1866" y="1155"/>
                    </a:cubicBezTo>
                    <a:cubicBezTo>
                      <a:pt x="1811" y="838"/>
                      <a:pt x="1721" y="530"/>
                      <a:pt x="1585" y="240"/>
                    </a:cubicBezTo>
                    <a:cubicBezTo>
                      <a:pt x="1558" y="177"/>
                      <a:pt x="1503" y="141"/>
                      <a:pt x="1449" y="114"/>
                    </a:cubicBezTo>
                    <a:cubicBezTo>
                      <a:pt x="1228" y="27"/>
                      <a:pt x="996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95;p46"/>
              <p:cNvSpPr/>
              <p:nvPr/>
            </p:nvSpPr>
            <p:spPr>
              <a:xfrm>
                <a:off x="1881100" y="2341600"/>
                <a:ext cx="362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780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6" y="137"/>
                      <a:pt x="1314" y="273"/>
                      <a:pt x="1232" y="381"/>
                    </a:cubicBezTo>
                    <a:cubicBezTo>
                      <a:pt x="1142" y="472"/>
                      <a:pt x="988" y="499"/>
                      <a:pt x="861" y="526"/>
                    </a:cubicBezTo>
                    <a:cubicBezTo>
                      <a:pt x="580" y="571"/>
                      <a:pt x="281" y="580"/>
                      <a:pt x="1" y="580"/>
                    </a:cubicBezTo>
                    <a:lnTo>
                      <a:pt x="1" y="780"/>
                    </a:lnTo>
                    <a:cubicBezTo>
                      <a:pt x="299" y="762"/>
                      <a:pt x="598" y="716"/>
                      <a:pt x="888" y="635"/>
                    </a:cubicBezTo>
                    <a:cubicBezTo>
                      <a:pt x="1033" y="589"/>
                      <a:pt x="1187" y="553"/>
                      <a:pt x="1286" y="417"/>
                    </a:cubicBezTo>
                    <a:cubicBezTo>
                      <a:pt x="1359" y="282"/>
                      <a:pt x="1404" y="146"/>
                      <a:pt x="1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96;p46"/>
              <p:cNvSpPr/>
              <p:nvPr/>
            </p:nvSpPr>
            <p:spPr>
              <a:xfrm>
                <a:off x="1845125" y="2436675"/>
                <a:ext cx="516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187" extrusionOk="0">
                    <a:moveTo>
                      <a:pt x="1612" y="1"/>
                    </a:moveTo>
                    <a:cubicBezTo>
                      <a:pt x="1702" y="209"/>
                      <a:pt x="1865" y="463"/>
                      <a:pt x="1757" y="680"/>
                    </a:cubicBezTo>
                    <a:cubicBezTo>
                      <a:pt x="1693" y="825"/>
                      <a:pt x="1512" y="915"/>
                      <a:pt x="1358" y="970"/>
                    </a:cubicBezTo>
                    <a:cubicBezTo>
                      <a:pt x="1300" y="995"/>
                      <a:pt x="1242" y="1006"/>
                      <a:pt x="1184" y="1006"/>
                    </a:cubicBezTo>
                    <a:cubicBezTo>
                      <a:pt x="762" y="1006"/>
                      <a:pt x="351" y="404"/>
                      <a:pt x="136" y="109"/>
                    </a:cubicBezTo>
                    <a:lnTo>
                      <a:pt x="0" y="191"/>
                    </a:lnTo>
                    <a:cubicBezTo>
                      <a:pt x="233" y="579"/>
                      <a:pt x="659" y="1187"/>
                      <a:pt x="1158" y="1187"/>
                    </a:cubicBezTo>
                    <a:cubicBezTo>
                      <a:pt x="1241" y="1187"/>
                      <a:pt x="1326" y="1170"/>
                      <a:pt x="1413" y="1133"/>
                    </a:cubicBezTo>
                    <a:cubicBezTo>
                      <a:pt x="1766" y="997"/>
                      <a:pt x="2064" y="698"/>
                      <a:pt x="1856" y="318"/>
                    </a:cubicBezTo>
                    <a:cubicBezTo>
                      <a:pt x="1793" y="191"/>
                      <a:pt x="1702" y="9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97;p46"/>
              <p:cNvSpPr/>
              <p:nvPr/>
            </p:nvSpPr>
            <p:spPr>
              <a:xfrm>
                <a:off x="1885625" y="2439325"/>
                <a:ext cx="2985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900" extrusionOk="0">
                    <a:moveTo>
                      <a:pt x="823" y="1"/>
                    </a:moveTo>
                    <a:cubicBezTo>
                      <a:pt x="733" y="1"/>
                      <a:pt x="638" y="40"/>
                      <a:pt x="553" y="130"/>
                    </a:cubicBezTo>
                    <a:cubicBezTo>
                      <a:pt x="453" y="257"/>
                      <a:pt x="426" y="402"/>
                      <a:pt x="327" y="520"/>
                    </a:cubicBezTo>
                    <a:cubicBezTo>
                      <a:pt x="245" y="637"/>
                      <a:pt x="128" y="737"/>
                      <a:pt x="1" y="809"/>
                    </a:cubicBezTo>
                    <a:lnTo>
                      <a:pt x="55" y="900"/>
                    </a:lnTo>
                    <a:cubicBezTo>
                      <a:pt x="254" y="773"/>
                      <a:pt x="417" y="583"/>
                      <a:pt x="499" y="357"/>
                    </a:cubicBezTo>
                    <a:cubicBezTo>
                      <a:pt x="526" y="293"/>
                      <a:pt x="553" y="221"/>
                      <a:pt x="589" y="157"/>
                    </a:cubicBezTo>
                    <a:cubicBezTo>
                      <a:pt x="645" y="83"/>
                      <a:pt x="749" y="38"/>
                      <a:pt x="849" y="38"/>
                    </a:cubicBezTo>
                    <a:cubicBezTo>
                      <a:pt x="894" y="38"/>
                      <a:pt x="939" y="47"/>
                      <a:pt x="979" y="67"/>
                    </a:cubicBezTo>
                    <a:cubicBezTo>
                      <a:pt x="1105" y="130"/>
                      <a:pt x="1169" y="293"/>
                      <a:pt x="1169" y="447"/>
                    </a:cubicBezTo>
                    <a:cubicBezTo>
                      <a:pt x="1194" y="192"/>
                      <a:pt x="1021" y="1"/>
                      <a:pt x="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98;p46"/>
              <p:cNvSpPr/>
              <p:nvPr/>
            </p:nvSpPr>
            <p:spPr>
              <a:xfrm>
                <a:off x="1912825" y="2414375"/>
                <a:ext cx="25950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283" extrusionOk="0">
                    <a:moveTo>
                      <a:pt x="450" y="1"/>
                    </a:moveTo>
                    <a:cubicBezTo>
                      <a:pt x="425" y="1"/>
                      <a:pt x="398" y="2"/>
                      <a:pt x="371" y="5"/>
                    </a:cubicBezTo>
                    <a:cubicBezTo>
                      <a:pt x="262" y="15"/>
                      <a:pt x="153" y="51"/>
                      <a:pt x="90" y="150"/>
                    </a:cubicBezTo>
                    <a:cubicBezTo>
                      <a:pt x="1" y="280"/>
                      <a:pt x="50" y="476"/>
                      <a:pt x="211" y="476"/>
                    </a:cubicBezTo>
                    <a:cubicBezTo>
                      <a:pt x="229" y="476"/>
                      <a:pt x="249" y="473"/>
                      <a:pt x="271" y="467"/>
                    </a:cubicBezTo>
                    <a:cubicBezTo>
                      <a:pt x="316" y="458"/>
                      <a:pt x="371" y="440"/>
                      <a:pt x="416" y="422"/>
                    </a:cubicBezTo>
                    <a:lnTo>
                      <a:pt x="416" y="422"/>
                    </a:lnTo>
                    <a:cubicBezTo>
                      <a:pt x="371" y="440"/>
                      <a:pt x="316" y="449"/>
                      <a:pt x="262" y="458"/>
                    </a:cubicBezTo>
                    <a:cubicBezTo>
                      <a:pt x="244" y="458"/>
                      <a:pt x="224" y="460"/>
                      <a:pt x="205" y="460"/>
                    </a:cubicBezTo>
                    <a:cubicBezTo>
                      <a:pt x="176" y="460"/>
                      <a:pt x="148" y="456"/>
                      <a:pt x="126" y="440"/>
                    </a:cubicBezTo>
                    <a:cubicBezTo>
                      <a:pt x="63" y="368"/>
                      <a:pt x="63" y="241"/>
                      <a:pt x="117" y="168"/>
                    </a:cubicBezTo>
                    <a:cubicBezTo>
                      <a:pt x="185" y="90"/>
                      <a:pt x="304" y="51"/>
                      <a:pt x="421" y="51"/>
                    </a:cubicBezTo>
                    <a:cubicBezTo>
                      <a:pt x="506" y="51"/>
                      <a:pt x="590" y="72"/>
                      <a:pt x="651" y="114"/>
                    </a:cubicBezTo>
                    <a:cubicBezTo>
                      <a:pt x="932" y="377"/>
                      <a:pt x="787" y="920"/>
                      <a:pt x="706" y="1255"/>
                    </a:cubicBezTo>
                    <a:lnTo>
                      <a:pt x="805" y="1282"/>
                    </a:lnTo>
                    <a:cubicBezTo>
                      <a:pt x="901" y="883"/>
                      <a:pt x="1038" y="1"/>
                      <a:pt x="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99;p46"/>
              <p:cNvSpPr/>
              <p:nvPr/>
            </p:nvSpPr>
            <p:spPr>
              <a:xfrm>
                <a:off x="1884275" y="2404000"/>
                <a:ext cx="391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4" extrusionOk="0">
                    <a:moveTo>
                      <a:pt x="1513" y="200"/>
                    </a:moveTo>
                    <a:cubicBezTo>
                      <a:pt x="1504" y="210"/>
                      <a:pt x="1494" y="219"/>
                      <a:pt x="1484" y="228"/>
                    </a:cubicBezTo>
                    <a:lnTo>
                      <a:pt x="1484" y="228"/>
                    </a:lnTo>
                    <a:cubicBezTo>
                      <a:pt x="1495" y="220"/>
                      <a:pt x="1505" y="211"/>
                      <a:pt x="1513" y="200"/>
                    </a:cubicBezTo>
                    <a:close/>
                    <a:moveTo>
                      <a:pt x="1484" y="228"/>
                    </a:moveTo>
                    <a:cubicBezTo>
                      <a:pt x="1468" y="239"/>
                      <a:pt x="1449" y="248"/>
                      <a:pt x="1431" y="257"/>
                    </a:cubicBezTo>
                    <a:cubicBezTo>
                      <a:pt x="1449" y="251"/>
                      <a:pt x="1468" y="240"/>
                      <a:pt x="1484" y="228"/>
                    </a:cubicBezTo>
                    <a:close/>
                    <a:moveTo>
                      <a:pt x="1409" y="1"/>
                    </a:moveTo>
                    <a:cubicBezTo>
                      <a:pt x="1373" y="1"/>
                      <a:pt x="1335" y="12"/>
                      <a:pt x="1304" y="31"/>
                    </a:cubicBezTo>
                    <a:cubicBezTo>
                      <a:pt x="1178" y="131"/>
                      <a:pt x="1042" y="221"/>
                      <a:pt x="897" y="294"/>
                    </a:cubicBezTo>
                    <a:cubicBezTo>
                      <a:pt x="616" y="448"/>
                      <a:pt x="308" y="565"/>
                      <a:pt x="0" y="629"/>
                    </a:cubicBezTo>
                    <a:lnTo>
                      <a:pt x="10" y="683"/>
                    </a:lnTo>
                    <a:cubicBezTo>
                      <a:pt x="326" y="602"/>
                      <a:pt x="634" y="484"/>
                      <a:pt x="915" y="321"/>
                    </a:cubicBezTo>
                    <a:cubicBezTo>
                      <a:pt x="1060" y="239"/>
                      <a:pt x="1196" y="149"/>
                      <a:pt x="1322" y="49"/>
                    </a:cubicBezTo>
                    <a:cubicBezTo>
                      <a:pt x="1350" y="31"/>
                      <a:pt x="1386" y="13"/>
                      <a:pt x="1431" y="13"/>
                    </a:cubicBezTo>
                    <a:cubicBezTo>
                      <a:pt x="1513" y="13"/>
                      <a:pt x="1567" y="113"/>
                      <a:pt x="1522" y="185"/>
                    </a:cubicBezTo>
                    <a:cubicBezTo>
                      <a:pt x="1519" y="190"/>
                      <a:pt x="1516" y="195"/>
                      <a:pt x="1513" y="200"/>
                    </a:cubicBezTo>
                    <a:lnTo>
                      <a:pt x="1513" y="200"/>
                    </a:lnTo>
                    <a:cubicBezTo>
                      <a:pt x="1543" y="163"/>
                      <a:pt x="1557" y="115"/>
                      <a:pt x="1531" y="67"/>
                    </a:cubicBezTo>
                    <a:cubicBezTo>
                      <a:pt x="1505" y="21"/>
                      <a:pt x="1458" y="1"/>
                      <a:pt x="1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00;p46"/>
              <p:cNvSpPr/>
              <p:nvPr/>
            </p:nvSpPr>
            <p:spPr>
              <a:xfrm>
                <a:off x="1891975" y="2361300"/>
                <a:ext cx="271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58" extrusionOk="0">
                    <a:moveTo>
                      <a:pt x="707" y="1"/>
                    </a:moveTo>
                    <a:cubicBezTo>
                      <a:pt x="708" y="2"/>
                      <a:pt x="709" y="4"/>
                      <a:pt x="710" y="5"/>
                    </a:cubicBezTo>
                    <a:lnTo>
                      <a:pt x="710" y="5"/>
                    </a:lnTo>
                    <a:lnTo>
                      <a:pt x="716" y="1"/>
                    </a:lnTo>
                    <a:close/>
                    <a:moveTo>
                      <a:pt x="710" y="5"/>
                    </a:moveTo>
                    <a:lnTo>
                      <a:pt x="634" y="64"/>
                    </a:lnTo>
                    <a:cubicBezTo>
                      <a:pt x="743" y="218"/>
                      <a:pt x="851" y="381"/>
                      <a:pt x="897" y="562"/>
                    </a:cubicBezTo>
                    <a:cubicBezTo>
                      <a:pt x="984" y="841"/>
                      <a:pt x="755" y="1000"/>
                      <a:pt x="517" y="1000"/>
                    </a:cubicBezTo>
                    <a:cubicBezTo>
                      <a:pt x="384" y="1000"/>
                      <a:pt x="248" y="950"/>
                      <a:pt x="163" y="843"/>
                    </a:cubicBezTo>
                    <a:cubicBezTo>
                      <a:pt x="64" y="743"/>
                      <a:pt x="9" y="372"/>
                      <a:pt x="199" y="354"/>
                    </a:cubicBezTo>
                    <a:lnTo>
                      <a:pt x="199" y="354"/>
                    </a:lnTo>
                    <a:cubicBezTo>
                      <a:pt x="0" y="363"/>
                      <a:pt x="37" y="761"/>
                      <a:pt x="136" y="861"/>
                    </a:cubicBezTo>
                    <a:cubicBezTo>
                      <a:pt x="233" y="990"/>
                      <a:pt x="395" y="1058"/>
                      <a:pt x="554" y="1058"/>
                    </a:cubicBezTo>
                    <a:cubicBezTo>
                      <a:pt x="707" y="1058"/>
                      <a:pt x="857" y="994"/>
                      <a:pt x="942" y="861"/>
                    </a:cubicBezTo>
                    <a:cubicBezTo>
                      <a:pt x="1086" y="564"/>
                      <a:pt x="872" y="249"/>
                      <a:pt x="710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5150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350965" y="2138312"/>
            <a:ext cx="2708978" cy="3047883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مربع نص 1"/>
          <p:cNvSpPr txBox="1"/>
          <p:nvPr/>
        </p:nvSpPr>
        <p:spPr>
          <a:xfrm>
            <a:off x="2324104" y="1642628"/>
            <a:ext cx="3476188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" sz="5400" dirty="0">
                <a:solidFill>
                  <a:srgbClr val="7030A0"/>
                </a:solidFill>
                <a:latin typeface="Broadway" panose="04040905080B02020502" pitchFamily="82" charset="0"/>
              </a:rPr>
              <a:t>Thanks</a:t>
            </a:r>
            <a:r>
              <a:rPr lang="en" sz="5400" b="1" i="1" dirty="0">
                <a:solidFill>
                  <a:srgbClr val="FF0000"/>
                </a:solidFill>
              </a:rPr>
              <a:t> </a:t>
            </a:r>
          </a:p>
          <a:p>
            <a:r>
              <a:rPr lang="en" sz="4000" b="1" i="1" dirty="0">
                <a:solidFill>
                  <a:srgbClr val="FF0000"/>
                </a:solidFill>
              </a:rPr>
              <a:t> </a:t>
            </a:r>
            <a:endParaRPr lang="ar-JO" sz="4000" b="1" i="1" dirty="0">
              <a:solidFill>
                <a:srgbClr val="FF0000"/>
              </a:solidFill>
            </a:endParaRPr>
          </a:p>
        </p:txBody>
      </p:sp>
      <p:grpSp>
        <p:nvGrpSpPr>
          <p:cNvPr id="40" name="Google Shape;1193;p46"/>
          <p:cNvGrpSpPr/>
          <p:nvPr/>
        </p:nvGrpSpPr>
        <p:grpSpPr>
          <a:xfrm>
            <a:off x="6934200" y="492668"/>
            <a:ext cx="1840442" cy="4387052"/>
            <a:chOff x="5941964" y="535011"/>
            <a:chExt cx="2525997" cy="6021208"/>
          </a:xfrm>
        </p:grpSpPr>
        <p:sp>
          <p:nvSpPr>
            <p:cNvPr id="41" name="Google Shape;1194;p46"/>
            <p:cNvSpPr/>
            <p:nvPr/>
          </p:nvSpPr>
          <p:spPr>
            <a:xfrm>
              <a:off x="5941964" y="535011"/>
              <a:ext cx="2525997" cy="6021208"/>
            </a:xfrm>
            <a:custGeom>
              <a:avLst/>
              <a:gdLst/>
              <a:ahLst/>
              <a:cxnLst/>
              <a:rect l="l" t="t" r="r" b="b"/>
              <a:pathLst>
                <a:path w="20373" h="48564" extrusionOk="0">
                  <a:moveTo>
                    <a:pt x="9987" y="1"/>
                  </a:moveTo>
                  <a:cubicBezTo>
                    <a:pt x="9924" y="19"/>
                    <a:pt x="9372" y="146"/>
                    <a:pt x="9191" y="200"/>
                  </a:cubicBezTo>
                  <a:cubicBezTo>
                    <a:pt x="8892" y="300"/>
                    <a:pt x="8638" y="499"/>
                    <a:pt x="8412" y="734"/>
                  </a:cubicBezTo>
                  <a:cubicBezTo>
                    <a:pt x="7823" y="1359"/>
                    <a:pt x="7543" y="2228"/>
                    <a:pt x="7624" y="3088"/>
                  </a:cubicBezTo>
                  <a:lnTo>
                    <a:pt x="7715" y="4012"/>
                  </a:lnTo>
                  <a:cubicBezTo>
                    <a:pt x="7715" y="4048"/>
                    <a:pt x="7688" y="4075"/>
                    <a:pt x="7651" y="4075"/>
                  </a:cubicBezTo>
                  <a:cubicBezTo>
                    <a:pt x="7525" y="4075"/>
                    <a:pt x="7371" y="4130"/>
                    <a:pt x="7289" y="4356"/>
                  </a:cubicBezTo>
                  <a:cubicBezTo>
                    <a:pt x="7181" y="4655"/>
                    <a:pt x="7235" y="5107"/>
                    <a:pt x="7307" y="5452"/>
                  </a:cubicBezTo>
                  <a:cubicBezTo>
                    <a:pt x="7353" y="5705"/>
                    <a:pt x="7516" y="5913"/>
                    <a:pt x="7742" y="6040"/>
                  </a:cubicBezTo>
                  <a:cubicBezTo>
                    <a:pt x="7751" y="6049"/>
                    <a:pt x="7760" y="6067"/>
                    <a:pt x="7769" y="6085"/>
                  </a:cubicBezTo>
                  <a:lnTo>
                    <a:pt x="7932" y="6728"/>
                  </a:lnTo>
                  <a:cubicBezTo>
                    <a:pt x="8032" y="7127"/>
                    <a:pt x="8303" y="7462"/>
                    <a:pt x="8684" y="7634"/>
                  </a:cubicBezTo>
                  <a:cubicBezTo>
                    <a:pt x="8711" y="7643"/>
                    <a:pt x="8720" y="7670"/>
                    <a:pt x="8720" y="7697"/>
                  </a:cubicBezTo>
                  <a:lnTo>
                    <a:pt x="8720" y="8494"/>
                  </a:lnTo>
                  <a:cubicBezTo>
                    <a:pt x="8720" y="8865"/>
                    <a:pt x="8503" y="9191"/>
                    <a:pt x="8168" y="9327"/>
                  </a:cubicBezTo>
                  <a:cubicBezTo>
                    <a:pt x="7470" y="9617"/>
                    <a:pt x="6302" y="9617"/>
                    <a:pt x="5134" y="10232"/>
                  </a:cubicBezTo>
                  <a:cubicBezTo>
                    <a:pt x="5125" y="10232"/>
                    <a:pt x="5125" y="10241"/>
                    <a:pt x="5125" y="10241"/>
                  </a:cubicBezTo>
                  <a:cubicBezTo>
                    <a:pt x="2816" y="11147"/>
                    <a:pt x="5279" y="16281"/>
                    <a:pt x="2825" y="20980"/>
                  </a:cubicBezTo>
                  <a:cubicBezTo>
                    <a:pt x="2825" y="20989"/>
                    <a:pt x="2825" y="20998"/>
                    <a:pt x="2825" y="20998"/>
                  </a:cubicBezTo>
                  <a:cubicBezTo>
                    <a:pt x="2047" y="24339"/>
                    <a:pt x="3251" y="25199"/>
                    <a:pt x="28" y="27979"/>
                  </a:cubicBezTo>
                  <a:cubicBezTo>
                    <a:pt x="9" y="27997"/>
                    <a:pt x="0" y="28024"/>
                    <a:pt x="9" y="28051"/>
                  </a:cubicBezTo>
                  <a:cubicBezTo>
                    <a:pt x="64" y="28198"/>
                    <a:pt x="155" y="28255"/>
                    <a:pt x="263" y="28255"/>
                  </a:cubicBezTo>
                  <a:cubicBezTo>
                    <a:pt x="460" y="28255"/>
                    <a:pt x="712" y="28064"/>
                    <a:pt x="888" y="27888"/>
                  </a:cubicBezTo>
                  <a:cubicBezTo>
                    <a:pt x="901" y="27876"/>
                    <a:pt x="915" y="27870"/>
                    <a:pt x="930" y="27870"/>
                  </a:cubicBezTo>
                  <a:cubicBezTo>
                    <a:pt x="967" y="27870"/>
                    <a:pt x="1000" y="27906"/>
                    <a:pt x="987" y="27952"/>
                  </a:cubicBezTo>
                  <a:cubicBezTo>
                    <a:pt x="815" y="28595"/>
                    <a:pt x="526" y="29817"/>
                    <a:pt x="634" y="30152"/>
                  </a:cubicBezTo>
                  <a:cubicBezTo>
                    <a:pt x="634" y="30161"/>
                    <a:pt x="643" y="30170"/>
                    <a:pt x="643" y="30179"/>
                  </a:cubicBezTo>
                  <a:cubicBezTo>
                    <a:pt x="811" y="30399"/>
                    <a:pt x="1132" y="30624"/>
                    <a:pt x="1425" y="30624"/>
                  </a:cubicBezTo>
                  <a:cubicBezTo>
                    <a:pt x="1641" y="30624"/>
                    <a:pt x="1841" y="30503"/>
                    <a:pt x="1956" y="30170"/>
                  </a:cubicBezTo>
                  <a:cubicBezTo>
                    <a:pt x="2092" y="29817"/>
                    <a:pt x="2681" y="30107"/>
                    <a:pt x="2762" y="29428"/>
                  </a:cubicBezTo>
                  <a:cubicBezTo>
                    <a:pt x="2762" y="29428"/>
                    <a:pt x="2762" y="29419"/>
                    <a:pt x="2771" y="29419"/>
                  </a:cubicBezTo>
                  <a:cubicBezTo>
                    <a:pt x="3025" y="28549"/>
                    <a:pt x="3396" y="27354"/>
                    <a:pt x="3260" y="26476"/>
                  </a:cubicBezTo>
                  <a:lnTo>
                    <a:pt x="3260" y="26449"/>
                  </a:lnTo>
                  <a:cubicBezTo>
                    <a:pt x="3649" y="24484"/>
                    <a:pt x="5795" y="20926"/>
                    <a:pt x="5850" y="19567"/>
                  </a:cubicBezTo>
                  <a:cubicBezTo>
                    <a:pt x="5850" y="18599"/>
                    <a:pt x="6212" y="17123"/>
                    <a:pt x="6420" y="15810"/>
                  </a:cubicBezTo>
                  <a:cubicBezTo>
                    <a:pt x="6425" y="15774"/>
                    <a:pt x="6452" y="15755"/>
                    <a:pt x="6480" y="15755"/>
                  </a:cubicBezTo>
                  <a:cubicBezTo>
                    <a:pt x="6508" y="15755"/>
                    <a:pt x="6538" y="15774"/>
                    <a:pt x="6547" y="15810"/>
                  </a:cubicBezTo>
                  <a:cubicBezTo>
                    <a:pt x="6710" y="16570"/>
                    <a:pt x="6483" y="17485"/>
                    <a:pt x="6483" y="18553"/>
                  </a:cubicBezTo>
                  <a:cubicBezTo>
                    <a:pt x="6366" y="20056"/>
                    <a:pt x="6864" y="21116"/>
                    <a:pt x="6483" y="22166"/>
                  </a:cubicBezTo>
                  <a:cubicBezTo>
                    <a:pt x="6483" y="22166"/>
                    <a:pt x="6483" y="22175"/>
                    <a:pt x="6483" y="22175"/>
                  </a:cubicBezTo>
                  <a:cubicBezTo>
                    <a:pt x="5361" y="24683"/>
                    <a:pt x="5506" y="29790"/>
                    <a:pt x="6438" y="33547"/>
                  </a:cubicBezTo>
                  <a:cubicBezTo>
                    <a:pt x="7425" y="36617"/>
                    <a:pt x="4962" y="34942"/>
                    <a:pt x="7108" y="43453"/>
                  </a:cubicBezTo>
                  <a:cubicBezTo>
                    <a:pt x="7742" y="44929"/>
                    <a:pt x="2762" y="47926"/>
                    <a:pt x="7280" y="48560"/>
                  </a:cubicBezTo>
                  <a:cubicBezTo>
                    <a:pt x="7285" y="48562"/>
                    <a:pt x="7291" y="48563"/>
                    <a:pt x="7296" y="48563"/>
                  </a:cubicBezTo>
                  <a:cubicBezTo>
                    <a:pt x="7312" y="48563"/>
                    <a:pt x="7328" y="48555"/>
                    <a:pt x="7335" y="48542"/>
                  </a:cubicBezTo>
                  <a:cubicBezTo>
                    <a:pt x="9173" y="46387"/>
                    <a:pt x="7796" y="43815"/>
                    <a:pt x="9010" y="40257"/>
                  </a:cubicBezTo>
                  <a:cubicBezTo>
                    <a:pt x="9109" y="39949"/>
                    <a:pt x="9173" y="39632"/>
                    <a:pt x="9191" y="39315"/>
                  </a:cubicBezTo>
                  <a:cubicBezTo>
                    <a:pt x="9308" y="37124"/>
                    <a:pt x="8738" y="36572"/>
                    <a:pt x="9435" y="34435"/>
                  </a:cubicBezTo>
                  <a:cubicBezTo>
                    <a:pt x="9435" y="34435"/>
                    <a:pt x="9444" y="34426"/>
                    <a:pt x="9444" y="34426"/>
                  </a:cubicBezTo>
                  <a:cubicBezTo>
                    <a:pt x="9625" y="33058"/>
                    <a:pt x="9435" y="30161"/>
                    <a:pt x="10160" y="28586"/>
                  </a:cubicBezTo>
                  <a:lnTo>
                    <a:pt x="10205" y="28586"/>
                  </a:lnTo>
                  <a:cubicBezTo>
                    <a:pt x="10938" y="30161"/>
                    <a:pt x="10748" y="33058"/>
                    <a:pt x="10929" y="34426"/>
                  </a:cubicBezTo>
                  <a:cubicBezTo>
                    <a:pt x="10929" y="34426"/>
                    <a:pt x="10929" y="34435"/>
                    <a:pt x="10929" y="34435"/>
                  </a:cubicBezTo>
                  <a:cubicBezTo>
                    <a:pt x="11626" y="36572"/>
                    <a:pt x="11056" y="37124"/>
                    <a:pt x="11174" y="39315"/>
                  </a:cubicBezTo>
                  <a:cubicBezTo>
                    <a:pt x="11192" y="39632"/>
                    <a:pt x="11264" y="39949"/>
                    <a:pt x="11364" y="40257"/>
                  </a:cubicBezTo>
                  <a:cubicBezTo>
                    <a:pt x="12577" y="43806"/>
                    <a:pt x="11201" y="46387"/>
                    <a:pt x="13039" y="48542"/>
                  </a:cubicBezTo>
                  <a:cubicBezTo>
                    <a:pt x="13045" y="48555"/>
                    <a:pt x="13062" y="48563"/>
                    <a:pt x="13077" y="48563"/>
                  </a:cubicBezTo>
                  <a:cubicBezTo>
                    <a:pt x="13083" y="48563"/>
                    <a:pt x="13088" y="48562"/>
                    <a:pt x="13093" y="48560"/>
                  </a:cubicBezTo>
                  <a:cubicBezTo>
                    <a:pt x="17611" y="47926"/>
                    <a:pt x="12631" y="44929"/>
                    <a:pt x="13256" y="43453"/>
                  </a:cubicBezTo>
                  <a:cubicBezTo>
                    <a:pt x="15411" y="34942"/>
                    <a:pt x="12939" y="36617"/>
                    <a:pt x="13935" y="33547"/>
                  </a:cubicBezTo>
                  <a:cubicBezTo>
                    <a:pt x="14868" y="29790"/>
                    <a:pt x="15004" y="24683"/>
                    <a:pt x="13890" y="22175"/>
                  </a:cubicBezTo>
                  <a:cubicBezTo>
                    <a:pt x="13890" y="22175"/>
                    <a:pt x="13890" y="22175"/>
                    <a:pt x="13890" y="22166"/>
                  </a:cubicBezTo>
                  <a:cubicBezTo>
                    <a:pt x="13510" y="21116"/>
                    <a:pt x="14008" y="20056"/>
                    <a:pt x="13890" y="18553"/>
                  </a:cubicBezTo>
                  <a:cubicBezTo>
                    <a:pt x="13890" y="17485"/>
                    <a:pt x="13664" y="16570"/>
                    <a:pt x="13827" y="15810"/>
                  </a:cubicBezTo>
                  <a:cubicBezTo>
                    <a:pt x="13836" y="15774"/>
                    <a:pt x="13865" y="15755"/>
                    <a:pt x="13893" y="15755"/>
                  </a:cubicBezTo>
                  <a:cubicBezTo>
                    <a:pt x="13922" y="15755"/>
                    <a:pt x="13949" y="15774"/>
                    <a:pt x="13953" y="15810"/>
                  </a:cubicBezTo>
                  <a:cubicBezTo>
                    <a:pt x="14162" y="17123"/>
                    <a:pt x="14524" y="18599"/>
                    <a:pt x="14524" y="19567"/>
                  </a:cubicBezTo>
                  <a:cubicBezTo>
                    <a:pt x="14578" y="20926"/>
                    <a:pt x="16724" y="24484"/>
                    <a:pt x="17104" y="26449"/>
                  </a:cubicBezTo>
                  <a:cubicBezTo>
                    <a:pt x="17113" y="26458"/>
                    <a:pt x="17113" y="26467"/>
                    <a:pt x="17104" y="26476"/>
                  </a:cubicBezTo>
                  <a:cubicBezTo>
                    <a:pt x="16978" y="27354"/>
                    <a:pt x="17340" y="28549"/>
                    <a:pt x="17602" y="29419"/>
                  </a:cubicBezTo>
                  <a:cubicBezTo>
                    <a:pt x="17602" y="29419"/>
                    <a:pt x="17602" y="29428"/>
                    <a:pt x="17602" y="29428"/>
                  </a:cubicBezTo>
                  <a:cubicBezTo>
                    <a:pt x="17693" y="30107"/>
                    <a:pt x="18281" y="29817"/>
                    <a:pt x="18417" y="30170"/>
                  </a:cubicBezTo>
                  <a:cubicBezTo>
                    <a:pt x="18532" y="30503"/>
                    <a:pt x="18731" y="30624"/>
                    <a:pt x="18944" y="30624"/>
                  </a:cubicBezTo>
                  <a:cubicBezTo>
                    <a:pt x="19236" y="30624"/>
                    <a:pt x="19554" y="30399"/>
                    <a:pt x="19721" y="30179"/>
                  </a:cubicBezTo>
                  <a:cubicBezTo>
                    <a:pt x="19730" y="30170"/>
                    <a:pt x="19730" y="30161"/>
                    <a:pt x="19739" y="30152"/>
                  </a:cubicBezTo>
                  <a:cubicBezTo>
                    <a:pt x="19848" y="29817"/>
                    <a:pt x="19558" y="28595"/>
                    <a:pt x="19377" y="27952"/>
                  </a:cubicBezTo>
                  <a:cubicBezTo>
                    <a:pt x="19364" y="27906"/>
                    <a:pt x="19402" y="27870"/>
                    <a:pt x="19442" y="27870"/>
                  </a:cubicBezTo>
                  <a:cubicBezTo>
                    <a:pt x="19457" y="27870"/>
                    <a:pt x="19473" y="27876"/>
                    <a:pt x="19486" y="27888"/>
                  </a:cubicBezTo>
                  <a:cubicBezTo>
                    <a:pt x="19661" y="28064"/>
                    <a:pt x="19913" y="28255"/>
                    <a:pt x="20110" y="28255"/>
                  </a:cubicBezTo>
                  <a:cubicBezTo>
                    <a:pt x="20218" y="28255"/>
                    <a:pt x="20310" y="28198"/>
                    <a:pt x="20364" y="28051"/>
                  </a:cubicBezTo>
                  <a:cubicBezTo>
                    <a:pt x="20373" y="28024"/>
                    <a:pt x="20364" y="27997"/>
                    <a:pt x="20346" y="27979"/>
                  </a:cubicBezTo>
                  <a:cubicBezTo>
                    <a:pt x="17113" y="25190"/>
                    <a:pt x="18318" y="24339"/>
                    <a:pt x="17548" y="20998"/>
                  </a:cubicBezTo>
                  <a:cubicBezTo>
                    <a:pt x="17548" y="20989"/>
                    <a:pt x="17548" y="20989"/>
                    <a:pt x="17539" y="20980"/>
                  </a:cubicBezTo>
                  <a:lnTo>
                    <a:pt x="17548" y="20980"/>
                  </a:lnTo>
                  <a:cubicBezTo>
                    <a:pt x="15094" y="16272"/>
                    <a:pt x="17557" y="11147"/>
                    <a:pt x="15248" y="10241"/>
                  </a:cubicBezTo>
                  <a:cubicBezTo>
                    <a:pt x="15239" y="10241"/>
                    <a:pt x="15239" y="10241"/>
                    <a:pt x="15239" y="10232"/>
                  </a:cubicBezTo>
                  <a:cubicBezTo>
                    <a:pt x="14062" y="9617"/>
                    <a:pt x="12903" y="9617"/>
                    <a:pt x="12206" y="9327"/>
                  </a:cubicBezTo>
                  <a:cubicBezTo>
                    <a:pt x="11871" y="9191"/>
                    <a:pt x="11654" y="8865"/>
                    <a:pt x="11654" y="8494"/>
                  </a:cubicBezTo>
                  <a:lnTo>
                    <a:pt x="11654" y="7697"/>
                  </a:lnTo>
                  <a:cubicBezTo>
                    <a:pt x="11654" y="7670"/>
                    <a:pt x="11663" y="7643"/>
                    <a:pt x="11690" y="7634"/>
                  </a:cubicBezTo>
                  <a:cubicBezTo>
                    <a:pt x="12061" y="7462"/>
                    <a:pt x="12342" y="7127"/>
                    <a:pt x="12441" y="6728"/>
                  </a:cubicBezTo>
                  <a:lnTo>
                    <a:pt x="12604" y="6085"/>
                  </a:lnTo>
                  <a:cubicBezTo>
                    <a:pt x="12604" y="6067"/>
                    <a:pt x="12622" y="6049"/>
                    <a:pt x="12631" y="6040"/>
                  </a:cubicBezTo>
                  <a:cubicBezTo>
                    <a:pt x="12858" y="5913"/>
                    <a:pt x="13012" y="5705"/>
                    <a:pt x="13066" y="5452"/>
                  </a:cubicBezTo>
                  <a:cubicBezTo>
                    <a:pt x="13138" y="5107"/>
                    <a:pt x="13193" y="4655"/>
                    <a:pt x="13084" y="4356"/>
                  </a:cubicBezTo>
                  <a:cubicBezTo>
                    <a:pt x="13003" y="4130"/>
                    <a:pt x="12849" y="4075"/>
                    <a:pt x="12722" y="4075"/>
                  </a:cubicBezTo>
                  <a:cubicBezTo>
                    <a:pt x="12686" y="4075"/>
                    <a:pt x="12650" y="4048"/>
                    <a:pt x="12659" y="4012"/>
                  </a:cubicBezTo>
                  <a:lnTo>
                    <a:pt x="12740" y="3088"/>
                  </a:lnTo>
                  <a:cubicBezTo>
                    <a:pt x="12831" y="2228"/>
                    <a:pt x="12550" y="1359"/>
                    <a:pt x="11961" y="734"/>
                  </a:cubicBezTo>
                  <a:cubicBezTo>
                    <a:pt x="11735" y="499"/>
                    <a:pt x="11472" y="300"/>
                    <a:pt x="11183" y="200"/>
                  </a:cubicBezTo>
                  <a:cubicBezTo>
                    <a:pt x="10993" y="146"/>
                    <a:pt x="10449" y="19"/>
                    <a:pt x="10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5;p46"/>
            <p:cNvSpPr/>
            <p:nvPr/>
          </p:nvSpPr>
          <p:spPr>
            <a:xfrm>
              <a:off x="6906016" y="568115"/>
              <a:ext cx="596132" cy="569835"/>
            </a:xfrm>
            <a:custGeom>
              <a:avLst/>
              <a:gdLst/>
              <a:ahLst/>
              <a:cxnLst/>
              <a:rect l="l" t="t" r="r" b="b"/>
              <a:pathLst>
                <a:path w="4808" h="4596" extrusionOk="0">
                  <a:moveTo>
                    <a:pt x="1871" y="0"/>
                  </a:moveTo>
                  <a:cubicBezTo>
                    <a:pt x="1198" y="0"/>
                    <a:pt x="185" y="1040"/>
                    <a:pt x="417" y="1463"/>
                  </a:cubicBezTo>
                  <a:cubicBezTo>
                    <a:pt x="0" y="1880"/>
                    <a:pt x="154" y="3211"/>
                    <a:pt x="407" y="3709"/>
                  </a:cubicBezTo>
                  <a:cubicBezTo>
                    <a:pt x="637" y="4175"/>
                    <a:pt x="763" y="4402"/>
                    <a:pt x="1199" y="4402"/>
                  </a:cubicBezTo>
                  <a:cubicBezTo>
                    <a:pt x="1280" y="4402"/>
                    <a:pt x="1371" y="4394"/>
                    <a:pt x="1476" y="4379"/>
                  </a:cubicBezTo>
                  <a:cubicBezTo>
                    <a:pt x="1507" y="4374"/>
                    <a:pt x="1537" y="4372"/>
                    <a:pt x="1565" y="4372"/>
                  </a:cubicBezTo>
                  <a:cubicBezTo>
                    <a:pt x="1861" y="4372"/>
                    <a:pt x="2008" y="4595"/>
                    <a:pt x="2245" y="4595"/>
                  </a:cubicBezTo>
                  <a:cubicBezTo>
                    <a:pt x="2307" y="4595"/>
                    <a:pt x="2375" y="4580"/>
                    <a:pt x="2454" y="4542"/>
                  </a:cubicBezTo>
                  <a:cubicBezTo>
                    <a:pt x="2491" y="4523"/>
                    <a:pt x="2546" y="4516"/>
                    <a:pt x="2613" y="4516"/>
                  </a:cubicBezTo>
                  <a:cubicBezTo>
                    <a:pt x="2833" y="4516"/>
                    <a:pt x="3187" y="4593"/>
                    <a:pt x="3513" y="4593"/>
                  </a:cubicBezTo>
                  <a:cubicBezTo>
                    <a:pt x="3955" y="4593"/>
                    <a:pt x="4343" y="4451"/>
                    <a:pt x="4265" y="3781"/>
                  </a:cubicBezTo>
                  <a:cubicBezTo>
                    <a:pt x="4536" y="3356"/>
                    <a:pt x="4808" y="1735"/>
                    <a:pt x="4419" y="1427"/>
                  </a:cubicBezTo>
                  <a:cubicBezTo>
                    <a:pt x="4456" y="738"/>
                    <a:pt x="3584" y="14"/>
                    <a:pt x="2968" y="14"/>
                  </a:cubicBezTo>
                  <a:cubicBezTo>
                    <a:pt x="2693" y="14"/>
                    <a:pt x="2469" y="158"/>
                    <a:pt x="2399" y="512"/>
                  </a:cubicBezTo>
                  <a:cubicBezTo>
                    <a:pt x="2324" y="143"/>
                    <a:pt x="2121" y="0"/>
                    <a:pt x="1871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6;p46"/>
            <p:cNvSpPr/>
            <p:nvPr/>
          </p:nvSpPr>
          <p:spPr>
            <a:xfrm>
              <a:off x="6966522" y="884153"/>
              <a:ext cx="486279" cy="239291"/>
            </a:xfrm>
            <a:custGeom>
              <a:avLst/>
              <a:gdLst/>
              <a:ahLst/>
              <a:cxnLst/>
              <a:rect l="l" t="t" r="r" b="b"/>
              <a:pathLst>
                <a:path w="3922" h="1930" extrusionOk="0">
                  <a:moveTo>
                    <a:pt x="1902" y="1"/>
                  </a:moveTo>
                  <a:cubicBezTo>
                    <a:pt x="1902" y="1"/>
                    <a:pt x="1875" y="834"/>
                    <a:pt x="1622" y="933"/>
                  </a:cubicBezTo>
                  <a:cubicBezTo>
                    <a:pt x="1579" y="954"/>
                    <a:pt x="1537" y="963"/>
                    <a:pt x="1498" y="963"/>
                  </a:cubicBezTo>
                  <a:cubicBezTo>
                    <a:pt x="1471" y="963"/>
                    <a:pt x="1445" y="959"/>
                    <a:pt x="1422" y="951"/>
                  </a:cubicBezTo>
                  <a:cubicBezTo>
                    <a:pt x="1287" y="915"/>
                    <a:pt x="1178" y="779"/>
                    <a:pt x="1160" y="607"/>
                  </a:cubicBezTo>
                  <a:cubicBezTo>
                    <a:pt x="1142" y="653"/>
                    <a:pt x="1078" y="906"/>
                    <a:pt x="861" y="924"/>
                  </a:cubicBezTo>
                  <a:cubicBezTo>
                    <a:pt x="499" y="942"/>
                    <a:pt x="200" y="1069"/>
                    <a:pt x="1" y="1259"/>
                  </a:cubicBezTo>
                  <a:lnTo>
                    <a:pt x="1739" y="1929"/>
                  </a:lnTo>
                  <a:cubicBezTo>
                    <a:pt x="1739" y="1929"/>
                    <a:pt x="3922" y="1395"/>
                    <a:pt x="3722" y="1223"/>
                  </a:cubicBezTo>
                  <a:cubicBezTo>
                    <a:pt x="3460" y="979"/>
                    <a:pt x="3288" y="960"/>
                    <a:pt x="3089" y="906"/>
                  </a:cubicBezTo>
                  <a:cubicBezTo>
                    <a:pt x="2826" y="843"/>
                    <a:pt x="2708" y="580"/>
                    <a:pt x="2708" y="580"/>
                  </a:cubicBezTo>
                  <a:lnTo>
                    <a:pt x="2708" y="580"/>
                  </a:lnTo>
                  <a:cubicBezTo>
                    <a:pt x="2708" y="580"/>
                    <a:pt x="2717" y="897"/>
                    <a:pt x="2382" y="979"/>
                  </a:cubicBezTo>
                  <a:cubicBezTo>
                    <a:pt x="2366" y="983"/>
                    <a:pt x="2350" y="985"/>
                    <a:pt x="2335" y="985"/>
                  </a:cubicBezTo>
                  <a:cubicBezTo>
                    <a:pt x="2002" y="985"/>
                    <a:pt x="1902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7;p46"/>
            <p:cNvSpPr/>
            <p:nvPr/>
          </p:nvSpPr>
          <p:spPr>
            <a:xfrm>
              <a:off x="6928706" y="1002063"/>
              <a:ext cx="274880" cy="209163"/>
            </a:xfrm>
            <a:custGeom>
              <a:avLst/>
              <a:gdLst/>
              <a:ahLst/>
              <a:cxnLst/>
              <a:rect l="l" t="t" r="r" b="b"/>
              <a:pathLst>
                <a:path w="2217" h="1687" extrusionOk="0">
                  <a:moveTo>
                    <a:pt x="1179" y="1"/>
                  </a:moveTo>
                  <a:cubicBezTo>
                    <a:pt x="1092" y="1"/>
                    <a:pt x="1001" y="9"/>
                    <a:pt x="904" y="28"/>
                  </a:cubicBezTo>
                  <a:cubicBezTo>
                    <a:pt x="722" y="55"/>
                    <a:pt x="369" y="127"/>
                    <a:pt x="215" y="498"/>
                  </a:cubicBezTo>
                  <a:cubicBezTo>
                    <a:pt x="0" y="1016"/>
                    <a:pt x="346" y="1380"/>
                    <a:pt x="900" y="1380"/>
                  </a:cubicBezTo>
                  <a:cubicBezTo>
                    <a:pt x="976" y="1380"/>
                    <a:pt x="1056" y="1373"/>
                    <a:pt x="1139" y="1359"/>
                  </a:cubicBezTo>
                  <a:cubicBezTo>
                    <a:pt x="1164" y="1354"/>
                    <a:pt x="1186" y="1352"/>
                    <a:pt x="1207" y="1352"/>
                  </a:cubicBezTo>
                  <a:cubicBezTo>
                    <a:pt x="1472" y="1352"/>
                    <a:pt x="1449" y="1687"/>
                    <a:pt x="1755" y="1687"/>
                  </a:cubicBezTo>
                  <a:cubicBezTo>
                    <a:pt x="1770" y="1687"/>
                    <a:pt x="1784" y="1686"/>
                    <a:pt x="1800" y="1685"/>
                  </a:cubicBezTo>
                  <a:cubicBezTo>
                    <a:pt x="2216" y="1648"/>
                    <a:pt x="2198" y="1205"/>
                    <a:pt x="2189" y="933"/>
                  </a:cubicBezTo>
                  <a:cubicBezTo>
                    <a:pt x="2173" y="470"/>
                    <a:pt x="1820" y="1"/>
                    <a:pt x="117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8;p46"/>
            <p:cNvSpPr/>
            <p:nvPr/>
          </p:nvSpPr>
          <p:spPr>
            <a:xfrm>
              <a:off x="7198999" y="1002063"/>
              <a:ext cx="274012" cy="209163"/>
            </a:xfrm>
            <a:custGeom>
              <a:avLst/>
              <a:gdLst/>
              <a:ahLst/>
              <a:cxnLst/>
              <a:rect l="l" t="t" r="r" b="b"/>
              <a:pathLst>
                <a:path w="2210" h="1687" extrusionOk="0">
                  <a:moveTo>
                    <a:pt x="1029" y="1"/>
                  </a:moveTo>
                  <a:cubicBezTo>
                    <a:pt x="389" y="1"/>
                    <a:pt x="42" y="470"/>
                    <a:pt x="18" y="933"/>
                  </a:cubicBezTo>
                  <a:cubicBezTo>
                    <a:pt x="9" y="1205"/>
                    <a:pt x="0" y="1648"/>
                    <a:pt x="408" y="1685"/>
                  </a:cubicBezTo>
                  <a:cubicBezTo>
                    <a:pt x="423" y="1686"/>
                    <a:pt x="438" y="1687"/>
                    <a:pt x="452" y="1687"/>
                  </a:cubicBezTo>
                  <a:cubicBezTo>
                    <a:pt x="761" y="1687"/>
                    <a:pt x="737" y="1349"/>
                    <a:pt x="988" y="1349"/>
                  </a:cubicBezTo>
                  <a:cubicBezTo>
                    <a:pt x="1012" y="1349"/>
                    <a:pt x="1039" y="1352"/>
                    <a:pt x="1069" y="1359"/>
                  </a:cubicBezTo>
                  <a:cubicBezTo>
                    <a:pt x="1180" y="1384"/>
                    <a:pt x="1284" y="1396"/>
                    <a:pt x="1380" y="1396"/>
                  </a:cubicBezTo>
                  <a:cubicBezTo>
                    <a:pt x="1932" y="1396"/>
                    <a:pt x="2210" y="1000"/>
                    <a:pt x="2001" y="498"/>
                  </a:cubicBezTo>
                  <a:cubicBezTo>
                    <a:pt x="1838" y="127"/>
                    <a:pt x="1485" y="55"/>
                    <a:pt x="1304" y="28"/>
                  </a:cubicBezTo>
                  <a:cubicBezTo>
                    <a:pt x="1207" y="9"/>
                    <a:pt x="1115" y="1"/>
                    <a:pt x="102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99;p46"/>
            <p:cNvSpPr/>
            <p:nvPr/>
          </p:nvSpPr>
          <p:spPr>
            <a:xfrm>
              <a:off x="6749916" y="1824207"/>
              <a:ext cx="508721" cy="806646"/>
            </a:xfrm>
            <a:custGeom>
              <a:avLst/>
              <a:gdLst/>
              <a:ahLst/>
              <a:cxnLst/>
              <a:rect l="l" t="t" r="r" b="b"/>
              <a:pathLst>
                <a:path w="4103" h="6506" extrusionOk="0">
                  <a:moveTo>
                    <a:pt x="2115" y="0"/>
                  </a:moveTo>
                  <a:cubicBezTo>
                    <a:pt x="1105" y="0"/>
                    <a:pt x="845" y="1905"/>
                    <a:pt x="616" y="2804"/>
                  </a:cubicBezTo>
                  <a:cubicBezTo>
                    <a:pt x="0" y="3664"/>
                    <a:pt x="145" y="5104"/>
                    <a:pt x="670" y="6136"/>
                  </a:cubicBezTo>
                  <a:cubicBezTo>
                    <a:pt x="680" y="6154"/>
                    <a:pt x="1033" y="6489"/>
                    <a:pt x="1051" y="6498"/>
                  </a:cubicBezTo>
                  <a:cubicBezTo>
                    <a:pt x="1104" y="6503"/>
                    <a:pt x="1152" y="6506"/>
                    <a:pt x="1195" y="6506"/>
                  </a:cubicBezTo>
                  <a:cubicBezTo>
                    <a:pt x="1837" y="6506"/>
                    <a:pt x="1379" y="5962"/>
                    <a:pt x="1685" y="5665"/>
                  </a:cubicBezTo>
                  <a:cubicBezTo>
                    <a:pt x="1902" y="5457"/>
                    <a:pt x="2246" y="5194"/>
                    <a:pt x="2825" y="5031"/>
                  </a:cubicBezTo>
                  <a:lnTo>
                    <a:pt x="2834" y="5022"/>
                  </a:lnTo>
                  <a:cubicBezTo>
                    <a:pt x="3568" y="4371"/>
                    <a:pt x="4102" y="1156"/>
                    <a:pt x="2771" y="224"/>
                  </a:cubicBezTo>
                  <a:cubicBezTo>
                    <a:pt x="2522" y="68"/>
                    <a:pt x="2305" y="0"/>
                    <a:pt x="2115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00;p46"/>
            <p:cNvSpPr/>
            <p:nvPr/>
          </p:nvSpPr>
          <p:spPr>
            <a:xfrm>
              <a:off x="7149528" y="1824207"/>
              <a:ext cx="508721" cy="806646"/>
            </a:xfrm>
            <a:custGeom>
              <a:avLst/>
              <a:gdLst/>
              <a:ahLst/>
              <a:cxnLst/>
              <a:rect l="l" t="t" r="r" b="b"/>
              <a:pathLst>
                <a:path w="4103" h="6506" extrusionOk="0">
                  <a:moveTo>
                    <a:pt x="1988" y="0"/>
                  </a:moveTo>
                  <a:cubicBezTo>
                    <a:pt x="1798" y="0"/>
                    <a:pt x="1581" y="68"/>
                    <a:pt x="1332" y="224"/>
                  </a:cubicBezTo>
                  <a:cubicBezTo>
                    <a:pt x="1" y="1156"/>
                    <a:pt x="535" y="4371"/>
                    <a:pt x="1259" y="5022"/>
                  </a:cubicBezTo>
                  <a:lnTo>
                    <a:pt x="1278" y="5031"/>
                  </a:lnTo>
                  <a:cubicBezTo>
                    <a:pt x="1857" y="5194"/>
                    <a:pt x="2201" y="5457"/>
                    <a:pt x="2418" y="5665"/>
                  </a:cubicBezTo>
                  <a:cubicBezTo>
                    <a:pt x="2724" y="5962"/>
                    <a:pt x="2266" y="6506"/>
                    <a:pt x="2908" y="6506"/>
                  </a:cubicBezTo>
                  <a:cubicBezTo>
                    <a:pt x="2951" y="6506"/>
                    <a:pt x="2999" y="6503"/>
                    <a:pt x="3052" y="6498"/>
                  </a:cubicBezTo>
                  <a:cubicBezTo>
                    <a:pt x="3070" y="6489"/>
                    <a:pt x="3423" y="6154"/>
                    <a:pt x="3432" y="6136"/>
                  </a:cubicBezTo>
                  <a:cubicBezTo>
                    <a:pt x="3958" y="5104"/>
                    <a:pt x="4102" y="3664"/>
                    <a:pt x="3487" y="2804"/>
                  </a:cubicBezTo>
                  <a:cubicBezTo>
                    <a:pt x="3258" y="1905"/>
                    <a:pt x="2998" y="0"/>
                    <a:pt x="1988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01;p46"/>
            <p:cNvSpPr/>
            <p:nvPr/>
          </p:nvSpPr>
          <p:spPr>
            <a:xfrm>
              <a:off x="6696229" y="2427518"/>
              <a:ext cx="389197" cy="591284"/>
            </a:xfrm>
            <a:custGeom>
              <a:avLst/>
              <a:gdLst/>
              <a:ahLst/>
              <a:cxnLst/>
              <a:rect l="l" t="t" r="r" b="b"/>
              <a:pathLst>
                <a:path w="3139" h="4769" extrusionOk="0">
                  <a:moveTo>
                    <a:pt x="2165" y="0"/>
                  </a:moveTo>
                  <a:cubicBezTo>
                    <a:pt x="0" y="0"/>
                    <a:pt x="865" y="2710"/>
                    <a:pt x="1049" y="4475"/>
                  </a:cubicBezTo>
                  <a:lnTo>
                    <a:pt x="1049" y="4466"/>
                  </a:lnTo>
                  <a:cubicBezTo>
                    <a:pt x="1068" y="4651"/>
                    <a:pt x="1217" y="4768"/>
                    <a:pt x="1376" y="4768"/>
                  </a:cubicBezTo>
                  <a:cubicBezTo>
                    <a:pt x="1443" y="4768"/>
                    <a:pt x="1512" y="4747"/>
                    <a:pt x="1574" y="4702"/>
                  </a:cubicBezTo>
                  <a:cubicBezTo>
                    <a:pt x="2353" y="4131"/>
                    <a:pt x="3104" y="2855"/>
                    <a:pt x="3104" y="2855"/>
                  </a:cubicBezTo>
                  <a:cubicBezTo>
                    <a:pt x="3105" y="2855"/>
                    <a:pt x="3106" y="2856"/>
                    <a:pt x="3106" y="2856"/>
                  </a:cubicBezTo>
                  <a:cubicBezTo>
                    <a:pt x="3139" y="2856"/>
                    <a:pt x="2737" y="1215"/>
                    <a:pt x="3014" y="501"/>
                  </a:cubicBezTo>
                  <a:cubicBezTo>
                    <a:pt x="3095" y="310"/>
                    <a:pt x="2969" y="93"/>
                    <a:pt x="2760" y="57"/>
                  </a:cubicBezTo>
                  <a:cubicBezTo>
                    <a:pt x="2540" y="18"/>
                    <a:pt x="2342" y="0"/>
                    <a:pt x="2165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2;p46"/>
            <p:cNvSpPr/>
            <p:nvPr/>
          </p:nvSpPr>
          <p:spPr>
            <a:xfrm>
              <a:off x="6972845" y="2395654"/>
              <a:ext cx="352001" cy="387453"/>
            </a:xfrm>
            <a:custGeom>
              <a:avLst/>
              <a:gdLst/>
              <a:ahLst/>
              <a:cxnLst/>
              <a:rect l="l" t="t" r="r" b="b"/>
              <a:pathLst>
                <a:path w="2839" h="3125" extrusionOk="0">
                  <a:moveTo>
                    <a:pt x="1616" y="0"/>
                  </a:moveTo>
                  <a:cubicBezTo>
                    <a:pt x="0" y="0"/>
                    <a:pt x="495" y="1666"/>
                    <a:pt x="783" y="3030"/>
                  </a:cubicBezTo>
                  <a:cubicBezTo>
                    <a:pt x="819" y="3094"/>
                    <a:pt x="855" y="3112"/>
                    <a:pt x="883" y="3121"/>
                  </a:cubicBezTo>
                  <a:cubicBezTo>
                    <a:pt x="892" y="3123"/>
                    <a:pt x="902" y="3124"/>
                    <a:pt x="912" y="3124"/>
                  </a:cubicBezTo>
                  <a:cubicBezTo>
                    <a:pt x="1178" y="3124"/>
                    <a:pt x="1717" y="2340"/>
                    <a:pt x="1996" y="1563"/>
                  </a:cubicBezTo>
                  <a:cubicBezTo>
                    <a:pt x="2123" y="1228"/>
                    <a:pt x="2168" y="966"/>
                    <a:pt x="2422" y="739"/>
                  </a:cubicBezTo>
                  <a:cubicBezTo>
                    <a:pt x="2639" y="540"/>
                    <a:pt x="2838" y="513"/>
                    <a:pt x="2838" y="404"/>
                  </a:cubicBezTo>
                  <a:cubicBezTo>
                    <a:pt x="2829" y="223"/>
                    <a:pt x="2431" y="78"/>
                    <a:pt x="1978" y="24"/>
                  </a:cubicBezTo>
                  <a:cubicBezTo>
                    <a:pt x="1847" y="8"/>
                    <a:pt x="1727" y="0"/>
                    <a:pt x="161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03;p46"/>
            <p:cNvSpPr/>
            <p:nvPr/>
          </p:nvSpPr>
          <p:spPr>
            <a:xfrm>
              <a:off x="7021244" y="2124623"/>
              <a:ext cx="575550" cy="867523"/>
            </a:xfrm>
            <a:custGeom>
              <a:avLst/>
              <a:gdLst/>
              <a:ahLst/>
              <a:cxnLst/>
              <a:rect l="l" t="t" r="r" b="b"/>
              <a:pathLst>
                <a:path w="4642" h="6997" extrusionOk="0">
                  <a:moveTo>
                    <a:pt x="1816" y="1"/>
                  </a:moveTo>
                  <a:cubicBezTo>
                    <a:pt x="1816" y="1"/>
                    <a:pt x="1762" y="1667"/>
                    <a:pt x="1843" y="2147"/>
                  </a:cubicBezTo>
                  <a:cubicBezTo>
                    <a:pt x="1934" y="2627"/>
                    <a:pt x="2296" y="4211"/>
                    <a:pt x="2387" y="4374"/>
                  </a:cubicBezTo>
                  <a:cubicBezTo>
                    <a:pt x="2387" y="4374"/>
                    <a:pt x="2387" y="4383"/>
                    <a:pt x="2387" y="4383"/>
                  </a:cubicBezTo>
                  <a:cubicBezTo>
                    <a:pt x="2459" y="4546"/>
                    <a:pt x="2378" y="4736"/>
                    <a:pt x="2206" y="4809"/>
                  </a:cubicBezTo>
                  <a:cubicBezTo>
                    <a:pt x="2079" y="4863"/>
                    <a:pt x="1907" y="4945"/>
                    <a:pt x="1843" y="5026"/>
                  </a:cubicBezTo>
                  <a:cubicBezTo>
                    <a:pt x="1771" y="5123"/>
                    <a:pt x="1658" y="5139"/>
                    <a:pt x="1591" y="5139"/>
                  </a:cubicBezTo>
                  <a:cubicBezTo>
                    <a:pt x="1558" y="5139"/>
                    <a:pt x="1536" y="5135"/>
                    <a:pt x="1536" y="5135"/>
                  </a:cubicBezTo>
                  <a:cubicBezTo>
                    <a:pt x="1536" y="5135"/>
                    <a:pt x="1501" y="4992"/>
                    <a:pt x="1216" y="4992"/>
                  </a:cubicBezTo>
                  <a:cubicBezTo>
                    <a:pt x="1141" y="4992"/>
                    <a:pt x="1050" y="5002"/>
                    <a:pt x="938" y="5026"/>
                  </a:cubicBezTo>
                  <a:cubicBezTo>
                    <a:pt x="404" y="5135"/>
                    <a:pt x="177" y="5560"/>
                    <a:pt x="96" y="5904"/>
                  </a:cubicBezTo>
                  <a:cubicBezTo>
                    <a:pt x="60" y="6040"/>
                    <a:pt x="14" y="6248"/>
                    <a:pt x="5" y="6448"/>
                  </a:cubicBezTo>
                  <a:cubicBezTo>
                    <a:pt x="1" y="6601"/>
                    <a:pt x="121" y="6684"/>
                    <a:pt x="242" y="6684"/>
                  </a:cubicBezTo>
                  <a:cubicBezTo>
                    <a:pt x="348" y="6684"/>
                    <a:pt x="455" y="6620"/>
                    <a:pt x="476" y="6484"/>
                  </a:cubicBezTo>
                  <a:cubicBezTo>
                    <a:pt x="512" y="6257"/>
                    <a:pt x="585" y="6013"/>
                    <a:pt x="721" y="6013"/>
                  </a:cubicBezTo>
                  <a:cubicBezTo>
                    <a:pt x="974" y="6013"/>
                    <a:pt x="1164" y="6520"/>
                    <a:pt x="1617" y="6837"/>
                  </a:cubicBezTo>
                  <a:cubicBezTo>
                    <a:pt x="1786" y="6952"/>
                    <a:pt x="1966" y="6996"/>
                    <a:pt x="2149" y="6996"/>
                  </a:cubicBezTo>
                  <a:cubicBezTo>
                    <a:pt x="2457" y="6996"/>
                    <a:pt x="2773" y="6871"/>
                    <a:pt x="3057" y="6746"/>
                  </a:cubicBezTo>
                  <a:cubicBezTo>
                    <a:pt x="3509" y="6547"/>
                    <a:pt x="3853" y="6194"/>
                    <a:pt x="3989" y="5895"/>
                  </a:cubicBezTo>
                  <a:cubicBezTo>
                    <a:pt x="4641" y="4501"/>
                    <a:pt x="3763" y="3822"/>
                    <a:pt x="3147" y="3441"/>
                  </a:cubicBezTo>
                  <a:cubicBezTo>
                    <a:pt x="2921" y="3306"/>
                    <a:pt x="2794" y="3197"/>
                    <a:pt x="2414" y="2636"/>
                  </a:cubicBezTo>
                  <a:cubicBezTo>
                    <a:pt x="2097" y="2165"/>
                    <a:pt x="2206" y="1413"/>
                    <a:pt x="2160" y="1042"/>
                  </a:cubicBezTo>
                  <a:cubicBezTo>
                    <a:pt x="2088" y="517"/>
                    <a:pt x="2160" y="109"/>
                    <a:pt x="2160" y="109"/>
                  </a:cubicBezTo>
                  <a:lnTo>
                    <a:pt x="1816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1204;p46"/>
            <p:cNvGrpSpPr/>
            <p:nvPr/>
          </p:nvGrpSpPr>
          <p:grpSpPr>
            <a:xfrm>
              <a:off x="5991280" y="594152"/>
              <a:ext cx="1547240" cy="5893131"/>
              <a:chOff x="1436250" y="1836975"/>
              <a:chExt cx="311975" cy="1188275"/>
            </a:xfrm>
          </p:grpSpPr>
          <p:sp>
            <p:nvSpPr>
              <p:cNvPr id="153" name="Google Shape;1205;p46"/>
              <p:cNvSpPr/>
              <p:nvPr/>
            </p:nvSpPr>
            <p:spPr>
              <a:xfrm>
                <a:off x="1623000" y="1850450"/>
                <a:ext cx="54575" cy="221825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8873" extrusionOk="0">
                    <a:moveTo>
                      <a:pt x="2105" y="76"/>
                    </a:moveTo>
                    <a:cubicBezTo>
                      <a:pt x="2131" y="80"/>
                      <a:pt x="2156" y="85"/>
                      <a:pt x="2182" y="89"/>
                    </a:cubicBezTo>
                    <a:lnTo>
                      <a:pt x="2182" y="80"/>
                    </a:lnTo>
                    <a:cubicBezTo>
                      <a:pt x="2156" y="79"/>
                      <a:pt x="2131" y="77"/>
                      <a:pt x="2105" y="76"/>
                    </a:cubicBezTo>
                    <a:close/>
                    <a:moveTo>
                      <a:pt x="1461" y="0"/>
                    </a:moveTo>
                    <a:cubicBezTo>
                      <a:pt x="1057" y="0"/>
                      <a:pt x="754" y="150"/>
                      <a:pt x="444" y="669"/>
                    </a:cubicBezTo>
                    <a:cubicBezTo>
                      <a:pt x="236" y="1040"/>
                      <a:pt x="118" y="1448"/>
                      <a:pt x="73" y="1873"/>
                    </a:cubicBezTo>
                    <a:cubicBezTo>
                      <a:pt x="73" y="1882"/>
                      <a:pt x="64" y="2570"/>
                      <a:pt x="64" y="2607"/>
                    </a:cubicBezTo>
                    <a:cubicBezTo>
                      <a:pt x="82" y="3485"/>
                      <a:pt x="0" y="4399"/>
                      <a:pt x="326" y="5241"/>
                    </a:cubicBezTo>
                    <a:cubicBezTo>
                      <a:pt x="516" y="5640"/>
                      <a:pt x="815" y="5975"/>
                      <a:pt x="1023" y="6346"/>
                    </a:cubicBezTo>
                    <a:cubicBezTo>
                      <a:pt x="1250" y="6717"/>
                      <a:pt x="1195" y="7134"/>
                      <a:pt x="1168" y="7550"/>
                    </a:cubicBezTo>
                    <a:cubicBezTo>
                      <a:pt x="1132" y="7985"/>
                      <a:pt x="1078" y="8410"/>
                      <a:pt x="1032" y="8845"/>
                    </a:cubicBezTo>
                    <a:lnTo>
                      <a:pt x="1232" y="8872"/>
                    </a:lnTo>
                    <a:cubicBezTo>
                      <a:pt x="1331" y="8202"/>
                      <a:pt x="1458" y="7478"/>
                      <a:pt x="1431" y="6826"/>
                    </a:cubicBezTo>
                    <a:cubicBezTo>
                      <a:pt x="1404" y="6391"/>
                      <a:pt x="1114" y="6011"/>
                      <a:pt x="879" y="5676"/>
                    </a:cubicBezTo>
                    <a:cubicBezTo>
                      <a:pt x="634" y="5332"/>
                      <a:pt x="444" y="4970"/>
                      <a:pt x="390" y="4544"/>
                    </a:cubicBezTo>
                    <a:cubicBezTo>
                      <a:pt x="290" y="3901"/>
                      <a:pt x="290" y="3258"/>
                      <a:pt x="290" y="2607"/>
                    </a:cubicBezTo>
                    <a:cubicBezTo>
                      <a:pt x="290" y="2570"/>
                      <a:pt x="281" y="1900"/>
                      <a:pt x="281" y="1882"/>
                    </a:cubicBezTo>
                    <a:cubicBezTo>
                      <a:pt x="326" y="1493"/>
                      <a:pt x="417" y="1094"/>
                      <a:pt x="589" y="750"/>
                    </a:cubicBezTo>
                    <a:cubicBezTo>
                      <a:pt x="892" y="164"/>
                      <a:pt x="1176" y="52"/>
                      <a:pt x="1615" y="52"/>
                    </a:cubicBezTo>
                    <a:cubicBezTo>
                      <a:pt x="1759" y="52"/>
                      <a:pt x="1921" y="64"/>
                      <a:pt x="2105" y="76"/>
                    </a:cubicBezTo>
                    <a:lnTo>
                      <a:pt x="2105" y="76"/>
                    </a:lnTo>
                    <a:cubicBezTo>
                      <a:pt x="1861" y="33"/>
                      <a:pt x="1650" y="0"/>
                      <a:pt x="1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206;p46"/>
              <p:cNvSpPr/>
              <p:nvPr/>
            </p:nvSpPr>
            <p:spPr>
              <a:xfrm>
                <a:off x="1454125" y="2064675"/>
                <a:ext cx="223900" cy="510575"/>
              </a:xfrm>
              <a:custGeom>
                <a:avLst/>
                <a:gdLst/>
                <a:ahLst/>
                <a:cxnLst/>
                <a:rect l="l" t="t" r="r" b="b"/>
                <a:pathLst>
                  <a:path w="8956" h="20423" extrusionOk="0">
                    <a:moveTo>
                      <a:pt x="7459" y="0"/>
                    </a:moveTo>
                    <a:cubicBezTo>
                      <a:pt x="6656" y="0"/>
                      <a:pt x="5910" y="400"/>
                      <a:pt x="5288" y="892"/>
                    </a:cubicBezTo>
                    <a:cubicBezTo>
                      <a:pt x="4564" y="1462"/>
                      <a:pt x="4021" y="2259"/>
                      <a:pt x="3767" y="3155"/>
                    </a:cubicBezTo>
                    <a:cubicBezTo>
                      <a:pt x="3613" y="3690"/>
                      <a:pt x="3586" y="4278"/>
                      <a:pt x="3622" y="4821"/>
                    </a:cubicBezTo>
                    <a:cubicBezTo>
                      <a:pt x="3650" y="5899"/>
                      <a:pt x="3622" y="6976"/>
                      <a:pt x="3568" y="8063"/>
                    </a:cubicBezTo>
                    <a:cubicBezTo>
                      <a:pt x="3559" y="8307"/>
                      <a:pt x="3505" y="8561"/>
                      <a:pt x="3396" y="8787"/>
                    </a:cubicBezTo>
                    <a:cubicBezTo>
                      <a:pt x="3052" y="9530"/>
                      <a:pt x="2735" y="10272"/>
                      <a:pt x="2445" y="11042"/>
                    </a:cubicBezTo>
                    <a:cubicBezTo>
                      <a:pt x="2165" y="11802"/>
                      <a:pt x="1893" y="12590"/>
                      <a:pt x="1766" y="13405"/>
                    </a:cubicBezTo>
                    <a:cubicBezTo>
                      <a:pt x="1476" y="14999"/>
                      <a:pt x="1458" y="16646"/>
                      <a:pt x="978" y="18195"/>
                    </a:cubicBezTo>
                    <a:cubicBezTo>
                      <a:pt x="698" y="18955"/>
                      <a:pt x="354" y="19698"/>
                      <a:pt x="1" y="20422"/>
                    </a:cubicBezTo>
                    <a:cubicBezTo>
                      <a:pt x="526" y="19480"/>
                      <a:pt x="1078" y="18512"/>
                      <a:pt x="1323" y="17452"/>
                    </a:cubicBezTo>
                    <a:cubicBezTo>
                      <a:pt x="1685" y="15868"/>
                      <a:pt x="1748" y="14220"/>
                      <a:pt x="2165" y="12662"/>
                    </a:cubicBezTo>
                    <a:cubicBezTo>
                      <a:pt x="2310" y="12146"/>
                      <a:pt x="2491" y="11639"/>
                      <a:pt x="2690" y="11132"/>
                    </a:cubicBezTo>
                    <a:cubicBezTo>
                      <a:pt x="2989" y="10390"/>
                      <a:pt x="3324" y="9647"/>
                      <a:pt x="3677" y="8923"/>
                    </a:cubicBezTo>
                    <a:cubicBezTo>
                      <a:pt x="3803" y="8660"/>
                      <a:pt x="3876" y="8371"/>
                      <a:pt x="3894" y="8081"/>
                    </a:cubicBezTo>
                    <a:cubicBezTo>
                      <a:pt x="3966" y="6994"/>
                      <a:pt x="4012" y="5908"/>
                      <a:pt x="3994" y="4812"/>
                    </a:cubicBezTo>
                    <a:cubicBezTo>
                      <a:pt x="3921" y="3762"/>
                      <a:pt x="4193" y="2721"/>
                      <a:pt x="4863" y="1906"/>
                    </a:cubicBezTo>
                    <a:cubicBezTo>
                      <a:pt x="5098" y="1607"/>
                      <a:pt x="5388" y="1335"/>
                      <a:pt x="5705" y="1118"/>
                    </a:cubicBezTo>
                    <a:cubicBezTo>
                      <a:pt x="6208" y="750"/>
                      <a:pt x="6810" y="464"/>
                      <a:pt x="7424" y="464"/>
                    </a:cubicBezTo>
                    <a:cubicBezTo>
                      <a:pt x="7551" y="464"/>
                      <a:pt x="7678" y="476"/>
                      <a:pt x="7806" y="502"/>
                    </a:cubicBezTo>
                    <a:cubicBezTo>
                      <a:pt x="8385" y="511"/>
                      <a:pt x="8258" y="2368"/>
                      <a:pt x="8240" y="2811"/>
                    </a:cubicBezTo>
                    <a:lnTo>
                      <a:pt x="8630" y="2866"/>
                    </a:lnTo>
                    <a:cubicBezTo>
                      <a:pt x="8738" y="2105"/>
                      <a:pt x="8955" y="176"/>
                      <a:pt x="7896" y="41"/>
                    </a:cubicBezTo>
                    <a:cubicBezTo>
                      <a:pt x="7749" y="13"/>
                      <a:pt x="7603" y="0"/>
                      <a:pt x="74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207;p46"/>
              <p:cNvSpPr/>
              <p:nvPr/>
            </p:nvSpPr>
            <p:spPr>
              <a:xfrm>
                <a:off x="1630225" y="1891825"/>
                <a:ext cx="2110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451" extrusionOk="0">
                    <a:moveTo>
                      <a:pt x="843" y="1"/>
                    </a:moveTo>
                    <a:cubicBezTo>
                      <a:pt x="662" y="254"/>
                      <a:pt x="635" y="571"/>
                      <a:pt x="626" y="870"/>
                    </a:cubicBezTo>
                    <a:cubicBezTo>
                      <a:pt x="617" y="1241"/>
                      <a:pt x="689" y="1612"/>
                      <a:pt x="680" y="1975"/>
                    </a:cubicBezTo>
                    <a:cubicBezTo>
                      <a:pt x="562" y="2473"/>
                      <a:pt x="255" y="2916"/>
                      <a:pt x="1" y="3351"/>
                    </a:cubicBezTo>
                    <a:lnTo>
                      <a:pt x="182" y="3451"/>
                    </a:lnTo>
                    <a:cubicBezTo>
                      <a:pt x="327" y="3188"/>
                      <a:pt x="463" y="2925"/>
                      <a:pt x="580" y="2645"/>
                    </a:cubicBezTo>
                    <a:cubicBezTo>
                      <a:pt x="671" y="2436"/>
                      <a:pt x="771" y="2219"/>
                      <a:pt x="798" y="1984"/>
                    </a:cubicBezTo>
                    <a:cubicBezTo>
                      <a:pt x="771" y="1459"/>
                      <a:pt x="617" y="952"/>
                      <a:pt x="698" y="426"/>
                    </a:cubicBezTo>
                    <a:cubicBezTo>
                      <a:pt x="716" y="272"/>
                      <a:pt x="762" y="128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208;p46"/>
              <p:cNvSpPr/>
              <p:nvPr/>
            </p:nvSpPr>
            <p:spPr>
              <a:xfrm>
                <a:off x="1655375" y="1879375"/>
                <a:ext cx="23325" cy="20442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177" extrusionOk="0">
                    <a:moveTo>
                      <a:pt x="860" y="1"/>
                    </a:moveTo>
                    <a:lnTo>
                      <a:pt x="860" y="1"/>
                    </a:lnTo>
                    <a:cubicBezTo>
                      <a:pt x="616" y="318"/>
                      <a:pt x="344" y="635"/>
                      <a:pt x="208" y="1024"/>
                    </a:cubicBezTo>
                    <a:cubicBezTo>
                      <a:pt x="190" y="1169"/>
                      <a:pt x="226" y="1314"/>
                      <a:pt x="272" y="1440"/>
                    </a:cubicBezTo>
                    <a:cubicBezTo>
                      <a:pt x="398" y="1766"/>
                      <a:pt x="380" y="2101"/>
                      <a:pt x="263" y="2427"/>
                    </a:cubicBezTo>
                    <a:cubicBezTo>
                      <a:pt x="0" y="3288"/>
                      <a:pt x="27" y="4238"/>
                      <a:pt x="335" y="5080"/>
                    </a:cubicBezTo>
                    <a:cubicBezTo>
                      <a:pt x="398" y="5225"/>
                      <a:pt x="480" y="5433"/>
                      <a:pt x="516" y="5578"/>
                    </a:cubicBezTo>
                    <a:cubicBezTo>
                      <a:pt x="752" y="6411"/>
                      <a:pt x="770" y="7299"/>
                      <a:pt x="761" y="8168"/>
                    </a:cubicBezTo>
                    <a:lnTo>
                      <a:pt x="915" y="8177"/>
                    </a:lnTo>
                    <a:cubicBezTo>
                      <a:pt x="933" y="7824"/>
                      <a:pt x="933" y="7471"/>
                      <a:pt x="924" y="7109"/>
                    </a:cubicBezTo>
                    <a:cubicBezTo>
                      <a:pt x="896" y="6402"/>
                      <a:pt x="806" y="5678"/>
                      <a:pt x="516" y="5017"/>
                    </a:cubicBezTo>
                    <a:cubicBezTo>
                      <a:pt x="281" y="4374"/>
                      <a:pt x="199" y="3668"/>
                      <a:pt x="308" y="2980"/>
                    </a:cubicBezTo>
                    <a:cubicBezTo>
                      <a:pt x="344" y="2627"/>
                      <a:pt x="516" y="2301"/>
                      <a:pt x="516" y="1938"/>
                    </a:cubicBezTo>
                    <a:cubicBezTo>
                      <a:pt x="516" y="1748"/>
                      <a:pt x="471" y="1558"/>
                      <a:pt x="398" y="1395"/>
                    </a:cubicBezTo>
                    <a:cubicBezTo>
                      <a:pt x="344" y="1241"/>
                      <a:pt x="290" y="1078"/>
                      <a:pt x="362" y="924"/>
                    </a:cubicBezTo>
                    <a:cubicBezTo>
                      <a:pt x="498" y="607"/>
                      <a:pt x="688" y="300"/>
                      <a:pt x="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209;p46"/>
              <p:cNvSpPr/>
              <p:nvPr/>
            </p:nvSpPr>
            <p:spPr>
              <a:xfrm>
                <a:off x="1625250" y="1836975"/>
                <a:ext cx="548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204" extrusionOk="0">
                    <a:moveTo>
                      <a:pt x="1570" y="0"/>
                    </a:moveTo>
                    <a:cubicBezTo>
                      <a:pt x="1221" y="0"/>
                      <a:pt x="884" y="275"/>
                      <a:pt x="671" y="538"/>
                    </a:cubicBezTo>
                    <a:cubicBezTo>
                      <a:pt x="281" y="1009"/>
                      <a:pt x="82" y="1597"/>
                      <a:pt x="1" y="2195"/>
                    </a:cubicBezTo>
                    <a:lnTo>
                      <a:pt x="82" y="2204"/>
                    </a:lnTo>
                    <a:cubicBezTo>
                      <a:pt x="118" y="1914"/>
                      <a:pt x="200" y="1624"/>
                      <a:pt x="309" y="1353"/>
                    </a:cubicBezTo>
                    <a:cubicBezTo>
                      <a:pt x="517" y="840"/>
                      <a:pt x="981" y="71"/>
                      <a:pt x="1593" y="71"/>
                    </a:cubicBezTo>
                    <a:cubicBezTo>
                      <a:pt x="1673" y="71"/>
                      <a:pt x="1755" y="84"/>
                      <a:pt x="1839" y="112"/>
                    </a:cubicBezTo>
                    <a:cubicBezTo>
                      <a:pt x="1975" y="167"/>
                      <a:pt x="2092" y="257"/>
                      <a:pt x="2192" y="375"/>
                    </a:cubicBezTo>
                    <a:cubicBezTo>
                      <a:pt x="2110" y="248"/>
                      <a:pt x="2002" y="139"/>
                      <a:pt x="1857" y="67"/>
                    </a:cubicBezTo>
                    <a:cubicBezTo>
                      <a:pt x="1762" y="20"/>
                      <a:pt x="1666" y="0"/>
                      <a:pt x="15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210;p46"/>
              <p:cNvSpPr/>
              <p:nvPr/>
            </p:nvSpPr>
            <p:spPr>
              <a:xfrm>
                <a:off x="1627750" y="1861475"/>
                <a:ext cx="49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224" extrusionOk="0">
                    <a:moveTo>
                      <a:pt x="1639" y="1"/>
                    </a:moveTo>
                    <a:cubicBezTo>
                      <a:pt x="1333" y="1"/>
                      <a:pt x="1026" y="79"/>
                      <a:pt x="752" y="210"/>
                    </a:cubicBezTo>
                    <a:cubicBezTo>
                      <a:pt x="372" y="409"/>
                      <a:pt x="118" y="798"/>
                      <a:pt x="0" y="1206"/>
                    </a:cubicBezTo>
                    <a:lnTo>
                      <a:pt x="82" y="1224"/>
                    </a:lnTo>
                    <a:cubicBezTo>
                      <a:pt x="263" y="617"/>
                      <a:pt x="743" y="192"/>
                      <a:pt x="1377" y="92"/>
                    </a:cubicBezTo>
                    <a:cubicBezTo>
                      <a:pt x="1576" y="56"/>
                      <a:pt x="1784" y="38"/>
                      <a:pt x="1992" y="38"/>
                    </a:cubicBezTo>
                    <a:cubicBezTo>
                      <a:pt x="1876" y="12"/>
                      <a:pt x="1757" y="1"/>
                      <a:pt x="16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211;p46"/>
              <p:cNvSpPr/>
              <p:nvPr/>
            </p:nvSpPr>
            <p:spPr>
              <a:xfrm>
                <a:off x="1647675" y="1878250"/>
                <a:ext cx="228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2247" extrusionOk="0">
                    <a:moveTo>
                      <a:pt x="915" y="1"/>
                    </a:moveTo>
                    <a:lnTo>
                      <a:pt x="915" y="1"/>
                    </a:lnTo>
                    <a:cubicBezTo>
                      <a:pt x="118" y="417"/>
                      <a:pt x="64" y="1440"/>
                      <a:pt x="0" y="2246"/>
                    </a:cubicBezTo>
                    <a:lnTo>
                      <a:pt x="82" y="2246"/>
                    </a:lnTo>
                    <a:cubicBezTo>
                      <a:pt x="127" y="1449"/>
                      <a:pt x="154" y="453"/>
                      <a:pt x="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212;p46"/>
              <p:cNvSpPr/>
              <p:nvPr/>
            </p:nvSpPr>
            <p:spPr>
              <a:xfrm>
                <a:off x="1627975" y="1870100"/>
                <a:ext cx="49600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469" extrusionOk="0">
                    <a:moveTo>
                      <a:pt x="1983" y="1"/>
                    </a:moveTo>
                    <a:lnTo>
                      <a:pt x="1983" y="1"/>
                    </a:lnTo>
                    <a:cubicBezTo>
                      <a:pt x="1259" y="91"/>
                      <a:pt x="399" y="444"/>
                      <a:pt x="209" y="1232"/>
                    </a:cubicBezTo>
                    <a:cubicBezTo>
                      <a:pt x="19" y="1965"/>
                      <a:pt x="0" y="2717"/>
                      <a:pt x="0" y="3468"/>
                    </a:cubicBezTo>
                    <a:lnTo>
                      <a:pt x="109" y="3468"/>
                    </a:lnTo>
                    <a:cubicBezTo>
                      <a:pt x="127" y="2735"/>
                      <a:pt x="145" y="1974"/>
                      <a:pt x="317" y="1259"/>
                    </a:cubicBezTo>
                    <a:cubicBezTo>
                      <a:pt x="498" y="499"/>
                      <a:pt x="1304" y="209"/>
                      <a:pt x="19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213;p46"/>
              <p:cNvSpPr/>
              <p:nvPr/>
            </p:nvSpPr>
            <p:spPr>
              <a:xfrm>
                <a:off x="1642000" y="1908800"/>
                <a:ext cx="1927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948" extrusionOk="0">
                    <a:moveTo>
                      <a:pt x="598" y="1"/>
                    </a:moveTo>
                    <a:cubicBezTo>
                      <a:pt x="635" y="291"/>
                      <a:pt x="734" y="617"/>
                      <a:pt x="617" y="897"/>
                    </a:cubicBezTo>
                    <a:cubicBezTo>
                      <a:pt x="354" y="1187"/>
                      <a:pt x="182" y="1558"/>
                      <a:pt x="1" y="1902"/>
                    </a:cubicBezTo>
                    <a:lnTo>
                      <a:pt x="91" y="1948"/>
                    </a:lnTo>
                    <a:cubicBezTo>
                      <a:pt x="164" y="1785"/>
                      <a:pt x="236" y="1631"/>
                      <a:pt x="318" y="1468"/>
                    </a:cubicBezTo>
                    <a:cubicBezTo>
                      <a:pt x="417" y="1278"/>
                      <a:pt x="508" y="1078"/>
                      <a:pt x="653" y="915"/>
                    </a:cubicBezTo>
                    <a:cubicBezTo>
                      <a:pt x="770" y="626"/>
                      <a:pt x="653" y="291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214;p46"/>
              <p:cNvSpPr/>
              <p:nvPr/>
            </p:nvSpPr>
            <p:spPr>
              <a:xfrm>
                <a:off x="1630225" y="1898850"/>
                <a:ext cx="11350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8" extrusionOk="0">
                    <a:moveTo>
                      <a:pt x="445" y="0"/>
                    </a:moveTo>
                    <a:cubicBezTo>
                      <a:pt x="372" y="399"/>
                      <a:pt x="336" y="815"/>
                      <a:pt x="345" y="1232"/>
                    </a:cubicBezTo>
                    <a:cubicBezTo>
                      <a:pt x="354" y="1639"/>
                      <a:pt x="236" y="2038"/>
                      <a:pt x="1" y="2364"/>
                    </a:cubicBezTo>
                    <a:lnTo>
                      <a:pt x="82" y="2427"/>
                    </a:lnTo>
                    <a:cubicBezTo>
                      <a:pt x="200" y="2246"/>
                      <a:pt x="282" y="2056"/>
                      <a:pt x="336" y="1848"/>
                    </a:cubicBezTo>
                    <a:cubicBezTo>
                      <a:pt x="454" y="1440"/>
                      <a:pt x="363" y="1024"/>
                      <a:pt x="390" y="616"/>
                    </a:cubicBezTo>
                    <a:cubicBezTo>
                      <a:pt x="399" y="408"/>
                      <a:pt x="417" y="20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215;p46"/>
              <p:cNvSpPr/>
              <p:nvPr/>
            </p:nvSpPr>
            <p:spPr>
              <a:xfrm>
                <a:off x="1643150" y="1842825"/>
                <a:ext cx="373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58" extrusionOk="0">
                    <a:moveTo>
                      <a:pt x="871" y="1"/>
                    </a:moveTo>
                    <a:cubicBezTo>
                      <a:pt x="517" y="1"/>
                      <a:pt x="153" y="194"/>
                      <a:pt x="0" y="521"/>
                    </a:cubicBezTo>
                    <a:lnTo>
                      <a:pt x="100" y="557"/>
                    </a:lnTo>
                    <a:cubicBezTo>
                      <a:pt x="222" y="235"/>
                      <a:pt x="592" y="30"/>
                      <a:pt x="945" y="30"/>
                    </a:cubicBezTo>
                    <a:cubicBezTo>
                      <a:pt x="1008" y="30"/>
                      <a:pt x="1071" y="36"/>
                      <a:pt x="1132" y="50"/>
                    </a:cubicBezTo>
                    <a:cubicBezTo>
                      <a:pt x="1268" y="96"/>
                      <a:pt x="1394" y="168"/>
                      <a:pt x="1494" y="268"/>
                    </a:cubicBezTo>
                    <a:cubicBezTo>
                      <a:pt x="1332" y="84"/>
                      <a:pt x="1104" y="1"/>
                      <a:pt x="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216;p46"/>
              <p:cNvSpPr/>
              <p:nvPr/>
            </p:nvSpPr>
            <p:spPr>
              <a:xfrm>
                <a:off x="1638150" y="1856325"/>
                <a:ext cx="401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706" extrusionOk="0">
                    <a:moveTo>
                      <a:pt x="1133" y="0"/>
                    </a:moveTo>
                    <a:cubicBezTo>
                      <a:pt x="690" y="0"/>
                      <a:pt x="254" y="264"/>
                      <a:pt x="1" y="651"/>
                    </a:cubicBezTo>
                    <a:lnTo>
                      <a:pt x="91" y="705"/>
                    </a:lnTo>
                    <a:cubicBezTo>
                      <a:pt x="319" y="320"/>
                      <a:pt x="745" y="50"/>
                      <a:pt x="1183" y="50"/>
                    </a:cubicBezTo>
                    <a:cubicBezTo>
                      <a:pt x="1321" y="50"/>
                      <a:pt x="1460" y="76"/>
                      <a:pt x="1594" y="135"/>
                    </a:cubicBezTo>
                    <a:lnTo>
                      <a:pt x="1604" y="108"/>
                    </a:lnTo>
                    <a:cubicBezTo>
                      <a:pt x="1451" y="34"/>
                      <a:pt x="1291" y="0"/>
                      <a:pt x="11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217;p46"/>
              <p:cNvSpPr/>
              <p:nvPr/>
            </p:nvSpPr>
            <p:spPr>
              <a:xfrm>
                <a:off x="1639300" y="1867275"/>
                <a:ext cx="351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57" extrusionOk="0">
                    <a:moveTo>
                      <a:pt x="1151" y="1"/>
                    </a:moveTo>
                    <a:cubicBezTo>
                      <a:pt x="942" y="1"/>
                      <a:pt x="729" y="34"/>
                      <a:pt x="562" y="150"/>
                    </a:cubicBezTo>
                    <a:cubicBezTo>
                      <a:pt x="326" y="322"/>
                      <a:pt x="136" y="548"/>
                      <a:pt x="9" y="820"/>
                    </a:cubicBezTo>
                    <a:lnTo>
                      <a:pt x="0" y="820"/>
                    </a:lnTo>
                    <a:lnTo>
                      <a:pt x="100" y="856"/>
                    </a:lnTo>
                    <a:cubicBezTo>
                      <a:pt x="272" y="494"/>
                      <a:pt x="552" y="105"/>
                      <a:pt x="978" y="41"/>
                    </a:cubicBezTo>
                    <a:cubicBezTo>
                      <a:pt x="1080" y="21"/>
                      <a:pt x="1187" y="11"/>
                      <a:pt x="1295" y="11"/>
                    </a:cubicBezTo>
                    <a:cubicBezTo>
                      <a:pt x="1331" y="11"/>
                      <a:pt x="1367" y="12"/>
                      <a:pt x="1404" y="14"/>
                    </a:cubicBezTo>
                    <a:cubicBezTo>
                      <a:pt x="1322" y="6"/>
                      <a:pt x="1237" y="1"/>
                      <a:pt x="1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218;p46"/>
              <p:cNvSpPr/>
              <p:nvPr/>
            </p:nvSpPr>
            <p:spPr>
              <a:xfrm>
                <a:off x="1487400" y="2265100"/>
                <a:ext cx="66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12007" extrusionOk="0">
                    <a:moveTo>
                      <a:pt x="2491" y="1"/>
                    </a:moveTo>
                    <a:lnTo>
                      <a:pt x="2337" y="10"/>
                    </a:lnTo>
                    <a:cubicBezTo>
                      <a:pt x="2391" y="1540"/>
                      <a:pt x="2491" y="3124"/>
                      <a:pt x="2002" y="4600"/>
                    </a:cubicBezTo>
                    <a:cubicBezTo>
                      <a:pt x="1848" y="5089"/>
                      <a:pt x="1649" y="5560"/>
                      <a:pt x="1422" y="6031"/>
                    </a:cubicBezTo>
                    <a:cubicBezTo>
                      <a:pt x="997" y="6963"/>
                      <a:pt x="462" y="7923"/>
                      <a:pt x="490" y="8983"/>
                    </a:cubicBezTo>
                    <a:cubicBezTo>
                      <a:pt x="490" y="9499"/>
                      <a:pt x="517" y="10015"/>
                      <a:pt x="417" y="10522"/>
                    </a:cubicBezTo>
                    <a:cubicBezTo>
                      <a:pt x="336" y="11029"/>
                      <a:pt x="164" y="11518"/>
                      <a:pt x="1" y="12007"/>
                    </a:cubicBezTo>
                    <a:cubicBezTo>
                      <a:pt x="236" y="11545"/>
                      <a:pt x="426" y="11056"/>
                      <a:pt x="526" y="10540"/>
                    </a:cubicBezTo>
                    <a:cubicBezTo>
                      <a:pt x="643" y="10033"/>
                      <a:pt x="607" y="9508"/>
                      <a:pt x="616" y="8992"/>
                    </a:cubicBezTo>
                    <a:cubicBezTo>
                      <a:pt x="616" y="8476"/>
                      <a:pt x="734" y="7978"/>
                      <a:pt x="924" y="7498"/>
                    </a:cubicBezTo>
                    <a:cubicBezTo>
                      <a:pt x="1314" y="6547"/>
                      <a:pt x="1848" y="5641"/>
                      <a:pt x="2156" y="4645"/>
                    </a:cubicBezTo>
                    <a:cubicBezTo>
                      <a:pt x="2663" y="3161"/>
                      <a:pt x="2554" y="1540"/>
                      <a:pt x="2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219;p46"/>
              <p:cNvSpPr/>
              <p:nvPr/>
            </p:nvSpPr>
            <p:spPr>
              <a:xfrm>
                <a:off x="1619150" y="2115025"/>
                <a:ext cx="400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852" extrusionOk="0">
                    <a:moveTo>
                      <a:pt x="820" y="1"/>
                    </a:moveTo>
                    <a:cubicBezTo>
                      <a:pt x="442" y="1"/>
                      <a:pt x="28" y="240"/>
                      <a:pt x="0" y="625"/>
                    </a:cubicBezTo>
                    <a:lnTo>
                      <a:pt x="0" y="625"/>
                    </a:lnTo>
                    <a:cubicBezTo>
                      <a:pt x="27" y="444"/>
                      <a:pt x="154" y="281"/>
                      <a:pt x="308" y="200"/>
                    </a:cubicBezTo>
                    <a:cubicBezTo>
                      <a:pt x="477" y="123"/>
                      <a:pt x="626" y="86"/>
                      <a:pt x="757" y="86"/>
                    </a:cubicBezTo>
                    <a:cubicBezTo>
                      <a:pt x="1119" y="86"/>
                      <a:pt x="1335" y="366"/>
                      <a:pt x="1395" y="852"/>
                    </a:cubicBezTo>
                    <a:lnTo>
                      <a:pt x="1395" y="843"/>
                    </a:lnTo>
                    <a:lnTo>
                      <a:pt x="1603" y="815"/>
                    </a:lnTo>
                    <a:cubicBezTo>
                      <a:pt x="1531" y="526"/>
                      <a:pt x="1404" y="227"/>
                      <a:pt x="1132" y="64"/>
                    </a:cubicBezTo>
                    <a:cubicBezTo>
                      <a:pt x="1038" y="21"/>
                      <a:pt x="931" y="1"/>
                      <a:pt x="8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220;p46"/>
              <p:cNvSpPr/>
              <p:nvPr/>
            </p:nvSpPr>
            <p:spPr>
              <a:xfrm>
                <a:off x="1606025" y="2146200"/>
                <a:ext cx="464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922" extrusionOk="0">
                    <a:moveTo>
                      <a:pt x="1613" y="1"/>
                    </a:moveTo>
                    <a:cubicBezTo>
                      <a:pt x="1374" y="1"/>
                      <a:pt x="1138" y="40"/>
                      <a:pt x="942" y="175"/>
                    </a:cubicBezTo>
                    <a:cubicBezTo>
                      <a:pt x="815" y="320"/>
                      <a:pt x="842" y="483"/>
                      <a:pt x="851" y="646"/>
                    </a:cubicBezTo>
                    <a:cubicBezTo>
                      <a:pt x="878" y="936"/>
                      <a:pt x="978" y="1216"/>
                      <a:pt x="987" y="1506"/>
                    </a:cubicBezTo>
                    <a:cubicBezTo>
                      <a:pt x="1017" y="1753"/>
                      <a:pt x="750" y="1907"/>
                      <a:pt x="513" y="1907"/>
                    </a:cubicBezTo>
                    <a:cubicBezTo>
                      <a:pt x="464" y="1907"/>
                      <a:pt x="415" y="1900"/>
                      <a:pt x="371" y="1886"/>
                    </a:cubicBezTo>
                    <a:cubicBezTo>
                      <a:pt x="236" y="1850"/>
                      <a:pt x="109" y="1769"/>
                      <a:pt x="0" y="1678"/>
                    </a:cubicBezTo>
                    <a:lnTo>
                      <a:pt x="0" y="1678"/>
                    </a:lnTo>
                    <a:cubicBezTo>
                      <a:pt x="100" y="1778"/>
                      <a:pt x="227" y="1850"/>
                      <a:pt x="371" y="1895"/>
                    </a:cubicBezTo>
                    <a:cubicBezTo>
                      <a:pt x="423" y="1913"/>
                      <a:pt x="477" y="1922"/>
                      <a:pt x="531" y="1922"/>
                    </a:cubicBezTo>
                    <a:cubicBezTo>
                      <a:pt x="695" y="1922"/>
                      <a:pt x="860" y="1844"/>
                      <a:pt x="969" y="1714"/>
                    </a:cubicBezTo>
                    <a:cubicBezTo>
                      <a:pt x="1023" y="1660"/>
                      <a:pt x="1032" y="1578"/>
                      <a:pt x="1032" y="1506"/>
                    </a:cubicBezTo>
                    <a:cubicBezTo>
                      <a:pt x="1041" y="1207"/>
                      <a:pt x="969" y="927"/>
                      <a:pt x="960" y="637"/>
                    </a:cubicBezTo>
                    <a:cubicBezTo>
                      <a:pt x="960" y="519"/>
                      <a:pt x="951" y="356"/>
                      <a:pt x="1032" y="275"/>
                    </a:cubicBezTo>
                    <a:cubicBezTo>
                      <a:pt x="1174" y="209"/>
                      <a:pt x="1338" y="187"/>
                      <a:pt x="1499" y="187"/>
                    </a:cubicBezTo>
                    <a:cubicBezTo>
                      <a:pt x="1607" y="187"/>
                      <a:pt x="1713" y="197"/>
                      <a:pt x="1811" y="211"/>
                    </a:cubicBezTo>
                    <a:lnTo>
                      <a:pt x="1820" y="220"/>
                    </a:lnTo>
                    <a:lnTo>
                      <a:pt x="1856" y="12"/>
                    </a:lnTo>
                    <a:cubicBezTo>
                      <a:pt x="1776" y="5"/>
                      <a:pt x="1694" y="1"/>
                      <a:pt x="1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21;p46"/>
              <p:cNvSpPr/>
              <p:nvPr/>
            </p:nvSpPr>
            <p:spPr>
              <a:xfrm>
                <a:off x="1605100" y="2147850"/>
                <a:ext cx="33525" cy="58375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35" extrusionOk="0">
                    <a:moveTo>
                      <a:pt x="1287" y="0"/>
                    </a:moveTo>
                    <a:cubicBezTo>
                      <a:pt x="1097" y="28"/>
                      <a:pt x="1133" y="299"/>
                      <a:pt x="1124" y="435"/>
                    </a:cubicBezTo>
                    <a:cubicBezTo>
                      <a:pt x="1133" y="725"/>
                      <a:pt x="1187" y="1005"/>
                      <a:pt x="1232" y="1286"/>
                    </a:cubicBezTo>
                    <a:cubicBezTo>
                      <a:pt x="1250" y="1431"/>
                      <a:pt x="1296" y="1567"/>
                      <a:pt x="1278" y="1703"/>
                    </a:cubicBezTo>
                    <a:cubicBezTo>
                      <a:pt x="1249" y="2058"/>
                      <a:pt x="935" y="2314"/>
                      <a:pt x="603" y="2314"/>
                    </a:cubicBezTo>
                    <a:cubicBezTo>
                      <a:pt x="520" y="2314"/>
                      <a:pt x="435" y="2298"/>
                      <a:pt x="354" y="2264"/>
                    </a:cubicBezTo>
                    <a:cubicBezTo>
                      <a:pt x="218" y="2210"/>
                      <a:pt x="101" y="2128"/>
                      <a:pt x="1" y="2038"/>
                    </a:cubicBezTo>
                    <a:lnTo>
                      <a:pt x="1" y="2038"/>
                    </a:lnTo>
                    <a:cubicBezTo>
                      <a:pt x="91" y="2128"/>
                      <a:pt x="218" y="2219"/>
                      <a:pt x="345" y="2273"/>
                    </a:cubicBezTo>
                    <a:cubicBezTo>
                      <a:pt x="434" y="2315"/>
                      <a:pt x="526" y="2335"/>
                      <a:pt x="618" y="2335"/>
                    </a:cubicBezTo>
                    <a:cubicBezTo>
                      <a:pt x="956" y="2335"/>
                      <a:pt x="1278" y="2068"/>
                      <a:pt x="1314" y="1712"/>
                    </a:cubicBezTo>
                    <a:cubicBezTo>
                      <a:pt x="1341" y="1585"/>
                      <a:pt x="1305" y="1404"/>
                      <a:pt x="1287" y="1277"/>
                    </a:cubicBezTo>
                    <a:cubicBezTo>
                      <a:pt x="1269" y="1141"/>
                      <a:pt x="1250" y="996"/>
                      <a:pt x="1241" y="861"/>
                    </a:cubicBezTo>
                    <a:cubicBezTo>
                      <a:pt x="1223" y="625"/>
                      <a:pt x="1178" y="372"/>
                      <a:pt x="1250" y="145"/>
                    </a:cubicBezTo>
                    <a:cubicBezTo>
                      <a:pt x="1264" y="125"/>
                      <a:pt x="1273" y="115"/>
                      <a:pt x="1280" y="115"/>
                    </a:cubicBezTo>
                    <a:cubicBezTo>
                      <a:pt x="1282" y="115"/>
                      <a:pt x="1284" y="116"/>
                      <a:pt x="1287" y="118"/>
                    </a:cubicBezTo>
                    <a:lnTo>
                      <a:pt x="12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22;p46"/>
              <p:cNvSpPr/>
              <p:nvPr/>
            </p:nvSpPr>
            <p:spPr>
              <a:xfrm>
                <a:off x="1635450" y="2176150"/>
                <a:ext cx="1812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936" extrusionOk="0">
                    <a:moveTo>
                      <a:pt x="55" y="0"/>
                    </a:moveTo>
                    <a:lnTo>
                      <a:pt x="0" y="9"/>
                    </a:lnTo>
                    <a:cubicBezTo>
                      <a:pt x="52" y="314"/>
                      <a:pt x="146" y="936"/>
                      <a:pt x="547" y="936"/>
                    </a:cubicBezTo>
                    <a:cubicBezTo>
                      <a:pt x="564" y="936"/>
                      <a:pt x="580" y="935"/>
                      <a:pt x="598" y="933"/>
                    </a:cubicBezTo>
                    <a:cubicBezTo>
                      <a:pt x="652" y="924"/>
                      <a:pt x="716" y="887"/>
                      <a:pt x="725" y="833"/>
                    </a:cubicBezTo>
                    <a:lnTo>
                      <a:pt x="725" y="833"/>
                    </a:lnTo>
                    <a:cubicBezTo>
                      <a:pt x="706" y="887"/>
                      <a:pt x="652" y="924"/>
                      <a:pt x="598" y="924"/>
                    </a:cubicBezTo>
                    <a:cubicBezTo>
                      <a:pt x="589" y="924"/>
                      <a:pt x="580" y="925"/>
                      <a:pt x="572" y="925"/>
                    </a:cubicBezTo>
                    <a:cubicBezTo>
                      <a:pt x="169" y="925"/>
                      <a:pt x="99" y="31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23;p46"/>
              <p:cNvSpPr/>
              <p:nvPr/>
            </p:nvSpPr>
            <p:spPr>
              <a:xfrm>
                <a:off x="1607375" y="2169350"/>
                <a:ext cx="2285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5" extrusionOk="0">
                    <a:moveTo>
                      <a:pt x="0" y="290"/>
                    </a:moveTo>
                    <a:lnTo>
                      <a:pt x="0" y="290"/>
                    </a:lnTo>
                    <a:cubicBezTo>
                      <a:pt x="9" y="308"/>
                      <a:pt x="18" y="326"/>
                      <a:pt x="29" y="343"/>
                    </a:cubicBezTo>
                    <a:lnTo>
                      <a:pt x="29" y="343"/>
                    </a:lnTo>
                    <a:cubicBezTo>
                      <a:pt x="19" y="327"/>
                      <a:pt x="9" y="309"/>
                      <a:pt x="0" y="290"/>
                    </a:cubicBezTo>
                    <a:close/>
                    <a:moveTo>
                      <a:pt x="843" y="1"/>
                    </a:moveTo>
                    <a:cubicBezTo>
                      <a:pt x="873" y="282"/>
                      <a:pt x="654" y="557"/>
                      <a:pt x="384" y="557"/>
                    </a:cubicBezTo>
                    <a:cubicBezTo>
                      <a:pt x="333" y="557"/>
                      <a:pt x="280" y="547"/>
                      <a:pt x="227" y="526"/>
                    </a:cubicBezTo>
                    <a:cubicBezTo>
                      <a:pt x="145" y="489"/>
                      <a:pt x="76" y="421"/>
                      <a:pt x="29" y="343"/>
                    </a:cubicBezTo>
                    <a:lnTo>
                      <a:pt x="29" y="343"/>
                    </a:lnTo>
                    <a:cubicBezTo>
                      <a:pt x="124" y="505"/>
                      <a:pt x="262" y="574"/>
                      <a:pt x="400" y="574"/>
                    </a:cubicBezTo>
                    <a:cubicBezTo>
                      <a:pt x="657" y="574"/>
                      <a:pt x="914" y="335"/>
                      <a:pt x="8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24;p46"/>
              <p:cNvSpPr/>
              <p:nvPr/>
            </p:nvSpPr>
            <p:spPr>
              <a:xfrm>
                <a:off x="1626175" y="2121500"/>
                <a:ext cx="294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865" extrusionOk="0">
                    <a:moveTo>
                      <a:pt x="611" y="0"/>
                    </a:moveTo>
                    <a:cubicBezTo>
                      <a:pt x="354" y="0"/>
                      <a:pt x="110" y="206"/>
                      <a:pt x="72" y="466"/>
                    </a:cubicBezTo>
                    <a:cubicBezTo>
                      <a:pt x="54" y="620"/>
                      <a:pt x="136" y="765"/>
                      <a:pt x="254" y="864"/>
                    </a:cubicBezTo>
                    <a:cubicBezTo>
                      <a:pt x="0" y="638"/>
                      <a:pt x="63" y="294"/>
                      <a:pt x="344" y="131"/>
                    </a:cubicBezTo>
                    <a:cubicBezTo>
                      <a:pt x="416" y="86"/>
                      <a:pt x="491" y="67"/>
                      <a:pt x="566" y="67"/>
                    </a:cubicBezTo>
                    <a:cubicBezTo>
                      <a:pt x="766" y="67"/>
                      <a:pt x="966" y="201"/>
                      <a:pt x="1105" y="339"/>
                    </a:cubicBezTo>
                    <a:lnTo>
                      <a:pt x="1177" y="267"/>
                    </a:lnTo>
                    <a:cubicBezTo>
                      <a:pt x="1059" y="158"/>
                      <a:pt x="924" y="76"/>
                      <a:pt x="779" y="31"/>
                    </a:cubicBezTo>
                    <a:cubicBezTo>
                      <a:pt x="724" y="10"/>
                      <a:pt x="667" y="0"/>
                      <a:pt x="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25;p46"/>
              <p:cNvSpPr/>
              <p:nvPr/>
            </p:nvSpPr>
            <p:spPr>
              <a:xfrm>
                <a:off x="1646300" y="2100500"/>
                <a:ext cx="181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17" extrusionOk="0">
                    <a:moveTo>
                      <a:pt x="462" y="0"/>
                    </a:moveTo>
                    <a:cubicBezTo>
                      <a:pt x="327" y="0"/>
                      <a:pt x="193" y="77"/>
                      <a:pt x="119" y="210"/>
                    </a:cubicBezTo>
                    <a:cubicBezTo>
                      <a:pt x="1" y="437"/>
                      <a:pt x="82" y="708"/>
                      <a:pt x="200" y="916"/>
                    </a:cubicBezTo>
                    <a:lnTo>
                      <a:pt x="282" y="862"/>
                    </a:lnTo>
                    <a:cubicBezTo>
                      <a:pt x="100" y="609"/>
                      <a:pt x="28" y="138"/>
                      <a:pt x="408" y="29"/>
                    </a:cubicBezTo>
                    <a:cubicBezTo>
                      <a:pt x="430" y="24"/>
                      <a:pt x="452" y="21"/>
                      <a:pt x="475" y="21"/>
                    </a:cubicBezTo>
                    <a:cubicBezTo>
                      <a:pt x="566" y="21"/>
                      <a:pt x="660" y="62"/>
                      <a:pt x="725" y="120"/>
                    </a:cubicBezTo>
                    <a:cubicBezTo>
                      <a:pt x="651" y="38"/>
                      <a:pt x="556" y="0"/>
                      <a:pt x="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26;p46"/>
              <p:cNvSpPr/>
              <p:nvPr/>
            </p:nvSpPr>
            <p:spPr>
              <a:xfrm>
                <a:off x="1650150" y="2109250"/>
                <a:ext cx="1362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639" extrusionOk="0">
                    <a:moveTo>
                      <a:pt x="390" y="1"/>
                    </a:moveTo>
                    <a:cubicBezTo>
                      <a:pt x="287" y="1"/>
                      <a:pt x="174" y="65"/>
                      <a:pt x="109" y="141"/>
                    </a:cubicBezTo>
                    <a:cubicBezTo>
                      <a:pt x="1" y="286"/>
                      <a:pt x="28" y="476"/>
                      <a:pt x="82" y="639"/>
                    </a:cubicBezTo>
                    <a:lnTo>
                      <a:pt x="182" y="594"/>
                    </a:lnTo>
                    <a:cubicBezTo>
                      <a:pt x="82" y="385"/>
                      <a:pt x="73" y="132"/>
                      <a:pt x="327" y="32"/>
                    </a:cubicBezTo>
                    <a:cubicBezTo>
                      <a:pt x="355" y="22"/>
                      <a:pt x="385" y="15"/>
                      <a:pt x="415" y="15"/>
                    </a:cubicBezTo>
                    <a:cubicBezTo>
                      <a:pt x="461" y="15"/>
                      <a:pt x="506" y="30"/>
                      <a:pt x="544" y="68"/>
                    </a:cubicBezTo>
                    <a:cubicBezTo>
                      <a:pt x="502" y="20"/>
                      <a:pt x="448" y="1"/>
                      <a:pt x="3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27;p46"/>
              <p:cNvSpPr/>
              <p:nvPr/>
            </p:nvSpPr>
            <p:spPr>
              <a:xfrm>
                <a:off x="1631600" y="2095200"/>
                <a:ext cx="179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3" extrusionOk="0">
                    <a:moveTo>
                      <a:pt x="324" y="0"/>
                    </a:moveTo>
                    <a:cubicBezTo>
                      <a:pt x="292" y="0"/>
                      <a:pt x="259" y="5"/>
                      <a:pt x="227" y="15"/>
                    </a:cubicBezTo>
                    <a:cubicBezTo>
                      <a:pt x="73" y="51"/>
                      <a:pt x="0" y="223"/>
                      <a:pt x="37" y="368"/>
                    </a:cubicBezTo>
                    <a:cubicBezTo>
                      <a:pt x="118" y="667"/>
                      <a:pt x="444" y="793"/>
                      <a:pt x="707" y="902"/>
                    </a:cubicBezTo>
                    <a:lnTo>
                      <a:pt x="716" y="857"/>
                    </a:lnTo>
                    <a:cubicBezTo>
                      <a:pt x="589" y="812"/>
                      <a:pt x="453" y="748"/>
                      <a:pt x="335" y="676"/>
                    </a:cubicBezTo>
                    <a:cubicBezTo>
                      <a:pt x="218" y="603"/>
                      <a:pt x="91" y="504"/>
                      <a:pt x="64" y="368"/>
                    </a:cubicBezTo>
                    <a:cubicBezTo>
                      <a:pt x="27" y="232"/>
                      <a:pt x="91" y="69"/>
                      <a:pt x="236" y="24"/>
                    </a:cubicBezTo>
                    <a:cubicBezTo>
                      <a:pt x="268" y="13"/>
                      <a:pt x="302" y="8"/>
                      <a:pt x="336" y="8"/>
                    </a:cubicBezTo>
                    <a:cubicBezTo>
                      <a:pt x="442" y="8"/>
                      <a:pt x="549" y="59"/>
                      <a:pt x="625" y="142"/>
                    </a:cubicBezTo>
                    <a:cubicBezTo>
                      <a:pt x="548" y="57"/>
                      <a:pt x="437" y="0"/>
                      <a:pt x="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28;p46"/>
              <p:cNvSpPr/>
              <p:nvPr/>
            </p:nvSpPr>
            <p:spPr>
              <a:xfrm>
                <a:off x="1634150" y="2129875"/>
                <a:ext cx="1422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765" extrusionOk="0">
                    <a:moveTo>
                      <a:pt x="455" y="1"/>
                    </a:moveTo>
                    <a:cubicBezTo>
                      <a:pt x="442" y="1"/>
                      <a:pt x="428" y="2"/>
                      <a:pt x="414" y="4"/>
                    </a:cubicBezTo>
                    <a:cubicBezTo>
                      <a:pt x="411" y="4"/>
                      <a:pt x="408" y="4"/>
                      <a:pt x="405" y="4"/>
                    </a:cubicBezTo>
                    <a:cubicBezTo>
                      <a:pt x="96" y="4"/>
                      <a:pt x="0" y="441"/>
                      <a:pt x="224" y="638"/>
                    </a:cubicBezTo>
                    <a:cubicBezTo>
                      <a:pt x="315" y="710"/>
                      <a:pt x="423" y="747"/>
                      <a:pt x="541" y="765"/>
                    </a:cubicBezTo>
                    <a:lnTo>
                      <a:pt x="541" y="656"/>
                    </a:lnTo>
                    <a:cubicBezTo>
                      <a:pt x="451" y="656"/>
                      <a:pt x="351" y="629"/>
                      <a:pt x="279" y="574"/>
                    </a:cubicBezTo>
                    <a:cubicBezTo>
                      <a:pt x="79" y="421"/>
                      <a:pt x="143" y="40"/>
                      <a:pt x="414" y="13"/>
                    </a:cubicBezTo>
                    <a:cubicBezTo>
                      <a:pt x="436" y="13"/>
                      <a:pt x="458" y="12"/>
                      <a:pt x="479" y="12"/>
                    </a:cubicBezTo>
                    <a:cubicBezTo>
                      <a:pt x="511" y="12"/>
                      <a:pt x="541" y="15"/>
                      <a:pt x="568" y="31"/>
                    </a:cubicBezTo>
                    <a:cubicBezTo>
                      <a:pt x="534" y="11"/>
                      <a:pt x="495" y="1"/>
                      <a:pt x="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29;p46"/>
              <p:cNvSpPr/>
              <p:nvPr/>
            </p:nvSpPr>
            <p:spPr>
              <a:xfrm>
                <a:off x="1614975" y="2140600"/>
                <a:ext cx="23650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514" extrusionOk="0">
                    <a:moveTo>
                      <a:pt x="185" y="1"/>
                    </a:moveTo>
                    <a:cubicBezTo>
                      <a:pt x="0" y="405"/>
                      <a:pt x="61" y="513"/>
                      <a:pt x="224" y="513"/>
                    </a:cubicBezTo>
                    <a:cubicBezTo>
                      <a:pt x="403" y="513"/>
                      <a:pt x="708" y="381"/>
                      <a:pt x="946" y="372"/>
                    </a:cubicBezTo>
                    <a:lnTo>
                      <a:pt x="937" y="263"/>
                    </a:lnTo>
                    <a:cubicBezTo>
                      <a:pt x="711" y="290"/>
                      <a:pt x="502" y="390"/>
                      <a:pt x="285" y="453"/>
                    </a:cubicBezTo>
                    <a:cubicBezTo>
                      <a:pt x="258" y="459"/>
                      <a:pt x="227" y="468"/>
                      <a:pt x="199" y="468"/>
                    </a:cubicBezTo>
                    <a:cubicBezTo>
                      <a:pt x="180" y="468"/>
                      <a:pt x="163" y="464"/>
                      <a:pt x="149" y="453"/>
                    </a:cubicBezTo>
                    <a:cubicBezTo>
                      <a:pt x="104" y="435"/>
                      <a:pt x="104" y="372"/>
                      <a:pt x="104" y="318"/>
                    </a:cubicBezTo>
                    <a:cubicBezTo>
                      <a:pt x="113" y="209"/>
                      <a:pt x="149" y="100"/>
                      <a:pt x="1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30;p46"/>
              <p:cNvSpPr/>
              <p:nvPr/>
            </p:nvSpPr>
            <p:spPr>
              <a:xfrm>
                <a:off x="1466125" y="2284350"/>
                <a:ext cx="822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1925" extrusionOk="0">
                    <a:moveTo>
                      <a:pt x="3179" y="0"/>
                    </a:moveTo>
                    <a:cubicBezTo>
                      <a:pt x="3170" y="516"/>
                      <a:pt x="3115" y="1032"/>
                      <a:pt x="3007" y="1539"/>
                    </a:cubicBezTo>
                    <a:cubicBezTo>
                      <a:pt x="2907" y="2056"/>
                      <a:pt x="2626" y="2490"/>
                      <a:pt x="2409" y="2961"/>
                    </a:cubicBezTo>
                    <a:cubicBezTo>
                      <a:pt x="2201" y="3441"/>
                      <a:pt x="2011" y="3930"/>
                      <a:pt x="1848" y="4428"/>
                    </a:cubicBezTo>
                    <a:cubicBezTo>
                      <a:pt x="1549" y="5288"/>
                      <a:pt x="1449" y="6592"/>
                      <a:pt x="1304" y="7506"/>
                    </a:cubicBezTo>
                    <a:cubicBezTo>
                      <a:pt x="1232" y="8013"/>
                      <a:pt x="1196" y="8529"/>
                      <a:pt x="969" y="9000"/>
                    </a:cubicBezTo>
                    <a:cubicBezTo>
                      <a:pt x="652" y="9697"/>
                      <a:pt x="109" y="10340"/>
                      <a:pt x="46" y="11146"/>
                    </a:cubicBezTo>
                    <a:cubicBezTo>
                      <a:pt x="19" y="11400"/>
                      <a:pt x="0" y="11662"/>
                      <a:pt x="10" y="11925"/>
                    </a:cubicBezTo>
                    <a:cubicBezTo>
                      <a:pt x="19" y="11662"/>
                      <a:pt x="46" y="11409"/>
                      <a:pt x="91" y="11146"/>
                    </a:cubicBezTo>
                    <a:cubicBezTo>
                      <a:pt x="209" y="10223"/>
                      <a:pt x="924" y="9553"/>
                      <a:pt x="1205" y="8674"/>
                    </a:cubicBezTo>
                    <a:cubicBezTo>
                      <a:pt x="1395" y="7968"/>
                      <a:pt x="1513" y="6710"/>
                      <a:pt x="1630" y="5976"/>
                    </a:cubicBezTo>
                    <a:cubicBezTo>
                      <a:pt x="1703" y="5460"/>
                      <a:pt x="1784" y="4953"/>
                      <a:pt x="1965" y="4464"/>
                    </a:cubicBezTo>
                    <a:cubicBezTo>
                      <a:pt x="2210" y="3722"/>
                      <a:pt x="2500" y="3006"/>
                      <a:pt x="2862" y="2309"/>
                    </a:cubicBezTo>
                    <a:cubicBezTo>
                      <a:pt x="3188" y="1585"/>
                      <a:pt x="3269" y="788"/>
                      <a:pt x="3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31;p46"/>
              <p:cNvSpPr/>
              <p:nvPr/>
            </p:nvSpPr>
            <p:spPr>
              <a:xfrm>
                <a:off x="1609125" y="2147175"/>
                <a:ext cx="288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58" extrusionOk="0">
                    <a:moveTo>
                      <a:pt x="1144" y="0"/>
                    </a:moveTo>
                    <a:cubicBezTo>
                      <a:pt x="972" y="27"/>
                      <a:pt x="809" y="91"/>
                      <a:pt x="682" y="217"/>
                    </a:cubicBezTo>
                    <a:cubicBezTo>
                      <a:pt x="555" y="335"/>
                      <a:pt x="510" y="525"/>
                      <a:pt x="528" y="688"/>
                    </a:cubicBezTo>
                    <a:cubicBezTo>
                      <a:pt x="537" y="752"/>
                      <a:pt x="483" y="824"/>
                      <a:pt x="428" y="860"/>
                    </a:cubicBezTo>
                    <a:cubicBezTo>
                      <a:pt x="356" y="909"/>
                      <a:pt x="293" y="931"/>
                      <a:pt x="238" y="931"/>
                    </a:cubicBezTo>
                    <a:cubicBezTo>
                      <a:pt x="81" y="931"/>
                      <a:pt x="1" y="752"/>
                      <a:pt x="21" y="543"/>
                    </a:cubicBezTo>
                    <a:lnTo>
                      <a:pt x="21" y="543"/>
                    </a:lnTo>
                    <a:cubicBezTo>
                      <a:pt x="12" y="625"/>
                      <a:pt x="12" y="706"/>
                      <a:pt x="30" y="788"/>
                    </a:cubicBezTo>
                    <a:cubicBezTo>
                      <a:pt x="63" y="908"/>
                      <a:pt x="156" y="958"/>
                      <a:pt x="258" y="958"/>
                    </a:cubicBezTo>
                    <a:cubicBezTo>
                      <a:pt x="410" y="958"/>
                      <a:pt x="581" y="846"/>
                      <a:pt x="591" y="688"/>
                    </a:cubicBezTo>
                    <a:cubicBezTo>
                      <a:pt x="546" y="353"/>
                      <a:pt x="854" y="127"/>
                      <a:pt x="1153" y="100"/>
                    </a:cubicBezTo>
                    <a:lnTo>
                      <a:pt x="1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32;p46"/>
              <p:cNvSpPr/>
              <p:nvPr/>
            </p:nvSpPr>
            <p:spPr>
              <a:xfrm>
                <a:off x="1535400" y="2102350"/>
                <a:ext cx="265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993" extrusionOk="0">
                    <a:moveTo>
                      <a:pt x="9" y="0"/>
                    </a:moveTo>
                    <a:lnTo>
                      <a:pt x="9" y="209"/>
                    </a:lnTo>
                    <a:cubicBezTo>
                      <a:pt x="0" y="209"/>
                      <a:pt x="18" y="209"/>
                      <a:pt x="27" y="218"/>
                    </a:cubicBezTo>
                    <a:cubicBezTo>
                      <a:pt x="54" y="227"/>
                      <a:pt x="82" y="245"/>
                      <a:pt x="109" y="263"/>
                    </a:cubicBezTo>
                    <a:cubicBezTo>
                      <a:pt x="199" y="344"/>
                      <a:pt x="272" y="462"/>
                      <a:pt x="335" y="562"/>
                    </a:cubicBezTo>
                    <a:cubicBezTo>
                      <a:pt x="415" y="753"/>
                      <a:pt x="571" y="993"/>
                      <a:pt x="792" y="993"/>
                    </a:cubicBezTo>
                    <a:cubicBezTo>
                      <a:pt x="823" y="993"/>
                      <a:pt x="855" y="988"/>
                      <a:pt x="888" y="978"/>
                    </a:cubicBezTo>
                    <a:cubicBezTo>
                      <a:pt x="951" y="960"/>
                      <a:pt x="1014" y="924"/>
                      <a:pt x="1060" y="888"/>
                    </a:cubicBezTo>
                    <a:lnTo>
                      <a:pt x="1060" y="888"/>
                    </a:lnTo>
                    <a:cubicBezTo>
                      <a:pt x="986" y="926"/>
                      <a:pt x="919" y="943"/>
                      <a:pt x="857" y="943"/>
                    </a:cubicBezTo>
                    <a:cubicBezTo>
                      <a:pt x="697" y="943"/>
                      <a:pt x="577" y="826"/>
                      <a:pt x="498" y="643"/>
                    </a:cubicBezTo>
                    <a:cubicBezTo>
                      <a:pt x="444" y="535"/>
                      <a:pt x="444" y="399"/>
                      <a:pt x="380" y="281"/>
                    </a:cubicBezTo>
                    <a:cubicBezTo>
                      <a:pt x="317" y="136"/>
                      <a:pt x="181" y="0"/>
                      <a:pt x="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33;p46"/>
              <p:cNvSpPr/>
              <p:nvPr/>
            </p:nvSpPr>
            <p:spPr>
              <a:xfrm>
                <a:off x="1436250" y="2103025"/>
                <a:ext cx="169575" cy="419925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6797" extrusionOk="0">
                    <a:moveTo>
                      <a:pt x="5759" y="1"/>
                    </a:moveTo>
                    <a:lnTo>
                      <a:pt x="5569" y="236"/>
                    </a:lnTo>
                    <a:cubicBezTo>
                      <a:pt x="5895" y="544"/>
                      <a:pt x="6438" y="1051"/>
                      <a:pt x="6357" y="1522"/>
                    </a:cubicBezTo>
                    <a:cubicBezTo>
                      <a:pt x="6357" y="1540"/>
                      <a:pt x="6347" y="1558"/>
                      <a:pt x="6338" y="1576"/>
                    </a:cubicBezTo>
                    <a:lnTo>
                      <a:pt x="6311" y="1621"/>
                    </a:lnTo>
                    <a:lnTo>
                      <a:pt x="6239" y="1748"/>
                    </a:lnTo>
                    <a:cubicBezTo>
                      <a:pt x="5324" y="3315"/>
                      <a:pt x="4863" y="5071"/>
                      <a:pt x="4138" y="6710"/>
                    </a:cubicBezTo>
                    <a:cubicBezTo>
                      <a:pt x="3803" y="7244"/>
                      <a:pt x="3504" y="7805"/>
                      <a:pt x="3233" y="8385"/>
                    </a:cubicBezTo>
                    <a:cubicBezTo>
                      <a:pt x="2898" y="9091"/>
                      <a:pt x="2599" y="9816"/>
                      <a:pt x="2400" y="10576"/>
                    </a:cubicBezTo>
                    <a:cubicBezTo>
                      <a:pt x="2164" y="11337"/>
                      <a:pt x="2282" y="12134"/>
                      <a:pt x="2191" y="12912"/>
                    </a:cubicBezTo>
                    <a:cubicBezTo>
                      <a:pt x="2110" y="13673"/>
                      <a:pt x="1911" y="14433"/>
                      <a:pt x="1549" y="15103"/>
                    </a:cubicBezTo>
                    <a:cubicBezTo>
                      <a:pt x="1177" y="15782"/>
                      <a:pt x="643" y="16362"/>
                      <a:pt x="0" y="16797"/>
                    </a:cubicBezTo>
                    <a:cubicBezTo>
                      <a:pt x="1422" y="16054"/>
                      <a:pt x="2201" y="14479"/>
                      <a:pt x="2354" y="12930"/>
                    </a:cubicBezTo>
                    <a:cubicBezTo>
                      <a:pt x="2463" y="12161"/>
                      <a:pt x="2345" y="11382"/>
                      <a:pt x="2590" y="10630"/>
                    </a:cubicBezTo>
                    <a:cubicBezTo>
                      <a:pt x="2970" y="9290"/>
                      <a:pt x="3604" y="8014"/>
                      <a:pt x="4356" y="6837"/>
                    </a:cubicBezTo>
                    <a:cubicBezTo>
                      <a:pt x="4772" y="6004"/>
                      <a:pt x="5035" y="5107"/>
                      <a:pt x="5397" y="4256"/>
                    </a:cubicBezTo>
                    <a:cubicBezTo>
                      <a:pt x="5687" y="3532"/>
                      <a:pt x="5994" y="2826"/>
                      <a:pt x="6357" y="2146"/>
                    </a:cubicBezTo>
                    <a:cubicBezTo>
                      <a:pt x="6447" y="1965"/>
                      <a:pt x="6583" y="1802"/>
                      <a:pt x="6646" y="1603"/>
                    </a:cubicBezTo>
                    <a:cubicBezTo>
                      <a:pt x="6782" y="969"/>
                      <a:pt x="6185" y="390"/>
                      <a:pt x="57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34;p46"/>
              <p:cNvSpPr/>
              <p:nvPr/>
            </p:nvSpPr>
            <p:spPr>
              <a:xfrm>
                <a:off x="1635900" y="2040775"/>
                <a:ext cx="40325" cy="5865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346" fill="none" extrusionOk="0">
                    <a:moveTo>
                      <a:pt x="1612" y="2346"/>
                    </a:moveTo>
                    <a:cubicBezTo>
                      <a:pt x="1612" y="2346"/>
                      <a:pt x="553" y="1639"/>
                      <a:pt x="317" y="1196"/>
                    </a:cubicBezTo>
                    <a:cubicBezTo>
                      <a:pt x="0" y="598"/>
                      <a:pt x="716" y="1"/>
                      <a:pt x="1540" y="91"/>
                    </a:cubicBezTo>
                  </a:path>
                </a:pathLst>
              </a:custGeom>
              <a:solidFill>
                <a:schemeClr val="accent2"/>
              </a:solidFill>
              <a:ln w="2725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35;p46"/>
              <p:cNvSpPr/>
              <p:nvPr/>
            </p:nvSpPr>
            <p:spPr>
              <a:xfrm>
                <a:off x="1524975" y="2139700"/>
                <a:ext cx="770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6411" extrusionOk="0">
                    <a:moveTo>
                      <a:pt x="2835" y="0"/>
                    </a:moveTo>
                    <a:cubicBezTo>
                      <a:pt x="2581" y="444"/>
                      <a:pt x="2328" y="906"/>
                      <a:pt x="2002" y="1304"/>
                    </a:cubicBezTo>
                    <a:cubicBezTo>
                      <a:pt x="1567" y="1811"/>
                      <a:pt x="997" y="2246"/>
                      <a:pt x="707" y="2871"/>
                    </a:cubicBezTo>
                    <a:cubicBezTo>
                      <a:pt x="216" y="3914"/>
                      <a:pt x="28" y="5088"/>
                      <a:pt x="3" y="6230"/>
                    </a:cubicBezTo>
                    <a:lnTo>
                      <a:pt x="1" y="6230"/>
                    </a:lnTo>
                    <a:lnTo>
                      <a:pt x="1" y="6402"/>
                    </a:lnTo>
                    <a:lnTo>
                      <a:pt x="109" y="6411"/>
                    </a:lnTo>
                    <a:cubicBezTo>
                      <a:pt x="164" y="5044"/>
                      <a:pt x="435" y="3287"/>
                      <a:pt x="1395" y="2264"/>
                    </a:cubicBezTo>
                    <a:cubicBezTo>
                      <a:pt x="1649" y="2001"/>
                      <a:pt x="1947" y="1748"/>
                      <a:pt x="2192" y="1467"/>
                    </a:cubicBezTo>
                    <a:cubicBezTo>
                      <a:pt x="2545" y="1060"/>
                      <a:pt x="2808" y="598"/>
                      <a:pt x="3079" y="145"/>
                    </a:cubicBezTo>
                    <a:lnTo>
                      <a:pt x="28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36;p46"/>
              <p:cNvSpPr/>
              <p:nvPr/>
            </p:nvSpPr>
            <p:spPr>
              <a:xfrm>
                <a:off x="1541275" y="2099400"/>
                <a:ext cx="303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771" extrusionOk="0">
                    <a:moveTo>
                      <a:pt x="1" y="1"/>
                    </a:moveTo>
                    <a:cubicBezTo>
                      <a:pt x="127" y="46"/>
                      <a:pt x="245" y="118"/>
                      <a:pt x="290" y="236"/>
                    </a:cubicBezTo>
                    <a:cubicBezTo>
                      <a:pt x="327" y="363"/>
                      <a:pt x="345" y="499"/>
                      <a:pt x="417" y="625"/>
                    </a:cubicBezTo>
                    <a:cubicBezTo>
                      <a:pt x="473" y="731"/>
                      <a:pt x="560" y="771"/>
                      <a:pt x="659" y="771"/>
                    </a:cubicBezTo>
                    <a:cubicBezTo>
                      <a:pt x="847" y="771"/>
                      <a:pt x="1077" y="627"/>
                      <a:pt x="1214" y="526"/>
                    </a:cubicBezTo>
                    <a:lnTo>
                      <a:pt x="1069" y="372"/>
                    </a:lnTo>
                    <a:cubicBezTo>
                      <a:pt x="978" y="472"/>
                      <a:pt x="825" y="562"/>
                      <a:pt x="689" y="625"/>
                    </a:cubicBezTo>
                    <a:cubicBezTo>
                      <a:pt x="668" y="633"/>
                      <a:pt x="648" y="637"/>
                      <a:pt x="629" y="637"/>
                    </a:cubicBezTo>
                    <a:cubicBezTo>
                      <a:pt x="584" y="637"/>
                      <a:pt x="543" y="613"/>
                      <a:pt x="499" y="562"/>
                    </a:cubicBezTo>
                    <a:cubicBezTo>
                      <a:pt x="426" y="472"/>
                      <a:pt x="390" y="345"/>
                      <a:pt x="336" y="218"/>
                    </a:cubicBezTo>
                    <a:cubicBezTo>
                      <a:pt x="272" y="82"/>
                      <a:pt x="127" y="2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37;p46"/>
              <p:cNvSpPr/>
              <p:nvPr/>
            </p:nvSpPr>
            <p:spPr>
              <a:xfrm>
                <a:off x="1549650" y="2090800"/>
                <a:ext cx="45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771" extrusionOk="0">
                    <a:moveTo>
                      <a:pt x="37" y="1"/>
                    </a:moveTo>
                    <a:cubicBezTo>
                      <a:pt x="118" y="100"/>
                      <a:pt x="155" y="254"/>
                      <a:pt x="91" y="372"/>
                    </a:cubicBezTo>
                    <a:cubicBezTo>
                      <a:pt x="37" y="499"/>
                      <a:pt x="19" y="634"/>
                      <a:pt x="1" y="770"/>
                    </a:cubicBezTo>
                    <a:lnTo>
                      <a:pt x="82" y="770"/>
                    </a:lnTo>
                    <a:cubicBezTo>
                      <a:pt x="82" y="707"/>
                      <a:pt x="82" y="644"/>
                      <a:pt x="91" y="571"/>
                    </a:cubicBezTo>
                    <a:cubicBezTo>
                      <a:pt x="100" y="508"/>
                      <a:pt x="100" y="444"/>
                      <a:pt x="127" y="381"/>
                    </a:cubicBezTo>
                    <a:cubicBezTo>
                      <a:pt x="182" y="254"/>
                      <a:pt x="136" y="100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38;p46"/>
              <p:cNvSpPr/>
              <p:nvPr/>
            </p:nvSpPr>
            <p:spPr>
              <a:xfrm>
                <a:off x="1529950" y="2136750"/>
                <a:ext cx="2697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256" extrusionOk="0">
                    <a:moveTo>
                      <a:pt x="1033" y="1"/>
                    </a:moveTo>
                    <a:cubicBezTo>
                      <a:pt x="825" y="91"/>
                      <a:pt x="635" y="209"/>
                      <a:pt x="463" y="363"/>
                    </a:cubicBezTo>
                    <a:cubicBezTo>
                      <a:pt x="291" y="508"/>
                      <a:pt x="155" y="725"/>
                      <a:pt x="128" y="951"/>
                    </a:cubicBezTo>
                    <a:cubicBezTo>
                      <a:pt x="73" y="1268"/>
                      <a:pt x="64" y="1612"/>
                      <a:pt x="55" y="1938"/>
                    </a:cubicBezTo>
                    <a:cubicBezTo>
                      <a:pt x="46" y="2047"/>
                      <a:pt x="55" y="2156"/>
                      <a:pt x="1" y="2255"/>
                    </a:cubicBezTo>
                    <a:cubicBezTo>
                      <a:pt x="82" y="2174"/>
                      <a:pt x="110" y="2047"/>
                      <a:pt x="128" y="1947"/>
                    </a:cubicBezTo>
                    <a:cubicBezTo>
                      <a:pt x="254" y="1015"/>
                      <a:pt x="91" y="580"/>
                      <a:pt x="1069" y="100"/>
                    </a:cubicBezTo>
                    <a:lnTo>
                      <a:pt x="1078" y="100"/>
                    </a:lnTo>
                    <a:lnTo>
                      <a:pt x="10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39;p46"/>
              <p:cNvSpPr/>
              <p:nvPr/>
            </p:nvSpPr>
            <p:spPr>
              <a:xfrm>
                <a:off x="1560075" y="2073125"/>
                <a:ext cx="52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97" extrusionOk="0">
                    <a:moveTo>
                      <a:pt x="2042" y="1"/>
                    </a:moveTo>
                    <a:cubicBezTo>
                      <a:pt x="1235" y="1"/>
                      <a:pt x="389" y="363"/>
                      <a:pt x="0" y="1097"/>
                    </a:cubicBezTo>
                    <a:cubicBezTo>
                      <a:pt x="391" y="425"/>
                      <a:pt x="1190" y="97"/>
                      <a:pt x="1945" y="97"/>
                    </a:cubicBezTo>
                    <a:cubicBezTo>
                      <a:pt x="1994" y="97"/>
                      <a:pt x="2043" y="98"/>
                      <a:pt x="2092" y="101"/>
                    </a:cubicBezTo>
                    <a:lnTo>
                      <a:pt x="2101" y="1"/>
                    </a:lnTo>
                    <a:cubicBezTo>
                      <a:pt x="2081" y="1"/>
                      <a:pt x="2061" y="1"/>
                      <a:pt x="2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40;p46"/>
              <p:cNvSpPr/>
              <p:nvPr/>
            </p:nvSpPr>
            <p:spPr>
              <a:xfrm>
                <a:off x="1554400" y="2080400"/>
                <a:ext cx="26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308" extrusionOk="0">
                    <a:moveTo>
                      <a:pt x="1051" y="0"/>
                    </a:moveTo>
                    <a:cubicBezTo>
                      <a:pt x="788" y="91"/>
                      <a:pt x="526" y="190"/>
                      <a:pt x="263" y="263"/>
                    </a:cubicBezTo>
                    <a:cubicBezTo>
                      <a:pt x="212" y="278"/>
                      <a:pt x="158" y="296"/>
                      <a:pt x="108" y="296"/>
                    </a:cubicBezTo>
                    <a:cubicBezTo>
                      <a:pt x="69" y="296"/>
                      <a:pt x="32" y="285"/>
                      <a:pt x="1" y="254"/>
                    </a:cubicBezTo>
                    <a:lnTo>
                      <a:pt x="1" y="254"/>
                    </a:lnTo>
                    <a:cubicBezTo>
                      <a:pt x="37" y="294"/>
                      <a:pt x="82" y="308"/>
                      <a:pt x="129" y="308"/>
                    </a:cubicBezTo>
                    <a:cubicBezTo>
                      <a:pt x="175" y="308"/>
                      <a:pt x="223" y="294"/>
                      <a:pt x="263" y="281"/>
                    </a:cubicBezTo>
                    <a:cubicBezTo>
                      <a:pt x="535" y="217"/>
                      <a:pt x="807" y="127"/>
                      <a:pt x="1069" y="45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41;p46"/>
              <p:cNvSpPr/>
              <p:nvPr/>
            </p:nvSpPr>
            <p:spPr>
              <a:xfrm>
                <a:off x="1531500" y="2137200"/>
                <a:ext cx="184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483" extrusionOk="0">
                    <a:moveTo>
                      <a:pt x="20" y="1"/>
                    </a:moveTo>
                    <a:lnTo>
                      <a:pt x="20" y="1"/>
                    </a:lnTo>
                    <a:cubicBezTo>
                      <a:pt x="38" y="37"/>
                      <a:pt x="38" y="82"/>
                      <a:pt x="38" y="128"/>
                    </a:cubicBezTo>
                    <a:cubicBezTo>
                      <a:pt x="1" y="391"/>
                      <a:pt x="93" y="483"/>
                      <a:pt x="226" y="483"/>
                    </a:cubicBezTo>
                    <a:cubicBezTo>
                      <a:pt x="382" y="483"/>
                      <a:pt x="595" y="358"/>
                      <a:pt x="727" y="236"/>
                    </a:cubicBezTo>
                    <a:lnTo>
                      <a:pt x="736" y="236"/>
                    </a:lnTo>
                    <a:lnTo>
                      <a:pt x="681" y="182"/>
                    </a:lnTo>
                    <a:cubicBezTo>
                      <a:pt x="609" y="245"/>
                      <a:pt x="536" y="300"/>
                      <a:pt x="464" y="345"/>
                    </a:cubicBezTo>
                    <a:cubicBezTo>
                      <a:pt x="370" y="400"/>
                      <a:pt x="289" y="430"/>
                      <a:pt x="225" y="430"/>
                    </a:cubicBezTo>
                    <a:cubicBezTo>
                      <a:pt x="112" y="430"/>
                      <a:pt x="51" y="336"/>
                      <a:pt x="57" y="128"/>
                    </a:cubicBezTo>
                    <a:cubicBezTo>
                      <a:pt x="48" y="82"/>
                      <a:pt x="48" y="37"/>
                      <a:pt x="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42;p46"/>
              <p:cNvSpPr/>
              <p:nvPr/>
            </p:nvSpPr>
            <p:spPr>
              <a:xfrm>
                <a:off x="1529725" y="2143775"/>
                <a:ext cx="170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835" extrusionOk="0">
                    <a:moveTo>
                      <a:pt x="617" y="0"/>
                    </a:moveTo>
                    <a:cubicBezTo>
                      <a:pt x="562" y="55"/>
                      <a:pt x="535" y="100"/>
                      <a:pt x="499" y="163"/>
                    </a:cubicBezTo>
                    <a:cubicBezTo>
                      <a:pt x="209" y="779"/>
                      <a:pt x="263" y="1485"/>
                      <a:pt x="209" y="2146"/>
                    </a:cubicBezTo>
                    <a:cubicBezTo>
                      <a:pt x="200" y="2400"/>
                      <a:pt x="46" y="2599"/>
                      <a:pt x="1" y="2834"/>
                    </a:cubicBezTo>
                    <a:cubicBezTo>
                      <a:pt x="37" y="2717"/>
                      <a:pt x="82" y="2608"/>
                      <a:pt x="146" y="2508"/>
                    </a:cubicBezTo>
                    <a:cubicBezTo>
                      <a:pt x="309" y="2173"/>
                      <a:pt x="291" y="1784"/>
                      <a:pt x="318" y="1431"/>
                    </a:cubicBezTo>
                    <a:cubicBezTo>
                      <a:pt x="372" y="978"/>
                      <a:pt x="390" y="444"/>
                      <a:pt x="680" y="82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43;p46"/>
              <p:cNvSpPr/>
              <p:nvPr/>
            </p:nvSpPr>
            <p:spPr>
              <a:xfrm>
                <a:off x="1642925" y="2166275"/>
                <a:ext cx="161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908" extrusionOk="0">
                    <a:moveTo>
                      <a:pt x="643" y="812"/>
                    </a:moveTo>
                    <a:cubicBezTo>
                      <a:pt x="644" y="813"/>
                      <a:pt x="645" y="815"/>
                      <a:pt x="645" y="817"/>
                    </a:cubicBezTo>
                    <a:lnTo>
                      <a:pt x="645" y="817"/>
                    </a:lnTo>
                    <a:cubicBezTo>
                      <a:pt x="645" y="815"/>
                      <a:pt x="645" y="813"/>
                      <a:pt x="643" y="812"/>
                    </a:cubicBezTo>
                    <a:close/>
                    <a:moveTo>
                      <a:pt x="397" y="0"/>
                    </a:moveTo>
                    <a:cubicBezTo>
                      <a:pt x="317" y="0"/>
                      <a:pt x="239" y="13"/>
                      <a:pt x="163" y="51"/>
                    </a:cubicBezTo>
                    <a:cubicBezTo>
                      <a:pt x="0" y="133"/>
                      <a:pt x="18" y="332"/>
                      <a:pt x="45" y="477"/>
                    </a:cubicBezTo>
                    <a:cubicBezTo>
                      <a:pt x="82" y="612"/>
                      <a:pt x="136" y="766"/>
                      <a:pt x="254" y="857"/>
                    </a:cubicBezTo>
                    <a:cubicBezTo>
                      <a:pt x="301" y="893"/>
                      <a:pt x="358" y="908"/>
                      <a:pt x="415" y="908"/>
                    </a:cubicBezTo>
                    <a:cubicBezTo>
                      <a:pt x="489" y="908"/>
                      <a:pt x="564" y="883"/>
                      <a:pt x="625" y="848"/>
                    </a:cubicBezTo>
                    <a:cubicBezTo>
                      <a:pt x="632" y="848"/>
                      <a:pt x="646" y="829"/>
                      <a:pt x="645" y="817"/>
                    </a:cubicBezTo>
                    <a:lnTo>
                      <a:pt x="645" y="817"/>
                    </a:lnTo>
                    <a:cubicBezTo>
                      <a:pt x="646" y="827"/>
                      <a:pt x="631" y="840"/>
                      <a:pt x="616" y="848"/>
                    </a:cubicBezTo>
                    <a:cubicBezTo>
                      <a:pt x="570" y="875"/>
                      <a:pt x="516" y="884"/>
                      <a:pt x="471" y="893"/>
                    </a:cubicBezTo>
                    <a:cubicBezTo>
                      <a:pt x="464" y="894"/>
                      <a:pt x="457" y="894"/>
                      <a:pt x="451" y="894"/>
                    </a:cubicBezTo>
                    <a:cubicBezTo>
                      <a:pt x="151" y="894"/>
                      <a:pt x="82" y="499"/>
                      <a:pt x="91" y="259"/>
                    </a:cubicBezTo>
                    <a:cubicBezTo>
                      <a:pt x="118" y="129"/>
                      <a:pt x="233" y="93"/>
                      <a:pt x="356" y="93"/>
                    </a:cubicBezTo>
                    <a:cubicBezTo>
                      <a:pt x="438" y="93"/>
                      <a:pt x="523" y="109"/>
                      <a:pt x="589" y="124"/>
                    </a:cubicBezTo>
                    <a:lnTo>
                      <a:pt x="616" y="24"/>
                    </a:lnTo>
                    <a:cubicBezTo>
                      <a:pt x="542" y="11"/>
                      <a:pt x="469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44;p46"/>
              <p:cNvSpPr/>
              <p:nvPr/>
            </p:nvSpPr>
            <p:spPr>
              <a:xfrm>
                <a:off x="1642350" y="2158250"/>
                <a:ext cx="148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70" extrusionOk="0">
                    <a:moveTo>
                      <a:pt x="141" y="1"/>
                    </a:moveTo>
                    <a:cubicBezTo>
                      <a:pt x="59" y="19"/>
                      <a:pt x="23" y="100"/>
                      <a:pt x="23" y="173"/>
                    </a:cubicBezTo>
                    <a:cubicBezTo>
                      <a:pt x="1" y="336"/>
                      <a:pt x="167" y="370"/>
                      <a:pt x="333" y="370"/>
                    </a:cubicBezTo>
                    <a:cubicBezTo>
                      <a:pt x="434" y="370"/>
                      <a:pt x="535" y="357"/>
                      <a:pt x="593" y="354"/>
                    </a:cubicBezTo>
                    <a:lnTo>
                      <a:pt x="575" y="254"/>
                    </a:lnTo>
                    <a:cubicBezTo>
                      <a:pt x="482" y="271"/>
                      <a:pt x="375" y="297"/>
                      <a:pt x="273" y="297"/>
                    </a:cubicBezTo>
                    <a:cubicBezTo>
                      <a:pt x="207" y="297"/>
                      <a:pt x="143" y="286"/>
                      <a:pt x="86" y="254"/>
                    </a:cubicBezTo>
                    <a:cubicBezTo>
                      <a:pt x="50" y="209"/>
                      <a:pt x="50" y="128"/>
                      <a:pt x="68" y="73"/>
                    </a:cubicBezTo>
                    <a:cubicBezTo>
                      <a:pt x="77" y="37"/>
                      <a:pt x="105" y="19"/>
                      <a:pt x="1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45;p46"/>
              <p:cNvSpPr/>
              <p:nvPr/>
            </p:nvSpPr>
            <p:spPr>
              <a:xfrm>
                <a:off x="1557575" y="2069300"/>
                <a:ext cx="81050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4229" extrusionOk="0">
                    <a:moveTo>
                      <a:pt x="3206" y="0"/>
                    </a:moveTo>
                    <a:cubicBezTo>
                      <a:pt x="2952" y="55"/>
                      <a:pt x="2753" y="163"/>
                      <a:pt x="2554" y="290"/>
                    </a:cubicBezTo>
                    <a:cubicBezTo>
                      <a:pt x="1965" y="661"/>
                      <a:pt x="1522" y="1241"/>
                      <a:pt x="1223" y="1857"/>
                    </a:cubicBezTo>
                    <a:cubicBezTo>
                      <a:pt x="1006" y="2255"/>
                      <a:pt x="915" y="2708"/>
                      <a:pt x="725" y="3106"/>
                    </a:cubicBezTo>
                    <a:cubicBezTo>
                      <a:pt x="634" y="3305"/>
                      <a:pt x="508" y="3477"/>
                      <a:pt x="372" y="3658"/>
                    </a:cubicBezTo>
                    <a:cubicBezTo>
                      <a:pt x="236" y="3830"/>
                      <a:pt x="82" y="4012"/>
                      <a:pt x="1" y="4229"/>
                    </a:cubicBezTo>
                    <a:cubicBezTo>
                      <a:pt x="299" y="3885"/>
                      <a:pt x="689" y="3622"/>
                      <a:pt x="906" y="3215"/>
                    </a:cubicBezTo>
                    <a:cubicBezTo>
                      <a:pt x="1114" y="2807"/>
                      <a:pt x="1223" y="2364"/>
                      <a:pt x="1440" y="1974"/>
                    </a:cubicBezTo>
                    <a:cubicBezTo>
                      <a:pt x="1830" y="1214"/>
                      <a:pt x="2418" y="480"/>
                      <a:pt x="3242" y="200"/>
                    </a:cubicBezTo>
                    <a:lnTo>
                      <a:pt x="3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46;p46"/>
              <p:cNvSpPr/>
              <p:nvPr/>
            </p:nvSpPr>
            <p:spPr>
              <a:xfrm>
                <a:off x="1564375" y="2099625"/>
                <a:ext cx="378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667" extrusionOk="0">
                    <a:moveTo>
                      <a:pt x="1340" y="1"/>
                    </a:moveTo>
                    <a:cubicBezTo>
                      <a:pt x="1141" y="309"/>
                      <a:pt x="942" y="607"/>
                      <a:pt x="743" y="906"/>
                    </a:cubicBezTo>
                    <a:cubicBezTo>
                      <a:pt x="543" y="1205"/>
                      <a:pt x="335" y="1495"/>
                      <a:pt x="0" y="1667"/>
                    </a:cubicBezTo>
                    <a:cubicBezTo>
                      <a:pt x="353" y="1549"/>
                      <a:pt x="616" y="1259"/>
                      <a:pt x="833" y="979"/>
                    </a:cubicBezTo>
                    <a:cubicBezTo>
                      <a:pt x="1060" y="689"/>
                      <a:pt x="1286" y="408"/>
                      <a:pt x="1512" y="128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47;p46"/>
              <p:cNvSpPr/>
              <p:nvPr/>
            </p:nvSpPr>
            <p:spPr>
              <a:xfrm>
                <a:off x="1602175" y="2078125"/>
                <a:ext cx="222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047" extrusionOk="0">
                    <a:moveTo>
                      <a:pt x="734" y="1"/>
                    </a:moveTo>
                    <a:cubicBezTo>
                      <a:pt x="507" y="308"/>
                      <a:pt x="290" y="616"/>
                      <a:pt x="118" y="951"/>
                    </a:cubicBezTo>
                    <a:cubicBezTo>
                      <a:pt x="64" y="1078"/>
                      <a:pt x="0" y="1223"/>
                      <a:pt x="9" y="1368"/>
                    </a:cubicBezTo>
                    <a:lnTo>
                      <a:pt x="18" y="1513"/>
                    </a:lnTo>
                    <a:cubicBezTo>
                      <a:pt x="27" y="1694"/>
                      <a:pt x="73" y="1884"/>
                      <a:pt x="163" y="2047"/>
                    </a:cubicBezTo>
                    <a:cubicBezTo>
                      <a:pt x="91" y="1875"/>
                      <a:pt x="55" y="1694"/>
                      <a:pt x="64" y="1513"/>
                    </a:cubicBezTo>
                    <a:lnTo>
                      <a:pt x="64" y="1368"/>
                    </a:lnTo>
                    <a:cubicBezTo>
                      <a:pt x="64" y="1232"/>
                      <a:pt x="136" y="1114"/>
                      <a:pt x="199" y="997"/>
                    </a:cubicBezTo>
                    <a:cubicBezTo>
                      <a:pt x="399" y="689"/>
                      <a:pt x="643" y="408"/>
                      <a:pt x="888" y="145"/>
                    </a:cubicBezTo>
                    <a:lnTo>
                      <a:pt x="888" y="136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48;p46"/>
              <p:cNvSpPr/>
              <p:nvPr/>
            </p:nvSpPr>
            <p:spPr>
              <a:xfrm>
                <a:off x="1549875" y="2130200"/>
                <a:ext cx="3760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364" extrusionOk="0">
                    <a:moveTo>
                      <a:pt x="1404" y="0"/>
                    </a:moveTo>
                    <a:cubicBezTo>
                      <a:pt x="1259" y="552"/>
                      <a:pt x="1142" y="1168"/>
                      <a:pt x="761" y="1612"/>
                    </a:cubicBezTo>
                    <a:cubicBezTo>
                      <a:pt x="517" y="1874"/>
                      <a:pt x="254" y="2110"/>
                      <a:pt x="1" y="2363"/>
                    </a:cubicBezTo>
                    <a:cubicBezTo>
                      <a:pt x="263" y="2128"/>
                      <a:pt x="544" y="1902"/>
                      <a:pt x="797" y="1657"/>
                    </a:cubicBezTo>
                    <a:cubicBezTo>
                      <a:pt x="1205" y="1213"/>
                      <a:pt x="1341" y="589"/>
                      <a:pt x="1504" y="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49;p46"/>
              <p:cNvSpPr/>
              <p:nvPr/>
            </p:nvSpPr>
            <p:spPr>
              <a:xfrm>
                <a:off x="1563225" y="2191525"/>
                <a:ext cx="149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464" extrusionOk="0">
                    <a:moveTo>
                      <a:pt x="499" y="1"/>
                    </a:moveTo>
                    <a:cubicBezTo>
                      <a:pt x="390" y="426"/>
                      <a:pt x="300" y="852"/>
                      <a:pt x="236" y="1278"/>
                    </a:cubicBezTo>
                    <a:cubicBezTo>
                      <a:pt x="200" y="1603"/>
                      <a:pt x="110" y="1939"/>
                      <a:pt x="209" y="2255"/>
                    </a:cubicBezTo>
                    <a:cubicBezTo>
                      <a:pt x="245" y="2355"/>
                      <a:pt x="336" y="2437"/>
                      <a:pt x="445" y="2464"/>
                    </a:cubicBezTo>
                    <a:cubicBezTo>
                      <a:pt x="1" y="2328"/>
                      <a:pt x="245" y="1622"/>
                      <a:pt x="282" y="1287"/>
                    </a:cubicBezTo>
                    <a:cubicBezTo>
                      <a:pt x="372" y="861"/>
                      <a:pt x="481" y="445"/>
                      <a:pt x="598" y="28"/>
                    </a:cubicBezTo>
                    <a:lnTo>
                      <a:pt x="4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50;p46"/>
              <p:cNvSpPr/>
              <p:nvPr/>
            </p:nvSpPr>
            <p:spPr>
              <a:xfrm>
                <a:off x="1554625" y="2223900"/>
                <a:ext cx="154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095" extrusionOk="0">
                    <a:moveTo>
                      <a:pt x="191" y="1"/>
                    </a:moveTo>
                    <a:cubicBezTo>
                      <a:pt x="146" y="408"/>
                      <a:pt x="109" y="816"/>
                      <a:pt x="82" y="1223"/>
                    </a:cubicBezTo>
                    <a:cubicBezTo>
                      <a:pt x="91" y="1513"/>
                      <a:pt x="1" y="1929"/>
                      <a:pt x="318" y="2083"/>
                    </a:cubicBezTo>
                    <a:cubicBezTo>
                      <a:pt x="343" y="2091"/>
                      <a:pt x="367" y="2095"/>
                      <a:pt x="391" y="2095"/>
                    </a:cubicBezTo>
                    <a:cubicBezTo>
                      <a:pt x="471" y="2095"/>
                      <a:pt x="547" y="2055"/>
                      <a:pt x="616" y="2020"/>
                    </a:cubicBezTo>
                    <a:lnTo>
                      <a:pt x="616" y="2020"/>
                    </a:lnTo>
                    <a:cubicBezTo>
                      <a:pt x="548" y="2054"/>
                      <a:pt x="485" y="2071"/>
                      <a:pt x="428" y="2071"/>
                    </a:cubicBezTo>
                    <a:cubicBezTo>
                      <a:pt x="305" y="2071"/>
                      <a:pt x="213" y="1991"/>
                      <a:pt x="164" y="1830"/>
                    </a:cubicBezTo>
                    <a:cubicBezTo>
                      <a:pt x="137" y="1639"/>
                      <a:pt x="173" y="1422"/>
                      <a:pt x="191" y="1232"/>
                    </a:cubicBezTo>
                    <a:cubicBezTo>
                      <a:pt x="245" y="834"/>
                      <a:pt x="318" y="426"/>
                      <a:pt x="390" y="28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251;p46"/>
              <p:cNvSpPr/>
              <p:nvPr/>
            </p:nvSpPr>
            <p:spPr>
              <a:xfrm>
                <a:off x="1552825" y="2242700"/>
                <a:ext cx="13600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2717" extrusionOk="0">
                    <a:moveTo>
                      <a:pt x="136" y="0"/>
                    </a:moveTo>
                    <a:cubicBezTo>
                      <a:pt x="46" y="580"/>
                      <a:pt x="0" y="1195"/>
                      <a:pt x="200" y="1748"/>
                    </a:cubicBezTo>
                    <a:cubicBezTo>
                      <a:pt x="281" y="1974"/>
                      <a:pt x="426" y="2155"/>
                      <a:pt x="489" y="2381"/>
                    </a:cubicBezTo>
                    <a:cubicBezTo>
                      <a:pt x="526" y="2490"/>
                      <a:pt x="535" y="2617"/>
                      <a:pt x="462" y="2716"/>
                    </a:cubicBezTo>
                    <a:cubicBezTo>
                      <a:pt x="544" y="2617"/>
                      <a:pt x="544" y="2490"/>
                      <a:pt x="516" y="2372"/>
                    </a:cubicBezTo>
                    <a:cubicBezTo>
                      <a:pt x="462" y="2146"/>
                      <a:pt x="326" y="1947"/>
                      <a:pt x="254" y="1730"/>
                    </a:cubicBezTo>
                    <a:cubicBezTo>
                      <a:pt x="73" y="1186"/>
                      <a:pt x="136" y="580"/>
                      <a:pt x="236" y="27"/>
                    </a:cubicBez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252;p46"/>
              <p:cNvSpPr/>
              <p:nvPr/>
            </p:nvSpPr>
            <p:spPr>
              <a:xfrm>
                <a:off x="1548075" y="2250400"/>
                <a:ext cx="18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450" extrusionOk="0">
                    <a:moveTo>
                      <a:pt x="163" y="0"/>
                    </a:moveTo>
                    <a:cubicBezTo>
                      <a:pt x="145" y="118"/>
                      <a:pt x="118" y="326"/>
                      <a:pt x="100" y="444"/>
                    </a:cubicBezTo>
                    <a:cubicBezTo>
                      <a:pt x="55" y="770"/>
                      <a:pt x="0" y="1096"/>
                      <a:pt x="0" y="1431"/>
                    </a:cubicBezTo>
                    <a:cubicBezTo>
                      <a:pt x="0" y="1575"/>
                      <a:pt x="64" y="1711"/>
                      <a:pt x="118" y="1838"/>
                    </a:cubicBezTo>
                    <a:cubicBezTo>
                      <a:pt x="236" y="2128"/>
                      <a:pt x="462" y="2354"/>
                      <a:pt x="571" y="2635"/>
                    </a:cubicBezTo>
                    <a:cubicBezTo>
                      <a:pt x="670" y="2925"/>
                      <a:pt x="525" y="3232"/>
                      <a:pt x="326" y="3450"/>
                    </a:cubicBezTo>
                    <a:cubicBezTo>
                      <a:pt x="553" y="3242"/>
                      <a:pt x="725" y="2934"/>
                      <a:pt x="634" y="2617"/>
                    </a:cubicBezTo>
                    <a:cubicBezTo>
                      <a:pt x="525" y="2246"/>
                      <a:pt x="254" y="1956"/>
                      <a:pt x="190" y="1575"/>
                    </a:cubicBezTo>
                    <a:cubicBezTo>
                      <a:pt x="136" y="1358"/>
                      <a:pt x="199" y="1141"/>
                      <a:pt x="227" y="924"/>
                    </a:cubicBezTo>
                    <a:cubicBezTo>
                      <a:pt x="263" y="625"/>
                      <a:pt x="326" y="317"/>
                      <a:pt x="371" y="9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253;p46"/>
              <p:cNvSpPr/>
              <p:nvPr/>
            </p:nvSpPr>
            <p:spPr>
              <a:xfrm>
                <a:off x="1555550" y="2260125"/>
                <a:ext cx="1605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034" extrusionOk="0">
                    <a:moveTo>
                      <a:pt x="18" y="0"/>
                    </a:moveTo>
                    <a:cubicBezTo>
                      <a:pt x="0" y="127"/>
                      <a:pt x="0" y="254"/>
                      <a:pt x="9" y="390"/>
                    </a:cubicBezTo>
                    <a:cubicBezTo>
                      <a:pt x="27" y="625"/>
                      <a:pt x="72" y="978"/>
                      <a:pt x="362" y="1033"/>
                    </a:cubicBezTo>
                    <a:cubicBezTo>
                      <a:pt x="367" y="1033"/>
                      <a:pt x="372" y="1033"/>
                      <a:pt x="377" y="1033"/>
                    </a:cubicBezTo>
                    <a:cubicBezTo>
                      <a:pt x="508" y="1033"/>
                      <a:pt x="642" y="919"/>
                      <a:pt x="616" y="788"/>
                    </a:cubicBezTo>
                    <a:lnTo>
                      <a:pt x="616" y="788"/>
                    </a:lnTo>
                    <a:cubicBezTo>
                      <a:pt x="632" y="908"/>
                      <a:pt x="521" y="992"/>
                      <a:pt x="414" y="992"/>
                    </a:cubicBezTo>
                    <a:cubicBezTo>
                      <a:pt x="400" y="992"/>
                      <a:pt x="385" y="991"/>
                      <a:pt x="371" y="987"/>
                    </a:cubicBezTo>
                    <a:cubicBezTo>
                      <a:pt x="9" y="870"/>
                      <a:pt x="63" y="317"/>
                      <a:pt x="91" y="9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254;p46"/>
              <p:cNvSpPr/>
              <p:nvPr/>
            </p:nvSpPr>
            <p:spPr>
              <a:xfrm>
                <a:off x="1455700" y="2178400"/>
                <a:ext cx="12272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4227" extrusionOk="0">
                    <a:moveTo>
                      <a:pt x="4827" y="1"/>
                    </a:moveTo>
                    <a:cubicBezTo>
                      <a:pt x="4383" y="625"/>
                      <a:pt x="4021" y="1286"/>
                      <a:pt x="3659" y="1956"/>
                    </a:cubicBezTo>
                    <a:cubicBezTo>
                      <a:pt x="2917" y="3324"/>
                      <a:pt x="3215" y="4944"/>
                      <a:pt x="3125" y="6429"/>
                    </a:cubicBezTo>
                    <a:cubicBezTo>
                      <a:pt x="3107" y="7181"/>
                      <a:pt x="3007" y="7932"/>
                      <a:pt x="2799" y="8657"/>
                    </a:cubicBezTo>
                    <a:cubicBezTo>
                      <a:pt x="2591" y="9381"/>
                      <a:pt x="2283" y="10069"/>
                      <a:pt x="2011" y="10775"/>
                    </a:cubicBezTo>
                    <a:cubicBezTo>
                      <a:pt x="1848" y="11210"/>
                      <a:pt x="1676" y="11681"/>
                      <a:pt x="1694" y="12170"/>
                    </a:cubicBezTo>
                    <a:cubicBezTo>
                      <a:pt x="1721" y="12451"/>
                      <a:pt x="1794" y="12731"/>
                      <a:pt x="1839" y="13012"/>
                    </a:cubicBezTo>
                    <a:cubicBezTo>
                      <a:pt x="1911" y="13419"/>
                      <a:pt x="1930" y="14053"/>
                      <a:pt x="1395" y="14117"/>
                    </a:cubicBezTo>
                    <a:cubicBezTo>
                      <a:pt x="1308" y="14133"/>
                      <a:pt x="1214" y="14142"/>
                      <a:pt x="1119" y="14142"/>
                    </a:cubicBezTo>
                    <a:cubicBezTo>
                      <a:pt x="751" y="14142"/>
                      <a:pt x="360" y="14007"/>
                      <a:pt x="209" y="13655"/>
                    </a:cubicBezTo>
                    <a:cubicBezTo>
                      <a:pt x="55" y="13166"/>
                      <a:pt x="535" y="12541"/>
                      <a:pt x="825" y="12161"/>
                    </a:cubicBezTo>
                    <a:lnTo>
                      <a:pt x="825" y="12161"/>
                    </a:lnTo>
                    <a:cubicBezTo>
                      <a:pt x="517" y="12541"/>
                      <a:pt x="1" y="13166"/>
                      <a:pt x="164" y="13682"/>
                    </a:cubicBezTo>
                    <a:cubicBezTo>
                      <a:pt x="300" y="14062"/>
                      <a:pt x="743" y="14216"/>
                      <a:pt x="1124" y="14225"/>
                    </a:cubicBezTo>
                    <a:cubicBezTo>
                      <a:pt x="1147" y="14226"/>
                      <a:pt x="1169" y="14227"/>
                      <a:pt x="1191" y="14227"/>
                    </a:cubicBezTo>
                    <a:cubicBezTo>
                      <a:pt x="1936" y="14227"/>
                      <a:pt x="2035" y="13636"/>
                      <a:pt x="1930" y="12994"/>
                    </a:cubicBezTo>
                    <a:cubicBezTo>
                      <a:pt x="1884" y="12623"/>
                      <a:pt x="1758" y="12260"/>
                      <a:pt x="1812" y="11889"/>
                    </a:cubicBezTo>
                    <a:cubicBezTo>
                      <a:pt x="1984" y="10766"/>
                      <a:pt x="2618" y="9789"/>
                      <a:pt x="2907" y="8684"/>
                    </a:cubicBezTo>
                    <a:cubicBezTo>
                      <a:pt x="3116" y="7960"/>
                      <a:pt x="3215" y="7199"/>
                      <a:pt x="3242" y="6438"/>
                    </a:cubicBezTo>
                    <a:cubicBezTo>
                      <a:pt x="3297" y="5307"/>
                      <a:pt x="3179" y="4175"/>
                      <a:pt x="3387" y="3052"/>
                    </a:cubicBezTo>
                    <a:cubicBezTo>
                      <a:pt x="3451" y="2681"/>
                      <a:pt x="3578" y="2337"/>
                      <a:pt x="3759" y="2011"/>
                    </a:cubicBezTo>
                    <a:cubicBezTo>
                      <a:pt x="4112" y="1350"/>
                      <a:pt x="4483" y="680"/>
                      <a:pt x="4909" y="73"/>
                    </a:cubicBezTo>
                    <a:lnTo>
                      <a:pt x="48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255;p46"/>
              <p:cNvSpPr/>
              <p:nvPr/>
            </p:nvSpPr>
            <p:spPr>
              <a:xfrm>
                <a:off x="1445525" y="2511600"/>
                <a:ext cx="35800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20" extrusionOk="0">
                    <a:moveTo>
                      <a:pt x="1431" y="1"/>
                    </a:moveTo>
                    <a:lnTo>
                      <a:pt x="1431" y="1"/>
                    </a:lnTo>
                    <a:cubicBezTo>
                      <a:pt x="1322" y="244"/>
                      <a:pt x="577" y="2140"/>
                      <a:pt x="215" y="2140"/>
                    </a:cubicBezTo>
                    <a:cubicBezTo>
                      <a:pt x="186" y="2140"/>
                      <a:pt x="160" y="2128"/>
                      <a:pt x="136" y="2101"/>
                    </a:cubicBezTo>
                    <a:cubicBezTo>
                      <a:pt x="82" y="1957"/>
                      <a:pt x="173" y="1757"/>
                      <a:pt x="218" y="1613"/>
                    </a:cubicBezTo>
                    <a:cubicBezTo>
                      <a:pt x="336" y="1287"/>
                      <a:pt x="544" y="933"/>
                      <a:pt x="453" y="580"/>
                    </a:cubicBezTo>
                    <a:lnTo>
                      <a:pt x="453" y="580"/>
                    </a:lnTo>
                    <a:cubicBezTo>
                      <a:pt x="499" y="942"/>
                      <a:pt x="281" y="1259"/>
                      <a:pt x="154" y="1585"/>
                    </a:cubicBezTo>
                    <a:cubicBezTo>
                      <a:pt x="100" y="1766"/>
                      <a:pt x="1" y="1938"/>
                      <a:pt x="73" y="2138"/>
                    </a:cubicBezTo>
                    <a:cubicBezTo>
                      <a:pt x="117" y="2194"/>
                      <a:pt x="165" y="2220"/>
                      <a:pt x="216" y="2220"/>
                    </a:cubicBezTo>
                    <a:cubicBezTo>
                      <a:pt x="662" y="2220"/>
                      <a:pt x="1342" y="261"/>
                      <a:pt x="1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256;p46"/>
              <p:cNvSpPr/>
              <p:nvPr/>
            </p:nvSpPr>
            <p:spPr>
              <a:xfrm>
                <a:off x="1457525" y="2487400"/>
                <a:ext cx="459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677" extrusionOk="0">
                    <a:moveTo>
                      <a:pt x="680" y="0"/>
                    </a:moveTo>
                    <a:cubicBezTo>
                      <a:pt x="408" y="344"/>
                      <a:pt x="127" y="788"/>
                      <a:pt x="245" y="1250"/>
                    </a:cubicBezTo>
                    <a:cubicBezTo>
                      <a:pt x="338" y="1547"/>
                      <a:pt x="679" y="1677"/>
                      <a:pt x="975" y="1677"/>
                    </a:cubicBezTo>
                    <a:cubicBezTo>
                      <a:pt x="994" y="1677"/>
                      <a:pt x="1014" y="1676"/>
                      <a:pt x="1033" y="1675"/>
                    </a:cubicBezTo>
                    <a:cubicBezTo>
                      <a:pt x="1513" y="1630"/>
                      <a:pt x="1838" y="1132"/>
                      <a:pt x="1775" y="670"/>
                    </a:cubicBezTo>
                    <a:lnTo>
                      <a:pt x="1775" y="670"/>
                    </a:lnTo>
                    <a:cubicBezTo>
                      <a:pt x="1782" y="1159"/>
                      <a:pt x="1402" y="1582"/>
                      <a:pt x="951" y="1582"/>
                    </a:cubicBezTo>
                    <a:cubicBezTo>
                      <a:pt x="842" y="1582"/>
                      <a:pt x="729" y="1558"/>
                      <a:pt x="616" y="1503"/>
                    </a:cubicBezTo>
                    <a:cubicBezTo>
                      <a:pt x="0" y="1213"/>
                      <a:pt x="444" y="417"/>
                      <a:pt x="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257;p46"/>
              <p:cNvSpPr/>
              <p:nvPr/>
            </p:nvSpPr>
            <p:spPr>
              <a:xfrm>
                <a:off x="1455700" y="2472425"/>
                <a:ext cx="382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822" extrusionOk="0">
                    <a:moveTo>
                      <a:pt x="1363" y="0"/>
                    </a:moveTo>
                    <a:cubicBezTo>
                      <a:pt x="1359" y="0"/>
                      <a:pt x="1355" y="1"/>
                      <a:pt x="1350" y="1"/>
                    </a:cubicBezTo>
                    <a:cubicBezTo>
                      <a:pt x="1323" y="10"/>
                      <a:pt x="1305" y="38"/>
                      <a:pt x="1305" y="47"/>
                    </a:cubicBezTo>
                    <a:lnTo>
                      <a:pt x="1395" y="92"/>
                    </a:lnTo>
                    <a:lnTo>
                      <a:pt x="1395" y="92"/>
                    </a:lnTo>
                    <a:cubicBezTo>
                      <a:pt x="1394" y="94"/>
                      <a:pt x="1391" y="96"/>
                      <a:pt x="1386" y="101"/>
                    </a:cubicBezTo>
                    <a:cubicBezTo>
                      <a:pt x="1381" y="106"/>
                      <a:pt x="1374" y="108"/>
                      <a:pt x="1366" y="108"/>
                    </a:cubicBezTo>
                    <a:cubicBezTo>
                      <a:pt x="1346" y="108"/>
                      <a:pt x="1320" y="93"/>
                      <a:pt x="1314" y="74"/>
                    </a:cubicBezTo>
                    <a:cubicBezTo>
                      <a:pt x="1223" y="726"/>
                      <a:pt x="852" y="1369"/>
                      <a:pt x="264" y="1695"/>
                    </a:cubicBezTo>
                    <a:cubicBezTo>
                      <a:pt x="182" y="1749"/>
                      <a:pt x="101" y="1803"/>
                      <a:pt x="1" y="1821"/>
                    </a:cubicBezTo>
                    <a:cubicBezTo>
                      <a:pt x="101" y="1812"/>
                      <a:pt x="191" y="1758"/>
                      <a:pt x="273" y="1713"/>
                    </a:cubicBezTo>
                    <a:cubicBezTo>
                      <a:pt x="725" y="1486"/>
                      <a:pt x="1051" y="1079"/>
                      <a:pt x="1251" y="617"/>
                    </a:cubicBezTo>
                    <a:cubicBezTo>
                      <a:pt x="1286" y="538"/>
                      <a:pt x="1528" y="0"/>
                      <a:pt x="1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258;p46"/>
              <p:cNvSpPr/>
              <p:nvPr/>
            </p:nvSpPr>
            <p:spPr>
              <a:xfrm>
                <a:off x="1463850" y="2530400"/>
                <a:ext cx="231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595" extrusionOk="0">
                    <a:moveTo>
                      <a:pt x="626" y="0"/>
                    </a:moveTo>
                    <a:cubicBezTo>
                      <a:pt x="517" y="190"/>
                      <a:pt x="417" y="381"/>
                      <a:pt x="336" y="580"/>
                    </a:cubicBezTo>
                    <a:cubicBezTo>
                      <a:pt x="236" y="851"/>
                      <a:pt x="28" y="1295"/>
                      <a:pt x="273" y="1531"/>
                    </a:cubicBezTo>
                    <a:cubicBezTo>
                      <a:pt x="332" y="1572"/>
                      <a:pt x="407" y="1594"/>
                      <a:pt x="482" y="1594"/>
                    </a:cubicBezTo>
                    <a:cubicBezTo>
                      <a:pt x="522" y="1594"/>
                      <a:pt x="561" y="1588"/>
                      <a:pt x="599" y="1576"/>
                    </a:cubicBezTo>
                    <a:cubicBezTo>
                      <a:pt x="807" y="1476"/>
                      <a:pt x="879" y="1232"/>
                      <a:pt x="925" y="1023"/>
                    </a:cubicBezTo>
                    <a:lnTo>
                      <a:pt x="925" y="1023"/>
                    </a:lnTo>
                    <a:cubicBezTo>
                      <a:pt x="897" y="1132"/>
                      <a:pt x="861" y="1232"/>
                      <a:pt x="807" y="1331"/>
                    </a:cubicBezTo>
                    <a:cubicBezTo>
                      <a:pt x="745" y="1467"/>
                      <a:pt x="620" y="1561"/>
                      <a:pt x="487" y="1561"/>
                    </a:cubicBezTo>
                    <a:cubicBezTo>
                      <a:pt x="424" y="1561"/>
                      <a:pt x="360" y="1540"/>
                      <a:pt x="300" y="1494"/>
                    </a:cubicBezTo>
                    <a:cubicBezTo>
                      <a:pt x="1" y="1186"/>
                      <a:pt x="535" y="363"/>
                      <a:pt x="716" y="55"/>
                    </a:cubicBezTo>
                    <a:lnTo>
                      <a:pt x="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259;p46"/>
              <p:cNvSpPr/>
              <p:nvPr/>
            </p:nvSpPr>
            <p:spPr>
              <a:xfrm>
                <a:off x="1610550" y="2057700"/>
                <a:ext cx="75850" cy="6800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720" extrusionOk="0">
                    <a:moveTo>
                      <a:pt x="1861" y="1"/>
                    </a:moveTo>
                    <a:cubicBezTo>
                      <a:pt x="1285" y="1"/>
                      <a:pt x="332" y="751"/>
                      <a:pt x="0" y="1107"/>
                    </a:cubicBezTo>
                    <a:lnTo>
                      <a:pt x="154" y="1243"/>
                    </a:lnTo>
                    <a:cubicBezTo>
                      <a:pt x="435" y="972"/>
                      <a:pt x="797" y="745"/>
                      <a:pt x="1150" y="555"/>
                    </a:cubicBezTo>
                    <a:cubicBezTo>
                      <a:pt x="1378" y="450"/>
                      <a:pt x="1598" y="319"/>
                      <a:pt x="1841" y="319"/>
                    </a:cubicBezTo>
                    <a:cubicBezTo>
                      <a:pt x="1849" y="319"/>
                      <a:pt x="1857" y="319"/>
                      <a:pt x="1865" y="320"/>
                    </a:cubicBezTo>
                    <a:cubicBezTo>
                      <a:pt x="2671" y="501"/>
                      <a:pt x="2436" y="2067"/>
                      <a:pt x="2463" y="2719"/>
                    </a:cubicBezTo>
                    <a:lnTo>
                      <a:pt x="2463" y="2710"/>
                    </a:lnTo>
                    <a:lnTo>
                      <a:pt x="2943" y="2710"/>
                    </a:lnTo>
                    <a:cubicBezTo>
                      <a:pt x="2871" y="1877"/>
                      <a:pt x="3033" y="311"/>
                      <a:pt x="2010" y="21"/>
                    </a:cubicBezTo>
                    <a:cubicBezTo>
                      <a:pt x="1964" y="7"/>
                      <a:pt x="1914" y="1"/>
                      <a:pt x="18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260;p46"/>
              <p:cNvSpPr/>
              <p:nvPr/>
            </p:nvSpPr>
            <p:spPr>
              <a:xfrm>
                <a:off x="1674825" y="2003650"/>
                <a:ext cx="1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323" extrusionOk="0">
                    <a:moveTo>
                      <a:pt x="752" y="1"/>
                    </a:moveTo>
                    <a:cubicBezTo>
                      <a:pt x="749" y="11"/>
                      <a:pt x="746" y="22"/>
                      <a:pt x="742" y="33"/>
                    </a:cubicBezTo>
                    <a:lnTo>
                      <a:pt x="742" y="33"/>
                    </a:lnTo>
                    <a:cubicBezTo>
                      <a:pt x="746" y="22"/>
                      <a:pt x="749" y="12"/>
                      <a:pt x="752" y="1"/>
                    </a:cubicBezTo>
                    <a:close/>
                    <a:moveTo>
                      <a:pt x="742" y="33"/>
                    </a:moveTo>
                    <a:cubicBezTo>
                      <a:pt x="700" y="153"/>
                      <a:pt x="614" y="246"/>
                      <a:pt x="580" y="363"/>
                    </a:cubicBezTo>
                    <a:cubicBezTo>
                      <a:pt x="553" y="562"/>
                      <a:pt x="580" y="879"/>
                      <a:pt x="327" y="924"/>
                    </a:cubicBezTo>
                    <a:cubicBezTo>
                      <a:pt x="127" y="924"/>
                      <a:pt x="55" y="1151"/>
                      <a:pt x="1" y="1305"/>
                    </a:cubicBezTo>
                    <a:lnTo>
                      <a:pt x="73" y="1323"/>
                    </a:lnTo>
                    <a:cubicBezTo>
                      <a:pt x="118" y="1196"/>
                      <a:pt x="164" y="1033"/>
                      <a:pt x="281" y="988"/>
                    </a:cubicBezTo>
                    <a:cubicBezTo>
                      <a:pt x="499" y="988"/>
                      <a:pt x="589" y="752"/>
                      <a:pt x="598" y="571"/>
                    </a:cubicBezTo>
                    <a:cubicBezTo>
                      <a:pt x="589" y="435"/>
                      <a:pt x="607" y="309"/>
                      <a:pt x="680" y="191"/>
                    </a:cubicBezTo>
                    <a:cubicBezTo>
                      <a:pt x="702" y="138"/>
                      <a:pt x="725" y="85"/>
                      <a:pt x="742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261;p46"/>
              <p:cNvSpPr/>
              <p:nvPr/>
            </p:nvSpPr>
            <p:spPr>
              <a:xfrm>
                <a:off x="1674825" y="2013150"/>
                <a:ext cx="143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07" extrusionOk="0">
                    <a:moveTo>
                      <a:pt x="37" y="1"/>
                    </a:moveTo>
                    <a:lnTo>
                      <a:pt x="37" y="1"/>
                    </a:lnTo>
                    <a:cubicBezTo>
                      <a:pt x="571" y="191"/>
                      <a:pt x="281" y="463"/>
                      <a:pt x="1" y="725"/>
                    </a:cubicBezTo>
                    <a:lnTo>
                      <a:pt x="73" y="807"/>
                    </a:lnTo>
                    <a:cubicBezTo>
                      <a:pt x="137" y="734"/>
                      <a:pt x="191" y="671"/>
                      <a:pt x="245" y="590"/>
                    </a:cubicBezTo>
                    <a:cubicBezTo>
                      <a:pt x="354" y="454"/>
                      <a:pt x="481" y="236"/>
                      <a:pt x="281" y="101"/>
                    </a:cubicBezTo>
                    <a:cubicBezTo>
                      <a:pt x="209" y="46"/>
                      <a:pt x="127" y="19"/>
                      <a:pt x="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262;p46"/>
              <p:cNvSpPr/>
              <p:nvPr/>
            </p:nvSpPr>
            <p:spPr>
              <a:xfrm>
                <a:off x="1573200" y="2177950"/>
                <a:ext cx="115700" cy="8359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3439" extrusionOk="0">
                    <a:moveTo>
                      <a:pt x="3821" y="1"/>
                    </a:moveTo>
                    <a:cubicBezTo>
                      <a:pt x="3821" y="761"/>
                      <a:pt x="3830" y="2545"/>
                      <a:pt x="3830" y="3287"/>
                    </a:cubicBezTo>
                    <a:cubicBezTo>
                      <a:pt x="3821" y="3994"/>
                      <a:pt x="3966" y="7996"/>
                      <a:pt x="3993" y="8756"/>
                    </a:cubicBezTo>
                    <a:cubicBezTo>
                      <a:pt x="3993" y="9381"/>
                      <a:pt x="4102" y="10268"/>
                      <a:pt x="3948" y="10875"/>
                    </a:cubicBezTo>
                    <a:cubicBezTo>
                      <a:pt x="3215" y="13673"/>
                      <a:pt x="1386" y="12360"/>
                      <a:pt x="2019" y="16335"/>
                    </a:cubicBezTo>
                    <a:cubicBezTo>
                      <a:pt x="2155" y="17222"/>
                      <a:pt x="2191" y="18128"/>
                      <a:pt x="2210" y="19033"/>
                    </a:cubicBezTo>
                    <a:cubicBezTo>
                      <a:pt x="2228" y="20473"/>
                      <a:pt x="2219" y="21930"/>
                      <a:pt x="2001" y="23361"/>
                    </a:cubicBezTo>
                    <a:cubicBezTo>
                      <a:pt x="1947" y="23732"/>
                      <a:pt x="1775" y="24031"/>
                      <a:pt x="1675" y="24375"/>
                    </a:cubicBezTo>
                    <a:cubicBezTo>
                      <a:pt x="1349" y="25453"/>
                      <a:pt x="1386" y="26603"/>
                      <a:pt x="1540" y="27698"/>
                    </a:cubicBezTo>
                    <a:cubicBezTo>
                      <a:pt x="1693" y="29038"/>
                      <a:pt x="2427" y="30668"/>
                      <a:pt x="1494" y="31872"/>
                    </a:cubicBezTo>
                    <a:cubicBezTo>
                      <a:pt x="1150" y="32289"/>
                      <a:pt x="806" y="32723"/>
                      <a:pt x="426" y="33113"/>
                    </a:cubicBezTo>
                    <a:cubicBezTo>
                      <a:pt x="290" y="33230"/>
                      <a:pt x="163" y="33375"/>
                      <a:pt x="0" y="33439"/>
                    </a:cubicBezTo>
                    <a:cubicBezTo>
                      <a:pt x="172" y="33384"/>
                      <a:pt x="308" y="33248"/>
                      <a:pt x="444" y="33131"/>
                    </a:cubicBezTo>
                    <a:cubicBezTo>
                      <a:pt x="851" y="32769"/>
                      <a:pt x="1214" y="32352"/>
                      <a:pt x="1585" y="31945"/>
                    </a:cubicBezTo>
                    <a:cubicBezTo>
                      <a:pt x="2599" y="30740"/>
                      <a:pt x="1938" y="29056"/>
                      <a:pt x="1793" y="27662"/>
                    </a:cubicBezTo>
                    <a:cubicBezTo>
                      <a:pt x="1666" y="26593"/>
                      <a:pt x="1666" y="25498"/>
                      <a:pt x="1983" y="24475"/>
                    </a:cubicBezTo>
                    <a:cubicBezTo>
                      <a:pt x="2101" y="24131"/>
                      <a:pt x="2291" y="23778"/>
                      <a:pt x="2336" y="23424"/>
                    </a:cubicBezTo>
                    <a:cubicBezTo>
                      <a:pt x="2472" y="22691"/>
                      <a:pt x="2526" y="21958"/>
                      <a:pt x="2572" y="21224"/>
                    </a:cubicBezTo>
                    <a:cubicBezTo>
                      <a:pt x="2635" y="19757"/>
                      <a:pt x="2653" y="18291"/>
                      <a:pt x="2526" y="16824"/>
                    </a:cubicBezTo>
                    <a:cubicBezTo>
                      <a:pt x="2454" y="16117"/>
                      <a:pt x="2327" y="15393"/>
                      <a:pt x="2373" y="14678"/>
                    </a:cubicBezTo>
                    <a:cubicBezTo>
                      <a:pt x="2391" y="14334"/>
                      <a:pt x="2463" y="14008"/>
                      <a:pt x="2626" y="13745"/>
                    </a:cubicBezTo>
                    <a:cubicBezTo>
                      <a:pt x="2771" y="13510"/>
                      <a:pt x="3133" y="13211"/>
                      <a:pt x="3332" y="12994"/>
                    </a:cubicBezTo>
                    <a:cubicBezTo>
                      <a:pt x="3885" y="12450"/>
                      <a:pt x="4283" y="11744"/>
                      <a:pt x="4455" y="10993"/>
                    </a:cubicBezTo>
                    <a:cubicBezTo>
                      <a:pt x="4627" y="10332"/>
                      <a:pt x="4537" y="9426"/>
                      <a:pt x="4537" y="8747"/>
                    </a:cubicBezTo>
                    <a:cubicBezTo>
                      <a:pt x="4518" y="7978"/>
                      <a:pt x="4401" y="3957"/>
                      <a:pt x="4410" y="3278"/>
                    </a:cubicBezTo>
                    <a:cubicBezTo>
                      <a:pt x="4410" y="2554"/>
                      <a:pt x="4419" y="770"/>
                      <a:pt x="44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" name="Google Shape;1263;p46"/>
              <p:cNvGrpSpPr/>
              <p:nvPr/>
            </p:nvGrpSpPr>
            <p:grpSpPr>
              <a:xfrm>
                <a:off x="1672800" y="2254000"/>
                <a:ext cx="75425" cy="56400"/>
                <a:chOff x="1672800" y="2254000"/>
                <a:chExt cx="75425" cy="56400"/>
              </a:xfrm>
            </p:grpSpPr>
            <p:sp>
              <p:nvSpPr>
                <p:cNvPr id="244" name="Google Shape;1264;p46"/>
                <p:cNvSpPr/>
                <p:nvPr/>
              </p:nvSpPr>
              <p:spPr>
                <a:xfrm>
                  <a:off x="1672800" y="2254000"/>
                  <a:ext cx="47775" cy="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1" h="1974" extrusionOk="0">
                      <a:moveTo>
                        <a:pt x="0" y="1"/>
                      </a:moveTo>
                      <a:cubicBezTo>
                        <a:pt x="18" y="354"/>
                        <a:pt x="227" y="716"/>
                        <a:pt x="580" y="789"/>
                      </a:cubicBezTo>
                      <a:cubicBezTo>
                        <a:pt x="641" y="807"/>
                        <a:pt x="700" y="813"/>
                        <a:pt x="758" y="813"/>
                      </a:cubicBezTo>
                      <a:cubicBezTo>
                        <a:pt x="891" y="813"/>
                        <a:pt x="1018" y="780"/>
                        <a:pt x="1143" y="780"/>
                      </a:cubicBezTo>
                      <a:cubicBezTo>
                        <a:pt x="1240" y="780"/>
                        <a:pt x="1335" y="800"/>
                        <a:pt x="1431" y="870"/>
                      </a:cubicBezTo>
                      <a:cubicBezTo>
                        <a:pt x="1639" y="1015"/>
                        <a:pt x="1820" y="1314"/>
                        <a:pt x="1757" y="1576"/>
                      </a:cubicBezTo>
                      <a:cubicBezTo>
                        <a:pt x="1687" y="1772"/>
                        <a:pt x="1477" y="1941"/>
                        <a:pt x="1259" y="1941"/>
                      </a:cubicBezTo>
                      <a:cubicBezTo>
                        <a:pt x="1195" y="1941"/>
                        <a:pt x="1131" y="1926"/>
                        <a:pt x="1069" y="1893"/>
                      </a:cubicBezTo>
                      <a:lnTo>
                        <a:pt x="1069" y="1893"/>
                      </a:lnTo>
                      <a:cubicBezTo>
                        <a:pt x="1145" y="1949"/>
                        <a:pt x="1230" y="1974"/>
                        <a:pt x="1316" y="1974"/>
                      </a:cubicBezTo>
                      <a:cubicBezTo>
                        <a:pt x="1537" y="1974"/>
                        <a:pt x="1763" y="1812"/>
                        <a:pt x="1847" y="1604"/>
                      </a:cubicBezTo>
                      <a:cubicBezTo>
                        <a:pt x="1911" y="1441"/>
                        <a:pt x="1865" y="1269"/>
                        <a:pt x="1811" y="1124"/>
                      </a:cubicBezTo>
                      <a:cubicBezTo>
                        <a:pt x="1692" y="843"/>
                        <a:pt x="1430" y="595"/>
                        <a:pt x="1107" y="595"/>
                      </a:cubicBezTo>
                      <a:cubicBezTo>
                        <a:pt x="1085" y="595"/>
                        <a:pt x="1063" y="596"/>
                        <a:pt x="1041" y="598"/>
                      </a:cubicBezTo>
                      <a:cubicBezTo>
                        <a:pt x="984" y="609"/>
                        <a:pt x="929" y="614"/>
                        <a:pt x="876" y="614"/>
                      </a:cubicBezTo>
                      <a:cubicBezTo>
                        <a:pt x="525" y="614"/>
                        <a:pt x="272" y="386"/>
                        <a:pt x="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1265;p46"/>
                <p:cNvSpPr/>
                <p:nvPr/>
              </p:nvSpPr>
              <p:spPr>
                <a:xfrm>
                  <a:off x="1711050" y="2270750"/>
                  <a:ext cx="37175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875" extrusionOk="0">
                      <a:moveTo>
                        <a:pt x="1005" y="1"/>
                      </a:moveTo>
                      <a:cubicBezTo>
                        <a:pt x="1087" y="55"/>
                        <a:pt x="1168" y="119"/>
                        <a:pt x="1232" y="191"/>
                      </a:cubicBezTo>
                      <a:cubicBezTo>
                        <a:pt x="1486" y="522"/>
                        <a:pt x="1144" y="827"/>
                        <a:pt x="807" y="827"/>
                      </a:cubicBezTo>
                      <a:cubicBezTo>
                        <a:pt x="748" y="827"/>
                        <a:pt x="690" y="818"/>
                        <a:pt x="634" y="798"/>
                      </a:cubicBezTo>
                      <a:cubicBezTo>
                        <a:pt x="381" y="680"/>
                        <a:pt x="227" y="390"/>
                        <a:pt x="91" y="155"/>
                      </a:cubicBezTo>
                      <a:lnTo>
                        <a:pt x="0" y="200"/>
                      </a:lnTo>
                      <a:cubicBezTo>
                        <a:pt x="163" y="454"/>
                        <a:pt x="326" y="743"/>
                        <a:pt x="616" y="852"/>
                      </a:cubicBezTo>
                      <a:cubicBezTo>
                        <a:pt x="669" y="867"/>
                        <a:pt x="726" y="874"/>
                        <a:pt x="783" y="874"/>
                      </a:cubicBezTo>
                      <a:cubicBezTo>
                        <a:pt x="1037" y="874"/>
                        <a:pt x="1302" y="729"/>
                        <a:pt x="1331" y="463"/>
                      </a:cubicBezTo>
                      <a:cubicBezTo>
                        <a:pt x="1350" y="254"/>
                        <a:pt x="1178" y="91"/>
                        <a:pt x="10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1266;p46"/>
                <p:cNvSpPr/>
                <p:nvPr/>
              </p:nvSpPr>
              <p:spPr>
                <a:xfrm>
                  <a:off x="1713775" y="2292500"/>
                  <a:ext cx="14050" cy="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716" extrusionOk="0">
                      <a:moveTo>
                        <a:pt x="127" y="0"/>
                      </a:moveTo>
                      <a:cubicBezTo>
                        <a:pt x="82" y="109"/>
                        <a:pt x="54" y="208"/>
                        <a:pt x="27" y="326"/>
                      </a:cubicBezTo>
                      <a:cubicBezTo>
                        <a:pt x="18" y="435"/>
                        <a:pt x="0" y="580"/>
                        <a:pt x="100" y="670"/>
                      </a:cubicBezTo>
                      <a:cubicBezTo>
                        <a:pt x="146" y="700"/>
                        <a:pt x="203" y="716"/>
                        <a:pt x="259" y="716"/>
                      </a:cubicBezTo>
                      <a:cubicBezTo>
                        <a:pt x="323" y="716"/>
                        <a:pt x="387" y="695"/>
                        <a:pt x="435" y="652"/>
                      </a:cubicBezTo>
                      <a:cubicBezTo>
                        <a:pt x="498" y="589"/>
                        <a:pt x="561" y="408"/>
                        <a:pt x="462" y="353"/>
                      </a:cubicBezTo>
                      <a:lnTo>
                        <a:pt x="462" y="353"/>
                      </a:lnTo>
                      <a:cubicBezTo>
                        <a:pt x="516" y="389"/>
                        <a:pt x="507" y="453"/>
                        <a:pt x="498" y="498"/>
                      </a:cubicBezTo>
                      <a:cubicBezTo>
                        <a:pt x="469" y="616"/>
                        <a:pt x="378" y="673"/>
                        <a:pt x="283" y="673"/>
                      </a:cubicBezTo>
                      <a:cubicBezTo>
                        <a:pt x="232" y="673"/>
                        <a:pt x="180" y="656"/>
                        <a:pt x="136" y="625"/>
                      </a:cubicBezTo>
                      <a:cubicBezTo>
                        <a:pt x="100" y="598"/>
                        <a:pt x="91" y="543"/>
                        <a:pt x="91" y="498"/>
                      </a:cubicBezTo>
                      <a:cubicBezTo>
                        <a:pt x="91" y="335"/>
                        <a:pt x="154" y="181"/>
                        <a:pt x="217" y="45"/>
                      </a:cubicBezTo>
                      <a:lnTo>
                        <a:pt x="1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1267;p46"/>
                <p:cNvSpPr/>
                <p:nvPr/>
              </p:nvSpPr>
              <p:spPr>
                <a:xfrm>
                  <a:off x="1726900" y="2291125"/>
                  <a:ext cx="11800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497" extrusionOk="0">
                      <a:moveTo>
                        <a:pt x="190" y="1"/>
                      </a:moveTo>
                      <a:lnTo>
                        <a:pt x="172" y="46"/>
                      </a:lnTo>
                      <a:cubicBezTo>
                        <a:pt x="236" y="73"/>
                        <a:pt x="308" y="119"/>
                        <a:pt x="344" y="173"/>
                      </a:cubicBezTo>
                      <a:cubicBezTo>
                        <a:pt x="429" y="314"/>
                        <a:pt x="327" y="482"/>
                        <a:pt x="193" y="482"/>
                      </a:cubicBezTo>
                      <a:cubicBezTo>
                        <a:pt x="154" y="482"/>
                        <a:pt x="113" y="468"/>
                        <a:pt x="73" y="435"/>
                      </a:cubicBezTo>
                      <a:cubicBezTo>
                        <a:pt x="37" y="417"/>
                        <a:pt x="10" y="391"/>
                        <a:pt x="0" y="355"/>
                      </a:cubicBezTo>
                      <a:lnTo>
                        <a:pt x="0" y="355"/>
                      </a:lnTo>
                      <a:cubicBezTo>
                        <a:pt x="10" y="391"/>
                        <a:pt x="37" y="418"/>
                        <a:pt x="64" y="444"/>
                      </a:cubicBezTo>
                      <a:cubicBezTo>
                        <a:pt x="106" y="481"/>
                        <a:pt x="152" y="497"/>
                        <a:pt x="195" y="497"/>
                      </a:cubicBezTo>
                      <a:cubicBezTo>
                        <a:pt x="345" y="497"/>
                        <a:pt x="472" y="309"/>
                        <a:pt x="381" y="155"/>
                      </a:cubicBezTo>
                      <a:cubicBezTo>
                        <a:pt x="335" y="82"/>
                        <a:pt x="272" y="37"/>
                        <a:pt x="1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2" name="Google Shape;1268;p46"/>
              <p:cNvSpPr/>
              <p:nvPr/>
            </p:nvSpPr>
            <p:spPr>
              <a:xfrm>
                <a:off x="1640650" y="2197650"/>
                <a:ext cx="38500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6375" fill="none" extrusionOk="0">
                    <a:moveTo>
                      <a:pt x="1458" y="6375"/>
                    </a:moveTo>
                    <a:cubicBezTo>
                      <a:pt x="1458" y="6375"/>
                      <a:pt x="1141" y="5016"/>
                      <a:pt x="716" y="3975"/>
                    </a:cubicBezTo>
                    <a:cubicBezTo>
                      <a:pt x="0" y="2255"/>
                      <a:pt x="1540" y="1168"/>
                      <a:pt x="1422" y="0"/>
                    </a:cubicBezTo>
                  </a:path>
                </a:pathLst>
              </a:custGeom>
              <a:solidFill>
                <a:schemeClr val="accent2"/>
              </a:solidFill>
              <a:ln w="5200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269;p46"/>
              <p:cNvSpPr/>
              <p:nvPr/>
            </p:nvSpPr>
            <p:spPr>
              <a:xfrm>
                <a:off x="1606475" y="2237525"/>
                <a:ext cx="505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747" extrusionOk="0">
                    <a:moveTo>
                      <a:pt x="1176" y="0"/>
                    </a:moveTo>
                    <a:cubicBezTo>
                      <a:pt x="1101" y="0"/>
                      <a:pt x="1026" y="9"/>
                      <a:pt x="951" y="26"/>
                    </a:cubicBezTo>
                    <a:cubicBezTo>
                      <a:pt x="199" y="225"/>
                      <a:pt x="0" y="1067"/>
                      <a:pt x="127" y="1746"/>
                    </a:cubicBezTo>
                    <a:cubicBezTo>
                      <a:pt x="154" y="1113"/>
                      <a:pt x="263" y="334"/>
                      <a:pt x="987" y="144"/>
                    </a:cubicBezTo>
                    <a:cubicBezTo>
                      <a:pt x="1046" y="130"/>
                      <a:pt x="1106" y="123"/>
                      <a:pt x="1167" y="123"/>
                    </a:cubicBezTo>
                    <a:cubicBezTo>
                      <a:pt x="1340" y="123"/>
                      <a:pt x="1516" y="179"/>
                      <a:pt x="1657" y="280"/>
                    </a:cubicBezTo>
                    <a:cubicBezTo>
                      <a:pt x="1983" y="533"/>
                      <a:pt x="1893" y="1040"/>
                      <a:pt x="1802" y="1393"/>
                    </a:cubicBezTo>
                    <a:lnTo>
                      <a:pt x="1902" y="1420"/>
                    </a:lnTo>
                    <a:cubicBezTo>
                      <a:pt x="1956" y="1257"/>
                      <a:pt x="1992" y="1085"/>
                      <a:pt x="2001" y="913"/>
                    </a:cubicBezTo>
                    <a:cubicBezTo>
                      <a:pt x="2019" y="651"/>
                      <a:pt x="1965" y="334"/>
                      <a:pt x="1730" y="171"/>
                    </a:cubicBezTo>
                    <a:cubicBezTo>
                      <a:pt x="1566" y="59"/>
                      <a:pt x="1373" y="0"/>
                      <a:pt x="1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270;p46"/>
              <p:cNvSpPr/>
              <p:nvPr/>
            </p:nvSpPr>
            <p:spPr>
              <a:xfrm>
                <a:off x="1629325" y="2261050"/>
                <a:ext cx="296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494" extrusionOk="0">
                    <a:moveTo>
                      <a:pt x="411" y="0"/>
                    </a:moveTo>
                    <a:cubicBezTo>
                      <a:pt x="277" y="0"/>
                      <a:pt x="152" y="76"/>
                      <a:pt x="91" y="190"/>
                    </a:cubicBezTo>
                    <a:cubicBezTo>
                      <a:pt x="37" y="280"/>
                      <a:pt x="10" y="389"/>
                      <a:pt x="1" y="489"/>
                    </a:cubicBezTo>
                    <a:cubicBezTo>
                      <a:pt x="19" y="389"/>
                      <a:pt x="46" y="289"/>
                      <a:pt x="100" y="199"/>
                    </a:cubicBezTo>
                    <a:cubicBezTo>
                      <a:pt x="158" y="98"/>
                      <a:pt x="273" y="31"/>
                      <a:pt x="391" y="31"/>
                    </a:cubicBezTo>
                    <a:cubicBezTo>
                      <a:pt x="421" y="31"/>
                      <a:pt x="451" y="36"/>
                      <a:pt x="481" y="45"/>
                    </a:cubicBezTo>
                    <a:cubicBezTo>
                      <a:pt x="616" y="90"/>
                      <a:pt x="662" y="262"/>
                      <a:pt x="689" y="398"/>
                    </a:cubicBezTo>
                    <a:cubicBezTo>
                      <a:pt x="716" y="597"/>
                      <a:pt x="680" y="805"/>
                      <a:pt x="743" y="1005"/>
                    </a:cubicBezTo>
                    <a:cubicBezTo>
                      <a:pt x="807" y="1213"/>
                      <a:pt x="942" y="1394"/>
                      <a:pt x="1142" y="1494"/>
                    </a:cubicBezTo>
                    <a:lnTo>
                      <a:pt x="1142" y="1484"/>
                    </a:lnTo>
                    <a:lnTo>
                      <a:pt x="1187" y="1394"/>
                    </a:lnTo>
                    <a:cubicBezTo>
                      <a:pt x="1015" y="1322"/>
                      <a:pt x="879" y="1159"/>
                      <a:pt x="816" y="977"/>
                    </a:cubicBezTo>
                    <a:cubicBezTo>
                      <a:pt x="698" y="670"/>
                      <a:pt x="852" y="181"/>
                      <a:pt x="490" y="9"/>
                    </a:cubicBezTo>
                    <a:cubicBezTo>
                      <a:pt x="464" y="3"/>
                      <a:pt x="437" y="0"/>
                      <a:pt x="4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271;p46"/>
              <p:cNvSpPr/>
              <p:nvPr/>
            </p:nvSpPr>
            <p:spPr>
              <a:xfrm>
                <a:off x="1627525" y="2210325"/>
                <a:ext cx="37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21"/>
                      <a:pt x="59" y="35"/>
                      <a:pt x="93" y="47"/>
                    </a:cubicBezTo>
                    <a:lnTo>
                      <a:pt x="93" y="47"/>
                    </a:lnTo>
                    <a:cubicBezTo>
                      <a:pt x="62" y="33"/>
                      <a:pt x="31" y="17"/>
                      <a:pt x="0" y="0"/>
                    </a:cubicBezTo>
                    <a:close/>
                    <a:moveTo>
                      <a:pt x="93" y="47"/>
                    </a:moveTo>
                    <a:cubicBezTo>
                      <a:pt x="370" y="176"/>
                      <a:pt x="676" y="233"/>
                      <a:pt x="981" y="233"/>
                    </a:cubicBezTo>
                    <a:cubicBezTo>
                      <a:pt x="1154" y="233"/>
                      <a:pt x="1327" y="215"/>
                      <a:pt x="1494" y="181"/>
                    </a:cubicBezTo>
                    <a:lnTo>
                      <a:pt x="1467" y="82"/>
                    </a:lnTo>
                    <a:cubicBezTo>
                      <a:pt x="1267" y="138"/>
                      <a:pt x="1056" y="166"/>
                      <a:pt x="845" y="166"/>
                    </a:cubicBezTo>
                    <a:cubicBezTo>
                      <a:pt x="617" y="166"/>
                      <a:pt x="389" y="134"/>
                      <a:pt x="172" y="73"/>
                    </a:cubicBezTo>
                    <a:cubicBezTo>
                      <a:pt x="148" y="65"/>
                      <a:pt x="121" y="57"/>
                      <a:pt x="93" y="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272;p46"/>
              <p:cNvSpPr/>
              <p:nvPr/>
            </p:nvSpPr>
            <p:spPr>
              <a:xfrm>
                <a:off x="1656050" y="2212350"/>
                <a:ext cx="156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989" extrusionOk="0">
                    <a:moveTo>
                      <a:pt x="625" y="1"/>
                    </a:moveTo>
                    <a:lnTo>
                      <a:pt x="625" y="1"/>
                    </a:lnTo>
                    <a:cubicBezTo>
                      <a:pt x="480" y="19"/>
                      <a:pt x="353" y="55"/>
                      <a:pt x="236" y="137"/>
                    </a:cubicBezTo>
                    <a:cubicBezTo>
                      <a:pt x="55" y="254"/>
                      <a:pt x="0" y="481"/>
                      <a:pt x="45" y="680"/>
                    </a:cubicBezTo>
                    <a:cubicBezTo>
                      <a:pt x="64" y="798"/>
                      <a:pt x="118" y="943"/>
                      <a:pt x="245" y="979"/>
                    </a:cubicBezTo>
                    <a:cubicBezTo>
                      <a:pt x="269" y="986"/>
                      <a:pt x="293" y="989"/>
                      <a:pt x="317" y="989"/>
                    </a:cubicBezTo>
                    <a:cubicBezTo>
                      <a:pt x="356" y="989"/>
                      <a:pt x="396" y="981"/>
                      <a:pt x="435" y="970"/>
                    </a:cubicBezTo>
                    <a:lnTo>
                      <a:pt x="435" y="970"/>
                    </a:lnTo>
                    <a:cubicBezTo>
                      <a:pt x="411" y="977"/>
                      <a:pt x="386" y="980"/>
                      <a:pt x="363" y="980"/>
                    </a:cubicBezTo>
                    <a:cubicBezTo>
                      <a:pt x="326" y="980"/>
                      <a:pt x="291" y="972"/>
                      <a:pt x="263" y="961"/>
                    </a:cubicBezTo>
                    <a:cubicBezTo>
                      <a:pt x="100" y="879"/>
                      <a:pt x="100" y="653"/>
                      <a:pt x="127" y="499"/>
                    </a:cubicBezTo>
                    <a:cubicBezTo>
                      <a:pt x="168" y="300"/>
                      <a:pt x="378" y="207"/>
                      <a:pt x="566" y="207"/>
                    </a:cubicBezTo>
                    <a:cubicBezTo>
                      <a:pt x="583" y="207"/>
                      <a:pt x="599" y="208"/>
                      <a:pt x="616" y="209"/>
                    </a:cubicBezTo>
                    <a:lnTo>
                      <a:pt x="6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273;p46"/>
              <p:cNvSpPr/>
              <p:nvPr/>
            </p:nvSpPr>
            <p:spPr>
              <a:xfrm>
                <a:off x="1617100" y="2218700"/>
                <a:ext cx="260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97" extrusionOk="0">
                    <a:moveTo>
                      <a:pt x="37" y="0"/>
                    </a:moveTo>
                    <a:lnTo>
                      <a:pt x="37" y="0"/>
                    </a:lnTo>
                    <a:cubicBezTo>
                      <a:pt x="1" y="607"/>
                      <a:pt x="517" y="824"/>
                      <a:pt x="1024" y="897"/>
                    </a:cubicBezTo>
                    <a:lnTo>
                      <a:pt x="1042" y="797"/>
                    </a:lnTo>
                    <a:cubicBezTo>
                      <a:pt x="698" y="752"/>
                      <a:pt x="282" y="698"/>
                      <a:pt x="119" y="354"/>
                    </a:cubicBezTo>
                    <a:cubicBezTo>
                      <a:pt x="64" y="245"/>
                      <a:pt x="46" y="127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274;p46"/>
              <p:cNvSpPr/>
              <p:nvPr/>
            </p:nvSpPr>
            <p:spPr>
              <a:xfrm>
                <a:off x="1578850" y="2330075"/>
                <a:ext cx="103700" cy="109125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365" extrusionOk="0">
                    <a:moveTo>
                      <a:pt x="4048" y="0"/>
                    </a:moveTo>
                    <a:lnTo>
                      <a:pt x="4048" y="9"/>
                    </a:lnTo>
                    <a:lnTo>
                      <a:pt x="3840" y="27"/>
                    </a:lnTo>
                    <a:cubicBezTo>
                      <a:pt x="3894" y="1014"/>
                      <a:pt x="3441" y="1793"/>
                      <a:pt x="2445" y="1992"/>
                    </a:cubicBezTo>
                    <a:cubicBezTo>
                      <a:pt x="2047" y="2101"/>
                      <a:pt x="1667" y="2237"/>
                      <a:pt x="1286" y="2400"/>
                    </a:cubicBezTo>
                    <a:cubicBezTo>
                      <a:pt x="960" y="2554"/>
                      <a:pt x="580" y="2707"/>
                      <a:pt x="372" y="3033"/>
                    </a:cubicBezTo>
                    <a:cubicBezTo>
                      <a:pt x="191" y="3459"/>
                      <a:pt x="82" y="3912"/>
                      <a:pt x="1" y="4364"/>
                    </a:cubicBezTo>
                    <a:cubicBezTo>
                      <a:pt x="191" y="3984"/>
                      <a:pt x="363" y="3559"/>
                      <a:pt x="535" y="3169"/>
                    </a:cubicBezTo>
                    <a:cubicBezTo>
                      <a:pt x="707" y="2879"/>
                      <a:pt x="1069" y="2753"/>
                      <a:pt x="1377" y="2608"/>
                    </a:cubicBezTo>
                    <a:cubicBezTo>
                      <a:pt x="1875" y="2400"/>
                      <a:pt x="2400" y="2282"/>
                      <a:pt x="2907" y="2110"/>
                    </a:cubicBezTo>
                    <a:cubicBezTo>
                      <a:pt x="3758" y="1811"/>
                      <a:pt x="4148" y="851"/>
                      <a:pt x="40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275;p46"/>
              <p:cNvSpPr/>
              <p:nvPr/>
            </p:nvSpPr>
            <p:spPr>
              <a:xfrm>
                <a:off x="1582700" y="2379425"/>
                <a:ext cx="6092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4138" extrusionOk="0">
                    <a:moveTo>
                      <a:pt x="2364" y="0"/>
                    </a:moveTo>
                    <a:cubicBezTo>
                      <a:pt x="1956" y="163"/>
                      <a:pt x="1576" y="371"/>
                      <a:pt x="1241" y="652"/>
                    </a:cubicBezTo>
                    <a:cubicBezTo>
                      <a:pt x="897" y="933"/>
                      <a:pt x="652" y="1367"/>
                      <a:pt x="752" y="1820"/>
                    </a:cubicBezTo>
                    <a:cubicBezTo>
                      <a:pt x="806" y="2327"/>
                      <a:pt x="671" y="2879"/>
                      <a:pt x="327" y="3278"/>
                    </a:cubicBezTo>
                    <a:cubicBezTo>
                      <a:pt x="263" y="3350"/>
                      <a:pt x="182" y="3432"/>
                      <a:pt x="127" y="3522"/>
                    </a:cubicBezTo>
                    <a:cubicBezTo>
                      <a:pt x="1" y="3703"/>
                      <a:pt x="10" y="3930"/>
                      <a:pt x="37" y="4138"/>
                    </a:cubicBezTo>
                    <a:cubicBezTo>
                      <a:pt x="19" y="3930"/>
                      <a:pt x="19" y="3703"/>
                      <a:pt x="145" y="3531"/>
                    </a:cubicBezTo>
                    <a:cubicBezTo>
                      <a:pt x="272" y="3368"/>
                      <a:pt x="453" y="3242"/>
                      <a:pt x="553" y="3051"/>
                    </a:cubicBezTo>
                    <a:cubicBezTo>
                      <a:pt x="779" y="2680"/>
                      <a:pt x="888" y="2246"/>
                      <a:pt x="861" y="1811"/>
                    </a:cubicBezTo>
                    <a:cubicBezTo>
                      <a:pt x="834" y="1603"/>
                      <a:pt x="843" y="1413"/>
                      <a:pt x="951" y="1222"/>
                    </a:cubicBezTo>
                    <a:cubicBezTo>
                      <a:pt x="1259" y="697"/>
                      <a:pt x="1884" y="407"/>
                      <a:pt x="2436" y="199"/>
                    </a:cubicBez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276;p46"/>
              <p:cNvSpPr/>
              <p:nvPr/>
            </p:nvSpPr>
            <p:spPr>
              <a:xfrm>
                <a:off x="1632275" y="2273025"/>
                <a:ext cx="46425" cy="20125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8050" fill="none" extrusionOk="0">
                    <a:moveTo>
                      <a:pt x="1757" y="0"/>
                    </a:moveTo>
                    <a:cubicBezTo>
                      <a:pt x="1757" y="0"/>
                      <a:pt x="1657" y="2201"/>
                      <a:pt x="960" y="2699"/>
                    </a:cubicBezTo>
                    <a:cubicBezTo>
                      <a:pt x="444" y="3070"/>
                      <a:pt x="0" y="3840"/>
                      <a:pt x="1006" y="4845"/>
                    </a:cubicBezTo>
                    <a:cubicBezTo>
                      <a:pt x="1857" y="5696"/>
                      <a:pt x="1757" y="7796"/>
                      <a:pt x="1558" y="8050"/>
                    </a:cubicBezTo>
                  </a:path>
                </a:pathLst>
              </a:custGeom>
              <a:solidFill>
                <a:schemeClr val="accent2"/>
              </a:solidFill>
              <a:ln w="5200" cap="flat" cmpd="sng">
                <a:solidFill>
                  <a:schemeClr val="accent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277;p46"/>
              <p:cNvSpPr/>
              <p:nvPr/>
            </p:nvSpPr>
            <p:spPr>
              <a:xfrm>
                <a:off x="1601950" y="2336850"/>
                <a:ext cx="47775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8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" y="218"/>
                      <a:pt x="91" y="444"/>
                      <a:pt x="217" y="635"/>
                    </a:cubicBezTo>
                    <a:cubicBezTo>
                      <a:pt x="281" y="734"/>
                      <a:pt x="371" y="825"/>
                      <a:pt x="489" y="870"/>
                    </a:cubicBezTo>
                    <a:cubicBezTo>
                      <a:pt x="589" y="915"/>
                      <a:pt x="706" y="915"/>
                      <a:pt x="815" y="961"/>
                    </a:cubicBezTo>
                    <a:cubicBezTo>
                      <a:pt x="1213" y="1124"/>
                      <a:pt x="1521" y="1486"/>
                      <a:pt x="1730" y="1848"/>
                    </a:cubicBezTo>
                    <a:lnTo>
                      <a:pt x="1911" y="1748"/>
                    </a:lnTo>
                    <a:cubicBezTo>
                      <a:pt x="1648" y="1359"/>
                      <a:pt x="1304" y="1006"/>
                      <a:pt x="842" y="870"/>
                    </a:cubicBezTo>
                    <a:cubicBezTo>
                      <a:pt x="734" y="834"/>
                      <a:pt x="616" y="834"/>
                      <a:pt x="516" y="798"/>
                    </a:cubicBezTo>
                    <a:cubicBezTo>
                      <a:pt x="190" y="680"/>
                      <a:pt x="91" y="30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278;p46"/>
              <p:cNvSpPr/>
              <p:nvPr/>
            </p:nvSpPr>
            <p:spPr>
              <a:xfrm>
                <a:off x="1623675" y="2336625"/>
                <a:ext cx="61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070" extrusionOk="0">
                    <a:moveTo>
                      <a:pt x="28" y="1"/>
                    </a:moveTo>
                    <a:lnTo>
                      <a:pt x="28" y="1"/>
                    </a:lnTo>
                    <a:cubicBezTo>
                      <a:pt x="163" y="182"/>
                      <a:pt x="100" y="453"/>
                      <a:pt x="55" y="653"/>
                    </a:cubicBezTo>
                    <a:cubicBezTo>
                      <a:pt x="0" y="798"/>
                      <a:pt x="73" y="961"/>
                      <a:pt x="163" y="1069"/>
                    </a:cubicBezTo>
                    <a:lnTo>
                      <a:pt x="245" y="988"/>
                    </a:lnTo>
                    <a:cubicBezTo>
                      <a:pt x="181" y="933"/>
                      <a:pt x="127" y="861"/>
                      <a:pt x="109" y="788"/>
                    </a:cubicBezTo>
                    <a:cubicBezTo>
                      <a:pt x="100" y="616"/>
                      <a:pt x="163" y="444"/>
                      <a:pt x="127" y="254"/>
                    </a:cubicBezTo>
                    <a:cubicBezTo>
                      <a:pt x="118" y="164"/>
                      <a:pt x="100" y="64"/>
                      <a:pt x="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279;p46"/>
              <p:cNvSpPr/>
              <p:nvPr/>
            </p:nvSpPr>
            <p:spPr>
              <a:xfrm>
                <a:off x="1640425" y="2322375"/>
                <a:ext cx="727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15" extrusionOk="0">
                    <a:moveTo>
                      <a:pt x="37" y="0"/>
                    </a:moveTo>
                    <a:cubicBezTo>
                      <a:pt x="19" y="100"/>
                      <a:pt x="0" y="200"/>
                      <a:pt x="37" y="290"/>
                    </a:cubicBezTo>
                    <a:cubicBezTo>
                      <a:pt x="73" y="381"/>
                      <a:pt x="154" y="444"/>
                      <a:pt x="182" y="544"/>
                    </a:cubicBezTo>
                    <a:cubicBezTo>
                      <a:pt x="245" y="707"/>
                      <a:pt x="200" y="915"/>
                      <a:pt x="154" y="1087"/>
                    </a:cubicBezTo>
                    <a:lnTo>
                      <a:pt x="254" y="1114"/>
                    </a:lnTo>
                    <a:cubicBezTo>
                      <a:pt x="281" y="1014"/>
                      <a:pt x="290" y="915"/>
                      <a:pt x="290" y="815"/>
                    </a:cubicBezTo>
                    <a:cubicBezTo>
                      <a:pt x="290" y="716"/>
                      <a:pt x="281" y="607"/>
                      <a:pt x="236" y="516"/>
                    </a:cubicBezTo>
                    <a:cubicBezTo>
                      <a:pt x="191" y="426"/>
                      <a:pt x="100" y="363"/>
                      <a:pt x="64" y="281"/>
                    </a:cubicBezTo>
                    <a:cubicBezTo>
                      <a:pt x="19" y="200"/>
                      <a:pt x="28" y="100"/>
                      <a:pt x="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280;p46"/>
              <p:cNvSpPr/>
              <p:nvPr/>
            </p:nvSpPr>
            <p:spPr>
              <a:xfrm>
                <a:off x="1598100" y="2367425"/>
                <a:ext cx="285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51" extrusionOk="0">
                    <a:moveTo>
                      <a:pt x="0" y="0"/>
                    </a:moveTo>
                    <a:cubicBezTo>
                      <a:pt x="82" y="208"/>
                      <a:pt x="91" y="426"/>
                      <a:pt x="163" y="643"/>
                    </a:cubicBezTo>
                    <a:cubicBezTo>
                      <a:pt x="163" y="652"/>
                      <a:pt x="163" y="661"/>
                      <a:pt x="190" y="679"/>
                    </a:cubicBezTo>
                    <a:cubicBezTo>
                      <a:pt x="471" y="833"/>
                      <a:pt x="797" y="869"/>
                      <a:pt x="1105" y="951"/>
                    </a:cubicBezTo>
                    <a:lnTo>
                      <a:pt x="1141" y="743"/>
                    </a:lnTo>
                    <a:cubicBezTo>
                      <a:pt x="860" y="697"/>
                      <a:pt x="553" y="670"/>
                      <a:pt x="281" y="580"/>
                    </a:cubicBezTo>
                    <a:lnTo>
                      <a:pt x="272" y="580"/>
                    </a:lnTo>
                    <a:cubicBezTo>
                      <a:pt x="172" y="389"/>
                      <a:pt x="118" y="18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281;p46"/>
              <p:cNvSpPr/>
              <p:nvPr/>
            </p:nvSpPr>
            <p:spPr>
              <a:xfrm>
                <a:off x="1567750" y="2457825"/>
                <a:ext cx="114575" cy="1654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6616" extrusionOk="0">
                    <a:moveTo>
                      <a:pt x="812" y="189"/>
                    </a:moveTo>
                    <a:cubicBezTo>
                      <a:pt x="974" y="189"/>
                      <a:pt x="1156" y="273"/>
                      <a:pt x="1250" y="404"/>
                    </a:cubicBezTo>
                    <a:cubicBezTo>
                      <a:pt x="1368" y="594"/>
                      <a:pt x="1359" y="821"/>
                      <a:pt x="1341" y="1056"/>
                    </a:cubicBezTo>
                    <a:cubicBezTo>
                      <a:pt x="1328" y="1292"/>
                      <a:pt x="1281" y="1530"/>
                      <a:pt x="1254" y="1768"/>
                    </a:cubicBezTo>
                    <a:lnTo>
                      <a:pt x="1254" y="1768"/>
                    </a:lnTo>
                    <a:cubicBezTo>
                      <a:pt x="1219" y="1778"/>
                      <a:pt x="1185" y="1788"/>
                      <a:pt x="1151" y="1799"/>
                    </a:cubicBezTo>
                    <a:cubicBezTo>
                      <a:pt x="1073" y="1829"/>
                      <a:pt x="1001" y="1843"/>
                      <a:pt x="933" y="1843"/>
                    </a:cubicBezTo>
                    <a:cubicBezTo>
                      <a:pt x="523" y="1843"/>
                      <a:pt x="310" y="1325"/>
                      <a:pt x="318" y="920"/>
                    </a:cubicBezTo>
                    <a:cubicBezTo>
                      <a:pt x="327" y="649"/>
                      <a:pt x="399" y="287"/>
                      <a:pt x="698" y="205"/>
                    </a:cubicBezTo>
                    <a:cubicBezTo>
                      <a:pt x="734" y="194"/>
                      <a:pt x="772" y="189"/>
                      <a:pt x="812" y="189"/>
                    </a:cubicBezTo>
                    <a:close/>
                    <a:moveTo>
                      <a:pt x="826" y="0"/>
                    </a:moveTo>
                    <a:cubicBezTo>
                      <a:pt x="668" y="0"/>
                      <a:pt x="514" y="55"/>
                      <a:pt x="399" y="178"/>
                    </a:cubicBezTo>
                    <a:cubicBezTo>
                      <a:pt x="1" y="613"/>
                      <a:pt x="82" y="1500"/>
                      <a:pt x="544" y="1871"/>
                    </a:cubicBezTo>
                    <a:cubicBezTo>
                      <a:pt x="659" y="1966"/>
                      <a:pt x="784" y="1999"/>
                      <a:pt x="911" y="1999"/>
                    </a:cubicBezTo>
                    <a:cubicBezTo>
                      <a:pt x="1019" y="1999"/>
                      <a:pt x="1129" y="1976"/>
                      <a:pt x="1239" y="1947"/>
                    </a:cubicBezTo>
                    <a:lnTo>
                      <a:pt x="1239" y="1947"/>
                    </a:lnTo>
                    <a:cubicBezTo>
                      <a:pt x="1227" y="2163"/>
                      <a:pt x="1245" y="2379"/>
                      <a:pt x="1332" y="2595"/>
                    </a:cubicBezTo>
                    <a:cubicBezTo>
                      <a:pt x="1477" y="2985"/>
                      <a:pt x="1948" y="3103"/>
                      <a:pt x="2319" y="3103"/>
                    </a:cubicBezTo>
                    <a:lnTo>
                      <a:pt x="2328" y="3093"/>
                    </a:lnTo>
                    <a:lnTo>
                      <a:pt x="2310" y="2704"/>
                    </a:lnTo>
                    <a:cubicBezTo>
                      <a:pt x="2260" y="2709"/>
                      <a:pt x="2210" y="2711"/>
                      <a:pt x="2162" y="2711"/>
                    </a:cubicBezTo>
                    <a:cubicBezTo>
                      <a:pt x="1919" y="2711"/>
                      <a:pt x="1703" y="2648"/>
                      <a:pt x="1613" y="2460"/>
                    </a:cubicBezTo>
                    <a:cubicBezTo>
                      <a:pt x="1536" y="2272"/>
                      <a:pt x="1515" y="2074"/>
                      <a:pt x="1518" y="1871"/>
                    </a:cubicBezTo>
                    <a:lnTo>
                      <a:pt x="1518" y="1871"/>
                    </a:lnTo>
                    <a:cubicBezTo>
                      <a:pt x="1532" y="1868"/>
                      <a:pt x="1545" y="1865"/>
                      <a:pt x="1558" y="1862"/>
                    </a:cubicBezTo>
                    <a:cubicBezTo>
                      <a:pt x="1957" y="1772"/>
                      <a:pt x="2364" y="1699"/>
                      <a:pt x="2763" y="1654"/>
                    </a:cubicBezTo>
                    <a:cubicBezTo>
                      <a:pt x="2784" y="1651"/>
                      <a:pt x="2807" y="1650"/>
                      <a:pt x="2830" y="1650"/>
                    </a:cubicBezTo>
                    <a:cubicBezTo>
                      <a:pt x="2886" y="1650"/>
                      <a:pt x="2947" y="1656"/>
                      <a:pt x="2998" y="1663"/>
                    </a:cubicBezTo>
                    <a:cubicBezTo>
                      <a:pt x="3460" y="1708"/>
                      <a:pt x="3867" y="2052"/>
                      <a:pt x="4003" y="2496"/>
                    </a:cubicBezTo>
                    <a:cubicBezTo>
                      <a:pt x="4103" y="2786"/>
                      <a:pt x="4066" y="3121"/>
                      <a:pt x="3922" y="3383"/>
                    </a:cubicBezTo>
                    <a:cubicBezTo>
                      <a:pt x="3768" y="3655"/>
                      <a:pt x="3514" y="3854"/>
                      <a:pt x="3215" y="3981"/>
                    </a:cubicBezTo>
                    <a:cubicBezTo>
                      <a:pt x="2618" y="4207"/>
                      <a:pt x="1966" y="4443"/>
                      <a:pt x="1441" y="4859"/>
                    </a:cubicBezTo>
                    <a:cubicBezTo>
                      <a:pt x="888" y="5276"/>
                      <a:pt x="544" y="5946"/>
                      <a:pt x="888" y="6616"/>
                    </a:cubicBezTo>
                    <a:cubicBezTo>
                      <a:pt x="445" y="5556"/>
                      <a:pt x="1495" y="4823"/>
                      <a:pt x="2355" y="4470"/>
                    </a:cubicBezTo>
                    <a:cubicBezTo>
                      <a:pt x="2645" y="4334"/>
                      <a:pt x="2980" y="4243"/>
                      <a:pt x="3279" y="4126"/>
                    </a:cubicBezTo>
                    <a:cubicBezTo>
                      <a:pt x="4401" y="3700"/>
                      <a:pt x="4583" y="2260"/>
                      <a:pt x="3514" y="1654"/>
                    </a:cubicBezTo>
                    <a:cubicBezTo>
                      <a:pt x="3309" y="1533"/>
                      <a:pt x="3075" y="1485"/>
                      <a:pt x="2843" y="1485"/>
                    </a:cubicBezTo>
                    <a:cubicBezTo>
                      <a:pt x="2727" y="1485"/>
                      <a:pt x="2612" y="1497"/>
                      <a:pt x="2500" y="1518"/>
                    </a:cubicBezTo>
                    <a:cubicBezTo>
                      <a:pt x="2174" y="1570"/>
                      <a:pt x="1848" y="1622"/>
                      <a:pt x="1526" y="1698"/>
                    </a:cubicBezTo>
                    <a:lnTo>
                      <a:pt x="1526" y="1698"/>
                    </a:lnTo>
                    <a:cubicBezTo>
                      <a:pt x="1552" y="1311"/>
                      <a:pt x="1628" y="913"/>
                      <a:pt x="1531" y="540"/>
                    </a:cubicBezTo>
                    <a:cubicBezTo>
                      <a:pt x="1477" y="220"/>
                      <a:pt x="1144" y="0"/>
                      <a:pt x="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282;p46"/>
              <p:cNvSpPr/>
              <p:nvPr/>
            </p:nvSpPr>
            <p:spPr>
              <a:xfrm>
                <a:off x="1578625" y="2550325"/>
                <a:ext cx="448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55" extrusionOk="0">
                    <a:moveTo>
                      <a:pt x="1766" y="0"/>
                    </a:moveTo>
                    <a:cubicBezTo>
                      <a:pt x="734" y="290"/>
                      <a:pt x="1" y="1268"/>
                      <a:pt x="154" y="2354"/>
                    </a:cubicBezTo>
                    <a:cubicBezTo>
                      <a:pt x="136" y="2101"/>
                      <a:pt x="154" y="1838"/>
                      <a:pt x="218" y="1594"/>
                    </a:cubicBezTo>
                    <a:cubicBezTo>
                      <a:pt x="408" y="860"/>
                      <a:pt x="1069" y="290"/>
                      <a:pt x="1793" y="109"/>
                    </a:cubicBezTo>
                    <a:lnTo>
                      <a:pt x="17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283;p46"/>
              <p:cNvSpPr/>
              <p:nvPr/>
            </p:nvSpPr>
            <p:spPr>
              <a:xfrm>
                <a:off x="1578325" y="2518625"/>
                <a:ext cx="44025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186" extrusionOk="0">
                    <a:moveTo>
                      <a:pt x="239" y="1"/>
                    </a:moveTo>
                    <a:cubicBezTo>
                      <a:pt x="67" y="372"/>
                      <a:pt x="49" y="933"/>
                      <a:pt x="492" y="1132"/>
                    </a:cubicBezTo>
                    <a:cubicBezTo>
                      <a:pt x="608" y="1170"/>
                      <a:pt x="726" y="1185"/>
                      <a:pt x="844" y="1185"/>
                    </a:cubicBezTo>
                    <a:cubicBezTo>
                      <a:pt x="1153" y="1185"/>
                      <a:pt x="1466" y="1082"/>
                      <a:pt x="1760" y="997"/>
                    </a:cubicBezTo>
                    <a:lnTo>
                      <a:pt x="1724" y="897"/>
                    </a:lnTo>
                    <a:cubicBezTo>
                      <a:pt x="1534" y="978"/>
                      <a:pt x="1325" y="1042"/>
                      <a:pt x="1117" y="1078"/>
                    </a:cubicBezTo>
                    <a:cubicBezTo>
                      <a:pt x="993" y="1112"/>
                      <a:pt x="879" y="1128"/>
                      <a:pt x="778" y="1128"/>
                    </a:cubicBezTo>
                    <a:cubicBezTo>
                      <a:pt x="206" y="1128"/>
                      <a:pt x="1" y="623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284;p46"/>
              <p:cNvSpPr/>
              <p:nvPr/>
            </p:nvSpPr>
            <p:spPr>
              <a:xfrm>
                <a:off x="1581350" y="2547375"/>
                <a:ext cx="194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825" extrusionOk="0">
                    <a:moveTo>
                      <a:pt x="761" y="0"/>
                    </a:moveTo>
                    <a:cubicBezTo>
                      <a:pt x="426" y="172"/>
                      <a:pt x="64" y="426"/>
                      <a:pt x="0" y="824"/>
                    </a:cubicBezTo>
                    <a:cubicBezTo>
                      <a:pt x="82" y="435"/>
                      <a:pt x="444" y="200"/>
                      <a:pt x="779" y="46"/>
                    </a:cubicBezTo>
                    <a:lnTo>
                      <a:pt x="7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285;p46"/>
              <p:cNvSpPr/>
              <p:nvPr/>
            </p:nvSpPr>
            <p:spPr>
              <a:xfrm>
                <a:off x="1590400" y="2574525"/>
                <a:ext cx="299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272" extrusionOk="0">
                    <a:moveTo>
                      <a:pt x="842" y="1"/>
                    </a:moveTo>
                    <a:cubicBezTo>
                      <a:pt x="553" y="300"/>
                      <a:pt x="0" y="1024"/>
                      <a:pt x="634" y="1260"/>
                    </a:cubicBezTo>
                    <a:cubicBezTo>
                      <a:pt x="666" y="1268"/>
                      <a:pt x="697" y="1272"/>
                      <a:pt x="729" y="1272"/>
                    </a:cubicBezTo>
                    <a:cubicBezTo>
                      <a:pt x="905" y="1272"/>
                      <a:pt x="1071" y="1149"/>
                      <a:pt x="1132" y="988"/>
                    </a:cubicBezTo>
                    <a:cubicBezTo>
                      <a:pt x="1168" y="906"/>
                      <a:pt x="1196" y="771"/>
                      <a:pt x="1105" y="707"/>
                    </a:cubicBezTo>
                    <a:lnTo>
                      <a:pt x="1105" y="707"/>
                    </a:lnTo>
                    <a:cubicBezTo>
                      <a:pt x="1187" y="780"/>
                      <a:pt x="1159" y="897"/>
                      <a:pt x="1114" y="979"/>
                    </a:cubicBezTo>
                    <a:cubicBezTo>
                      <a:pt x="1050" y="1133"/>
                      <a:pt x="901" y="1218"/>
                      <a:pt x="754" y="1218"/>
                    </a:cubicBezTo>
                    <a:cubicBezTo>
                      <a:pt x="633" y="1218"/>
                      <a:pt x="514" y="1160"/>
                      <a:pt x="444" y="1033"/>
                    </a:cubicBezTo>
                    <a:cubicBezTo>
                      <a:pt x="317" y="698"/>
                      <a:pt x="707" y="300"/>
                      <a:pt x="924" y="73"/>
                    </a:cubicBezTo>
                    <a:lnTo>
                      <a:pt x="915" y="73"/>
                    </a:lnTo>
                    <a:lnTo>
                      <a:pt x="8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286;p46"/>
              <p:cNvSpPr/>
              <p:nvPr/>
            </p:nvSpPr>
            <p:spPr>
              <a:xfrm>
                <a:off x="1576125" y="2697900"/>
                <a:ext cx="57525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2143" extrusionOk="0">
                    <a:moveTo>
                      <a:pt x="2111" y="1"/>
                    </a:moveTo>
                    <a:cubicBezTo>
                      <a:pt x="1377" y="1440"/>
                      <a:pt x="599" y="2943"/>
                      <a:pt x="580" y="4600"/>
                    </a:cubicBezTo>
                    <a:cubicBezTo>
                      <a:pt x="571" y="5144"/>
                      <a:pt x="662" y="5687"/>
                      <a:pt x="743" y="6221"/>
                    </a:cubicBezTo>
                    <a:cubicBezTo>
                      <a:pt x="870" y="7000"/>
                      <a:pt x="1033" y="7842"/>
                      <a:pt x="1187" y="8611"/>
                    </a:cubicBezTo>
                    <a:cubicBezTo>
                      <a:pt x="1529" y="9861"/>
                      <a:pt x="1049" y="11317"/>
                      <a:pt x="31" y="12126"/>
                    </a:cubicBezTo>
                    <a:lnTo>
                      <a:pt x="31" y="12126"/>
                    </a:lnTo>
                    <a:cubicBezTo>
                      <a:pt x="1232" y="11455"/>
                      <a:pt x="1755" y="9859"/>
                      <a:pt x="1413" y="8566"/>
                    </a:cubicBezTo>
                    <a:cubicBezTo>
                      <a:pt x="1269" y="7796"/>
                      <a:pt x="1124" y="6945"/>
                      <a:pt x="997" y="6185"/>
                    </a:cubicBezTo>
                    <a:cubicBezTo>
                      <a:pt x="906" y="5660"/>
                      <a:pt x="816" y="5134"/>
                      <a:pt x="834" y="4600"/>
                    </a:cubicBezTo>
                    <a:cubicBezTo>
                      <a:pt x="843" y="3541"/>
                      <a:pt x="1178" y="2518"/>
                      <a:pt x="1613" y="1549"/>
                    </a:cubicBezTo>
                    <a:cubicBezTo>
                      <a:pt x="1830" y="1060"/>
                      <a:pt x="2056" y="571"/>
                      <a:pt x="2301" y="100"/>
                    </a:cubicBezTo>
                    <a:lnTo>
                      <a:pt x="2111" y="1"/>
                    </a:lnTo>
                    <a:close/>
                    <a:moveTo>
                      <a:pt x="31" y="12126"/>
                    </a:moveTo>
                    <a:cubicBezTo>
                      <a:pt x="21" y="12132"/>
                      <a:pt x="11" y="12137"/>
                      <a:pt x="1" y="12143"/>
                    </a:cubicBezTo>
                    <a:lnTo>
                      <a:pt x="10" y="12143"/>
                    </a:lnTo>
                    <a:cubicBezTo>
                      <a:pt x="17" y="12137"/>
                      <a:pt x="24" y="12132"/>
                      <a:pt x="31" y="12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287;p46"/>
              <p:cNvSpPr/>
              <p:nvPr/>
            </p:nvSpPr>
            <p:spPr>
              <a:xfrm>
                <a:off x="1575000" y="2717600"/>
                <a:ext cx="69975" cy="27392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0957" extrusionOk="0">
                    <a:moveTo>
                      <a:pt x="2445" y="0"/>
                    </a:moveTo>
                    <a:lnTo>
                      <a:pt x="2237" y="18"/>
                    </a:lnTo>
                    <a:cubicBezTo>
                      <a:pt x="2319" y="1223"/>
                      <a:pt x="2409" y="2454"/>
                      <a:pt x="2518" y="3658"/>
                    </a:cubicBezTo>
                    <a:cubicBezTo>
                      <a:pt x="2581" y="4383"/>
                      <a:pt x="2319" y="5071"/>
                      <a:pt x="2192" y="5786"/>
                    </a:cubicBezTo>
                    <a:cubicBezTo>
                      <a:pt x="2029" y="6574"/>
                      <a:pt x="1911" y="7389"/>
                      <a:pt x="1893" y="8204"/>
                    </a:cubicBezTo>
                    <a:cubicBezTo>
                      <a:pt x="1875" y="8358"/>
                      <a:pt x="1803" y="8484"/>
                      <a:pt x="1730" y="8620"/>
                    </a:cubicBezTo>
                    <a:cubicBezTo>
                      <a:pt x="1495" y="9037"/>
                      <a:pt x="1205" y="9426"/>
                      <a:pt x="906" y="9806"/>
                    </a:cubicBezTo>
                    <a:cubicBezTo>
                      <a:pt x="616" y="10196"/>
                      <a:pt x="318" y="10576"/>
                      <a:pt x="1" y="10956"/>
                    </a:cubicBezTo>
                    <a:cubicBezTo>
                      <a:pt x="372" y="10630"/>
                      <a:pt x="707" y="10277"/>
                      <a:pt x="1033" y="9906"/>
                    </a:cubicBezTo>
                    <a:cubicBezTo>
                      <a:pt x="1350" y="9535"/>
                      <a:pt x="1658" y="9154"/>
                      <a:pt x="1911" y="8729"/>
                    </a:cubicBezTo>
                    <a:cubicBezTo>
                      <a:pt x="2002" y="8575"/>
                      <a:pt x="2092" y="8394"/>
                      <a:pt x="2110" y="8213"/>
                    </a:cubicBezTo>
                    <a:cubicBezTo>
                      <a:pt x="2119" y="7896"/>
                      <a:pt x="2147" y="7579"/>
                      <a:pt x="2183" y="7262"/>
                    </a:cubicBezTo>
                    <a:cubicBezTo>
                      <a:pt x="2301" y="6166"/>
                      <a:pt x="2663" y="5125"/>
                      <a:pt x="2780" y="4021"/>
                    </a:cubicBezTo>
                    <a:cubicBezTo>
                      <a:pt x="2799" y="3758"/>
                      <a:pt x="2717" y="3188"/>
                      <a:pt x="2699" y="2916"/>
                    </a:cubicBez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288;p46"/>
              <p:cNvSpPr/>
              <p:nvPr/>
            </p:nvSpPr>
            <p:spPr>
              <a:xfrm>
                <a:off x="1622550" y="2761275"/>
                <a:ext cx="1655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560" extrusionOk="0">
                    <a:moveTo>
                      <a:pt x="453" y="1"/>
                    </a:moveTo>
                    <a:cubicBezTo>
                      <a:pt x="462" y="300"/>
                      <a:pt x="453" y="598"/>
                      <a:pt x="444" y="906"/>
                    </a:cubicBezTo>
                    <a:cubicBezTo>
                      <a:pt x="417" y="1278"/>
                      <a:pt x="399" y="1649"/>
                      <a:pt x="299" y="2011"/>
                    </a:cubicBezTo>
                    <a:cubicBezTo>
                      <a:pt x="217" y="2219"/>
                      <a:pt x="109" y="2427"/>
                      <a:pt x="82" y="2654"/>
                    </a:cubicBezTo>
                    <a:cubicBezTo>
                      <a:pt x="18" y="2953"/>
                      <a:pt x="0" y="3260"/>
                      <a:pt x="45" y="3559"/>
                    </a:cubicBezTo>
                    <a:cubicBezTo>
                      <a:pt x="0" y="3025"/>
                      <a:pt x="163" y="2518"/>
                      <a:pt x="408" y="2047"/>
                    </a:cubicBezTo>
                    <a:cubicBezTo>
                      <a:pt x="607" y="1386"/>
                      <a:pt x="625" y="689"/>
                      <a:pt x="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289;p46"/>
              <p:cNvSpPr/>
              <p:nvPr/>
            </p:nvSpPr>
            <p:spPr>
              <a:xfrm>
                <a:off x="1630000" y="2603975"/>
                <a:ext cx="24250" cy="1650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601" extrusionOk="0">
                    <a:moveTo>
                      <a:pt x="200" y="0"/>
                    </a:moveTo>
                    <a:cubicBezTo>
                      <a:pt x="200" y="0"/>
                      <a:pt x="200" y="1"/>
                      <a:pt x="200" y="1"/>
                    </a:cubicBezTo>
                    <a:lnTo>
                      <a:pt x="200" y="1"/>
                    </a:lnTo>
                    <a:lnTo>
                      <a:pt x="209" y="0"/>
                    </a:lnTo>
                    <a:close/>
                    <a:moveTo>
                      <a:pt x="200" y="1"/>
                    </a:moveTo>
                    <a:lnTo>
                      <a:pt x="1" y="18"/>
                    </a:lnTo>
                    <a:cubicBezTo>
                      <a:pt x="91" y="715"/>
                      <a:pt x="191" y="1422"/>
                      <a:pt x="481" y="2074"/>
                    </a:cubicBezTo>
                    <a:cubicBezTo>
                      <a:pt x="707" y="2436"/>
                      <a:pt x="743" y="2843"/>
                      <a:pt x="725" y="3260"/>
                    </a:cubicBezTo>
                    <a:cubicBezTo>
                      <a:pt x="698" y="3812"/>
                      <a:pt x="599" y="4364"/>
                      <a:pt x="608" y="4926"/>
                    </a:cubicBezTo>
                    <a:cubicBezTo>
                      <a:pt x="617" y="5487"/>
                      <a:pt x="653" y="6048"/>
                      <a:pt x="698" y="6601"/>
                    </a:cubicBezTo>
                    <a:cubicBezTo>
                      <a:pt x="671" y="6048"/>
                      <a:pt x="653" y="5487"/>
                      <a:pt x="662" y="4935"/>
                    </a:cubicBezTo>
                    <a:cubicBezTo>
                      <a:pt x="662" y="4093"/>
                      <a:pt x="970" y="3251"/>
                      <a:pt x="780" y="2409"/>
                    </a:cubicBezTo>
                    <a:cubicBezTo>
                      <a:pt x="752" y="2345"/>
                      <a:pt x="734" y="2273"/>
                      <a:pt x="698" y="2200"/>
                    </a:cubicBezTo>
                    <a:cubicBezTo>
                      <a:pt x="354" y="1530"/>
                      <a:pt x="291" y="743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290;p46"/>
              <p:cNvSpPr/>
              <p:nvPr/>
            </p:nvSpPr>
            <p:spPr>
              <a:xfrm>
                <a:off x="1587225" y="2966150"/>
                <a:ext cx="3217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364" extrusionOk="0">
                    <a:moveTo>
                      <a:pt x="1187" y="0"/>
                    </a:moveTo>
                    <a:cubicBezTo>
                      <a:pt x="1042" y="453"/>
                      <a:pt x="861" y="897"/>
                      <a:pt x="625" y="1304"/>
                    </a:cubicBezTo>
                    <a:cubicBezTo>
                      <a:pt x="508" y="1512"/>
                      <a:pt x="372" y="1711"/>
                      <a:pt x="218" y="1893"/>
                    </a:cubicBezTo>
                    <a:cubicBezTo>
                      <a:pt x="136" y="1974"/>
                      <a:pt x="64" y="2128"/>
                      <a:pt x="155" y="2228"/>
                    </a:cubicBezTo>
                    <a:cubicBezTo>
                      <a:pt x="245" y="2318"/>
                      <a:pt x="372" y="2345"/>
                      <a:pt x="490" y="2363"/>
                    </a:cubicBezTo>
                    <a:cubicBezTo>
                      <a:pt x="218" y="2318"/>
                      <a:pt x="1" y="2164"/>
                      <a:pt x="236" y="1911"/>
                    </a:cubicBezTo>
                    <a:cubicBezTo>
                      <a:pt x="399" y="1730"/>
                      <a:pt x="544" y="1539"/>
                      <a:pt x="671" y="1331"/>
                    </a:cubicBezTo>
                    <a:cubicBezTo>
                      <a:pt x="924" y="924"/>
                      <a:pt x="1123" y="489"/>
                      <a:pt x="1286" y="27"/>
                    </a:cubicBezTo>
                    <a:lnTo>
                      <a:pt x="11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291;p46"/>
              <p:cNvSpPr/>
              <p:nvPr/>
            </p:nvSpPr>
            <p:spPr>
              <a:xfrm>
                <a:off x="1601950" y="2904125"/>
                <a:ext cx="310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618" extrusionOk="0">
                    <a:moveTo>
                      <a:pt x="878" y="0"/>
                    </a:moveTo>
                    <a:lnTo>
                      <a:pt x="670" y="45"/>
                    </a:lnTo>
                    <a:cubicBezTo>
                      <a:pt x="951" y="1395"/>
                      <a:pt x="1241" y="2943"/>
                      <a:pt x="390" y="4156"/>
                    </a:cubicBezTo>
                    <a:cubicBezTo>
                      <a:pt x="295" y="4298"/>
                      <a:pt x="187" y="4447"/>
                      <a:pt x="59" y="4566"/>
                    </a:cubicBezTo>
                    <a:lnTo>
                      <a:pt x="59" y="4566"/>
                    </a:lnTo>
                    <a:cubicBezTo>
                      <a:pt x="649" y="4033"/>
                      <a:pt x="1007" y="3252"/>
                      <a:pt x="1069" y="2454"/>
                    </a:cubicBezTo>
                    <a:cubicBezTo>
                      <a:pt x="1123" y="1630"/>
                      <a:pt x="1014" y="815"/>
                      <a:pt x="878" y="0"/>
                    </a:cubicBezTo>
                    <a:close/>
                    <a:moveTo>
                      <a:pt x="59" y="4566"/>
                    </a:moveTo>
                    <a:lnTo>
                      <a:pt x="59" y="4566"/>
                    </a:lnTo>
                    <a:cubicBezTo>
                      <a:pt x="40" y="4584"/>
                      <a:pt x="20" y="4601"/>
                      <a:pt x="0" y="4618"/>
                    </a:cubicBezTo>
                    <a:cubicBezTo>
                      <a:pt x="20" y="4601"/>
                      <a:pt x="40" y="4584"/>
                      <a:pt x="59" y="45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292;p46"/>
              <p:cNvSpPr/>
              <p:nvPr/>
            </p:nvSpPr>
            <p:spPr>
              <a:xfrm>
                <a:off x="1639075" y="2531975"/>
                <a:ext cx="34200" cy="178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7136" extrusionOk="0">
                    <a:moveTo>
                      <a:pt x="1213" y="1"/>
                    </a:moveTo>
                    <a:cubicBezTo>
                      <a:pt x="1141" y="300"/>
                      <a:pt x="1041" y="598"/>
                      <a:pt x="915" y="879"/>
                    </a:cubicBezTo>
                    <a:cubicBezTo>
                      <a:pt x="788" y="1169"/>
                      <a:pt x="589" y="1413"/>
                      <a:pt x="444" y="1703"/>
                    </a:cubicBezTo>
                    <a:cubicBezTo>
                      <a:pt x="236" y="2129"/>
                      <a:pt x="63" y="2617"/>
                      <a:pt x="172" y="3097"/>
                    </a:cubicBezTo>
                    <a:cubicBezTo>
                      <a:pt x="236" y="3414"/>
                      <a:pt x="399" y="3695"/>
                      <a:pt x="516" y="3985"/>
                    </a:cubicBezTo>
                    <a:cubicBezTo>
                      <a:pt x="652" y="4419"/>
                      <a:pt x="715" y="4917"/>
                      <a:pt x="580" y="5352"/>
                    </a:cubicBezTo>
                    <a:cubicBezTo>
                      <a:pt x="471" y="5651"/>
                      <a:pt x="308" y="5922"/>
                      <a:pt x="172" y="6212"/>
                    </a:cubicBezTo>
                    <a:cubicBezTo>
                      <a:pt x="45" y="6502"/>
                      <a:pt x="0" y="6828"/>
                      <a:pt x="63" y="7136"/>
                    </a:cubicBezTo>
                    <a:cubicBezTo>
                      <a:pt x="9" y="6828"/>
                      <a:pt x="54" y="6502"/>
                      <a:pt x="190" y="6221"/>
                    </a:cubicBezTo>
                    <a:cubicBezTo>
                      <a:pt x="326" y="5931"/>
                      <a:pt x="498" y="5669"/>
                      <a:pt x="616" y="5370"/>
                    </a:cubicBezTo>
                    <a:cubicBezTo>
                      <a:pt x="734" y="5071"/>
                      <a:pt x="715" y="4736"/>
                      <a:pt x="688" y="4428"/>
                    </a:cubicBezTo>
                    <a:cubicBezTo>
                      <a:pt x="661" y="4111"/>
                      <a:pt x="534" y="3804"/>
                      <a:pt x="399" y="3523"/>
                    </a:cubicBezTo>
                    <a:cubicBezTo>
                      <a:pt x="109" y="2934"/>
                      <a:pt x="254" y="2301"/>
                      <a:pt x="552" y="1757"/>
                    </a:cubicBezTo>
                    <a:cubicBezTo>
                      <a:pt x="706" y="1477"/>
                      <a:pt x="906" y="1232"/>
                      <a:pt x="1041" y="942"/>
                    </a:cubicBezTo>
                    <a:cubicBezTo>
                      <a:pt x="1177" y="653"/>
                      <a:pt x="1286" y="354"/>
                      <a:pt x="1367" y="37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293;p46"/>
              <p:cNvSpPr/>
              <p:nvPr/>
            </p:nvSpPr>
            <p:spPr>
              <a:xfrm>
                <a:off x="1643450" y="2561850"/>
                <a:ext cx="19625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767" extrusionOk="0">
                    <a:moveTo>
                      <a:pt x="613" y="1"/>
                    </a:moveTo>
                    <a:cubicBezTo>
                      <a:pt x="526" y="287"/>
                      <a:pt x="0" y="1767"/>
                      <a:pt x="542" y="1767"/>
                    </a:cubicBezTo>
                    <a:cubicBezTo>
                      <a:pt x="566" y="1767"/>
                      <a:pt x="593" y="1764"/>
                      <a:pt x="622" y="1757"/>
                    </a:cubicBezTo>
                    <a:cubicBezTo>
                      <a:pt x="703" y="1721"/>
                      <a:pt x="776" y="1640"/>
                      <a:pt x="785" y="1540"/>
                    </a:cubicBezTo>
                    <a:lnTo>
                      <a:pt x="785" y="1540"/>
                    </a:lnTo>
                    <a:cubicBezTo>
                      <a:pt x="776" y="1640"/>
                      <a:pt x="694" y="1712"/>
                      <a:pt x="613" y="1748"/>
                    </a:cubicBezTo>
                    <a:cubicBezTo>
                      <a:pt x="590" y="1753"/>
                      <a:pt x="569" y="1755"/>
                      <a:pt x="550" y="1755"/>
                    </a:cubicBezTo>
                    <a:cubicBezTo>
                      <a:pt x="33" y="1755"/>
                      <a:pt x="625" y="290"/>
                      <a:pt x="712" y="37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294;p46"/>
              <p:cNvSpPr/>
              <p:nvPr/>
            </p:nvSpPr>
            <p:spPr>
              <a:xfrm>
                <a:off x="1591750" y="2662150"/>
                <a:ext cx="425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8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09"/>
                      <a:pt x="37" y="217"/>
                      <a:pt x="73" y="326"/>
                    </a:cubicBezTo>
                    <a:cubicBezTo>
                      <a:pt x="109" y="435"/>
                      <a:pt x="191" y="516"/>
                      <a:pt x="281" y="580"/>
                    </a:cubicBezTo>
                    <a:cubicBezTo>
                      <a:pt x="499" y="752"/>
                      <a:pt x="1458" y="815"/>
                      <a:pt x="1123" y="1231"/>
                    </a:cubicBezTo>
                    <a:cubicBezTo>
                      <a:pt x="861" y="1530"/>
                      <a:pt x="318" y="1476"/>
                      <a:pt x="155" y="1874"/>
                    </a:cubicBezTo>
                    <a:cubicBezTo>
                      <a:pt x="91" y="2101"/>
                      <a:pt x="336" y="2227"/>
                      <a:pt x="517" y="2273"/>
                    </a:cubicBezTo>
                    <a:cubicBezTo>
                      <a:pt x="564" y="2281"/>
                      <a:pt x="610" y="2285"/>
                      <a:pt x="654" y="2285"/>
                    </a:cubicBezTo>
                    <a:cubicBezTo>
                      <a:pt x="1219" y="2285"/>
                      <a:pt x="1535" y="1621"/>
                      <a:pt x="1703" y="1159"/>
                    </a:cubicBezTo>
                    <a:lnTo>
                      <a:pt x="1504" y="1096"/>
                    </a:lnTo>
                    <a:cubicBezTo>
                      <a:pt x="1440" y="1295"/>
                      <a:pt x="1359" y="1494"/>
                      <a:pt x="1250" y="1675"/>
                    </a:cubicBezTo>
                    <a:cubicBezTo>
                      <a:pt x="1113" y="1902"/>
                      <a:pt x="910" y="2129"/>
                      <a:pt x="648" y="2129"/>
                    </a:cubicBezTo>
                    <a:cubicBezTo>
                      <a:pt x="617" y="2129"/>
                      <a:pt x="586" y="2125"/>
                      <a:pt x="553" y="2119"/>
                    </a:cubicBezTo>
                    <a:cubicBezTo>
                      <a:pt x="82" y="2019"/>
                      <a:pt x="300" y="1766"/>
                      <a:pt x="598" y="1630"/>
                    </a:cubicBezTo>
                    <a:cubicBezTo>
                      <a:pt x="788" y="1548"/>
                      <a:pt x="1024" y="1467"/>
                      <a:pt x="1178" y="1286"/>
                    </a:cubicBezTo>
                    <a:cubicBezTo>
                      <a:pt x="1395" y="1041"/>
                      <a:pt x="1160" y="833"/>
                      <a:pt x="915" y="761"/>
                    </a:cubicBezTo>
                    <a:cubicBezTo>
                      <a:pt x="625" y="661"/>
                      <a:pt x="218" y="643"/>
                      <a:pt x="82" y="326"/>
                    </a:cubicBezTo>
                    <a:cubicBezTo>
                      <a:pt x="46" y="217"/>
                      <a:pt x="46" y="10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295;p46"/>
              <p:cNvSpPr/>
              <p:nvPr/>
            </p:nvSpPr>
            <p:spPr>
              <a:xfrm>
                <a:off x="1588350" y="2653500"/>
                <a:ext cx="326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270" extrusionOk="0">
                    <a:moveTo>
                      <a:pt x="802" y="1"/>
                    </a:moveTo>
                    <a:cubicBezTo>
                      <a:pt x="765" y="1"/>
                      <a:pt x="727" y="7"/>
                      <a:pt x="689" y="20"/>
                    </a:cubicBezTo>
                    <a:cubicBezTo>
                      <a:pt x="1" y="400"/>
                      <a:pt x="879" y="1061"/>
                      <a:pt x="1278" y="1270"/>
                    </a:cubicBezTo>
                    <a:lnTo>
                      <a:pt x="1305" y="1224"/>
                    </a:lnTo>
                    <a:cubicBezTo>
                      <a:pt x="1160" y="1152"/>
                      <a:pt x="1024" y="1061"/>
                      <a:pt x="897" y="962"/>
                    </a:cubicBezTo>
                    <a:cubicBezTo>
                      <a:pt x="716" y="817"/>
                      <a:pt x="499" y="654"/>
                      <a:pt x="463" y="409"/>
                    </a:cubicBezTo>
                    <a:cubicBezTo>
                      <a:pt x="445" y="255"/>
                      <a:pt x="544" y="93"/>
                      <a:pt x="689" y="29"/>
                    </a:cubicBezTo>
                    <a:cubicBezTo>
                      <a:pt x="730" y="11"/>
                      <a:pt x="771" y="2"/>
                      <a:pt x="810" y="2"/>
                    </a:cubicBezTo>
                    <a:cubicBezTo>
                      <a:pt x="850" y="2"/>
                      <a:pt x="888" y="11"/>
                      <a:pt x="924" y="29"/>
                    </a:cubicBezTo>
                    <a:lnTo>
                      <a:pt x="924" y="29"/>
                    </a:lnTo>
                    <a:cubicBezTo>
                      <a:pt x="885" y="10"/>
                      <a:pt x="844" y="1"/>
                      <a:pt x="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296;p46"/>
              <p:cNvSpPr/>
              <p:nvPr/>
            </p:nvSpPr>
            <p:spPr>
              <a:xfrm>
                <a:off x="1588350" y="2715550"/>
                <a:ext cx="267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4" extrusionOk="0">
                    <a:moveTo>
                      <a:pt x="1015" y="1"/>
                    </a:moveTo>
                    <a:cubicBezTo>
                      <a:pt x="671" y="236"/>
                      <a:pt x="173" y="399"/>
                      <a:pt x="64" y="852"/>
                    </a:cubicBezTo>
                    <a:cubicBezTo>
                      <a:pt x="10" y="1033"/>
                      <a:pt x="82" y="1223"/>
                      <a:pt x="254" y="1296"/>
                    </a:cubicBezTo>
                    <a:cubicBezTo>
                      <a:pt x="297" y="1319"/>
                      <a:pt x="345" y="1333"/>
                      <a:pt x="391" y="1333"/>
                    </a:cubicBezTo>
                    <a:cubicBezTo>
                      <a:pt x="433" y="1333"/>
                      <a:pt x="473" y="1322"/>
                      <a:pt x="508" y="1296"/>
                    </a:cubicBezTo>
                    <a:lnTo>
                      <a:pt x="508" y="1296"/>
                    </a:lnTo>
                    <a:cubicBezTo>
                      <a:pt x="478" y="1318"/>
                      <a:pt x="444" y="1326"/>
                      <a:pt x="410" y="1326"/>
                    </a:cubicBezTo>
                    <a:cubicBezTo>
                      <a:pt x="359" y="1326"/>
                      <a:pt x="306" y="1308"/>
                      <a:pt x="263" y="1287"/>
                    </a:cubicBezTo>
                    <a:cubicBezTo>
                      <a:pt x="1" y="1160"/>
                      <a:pt x="64" y="834"/>
                      <a:pt x="218" y="644"/>
                    </a:cubicBezTo>
                    <a:cubicBezTo>
                      <a:pt x="436" y="390"/>
                      <a:pt x="789" y="263"/>
                      <a:pt x="1069" y="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297;p46"/>
              <p:cNvSpPr/>
              <p:nvPr/>
            </p:nvSpPr>
            <p:spPr>
              <a:xfrm>
                <a:off x="1603525" y="2374425"/>
                <a:ext cx="77225" cy="740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963" extrusionOk="0">
                    <a:moveTo>
                      <a:pt x="2880" y="1"/>
                    </a:moveTo>
                    <a:cubicBezTo>
                      <a:pt x="2708" y="970"/>
                      <a:pt x="2472" y="2201"/>
                      <a:pt x="1495" y="2663"/>
                    </a:cubicBezTo>
                    <a:cubicBezTo>
                      <a:pt x="1383" y="2719"/>
                      <a:pt x="1252" y="2746"/>
                      <a:pt x="1120" y="2746"/>
                    </a:cubicBezTo>
                    <a:cubicBezTo>
                      <a:pt x="638" y="2746"/>
                      <a:pt x="138" y="2397"/>
                      <a:pt x="508" y="1893"/>
                    </a:cubicBezTo>
                    <a:lnTo>
                      <a:pt x="508" y="1893"/>
                    </a:lnTo>
                    <a:cubicBezTo>
                      <a:pt x="1" y="2246"/>
                      <a:pt x="381" y="2844"/>
                      <a:pt x="879" y="2934"/>
                    </a:cubicBezTo>
                    <a:cubicBezTo>
                      <a:pt x="962" y="2954"/>
                      <a:pt x="1046" y="2963"/>
                      <a:pt x="1129" y="2963"/>
                    </a:cubicBezTo>
                    <a:cubicBezTo>
                      <a:pt x="1517" y="2963"/>
                      <a:pt x="1895" y="2767"/>
                      <a:pt x="2156" y="2491"/>
                    </a:cubicBezTo>
                    <a:cubicBezTo>
                      <a:pt x="2789" y="1839"/>
                      <a:pt x="2998" y="906"/>
                      <a:pt x="3088" y="28"/>
                    </a:cubicBezTo>
                    <a:lnTo>
                      <a:pt x="28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298;p46"/>
              <p:cNvSpPr/>
              <p:nvPr/>
            </p:nvSpPr>
            <p:spPr>
              <a:xfrm>
                <a:off x="1636125" y="2419475"/>
                <a:ext cx="419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3460" extrusionOk="0">
                    <a:moveTo>
                      <a:pt x="1060" y="1"/>
                    </a:moveTo>
                    <a:cubicBezTo>
                      <a:pt x="842" y="508"/>
                      <a:pt x="562" y="1033"/>
                      <a:pt x="589" y="1594"/>
                    </a:cubicBezTo>
                    <a:cubicBezTo>
                      <a:pt x="607" y="1721"/>
                      <a:pt x="670" y="1893"/>
                      <a:pt x="670" y="2011"/>
                    </a:cubicBezTo>
                    <a:cubicBezTo>
                      <a:pt x="625" y="2228"/>
                      <a:pt x="281" y="2273"/>
                      <a:pt x="172" y="2482"/>
                    </a:cubicBezTo>
                    <a:cubicBezTo>
                      <a:pt x="0" y="2871"/>
                      <a:pt x="788" y="2907"/>
                      <a:pt x="1024" y="2943"/>
                    </a:cubicBezTo>
                    <a:cubicBezTo>
                      <a:pt x="1114" y="2952"/>
                      <a:pt x="1214" y="2980"/>
                      <a:pt x="1286" y="3034"/>
                    </a:cubicBezTo>
                    <a:cubicBezTo>
                      <a:pt x="1350" y="3097"/>
                      <a:pt x="1386" y="3206"/>
                      <a:pt x="1449" y="3269"/>
                    </a:cubicBezTo>
                    <a:cubicBezTo>
                      <a:pt x="1522" y="3351"/>
                      <a:pt x="1594" y="3405"/>
                      <a:pt x="1675" y="3459"/>
                    </a:cubicBezTo>
                    <a:cubicBezTo>
                      <a:pt x="1603" y="3405"/>
                      <a:pt x="1522" y="3342"/>
                      <a:pt x="1467" y="3260"/>
                    </a:cubicBezTo>
                    <a:cubicBezTo>
                      <a:pt x="1395" y="3188"/>
                      <a:pt x="1377" y="3088"/>
                      <a:pt x="1304" y="3016"/>
                    </a:cubicBezTo>
                    <a:cubicBezTo>
                      <a:pt x="1150" y="2880"/>
                      <a:pt x="924" y="2889"/>
                      <a:pt x="734" y="2844"/>
                    </a:cubicBezTo>
                    <a:cubicBezTo>
                      <a:pt x="571" y="2808"/>
                      <a:pt x="344" y="2762"/>
                      <a:pt x="245" y="2626"/>
                    </a:cubicBezTo>
                    <a:cubicBezTo>
                      <a:pt x="209" y="2563"/>
                      <a:pt x="272" y="2491"/>
                      <a:pt x="344" y="2436"/>
                    </a:cubicBezTo>
                    <a:cubicBezTo>
                      <a:pt x="498" y="2328"/>
                      <a:pt x="770" y="2246"/>
                      <a:pt x="797" y="2020"/>
                    </a:cubicBezTo>
                    <a:cubicBezTo>
                      <a:pt x="815" y="1803"/>
                      <a:pt x="725" y="1649"/>
                      <a:pt x="743" y="1440"/>
                    </a:cubicBezTo>
                    <a:cubicBezTo>
                      <a:pt x="806" y="970"/>
                      <a:pt x="1033" y="526"/>
                      <a:pt x="1250" y="100"/>
                    </a:cubicBezTo>
                    <a:lnTo>
                      <a:pt x="106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299;p46"/>
              <p:cNvSpPr/>
              <p:nvPr/>
            </p:nvSpPr>
            <p:spPr>
              <a:xfrm>
                <a:off x="1573200" y="2462250"/>
                <a:ext cx="105050" cy="5516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22067" extrusionOk="0">
                    <a:moveTo>
                      <a:pt x="3903" y="1"/>
                    </a:moveTo>
                    <a:cubicBezTo>
                      <a:pt x="3694" y="553"/>
                      <a:pt x="3350" y="1042"/>
                      <a:pt x="2916" y="1450"/>
                    </a:cubicBezTo>
                    <a:cubicBezTo>
                      <a:pt x="2653" y="1712"/>
                      <a:pt x="2327" y="1975"/>
                      <a:pt x="2173" y="2328"/>
                    </a:cubicBezTo>
                    <a:cubicBezTo>
                      <a:pt x="1766" y="3288"/>
                      <a:pt x="1992" y="4338"/>
                      <a:pt x="2101" y="5334"/>
                    </a:cubicBezTo>
                    <a:cubicBezTo>
                      <a:pt x="2291" y="7263"/>
                      <a:pt x="2264" y="9236"/>
                      <a:pt x="2110" y="11174"/>
                    </a:cubicBezTo>
                    <a:cubicBezTo>
                      <a:pt x="2056" y="11645"/>
                      <a:pt x="2019" y="12125"/>
                      <a:pt x="1829" y="12559"/>
                    </a:cubicBezTo>
                    <a:cubicBezTo>
                      <a:pt x="1250" y="13963"/>
                      <a:pt x="1349" y="15547"/>
                      <a:pt x="1639" y="16996"/>
                    </a:cubicBezTo>
                    <a:cubicBezTo>
                      <a:pt x="1838" y="17938"/>
                      <a:pt x="2092" y="18916"/>
                      <a:pt x="1829" y="19857"/>
                    </a:cubicBezTo>
                    <a:cubicBezTo>
                      <a:pt x="1693" y="20328"/>
                      <a:pt x="1331" y="20672"/>
                      <a:pt x="1032" y="21043"/>
                    </a:cubicBezTo>
                    <a:cubicBezTo>
                      <a:pt x="797" y="21324"/>
                      <a:pt x="562" y="21605"/>
                      <a:pt x="290" y="21858"/>
                    </a:cubicBezTo>
                    <a:cubicBezTo>
                      <a:pt x="226" y="21916"/>
                      <a:pt x="162" y="21978"/>
                      <a:pt x="92" y="22022"/>
                    </a:cubicBezTo>
                    <a:lnTo>
                      <a:pt x="92" y="22022"/>
                    </a:lnTo>
                    <a:cubicBezTo>
                      <a:pt x="481" y="21815"/>
                      <a:pt x="785" y="21418"/>
                      <a:pt x="1105" y="21107"/>
                    </a:cubicBezTo>
                    <a:cubicBezTo>
                      <a:pt x="1431" y="20736"/>
                      <a:pt x="1829" y="20392"/>
                      <a:pt x="1983" y="19912"/>
                    </a:cubicBezTo>
                    <a:cubicBezTo>
                      <a:pt x="2309" y="18943"/>
                      <a:pt x="2065" y="17911"/>
                      <a:pt x="1902" y="16951"/>
                    </a:cubicBezTo>
                    <a:cubicBezTo>
                      <a:pt x="1829" y="16471"/>
                      <a:pt x="1766" y="15991"/>
                      <a:pt x="1739" y="15502"/>
                    </a:cubicBezTo>
                    <a:cubicBezTo>
                      <a:pt x="1693" y="14560"/>
                      <a:pt x="1757" y="13574"/>
                      <a:pt x="2146" y="12695"/>
                    </a:cubicBezTo>
                    <a:cubicBezTo>
                      <a:pt x="2354" y="12224"/>
                      <a:pt x="2391" y="11708"/>
                      <a:pt x="2454" y="11210"/>
                    </a:cubicBezTo>
                    <a:cubicBezTo>
                      <a:pt x="2644" y="9236"/>
                      <a:pt x="2662" y="7272"/>
                      <a:pt x="2472" y="5289"/>
                    </a:cubicBezTo>
                    <a:cubicBezTo>
                      <a:pt x="2418" y="4818"/>
                      <a:pt x="2336" y="4320"/>
                      <a:pt x="2318" y="3840"/>
                    </a:cubicBezTo>
                    <a:cubicBezTo>
                      <a:pt x="2282" y="3134"/>
                      <a:pt x="2345" y="2428"/>
                      <a:pt x="2898" y="1948"/>
                    </a:cubicBezTo>
                    <a:lnTo>
                      <a:pt x="3160" y="1694"/>
                    </a:lnTo>
                    <a:cubicBezTo>
                      <a:pt x="3622" y="1260"/>
                      <a:pt x="3984" y="707"/>
                      <a:pt x="4202" y="110"/>
                    </a:cubicBezTo>
                    <a:lnTo>
                      <a:pt x="3903" y="1"/>
                    </a:lnTo>
                    <a:close/>
                    <a:moveTo>
                      <a:pt x="92" y="22022"/>
                    </a:moveTo>
                    <a:cubicBezTo>
                      <a:pt x="62" y="22038"/>
                      <a:pt x="31" y="22053"/>
                      <a:pt x="0" y="22067"/>
                    </a:cubicBezTo>
                    <a:cubicBezTo>
                      <a:pt x="32" y="22056"/>
                      <a:pt x="62" y="22041"/>
                      <a:pt x="92" y="22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Google Shape;1300;p46"/>
            <p:cNvSpPr/>
            <p:nvPr/>
          </p:nvSpPr>
          <p:spPr>
            <a:xfrm>
              <a:off x="6964086" y="1984272"/>
              <a:ext cx="421557" cy="345794"/>
            </a:xfrm>
            <a:custGeom>
              <a:avLst/>
              <a:gdLst/>
              <a:ahLst/>
              <a:cxnLst/>
              <a:rect l="l" t="t" r="r" b="b"/>
              <a:pathLst>
                <a:path w="3400" h="2789" extrusionOk="0">
                  <a:moveTo>
                    <a:pt x="2134" y="1"/>
                  </a:moveTo>
                  <a:cubicBezTo>
                    <a:pt x="2023" y="1"/>
                    <a:pt x="1905" y="42"/>
                    <a:pt x="1788" y="137"/>
                  </a:cubicBezTo>
                  <a:cubicBezTo>
                    <a:pt x="1625" y="273"/>
                    <a:pt x="1435" y="372"/>
                    <a:pt x="1236" y="454"/>
                  </a:cubicBezTo>
                  <a:cubicBezTo>
                    <a:pt x="1227" y="454"/>
                    <a:pt x="1209" y="463"/>
                    <a:pt x="1209" y="463"/>
                  </a:cubicBezTo>
                  <a:cubicBezTo>
                    <a:pt x="0" y="1114"/>
                    <a:pt x="1031" y="2788"/>
                    <a:pt x="2489" y="2788"/>
                  </a:cubicBezTo>
                  <a:cubicBezTo>
                    <a:pt x="2571" y="2788"/>
                    <a:pt x="2654" y="2783"/>
                    <a:pt x="2739" y="2772"/>
                  </a:cubicBezTo>
                  <a:cubicBezTo>
                    <a:pt x="3400" y="2382"/>
                    <a:pt x="3228" y="1269"/>
                    <a:pt x="2712" y="1106"/>
                  </a:cubicBezTo>
                  <a:cubicBezTo>
                    <a:pt x="2667" y="1078"/>
                    <a:pt x="2612" y="1051"/>
                    <a:pt x="2567" y="1024"/>
                  </a:cubicBezTo>
                  <a:cubicBezTo>
                    <a:pt x="2845" y="554"/>
                    <a:pt x="2540" y="1"/>
                    <a:pt x="213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1301;p46"/>
            <p:cNvGrpSpPr/>
            <p:nvPr/>
          </p:nvGrpSpPr>
          <p:grpSpPr>
            <a:xfrm>
              <a:off x="7022980" y="594152"/>
              <a:ext cx="1398951" cy="5896479"/>
              <a:chOff x="1796675" y="1836975"/>
              <a:chExt cx="282075" cy="1188950"/>
            </a:xfrm>
          </p:grpSpPr>
          <p:sp>
            <p:nvSpPr>
              <p:cNvPr id="54" name="Google Shape;1302;p46"/>
              <p:cNvSpPr/>
              <p:nvPr/>
            </p:nvSpPr>
            <p:spPr>
              <a:xfrm>
                <a:off x="1837650" y="1850375"/>
                <a:ext cx="54575" cy="22190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8876" extrusionOk="0">
                    <a:moveTo>
                      <a:pt x="711" y="0"/>
                    </a:moveTo>
                    <a:cubicBezTo>
                      <a:pt x="505" y="0"/>
                      <a:pt x="273" y="38"/>
                      <a:pt x="0" y="83"/>
                    </a:cubicBezTo>
                    <a:cubicBezTo>
                      <a:pt x="219" y="71"/>
                      <a:pt x="406" y="55"/>
                      <a:pt x="571" y="55"/>
                    </a:cubicBezTo>
                    <a:cubicBezTo>
                      <a:pt x="1008" y="55"/>
                      <a:pt x="1291" y="166"/>
                      <a:pt x="1594" y="744"/>
                    </a:cubicBezTo>
                    <a:cubicBezTo>
                      <a:pt x="1766" y="1097"/>
                      <a:pt x="1856" y="1496"/>
                      <a:pt x="1902" y="1885"/>
                    </a:cubicBezTo>
                    <a:cubicBezTo>
                      <a:pt x="1902" y="1903"/>
                      <a:pt x="1893" y="2573"/>
                      <a:pt x="1893" y="2610"/>
                    </a:cubicBezTo>
                    <a:cubicBezTo>
                      <a:pt x="1893" y="3261"/>
                      <a:pt x="1893" y="3904"/>
                      <a:pt x="1793" y="4547"/>
                    </a:cubicBezTo>
                    <a:cubicBezTo>
                      <a:pt x="1739" y="4973"/>
                      <a:pt x="1549" y="5326"/>
                      <a:pt x="1304" y="5679"/>
                    </a:cubicBezTo>
                    <a:cubicBezTo>
                      <a:pt x="1069" y="6014"/>
                      <a:pt x="779" y="6394"/>
                      <a:pt x="752" y="6829"/>
                    </a:cubicBezTo>
                    <a:cubicBezTo>
                      <a:pt x="725" y="7481"/>
                      <a:pt x="851" y="8205"/>
                      <a:pt x="951" y="8875"/>
                    </a:cubicBezTo>
                    <a:lnTo>
                      <a:pt x="1150" y="8848"/>
                    </a:lnTo>
                    <a:cubicBezTo>
                      <a:pt x="1096" y="8413"/>
                      <a:pt x="1051" y="7988"/>
                      <a:pt x="1014" y="7553"/>
                    </a:cubicBezTo>
                    <a:cubicBezTo>
                      <a:pt x="987" y="7137"/>
                      <a:pt x="933" y="6720"/>
                      <a:pt x="1159" y="6349"/>
                    </a:cubicBezTo>
                    <a:cubicBezTo>
                      <a:pt x="1367" y="5978"/>
                      <a:pt x="1666" y="5643"/>
                      <a:pt x="1856" y="5244"/>
                    </a:cubicBezTo>
                    <a:cubicBezTo>
                      <a:pt x="2182" y="4402"/>
                      <a:pt x="2101" y="3488"/>
                      <a:pt x="2119" y="2610"/>
                    </a:cubicBezTo>
                    <a:lnTo>
                      <a:pt x="2110" y="1958"/>
                    </a:lnTo>
                    <a:lnTo>
                      <a:pt x="2110" y="1876"/>
                    </a:lnTo>
                    <a:cubicBezTo>
                      <a:pt x="2065" y="1451"/>
                      <a:pt x="1947" y="1043"/>
                      <a:pt x="1739" y="672"/>
                    </a:cubicBezTo>
                    <a:cubicBezTo>
                      <a:pt x="1426" y="148"/>
                      <a:pt x="1120" y="0"/>
                      <a:pt x="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303;p46"/>
              <p:cNvSpPr/>
              <p:nvPr/>
            </p:nvSpPr>
            <p:spPr>
              <a:xfrm>
                <a:off x="1832425" y="2067825"/>
                <a:ext cx="228650" cy="507425"/>
              </a:xfrm>
              <a:custGeom>
                <a:avLst/>
                <a:gdLst/>
                <a:ahLst/>
                <a:cxnLst/>
                <a:rect l="l" t="t" r="r" b="b"/>
                <a:pathLst>
                  <a:path w="9146" h="20297" extrusionOk="0">
                    <a:moveTo>
                      <a:pt x="1649" y="0"/>
                    </a:moveTo>
                    <a:cubicBezTo>
                      <a:pt x="1382" y="0"/>
                      <a:pt x="1113" y="33"/>
                      <a:pt x="852" y="96"/>
                    </a:cubicBezTo>
                    <a:cubicBezTo>
                      <a:pt x="82" y="349"/>
                      <a:pt x="64" y="1961"/>
                      <a:pt x="1" y="2658"/>
                    </a:cubicBezTo>
                    <a:lnTo>
                      <a:pt x="481" y="2640"/>
                    </a:lnTo>
                    <a:cubicBezTo>
                      <a:pt x="427" y="2106"/>
                      <a:pt x="390" y="657"/>
                      <a:pt x="943" y="404"/>
                    </a:cubicBezTo>
                    <a:cubicBezTo>
                      <a:pt x="1182" y="345"/>
                      <a:pt x="1432" y="314"/>
                      <a:pt x="1682" y="314"/>
                    </a:cubicBezTo>
                    <a:cubicBezTo>
                      <a:pt x="2161" y="314"/>
                      <a:pt x="2642" y="425"/>
                      <a:pt x="3052" y="657"/>
                    </a:cubicBezTo>
                    <a:cubicBezTo>
                      <a:pt x="4211" y="1300"/>
                      <a:pt x="5062" y="2468"/>
                      <a:pt x="5198" y="3808"/>
                    </a:cubicBezTo>
                    <a:cubicBezTo>
                      <a:pt x="5225" y="3989"/>
                      <a:pt x="5225" y="4206"/>
                      <a:pt x="5225" y="4397"/>
                    </a:cubicBezTo>
                    <a:cubicBezTo>
                      <a:pt x="5189" y="5565"/>
                      <a:pt x="5225" y="6724"/>
                      <a:pt x="5289" y="7882"/>
                    </a:cubicBezTo>
                    <a:cubicBezTo>
                      <a:pt x="5298" y="8154"/>
                      <a:pt x="5361" y="8453"/>
                      <a:pt x="5479" y="8716"/>
                    </a:cubicBezTo>
                    <a:cubicBezTo>
                      <a:pt x="5823" y="9449"/>
                      <a:pt x="6158" y="10191"/>
                      <a:pt x="6457" y="10952"/>
                    </a:cubicBezTo>
                    <a:cubicBezTo>
                      <a:pt x="6747" y="11713"/>
                      <a:pt x="7027" y="12473"/>
                      <a:pt x="7172" y="13270"/>
                    </a:cubicBezTo>
                    <a:cubicBezTo>
                      <a:pt x="7426" y="14610"/>
                      <a:pt x="7516" y="15977"/>
                      <a:pt x="7815" y="17308"/>
                    </a:cubicBezTo>
                    <a:cubicBezTo>
                      <a:pt x="8059" y="18377"/>
                      <a:pt x="8612" y="19354"/>
                      <a:pt x="9146" y="20296"/>
                    </a:cubicBezTo>
                    <a:cubicBezTo>
                      <a:pt x="8911" y="19807"/>
                      <a:pt x="8675" y="19318"/>
                      <a:pt x="8467" y="18811"/>
                    </a:cubicBezTo>
                    <a:cubicBezTo>
                      <a:pt x="7661" y="17073"/>
                      <a:pt x="7715" y="15099"/>
                      <a:pt x="7353" y="13243"/>
                    </a:cubicBezTo>
                    <a:cubicBezTo>
                      <a:pt x="7217" y="12428"/>
                      <a:pt x="6946" y="11640"/>
                      <a:pt x="6656" y="10880"/>
                    </a:cubicBezTo>
                    <a:cubicBezTo>
                      <a:pt x="6357" y="10110"/>
                      <a:pt x="6022" y="9358"/>
                      <a:pt x="5678" y="8625"/>
                    </a:cubicBezTo>
                    <a:cubicBezTo>
                      <a:pt x="5579" y="8380"/>
                      <a:pt x="5524" y="8136"/>
                      <a:pt x="5524" y="7864"/>
                    </a:cubicBezTo>
                    <a:cubicBezTo>
                      <a:pt x="5461" y="6714"/>
                      <a:pt x="5425" y="5556"/>
                      <a:pt x="5470" y="4406"/>
                    </a:cubicBezTo>
                    <a:cubicBezTo>
                      <a:pt x="5479" y="4206"/>
                      <a:pt x="5479" y="3971"/>
                      <a:pt x="5452" y="3772"/>
                    </a:cubicBezTo>
                    <a:cubicBezTo>
                      <a:pt x="5316" y="2359"/>
                      <a:pt x="4420" y="1092"/>
                      <a:pt x="3197" y="404"/>
                    </a:cubicBezTo>
                    <a:cubicBezTo>
                      <a:pt x="2725" y="131"/>
                      <a:pt x="2188" y="0"/>
                      <a:pt x="16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304;p46"/>
              <p:cNvSpPr/>
              <p:nvPr/>
            </p:nvSpPr>
            <p:spPr>
              <a:xfrm>
                <a:off x="1863900" y="1891825"/>
                <a:ext cx="210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46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2" y="128"/>
                      <a:pt x="118" y="272"/>
                      <a:pt x="145" y="426"/>
                    </a:cubicBezTo>
                    <a:cubicBezTo>
                      <a:pt x="218" y="952"/>
                      <a:pt x="73" y="1459"/>
                      <a:pt x="46" y="1984"/>
                    </a:cubicBezTo>
                    <a:cubicBezTo>
                      <a:pt x="136" y="2518"/>
                      <a:pt x="426" y="2980"/>
                      <a:pt x="662" y="3460"/>
                    </a:cubicBezTo>
                    <a:lnTo>
                      <a:pt x="662" y="3451"/>
                    </a:lnTo>
                    <a:lnTo>
                      <a:pt x="843" y="3351"/>
                    </a:lnTo>
                    <a:cubicBezTo>
                      <a:pt x="589" y="2916"/>
                      <a:pt x="281" y="2473"/>
                      <a:pt x="164" y="1975"/>
                    </a:cubicBezTo>
                    <a:cubicBezTo>
                      <a:pt x="164" y="1468"/>
                      <a:pt x="272" y="933"/>
                      <a:pt x="164" y="417"/>
                    </a:cubicBezTo>
                    <a:cubicBezTo>
                      <a:pt x="136" y="272"/>
                      <a:pt x="91" y="12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05;p46"/>
              <p:cNvSpPr/>
              <p:nvPr/>
            </p:nvSpPr>
            <p:spPr>
              <a:xfrm>
                <a:off x="1838325" y="1879375"/>
                <a:ext cx="22200" cy="1951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7806" extrusionOk="0">
                    <a:moveTo>
                      <a:pt x="0" y="1"/>
                    </a:moveTo>
                    <a:cubicBezTo>
                      <a:pt x="82" y="146"/>
                      <a:pt x="172" y="291"/>
                      <a:pt x="245" y="444"/>
                    </a:cubicBezTo>
                    <a:cubicBezTo>
                      <a:pt x="354" y="653"/>
                      <a:pt x="516" y="861"/>
                      <a:pt x="526" y="1105"/>
                    </a:cubicBezTo>
                    <a:cubicBezTo>
                      <a:pt x="526" y="1268"/>
                      <a:pt x="435" y="1413"/>
                      <a:pt x="390" y="1576"/>
                    </a:cubicBezTo>
                    <a:cubicBezTo>
                      <a:pt x="317" y="1830"/>
                      <a:pt x="335" y="2110"/>
                      <a:pt x="408" y="2364"/>
                    </a:cubicBezTo>
                    <a:cubicBezTo>
                      <a:pt x="562" y="2826"/>
                      <a:pt x="716" y="3342"/>
                      <a:pt x="689" y="3822"/>
                    </a:cubicBezTo>
                    <a:cubicBezTo>
                      <a:pt x="689" y="4329"/>
                      <a:pt x="535" y="4800"/>
                      <a:pt x="335" y="5261"/>
                    </a:cubicBezTo>
                    <a:cubicBezTo>
                      <a:pt x="163" y="5759"/>
                      <a:pt x="335" y="6294"/>
                      <a:pt x="372" y="6801"/>
                    </a:cubicBezTo>
                    <a:lnTo>
                      <a:pt x="498" y="7806"/>
                    </a:lnTo>
                    <a:lnTo>
                      <a:pt x="652" y="7788"/>
                    </a:lnTo>
                    <a:lnTo>
                      <a:pt x="444" y="5787"/>
                    </a:lnTo>
                    <a:cubicBezTo>
                      <a:pt x="417" y="5443"/>
                      <a:pt x="589" y="5162"/>
                      <a:pt x="698" y="4845"/>
                    </a:cubicBezTo>
                    <a:cubicBezTo>
                      <a:pt x="806" y="4519"/>
                      <a:pt x="861" y="4175"/>
                      <a:pt x="870" y="3831"/>
                    </a:cubicBezTo>
                    <a:cubicBezTo>
                      <a:pt x="888" y="3324"/>
                      <a:pt x="725" y="2799"/>
                      <a:pt x="562" y="2319"/>
                    </a:cubicBezTo>
                    <a:cubicBezTo>
                      <a:pt x="489" y="2092"/>
                      <a:pt x="480" y="1848"/>
                      <a:pt x="535" y="1612"/>
                    </a:cubicBezTo>
                    <a:cubicBezTo>
                      <a:pt x="607" y="1377"/>
                      <a:pt x="734" y="1087"/>
                      <a:pt x="580" y="843"/>
                    </a:cubicBezTo>
                    <a:cubicBezTo>
                      <a:pt x="408" y="535"/>
                      <a:pt x="209" y="26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06;p46"/>
              <p:cNvSpPr/>
              <p:nvPr/>
            </p:nvSpPr>
            <p:spPr>
              <a:xfrm>
                <a:off x="1835150" y="1836975"/>
                <a:ext cx="548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204" extrusionOk="0">
                    <a:moveTo>
                      <a:pt x="621" y="0"/>
                    </a:moveTo>
                    <a:cubicBezTo>
                      <a:pt x="526" y="0"/>
                      <a:pt x="431" y="20"/>
                      <a:pt x="336" y="67"/>
                    </a:cubicBezTo>
                    <a:cubicBezTo>
                      <a:pt x="191" y="139"/>
                      <a:pt x="82" y="248"/>
                      <a:pt x="1" y="375"/>
                    </a:cubicBezTo>
                    <a:cubicBezTo>
                      <a:pt x="100" y="257"/>
                      <a:pt x="218" y="167"/>
                      <a:pt x="354" y="112"/>
                    </a:cubicBezTo>
                    <a:cubicBezTo>
                      <a:pt x="432" y="82"/>
                      <a:pt x="510" y="69"/>
                      <a:pt x="586" y="69"/>
                    </a:cubicBezTo>
                    <a:cubicBezTo>
                      <a:pt x="924" y="69"/>
                      <a:pt x="1235" y="334"/>
                      <a:pt x="1449" y="592"/>
                    </a:cubicBezTo>
                    <a:cubicBezTo>
                      <a:pt x="1812" y="1054"/>
                      <a:pt x="2020" y="1633"/>
                      <a:pt x="2110" y="2204"/>
                    </a:cubicBezTo>
                    <a:lnTo>
                      <a:pt x="2192" y="2195"/>
                    </a:lnTo>
                    <a:cubicBezTo>
                      <a:pt x="2110" y="1597"/>
                      <a:pt x="1911" y="1009"/>
                      <a:pt x="1522" y="538"/>
                    </a:cubicBezTo>
                    <a:cubicBezTo>
                      <a:pt x="1301" y="275"/>
                      <a:pt x="969" y="0"/>
                      <a:pt x="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07;p46"/>
              <p:cNvSpPr/>
              <p:nvPr/>
            </p:nvSpPr>
            <p:spPr>
              <a:xfrm>
                <a:off x="1837650" y="1861475"/>
                <a:ext cx="49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224" extrusionOk="0">
                    <a:moveTo>
                      <a:pt x="352" y="1"/>
                    </a:moveTo>
                    <a:cubicBezTo>
                      <a:pt x="235" y="1"/>
                      <a:pt x="117" y="12"/>
                      <a:pt x="0" y="38"/>
                    </a:cubicBezTo>
                    <a:cubicBezTo>
                      <a:pt x="208" y="38"/>
                      <a:pt x="417" y="56"/>
                      <a:pt x="616" y="92"/>
                    </a:cubicBezTo>
                    <a:cubicBezTo>
                      <a:pt x="1250" y="192"/>
                      <a:pt x="1730" y="617"/>
                      <a:pt x="1911" y="1224"/>
                    </a:cubicBezTo>
                    <a:lnTo>
                      <a:pt x="1992" y="1206"/>
                    </a:lnTo>
                    <a:cubicBezTo>
                      <a:pt x="1875" y="798"/>
                      <a:pt x="1621" y="409"/>
                      <a:pt x="1232" y="210"/>
                    </a:cubicBezTo>
                    <a:cubicBezTo>
                      <a:pt x="958" y="79"/>
                      <a:pt x="656" y="1"/>
                      <a:pt x="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08;p46"/>
              <p:cNvSpPr/>
              <p:nvPr/>
            </p:nvSpPr>
            <p:spPr>
              <a:xfrm>
                <a:off x="1844650" y="1878250"/>
                <a:ext cx="22900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22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1" y="453"/>
                      <a:pt x="789" y="1449"/>
                      <a:pt x="834" y="2246"/>
                    </a:cubicBezTo>
                    <a:lnTo>
                      <a:pt x="915" y="2246"/>
                    </a:lnTo>
                    <a:cubicBezTo>
                      <a:pt x="906" y="2029"/>
                      <a:pt x="879" y="1820"/>
                      <a:pt x="852" y="1612"/>
                    </a:cubicBezTo>
                    <a:cubicBezTo>
                      <a:pt x="771" y="997"/>
                      <a:pt x="599" y="29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309;p46"/>
              <p:cNvSpPr/>
              <p:nvPr/>
            </p:nvSpPr>
            <p:spPr>
              <a:xfrm>
                <a:off x="1837650" y="1870100"/>
                <a:ext cx="49600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4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9" y="209"/>
                      <a:pt x="1485" y="499"/>
                      <a:pt x="1657" y="1259"/>
                    </a:cubicBezTo>
                    <a:cubicBezTo>
                      <a:pt x="1838" y="1974"/>
                      <a:pt x="1856" y="2735"/>
                      <a:pt x="1875" y="3468"/>
                    </a:cubicBezTo>
                    <a:lnTo>
                      <a:pt x="1974" y="3468"/>
                    </a:lnTo>
                    <a:cubicBezTo>
                      <a:pt x="1983" y="3097"/>
                      <a:pt x="1974" y="2726"/>
                      <a:pt x="1947" y="2346"/>
                    </a:cubicBezTo>
                    <a:cubicBezTo>
                      <a:pt x="1893" y="1839"/>
                      <a:pt x="1865" y="1286"/>
                      <a:pt x="1603" y="825"/>
                    </a:cubicBezTo>
                    <a:cubicBezTo>
                      <a:pt x="1241" y="308"/>
                      <a:pt x="598" y="8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310;p46"/>
              <p:cNvSpPr/>
              <p:nvPr/>
            </p:nvSpPr>
            <p:spPr>
              <a:xfrm>
                <a:off x="1853950" y="1908800"/>
                <a:ext cx="1925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948" extrusionOk="0">
                    <a:moveTo>
                      <a:pt x="172" y="1"/>
                    </a:moveTo>
                    <a:cubicBezTo>
                      <a:pt x="118" y="291"/>
                      <a:pt x="0" y="626"/>
                      <a:pt x="118" y="915"/>
                    </a:cubicBezTo>
                    <a:cubicBezTo>
                      <a:pt x="362" y="1222"/>
                      <a:pt x="506" y="1592"/>
                      <a:pt x="678" y="1944"/>
                    </a:cubicBezTo>
                    <a:lnTo>
                      <a:pt x="678" y="1944"/>
                    </a:lnTo>
                    <a:lnTo>
                      <a:pt x="770" y="1902"/>
                    </a:lnTo>
                    <a:cubicBezTo>
                      <a:pt x="607" y="1585"/>
                      <a:pt x="444" y="1278"/>
                      <a:pt x="236" y="988"/>
                    </a:cubicBezTo>
                    <a:cubicBezTo>
                      <a:pt x="172" y="924"/>
                      <a:pt x="118" y="870"/>
                      <a:pt x="109" y="780"/>
                    </a:cubicBezTo>
                    <a:cubicBezTo>
                      <a:pt x="73" y="517"/>
                      <a:pt x="127" y="254"/>
                      <a:pt x="172" y="1"/>
                    </a:cubicBezTo>
                    <a:close/>
                    <a:moveTo>
                      <a:pt x="678" y="1944"/>
                    </a:moveTo>
                    <a:lnTo>
                      <a:pt x="670" y="1948"/>
                    </a:lnTo>
                    <a:lnTo>
                      <a:pt x="679" y="1948"/>
                    </a:lnTo>
                    <a:cubicBezTo>
                      <a:pt x="679" y="1946"/>
                      <a:pt x="678" y="1945"/>
                      <a:pt x="678" y="19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11;p46"/>
              <p:cNvSpPr/>
              <p:nvPr/>
            </p:nvSpPr>
            <p:spPr>
              <a:xfrm>
                <a:off x="1873850" y="1898850"/>
                <a:ext cx="1112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4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5" y="408"/>
                      <a:pt x="73" y="815"/>
                      <a:pt x="46" y="1232"/>
                    </a:cubicBezTo>
                    <a:cubicBezTo>
                      <a:pt x="19" y="1647"/>
                      <a:pt x="127" y="2070"/>
                      <a:pt x="360" y="2423"/>
                    </a:cubicBezTo>
                    <a:lnTo>
                      <a:pt x="360" y="2423"/>
                    </a:lnTo>
                    <a:lnTo>
                      <a:pt x="445" y="2364"/>
                    </a:lnTo>
                    <a:cubicBezTo>
                      <a:pt x="209" y="2038"/>
                      <a:pt x="82" y="1639"/>
                      <a:pt x="101" y="1232"/>
                    </a:cubicBezTo>
                    <a:cubicBezTo>
                      <a:pt x="110" y="815"/>
                      <a:pt x="73" y="399"/>
                      <a:pt x="1" y="0"/>
                    </a:cubicBezTo>
                    <a:close/>
                    <a:moveTo>
                      <a:pt x="360" y="2423"/>
                    </a:moveTo>
                    <a:lnTo>
                      <a:pt x="354" y="2427"/>
                    </a:lnTo>
                    <a:lnTo>
                      <a:pt x="363" y="2427"/>
                    </a:lnTo>
                    <a:cubicBezTo>
                      <a:pt x="362" y="2426"/>
                      <a:pt x="361" y="2424"/>
                      <a:pt x="360" y="24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12;p46"/>
              <p:cNvSpPr/>
              <p:nvPr/>
            </p:nvSpPr>
            <p:spPr>
              <a:xfrm>
                <a:off x="1834475" y="1842825"/>
                <a:ext cx="376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58" extrusionOk="0">
                    <a:moveTo>
                      <a:pt x="631" y="1"/>
                    </a:moveTo>
                    <a:cubicBezTo>
                      <a:pt x="397" y="1"/>
                      <a:pt x="166" y="84"/>
                      <a:pt x="0" y="268"/>
                    </a:cubicBezTo>
                    <a:cubicBezTo>
                      <a:pt x="109" y="168"/>
                      <a:pt x="236" y="87"/>
                      <a:pt x="372" y="50"/>
                    </a:cubicBezTo>
                    <a:cubicBezTo>
                      <a:pt x="431" y="36"/>
                      <a:pt x="493" y="30"/>
                      <a:pt x="556" y="30"/>
                    </a:cubicBezTo>
                    <a:cubicBezTo>
                      <a:pt x="905" y="30"/>
                      <a:pt x="1281" y="235"/>
                      <a:pt x="1404" y="557"/>
                    </a:cubicBezTo>
                    <a:lnTo>
                      <a:pt x="1504" y="521"/>
                    </a:lnTo>
                    <a:cubicBezTo>
                      <a:pt x="1351" y="194"/>
                      <a:pt x="987" y="1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13;p46"/>
              <p:cNvSpPr/>
              <p:nvPr/>
            </p:nvSpPr>
            <p:spPr>
              <a:xfrm>
                <a:off x="1836975" y="1856325"/>
                <a:ext cx="398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697" extrusionOk="0">
                    <a:moveTo>
                      <a:pt x="472" y="0"/>
                    </a:moveTo>
                    <a:cubicBezTo>
                      <a:pt x="313" y="0"/>
                      <a:pt x="153" y="34"/>
                      <a:pt x="0" y="108"/>
                    </a:cubicBezTo>
                    <a:lnTo>
                      <a:pt x="9" y="135"/>
                    </a:lnTo>
                    <a:cubicBezTo>
                      <a:pt x="144" y="76"/>
                      <a:pt x="284" y="49"/>
                      <a:pt x="422" y="49"/>
                    </a:cubicBezTo>
                    <a:cubicBezTo>
                      <a:pt x="858" y="49"/>
                      <a:pt x="1282" y="316"/>
                      <a:pt x="1510" y="692"/>
                    </a:cubicBezTo>
                    <a:lnTo>
                      <a:pt x="1510" y="692"/>
                    </a:lnTo>
                    <a:lnTo>
                      <a:pt x="1594" y="642"/>
                    </a:lnTo>
                    <a:cubicBezTo>
                      <a:pt x="1347" y="262"/>
                      <a:pt x="914" y="0"/>
                      <a:pt x="472" y="0"/>
                    </a:cubicBezTo>
                    <a:close/>
                    <a:moveTo>
                      <a:pt x="1510" y="692"/>
                    </a:moveTo>
                    <a:lnTo>
                      <a:pt x="1503" y="696"/>
                    </a:lnTo>
                    <a:lnTo>
                      <a:pt x="1512" y="696"/>
                    </a:lnTo>
                    <a:cubicBezTo>
                      <a:pt x="1511" y="695"/>
                      <a:pt x="1511" y="694"/>
                      <a:pt x="1510" y="6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14;p46"/>
              <p:cNvSpPr/>
              <p:nvPr/>
            </p:nvSpPr>
            <p:spPr>
              <a:xfrm>
                <a:off x="1840800" y="1867275"/>
                <a:ext cx="349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857" extrusionOk="0">
                    <a:moveTo>
                      <a:pt x="210" y="0"/>
                    </a:moveTo>
                    <a:cubicBezTo>
                      <a:pt x="139" y="0"/>
                      <a:pt x="69" y="5"/>
                      <a:pt x="1" y="14"/>
                    </a:cubicBezTo>
                    <a:cubicBezTo>
                      <a:pt x="37" y="12"/>
                      <a:pt x="73" y="11"/>
                      <a:pt x="108" y="11"/>
                    </a:cubicBezTo>
                    <a:cubicBezTo>
                      <a:pt x="214" y="11"/>
                      <a:pt x="318" y="21"/>
                      <a:pt x="427" y="41"/>
                    </a:cubicBezTo>
                    <a:cubicBezTo>
                      <a:pt x="852" y="105"/>
                      <a:pt x="1133" y="494"/>
                      <a:pt x="1305" y="856"/>
                    </a:cubicBezTo>
                    <a:lnTo>
                      <a:pt x="1395" y="811"/>
                    </a:lnTo>
                    <a:cubicBezTo>
                      <a:pt x="1332" y="675"/>
                      <a:pt x="1251" y="557"/>
                      <a:pt x="1160" y="449"/>
                    </a:cubicBezTo>
                    <a:cubicBezTo>
                      <a:pt x="979" y="213"/>
                      <a:pt x="734" y="23"/>
                      <a:pt x="427" y="14"/>
                    </a:cubicBezTo>
                    <a:cubicBezTo>
                      <a:pt x="354" y="5"/>
                      <a:pt x="282" y="0"/>
                      <a:pt x="2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15;p46"/>
              <p:cNvSpPr/>
              <p:nvPr/>
            </p:nvSpPr>
            <p:spPr>
              <a:xfrm>
                <a:off x="1961225" y="2265100"/>
                <a:ext cx="6635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12007" extrusionOk="0">
                    <a:moveTo>
                      <a:pt x="164" y="1"/>
                    </a:moveTo>
                    <a:lnTo>
                      <a:pt x="164" y="1"/>
                    </a:lnTo>
                    <a:cubicBezTo>
                      <a:pt x="101" y="1540"/>
                      <a:pt x="1" y="3161"/>
                      <a:pt x="499" y="4645"/>
                    </a:cubicBezTo>
                    <a:cubicBezTo>
                      <a:pt x="879" y="5886"/>
                      <a:pt x="1658" y="6972"/>
                      <a:pt x="1966" y="8231"/>
                    </a:cubicBezTo>
                    <a:cubicBezTo>
                      <a:pt x="2074" y="8729"/>
                      <a:pt x="2029" y="9245"/>
                      <a:pt x="2047" y="9761"/>
                    </a:cubicBezTo>
                    <a:cubicBezTo>
                      <a:pt x="2056" y="10549"/>
                      <a:pt x="2310" y="11319"/>
                      <a:pt x="2654" y="12007"/>
                    </a:cubicBezTo>
                    <a:cubicBezTo>
                      <a:pt x="2491" y="11518"/>
                      <a:pt x="2328" y="11029"/>
                      <a:pt x="2237" y="10522"/>
                    </a:cubicBezTo>
                    <a:cubicBezTo>
                      <a:pt x="2138" y="10015"/>
                      <a:pt x="2165" y="9499"/>
                      <a:pt x="2174" y="8983"/>
                    </a:cubicBezTo>
                    <a:cubicBezTo>
                      <a:pt x="2183" y="8466"/>
                      <a:pt x="2056" y="7932"/>
                      <a:pt x="1866" y="7452"/>
                    </a:cubicBezTo>
                    <a:cubicBezTo>
                      <a:pt x="1486" y="6484"/>
                      <a:pt x="970" y="5587"/>
                      <a:pt x="662" y="4600"/>
                    </a:cubicBezTo>
                    <a:cubicBezTo>
                      <a:pt x="173" y="3124"/>
                      <a:pt x="264" y="1540"/>
                      <a:pt x="318" y="10"/>
                    </a:cubicBez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16;p46"/>
              <p:cNvSpPr/>
              <p:nvPr/>
            </p:nvSpPr>
            <p:spPr>
              <a:xfrm>
                <a:off x="1846925" y="2115000"/>
                <a:ext cx="49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179" extrusionOk="0">
                    <a:moveTo>
                      <a:pt x="0" y="1088"/>
                    </a:moveTo>
                    <a:lnTo>
                      <a:pt x="0" y="1097"/>
                    </a:lnTo>
                    <a:cubicBezTo>
                      <a:pt x="2" y="1095"/>
                      <a:pt x="3" y="1092"/>
                      <a:pt x="4" y="1090"/>
                    </a:cubicBezTo>
                    <a:lnTo>
                      <a:pt x="4" y="1090"/>
                    </a:lnTo>
                    <a:lnTo>
                      <a:pt x="0" y="1088"/>
                    </a:lnTo>
                    <a:close/>
                    <a:moveTo>
                      <a:pt x="1114" y="0"/>
                    </a:moveTo>
                    <a:cubicBezTo>
                      <a:pt x="1099" y="0"/>
                      <a:pt x="1084" y="1"/>
                      <a:pt x="1069" y="1"/>
                    </a:cubicBezTo>
                    <a:cubicBezTo>
                      <a:pt x="547" y="101"/>
                      <a:pt x="239" y="665"/>
                      <a:pt x="4" y="1090"/>
                    </a:cubicBezTo>
                    <a:lnTo>
                      <a:pt x="4" y="1090"/>
                    </a:lnTo>
                    <a:lnTo>
                      <a:pt x="191" y="1179"/>
                    </a:lnTo>
                    <a:cubicBezTo>
                      <a:pt x="354" y="798"/>
                      <a:pt x="571" y="364"/>
                      <a:pt x="933" y="146"/>
                    </a:cubicBezTo>
                    <a:cubicBezTo>
                      <a:pt x="1013" y="104"/>
                      <a:pt x="1101" y="88"/>
                      <a:pt x="1192" y="88"/>
                    </a:cubicBezTo>
                    <a:cubicBezTo>
                      <a:pt x="1315" y="88"/>
                      <a:pt x="1443" y="119"/>
                      <a:pt x="1558" y="155"/>
                    </a:cubicBezTo>
                    <a:cubicBezTo>
                      <a:pt x="1757" y="228"/>
                      <a:pt x="1929" y="400"/>
                      <a:pt x="1965" y="626"/>
                    </a:cubicBezTo>
                    <a:cubicBezTo>
                      <a:pt x="1939" y="217"/>
                      <a:pt x="1495" y="0"/>
                      <a:pt x="1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17;p46"/>
              <p:cNvSpPr/>
              <p:nvPr/>
            </p:nvSpPr>
            <p:spPr>
              <a:xfrm>
                <a:off x="1852575" y="2146950"/>
                <a:ext cx="566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96" extrusionOk="0">
                    <a:moveTo>
                      <a:pt x="2264" y="1648"/>
                    </a:moveTo>
                    <a:cubicBezTo>
                      <a:pt x="2232" y="1678"/>
                      <a:pt x="2198" y="1706"/>
                      <a:pt x="2162" y="1732"/>
                    </a:cubicBezTo>
                    <a:lnTo>
                      <a:pt x="2162" y="1732"/>
                    </a:lnTo>
                    <a:cubicBezTo>
                      <a:pt x="2198" y="1707"/>
                      <a:pt x="2233" y="1679"/>
                      <a:pt x="2264" y="1648"/>
                    </a:cubicBezTo>
                    <a:close/>
                    <a:moveTo>
                      <a:pt x="578" y="0"/>
                    </a:moveTo>
                    <a:cubicBezTo>
                      <a:pt x="386" y="0"/>
                      <a:pt x="195" y="15"/>
                      <a:pt x="1" y="36"/>
                    </a:cubicBezTo>
                    <a:lnTo>
                      <a:pt x="28" y="245"/>
                    </a:lnTo>
                    <a:cubicBezTo>
                      <a:pt x="264" y="211"/>
                      <a:pt x="514" y="170"/>
                      <a:pt x="759" y="170"/>
                    </a:cubicBezTo>
                    <a:cubicBezTo>
                      <a:pt x="908" y="170"/>
                      <a:pt x="1055" y="185"/>
                      <a:pt x="1196" y="226"/>
                    </a:cubicBezTo>
                    <a:cubicBezTo>
                      <a:pt x="1241" y="245"/>
                      <a:pt x="1268" y="299"/>
                      <a:pt x="1287" y="371"/>
                    </a:cubicBezTo>
                    <a:cubicBezTo>
                      <a:pt x="1359" y="752"/>
                      <a:pt x="1187" y="1168"/>
                      <a:pt x="1232" y="1567"/>
                    </a:cubicBezTo>
                    <a:cubicBezTo>
                      <a:pt x="1286" y="1773"/>
                      <a:pt x="1521" y="1896"/>
                      <a:pt x="1729" y="1896"/>
                    </a:cubicBezTo>
                    <a:cubicBezTo>
                      <a:pt x="1767" y="1896"/>
                      <a:pt x="1804" y="1892"/>
                      <a:pt x="1839" y="1883"/>
                    </a:cubicBezTo>
                    <a:cubicBezTo>
                      <a:pt x="1957" y="1857"/>
                      <a:pt x="2066" y="1802"/>
                      <a:pt x="2162" y="1732"/>
                    </a:cubicBezTo>
                    <a:lnTo>
                      <a:pt x="2162" y="1732"/>
                    </a:lnTo>
                    <a:cubicBezTo>
                      <a:pt x="2034" y="1822"/>
                      <a:pt x="1882" y="1876"/>
                      <a:pt x="1734" y="1876"/>
                    </a:cubicBezTo>
                    <a:cubicBezTo>
                      <a:pt x="1577" y="1876"/>
                      <a:pt x="1425" y="1814"/>
                      <a:pt x="1314" y="1666"/>
                    </a:cubicBezTo>
                    <a:cubicBezTo>
                      <a:pt x="1241" y="1567"/>
                      <a:pt x="1278" y="1440"/>
                      <a:pt x="1287" y="1322"/>
                    </a:cubicBezTo>
                    <a:cubicBezTo>
                      <a:pt x="1332" y="996"/>
                      <a:pt x="1450" y="688"/>
                      <a:pt x="1413" y="344"/>
                    </a:cubicBezTo>
                    <a:cubicBezTo>
                      <a:pt x="1395" y="245"/>
                      <a:pt x="1350" y="136"/>
                      <a:pt x="1250" y="91"/>
                    </a:cubicBezTo>
                    <a:cubicBezTo>
                      <a:pt x="1160" y="54"/>
                      <a:pt x="1078" y="36"/>
                      <a:pt x="997" y="27"/>
                    </a:cubicBezTo>
                    <a:cubicBezTo>
                      <a:pt x="856" y="8"/>
                      <a:pt x="717" y="0"/>
                      <a:pt x="5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18;p46"/>
              <p:cNvSpPr/>
              <p:nvPr/>
            </p:nvSpPr>
            <p:spPr>
              <a:xfrm>
                <a:off x="1875675" y="2147850"/>
                <a:ext cx="3442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333" extrusionOk="0">
                    <a:moveTo>
                      <a:pt x="91" y="0"/>
                    </a:moveTo>
                    <a:lnTo>
                      <a:pt x="91" y="118"/>
                    </a:lnTo>
                    <a:cubicBezTo>
                      <a:pt x="93" y="116"/>
                      <a:pt x="95" y="115"/>
                      <a:pt x="98" y="115"/>
                    </a:cubicBezTo>
                    <a:cubicBezTo>
                      <a:pt x="105" y="115"/>
                      <a:pt x="111" y="125"/>
                      <a:pt x="118" y="145"/>
                    </a:cubicBezTo>
                    <a:cubicBezTo>
                      <a:pt x="218" y="507"/>
                      <a:pt x="118" y="906"/>
                      <a:pt x="91" y="1277"/>
                    </a:cubicBezTo>
                    <a:lnTo>
                      <a:pt x="55" y="1485"/>
                    </a:lnTo>
                    <a:cubicBezTo>
                      <a:pt x="0" y="1847"/>
                      <a:pt x="236" y="2246"/>
                      <a:pt x="607" y="2318"/>
                    </a:cubicBezTo>
                    <a:cubicBezTo>
                      <a:pt x="652" y="2328"/>
                      <a:pt x="697" y="2333"/>
                      <a:pt x="742" y="2333"/>
                    </a:cubicBezTo>
                    <a:cubicBezTo>
                      <a:pt x="982" y="2333"/>
                      <a:pt x="1209" y="2198"/>
                      <a:pt x="1377" y="2038"/>
                    </a:cubicBezTo>
                    <a:lnTo>
                      <a:pt x="1377" y="2038"/>
                    </a:lnTo>
                    <a:cubicBezTo>
                      <a:pt x="1277" y="2119"/>
                      <a:pt x="1150" y="2210"/>
                      <a:pt x="1024" y="2255"/>
                    </a:cubicBezTo>
                    <a:cubicBezTo>
                      <a:pt x="941" y="2292"/>
                      <a:pt x="855" y="2309"/>
                      <a:pt x="770" y="2309"/>
                    </a:cubicBezTo>
                    <a:cubicBezTo>
                      <a:pt x="439" y="2309"/>
                      <a:pt x="129" y="2049"/>
                      <a:pt x="100" y="1703"/>
                    </a:cubicBezTo>
                    <a:cubicBezTo>
                      <a:pt x="46" y="1422"/>
                      <a:pt x="489" y="46"/>
                      <a:pt x="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19;p46"/>
              <p:cNvSpPr/>
              <p:nvPr/>
            </p:nvSpPr>
            <p:spPr>
              <a:xfrm>
                <a:off x="1861650" y="2176150"/>
                <a:ext cx="181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937" extrusionOk="0">
                    <a:moveTo>
                      <a:pt x="670" y="0"/>
                    </a:moveTo>
                    <a:cubicBezTo>
                      <a:pt x="626" y="310"/>
                      <a:pt x="555" y="925"/>
                      <a:pt x="153" y="925"/>
                    </a:cubicBezTo>
                    <a:cubicBezTo>
                      <a:pt x="144" y="925"/>
                      <a:pt x="136" y="924"/>
                      <a:pt x="127" y="924"/>
                    </a:cubicBezTo>
                    <a:cubicBezTo>
                      <a:pt x="72" y="924"/>
                      <a:pt x="9" y="888"/>
                      <a:pt x="0" y="833"/>
                    </a:cubicBezTo>
                    <a:lnTo>
                      <a:pt x="0" y="833"/>
                    </a:lnTo>
                    <a:cubicBezTo>
                      <a:pt x="9" y="888"/>
                      <a:pt x="63" y="924"/>
                      <a:pt x="127" y="933"/>
                    </a:cubicBezTo>
                    <a:cubicBezTo>
                      <a:pt x="146" y="936"/>
                      <a:pt x="165" y="937"/>
                      <a:pt x="183" y="937"/>
                    </a:cubicBezTo>
                    <a:cubicBezTo>
                      <a:pt x="571" y="937"/>
                      <a:pt x="672" y="312"/>
                      <a:pt x="724" y="9"/>
                    </a:cubicBezTo>
                    <a:lnTo>
                      <a:pt x="6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20;p46"/>
              <p:cNvSpPr/>
              <p:nvPr/>
            </p:nvSpPr>
            <p:spPr>
              <a:xfrm>
                <a:off x="1884975" y="2169350"/>
                <a:ext cx="22875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75" extrusionOk="0">
                    <a:moveTo>
                      <a:pt x="18" y="1"/>
                    </a:moveTo>
                    <a:cubicBezTo>
                      <a:pt x="1" y="335"/>
                      <a:pt x="258" y="574"/>
                      <a:pt x="514" y="574"/>
                    </a:cubicBezTo>
                    <a:cubicBezTo>
                      <a:pt x="667" y="574"/>
                      <a:pt x="820" y="490"/>
                      <a:pt x="914" y="290"/>
                    </a:cubicBezTo>
                    <a:lnTo>
                      <a:pt x="914" y="290"/>
                    </a:lnTo>
                    <a:cubicBezTo>
                      <a:pt x="820" y="475"/>
                      <a:pt x="674" y="554"/>
                      <a:pt x="530" y="554"/>
                    </a:cubicBezTo>
                    <a:cubicBezTo>
                      <a:pt x="284" y="554"/>
                      <a:pt x="44" y="326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21;p46"/>
              <p:cNvSpPr/>
              <p:nvPr/>
            </p:nvSpPr>
            <p:spPr>
              <a:xfrm>
                <a:off x="1854850" y="2122000"/>
                <a:ext cx="330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845" extrusionOk="0">
                    <a:moveTo>
                      <a:pt x="790" y="1"/>
                    </a:moveTo>
                    <a:cubicBezTo>
                      <a:pt x="521" y="1"/>
                      <a:pt x="212" y="165"/>
                      <a:pt x="0" y="346"/>
                    </a:cubicBezTo>
                    <a:lnTo>
                      <a:pt x="73" y="428"/>
                    </a:lnTo>
                    <a:cubicBezTo>
                      <a:pt x="268" y="243"/>
                      <a:pt x="562" y="64"/>
                      <a:pt x="818" y="64"/>
                    </a:cubicBezTo>
                    <a:cubicBezTo>
                      <a:pt x="1001" y="64"/>
                      <a:pt x="1165" y="155"/>
                      <a:pt x="1259" y="401"/>
                    </a:cubicBezTo>
                    <a:cubicBezTo>
                      <a:pt x="1304" y="554"/>
                      <a:pt x="1232" y="736"/>
                      <a:pt x="1114" y="844"/>
                    </a:cubicBezTo>
                    <a:cubicBezTo>
                      <a:pt x="1241" y="736"/>
                      <a:pt x="1322" y="564"/>
                      <a:pt x="1286" y="391"/>
                    </a:cubicBezTo>
                    <a:cubicBezTo>
                      <a:pt x="1194" y="106"/>
                      <a:pt x="1004" y="1"/>
                      <a:pt x="7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22;p46"/>
              <p:cNvSpPr/>
              <p:nvPr/>
            </p:nvSpPr>
            <p:spPr>
              <a:xfrm>
                <a:off x="1850550" y="2100450"/>
                <a:ext cx="188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19" extrusionOk="0">
                    <a:moveTo>
                      <a:pt x="277" y="0"/>
                    </a:moveTo>
                    <a:cubicBezTo>
                      <a:pt x="169" y="0"/>
                      <a:pt x="71" y="51"/>
                      <a:pt x="0" y="122"/>
                    </a:cubicBezTo>
                    <a:cubicBezTo>
                      <a:pt x="74" y="55"/>
                      <a:pt x="160" y="24"/>
                      <a:pt x="244" y="24"/>
                    </a:cubicBezTo>
                    <a:cubicBezTo>
                      <a:pt x="376" y="24"/>
                      <a:pt x="501" y="101"/>
                      <a:pt x="562" y="239"/>
                    </a:cubicBezTo>
                    <a:cubicBezTo>
                      <a:pt x="652" y="448"/>
                      <a:pt x="562" y="683"/>
                      <a:pt x="444" y="864"/>
                    </a:cubicBezTo>
                    <a:lnTo>
                      <a:pt x="535" y="918"/>
                    </a:lnTo>
                    <a:cubicBezTo>
                      <a:pt x="725" y="620"/>
                      <a:pt x="752" y="95"/>
                      <a:pt x="326" y="4"/>
                    </a:cubicBezTo>
                    <a:cubicBezTo>
                      <a:pt x="310" y="2"/>
                      <a:pt x="293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23;p46"/>
              <p:cNvSpPr/>
              <p:nvPr/>
            </p:nvSpPr>
            <p:spPr>
              <a:xfrm>
                <a:off x="1851450" y="2109200"/>
                <a:ext cx="12925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41" extrusionOk="0">
                    <a:moveTo>
                      <a:pt x="165" y="0"/>
                    </a:moveTo>
                    <a:cubicBezTo>
                      <a:pt x="100" y="0"/>
                      <a:pt x="35" y="22"/>
                      <a:pt x="1" y="70"/>
                    </a:cubicBezTo>
                    <a:cubicBezTo>
                      <a:pt x="36" y="35"/>
                      <a:pt x="79" y="20"/>
                      <a:pt x="123" y="20"/>
                    </a:cubicBezTo>
                    <a:cubicBezTo>
                      <a:pt x="224" y="20"/>
                      <a:pt x="333" y="97"/>
                      <a:pt x="390" y="179"/>
                    </a:cubicBezTo>
                    <a:cubicBezTo>
                      <a:pt x="462" y="306"/>
                      <a:pt x="417" y="469"/>
                      <a:pt x="363" y="596"/>
                    </a:cubicBezTo>
                    <a:lnTo>
                      <a:pt x="462" y="641"/>
                    </a:lnTo>
                    <a:cubicBezTo>
                      <a:pt x="489" y="559"/>
                      <a:pt x="499" y="478"/>
                      <a:pt x="508" y="387"/>
                    </a:cubicBezTo>
                    <a:cubicBezTo>
                      <a:pt x="517" y="215"/>
                      <a:pt x="390" y="43"/>
                      <a:pt x="227" y="7"/>
                    </a:cubicBezTo>
                    <a:cubicBezTo>
                      <a:pt x="207" y="3"/>
                      <a:pt x="186" y="0"/>
                      <a:pt x="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24;p46"/>
              <p:cNvSpPr/>
              <p:nvPr/>
            </p:nvSpPr>
            <p:spPr>
              <a:xfrm>
                <a:off x="1865475" y="2095200"/>
                <a:ext cx="181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03" extrusionOk="0">
                    <a:moveTo>
                      <a:pt x="400" y="0"/>
                    </a:moveTo>
                    <a:cubicBezTo>
                      <a:pt x="285" y="0"/>
                      <a:pt x="171" y="57"/>
                      <a:pt x="101" y="142"/>
                    </a:cubicBezTo>
                    <a:cubicBezTo>
                      <a:pt x="177" y="52"/>
                      <a:pt x="283" y="10"/>
                      <a:pt x="383" y="10"/>
                    </a:cubicBezTo>
                    <a:cubicBezTo>
                      <a:pt x="557" y="10"/>
                      <a:pt x="714" y="138"/>
                      <a:pt x="662" y="368"/>
                    </a:cubicBezTo>
                    <a:cubicBezTo>
                      <a:pt x="580" y="640"/>
                      <a:pt x="245" y="757"/>
                      <a:pt x="1" y="857"/>
                    </a:cubicBezTo>
                    <a:lnTo>
                      <a:pt x="19" y="902"/>
                    </a:lnTo>
                    <a:cubicBezTo>
                      <a:pt x="282" y="793"/>
                      <a:pt x="608" y="667"/>
                      <a:pt x="689" y="368"/>
                    </a:cubicBezTo>
                    <a:cubicBezTo>
                      <a:pt x="725" y="223"/>
                      <a:pt x="653" y="51"/>
                      <a:pt x="499" y="15"/>
                    </a:cubicBezTo>
                    <a:cubicBezTo>
                      <a:pt x="467" y="5"/>
                      <a:pt x="433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25;p46"/>
              <p:cNvSpPr/>
              <p:nvPr/>
            </p:nvSpPr>
            <p:spPr>
              <a:xfrm>
                <a:off x="1863675" y="2129850"/>
                <a:ext cx="172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802" extrusionOk="0">
                    <a:moveTo>
                      <a:pt x="260" y="1"/>
                    </a:moveTo>
                    <a:cubicBezTo>
                      <a:pt x="213" y="1"/>
                      <a:pt x="167" y="11"/>
                      <a:pt x="127" y="32"/>
                    </a:cubicBezTo>
                    <a:cubicBezTo>
                      <a:pt x="164" y="20"/>
                      <a:pt x="200" y="14"/>
                      <a:pt x="235" y="14"/>
                    </a:cubicBezTo>
                    <a:cubicBezTo>
                      <a:pt x="426" y="14"/>
                      <a:pt x="578" y="187"/>
                      <a:pt x="517" y="385"/>
                    </a:cubicBezTo>
                    <a:cubicBezTo>
                      <a:pt x="462" y="603"/>
                      <a:pt x="200" y="675"/>
                      <a:pt x="0" y="693"/>
                    </a:cubicBezTo>
                    <a:lnTo>
                      <a:pt x="10" y="802"/>
                    </a:lnTo>
                    <a:cubicBezTo>
                      <a:pt x="127" y="784"/>
                      <a:pt x="245" y="748"/>
                      <a:pt x="354" y="693"/>
                    </a:cubicBezTo>
                    <a:cubicBezTo>
                      <a:pt x="589" y="585"/>
                      <a:pt x="689" y="231"/>
                      <a:pt x="462" y="68"/>
                    </a:cubicBezTo>
                    <a:cubicBezTo>
                      <a:pt x="407" y="25"/>
                      <a:pt x="333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26;p46"/>
              <p:cNvSpPr/>
              <p:nvPr/>
            </p:nvSpPr>
            <p:spPr>
              <a:xfrm>
                <a:off x="1866400" y="2140600"/>
                <a:ext cx="330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17" extrusionOk="0">
                    <a:moveTo>
                      <a:pt x="80" y="313"/>
                    </a:moveTo>
                    <a:cubicBezTo>
                      <a:pt x="78" y="313"/>
                      <a:pt x="82" y="318"/>
                      <a:pt x="82" y="318"/>
                    </a:cubicBezTo>
                    <a:lnTo>
                      <a:pt x="91" y="318"/>
                    </a:lnTo>
                    <a:cubicBezTo>
                      <a:pt x="85" y="315"/>
                      <a:pt x="82" y="313"/>
                      <a:pt x="80" y="313"/>
                    </a:cubicBezTo>
                    <a:close/>
                    <a:moveTo>
                      <a:pt x="1168" y="1"/>
                    </a:moveTo>
                    <a:cubicBezTo>
                      <a:pt x="1195" y="109"/>
                      <a:pt x="1322" y="417"/>
                      <a:pt x="1177" y="462"/>
                    </a:cubicBezTo>
                    <a:cubicBezTo>
                      <a:pt x="1170" y="463"/>
                      <a:pt x="1164" y="463"/>
                      <a:pt x="1157" y="463"/>
                    </a:cubicBezTo>
                    <a:cubicBezTo>
                      <a:pt x="1017" y="463"/>
                      <a:pt x="863" y="379"/>
                      <a:pt x="725" y="336"/>
                    </a:cubicBezTo>
                    <a:cubicBezTo>
                      <a:pt x="666" y="317"/>
                      <a:pt x="599" y="312"/>
                      <a:pt x="531" y="312"/>
                    </a:cubicBezTo>
                    <a:cubicBezTo>
                      <a:pt x="451" y="312"/>
                      <a:pt x="369" y="319"/>
                      <a:pt x="293" y="319"/>
                    </a:cubicBezTo>
                    <a:cubicBezTo>
                      <a:pt x="273" y="319"/>
                      <a:pt x="254" y="319"/>
                      <a:pt x="236" y="318"/>
                    </a:cubicBezTo>
                    <a:lnTo>
                      <a:pt x="91" y="318"/>
                    </a:lnTo>
                    <a:cubicBezTo>
                      <a:pt x="105" y="332"/>
                      <a:pt x="114" y="363"/>
                      <a:pt x="103" y="384"/>
                    </a:cubicBezTo>
                    <a:lnTo>
                      <a:pt x="103" y="384"/>
                    </a:lnTo>
                    <a:lnTo>
                      <a:pt x="73" y="299"/>
                    </a:lnTo>
                    <a:cubicBezTo>
                      <a:pt x="54" y="299"/>
                      <a:pt x="27" y="308"/>
                      <a:pt x="18" y="327"/>
                    </a:cubicBezTo>
                    <a:cubicBezTo>
                      <a:pt x="0" y="345"/>
                      <a:pt x="0" y="372"/>
                      <a:pt x="18" y="390"/>
                    </a:cubicBezTo>
                    <a:cubicBezTo>
                      <a:pt x="42" y="414"/>
                      <a:pt x="67" y="418"/>
                      <a:pt x="91" y="418"/>
                    </a:cubicBezTo>
                    <a:cubicBezTo>
                      <a:pt x="103" y="418"/>
                      <a:pt x="115" y="417"/>
                      <a:pt x="127" y="417"/>
                    </a:cubicBezTo>
                    <a:cubicBezTo>
                      <a:pt x="236" y="417"/>
                      <a:pt x="364" y="409"/>
                      <a:pt x="486" y="409"/>
                    </a:cubicBezTo>
                    <a:cubicBezTo>
                      <a:pt x="547" y="409"/>
                      <a:pt x="607" y="411"/>
                      <a:pt x="661" y="417"/>
                    </a:cubicBezTo>
                    <a:cubicBezTo>
                      <a:pt x="688" y="417"/>
                      <a:pt x="725" y="426"/>
                      <a:pt x="752" y="435"/>
                    </a:cubicBezTo>
                    <a:lnTo>
                      <a:pt x="860" y="462"/>
                    </a:lnTo>
                    <a:cubicBezTo>
                      <a:pt x="934" y="473"/>
                      <a:pt x="1043" y="517"/>
                      <a:pt x="1133" y="517"/>
                    </a:cubicBezTo>
                    <a:cubicBezTo>
                      <a:pt x="1199" y="517"/>
                      <a:pt x="1254" y="493"/>
                      <a:pt x="1277" y="417"/>
                    </a:cubicBezTo>
                    <a:cubicBezTo>
                      <a:pt x="1295" y="272"/>
                      <a:pt x="1222" y="136"/>
                      <a:pt x="1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27;p46"/>
              <p:cNvSpPr/>
              <p:nvPr/>
            </p:nvSpPr>
            <p:spPr>
              <a:xfrm>
                <a:off x="1966900" y="2284350"/>
                <a:ext cx="82200" cy="29812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1925" extrusionOk="0">
                    <a:moveTo>
                      <a:pt x="0" y="0"/>
                    </a:moveTo>
                    <a:cubicBezTo>
                      <a:pt x="9" y="788"/>
                      <a:pt x="100" y="1594"/>
                      <a:pt x="417" y="2318"/>
                    </a:cubicBezTo>
                    <a:cubicBezTo>
                      <a:pt x="788" y="3006"/>
                      <a:pt x="1078" y="3722"/>
                      <a:pt x="1322" y="4464"/>
                    </a:cubicBezTo>
                    <a:cubicBezTo>
                      <a:pt x="1494" y="4953"/>
                      <a:pt x="1585" y="5460"/>
                      <a:pt x="1648" y="5976"/>
                    </a:cubicBezTo>
                    <a:cubicBezTo>
                      <a:pt x="1775" y="6710"/>
                      <a:pt x="1893" y="7977"/>
                      <a:pt x="2074" y="8674"/>
                    </a:cubicBezTo>
                    <a:cubicBezTo>
                      <a:pt x="2354" y="9553"/>
                      <a:pt x="3079" y="10223"/>
                      <a:pt x="3188" y="11155"/>
                    </a:cubicBezTo>
                    <a:cubicBezTo>
                      <a:pt x="3233" y="11409"/>
                      <a:pt x="3260" y="11662"/>
                      <a:pt x="3278" y="11925"/>
                    </a:cubicBezTo>
                    <a:cubicBezTo>
                      <a:pt x="3287" y="11662"/>
                      <a:pt x="3269" y="11400"/>
                      <a:pt x="3242" y="11146"/>
                    </a:cubicBezTo>
                    <a:cubicBezTo>
                      <a:pt x="3178" y="10349"/>
                      <a:pt x="2635" y="9697"/>
                      <a:pt x="2318" y="9000"/>
                    </a:cubicBezTo>
                    <a:cubicBezTo>
                      <a:pt x="2092" y="8539"/>
                      <a:pt x="2056" y="8013"/>
                      <a:pt x="1974" y="7506"/>
                    </a:cubicBezTo>
                    <a:cubicBezTo>
                      <a:pt x="1829" y="6601"/>
                      <a:pt x="1739" y="5288"/>
                      <a:pt x="1431" y="4428"/>
                    </a:cubicBezTo>
                    <a:cubicBezTo>
                      <a:pt x="1186" y="3685"/>
                      <a:pt x="897" y="2952"/>
                      <a:pt x="525" y="2264"/>
                    </a:cubicBezTo>
                    <a:cubicBezTo>
                      <a:pt x="209" y="1558"/>
                      <a:pt x="118" y="77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28;p46"/>
              <p:cNvSpPr/>
              <p:nvPr/>
            </p:nvSpPr>
            <p:spPr>
              <a:xfrm>
                <a:off x="1875225" y="2148075"/>
                <a:ext cx="305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925" extrusionOk="0">
                    <a:moveTo>
                      <a:pt x="0" y="0"/>
                    </a:moveTo>
                    <a:lnTo>
                      <a:pt x="0" y="9"/>
                    </a:lnTo>
                    <a:lnTo>
                      <a:pt x="0" y="109"/>
                    </a:lnTo>
                    <a:cubicBezTo>
                      <a:pt x="218" y="127"/>
                      <a:pt x="489" y="191"/>
                      <a:pt x="598" y="399"/>
                    </a:cubicBezTo>
                    <a:cubicBezTo>
                      <a:pt x="634" y="471"/>
                      <a:pt x="643" y="544"/>
                      <a:pt x="643" y="625"/>
                    </a:cubicBezTo>
                    <a:cubicBezTo>
                      <a:pt x="634" y="725"/>
                      <a:pt x="697" y="806"/>
                      <a:pt x="770" y="852"/>
                    </a:cubicBezTo>
                    <a:cubicBezTo>
                      <a:pt x="828" y="898"/>
                      <a:pt x="905" y="924"/>
                      <a:pt x="978" y="924"/>
                    </a:cubicBezTo>
                    <a:cubicBezTo>
                      <a:pt x="1077" y="924"/>
                      <a:pt x="1169" y="876"/>
                      <a:pt x="1195" y="761"/>
                    </a:cubicBezTo>
                    <a:cubicBezTo>
                      <a:pt x="1223" y="679"/>
                      <a:pt x="1223" y="598"/>
                      <a:pt x="1214" y="517"/>
                    </a:cubicBezTo>
                    <a:lnTo>
                      <a:pt x="1214" y="517"/>
                    </a:lnTo>
                    <a:cubicBezTo>
                      <a:pt x="1214" y="598"/>
                      <a:pt x="1214" y="679"/>
                      <a:pt x="1186" y="752"/>
                    </a:cubicBezTo>
                    <a:cubicBezTo>
                      <a:pt x="1156" y="852"/>
                      <a:pt x="1079" y="893"/>
                      <a:pt x="995" y="893"/>
                    </a:cubicBezTo>
                    <a:cubicBezTo>
                      <a:pt x="851" y="893"/>
                      <a:pt x="686" y="774"/>
                      <a:pt x="697" y="625"/>
                    </a:cubicBezTo>
                    <a:cubicBezTo>
                      <a:pt x="752" y="236"/>
                      <a:pt x="335" y="2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29;p46"/>
              <p:cNvSpPr/>
              <p:nvPr/>
            </p:nvSpPr>
            <p:spPr>
              <a:xfrm>
                <a:off x="1951950" y="2104850"/>
                <a:ext cx="276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72" extrusionOk="0">
                    <a:moveTo>
                      <a:pt x="1105" y="0"/>
                    </a:moveTo>
                    <a:cubicBezTo>
                      <a:pt x="897" y="0"/>
                      <a:pt x="743" y="199"/>
                      <a:pt x="653" y="362"/>
                    </a:cubicBezTo>
                    <a:cubicBezTo>
                      <a:pt x="576" y="551"/>
                      <a:pt x="461" y="771"/>
                      <a:pt x="284" y="771"/>
                    </a:cubicBezTo>
                    <a:cubicBezTo>
                      <a:pt x="232" y="771"/>
                      <a:pt x="174" y="752"/>
                      <a:pt x="109" y="706"/>
                    </a:cubicBezTo>
                    <a:lnTo>
                      <a:pt x="1" y="878"/>
                    </a:lnTo>
                    <a:cubicBezTo>
                      <a:pt x="96" y="943"/>
                      <a:pt x="191" y="972"/>
                      <a:pt x="280" y="972"/>
                    </a:cubicBezTo>
                    <a:cubicBezTo>
                      <a:pt x="478" y="972"/>
                      <a:pt x="649" y="828"/>
                      <a:pt x="743" y="616"/>
                    </a:cubicBezTo>
                    <a:cubicBezTo>
                      <a:pt x="861" y="407"/>
                      <a:pt x="834" y="100"/>
                      <a:pt x="1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30;p46"/>
              <p:cNvSpPr/>
              <p:nvPr/>
            </p:nvSpPr>
            <p:spPr>
              <a:xfrm>
                <a:off x="1906675" y="2102800"/>
                <a:ext cx="172075" cy="420150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6806" extrusionOk="0">
                    <a:moveTo>
                      <a:pt x="1124" y="1"/>
                    </a:moveTo>
                    <a:cubicBezTo>
                      <a:pt x="970" y="145"/>
                      <a:pt x="834" y="281"/>
                      <a:pt x="698" y="435"/>
                    </a:cubicBezTo>
                    <a:cubicBezTo>
                      <a:pt x="345" y="852"/>
                      <a:pt x="1" y="1395"/>
                      <a:pt x="390" y="1911"/>
                    </a:cubicBezTo>
                    <a:cubicBezTo>
                      <a:pt x="1259" y="3423"/>
                      <a:pt x="1766" y="5107"/>
                      <a:pt x="2464" y="6710"/>
                    </a:cubicBezTo>
                    <a:cubicBezTo>
                      <a:pt x="3215" y="7941"/>
                      <a:pt x="3912" y="9236"/>
                      <a:pt x="4302" y="10639"/>
                    </a:cubicBezTo>
                    <a:cubicBezTo>
                      <a:pt x="4537" y="11391"/>
                      <a:pt x="4428" y="12161"/>
                      <a:pt x="4528" y="12939"/>
                    </a:cubicBezTo>
                    <a:cubicBezTo>
                      <a:pt x="4691" y="14488"/>
                      <a:pt x="5461" y="16063"/>
                      <a:pt x="6882" y="16806"/>
                    </a:cubicBezTo>
                    <a:cubicBezTo>
                      <a:pt x="5578" y="15945"/>
                      <a:pt x="4827" y="14451"/>
                      <a:pt x="4691" y="12921"/>
                    </a:cubicBezTo>
                    <a:cubicBezTo>
                      <a:pt x="4610" y="12143"/>
                      <a:pt x="4718" y="11337"/>
                      <a:pt x="4492" y="10585"/>
                    </a:cubicBezTo>
                    <a:cubicBezTo>
                      <a:pt x="4121" y="9209"/>
                      <a:pt x="3487" y="7923"/>
                      <a:pt x="2744" y="6719"/>
                    </a:cubicBezTo>
                    <a:cubicBezTo>
                      <a:pt x="2355" y="5895"/>
                      <a:pt x="2101" y="5008"/>
                      <a:pt x="1757" y="4157"/>
                    </a:cubicBezTo>
                    <a:cubicBezTo>
                      <a:pt x="1468" y="3432"/>
                      <a:pt x="1169" y="2708"/>
                      <a:pt x="789" y="2011"/>
                    </a:cubicBezTo>
                    <a:cubicBezTo>
                      <a:pt x="716" y="1866"/>
                      <a:pt x="626" y="1721"/>
                      <a:pt x="544" y="1576"/>
                    </a:cubicBezTo>
                    <a:cubicBezTo>
                      <a:pt x="399" y="1114"/>
                      <a:pt x="997" y="544"/>
                      <a:pt x="1323" y="236"/>
                    </a:cubicBezTo>
                    <a:lnTo>
                      <a:pt x="11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31;p46"/>
              <p:cNvSpPr/>
              <p:nvPr/>
            </p:nvSpPr>
            <p:spPr>
              <a:xfrm>
                <a:off x="1839000" y="2042125"/>
                <a:ext cx="4032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292" fill="none" extrusionOk="0">
                    <a:moveTo>
                      <a:pt x="1" y="2292"/>
                    </a:moveTo>
                    <a:cubicBezTo>
                      <a:pt x="1" y="2292"/>
                      <a:pt x="1060" y="1585"/>
                      <a:pt x="1286" y="1142"/>
                    </a:cubicBezTo>
                    <a:cubicBezTo>
                      <a:pt x="1612" y="544"/>
                      <a:pt x="1033" y="1"/>
                      <a:pt x="408" y="10"/>
                    </a:cubicBezTo>
                  </a:path>
                </a:pathLst>
              </a:custGeom>
              <a:solidFill>
                <a:schemeClr val="dk2"/>
              </a:solidFill>
              <a:ln w="2725" cap="flat" cmpd="sng">
                <a:solidFill>
                  <a:schemeClr val="dk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32;p46"/>
              <p:cNvSpPr/>
              <p:nvPr/>
            </p:nvSpPr>
            <p:spPr>
              <a:xfrm>
                <a:off x="1913025" y="2139700"/>
                <a:ext cx="772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6411" extrusionOk="0">
                    <a:moveTo>
                      <a:pt x="254" y="0"/>
                    </a:moveTo>
                    <a:lnTo>
                      <a:pt x="0" y="145"/>
                    </a:lnTo>
                    <a:cubicBezTo>
                      <a:pt x="154" y="408"/>
                      <a:pt x="308" y="661"/>
                      <a:pt x="480" y="915"/>
                    </a:cubicBezTo>
                    <a:cubicBezTo>
                      <a:pt x="942" y="1703"/>
                      <a:pt x="1784" y="2164"/>
                      <a:pt x="2201" y="2970"/>
                    </a:cubicBezTo>
                    <a:cubicBezTo>
                      <a:pt x="2735" y="4030"/>
                      <a:pt x="2934" y="5234"/>
                      <a:pt x="2979" y="6411"/>
                    </a:cubicBezTo>
                    <a:lnTo>
                      <a:pt x="3088" y="6411"/>
                    </a:lnTo>
                    <a:lnTo>
                      <a:pt x="3088" y="6230"/>
                    </a:lnTo>
                    <a:lnTo>
                      <a:pt x="3085" y="6230"/>
                    </a:lnTo>
                    <a:cubicBezTo>
                      <a:pt x="3061" y="5088"/>
                      <a:pt x="2873" y="3914"/>
                      <a:pt x="2382" y="2871"/>
                    </a:cubicBezTo>
                    <a:cubicBezTo>
                      <a:pt x="2119" y="2318"/>
                      <a:pt x="1639" y="1902"/>
                      <a:pt x="1232" y="1467"/>
                    </a:cubicBezTo>
                    <a:cubicBezTo>
                      <a:pt x="824" y="1042"/>
                      <a:pt x="544" y="516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33;p46"/>
              <p:cNvSpPr/>
              <p:nvPr/>
            </p:nvSpPr>
            <p:spPr>
              <a:xfrm>
                <a:off x="1943350" y="2099400"/>
                <a:ext cx="306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71" extrusionOk="0">
                    <a:moveTo>
                      <a:pt x="1223" y="1"/>
                    </a:moveTo>
                    <a:cubicBezTo>
                      <a:pt x="1087" y="28"/>
                      <a:pt x="951" y="82"/>
                      <a:pt x="888" y="218"/>
                    </a:cubicBezTo>
                    <a:cubicBezTo>
                      <a:pt x="834" y="336"/>
                      <a:pt x="788" y="472"/>
                      <a:pt x="716" y="562"/>
                    </a:cubicBezTo>
                    <a:cubicBezTo>
                      <a:pt x="680" y="610"/>
                      <a:pt x="644" y="635"/>
                      <a:pt x="602" y="635"/>
                    </a:cubicBezTo>
                    <a:cubicBezTo>
                      <a:pt x="581" y="635"/>
                      <a:pt x="559" y="628"/>
                      <a:pt x="535" y="616"/>
                    </a:cubicBezTo>
                    <a:cubicBezTo>
                      <a:pt x="390" y="562"/>
                      <a:pt x="245" y="472"/>
                      <a:pt x="155" y="372"/>
                    </a:cubicBezTo>
                    <a:lnTo>
                      <a:pt x="1" y="517"/>
                    </a:lnTo>
                    <a:cubicBezTo>
                      <a:pt x="144" y="624"/>
                      <a:pt x="373" y="770"/>
                      <a:pt x="562" y="770"/>
                    </a:cubicBezTo>
                    <a:cubicBezTo>
                      <a:pt x="660" y="770"/>
                      <a:pt x="748" y="731"/>
                      <a:pt x="807" y="625"/>
                    </a:cubicBezTo>
                    <a:cubicBezTo>
                      <a:pt x="879" y="499"/>
                      <a:pt x="897" y="363"/>
                      <a:pt x="933" y="236"/>
                    </a:cubicBezTo>
                    <a:cubicBezTo>
                      <a:pt x="979" y="118"/>
                      <a:pt x="1096" y="46"/>
                      <a:pt x="1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34;p46"/>
              <p:cNvSpPr/>
              <p:nvPr/>
            </p:nvSpPr>
            <p:spPr>
              <a:xfrm>
                <a:off x="1960775" y="2090800"/>
                <a:ext cx="47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780" extrusionOk="0">
                    <a:moveTo>
                      <a:pt x="146" y="1"/>
                    </a:moveTo>
                    <a:cubicBezTo>
                      <a:pt x="55" y="100"/>
                      <a:pt x="1" y="254"/>
                      <a:pt x="64" y="381"/>
                    </a:cubicBezTo>
                    <a:cubicBezTo>
                      <a:pt x="100" y="508"/>
                      <a:pt x="110" y="644"/>
                      <a:pt x="110" y="779"/>
                    </a:cubicBezTo>
                    <a:lnTo>
                      <a:pt x="110" y="770"/>
                    </a:lnTo>
                    <a:lnTo>
                      <a:pt x="191" y="770"/>
                    </a:lnTo>
                    <a:cubicBezTo>
                      <a:pt x="182" y="698"/>
                      <a:pt x="173" y="634"/>
                      <a:pt x="155" y="571"/>
                    </a:cubicBezTo>
                    <a:cubicBezTo>
                      <a:pt x="146" y="435"/>
                      <a:pt x="37" y="318"/>
                      <a:pt x="64" y="182"/>
                    </a:cubicBezTo>
                    <a:cubicBezTo>
                      <a:pt x="82" y="118"/>
                      <a:pt x="110" y="55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35;p46"/>
              <p:cNvSpPr/>
              <p:nvPr/>
            </p:nvSpPr>
            <p:spPr>
              <a:xfrm>
                <a:off x="1958300" y="2136750"/>
                <a:ext cx="2672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256" extrusionOk="0">
                    <a:moveTo>
                      <a:pt x="46" y="1"/>
                    </a:moveTo>
                    <a:lnTo>
                      <a:pt x="0" y="100"/>
                    </a:lnTo>
                    <a:cubicBezTo>
                      <a:pt x="987" y="580"/>
                      <a:pt x="815" y="1015"/>
                      <a:pt x="951" y="1947"/>
                    </a:cubicBezTo>
                    <a:cubicBezTo>
                      <a:pt x="969" y="2047"/>
                      <a:pt x="987" y="2174"/>
                      <a:pt x="1069" y="2255"/>
                    </a:cubicBezTo>
                    <a:cubicBezTo>
                      <a:pt x="1023" y="2156"/>
                      <a:pt x="1032" y="2047"/>
                      <a:pt x="1023" y="1938"/>
                    </a:cubicBezTo>
                    <a:cubicBezTo>
                      <a:pt x="987" y="970"/>
                      <a:pt x="1051" y="444"/>
                      <a:pt x="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36;p46"/>
              <p:cNvSpPr/>
              <p:nvPr/>
            </p:nvSpPr>
            <p:spPr>
              <a:xfrm>
                <a:off x="1902600" y="2073125"/>
                <a:ext cx="525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097" extrusionOk="0">
                    <a:moveTo>
                      <a:pt x="60" y="1"/>
                    </a:moveTo>
                    <a:cubicBezTo>
                      <a:pt x="40" y="1"/>
                      <a:pt x="20" y="1"/>
                      <a:pt x="1" y="1"/>
                    </a:cubicBezTo>
                    <a:lnTo>
                      <a:pt x="10" y="101"/>
                    </a:lnTo>
                    <a:cubicBezTo>
                      <a:pt x="58" y="98"/>
                      <a:pt x="107" y="97"/>
                      <a:pt x="156" y="97"/>
                    </a:cubicBezTo>
                    <a:cubicBezTo>
                      <a:pt x="912" y="97"/>
                      <a:pt x="1710" y="425"/>
                      <a:pt x="2101" y="1097"/>
                    </a:cubicBezTo>
                    <a:cubicBezTo>
                      <a:pt x="1713" y="363"/>
                      <a:pt x="866" y="1"/>
                      <a:pt x="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37;p46"/>
              <p:cNvSpPr/>
              <p:nvPr/>
            </p:nvSpPr>
            <p:spPr>
              <a:xfrm>
                <a:off x="1933850" y="2080175"/>
                <a:ext cx="2695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319" extrusionOk="0">
                    <a:moveTo>
                      <a:pt x="18" y="0"/>
                    </a:moveTo>
                    <a:lnTo>
                      <a:pt x="0" y="54"/>
                    </a:lnTo>
                    <a:cubicBezTo>
                      <a:pt x="181" y="109"/>
                      <a:pt x="363" y="163"/>
                      <a:pt x="535" y="217"/>
                    </a:cubicBezTo>
                    <a:cubicBezTo>
                      <a:pt x="670" y="263"/>
                      <a:pt x="806" y="299"/>
                      <a:pt x="951" y="317"/>
                    </a:cubicBezTo>
                    <a:cubicBezTo>
                      <a:pt x="957" y="318"/>
                      <a:pt x="963" y="319"/>
                      <a:pt x="969" y="319"/>
                    </a:cubicBezTo>
                    <a:cubicBezTo>
                      <a:pt x="1008" y="319"/>
                      <a:pt x="1046" y="294"/>
                      <a:pt x="1078" y="263"/>
                    </a:cubicBezTo>
                    <a:lnTo>
                      <a:pt x="1078" y="263"/>
                    </a:lnTo>
                    <a:cubicBezTo>
                      <a:pt x="1042" y="294"/>
                      <a:pt x="1005" y="305"/>
                      <a:pt x="967" y="305"/>
                    </a:cubicBezTo>
                    <a:cubicBezTo>
                      <a:pt x="917" y="305"/>
                      <a:pt x="866" y="287"/>
                      <a:pt x="815" y="272"/>
                    </a:cubicBezTo>
                    <a:cubicBezTo>
                      <a:pt x="544" y="199"/>
                      <a:pt x="281" y="100"/>
                      <a:pt x="18" y="9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38;p46"/>
              <p:cNvSpPr/>
              <p:nvPr/>
            </p:nvSpPr>
            <p:spPr>
              <a:xfrm>
                <a:off x="1965300" y="2137200"/>
                <a:ext cx="179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81" extrusionOk="0">
                    <a:moveTo>
                      <a:pt x="716" y="1"/>
                    </a:moveTo>
                    <a:cubicBezTo>
                      <a:pt x="689" y="37"/>
                      <a:pt x="680" y="82"/>
                      <a:pt x="680" y="128"/>
                    </a:cubicBezTo>
                    <a:cubicBezTo>
                      <a:pt x="692" y="353"/>
                      <a:pt x="616" y="431"/>
                      <a:pt x="509" y="431"/>
                    </a:cubicBezTo>
                    <a:cubicBezTo>
                      <a:pt x="370" y="431"/>
                      <a:pt x="178" y="299"/>
                      <a:pt x="55" y="182"/>
                    </a:cubicBezTo>
                    <a:lnTo>
                      <a:pt x="1" y="236"/>
                    </a:lnTo>
                    <a:cubicBezTo>
                      <a:pt x="155" y="354"/>
                      <a:pt x="318" y="481"/>
                      <a:pt x="517" y="481"/>
                    </a:cubicBezTo>
                    <a:cubicBezTo>
                      <a:pt x="635" y="481"/>
                      <a:pt x="716" y="381"/>
                      <a:pt x="698" y="272"/>
                    </a:cubicBezTo>
                    <a:cubicBezTo>
                      <a:pt x="707" y="182"/>
                      <a:pt x="671" y="82"/>
                      <a:pt x="7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39;p46"/>
              <p:cNvSpPr/>
              <p:nvPr/>
            </p:nvSpPr>
            <p:spPr>
              <a:xfrm>
                <a:off x="1968475" y="2143775"/>
                <a:ext cx="170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835" extrusionOk="0">
                    <a:moveTo>
                      <a:pt x="55" y="0"/>
                    </a:moveTo>
                    <a:lnTo>
                      <a:pt x="1" y="82"/>
                    </a:lnTo>
                    <a:cubicBezTo>
                      <a:pt x="10" y="91"/>
                      <a:pt x="28" y="118"/>
                      <a:pt x="46" y="136"/>
                    </a:cubicBezTo>
                    <a:cubicBezTo>
                      <a:pt x="281" y="526"/>
                      <a:pt x="309" y="987"/>
                      <a:pt x="354" y="1431"/>
                    </a:cubicBezTo>
                    <a:cubicBezTo>
                      <a:pt x="390" y="1784"/>
                      <a:pt x="363" y="2173"/>
                      <a:pt x="526" y="2508"/>
                    </a:cubicBezTo>
                    <a:cubicBezTo>
                      <a:pt x="598" y="2608"/>
                      <a:pt x="644" y="2717"/>
                      <a:pt x="680" y="2834"/>
                    </a:cubicBezTo>
                    <a:cubicBezTo>
                      <a:pt x="653" y="2717"/>
                      <a:pt x="607" y="2599"/>
                      <a:pt x="553" y="2490"/>
                    </a:cubicBezTo>
                    <a:cubicBezTo>
                      <a:pt x="462" y="2273"/>
                      <a:pt x="444" y="2029"/>
                      <a:pt x="444" y="1784"/>
                    </a:cubicBezTo>
                    <a:cubicBezTo>
                      <a:pt x="435" y="1422"/>
                      <a:pt x="417" y="1060"/>
                      <a:pt x="345" y="698"/>
                    </a:cubicBezTo>
                    <a:cubicBezTo>
                      <a:pt x="290" y="453"/>
                      <a:pt x="245" y="181"/>
                      <a:pt x="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40;p46"/>
              <p:cNvSpPr/>
              <p:nvPr/>
            </p:nvSpPr>
            <p:spPr>
              <a:xfrm>
                <a:off x="1856125" y="2166300"/>
                <a:ext cx="166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911" extrusionOk="0">
                    <a:moveTo>
                      <a:pt x="4" y="811"/>
                    </a:moveTo>
                    <a:cubicBezTo>
                      <a:pt x="2" y="813"/>
                      <a:pt x="1" y="816"/>
                      <a:pt x="1" y="819"/>
                    </a:cubicBezTo>
                    <a:lnTo>
                      <a:pt x="1" y="819"/>
                    </a:lnTo>
                    <a:cubicBezTo>
                      <a:pt x="1" y="816"/>
                      <a:pt x="2" y="814"/>
                      <a:pt x="4" y="811"/>
                    </a:cubicBezTo>
                    <a:close/>
                    <a:moveTo>
                      <a:pt x="1" y="819"/>
                    </a:moveTo>
                    <a:cubicBezTo>
                      <a:pt x="1" y="823"/>
                      <a:pt x="2" y="827"/>
                      <a:pt x="4" y="830"/>
                    </a:cubicBezTo>
                    <a:lnTo>
                      <a:pt x="4" y="830"/>
                    </a:lnTo>
                    <a:cubicBezTo>
                      <a:pt x="3" y="826"/>
                      <a:pt x="2" y="822"/>
                      <a:pt x="1" y="819"/>
                    </a:cubicBezTo>
                    <a:close/>
                    <a:moveTo>
                      <a:pt x="237" y="0"/>
                    </a:moveTo>
                    <a:cubicBezTo>
                      <a:pt x="164" y="0"/>
                      <a:pt x="91" y="10"/>
                      <a:pt x="31" y="23"/>
                    </a:cubicBezTo>
                    <a:lnTo>
                      <a:pt x="31" y="32"/>
                    </a:lnTo>
                    <a:lnTo>
                      <a:pt x="58" y="132"/>
                    </a:lnTo>
                    <a:cubicBezTo>
                      <a:pt x="132" y="111"/>
                      <a:pt x="211" y="96"/>
                      <a:pt x="288" y="96"/>
                    </a:cubicBezTo>
                    <a:cubicBezTo>
                      <a:pt x="344" y="96"/>
                      <a:pt x="398" y="104"/>
                      <a:pt x="447" y="123"/>
                    </a:cubicBezTo>
                    <a:cubicBezTo>
                      <a:pt x="665" y="213"/>
                      <a:pt x="511" y="720"/>
                      <a:pt x="375" y="838"/>
                    </a:cubicBezTo>
                    <a:cubicBezTo>
                      <a:pt x="327" y="877"/>
                      <a:pt x="268" y="893"/>
                      <a:pt x="208" y="893"/>
                    </a:cubicBezTo>
                    <a:cubicBezTo>
                      <a:pt x="144" y="893"/>
                      <a:pt x="78" y="875"/>
                      <a:pt x="22" y="847"/>
                    </a:cubicBezTo>
                    <a:cubicBezTo>
                      <a:pt x="17" y="842"/>
                      <a:pt x="9" y="837"/>
                      <a:pt x="4" y="830"/>
                    </a:cubicBezTo>
                    <a:lnTo>
                      <a:pt x="4" y="830"/>
                    </a:lnTo>
                    <a:cubicBezTo>
                      <a:pt x="9" y="840"/>
                      <a:pt x="17" y="851"/>
                      <a:pt x="22" y="856"/>
                    </a:cubicBezTo>
                    <a:cubicBezTo>
                      <a:pt x="79" y="890"/>
                      <a:pt x="150" y="910"/>
                      <a:pt x="220" y="910"/>
                    </a:cubicBezTo>
                    <a:cubicBezTo>
                      <a:pt x="281" y="910"/>
                      <a:pt x="342" y="894"/>
                      <a:pt x="393" y="856"/>
                    </a:cubicBezTo>
                    <a:cubicBezTo>
                      <a:pt x="556" y="711"/>
                      <a:pt x="619" y="476"/>
                      <a:pt x="619" y="249"/>
                    </a:cubicBezTo>
                    <a:cubicBezTo>
                      <a:pt x="600" y="56"/>
                      <a:pt x="416" y="0"/>
                      <a:pt x="2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41;p46"/>
              <p:cNvSpPr/>
              <p:nvPr/>
            </p:nvSpPr>
            <p:spPr>
              <a:xfrm>
                <a:off x="1857800" y="2158475"/>
                <a:ext cx="1472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63" extrusionOk="0">
                    <a:moveTo>
                      <a:pt x="462" y="1"/>
                    </a:moveTo>
                    <a:lnTo>
                      <a:pt x="462" y="1"/>
                    </a:lnTo>
                    <a:cubicBezTo>
                      <a:pt x="534" y="19"/>
                      <a:pt x="552" y="101"/>
                      <a:pt x="543" y="164"/>
                    </a:cubicBezTo>
                    <a:cubicBezTo>
                      <a:pt x="548" y="259"/>
                      <a:pt x="456" y="286"/>
                      <a:pt x="347" y="286"/>
                    </a:cubicBezTo>
                    <a:cubicBezTo>
                      <a:pt x="228" y="286"/>
                      <a:pt x="88" y="255"/>
                      <a:pt x="27" y="245"/>
                    </a:cubicBezTo>
                    <a:lnTo>
                      <a:pt x="18" y="245"/>
                    </a:lnTo>
                    <a:lnTo>
                      <a:pt x="0" y="345"/>
                    </a:lnTo>
                    <a:cubicBezTo>
                      <a:pt x="65" y="349"/>
                      <a:pt x="172" y="362"/>
                      <a:pt x="277" y="362"/>
                    </a:cubicBezTo>
                    <a:cubicBezTo>
                      <a:pt x="420" y="362"/>
                      <a:pt x="559" y="337"/>
                      <a:pt x="580" y="227"/>
                    </a:cubicBezTo>
                    <a:cubicBezTo>
                      <a:pt x="589" y="137"/>
                      <a:pt x="571" y="10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42;p46"/>
              <p:cNvSpPr/>
              <p:nvPr/>
            </p:nvSpPr>
            <p:spPr>
              <a:xfrm>
                <a:off x="1876575" y="2069300"/>
                <a:ext cx="81075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4229" extrusionOk="0">
                    <a:moveTo>
                      <a:pt x="37" y="0"/>
                    </a:moveTo>
                    <a:lnTo>
                      <a:pt x="1" y="209"/>
                    </a:lnTo>
                    <a:cubicBezTo>
                      <a:pt x="82" y="227"/>
                      <a:pt x="191" y="272"/>
                      <a:pt x="281" y="326"/>
                    </a:cubicBezTo>
                    <a:cubicBezTo>
                      <a:pt x="960" y="670"/>
                      <a:pt x="1449" y="1295"/>
                      <a:pt x="1802" y="1974"/>
                    </a:cubicBezTo>
                    <a:cubicBezTo>
                      <a:pt x="2020" y="2364"/>
                      <a:pt x="2119" y="2807"/>
                      <a:pt x="2328" y="3215"/>
                    </a:cubicBezTo>
                    <a:cubicBezTo>
                      <a:pt x="2445" y="3414"/>
                      <a:pt x="2599" y="3595"/>
                      <a:pt x="2762" y="3758"/>
                    </a:cubicBezTo>
                    <a:cubicBezTo>
                      <a:pt x="2925" y="3912"/>
                      <a:pt x="3097" y="4048"/>
                      <a:pt x="3242" y="4229"/>
                    </a:cubicBezTo>
                    <a:cubicBezTo>
                      <a:pt x="3161" y="4012"/>
                      <a:pt x="3007" y="3830"/>
                      <a:pt x="2871" y="3658"/>
                    </a:cubicBezTo>
                    <a:cubicBezTo>
                      <a:pt x="2735" y="3477"/>
                      <a:pt x="2608" y="3305"/>
                      <a:pt x="2509" y="3115"/>
                    </a:cubicBezTo>
                    <a:cubicBezTo>
                      <a:pt x="2328" y="2708"/>
                      <a:pt x="2228" y="2255"/>
                      <a:pt x="2020" y="1866"/>
                    </a:cubicBezTo>
                    <a:cubicBezTo>
                      <a:pt x="1612" y="1042"/>
                      <a:pt x="960" y="245"/>
                      <a:pt x="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43;p46"/>
              <p:cNvSpPr/>
              <p:nvPr/>
            </p:nvSpPr>
            <p:spPr>
              <a:xfrm>
                <a:off x="1913025" y="2099625"/>
                <a:ext cx="378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667" extrusionOk="0">
                    <a:moveTo>
                      <a:pt x="163" y="1"/>
                    </a:moveTo>
                    <a:lnTo>
                      <a:pt x="0" y="128"/>
                    </a:lnTo>
                    <a:cubicBezTo>
                      <a:pt x="218" y="408"/>
                      <a:pt x="444" y="698"/>
                      <a:pt x="679" y="979"/>
                    </a:cubicBezTo>
                    <a:cubicBezTo>
                      <a:pt x="897" y="1259"/>
                      <a:pt x="1159" y="1549"/>
                      <a:pt x="1512" y="1667"/>
                    </a:cubicBezTo>
                    <a:cubicBezTo>
                      <a:pt x="1177" y="1495"/>
                      <a:pt x="969" y="1214"/>
                      <a:pt x="770" y="906"/>
                    </a:cubicBezTo>
                    <a:cubicBezTo>
                      <a:pt x="562" y="607"/>
                      <a:pt x="363" y="309"/>
                      <a:pt x="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44;p46"/>
              <p:cNvSpPr/>
              <p:nvPr/>
            </p:nvSpPr>
            <p:spPr>
              <a:xfrm>
                <a:off x="1890600" y="2078350"/>
                <a:ext cx="226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2038" extrusionOk="0">
                    <a:moveTo>
                      <a:pt x="164" y="1"/>
                    </a:moveTo>
                    <a:lnTo>
                      <a:pt x="1" y="136"/>
                    </a:lnTo>
                    <a:cubicBezTo>
                      <a:pt x="254" y="399"/>
                      <a:pt x="499" y="680"/>
                      <a:pt x="689" y="988"/>
                    </a:cubicBezTo>
                    <a:cubicBezTo>
                      <a:pt x="762" y="1105"/>
                      <a:pt x="834" y="1223"/>
                      <a:pt x="834" y="1359"/>
                    </a:cubicBezTo>
                    <a:lnTo>
                      <a:pt x="834" y="1504"/>
                    </a:lnTo>
                    <a:cubicBezTo>
                      <a:pt x="843" y="1685"/>
                      <a:pt x="807" y="1866"/>
                      <a:pt x="734" y="2038"/>
                    </a:cubicBezTo>
                    <a:cubicBezTo>
                      <a:pt x="870" y="1793"/>
                      <a:pt x="906" y="1495"/>
                      <a:pt x="879" y="1214"/>
                    </a:cubicBezTo>
                    <a:cubicBezTo>
                      <a:pt x="743" y="761"/>
                      <a:pt x="436" y="381"/>
                      <a:pt x="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45;p46"/>
              <p:cNvSpPr/>
              <p:nvPr/>
            </p:nvSpPr>
            <p:spPr>
              <a:xfrm>
                <a:off x="1927500" y="2130200"/>
                <a:ext cx="3760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364" extrusionOk="0">
                    <a:moveTo>
                      <a:pt x="110" y="0"/>
                    </a:moveTo>
                    <a:lnTo>
                      <a:pt x="110" y="9"/>
                    </a:lnTo>
                    <a:lnTo>
                      <a:pt x="1" y="27"/>
                    </a:lnTo>
                    <a:cubicBezTo>
                      <a:pt x="64" y="263"/>
                      <a:pt x="128" y="489"/>
                      <a:pt x="209" y="715"/>
                    </a:cubicBezTo>
                    <a:cubicBezTo>
                      <a:pt x="282" y="933"/>
                      <a:pt x="372" y="1159"/>
                      <a:pt x="490" y="1367"/>
                    </a:cubicBezTo>
                    <a:cubicBezTo>
                      <a:pt x="598" y="1585"/>
                      <a:pt x="798" y="1739"/>
                      <a:pt x="970" y="1892"/>
                    </a:cubicBezTo>
                    <a:cubicBezTo>
                      <a:pt x="1151" y="2055"/>
                      <a:pt x="1332" y="2209"/>
                      <a:pt x="1504" y="2363"/>
                    </a:cubicBezTo>
                    <a:cubicBezTo>
                      <a:pt x="1259" y="2110"/>
                      <a:pt x="997" y="1874"/>
                      <a:pt x="743" y="1621"/>
                    </a:cubicBezTo>
                    <a:cubicBezTo>
                      <a:pt x="363" y="1177"/>
                      <a:pt x="254" y="561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46;p46"/>
              <p:cNvSpPr/>
              <p:nvPr/>
            </p:nvSpPr>
            <p:spPr>
              <a:xfrm>
                <a:off x="1937025" y="2191300"/>
                <a:ext cx="1512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473" extrusionOk="0">
                    <a:moveTo>
                      <a:pt x="100" y="1"/>
                    </a:moveTo>
                    <a:lnTo>
                      <a:pt x="0" y="28"/>
                    </a:lnTo>
                    <a:cubicBezTo>
                      <a:pt x="118" y="454"/>
                      <a:pt x="227" y="870"/>
                      <a:pt x="308" y="1296"/>
                    </a:cubicBezTo>
                    <a:cubicBezTo>
                      <a:pt x="362" y="1612"/>
                      <a:pt x="462" y="1948"/>
                      <a:pt x="380" y="2255"/>
                    </a:cubicBezTo>
                    <a:cubicBezTo>
                      <a:pt x="345" y="2352"/>
                      <a:pt x="258" y="2441"/>
                      <a:pt x="162" y="2470"/>
                    </a:cubicBezTo>
                    <a:lnTo>
                      <a:pt x="162" y="2470"/>
                    </a:lnTo>
                    <a:cubicBezTo>
                      <a:pt x="604" y="2338"/>
                      <a:pt x="389" y="1629"/>
                      <a:pt x="362" y="1287"/>
                    </a:cubicBezTo>
                    <a:cubicBezTo>
                      <a:pt x="290" y="861"/>
                      <a:pt x="199" y="435"/>
                      <a:pt x="100" y="10"/>
                    </a:cubicBezTo>
                    <a:lnTo>
                      <a:pt x="100" y="1"/>
                    </a:lnTo>
                    <a:close/>
                    <a:moveTo>
                      <a:pt x="162" y="2470"/>
                    </a:moveTo>
                    <a:lnTo>
                      <a:pt x="162" y="2470"/>
                    </a:lnTo>
                    <a:cubicBezTo>
                      <a:pt x="159" y="2471"/>
                      <a:pt x="157" y="2472"/>
                      <a:pt x="154" y="2473"/>
                    </a:cubicBezTo>
                    <a:cubicBezTo>
                      <a:pt x="157" y="2472"/>
                      <a:pt x="159" y="2471"/>
                      <a:pt x="162" y="24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47;p46"/>
              <p:cNvSpPr/>
              <p:nvPr/>
            </p:nvSpPr>
            <p:spPr>
              <a:xfrm>
                <a:off x="1945175" y="2223900"/>
                <a:ext cx="140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092" extrusionOk="0">
                    <a:moveTo>
                      <a:pt x="426" y="1"/>
                    </a:moveTo>
                    <a:lnTo>
                      <a:pt x="217" y="28"/>
                    </a:lnTo>
                    <a:cubicBezTo>
                      <a:pt x="299" y="426"/>
                      <a:pt x="371" y="834"/>
                      <a:pt x="417" y="1232"/>
                    </a:cubicBezTo>
                    <a:cubicBezTo>
                      <a:pt x="435" y="1504"/>
                      <a:pt x="561" y="1884"/>
                      <a:pt x="281" y="2056"/>
                    </a:cubicBezTo>
                    <a:cubicBezTo>
                      <a:pt x="257" y="2067"/>
                      <a:pt x="231" y="2071"/>
                      <a:pt x="203" y="2071"/>
                    </a:cubicBezTo>
                    <a:cubicBezTo>
                      <a:pt x="137" y="2071"/>
                      <a:pt x="64" y="2045"/>
                      <a:pt x="0" y="2020"/>
                    </a:cubicBezTo>
                    <a:lnTo>
                      <a:pt x="0" y="2020"/>
                    </a:lnTo>
                    <a:cubicBezTo>
                      <a:pt x="81" y="2070"/>
                      <a:pt x="153" y="2092"/>
                      <a:pt x="216" y="2092"/>
                    </a:cubicBezTo>
                    <a:cubicBezTo>
                      <a:pt x="448" y="2092"/>
                      <a:pt x="556" y="1794"/>
                      <a:pt x="534" y="1531"/>
                    </a:cubicBezTo>
                    <a:cubicBezTo>
                      <a:pt x="534" y="1015"/>
                      <a:pt x="480" y="508"/>
                      <a:pt x="4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48;p46"/>
              <p:cNvSpPr/>
              <p:nvPr/>
            </p:nvSpPr>
            <p:spPr>
              <a:xfrm>
                <a:off x="1946075" y="2242700"/>
                <a:ext cx="163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2717" extrusionOk="0">
                    <a:moveTo>
                      <a:pt x="516" y="0"/>
                    </a:moveTo>
                    <a:lnTo>
                      <a:pt x="417" y="27"/>
                    </a:lnTo>
                    <a:cubicBezTo>
                      <a:pt x="516" y="580"/>
                      <a:pt x="580" y="1186"/>
                      <a:pt x="399" y="1730"/>
                    </a:cubicBezTo>
                    <a:cubicBezTo>
                      <a:pt x="317" y="1947"/>
                      <a:pt x="190" y="2146"/>
                      <a:pt x="136" y="2372"/>
                    </a:cubicBezTo>
                    <a:cubicBezTo>
                      <a:pt x="109" y="2490"/>
                      <a:pt x="109" y="2617"/>
                      <a:pt x="190" y="2716"/>
                    </a:cubicBezTo>
                    <a:cubicBezTo>
                      <a:pt x="0" y="2381"/>
                      <a:pt x="353" y="2056"/>
                      <a:pt x="453" y="1748"/>
                    </a:cubicBezTo>
                    <a:cubicBezTo>
                      <a:pt x="652" y="1186"/>
                      <a:pt x="607" y="580"/>
                      <a:pt x="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49;p46"/>
              <p:cNvSpPr/>
              <p:nvPr/>
            </p:nvSpPr>
            <p:spPr>
              <a:xfrm>
                <a:off x="1949025" y="2250400"/>
                <a:ext cx="18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450" extrusionOk="0">
                    <a:moveTo>
                      <a:pt x="561" y="0"/>
                    </a:moveTo>
                    <a:lnTo>
                      <a:pt x="353" y="9"/>
                    </a:lnTo>
                    <a:cubicBezTo>
                      <a:pt x="362" y="100"/>
                      <a:pt x="380" y="172"/>
                      <a:pt x="389" y="244"/>
                    </a:cubicBezTo>
                    <a:cubicBezTo>
                      <a:pt x="453" y="652"/>
                      <a:pt x="552" y="1068"/>
                      <a:pt x="552" y="1467"/>
                    </a:cubicBezTo>
                    <a:cubicBezTo>
                      <a:pt x="507" y="1892"/>
                      <a:pt x="217" y="2218"/>
                      <a:pt x="91" y="2617"/>
                    </a:cubicBezTo>
                    <a:cubicBezTo>
                      <a:pt x="0" y="2934"/>
                      <a:pt x="172" y="3242"/>
                      <a:pt x="398" y="3450"/>
                    </a:cubicBezTo>
                    <a:cubicBezTo>
                      <a:pt x="299" y="3341"/>
                      <a:pt x="208" y="3214"/>
                      <a:pt x="163" y="3069"/>
                    </a:cubicBezTo>
                    <a:cubicBezTo>
                      <a:pt x="45" y="2771"/>
                      <a:pt x="199" y="2490"/>
                      <a:pt x="371" y="2246"/>
                    </a:cubicBezTo>
                    <a:cubicBezTo>
                      <a:pt x="543" y="1983"/>
                      <a:pt x="724" y="1684"/>
                      <a:pt x="724" y="1367"/>
                    </a:cubicBezTo>
                    <a:cubicBezTo>
                      <a:pt x="706" y="905"/>
                      <a:pt x="616" y="453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50;p46"/>
              <p:cNvSpPr/>
              <p:nvPr/>
            </p:nvSpPr>
            <p:spPr>
              <a:xfrm>
                <a:off x="1943600" y="2260125"/>
                <a:ext cx="169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34" extrusionOk="0">
                    <a:moveTo>
                      <a:pt x="624" y="0"/>
                    </a:moveTo>
                    <a:lnTo>
                      <a:pt x="543" y="9"/>
                    </a:lnTo>
                    <a:cubicBezTo>
                      <a:pt x="561" y="127"/>
                      <a:pt x="570" y="254"/>
                      <a:pt x="570" y="381"/>
                    </a:cubicBezTo>
                    <a:cubicBezTo>
                      <a:pt x="552" y="607"/>
                      <a:pt x="516" y="924"/>
                      <a:pt x="271" y="987"/>
                    </a:cubicBezTo>
                    <a:cubicBezTo>
                      <a:pt x="254" y="992"/>
                      <a:pt x="237" y="994"/>
                      <a:pt x="221" y="994"/>
                    </a:cubicBezTo>
                    <a:cubicBezTo>
                      <a:pt x="175" y="994"/>
                      <a:pt x="132" y="978"/>
                      <a:pt x="99" y="951"/>
                    </a:cubicBezTo>
                    <a:cubicBezTo>
                      <a:pt x="54" y="915"/>
                      <a:pt x="18" y="851"/>
                      <a:pt x="27" y="788"/>
                    </a:cubicBezTo>
                    <a:lnTo>
                      <a:pt x="27" y="788"/>
                    </a:lnTo>
                    <a:cubicBezTo>
                      <a:pt x="1" y="919"/>
                      <a:pt x="126" y="1033"/>
                      <a:pt x="257" y="1033"/>
                    </a:cubicBezTo>
                    <a:cubicBezTo>
                      <a:pt x="261" y="1033"/>
                      <a:pt x="266" y="1033"/>
                      <a:pt x="271" y="1033"/>
                    </a:cubicBezTo>
                    <a:cubicBezTo>
                      <a:pt x="679" y="933"/>
                      <a:pt x="643" y="317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51;p46"/>
              <p:cNvSpPr/>
              <p:nvPr/>
            </p:nvSpPr>
            <p:spPr>
              <a:xfrm>
                <a:off x="1936575" y="2178400"/>
                <a:ext cx="12227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4227" extrusionOk="0">
                    <a:moveTo>
                      <a:pt x="4093" y="12152"/>
                    </a:moveTo>
                    <a:lnTo>
                      <a:pt x="4093" y="12161"/>
                    </a:lnTo>
                    <a:cubicBezTo>
                      <a:pt x="4125" y="12202"/>
                      <a:pt x="4160" y="12247"/>
                      <a:pt x="4197" y="12293"/>
                    </a:cubicBezTo>
                    <a:lnTo>
                      <a:pt x="4197" y="12293"/>
                    </a:lnTo>
                    <a:cubicBezTo>
                      <a:pt x="4160" y="12243"/>
                      <a:pt x="4125" y="12196"/>
                      <a:pt x="4093" y="12152"/>
                    </a:cubicBezTo>
                    <a:close/>
                    <a:moveTo>
                      <a:pt x="82" y="1"/>
                    </a:moveTo>
                    <a:lnTo>
                      <a:pt x="0" y="73"/>
                    </a:lnTo>
                    <a:cubicBezTo>
                      <a:pt x="435" y="680"/>
                      <a:pt x="806" y="1350"/>
                      <a:pt x="1159" y="2002"/>
                    </a:cubicBezTo>
                    <a:cubicBezTo>
                      <a:pt x="1331" y="2337"/>
                      <a:pt x="1458" y="2681"/>
                      <a:pt x="1521" y="3052"/>
                    </a:cubicBezTo>
                    <a:cubicBezTo>
                      <a:pt x="1729" y="4166"/>
                      <a:pt x="1621" y="5307"/>
                      <a:pt x="1666" y="6438"/>
                    </a:cubicBezTo>
                    <a:cubicBezTo>
                      <a:pt x="1693" y="7190"/>
                      <a:pt x="1793" y="7950"/>
                      <a:pt x="2010" y="8684"/>
                    </a:cubicBezTo>
                    <a:cubicBezTo>
                      <a:pt x="2291" y="9779"/>
                      <a:pt x="2934" y="10766"/>
                      <a:pt x="3106" y="11889"/>
                    </a:cubicBezTo>
                    <a:cubicBezTo>
                      <a:pt x="3151" y="12260"/>
                      <a:pt x="3024" y="12623"/>
                      <a:pt x="2979" y="12994"/>
                    </a:cubicBezTo>
                    <a:cubicBezTo>
                      <a:pt x="2882" y="13644"/>
                      <a:pt x="2973" y="14227"/>
                      <a:pt x="3725" y="14227"/>
                    </a:cubicBezTo>
                    <a:cubicBezTo>
                      <a:pt x="3747" y="14227"/>
                      <a:pt x="3770" y="14226"/>
                      <a:pt x="3794" y="14225"/>
                    </a:cubicBezTo>
                    <a:cubicBezTo>
                      <a:pt x="4165" y="14207"/>
                      <a:pt x="4609" y="14062"/>
                      <a:pt x="4754" y="13673"/>
                    </a:cubicBezTo>
                    <a:cubicBezTo>
                      <a:pt x="4891" y="13213"/>
                      <a:pt x="4496" y="12674"/>
                      <a:pt x="4197" y="12293"/>
                    </a:cubicBezTo>
                    <a:lnTo>
                      <a:pt x="4197" y="12293"/>
                    </a:lnTo>
                    <a:cubicBezTo>
                      <a:pt x="4478" y="12677"/>
                      <a:pt x="4843" y="13222"/>
                      <a:pt x="4699" y="13655"/>
                    </a:cubicBezTo>
                    <a:cubicBezTo>
                      <a:pt x="4555" y="14007"/>
                      <a:pt x="4160" y="14142"/>
                      <a:pt x="3791" y="14142"/>
                    </a:cubicBezTo>
                    <a:cubicBezTo>
                      <a:pt x="3695" y="14142"/>
                      <a:pt x="3601" y="14133"/>
                      <a:pt x="3513" y="14117"/>
                    </a:cubicBezTo>
                    <a:cubicBezTo>
                      <a:pt x="2988" y="14044"/>
                      <a:pt x="3006" y="13419"/>
                      <a:pt x="3079" y="13012"/>
                    </a:cubicBezTo>
                    <a:cubicBezTo>
                      <a:pt x="3115" y="12731"/>
                      <a:pt x="3196" y="12451"/>
                      <a:pt x="3214" y="12161"/>
                    </a:cubicBezTo>
                    <a:cubicBezTo>
                      <a:pt x="3232" y="11681"/>
                      <a:pt x="3069" y="11210"/>
                      <a:pt x="2907" y="10775"/>
                    </a:cubicBezTo>
                    <a:cubicBezTo>
                      <a:pt x="2626" y="10069"/>
                      <a:pt x="2318" y="9381"/>
                      <a:pt x="2110" y="8657"/>
                    </a:cubicBezTo>
                    <a:cubicBezTo>
                      <a:pt x="1901" y="7932"/>
                      <a:pt x="1811" y="7181"/>
                      <a:pt x="1784" y="6429"/>
                    </a:cubicBezTo>
                    <a:cubicBezTo>
                      <a:pt x="1702" y="4944"/>
                      <a:pt x="2001" y="3315"/>
                      <a:pt x="1259" y="1947"/>
                    </a:cubicBezTo>
                    <a:cubicBezTo>
                      <a:pt x="896" y="1277"/>
                      <a:pt x="525" y="625"/>
                      <a:pt x="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52;p46"/>
              <p:cNvSpPr/>
              <p:nvPr/>
            </p:nvSpPr>
            <p:spPr>
              <a:xfrm>
                <a:off x="2033900" y="2511600"/>
                <a:ext cx="3580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22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0" y="269"/>
                      <a:pt x="769" y="2211"/>
                      <a:pt x="1215" y="2211"/>
                    </a:cubicBezTo>
                    <a:cubicBezTo>
                      <a:pt x="1266" y="2211"/>
                      <a:pt x="1315" y="2186"/>
                      <a:pt x="1359" y="2129"/>
                    </a:cubicBezTo>
                    <a:cubicBezTo>
                      <a:pt x="1431" y="1938"/>
                      <a:pt x="1331" y="1766"/>
                      <a:pt x="1277" y="1585"/>
                    </a:cubicBezTo>
                    <a:cubicBezTo>
                      <a:pt x="1150" y="1259"/>
                      <a:pt x="933" y="942"/>
                      <a:pt x="969" y="580"/>
                    </a:cubicBezTo>
                    <a:lnTo>
                      <a:pt x="969" y="580"/>
                    </a:lnTo>
                    <a:cubicBezTo>
                      <a:pt x="888" y="933"/>
                      <a:pt x="1096" y="1287"/>
                      <a:pt x="1214" y="1613"/>
                    </a:cubicBezTo>
                    <a:cubicBezTo>
                      <a:pt x="1259" y="1757"/>
                      <a:pt x="1350" y="1957"/>
                      <a:pt x="1286" y="2101"/>
                    </a:cubicBezTo>
                    <a:cubicBezTo>
                      <a:pt x="1263" y="2128"/>
                      <a:pt x="1238" y="2140"/>
                      <a:pt x="1209" y="2140"/>
                    </a:cubicBezTo>
                    <a:cubicBezTo>
                      <a:pt x="855" y="2140"/>
                      <a:pt x="109" y="236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53;p46"/>
              <p:cNvSpPr/>
              <p:nvPr/>
            </p:nvSpPr>
            <p:spPr>
              <a:xfrm>
                <a:off x="2011500" y="2487400"/>
                <a:ext cx="459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677" extrusionOk="0">
                    <a:moveTo>
                      <a:pt x="1168" y="0"/>
                    </a:moveTo>
                    <a:cubicBezTo>
                      <a:pt x="1404" y="417"/>
                      <a:pt x="1838" y="1213"/>
                      <a:pt x="1231" y="1503"/>
                    </a:cubicBezTo>
                    <a:cubicBezTo>
                      <a:pt x="1119" y="1558"/>
                      <a:pt x="1005" y="1582"/>
                      <a:pt x="896" y="1582"/>
                    </a:cubicBezTo>
                    <a:cubicBezTo>
                      <a:pt x="445" y="1582"/>
                      <a:pt x="65" y="1159"/>
                      <a:pt x="72" y="670"/>
                    </a:cubicBezTo>
                    <a:lnTo>
                      <a:pt x="72" y="670"/>
                    </a:lnTo>
                    <a:cubicBezTo>
                      <a:pt x="0" y="1132"/>
                      <a:pt x="335" y="1630"/>
                      <a:pt x="815" y="1675"/>
                    </a:cubicBezTo>
                    <a:cubicBezTo>
                      <a:pt x="834" y="1676"/>
                      <a:pt x="853" y="1677"/>
                      <a:pt x="873" y="1677"/>
                    </a:cubicBezTo>
                    <a:cubicBezTo>
                      <a:pt x="1169" y="1677"/>
                      <a:pt x="1509" y="1547"/>
                      <a:pt x="1603" y="1250"/>
                    </a:cubicBezTo>
                    <a:cubicBezTo>
                      <a:pt x="1720" y="788"/>
                      <a:pt x="1440" y="344"/>
                      <a:pt x="11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54;p46"/>
              <p:cNvSpPr/>
              <p:nvPr/>
            </p:nvSpPr>
            <p:spPr>
              <a:xfrm>
                <a:off x="2023100" y="2472425"/>
                <a:ext cx="364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822" extrusionOk="0">
                    <a:moveTo>
                      <a:pt x="97" y="1"/>
                    </a:moveTo>
                    <a:cubicBezTo>
                      <a:pt x="1" y="1"/>
                      <a:pt x="43" y="130"/>
                      <a:pt x="52" y="183"/>
                    </a:cubicBezTo>
                    <a:cubicBezTo>
                      <a:pt x="215" y="816"/>
                      <a:pt x="586" y="1414"/>
                      <a:pt x="1184" y="1713"/>
                    </a:cubicBezTo>
                    <a:cubicBezTo>
                      <a:pt x="1265" y="1758"/>
                      <a:pt x="1356" y="1812"/>
                      <a:pt x="1456" y="1821"/>
                    </a:cubicBezTo>
                    <a:cubicBezTo>
                      <a:pt x="1356" y="1803"/>
                      <a:pt x="1275" y="1749"/>
                      <a:pt x="1184" y="1695"/>
                    </a:cubicBezTo>
                    <a:cubicBezTo>
                      <a:pt x="604" y="1369"/>
                      <a:pt x="233" y="726"/>
                      <a:pt x="134" y="74"/>
                    </a:cubicBezTo>
                    <a:cubicBezTo>
                      <a:pt x="134" y="89"/>
                      <a:pt x="110" y="103"/>
                      <a:pt x="91" y="103"/>
                    </a:cubicBezTo>
                    <a:cubicBezTo>
                      <a:pt x="87" y="103"/>
                      <a:pt x="83" y="103"/>
                      <a:pt x="79" y="101"/>
                    </a:cubicBezTo>
                    <a:lnTo>
                      <a:pt x="61" y="101"/>
                    </a:lnTo>
                    <a:cubicBezTo>
                      <a:pt x="57" y="92"/>
                      <a:pt x="57" y="90"/>
                      <a:pt x="58" y="90"/>
                    </a:cubicBezTo>
                    <a:cubicBezTo>
                      <a:pt x="59" y="90"/>
                      <a:pt x="61" y="92"/>
                      <a:pt x="61" y="92"/>
                    </a:cubicBezTo>
                    <a:lnTo>
                      <a:pt x="152" y="47"/>
                    </a:lnTo>
                    <a:cubicBezTo>
                      <a:pt x="143" y="38"/>
                      <a:pt x="134" y="10"/>
                      <a:pt x="106" y="1"/>
                    </a:cubicBezTo>
                    <a:cubicBezTo>
                      <a:pt x="103" y="1"/>
                      <a:pt x="100" y="1"/>
                      <a:pt x="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55;p46"/>
              <p:cNvSpPr/>
              <p:nvPr/>
            </p:nvSpPr>
            <p:spPr>
              <a:xfrm>
                <a:off x="2028250" y="2530400"/>
                <a:ext cx="246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595" extrusionOk="0">
                    <a:moveTo>
                      <a:pt x="290" y="0"/>
                    </a:moveTo>
                    <a:cubicBezTo>
                      <a:pt x="291" y="2"/>
                      <a:pt x="291" y="3"/>
                      <a:pt x="292" y="4"/>
                    </a:cubicBezTo>
                    <a:lnTo>
                      <a:pt x="292" y="4"/>
                    </a:lnTo>
                    <a:lnTo>
                      <a:pt x="299" y="0"/>
                    </a:lnTo>
                    <a:close/>
                    <a:moveTo>
                      <a:pt x="292" y="4"/>
                    </a:moveTo>
                    <a:lnTo>
                      <a:pt x="208" y="55"/>
                    </a:lnTo>
                    <a:cubicBezTo>
                      <a:pt x="317" y="236"/>
                      <a:pt x="426" y="417"/>
                      <a:pt x="516" y="616"/>
                    </a:cubicBezTo>
                    <a:cubicBezTo>
                      <a:pt x="660" y="895"/>
                      <a:pt x="898" y="1559"/>
                      <a:pt x="444" y="1559"/>
                    </a:cubicBezTo>
                    <a:cubicBezTo>
                      <a:pt x="412" y="1559"/>
                      <a:pt x="375" y="1556"/>
                      <a:pt x="335" y="1549"/>
                    </a:cubicBezTo>
                    <a:cubicBezTo>
                      <a:pt x="136" y="1458"/>
                      <a:pt x="54" y="1223"/>
                      <a:pt x="0" y="1023"/>
                    </a:cubicBezTo>
                    <a:lnTo>
                      <a:pt x="0" y="1023"/>
                    </a:lnTo>
                    <a:cubicBezTo>
                      <a:pt x="18" y="1132"/>
                      <a:pt x="54" y="1241"/>
                      <a:pt x="100" y="1331"/>
                    </a:cubicBezTo>
                    <a:cubicBezTo>
                      <a:pt x="163" y="1489"/>
                      <a:pt x="301" y="1594"/>
                      <a:pt x="452" y="1594"/>
                    </a:cubicBezTo>
                    <a:cubicBezTo>
                      <a:pt x="518" y="1594"/>
                      <a:pt x="586" y="1574"/>
                      <a:pt x="652" y="1531"/>
                    </a:cubicBezTo>
                    <a:cubicBezTo>
                      <a:pt x="986" y="1215"/>
                      <a:pt x="475" y="334"/>
                      <a:pt x="292" y="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56;p46"/>
              <p:cNvSpPr/>
              <p:nvPr/>
            </p:nvSpPr>
            <p:spPr>
              <a:xfrm>
                <a:off x="1884050" y="2202175"/>
                <a:ext cx="2130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50" extrusionOk="0">
                    <a:moveTo>
                      <a:pt x="19" y="0"/>
                    </a:moveTo>
                    <a:lnTo>
                      <a:pt x="0" y="19"/>
                    </a:lnTo>
                    <a:cubicBezTo>
                      <a:pt x="272" y="281"/>
                      <a:pt x="842" y="861"/>
                      <a:pt x="553" y="1250"/>
                    </a:cubicBezTo>
                    <a:cubicBezTo>
                      <a:pt x="852" y="861"/>
                      <a:pt x="281" y="272"/>
                      <a:pt x="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57;p46"/>
              <p:cNvSpPr/>
              <p:nvPr/>
            </p:nvSpPr>
            <p:spPr>
              <a:xfrm>
                <a:off x="1871825" y="2188150"/>
                <a:ext cx="208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848" extrusionOk="0">
                    <a:moveTo>
                      <a:pt x="200" y="0"/>
                    </a:moveTo>
                    <a:cubicBezTo>
                      <a:pt x="127" y="199"/>
                      <a:pt x="46" y="435"/>
                      <a:pt x="100" y="652"/>
                    </a:cubicBezTo>
                    <a:cubicBezTo>
                      <a:pt x="118" y="697"/>
                      <a:pt x="154" y="733"/>
                      <a:pt x="182" y="761"/>
                    </a:cubicBezTo>
                    <a:cubicBezTo>
                      <a:pt x="308" y="860"/>
                      <a:pt x="489" y="987"/>
                      <a:pt x="589" y="1105"/>
                    </a:cubicBezTo>
                    <a:cubicBezTo>
                      <a:pt x="761" y="1304"/>
                      <a:pt x="824" y="1594"/>
                      <a:pt x="824" y="1847"/>
                    </a:cubicBezTo>
                    <a:cubicBezTo>
                      <a:pt x="833" y="1494"/>
                      <a:pt x="698" y="1123"/>
                      <a:pt x="399" y="915"/>
                    </a:cubicBezTo>
                    <a:lnTo>
                      <a:pt x="200" y="752"/>
                    </a:lnTo>
                    <a:cubicBezTo>
                      <a:pt x="0" y="570"/>
                      <a:pt x="154" y="217"/>
                      <a:pt x="218" y="9"/>
                    </a:cubicBez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58;p46"/>
              <p:cNvSpPr/>
              <p:nvPr/>
            </p:nvSpPr>
            <p:spPr>
              <a:xfrm>
                <a:off x="1833800" y="2176150"/>
                <a:ext cx="109350" cy="837775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33511" extrusionOk="0">
                    <a:moveTo>
                      <a:pt x="489" y="0"/>
                    </a:moveTo>
                    <a:lnTo>
                      <a:pt x="0" y="9"/>
                    </a:lnTo>
                    <a:cubicBezTo>
                      <a:pt x="55" y="3450"/>
                      <a:pt x="100" y="6918"/>
                      <a:pt x="163" y="10358"/>
                    </a:cubicBezTo>
                    <a:cubicBezTo>
                      <a:pt x="163" y="11409"/>
                      <a:pt x="480" y="12522"/>
                      <a:pt x="1259" y="13256"/>
                    </a:cubicBezTo>
                    <a:lnTo>
                      <a:pt x="1449" y="13446"/>
                    </a:lnTo>
                    <a:cubicBezTo>
                      <a:pt x="2128" y="14025"/>
                      <a:pt x="2047" y="14994"/>
                      <a:pt x="1983" y="15809"/>
                    </a:cubicBezTo>
                    <a:cubicBezTo>
                      <a:pt x="1730" y="17629"/>
                      <a:pt x="1721" y="19458"/>
                      <a:pt x="1802" y="21287"/>
                    </a:cubicBezTo>
                    <a:cubicBezTo>
                      <a:pt x="1875" y="22202"/>
                      <a:pt x="1884" y="23143"/>
                      <a:pt x="2182" y="24040"/>
                    </a:cubicBezTo>
                    <a:cubicBezTo>
                      <a:pt x="2246" y="24212"/>
                      <a:pt x="2327" y="24357"/>
                      <a:pt x="2373" y="24529"/>
                    </a:cubicBezTo>
                    <a:cubicBezTo>
                      <a:pt x="2590" y="25208"/>
                      <a:pt x="2653" y="25923"/>
                      <a:pt x="2644" y="26629"/>
                    </a:cubicBezTo>
                    <a:cubicBezTo>
                      <a:pt x="2653" y="27553"/>
                      <a:pt x="2436" y="28422"/>
                      <a:pt x="2327" y="29327"/>
                    </a:cubicBezTo>
                    <a:cubicBezTo>
                      <a:pt x="2300" y="29880"/>
                      <a:pt x="2327" y="30432"/>
                      <a:pt x="2418" y="30975"/>
                    </a:cubicBezTo>
                    <a:cubicBezTo>
                      <a:pt x="2490" y="31338"/>
                      <a:pt x="2572" y="31718"/>
                      <a:pt x="2780" y="32026"/>
                    </a:cubicBezTo>
                    <a:cubicBezTo>
                      <a:pt x="2997" y="32334"/>
                      <a:pt x="3242" y="32605"/>
                      <a:pt x="3504" y="32859"/>
                    </a:cubicBezTo>
                    <a:cubicBezTo>
                      <a:pt x="3767" y="33103"/>
                      <a:pt x="4030" y="33384"/>
                      <a:pt x="4374" y="33511"/>
                    </a:cubicBezTo>
                    <a:cubicBezTo>
                      <a:pt x="4048" y="33357"/>
                      <a:pt x="3803" y="33067"/>
                      <a:pt x="3550" y="32813"/>
                    </a:cubicBezTo>
                    <a:cubicBezTo>
                      <a:pt x="3314" y="32542"/>
                      <a:pt x="3079" y="32261"/>
                      <a:pt x="2889" y="31962"/>
                    </a:cubicBezTo>
                    <a:cubicBezTo>
                      <a:pt x="2708" y="31664"/>
                      <a:pt x="2644" y="31301"/>
                      <a:pt x="2590" y="30948"/>
                    </a:cubicBezTo>
                    <a:cubicBezTo>
                      <a:pt x="2517" y="30333"/>
                      <a:pt x="2508" y="29699"/>
                      <a:pt x="2599" y="29083"/>
                    </a:cubicBezTo>
                    <a:cubicBezTo>
                      <a:pt x="2762" y="28277"/>
                      <a:pt x="2925" y="27462"/>
                      <a:pt x="2943" y="26638"/>
                    </a:cubicBezTo>
                    <a:cubicBezTo>
                      <a:pt x="2970" y="25896"/>
                      <a:pt x="2925" y="25144"/>
                      <a:pt x="2689" y="24429"/>
                    </a:cubicBezTo>
                    <a:cubicBezTo>
                      <a:pt x="2644" y="24248"/>
                      <a:pt x="2563" y="24067"/>
                      <a:pt x="2499" y="23904"/>
                    </a:cubicBezTo>
                    <a:cubicBezTo>
                      <a:pt x="2237" y="23062"/>
                      <a:pt x="2237" y="22147"/>
                      <a:pt x="2182" y="21269"/>
                    </a:cubicBezTo>
                    <a:cubicBezTo>
                      <a:pt x="2110" y="19458"/>
                      <a:pt x="2146" y="17647"/>
                      <a:pt x="2418" y="15854"/>
                    </a:cubicBezTo>
                    <a:cubicBezTo>
                      <a:pt x="2517" y="14931"/>
                      <a:pt x="2545" y="13790"/>
                      <a:pt x="1775" y="13120"/>
                    </a:cubicBezTo>
                    <a:lnTo>
                      <a:pt x="1576" y="12930"/>
                    </a:lnTo>
                    <a:cubicBezTo>
                      <a:pt x="1268" y="12658"/>
                      <a:pt x="1060" y="12260"/>
                      <a:pt x="906" y="11871"/>
                    </a:cubicBezTo>
                    <a:cubicBezTo>
                      <a:pt x="716" y="11391"/>
                      <a:pt x="634" y="10875"/>
                      <a:pt x="643" y="10358"/>
                    </a:cubicBezTo>
                    <a:cubicBezTo>
                      <a:pt x="607" y="6909"/>
                      <a:pt x="544" y="3441"/>
                      <a:pt x="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59;p46"/>
              <p:cNvSpPr/>
              <p:nvPr/>
            </p:nvSpPr>
            <p:spPr>
              <a:xfrm>
                <a:off x="1838550" y="2244950"/>
                <a:ext cx="306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25" extrusionOk="0">
                    <a:moveTo>
                      <a:pt x="209" y="1"/>
                    </a:moveTo>
                    <a:lnTo>
                      <a:pt x="0" y="46"/>
                    </a:lnTo>
                    <a:cubicBezTo>
                      <a:pt x="59" y="295"/>
                      <a:pt x="223" y="643"/>
                      <a:pt x="516" y="643"/>
                    </a:cubicBezTo>
                    <a:cubicBezTo>
                      <a:pt x="542" y="643"/>
                      <a:pt x="570" y="641"/>
                      <a:pt x="598" y="635"/>
                    </a:cubicBezTo>
                    <a:cubicBezTo>
                      <a:pt x="707" y="590"/>
                      <a:pt x="832" y="548"/>
                      <a:pt x="935" y="548"/>
                    </a:cubicBezTo>
                    <a:cubicBezTo>
                      <a:pt x="1065" y="548"/>
                      <a:pt x="1160" y="614"/>
                      <a:pt x="1150" y="825"/>
                    </a:cubicBezTo>
                    <a:cubicBezTo>
                      <a:pt x="1224" y="552"/>
                      <a:pt x="1033" y="447"/>
                      <a:pt x="813" y="447"/>
                    </a:cubicBezTo>
                    <a:cubicBezTo>
                      <a:pt x="763" y="447"/>
                      <a:pt x="712" y="452"/>
                      <a:pt x="661" y="462"/>
                    </a:cubicBezTo>
                    <a:lnTo>
                      <a:pt x="571" y="481"/>
                    </a:lnTo>
                    <a:cubicBezTo>
                      <a:pt x="559" y="482"/>
                      <a:pt x="547" y="483"/>
                      <a:pt x="535" y="483"/>
                    </a:cubicBezTo>
                    <a:cubicBezTo>
                      <a:pt x="326" y="483"/>
                      <a:pt x="243" y="181"/>
                      <a:pt x="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60;p46"/>
              <p:cNvSpPr/>
              <p:nvPr/>
            </p:nvSpPr>
            <p:spPr>
              <a:xfrm>
                <a:off x="1849200" y="2258300"/>
                <a:ext cx="232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178" extrusionOk="0">
                    <a:moveTo>
                      <a:pt x="27" y="1"/>
                    </a:moveTo>
                    <a:lnTo>
                      <a:pt x="0" y="101"/>
                    </a:lnTo>
                    <a:cubicBezTo>
                      <a:pt x="272" y="164"/>
                      <a:pt x="589" y="263"/>
                      <a:pt x="752" y="499"/>
                    </a:cubicBezTo>
                    <a:cubicBezTo>
                      <a:pt x="930" y="791"/>
                      <a:pt x="681" y="1157"/>
                      <a:pt x="386" y="1157"/>
                    </a:cubicBezTo>
                    <a:cubicBezTo>
                      <a:pt x="306" y="1157"/>
                      <a:pt x="224" y="1131"/>
                      <a:pt x="145" y="1069"/>
                    </a:cubicBezTo>
                    <a:cubicBezTo>
                      <a:pt x="72" y="1006"/>
                      <a:pt x="18" y="916"/>
                      <a:pt x="0" y="816"/>
                    </a:cubicBezTo>
                    <a:lnTo>
                      <a:pt x="0" y="816"/>
                    </a:lnTo>
                    <a:cubicBezTo>
                      <a:pt x="18" y="916"/>
                      <a:pt x="63" y="1006"/>
                      <a:pt x="145" y="1078"/>
                    </a:cubicBezTo>
                    <a:cubicBezTo>
                      <a:pt x="227" y="1147"/>
                      <a:pt x="317" y="1177"/>
                      <a:pt x="404" y="1177"/>
                    </a:cubicBezTo>
                    <a:cubicBezTo>
                      <a:pt x="660" y="1177"/>
                      <a:pt x="894" y="917"/>
                      <a:pt x="860" y="626"/>
                    </a:cubicBezTo>
                    <a:cubicBezTo>
                      <a:pt x="779" y="245"/>
                      <a:pt x="353" y="10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61;p46"/>
              <p:cNvSpPr/>
              <p:nvPr/>
            </p:nvSpPr>
            <p:spPr>
              <a:xfrm>
                <a:off x="1853950" y="2237950"/>
                <a:ext cx="170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852" extrusionOk="0">
                    <a:moveTo>
                      <a:pt x="190" y="0"/>
                    </a:moveTo>
                    <a:cubicBezTo>
                      <a:pt x="679" y="254"/>
                      <a:pt x="453" y="661"/>
                      <a:pt x="0" y="752"/>
                    </a:cubicBezTo>
                    <a:lnTo>
                      <a:pt x="27" y="851"/>
                    </a:lnTo>
                    <a:cubicBezTo>
                      <a:pt x="308" y="779"/>
                      <a:pt x="679" y="462"/>
                      <a:pt x="435" y="172"/>
                    </a:cubicBezTo>
                    <a:cubicBezTo>
                      <a:pt x="362" y="91"/>
                      <a:pt x="281" y="45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62;p46"/>
              <p:cNvSpPr/>
              <p:nvPr/>
            </p:nvSpPr>
            <p:spPr>
              <a:xfrm>
                <a:off x="1861650" y="2263525"/>
                <a:ext cx="226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72" extrusionOk="0">
                    <a:moveTo>
                      <a:pt x="27" y="0"/>
                    </a:moveTo>
                    <a:lnTo>
                      <a:pt x="0" y="45"/>
                    </a:lnTo>
                    <a:cubicBezTo>
                      <a:pt x="100" y="100"/>
                      <a:pt x="199" y="154"/>
                      <a:pt x="272" y="236"/>
                    </a:cubicBezTo>
                    <a:cubicBezTo>
                      <a:pt x="389" y="362"/>
                      <a:pt x="407" y="580"/>
                      <a:pt x="570" y="652"/>
                    </a:cubicBezTo>
                    <a:cubicBezTo>
                      <a:pt x="601" y="665"/>
                      <a:pt x="635" y="671"/>
                      <a:pt x="668" y="671"/>
                    </a:cubicBezTo>
                    <a:cubicBezTo>
                      <a:pt x="754" y="671"/>
                      <a:pt x="839" y="630"/>
                      <a:pt x="878" y="552"/>
                    </a:cubicBezTo>
                    <a:cubicBezTo>
                      <a:pt x="905" y="498"/>
                      <a:pt x="905" y="435"/>
                      <a:pt x="878" y="380"/>
                    </a:cubicBezTo>
                    <a:lnTo>
                      <a:pt x="878" y="380"/>
                    </a:lnTo>
                    <a:cubicBezTo>
                      <a:pt x="896" y="435"/>
                      <a:pt x="905" y="498"/>
                      <a:pt x="878" y="543"/>
                    </a:cubicBezTo>
                    <a:cubicBezTo>
                      <a:pt x="836" y="615"/>
                      <a:pt x="759" y="649"/>
                      <a:pt x="682" y="649"/>
                    </a:cubicBezTo>
                    <a:cubicBezTo>
                      <a:pt x="593" y="649"/>
                      <a:pt x="505" y="604"/>
                      <a:pt x="471" y="516"/>
                    </a:cubicBezTo>
                    <a:cubicBezTo>
                      <a:pt x="417" y="417"/>
                      <a:pt x="380" y="308"/>
                      <a:pt x="308" y="208"/>
                    </a:cubicBezTo>
                    <a:cubicBezTo>
                      <a:pt x="226" y="118"/>
                      <a:pt x="127" y="64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63;p46"/>
              <p:cNvSpPr/>
              <p:nvPr/>
            </p:nvSpPr>
            <p:spPr>
              <a:xfrm>
                <a:off x="1859375" y="2249750"/>
                <a:ext cx="321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63" extrusionOk="0">
                    <a:moveTo>
                      <a:pt x="773" y="1"/>
                    </a:moveTo>
                    <a:cubicBezTo>
                      <a:pt x="505" y="1"/>
                      <a:pt x="241" y="131"/>
                      <a:pt x="0" y="225"/>
                    </a:cubicBezTo>
                    <a:lnTo>
                      <a:pt x="46" y="316"/>
                    </a:lnTo>
                    <a:cubicBezTo>
                      <a:pt x="290" y="198"/>
                      <a:pt x="544" y="80"/>
                      <a:pt x="824" y="62"/>
                    </a:cubicBezTo>
                    <a:cubicBezTo>
                      <a:pt x="833" y="61"/>
                      <a:pt x="842" y="61"/>
                      <a:pt x="851" y="61"/>
                    </a:cubicBezTo>
                    <a:cubicBezTo>
                      <a:pt x="1116" y="61"/>
                      <a:pt x="1278" y="448"/>
                      <a:pt x="1033" y="605"/>
                    </a:cubicBezTo>
                    <a:cubicBezTo>
                      <a:pt x="973" y="633"/>
                      <a:pt x="915" y="647"/>
                      <a:pt x="864" y="647"/>
                    </a:cubicBezTo>
                    <a:cubicBezTo>
                      <a:pt x="742" y="647"/>
                      <a:pt x="655" y="569"/>
                      <a:pt x="661" y="397"/>
                    </a:cubicBezTo>
                    <a:lnTo>
                      <a:pt x="661" y="397"/>
                    </a:lnTo>
                    <a:cubicBezTo>
                      <a:pt x="642" y="579"/>
                      <a:pt x="738" y="663"/>
                      <a:pt x="871" y="663"/>
                    </a:cubicBezTo>
                    <a:cubicBezTo>
                      <a:pt x="924" y="663"/>
                      <a:pt x="982" y="649"/>
                      <a:pt x="1042" y="624"/>
                    </a:cubicBezTo>
                    <a:cubicBezTo>
                      <a:pt x="1286" y="497"/>
                      <a:pt x="1214" y="117"/>
                      <a:pt x="969" y="26"/>
                    </a:cubicBezTo>
                    <a:cubicBezTo>
                      <a:pt x="904" y="8"/>
                      <a:pt x="838" y="1"/>
                      <a:pt x="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64;p46"/>
              <p:cNvSpPr/>
              <p:nvPr/>
            </p:nvSpPr>
            <p:spPr>
              <a:xfrm>
                <a:off x="1883375" y="2247675"/>
                <a:ext cx="108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8" extrusionOk="0">
                    <a:moveTo>
                      <a:pt x="362" y="0"/>
                    </a:moveTo>
                    <a:lnTo>
                      <a:pt x="362" y="0"/>
                    </a:lnTo>
                    <a:cubicBezTo>
                      <a:pt x="373" y="14"/>
                      <a:pt x="384" y="29"/>
                      <a:pt x="393" y="44"/>
                    </a:cubicBezTo>
                    <a:lnTo>
                      <a:pt x="393" y="44"/>
                    </a:lnTo>
                    <a:cubicBezTo>
                      <a:pt x="385" y="28"/>
                      <a:pt x="375" y="13"/>
                      <a:pt x="362" y="0"/>
                    </a:cubicBezTo>
                    <a:close/>
                    <a:moveTo>
                      <a:pt x="393" y="44"/>
                    </a:moveTo>
                    <a:cubicBezTo>
                      <a:pt x="432" y="127"/>
                      <a:pt x="415" y="249"/>
                      <a:pt x="317" y="272"/>
                    </a:cubicBezTo>
                    <a:cubicBezTo>
                      <a:pt x="208" y="272"/>
                      <a:pt x="118" y="191"/>
                      <a:pt x="36" y="118"/>
                    </a:cubicBezTo>
                    <a:lnTo>
                      <a:pt x="0" y="154"/>
                    </a:lnTo>
                    <a:cubicBezTo>
                      <a:pt x="46" y="200"/>
                      <a:pt x="100" y="227"/>
                      <a:pt x="145" y="254"/>
                    </a:cubicBezTo>
                    <a:cubicBezTo>
                      <a:pt x="190" y="281"/>
                      <a:pt x="239" y="297"/>
                      <a:pt x="283" y="297"/>
                    </a:cubicBezTo>
                    <a:cubicBezTo>
                      <a:pt x="355" y="297"/>
                      <a:pt x="415" y="255"/>
                      <a:pt x="426" y="154"/>
                    </a:cubicBezTo>
                    <a:cubicBezTo>
                      <a:pt x="426" y="117"/>
                      <a:pt x="413" y="79"/>
                      <a:pt x="393" y="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65;p46"/>
              <p:cNvSpPr/>
              <p:nvPr/>
            </p:nvSpPr>
            <p:spPr>
              <a:xfrm>
                <a:off x="1796675" y="2211750"/>
                <a:ext cx="453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130" extrusionOk="0">
                    <a:moveTo>
                      <a:pt x="998" y="1"/>
                    </a:moveTo>
                    <a:cubicBezTo>
                      <a:pt x="766" y="1"/>
                      <a:pt x="517" y="156"/>
                      <a:pt x="263" y="405"/>
                    </a:cubicBezTo>
                    <a:cubicBezTo>
                      <a:pt x="191" y="459"/>
                      <a:pt x="100" y="505"/>
                      <a:pt x="0" y="541"/>
                    </a:cubicBezTo>
                    <a:cubicBezTo>
                      <a:pt x="34" y="548"/>
                      <a:pt x="67" y="552"/>
                      <a:pt x="101" y="552"/>
                    </a:cubicBezTo>
                    <a:cubicBezTo>
                      <a:pt x="279" y="552"/>
                      <a:pt x="460" y="460"/>
                      <a:pt x="589" y="369"/>
                    </a:cubicBezTo>
                    <a:cubicBezTo>
                      <a:pt x="724" y="270"/>
                      <a:pt x="840" y="228"/>
                      <a:pt x="941" y="228"/>
                    </a:cubicBezTo>
                    <a:cubicBezTo>
                      <a:pt x="1301" y="228"/>
                      <a:pt x="1471" y="762"/>
                      <a:pt x="1612" y="1130"/>
                    </a:cubicBezTo>
                    <a:lnTo>
                      <a:pt x="1811" y="1084"/>
                    </a:lnTo>
                    <a:cubicBezTo>
                      <a:pt x="1775" y="876"/>
                      <a:pt x="1712" y="677"/>
                      <a:pt x="1612" y="487"/>
                    </a:cubicBezTo>
                    <a:cubicBezTo>
                      <a:pt x="1430" y="145"/>
                      <a:pt x="1222" y="1"/>
                      <a:pt x="9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66;p46"/>
              <p:cNvSpPr/>
              <p:nvPr/>
            </p:nvSpPr>
            <p:spPr>
              <a:xfrm>
                <a:off x="1840125" y="2330750"/>
                <a:ext cx="72700" cy="9237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695" extrusionOk="0">
                    <a:moveTo>
                      <a:pt x="2880" y="0"/>
                    </a:moveTo>
                    <a:lnTo>
                      <a:pt x="2880" y="0"/>
                    </a:lnTo>
                    <a:cubicBezTo>
                      <a:pt x="2862" y="100"/>
                      <a:pt x="2808" y="181"/>
                      <a:pt x="2744" y="254"/>
                    </a:cubicBezTo>
                    <a:cubicBezTo>
                      <a:pt x="2536" y="471"/>
                      <a:pt x="2283" y="607"/>
                      <a:pt x="2029" y="770"/>
                    </a:cubicBezTo>
                    <a:cubicBezTo>
                      <a:pt x="1785" y="915"/>
                      <a:pt x="1359" y="1159"/>
                      <a:pt x="1133" y="1331"/>
                    </a:cubicBezTo>
                    <a:cubicBezTo>
                      <a:pt x="743" y="1612"/>
                      <a:pt x="526" y="2065"/>
                      <a:pt x="345" y="2481"/>
                    </a:cubicBezTo>
                    <a:cubicBezTo>
                      <a:pt x="192" y="2859"/>
                      <a:pt x="84" y="3245"/>
                      <a:pt x="3" y="3650"/>
                    </a:cubicBezTo>
                    <a:lnTo>
                      <a:pt x="3" y="3650"/>
                    </a:lnTo>
                    <a:lnTo>
                      <a:pt x="1" y="3649"/>
                    </a:lnTo>
                    <a:lnTo>
                      <a:pt x="1" y="3658"/>
                    </a:lnTo>
                    <a:cubicBezTo>
                      <a:pt x="1" y="3655"/>
                      <a:pt x="2" y="3653"/>
                      <a:pt x="3" y="3650"/>
                    </a:cubicBezTo>
                    <a:lnTo>
                      <a:pt x="3" y="3650"/>
                    </a:lnTo>
                    <a:lnTo>
                      <a:pt x="209" y="3695"/>
                    </a:lnTo>
                    <a:cubicBezTo>
                      <a:pt x="309" y="3323"/>
                      <a:pt x="435" y="2943"/>
                      <a:pt x="580" y="2581"/>
                    </a:cubicBezTo>
                    <a:cubicBezTo>
                      <a:pt x="743" y="2192"/>
                      <a:pt x="933" y="1784"/>
                      <a:pt x="1268" y="1512"/>
                    </a:cubicBezTo>
                    <a:cubicBezTo>
                      <a:pt x="1712" y="1177"/>
                      <a:pt x="2210" y="933"/>
                      <a:pt x="2609" y="544"/>
                    </a:cubicBezTo>
                    <a:cubicBezTo>
                      <a:pt x="2744" y="399"/>
                      <a:pt x="2907" y="218"/>
                      <a:pt x="2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67;p46"/>
              <p:cNvSpPr/>
              <p:nvPr/>
            </p:nvSpPr>
            <p:spPr>
              <a:xfrm>
                <a:off x="1858250" y="2310150"/>
                <a:ext cx="3850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690" extrusionOk="0">
                    <a:moveTo>
                      <a:pt x="1440" y="0"/>
                    </a:moveTo>
                    <a:lnTo>
                      <a:pt x="1440" y="0"/>
                    </a:lnTo>
                    <a:cubicBezTo>
                      <a:pt x="1476" y="254"/>
                      <a:pt x="1494" y="526"/>
                      <a:pt x="1440" y="770"/>
                    </a:cubicBezTo>
                    <a:cubicBezTo>
                      <a:pt x="1413" y="897"/>
                      <a:pt x="1358" y="978"/>
                      <a:pt x="1241" y="1060"/>
                    </a:cubicBezTo>
                    <a:cubicBezTo>
                      <a:pt x="743" y="1494"/>
                      <a:pt x="380" y="2047"/>
                      <a:pt x="0" y="2581"/>
                    </a:cubicBezTo>
                    <a:lnTo>
                      <a:pt x="181" y="2690"/>
                    </a:lnTo>
                    <a:cubicBezTo>
                      <a:pt x="308" y="2472"/>
                      <a:pt x="453" y="2255"/>
                      <a:pt x="589" y="2038"/>
                    </a:cubicBezTo>
                    <a:cubicBezTo>
                      <a:pt x="806" y="1721"/>
                      <a:pt x="1023" y="1395"/>
                      <a:pt x="1304" y="1132"/>
                    </a:cubicBezTo>
                    <a:cubicBezTo>
                      <a:pt x="1422" y="1051"/>
                      <a:pt x="1485" y="924"/>
                      <a:pt x="1503" y="779"/>
                    </a:cubicBezTo>
                    <a:cubicBezTo>
                      <a:pt x="1539" y="516"/>
                      <a:pt x="1494" y="254"/>
                      <a:pt x="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68;p46"/>
              <p:cNvSpPr/>
              <p:nvPr/>
            </p:nvSpPr>
            <p:spPr>
              <a:xfrm>
                <a:off x="1890375" y="2229575"/>
                <a:ext cx="28325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4310" extrusionOk="0">
                    <a:moveTo>
                      <a:pt x="1133" y="0"/>
                    </a:moveTo>
                    <a:lnTo>
                      <a:pt x="1006" y="561"/>
                    </a:lnTo>
                    <a:lnTo>
                      <a:pt x="943" y="842"/>
                    </a:lnTo>
                    <a:cubicBezTo>
                      <a:pt x="852" y="1123"/>
                      <a:pt x="943" y="1412"/>
                      <a:pt x="961" y="1693"/>
                    </a:cubicBezTo>
                    <a:cubicBezTo>
                      <a:pt x="961" y="3088"/>
                      <a:pt x="906" y="3187"/>
                      <a:pt x="1" y="4237"/>
                    </a:cubicBezTo>
                    <a:lnTo>
                      <a:pt x="82" y="4310"/>
                    </a:lnTo>
                    <a:cubicBezTo>
                      <a:pt x="327" y="4011"/>
                      <a:pt x="562" y="3712"/>
                      <a:pt x="771" y="3386"/>
                    </a:cubicBezTo>
                    <a:cubicBezTo>
                      <a:pt x="1078" y="2888"/>
                      <a:pt x="988" y="2255"/>
                      <a:pt x="997" y="1693"/>
                    </a:cubicBezTo>
                    <a:cubicBezTo>
                      <a:pt x="979" y="1403"/>
                      <a:pt x="879" y="1123"/>
                      <a:pt x="961" y="842"/>
                    </a:cubicBezTo>
                    <a:lnTo>
                      <a:pt x="1015" y="561"/>
                    </a:lnTo>
                    <a:lnTo>
                      <a:pt x="11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69;p46"/>
              <p:cNvSpPr/>
              <p:nvPr/>
            </p:nvSpPr>
            <p:spPr>
              <a:xfrm>
                <a:off x="1896500" y="2282875"/>
                <a:ext cx="163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889" extrusionOk="0">
                    <a:moveTo>
                      <a:pt x="305" y="0"/>
                    </a:moveTo>
                    <a:cubicBezTo>
                      <a:pt x="297" y="0"/>
                      <a:pt x="289" y="2"/>
                      <a:pt x="281" y="5"/>
                    </a:cubicBezTo>
                    <a:cubicBezTo>
                      <a:pt x="288" y="2"/>
                      <a:pt x="295" y="1"/>
                      <a:pt x="302" y="1"/>
                    </a:cubicBezTo>
                    <a:cubicBezTo>
                      <a:pt x="337" y="1"/>
                      <a:pt x="365" y="36"/>
                      <a:pt x="381" y="59"/>
                    </a:cubicBezTo>
                    <a:cubicBezTo>
                      <a:pt x="652" y="611"/>
                      <a:pt x="263" y="1354"/>
                      <a:pt x="0" y="1852"/>
                    </a:cubicBezTo>
                    <a:lnTo>
                      <a:pt x="64" y="1888"/>
                    </a:lnTo>
                    <a:cubicBezTo>
                      <a:pt x="145" y="1734"/>
                      <a:pt x="218" y="1580"/>
                      <a:pt x="281" y="1417"/>
                    </a:cubicBezTo>
                    <a:cubicBezTo>
                      <a:pt x="435" y="1001"/>
                      <a:pt x="625" y="485"/>
                      <a:pt x="390" y="59"/>
                    </a:cubicBezTo>
                    <a:cubicBezTo>
                      <a:pt x="368" y="30"/>
                      <a:pt x="339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70;p46"/>
              <p:cNvSpPr/>
              <p:nvPr/>
            </p:nvSpPr>
            <p:spPr>
              <a:xfrm>
                <a:off x="1914150" y="2253100"/>
                <a:ext cx="1000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53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381" y="517"/>
                      <a:pt x="155" y="1024"/>
                      <a:pt x="1" y="1513"/>
                    </a:cubicBezTo>
                    <a:lnTo>
                      <a:pt x="55" y="1531"/>
                    </a:lnTo>
                    <a:cubicBezTo>
                      <a:pt x="182" y="1033"/>
                      <a:pt x="399" y="517"/>
                      <a:pt x="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71;p46"/>
              <p:cNvSpPr/>
              <p:nvPr/>
            </p:nvSpPr>
            <p:spPr>
              <a:xfrm>
                <a:off x="1842850" y="2290450"/>
                <a:ext cx="3760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23" fill="none" extrusionOk="0">
                    <a:moveTo>
                      <a:pt x="55" y="3722"/>
                    </a:moveTo>
                    <a:cubicBezTo>
                      <a:pt x="55" y="3722"/>
                      <a:pt x="182" y="3269"/>
                      <a:pt x="806" y="2554"/>
                    </a:cubicBezTo>
                    <a:cubicBezTo>
                      <a:pt x="1504" y="1748"/>
                      <a:pt x="154" y="1802"/>
                      <a:pt x="0" y="1"/>
                    </a:cubicBezTo>
                  </a:path>
                </a:pathLst>
              </a:custGeom>
              <a:solidFill>
                <a:schemeClr val="dk2"/>
              </a:solidFill>
              <a:ln w="5200" cap="flat" cmpd="sng">
                <a:solidFill>
                  <a:schemeClr val="dk2"/>
                </a:solidFill>
                <a:prstDash val="solid"/>
                <a:miter lim="90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72;p46"/>
              <p:cNvSpPr/>
              <p:nvPr/>
            </p:nvSpPr>
            <p:spPr>
              <a:xfrm>
                <a:off x="1866175" y="2314450"/>
                <a:ext cx="233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33" h="1495" extrusionOk="0">
                    <a:moveTo>
                      <a:pt x="679" y="0"/>
                    </a:moveTo>
                    <a:lnTo>
                      <a:pt x="670" y="37"/>
                    </a:lnTo>
                    <a:cubicBezTo>
                      <a:pt x="896" y="109"/>
                      <a:pt x="878" y="426"/>
                      <a:pt x="797" y="607"/>
                    </a:cubicBezTo>
                    <a:cubicBezTo>
                      <a:pt x="761" y="670"/>
                      <a:pt x="715" y="734"/>
                      <a:pt x="652" y="761"/>
                    </a:cubicBezTo>
                    <a:cubicBezTo>
                      <a:pt x="371" y="915"/>
                      <a:pt x="172" y="1168"/>
                      <a:pt x="0" y="1440"/>
                    </a:cubicBezTo>
                    <a:lnTo>
                      <a:pt x="91" y="1494"/>
                    </a:lnTo>
                    <a:cubicBezTo>
                      <a:pt x="163" y="1359"/>
                      <a:pt x="254" y="1232"/>
                      <a:pt x="344" y="1114"/>
                    </a:cubicBezTo>
                    <a:cubicBezTo>
                      <a:pt x="444" y="1005"/>
                      <a:pt x="552" y="897"/>
                      <a:pt x="688" y="824"/>
                    </a:cubicBezTo>
                    <a:cubicBezTo>
                      <a:pt x="770" y="779"/>
                      <a:pt x="815" y="707"/>
                      <a:pt x="851" y="634"/>
                    </a:cubicBezTo>
                    <a:cubicBezTo>
                      <a:pt x="933" y="426"/>
                      <a:pt x="933" y="7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73;p46"/>
              <p:cNvSpPr/>
              <p:nvPr/>
            </p:nvSpPr>
            <p:spPr>
              <a:xfrm>
                <a:off x="1869775" y="2323725"/>
                <a:ext cx="1272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879" extrusionOk="0">
                    <a:moveTo>
                      <a:pt x="254" y="1"/>
                    </a:moveTo>
                    <a:cubicBezTo>
                      <a:pt x="508" y="272"/>
                      <a:pt x="264" y="644"/>
                      <a:pt x="1" y="816"/>
                    </a:cubicBezTo>
                    <a:lnTo>
                      <a:pt x="55" y="879"/>
                    </a:lnTo>
                    <a:cubicBezTo>
                      <a:pt x="236" y="716"/>
                      <a:pt x="427" y="481"/>
                      <a:pt x="381" y="209"/>
                    </a:cubicBezTo>
                    <a:cubicBezTo>
                      <a:pt x="363" y="127"/>
                      <a:pt x="309" y="55"/>
                      <a:pt x="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74;p46"/>
              <p:cNvSpPr/>
              <p:nvPr/>
            </p:nvSpPr>
            <p:spPr>
              <a:xfrm>
                <a:off x="1835600" y="2459075"/>
                <a:ext cx="108450" cy="1648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593" extrusionOk="0">
                    <a:moveTo>
                      <a:pt x="3627" y="189"/>
                    </a:moveTo>
                    <a:cubicBezTo>
                      <a:pt x="3676" y="189"/>
                      <a:pt x="3723" y="202"/>
                      <a:pt x="3767" y="228"/>
                    </a:cubicBezTo>
                    <a:cubicBezTo>
                      <a:pt x="4003" y="391"/>
                      <a:pt x="4075" y="744"/>
                      <a:pt x="4093" y="1024"/>
                    </a:cubicBezTo>
                    <a:cubicBezTo>
                      <a:pt x="4108" y="1400"/>
                      <a:pt x="3968" y="1825"/>
                      <a:pt x="3609" y="1825"/>
                    </a:cubicBezTo>
                    <a:cubicBezTo>
                      <a:pt x="3536" y="1825"/>
                      <a:pt x="3453" y="1807"/>
                      <a:pt x="3360" y="1767"/>
                    </a:cubicBezTo>
                    <a:cubicBezTo>
                      <a:pt x="3327" y="1757"/>
                      <a:pt x="3294" y="1747"/>
                      <a:pt x="3261" y="1738"/>
                    </a:cubicBezTo>
                    <a:lnTo>
                      <a:pt x="3261" y="1738"/>
                    </a:lnTo>
                    <a:cubicBezTo>
                      <a:pt x="3244" y="1499"/>
                      <a:pt x="3208" y="1262"/>
                      <a:pt x="3197" y="1061"/>
                    </a:cubicBezTo>
                    <a:cubicBezTo>
                      <a:pt x="3179" y="780"/>
                      <a:pt x="3170" y="436"/>
                      <a:pt x="3414" y="264"/>
                    </a:cubicBezTo>
                    <a:cubicBezTo>
                      <a:pt x="3484" y="215"/>
                      <a:pt x="3557" y="189"/>
                      <a:pt x="3627" y="189"/>
                    </a:cubicBezTo>
                    <a:close/>
                    <a:moveTo>
                      <a:pt x="3622" y="0"/>
                    </a:moveTo>
                    <a:cubicBezTo>
                      <a:pt x="3418" y="0"/>
                      <a:pt x="3208" y="128"/>
                      <a:pt x="3106" y="300"/>
                    </a:cubicBezTo>
                    <a:cubicBezTo>
                      <a:pt x="2889" y="689"/>
                      <a:pt x="2980" y="1169"/>
                      <a:pt x="2989" y="1559"/>
                    </a:cubicBezTo>
                    <a:cubicBezTo>
                      <a:pt x="2991" y="1596"/>
                      <a:pt x="2994" y="1633"/>
                      <a:pt x="2996" y="1670"/>
                    </a:cubicBezTo>
                    <a:lnTo>
                      <a:pt x="2996" y="1670"/>
                    </a:lnTo>
                    <a:cubicBezTo>
                      <a:pt x="2639" y="1588"/>
                      <a:pt x="2275" y="1538"/>
                      <a:pt x="1911" y="1477"/>
                    </a:cubicBezTo>
                    <a:cubicBezTo>
                      <a:pt x="1847" y="1466"/>
                      <a:pt x="1780" y="1461"/>
                      <a:pt x="1712" y="1461"/>
                    </a:cubicBezTo>
                    <a:cubicBezTo>
                      <a:pt x="1608" y="1461"/>
                      <a:pt x="1503" y="1473"/>
                      <a:pt x="1404" y="1495"/>
                    </a:cubicBezTo>
                    <a:cubicBezTo>
                      <a:pt x="508" y="1667"/>
                      <a:pt x="1" y="2745"/>
                      <a:pt x="526" y="3514"/>
                    </a:cubicBezTo>
                    <a:cubicBezTo>
                      <a:pt x="906" y="4121"/>
                      <a:pt x="1649" y="4184"/>
                      <a:pt x="2237" y="4465"/>
                    </a:cubicBezTo>
                    <a:cubicBezTo>
                      <a:pt x="3079" y="4818"/>
                      <a:pt x="4093" y="5552"/>
                      <a:pt x="3659" y="6593"/>
                    </a:cubicBezTo>
                    <a:cubicBezTo>
                      <a:pt x="4320" y="5162"/>
                      <a:pt x="2454" y="4338"/>
                      <a:pt x="1377" y="3985"/>
                    </a:cubicBezTo>
                    <a:cubicBezTo>
                      <a:pt x="399" y="3632"/>
                      <a:pt x="137" y="2455"/>
                      <a:pt x="1024" y="1830"/>
                    </a:cubicBezTo>
                    <a:cubicBezTo>
                      <a:pt x="1218" y="1698"/>
                      <a:pt x="1445" y="1630"/>
                      <a:pt x="1679" y="1630"/>
                    </a:cubicBezTo>
                    <a:cubicBezTo>
                      <a:pt x="1750" y="1630"/>
                      <a:pt x="1821" y="1636"/>
                      <a:pt x="1893" y="1649"/>
                    </a:cubicBezTo>
                    <a:cubicBezTo>
                      <a:pt x="2260" y="1706"/>
                      <a:pt x="2638" y="1757"/>
                      <a:pt x="3001" y="1841"/>
                    </a:cubicBezTo>
                    <a:lnTo>
                      <a:pt x="3001" y="1841"/>
                    </a:lnTo>
                    <a:cubicBezTo>
                      <a:pt x="3005" y="2301"/>
                      <a:pt x="2897" y="2666"/>
                      <a:pt x="2360" y="2666"/>
                    </a:cubicBezTo>
                    <a:cubicBezTo>
                      <a:pt x="2305" y="2666"/>
                      <a:pt x="2246" y="2662"/>
                      <a:pt x="2183" y="2654"/>
                    </a:cubicBezTo>
                    <a:lnTo>
                      <a:pt x="2174" y="2654"/>
                    </a:lnTo>
                    <a:lnTo>
                      <a:pt x="2156" y="3053"/>
                    </a:lnTo>
                    <a:cubicBezTo>
                      <a:pt x="2337" y="3043"/>
                      <a:pt x="2518" y="3034"/>
                      <a:pt x="2699" y="2971"/>
                    </a:cubicBezTo>
                    <a:cubicBezTo>
                      <a:pt x="3187" y="2795"/>
                      <a:pt x="3280" y="2364"/>
                      <a:pt x="3269" y="1910"/>
                    </a:cubicBezTo>
                    <a:lnTo>
                      <a:pt x="3269" y="1910"/>
                    </a:lnTo>
                    <a:cubicBezTo>
                      <a:pt x="3281" y="1914"/>
                      <a:pt x="3293" y="1917"/>
                      <a:pt x="3306" y="1921"/>
                    </a:cubicBezTo>
                    <a:cubicBezTo>
                      <a:pt x="3406" y="1964"/>
                      <a:pt x="3507" y="1985"/>
                      <a:pt x="3603" y="1985"/>
                    </a:cubicBezTo>
                    <a:cubicBezTo>
                      <a:pt x="3870" y="1985"/>
                      <a:pt x="4100" y="1824"/>
                      <a:pt x="4193" y="1531"/>
                    </a:cubicBezTo>
                    <a:cubicBezTo>
                      <a:pt x="4338" y="1061"/>
                      <a:pt x="4293" y="391"/>
                      <a:pt x="3867" y="74"/>
                    </a:cubicBezTo>
                    <a:cubicBezTo>
                      <a:pt x="3792" y="23"/>
                      <a:pt x="3708" y="0"/>
                      <a:pt x="36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75;p46"/>
              <p:cNvSpPr/>
              <p:nvPr/>
            </p:nvSpPr>
            <p:spPr>
              <a:xfrm>
                <a:off x="1893550" y="2551000"/>
                <a:ext cx="448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55" extrusionOk="0">
                    <a:moveTo>
                      <a:pt x="28" y="0"/>
                    </a:moveTo>
                    <a:lnTo>
                      <a:pt x="1" y="100"/>
                    </a:lnTo>
                    <a:cubicBezTo>
                      <a:pt x="1015" y="353"/>
                      <a:pt x="1748" y="1286"/>
                      <a:pt x="1640" y="2354"/>
                    </a:cubicBezTo>
                    <a:cubicBezTo>
                      <a:pt x="1793" y="1268"/>
                      <a:pt x="1060" y="29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76;p46"/>
              <p:cNvSpPr/>
              <p:nvPr/>
            </p:nvSpPr>
            <p:spPr>
              <a:xfrm>
                <a:off x="1892200" y="2519075"/>
                <a:ext cx="439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177" extrusionOk="0">
                    <a:moveTo>
                      <a:pt x="1621" y="1"/>
                    </a:moveTo>
                    <a:cubicBezTo>
                      <a:pt x="1694" y="209"/>
                      <a:pt x="1748" y="435"/>
                      <a:pt x="1703" y="653"/>
                    </a:cubicBezTo>
                    <a:cubicBezTo>
                      <a:pt x="1626" y="1010"/>
                      <a:pt x="1398" y="1125"/>
                      <a:pt x="1120" y="1125"/>
                    </a:cubicBezTo>
                    <a:cubicBezTo>
                      <a:pt x="771" y="1125"/>
                      <a:pt x="344" y="944"/>
                      <a:pt x="37" y="834"/>
                    </a:cubicBezTo>
                    <a:lnTo>
                      <a:pt x="0" y="924"/>
                    </a:lnTo>
                    <a:cubicBezTo>
                      <a:pt x="288" y="1020"/>
                      <a:pt x="710" y="1177"/>
                      <a:pt x="1067" y="1177"/>
                    </a:cubicBezTo>
                    <a:cubicBezTo>
                      <a:pt x="1383" y="1177"/>
                      <a:pt x="1648" y="1053"/>
                      <a:pt x="1721" y="653"/>
                    </a:cubicBezTo>
                    <a:cubicBezTo>
                      <a:pt x="1757" y="426"/>
                      <a:pt x="1703" y="209"/>
                      <a:pt x="16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77;p46"/>
              <p:cNvSpPr/>
              <p:nvPr/>
            </p:nvSpPr>
            <p:spPr>
              <a:xfrm>
                <a:off x="1913025" y="2546925"/>
                <a:ext cx="226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61" extrusionOk="0">
                    <a:moveTo>
                      <a:pt x="18" y="0"/>
                    </a:moveTo>
                    <a:lnTo>
                      <a:pt x="0" y="55"/>
                    </a:lnTo>
                    <a:cubicBezTo>
                      <a:pt x="363" y="218"/>
                      <a:pt x="806" y="444"/>
                      <a:pt x="906" y="860"/>
                    </a:cubicBezTo>
                    <a:cubicBezTo>
                      <a:pt x="815" y="435"/>
                      <a:pt x="390" y="19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78;p46"/>
              <p:cNvSpPr/>
              <p:nvPr/>
            </p:nvSpPr>
            <p:spPr>
              <a:xfrm>
                <a:off x="1895150" y="2575000"/>
                <a:ext cx="258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271" extrusionOk="0">
                    <a:moveTo>
                      <a:pt x="408" y="0"/>
                    </a:moveTo>
                    <a:lnTo>
                      <a:pt x="335" y="82"/>
                    </a:lnTo>
                    <a:cubicBezTo>
                      <a:pt x="471" y="208"/>
                      <a:pt x="607" y="362"/>
                      <a:pt x="706" y="525"/>
                    </a:cubicBezTo>
                    <a:cubicBezTo>
                      <a:pt x="797" y="679"/>
                      <a:pt x="896" y="869"/>
                      <a:pt x="806" y="1041"/>
                    </a:cubicBezTo>
                    <a:cubicBezTo>
                      <a:pt x="749" y="1155"/>
                      <a:pt x="621" y="1230"/>
                      <a:pt x="493" y="1230"/>
                    </a:cubicBezTo>
                    <a:cubicBezTo>
                      <a:pt x="438" y="1230"/>
                      <a:pt x="384" y="1216"/>
                      <a:pt x="335" y="1186"/>
                    </a:cubicBezTo>
                    <a:cubicBezTo>
                      <a:pt x="190" y="1123"/>
                      <a:pt x="9" y="860"/>
                      <a:pt x="145" y="715"/>
                    </a:cubicBezTo>
                    <a:lnTo>
                      <a:pt x="145" y="715"/>
                    </a:lnTo>
                    <a:cubicBezTo>
                      <a:pt x="0" y="860"/>
                      <a:pt x="163" y="1141"/>
                      <a:pt x="317" y="1213"/>
                    </a:cubicBezTo>
                    <a:cubicBezTo>
                      <a:pt x="377" y="1253"/>
                      <a:pt x="447" y="1271"/>
                      <a:pt x="517" y="1271"/>
                    </a:cubicBezTo>
                    <a:cubicBezTo>
                      <a:pt x="656" y="1271"/>
                      <a:pt x="797" y="1198"/>
                      <a:pt x="869" y="1078"/>
                    </a:cubicBezTo>
                    <a:cubicBezTo>
                      <a:pt x="1032" y="697"/>
                      <a:pt x="643" y="272"/>
                      <a:pt x="4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79;p46"/>
              <p:cNvSpPr/>
              <p:nvPr/>
            </p:nvSpPr>
            <p:spPr>
              <a:xfrm>
                <a:off x="1883375" y="2698575"/>
                <a:ext cx="57300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12143" extrusionOk="0">
                    <a:moveTo>
                      <a:pt x="190" y="1"/>
                    </a:moveTo>
                    <a:lnTo>
                      <a:pt x="0" y="91"/>
                    </a:lnTo>
                    <a:cubicBezTo>
                      <a:pt x="824" y="1739"/>
                      <a:pt x="1702" y="3523"/>
                      <a:pt x="1422" y="5415"/>
                    </a:cubicBezTo>
                    <a:cubicBezTo>
                      <a:pt x="1304" y="6212"/>
                      <a:pt x="1105" y="6991"/>
                      <a:pt x="915" y="7779"/>
                    </a:cubicBezTo>
                    <a:cubicBezTo>
                      <a:pt x="851" y="8050"/>
                      <a:pt x="661" y="8702"/>
                      <a:pt x="634" y="8974"/>
                    </a:cubicBezTo>
                    <a:cubicBezTo>
                      <a:pt x="616" y="9399"/>
                      <a:pt x="734" y="9816"/>
                      <a:pt x="869" y="10205"/>
                    </a:cubicBezTo>
                    <a:cubicBezTo>
                      <a:pt x="1105" y="10984"/>
                      <a:pt x="1558" y="11763"/>
                      <a:pt x="2291" y="12143"/>
                    </a:cubicBezTo>
                    <a:cubicBezTo>
                      <a:pt x="1630" y="11645"/>
                      <a:pt x="1277" y="10911"/>
                      <a:pt x="1060" y="10142"/>
                    </a:cubicBezTo>
                    <a:cubicBezTo>
                      <a:pt x="951" y="9771"/>
                      <a:pt x="833" y="9381"/>
                      <a:pt x="860" y="8992"/>
                    </a:cubicBezTo>
                    <a:cubicBezTo>
                      <a:pt x="888" y="8738"/>
                      <a:pt x="1087" y="8086"/>
                      <a:pt x="1150" y="7833"/>
                    </a:cubicBezTo>
                    <a:cubicBezTo>
                      <a:pt x="1349" y="7045"/>
                      <a:pt x="1558" y="6257"/>
                      <a:pt x="1666" y="5443"/>
                    </a:cubicBezTo>
                    <a:cubicBezTo>
                      <a:pt x="1956" y="3505"/>
                      <a:pt x="1060" y="1667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80;p46"/>
              <p:cNvSpPr/>
              <p:nvPr/>
            </p:nvSpPr>
            <p:spPr>
              <a:xfrm>
                <a:off x="1872500" y="2718275"/>
                <a:ext cx="69525" cy="27392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0957" extrusionOk="0">
                    <a:moveTo>
                      <a:pt x="345" y="1"/>
                    </a:moveTo>
                    <a:lnTo>
                      <a:pt x="82" y="2916"/>
                    </a:lnTo>
                    <a:cubicBezTo>
                      <a:pt x="73" y="3070"/>
                      <a:pt x="10" y="3677"/>
                      <a:pt x="1" y="3831"/>
                    </a:cubicBezTo>
                    <a:cubicBezTo>
                      <a:pt x="10" y="4510"/>
                      <a:pt x="218" y="5180"/>
                      <a:pt x="345" y="5841"/>
                    </a:cubicBezTo>
                    <a:cubicBezTo>
                      <a:pt x="517" y="6619"/>
                      <a:pt x="643" y="7407"/>
                      <a:pt x="671" y="8213"/>
                    </a:cubicBezTo>
                    <a:cubicBezTo>
                      <a:pt x="689" y="8394"/>
                      <a:pt x="779" y="8575"/>
                      <a:pt x="870" y="8729"/>
                    </a:cubicBezTo>
                    <a:cubicBezTo>
                      <a:pt x="1123" y="9155"/>
                      <a:pt x="1431" y="9535"/>
                      <a:pt x="1748" y="9906"/>
                    </a:cubicBezTo>
                    <a:cubicBezTo>
                      <a:pt x="2074" y="10277"/>
                      <a:pt x="2409" y="10630"/>
                      <a:pt x="2780" y="10956"/>
                    </a:cubicBezTo>
                    <a:cubicBezTo>
                      <a:pt x="2463" y="10576"/>
                      <a:pt x="2165" y="10196"/>
                      <a:pt x="1875" y="9806"/>
                    </a:cubicBezTo>
                    <a:cubicBezTo>
                      <a:pt x="1576" y="9426"/>
                      <a:pt x="1286" y="9037"/>
                      <a:pt x="1051" y="8620"/>
                    </a:cubicBezTo>
                    <a:cubicBezTo>
                      <a:pt x="978" y="8485"/>
                      <a:pt x="906" y="8349"/>
                      <a:pt x="888" y="8204"/>
                    </a:cubicBezTo>
                    <a:cubicBezTo>
                      <a:pt x="879" y="7887"/>
                      <a:pt x="861" y="7561"/>
                      <a:pt x="825" y="7235"/>
                    </a:cubicBezTo>
                    <a:cubicBezTo>
                      <a:pt x="770" y="6746"/>
                      <a:pt x="689" y="6266"/>
                      <a:pt x="589" y="5786"/>
                    </a:cubicBezTo>
                    <a:cubicBezTo>
                      <a:pt x="471" y="5134"/>
                      <a:pt x="254" y="4501"/>
                      <a:pt x="245" y="3840"/>
                    </a:cubicBezTo>
                    <a:cubicBezTo>
                      <a:pt x="363" y="2572"/>
                      <a:pt x="462" y="1277"/>
                      <a:pt x="544" y="19"/>
                    </a:cubicBez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81;p46"/>
              <p:cNvSpPr/>
              <p:nvPr/>
            </p:nvSpPr>
            <p:spPr>
              <a:xfrm>
                <a:off x="1877700" y="2761975"/>
                <a:ext cx="172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559" extrusionOk="0">
                    <a:moveTo>
                      <a:pt x="1" y="0"/>
                    </a:moveTo>
                    <a:cubicBezTo>
                      <a:pt x="19" y="299"/>
                      <a:pt x="37" y="607"/>
                      <a:pt x="64" y="905"/>
                    </a:cubicBezTo>
                    <a:cubicBezTo>
                      <a:pt x="100" y="1286"/>
                      <a:pt x="137" y="1675"/>
                      <a:pt x="254" y="2046"/>
                    </a:cubicBezTo>
                    <a:cubicBezTo>
                      <a:pt x="345" y="2255"/>
                      <a:pt x="472" y="2436"/>
                      <a:pt x="526" y="2662"/>
                    </a:cubicBezTo>
                    <a:cubicBezTo>
                      <a:pt x="608" y="2952"/>
                      <a:pt x="653" y="3260"/>
                      <a:pt x="626" y="3558"/>
                    </a:cubicBezTo>
                    <a:cubicBezTo>
                      <a:pt x="689" y="3106"/>
                      <a:pt x="635" y="2626"/>
                      <a:pt x="454" y="2209"/>
                    </a:cubicBezTo>
                    <a:cubicBezTo>
                      <a:pt x="381" y="2064"/>
                      <a:pt x="345" y="1938"/>
                      <a:pt x="318" y="1793"/>
                    </a:cubicBezTo>
                    <a:cubicBezTo>
                      <a:pt x="218" y="1204"/>
                      <a:pt x="218" y="589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82;p46"/>
              <p:cNvSpPr/>
              <p:nvPr/>
            </p:nvSpPr>
            <p:spPr>
              <a:xfrm>
                <a:off x="1865475" y="2604650"/>
                <a:ext cx="21550" cy="16502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601" extrusionOk="0">
                    <a:moveTo>
                      <a:pt x="662" y="0"/>
                    </a:moveTo>
                    <a:cubicBezTo>
                      <a:pt x="608" y="543"/>
                      <a:pt x="535" y="1105"/>
                      <a:pt x="390" y="1630"/>
                    </a:cubicBezTo>
                    <a:cubicBezTo>
                      <a:pt x="336" y="1829"/>
                      <a:pt x="254" y="2028"/>
                      <a:pt x="164" y="2200"/>
                    </a:cubicBezTo>
                    <a:cubicBezTo>
                      <a:pt x="10" y="2535"/>
                      <a:pt x="10" y="2916"/>
                      <a:pt x="37" y="3260"/>
                    </a:cubicBezTo>
                    <a:cubicBezTo>
                      <a:pt x="73" y="3821"/>
                      <a:pt x="191" y="4373"/>
                      <a:pt x="200" y="4926"/>
                    </a:cubicBezTo>
                    <a:cubicBezTo>
                      <a:pt x="209" y="5487"/>
                      <a:pt x="191" y="6049"/>
                      <a:pt x="164" y="6601"/>
                    </a:cubicBezTo>
                    <a:cubicBezTo>
                      <a:pt x="209" y="6049"/>
                      <a:pt x="245" y="5487"/>
                      <a:pt x="254" y="4926"/>
                    </a:cubicBezTo>
                    <a:cubicBezTo>
                      <a:pt x="282" y="4102"/>
                      <a:pt x="1" y="3260"/>
                      <a:pt x="209" y="2445"/>
                    </a:cubicBezTo>
                    <a:cubicBezTo>
                      <a:pt x="227" y="2382"/>
                      <a:pt x="254" y="2318"/>
                      <a:pt x="282" y="2264"/>
                    </a:cubicBezTo>
                    <a:cubicBezTo>
                      <a:pt x="662" y="1576"/>
                      <a:pt x="752" y="779"/>
                      <a:pt x="861" y="18"/>
                    </a:cubicBezTo>
                    <a:lnTo>
                      <a:pt x="6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83;p46"/>
              <p:cNvSpPr/>
              <p:nvPr/>
            </p:nvSpPr>
            <p:spPr>
              <a:xfrm>
                <a:off x="1897625" y="2963875"/>
                <a:ext cx="306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482" extrusionOk="0">
                    <a:moveTo>
                      <a:pt x="100" y="1"/>
                    </a:moveTo>
                    <a:lnTo>
                      <a:pt x="1" y="28"/>
                    </a:lnTo>
                    <a:cubicBezTo>
                      <a:pt x="155" y="508"/>
                      <a:pt x="345" y="969"/>
                      <a:pt x="598" y="1404"/>
                    </a:cubicBezTo>
                    <a:cubicBezTo>
                      <a:pt x="725" y="1612"/>
                      <a:pt x="861" y="1821"/>
                      <a:pt x="1033" y="2011"/>
                    </a:cubicBezTo>
                    <a:cubicBezTo>
                      <a:pt x="1105" y="2092"/>
                      <a:pt x="1196" y="2210"/>
                      <a:pt x="1123" y="2319"/>
                    </a:cubicBezTo>
                    <a:cubicBezTo>
                      <a:pt x="1051" y="2418"/>
                      <a:pt x="915" y="2454"/>
                      <a:pt x="797" y="2482"/>
                    </a:cubicBezTo>
                    <a:cubicBezTo>
                      <a:pt x="924" y="2463"/>
                      <a:pt x="1051" y="2427"/>
                      <a:pt x="1132" y="2328"/>
                    </a:cubicBezTo>
                    <a:cubicBezTo>
                      <a:pt x="1223" y="2219"/>
                      <a:pt x="1132" y="2074"/>
                      <a:pt x="1051" y="1984"/>
                    </a:cubicBezTo>
                    <a:cubicBezTo>
                      <a:pt x="580" y="1422"/>
                      <a:pt x="309" y="707"/>
                      <a:pt x="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84;p46"/>
              <p:cNvSpPr/>
              <p:nvPr/>
            </p:nvSpPr>
            <p:spPr>
              <a:xfrm>
                <a:off x="1884050" y="2904800"/>
                <a:ext cx="31025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619" extrusionOk="0">
                    <a:moveTo>
                      <a:pt x="363" y="0"/>
                    </a:moveTo>
                    <a:cubicBezTo>
                      <a:pt x="290" y="408"/>
                      <a:pt x="236" y="815"/>
                      <a:pt x="200" y="1223"/>
                    </a:cubicBezTo>
                    <a:cubicBezTo>
                      <a:pt x="82" y="2273"/>
                      <a:pt x="154" y="3305"/>
                      <a:pt x="824" y="4174"/>
                    </a:cubicBezTo>
                    <a:cubicBezTo>
                      <a:pt x="951" y="4337"/>
                      <a:pt x="1078" y="4491"/>
                      <a:pt x="1241" y="4618"/>
                    </a:cubicBezTo>
                    <a:cubicBezTo>
                      <a:pt x="1087" y="4491"/>
                      <a:pt x="960" y="4319"/>
                      <a:pt x="852" y="4156"/>
                    </a:cubicBezTo>
                    <a:cubicBezTo>
                      <a:pt x="0" y="2943"/>
                      <a:pt x="290" y="1395"/>
                      <a:pt x="571" y="46"/>
                    </a:cubicBezTo>
                    <a:lnTo>
                      <a:pt x="3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85;p46"/>
              <p:cNvSpPr/>
              <p:nvPr/>
            </p:nvSpPr>
            <p:spPr>
              <a:xfrm>
                <a:off x="1843750" y="2532650"/>
                <a:ext cx="34200" cy="1784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7136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82" y="345"/>
                      <a:pt x="191" y="653"/>
                      <a:pt x="327" y="943"/>
                    </a:cubicBezTo>
                    <a:cubicBezTo>
                      <a:pt x="453" y="1223"/>
                      <a:pt x="662" y="1477"/>
                      <a:pt x="807" y="1757"/>
                    </a:cubicBezTo>
                    <a:cubicBezTo>
                      <a:pt x="951" y="2029"/>
                      <a:pt x="1069" y="2319"/>
                      <a:pt x="1114" y="2627"/>
                    </a:cubicBezTo>
                    <a:cubicBezTo>
                      <a:pt x="1196" y="3088"/>
                      <a:pt x="951" y="3523"/>
                      <a:pt x="779" y="3958"/>
                    </a:cubicBezTo>
                    <a:cubicBezTo>
                      <a:pt x="653" y="4410"/>
                      <a:pt x="598" y="4917"/>
                      <a:pt x="752" y="5370"/>
                    </a:cubicBezTo>
                    <a:cubicBezTo>
                      <a:pt x="870" y="5660"/>
                      <a:pt x="1033" y="5932"/>
                      <a:pt x="1169" y="6212"/>
                    </a:cubicBezTo>
                    <a:cubicBezTo>
                      <a:pt x="1314" y="6493"/>
                      <a:pt x="1359" y="6819"/>
                      <a:pt x="1305" y="7136"/>
                    </a:cubicBezTo>
                    <a:cubicBezTo>
                      <a:pt x="1368" y="6819"/>
                      <a:pt x="1323" y="6493"/>
                      <a:pt x="1187" y="6203"/>
                    </a:cubicBezTo>
                    <a:cubicBezTo>
                      <a:pt x="1060" y="5922"/>
                      <a:pt x="897" y="5651"/>
                      <a:pt x="788" y="5352"/>
                    </a:cubicBezTo>
                    <a:cubicBezTo>
                      <a:pt x="680" y="5062"/>
                      <a:pt x="707" y="4736"/>
                      <a:pt x="743" y="4429"/>
                    </a:cubicBezTo>
                    <a:cubicBezTo>
                      <a:pt x="770" y="4112"/>
                      <a:pt x="906" y="3840"/>
                      <a:pt x="1042" y="3550"/>
                    </a:cubicBezTo>
                    <a:cubicBezTo>
                      <a:pt x="1359" y="2944"/>
                      <a:pt x="1223" y="2274"/>
                      <a:pt x="915" y="1694"/>
                    </a:cubicBezTo>
                    <a:cubicBezTo>
                      <a:pt x="779" y="1413"/>
                      <a:pt x="580" y="1169"/>
                      <a:pt x="453" y="879"/>
                    </a:cubicBezTo>
                    <a:cubicBezTo>
                      <a:pt x="327" y="598"/>
                      <a:pt x="227" y="300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6;p46"/>
              <p:cNvSpPr/>
              <p:nvPr/>
            </p:nvSpPr>
            <p:spPr>
              <a:xfrm>
                <a:off x="1853950" y="2562550"/>
                <a:ext cx="188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769" extrusionOk="0">
                    <a:moveTo>
                      <a:pt x="172" y="0"/>
                    </a:moveTo>
                    <a:lnTo>
                      <a:pt x="73" y="36"/>
                    </a:lnTo>
                    <a:cubicBezTo>
                      <a:pt x="160" y="298"/>
                      <a:pt x="752" y="1754"/>
                      <a:pt x="235" y="1754"/>
                    </a:cubicBezTo>
                    <a:cubicBezTo>
                      <a:pt x="216" y="1754"/>
                      <a:pt x="195" y="1752"/>
                      <a:pt x="172" y="1748"/>
                    </a:cubicBezTo>
                    <a:cubicBezTo>
                      <a:pt x="82" y="1711"/>
                      <a:pt x="9" y="1630"/>
                      <a:pt x="0" y="1539"/>
                    </a:cubicBezTo>
                    <a:lnTo>
                      <a:pt x="0" y="1539"/>
                    </a:lnTo>
                    <a:cubicBezTo>
                      <a:pt x="0" y="1585"/>
                      <a:pt x="18" y="1630"/>
                      <a:pt x="54" y="1666"/>
                    </a:cubicBezTo>
                    <a:cubicBezTo>
                      <a:pt x="97" y="1732"/>
                      <a:pt x="170" y="1768"/>
                      <a:pt x="244" y="1768"/>
                    </a:cubicBezTo>
                    <a:cubicBezTo>
                      <a:pt x="313" y="1768"/>
                      <a:pt x="382" y="1736"/>
                      <a:pt x="426" y="1666"/>
                    </a:cubicBezTo>
                    <a:cubicBezTo>
                      <a:pt x="516" y="1494"/>
                      <a:pt x="480" y="1286"/>
                      <a:pt x="453" y="1105"/>
                    </a:cubicBezTo>
                    <a:cubicBezTo>
                      <a:pt x="399" y="724"/>
                      <a:pt x="290" y="362"/>
                      <a:pt x="1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87;p46"/>
              <p:cNvSpPr/>
              <p:nvPr/>
            </p:nvSpPr>
            <p:spPr>
              <a:xfrm>
                <a:off x="1882700" y="2662825"/>
                <a:ext cx="441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2287" extrusionOk="0">
                    <a:moveTo>
                      <a:pt x="1693" y="0"/>
                    </a:moveTo>
                    <a:lnTo>
                      <a:pt x="1693" y="0"/>
                    </a:lnTo>
                    <a:cubicBezTo>
                      <a:pt x="1657" y="109"/>
                      <a:pt x="1657" y="218"/>
                      <a:pt x="1621" y="326"/>
                    </a:cubicBezTo>
                    <a:cubicBezTo>
                      <a:pt x="1576" y="426"/>
                      <a:pt x="1494" y="507"/>
                      <a:pt x="1404" y="553"/>
                    </a:cubicBezTo>
                    <a:cubicBezTo>
                      <a:pt x="1114" y="725"/>
                      <a:pt x="733" y="679"/>
                      <a:pt x="489" y="942"/>
                    </a:cubicBezTo>
                    <a:cubicBezTo>
                      <a:pt x="398" y="1041"/>
                      <a:pt x="435" y="1195"/>
                      <a:pt x="525" y="1286"/>
                    </a:cubicBezTo>
                    <a:cubicBezTo>
                      <a:pt x="761" y="1594"/>
                      <a:pt x="1250" y="1558"/>
                      <a:pt x="1422" y="1911"/>
                    </a:cubicBezTo>
                    <a:cubicBezTo>
                      <a:pt x="1440" y="2046"/>
                      <a:pt x="1268" y="2092"/>
                      <a:pt x="1150" y="2119"/>
                    </a:cubicBezTo>
                    <a:cubicBezTo>
                      <a:pt x="1123" y="2123"/>
                      <a:pt x="1096" y="2124"/>
                      <a:pt x="1070" y="2124"/>
                    </a:cubicBezTo>
                    <a:cubicBezTo>
                      <a:pt x="581" y="2124"/>
                      <a:pt x="337" y="1500"/>
                      <a:pt x="199" y="1096"/>
                    </a:cubicBezTo>
                    <a:lnTo>
                      <a:pt x="0" y="1159"/>
                    </a:lnTo>
                    <a:cubicBezTo>
                      <a:pt x="163" y="1585"/>
                      <a:pt x="362" y="2046"/>
                      <a:pt x="815" y="2246"/>
                    </a:cubicBezTo>
                    <a:cubicBezTo>
                      <a:pt x="874" y="2273"/>
                      <a:pt x="945" y="2286"/>
                      <a:pt x="1019" y="2286"/>
                    </a:cubicBezTo>
                    <a:cubicBezTo>
                      <a:pt x="1357" y="2286"/>
                      <a:pt x="1766" y="2023"/>
                      <a:pt x="1440" y="1711"/>
                    </a:cubicBezTo>
                    <a:cubicBezTo>
                      <a:pt x="1186" y="1476"/>
                      <a:pt x="815" y="1476"/>
                      <a:pt x="580" y="1232"/>
                    </a:cubicBezTo>
                    <a:cubicBezTo>
                      <a:pt x="507" y="1159"/>
                      <a:pt x="480" y="1060"/>
                      <a:pt x="543" y="978"/>
                    </a:cubicBezTo>
                    <a:cubicBezTo>
                      <a:pt x="761" y="734"/>
                      <a:pt x="1150" y="752"/>
                      <a:pt x="1413" y="580"/>
                    </a:cubicBezTo>
                    <a:cubicBezTo>
                      <a:pt x="1512" y="516"/>
                      <a:pt x="1594" y="435"/>
                      <a:pt x="1630" y="326"/>
                    </a:cubicBezTo>
                    <a:cubicBezTo>
                      <a:pt x="1666" y="218"/>
                      <a:pt x="1657" y="109"/>
                      <a:pt x="16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88;p46"/>
              <p:cNvSpPr/>
              <p:nvPr/>
            </p:nvSpPr>
            <p:spPr>
              <a:xfrm>
                <a:off x="1896050" y="2654150"/>
                <a:ext cx="317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71" extrusionOk="0">
                    <a:moveTo>
                      <a:pt x="494" y="1"/>
                    </a:moveTo>
                    <a:cubicBezTo>
                      <a:pt x="453" y="1"/>
                      <a:pt x="412" y="8"/>
                      <a:pt x="372" y="21"/>
                    </a:cubicBezTo>
                    <a:cubicBezTo>
                      <a:pt x="409" y="9"/>
                      <a:pt x="447" y="2"/>
                      <a:pt x="485" y="2"/>
                    </a:cubicBezTo>
                    <a:cubicBezTo>
                      <a:pt x="529" y="2"/>
                      <a:pt x="572" y="11"/>
                      <a:pt x="616" y="30"/>
                    </a:cubicBezTo>
                    <a:cubicBezTo>
                      <a:pt x="1268" y="420"/>
                      <a:pt x="390" y="1026"/>
                      <a:pt x="0" y="1225"/>
                    </a:cubicBezTo>
                    <a:lnTo>
                      <a:pt x="27" y="1271"/>
                    </a:lnTo>
                    <a:cubicBezTo>
                      <a:pt x="172" y="1189"/>
                      <a:pt x="308" y="1099"/>
                      <a:pt x="435" y="999"/>
                    </a:cubicBezTo>
                    <a:cubicBezTo>
                      <a:pt x="616" y="836"/>
                      <a:pt x="833" y="664"/>
                      <a:pt x="860" y="411"/>
                    </a:cubicBezTo>
                    <a:cubicBezTo>
                      <a:pt x="879" y="248"/>
                      <a:pt x="770" y="76"/>
                      <a:pt x="616" y="21"/>
                    </a:cubicBezTo>
                    <a:cubicBezTo>
                      <a:pt x="575" y="8"/>
                      <a:pt x="534" y="1"/>
                      <a:pt x="4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89;p46"/>
              <p:cNvSpPr/>
              <p:nvPr/>
            </p:nvSpPr>
            <p:spPr>
              <a:xfrm>
                <a:off x="1901925" y="2716000"/>
                <a:ext cx="267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8" extrusionOk="0">
                    <a:moveTo>
                      <a:pt x="55" y="1"/>
                    </a:moveTo>
                    <a:lnTo>
                      <a:pt x="1" y="92"/>
                    </a:lnTo>
                    <a:cubicBezTo>
                      <a:pt x="281" y="273"/>
                      <a:pt x="635" y="399"/>
                      <a:pt x="852" y="644"/>
                    </a:cubicBezTo>
                    <a:cubicBezTo>
                      <a:pt x="1006" y="843"/>
                      <a:pt x="1069" y="1169"/>
                      <a:pt x="807" y="1296"/>
                    </a:cubicBezTo>
                    <a:cubicBezTo>
                      <a:pt x="766" y="1316"/>
                      <a:pt x="716" y="1334"/>
                      <a:pt x="668" y="1334"/>
                    </a:cubicBezTo>
                    <a:cubicBezTo>
                      <a:pt x="630" y="1334"/>
                      <a:pt x="594" y="1323"/>
                      <a:pt x="562" y="1296"/>
                    </a:cubicBezTo>
                    <a:lnTo>
                      <a:pt x="562" y="1296"/>
                    </a:lnTo>
                    <a:cubicBezTo>
                      <a:pt x="597" y="1326"/>
                      <a:pt x="638" y="1338"/>
                      <a:pt x="680" y="1338"/>
                    </a:cubicBezTo>
                    <a:cubicBezTo>
                      <a:pt x="726" y="1338"/>
                      <a:pt x="773" y="1324"/>
                      <a:pt x="816" y="1305"/>
                    </a:cubicBezTo>
                    <a:cubicBezTo>
                      <a:pt x="988" y="1232"/>
                      <a:pt x="1060" y="1042"/>
                      <a:pt x="1006" y="861"/>
                    </a:cubicBezTo>
                    <a:cubicBezTo>
                      <a:pt x="897" y="408"/>
                      <a:pt x="399" y="245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90;p46"/>
              <p:cNvSpPr/>
              <p:nvPr/>
            </p:nvSpPr>
            <p:spPr>
              <a:xfrm>
                <a:off x="1840575" y="2415175"/>
                <a:ext cx="713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61" extrusionOk="0">
                    <a:moveTo>
                      <a:pt x="209" y="1"/>
                    </a:moveTo>
                    <a:lnTo>
                      <a:pt x="1" y="28"/>
                    </a:lnTo>
                    <a:cubicBezTo>
                      <a:pt x="101" y="888"/>
                      <a:pt x="291" y="1830"/>
                      <a:pt x="924" y="2463"/>
                    </a:cubicBezTo>
                    <a:cubicBezTo>
                      <a:pt x="1172" y="2704"/>
                      <a:pt x="1518" y="2861"/>
                      <a:pt x="1861" y="2861"/>
                    </a:cubicBezTo>
                    <a:cubicBezTo>
                      <a:pt x="1982" y="2861"/>
                      <a:pt x="2103" y="2841"/>
                      <a:pt x="2219" y="2798"/>
                    </a:cubicBezTo>
                    <a:cubicBezTo>
                      <a:pt x="2554" y="2681"/>
                      <a:pt x="2853" y="2319"/>
                      <a:pt x="2717" y="1956"/>
                    </a:cubicBezTo>
                    <a:cubicBezTo>
                      <a:pt x="2672" y="1848"/>
                      <a:pt x="2591" y="1766"/>
                      <a:pt x="2509" y="1703"/>
                    </a:cubicBezTo>
                    <a:lnTo>
                      <a:pt x="2509" y="1703"/>
                    </a:lnTo>
                    <a:cubicBezTo>
                      <a:pt x="2627" y="1866"/>
                      <a:pt x="2681" y="2074"/>
                      <a:pt x="2591" y="2255"/>
                    </a:cubicBezTo>
                    <a:cubicBezTo>
                      <a:pt x="2437" y="2523"/>
                      <a:pt x="2173" y="2639"/>
                      <a:pt x="1898" y="2639"/>
                    </a:cubicBezTo>
                    <a:cubicBezTo>
                      <a:pt x="1604" y="2639"/>
                      <a:pt x="1297" y="2507"/>
                      <a:pt x="1097" y="2282"/>
                    </a:cubicBezTo>
                    <a:cubicBezTo>
                      <a:pt x="517" y="1685"/>
                      <a:pt x="345" y="806"/>
                      <a:pt x="2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91;p46"/>
              <p:cNvSpPr/>
              <p:nvPr/>
            </p:nvSpPr>
            <p:spPr>
              <a:xfrm>
                <a:off x="1915050" y="2397300"/>
                <a:ext cx="2470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799" extrusionOk="0">
                    <a:moveTo>
                      <a:pt x="254" y="0"/>
                    </a:moveTo>
                    <a:cubicBezTo>
                      <a:pt x="454" y="172"/>
                      <a:pt x="562" y="417"/>
                      <a:pt x="635" y="661"/>
                    </a:cubicBezTo>
                    <a:cubicBezTo>
                      <a:pt x="897" y="1503"/>
                      <a:pt x="689" y="2137"/>
                      <a:pt x="1" y="2680"/>
                    </a:cubicBezTo>
                    <a:lnTo>
                      <a:pt x="91" y="2798"/>
                    </a:lnTo>
                    <a:cubicBezTo>
                      <a:pt x="789" y="2201"/>
                      <a:pt x="988" y="1521"/>
                      <a:pt x="671" y="652"/>
                    </a:cubicBezTo>
                    <a:cubicBezTo>
                      <a:pt x="589" y="408"/>
                      <a:pt x="454" y="163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92;p46"/>
              <p:cNvSpPr/>
              <p:nvPr/>
            </p:nvSpPr>
            <p:spPr>
              <a:xfrm>
                <a:off x="1853250" y="2361525"/>
                <a:ext cx="5147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378" extrusionOk="0">
                    <a:moveTo>
                      <a:pt x="1640" y="1395"/>
                    </a:moveTo>
                    <a:cubicBezTo>
                      <a:pt x="1643" y="1397"/>
                      <a:pt x="1646" y="1400"/>
                      <a:pt x="1649" y="1402"/>
                    </a:cubicBezTo>
                    <a:lnTo>
                      <a:pt x="1649" y="1402"/>
                    </a:lnTo>
                    <a:cubicBezTo>
                      <a:pt x="1646" y="1400"/>
                      <a:pt x="1643" y="1397"/>
                      <a:pt x="1640" y="1395"/>
                    </a:cubicBezTo>
                    <a:close/>
                    <a:moveTo>
                      <a:pt x="37" y="1"/>
                    </a:moveTo>
                    <a:lnTo>
                      <a:pt x="37" y="1"/>
                    </a:lnTo>
                    <a:cubicBezTo>
                      <a:pt x="10" y="363"/>
                      <a:pt x="1" y="734"/>
                      <a:pt x="55" y="1096"/>
                    </a:cubicBezTo>
                    <a:cubicBezTo>
                      <a:pt x="128" y="1631"/>
                      <a:pt x="390" y="2282"/>
                      <a:pt x="997" y="2364"/>
                    </a:cubicBezTo>
                    <a:cubicBezTo>
                      <a:pt x="1038" y="2373"/>
                      <a:pt x="1081" y="2377"/>
                      <a:pt x="1126" y="2377"/>
                    </a:cubicBezTo>
                    <a:cubicBezTo>
                      <a:pt x="1536" y="2377"/>
                      <a:pt x="2059" y="2019"/>
                      <a:pt x="1830" y="1594"/>
                    </a:cubicBezTo>
                    <a:cubicBezTo>
                      <a:pt x="1787" y="1516"/>
                      <a:pt x="1718" y="1455"/>
                      <a:pt x="1649" y="1402"/>
                    </a:cubicBezTo>
                    <a:lnTo>
                      <a:pt x="1649" y="1402"/>
                    </a:lnTo>
                    <a:cubicBezTo>
                      <a:pt x="1991" y="1665"/>
                      <a:pt x="1890" y="2058"/>
                      <a:pt x="1513" y="2228"/>
                    </a:cubicBezTo>
                    <a:cubicBezTo>
                      <a:pt x="1400" y="2282"/>
                      <a:pt x="1286" y="2306"/>
                      <a:pt x="1175" y="2306"/>
                    </a:cubicBezTo>
                    <a:cubicBezTo>
                      <a:pt x="781" y="2306"/>
                      <a:pt x="431" y="1997"/>
                      <a:pt x="318" y="1594"/>
                    </a:cubicBezTo>
                    <a:cubicBezTo>
                      <a:pt x="146" y="1087"/>
                      <a:pt x="182" y="544"/>
                      <a:pt x="245" y="19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93;p46"/>
              <p:cNvSpPr/>
              <p:nvPr/>
            </p:nvSpPr>
            <p:spPr>
              <a:xfrm>
                <a:off x="1851900" y="2403850"/>
                <a:ext cx="27875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912" extrusionOk="0">
                    <a:moveTo>
                      <a:pt x="513" y="910"/>
                    </a:moveTo>
                    <a:cubicBezTo>
                      <a:pt x="570" y="910"/>
                      <a:pt x="627" y="919"/>
                      <a:pt x="682" y="935"/>
                    </a:cubicBezTo>
                    <a:lnTo>
                      <a:pt x="682" y="935"/>
                    </a:lnTo>
                    <a:cubicBezTo>
                      <a:pt x="691" y="992"/>
                      <a:pt x="694" y="1048"/>
                      <a:pt x="689" y="1106"/>
                    </a:cubicBezTo>
                    <a:cubicBezTo>
                      <a:pt x="671" y="1223"/>
                      <a:pt x="589" y="1332"/>
                      <a:pt x="499" y="1413"/>
                    </a:cubicBezTo>
                    <a:cubicBezTo>
                      <a:pt x="448" y="1460"/>
                      <a:pt x="393" y="1480"/>
                      <a:pt x="341" y="1480"/>
                    </a:cubicBezTo>
                    <a:cubicBezTo>
                      <a:pt x="170" y="1480"/>
                      <a:pt x="28" y="1268"/>
                      <a:pt x="146" y="1087"/>
                    </a:cubicBezTo>
                    <a:cubicBezTo>
                      <a:pt x="238" y="964"/>
                      <a:pt x="374" y="910"/>
                      <a:pt x="513" y="910"/>
                    </a:cubicBezTo>
                    <a:close/>
                    <a:moveTo>
                      <a:pt x="399" y="1"/>
                    </a:moveTo>
                    <a:lnTo>
                      <a:pt x="327" y="37"/>
                    </a:lnTo>
                    <a:cubicBezTo>
                      <a:pt x="408" y="191"/>
                      <a:pt x="481" y="345"/>
                      <a:pt x="544" y="499"/>
                    </a:cubicBezTo>
                    <a:cubicBezTo>
                      <a:pt x="592" y="632"/>
                      <a:pt x="649" y="765"/>
                      <a:pt x="676" y="901"/>
                    </a:cubicBezTo>
                    <a:lnTo>
                      <a:pt x="676" y="901"/>
                    </a:lnTo>
                    <a:cubicBezTo>
                      <a:pt x="621" y="885"/>
                      <a:pt x="565" y="877"/>
                      <a:pt x="508" y="877"/>
                    </a:cubicBezTo>
                    <a:cubicBezTo>
                      <a:pt x="447" y="877"/>
                      <a:pt x="386" y="886"/>
                      <a:pt x="327" y="906"/>
                    </a:cubicBezTo>
                    <a:cubicBezTo>
                      <a:pt x="155" y="961"/>
                      <a:pt x="1" y="1151"/>
                      <a:pt x="82" y="1332"/>
                    </a:cubicBezTo>
                    <a:cubicBezTo>
                      <a:pt x="141" y="1468"/>
                      <a:pt x="234" y="1523"/>
                      <a:pt x="331" y="1523"/>
                    </a:cubicBezTo>
                    <a:cubicBezTo>
                      <a:pt x="474" y="1523"/>
                      <a:pt x="628" y="1403"/>
                      <a:pt x="698" y="1241"/>
                    </a:cubicBezTo>
                    <a:cubicBezTo>
                      <a:pt x="743" y="1169"/>
                      <a:pt x="761" y="1069"/>
                      <a:pt x="752" y="979"/>
                    </a:cubicBezTo>
                    <a:cubicBezTo>
                      <a:pt x="751" y="973"/>
                      <a:pt x="751" y="967"/>
                      <a:pt x="750" y="961"/>
                    </a:cubicBezTo>
                    <a:lnTo>
                      <a:pt x="750" y="961"/>
                    </a:lnTo>
                    <a:cubicBezTo>
                      <a:pt x="927" y="1038"/>
                      <a:pt x="1070" y="1199"/>
                      <a:pt x="1078" y="1404"/>
                    </a:cubicBezTo>
                    <a:cubicBezTo>
                      <a:pt x="1105" y="1576"/>
                      <a:pt x="1087" y="1748"/>
                      <a:pt x="1042" y="1911"/>
                    </a:cubicBezTo>
                    <a:cubicBezTo>
                      <a:pt x="1087" y="1748"/>
                      <a:pt x="1114" y="1576"/>
                      <a:pt x="1096" y="1404"/>
                    </a:cubicBezTo>
                    <a:cubicBezTo>
                      <a:pt x="1085" y="1183"/>
                      <a:pt x="936" y="1007"/>
                      <a:pt x="744" y="925"/>
                    </a:cubicBezTo>
                    <a:lnTo>
                      <a:pt x="744" y="925"/>
                    </a:lnTo>
                    <a:cubicBezTo>
                      <a:pt x="691" y="594"/>
                      <a:pt x="545" y="302"/>
                      <a:pt x="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94;p46"/>
              <p:cNvSpPr/>
              <p:nvPr/>
            </p:nvSpPr>
            <p:spPr>
              <a:xfrm>
                <a:off x="1875675" y="2358475"/>
                <a:ext cx="466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55" extrusionOk="0">
                    <a:moveTo>
                      <a:pt x="761" y="0"/>
                    </a:moveTo>
                    <a:cubicBezTo>
                      <a:pt x="507" y="0"/>
                      <a:pt x="250" y="31"/>
                      <a:pt x="0" y="50"/>
                    </a:cubicBezTo>
                    <a:lnTo>
                      <a:pt x="37" y="259"/>
                    </a:lnTo>
                    <a:cubicBezTo>
                      <a:pt x="338" y="204"/>
                      <a:pt x="654" y="149"/>
                      <a:pt x="967" y="149"/>
                    </a:cubicBezTo>
                    <a:cubicBezTo>
                      <a:pt x="1068" y="149"/>
                      <a:pt x="1169" y="155"/>
                      <a:pt x="1268" y="168"/>
                    </a:cubicBezTo>
                    <a:cubicBezTo>
                      <a:pt x="1359" y="186"/>
                      <a:pt x="1467" y="213"/>
                      <a:pt x="1503" y="286"/>
                    </a:cubicBezTo>
                    <a:cubicBezTo>
                      <a:pt x="1558" y="376"/>
                      <a:pt x="1603" y="467"/>
                      <a:pt x="1648" y="566"/>
                    </a:cubicBezTo>
                    <a:cubicBezTo>
                      <a:pt x="1730" y="757"/>
                      <a:pt x="1811" y="956"/>
                      <a:pt x="1866" y="1155"/>
                    </a:cubicBezTo>
                    <a:cubicBezTo>
                      <a:pt x="1811" y="838"/>
                      <a:pt x="1721" y="530"/>
                      <a:pt x="1585" y="240"/>
                    </a:cubicBezTo>
                    <a:cubicBezTo>
                      <a:pt x="1558" y="177"/>
                      <a:pt x="1503" y="141"/>
                      <a:pt x="1449" y="114"/>
                    </a:cubicBezTo>
                    <a:cubicBezTo>
                      <a:pt x="1228" y="27"/>
                      <a:pt x="996" y="0"/>
                      <a:pt x="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95;p46"/>
              <p:cNvSpPr/>
              <p:nvPr/>
            </p:nvSpPr>
            <p:spPr>
              <a:xfrm>
                <a:off x="1881100" y="2341600"/>
                <a:ext cx="362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780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6" y="137"/>
                      <a:pt x="1314" y="273"/>
                      <a:pt x="1232" y="381"/>
                    </a:cubicBezTo>
                    <a:cubicBezTo>
                      <a:pt x="1142" y="472"/>
                      <a:pt x="988" y="499"/>
                      <a:pt x="861" y="526"/>
                    </a:cubicBezTo>
                    <a:cubicBezTo>
                      <a:pt x="580" y="571"/>
                      <a:pt x="281" y="580"/>
                      <a:pt x="1" y="580"/>
                    </a:cubicBezTo>
                    <a:lnTo>
                      <a:pt x="1" y="780"/>
                    </a:lnTo>
                    <a:cubicBezTo>
                      <a:pt x="299" y="762"/>
                      <a:pt x="598" y="716"/>
                      <a:pt x="888" y="635"/>
                    </a:cubicBezTo>
                    <a:cubicBezTo>
                      <a:pt x="1033" y="589"/>
                      <a:pt x="1187" y="553"/>
                      <a:pt x="1286" y="417"/>
                    </a:cubicBezTo>
                    <a:cubicBezTo>
                      <a:pt x="1359" y="282"/>
                      <a:pt x="1404" y="146"/>
                      <a:pt x="1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96;p46"/>
              <p:cNvSpPr/>
              <p:nvPr/>
            </p:nvSpPr>
            <p:spPr>
              <a:xfrm>
                <a:off x="1845125" y="2436675"/>
                <a:ext cx="516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187" extrusionOk="0">
                    <a:moveTo>
                      <a:pt x="1612" y="1"/>
                    </a:moveTo>
                    <a:cubicBezTo>
                      <a:pt x="1702" y="209"/>
                      <a:pt x="1865" y="463"/>
                      <a:pt x="1757" y="680"/>
                    </a:cubicBezTo>
                    <a:cubicBezTo>
                      <a:pt x="1693" y="825"/>
                      <a:pt x="1512" y="915"/>
                      <a:pt x="1358" y="970"/>
                    </a:cubicBezTo>
                    <a:cubicBezTo>
                      <a:pt x="1300" y="995"/>
                      <a:pt x="1242" y="1006"/>
                      <a:pt x="1184" y="1006"/>
                    </a:cubicBezTo>
                    <a:cubicBezTo>
                      <a:pt x="762" y="1006"/>
                      <a:pt x="351" y="404"/>
                      <a:pt x="136" y="109"/>
                    </a:cubicBezTo>
                    <a:lnTo>
                      <a:pt x="0" y="191"/>
                    </a:lnTo>
                    <a:cubicBezTo>
                      <a:pt x="233" y="579"/>
                      <a:pt x="659" y="1187"/>
                      <a:pt x="1158" y="1187"/>
                    </a:cubicBezTo>
                    <a:cubicBezTo>
                      <a:pt x="1241" y="1187"/>
                      <a:pt x="1326" y="1170"/>
                      <a:pt x="1413" y="1133"/>
                    </a:cubicBezTo>
                    <a:cubicBezTo>
                      <a:pt x="1766" y="997"/>
                      <a:pt x="2064" y="698"/>
                      <a:pt x="1856" y="318"/>
                    </a:cubicBezTo>
                    <a:cubicBezTo>
                      <a:pt x="1793" y="191"/>
                      <a:pt x="1702" y="91"/>
                      <a:pt x="1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97;p46"/>
              <p:cNvSpPr/>
              <p:nvPr/>
            </p:nvSpPr>
            <p:spPr>
              <a:xfrm>
                <a:off x="1885625" y="2439325"/>
                <a:ext cx="2985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900" extrusionOk="0">
                    <a:moveTo>
                      <a:pt x="823" y="1"/>
                    </a:moveTo>
                    <a:cubicBezTo>
                      <a:pt x="733" y="1"/>
                      <a:pt x="638" y="40"/>
                      <a:pt x="553" y="130"/>
                    </a:cubicBezTo>
                    <a:cubicBezTo>
                      <a:pt x="453" y="257"/>
                      <a:pt x="426" y="402"/>
                      <a:pt x="327" y="520"/>
                    </a:cubicBezTo>
                    <a:cubicBezTo>
                      <a:pt x="245" y="637"/>
                      <a:pt x="128" y="737"/>
                      <a:pt x="1" y="809"/>
                    </a:cubicBezTo>
                    <a:lnTo>
                      <a:pt x="55" y="900"/>
                    </a:lnTo>
                    <a:cubicBezTo>
                      <a:pt x="254" y="773"/>
                      <a:pt x="417" y="583"/>
                      <a:pt x="499" y="357"/>
                    </a:cubicBezTo>
                    <a:cubicBezTo>
                      <a:pt x="526" y="293"/>
                      <a:pt x="553" y="221"/>
                      <a:pt x="589" y="157"/>
                    </a:cubicBezTo>
                    <a:cubicBezTo>
                      <a:pt x="645" y="83"/>
                      <a:pt x="749" y="38"/>
                      <a:pt x="849" y="38"/>
                    </a:cubicBezTo>
                    <a:cubicBezTo>
                      <a:pt x="894" y="38"/>
                      <a:pt x="939" y="47"/>
                      <a:pt x="979" y="67"/>
                    </a:cubicBezTo>
                    <a:cubicBezTo>
                      <a:pt x="1105" y="130"/>
                      <a:pt x="1169" y="293"/>
                      <a:pt x="1169" y="447"/>
                    </a:cubicBezTo>
                    <a:cubicBezTo>
                      <a:pt x="1194" y="192"/>
                      <a:pt x="1021" y="1"/>
                      <a:pt x="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98;p46"/>
              <p:cNvSpPr/>
              <p:nvPr/>
            </p:nvSpPr>
            <p:spPr>
              <a:xfrm>
                <a:off x="1912825" y="2414375"/>
                <a:ext cx="25950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283" extrusionOk="0">
                    <a:moveTo>
                      <a:pt x="450" y="1"/>
                    </a:moveTo>
                    <a:cubicBezTo>
                      <a:pt x="425" y="1"/>
                      <a:pt x="398" y="2"/>
                      <a:pt x="371" y="5"/>
                    </a:cubicBezTo>
                    <a:cubicBezTo>
                      <a:pt x="262" y="15"/>
                      <a:pt x="153" y="51"/>
                      <a:pt x="90" y="150"/>
                    </a:cubicBezTo>
                    <a:cubicBezTo>
                      <a:pt x="1" y="280"/>
                      <a:pt x="50" y="476"/>
                      <a:pt x="211" y="476"/>
                    </a:cubicBezTo>
                    <a:cubicBezTo>
                      <a:pt x="229" y="476"/>
                      <a:pt x="249" y="473"/>
                      <a:pt x="271" y="467"/>
                    </a:cubicBezTo>
                    <a:cubicBezTo>
                      <a:pt x="316" y="458"/>
                      <a:pt x="371" y="440"/>
                      <a:pt x="416" y="422"/>
                    </a:cubicBezTo>
                    <a:lnTo>
                      <a:pt x="416" y="422"/>
                    </a:lnTo>
                    <a:cubicBezTo>
                      <a:pt x="371" y="440"/>
                      <a:pt x="316" y="449"/>
                      <a:pt x="262" y="458"/>
                    </a:cubicBezTo>
                    <a:cubicBezTo>
                      <a:pt x="244" y="458"/>
                      <a:pt x="224" y="460"/>
                      <a:pt x="205" y="460"/>
                    </a:cubicBezTo>
                    <a:cubicBezTo>
                      <a:pt x="176" y="460"/>
                      <a:pt x="148" y="456"/>
                      <a:pt x="126" y="440"/>
                    </a:cubicBezTo>
                    <a:cubicBezTo>
                      <a:pt x="63" y="368"/>
                      <a:pt x="63" y="241"/>
                      <a:pt x="117" y="168"/>
                    </a:cubicBezTo>
                    <a:cubicBezTo>
                      <a:pt x="185" y="90"/>
                      <a:pt x="304" y="51"/>
                      <a:pt x="421" y="51"/>
                    </a:cubicBezTo>
                    <a:cubicBezTo>
                      <a:pt x="506" y="51"/>
                      <a:pt x="590" y="72"/>
                      <a:pt x="651" y="114"/>
                    </a:cubicBezTo>
                    <a:cubicBezTo>
                      <a:pt x="932" y="377"/>
                      <a:pt x="787" y="920"/>
                      <a:pt x="706" y="1255"/>
                    </a:cubicBezTo>
                    <a:lnTo>
                      <a:pt x="805" y="1282"/>
                    </a:lnTo>
                    <a:cubicBezTo>
                      <a:pt x="901" y="883"/>
                      <a:pt x="1038" y="1"/>
                      <a:pt x="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99;p46"/>
              <p:cNvSpPr/>
              <p:nvPr/>
            </p:nvSpPr>
            <p:spPr>
              <a:xfrm>
                <a:off x="1884275" y="2404000"/>
                <a:ext cx="391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4" extrusionOk="0">
                    <a:moveTo>
                      <a:pt x="1513" y="200"/>
                    </a:moveTo>
                    <a:cubicBezTo>
                      <a:pt x="1504" y="210"/>
                      <a:pt x="1494" y="219"/>
                      <a:pt x="1484" y="228"/>
                    </a:cubicBezTo>
                    <a:lnTo>
                      <a:pt x="1484" y="228"/>
                    </a:lnTo>
                    <a:cubicBezTo>
                      <a:pt x="1495" y="220"/>
                      <a:pt x="1505" y="211"/>
                      <a:pt x="1513" y="200"/>
                    </a:cubicBezTo>
                    <a:close/>
                    <a:moveTo>
                      <a:pt x="1484" y="228"/>
                    </a:moveTo>
                    <a:cubicBezTo>
                      <a:pt x="1468" y="239"/>
                      <a:pt x="1449" y="248"/>
                      <a:pt x="1431" y="257"/>
                    </a:cubicBezTo>
                    <a:cubicBezTo>
                      <a:pt x="1449" y="251"/>
                      <a:pt x="1468" y="240"/>
                      <a:pt x="1484" y="228"/>
                    </a:cubicBezTo>
                    <a:close/>
                    <a:moveTo>
                      <a:pt x="1409" y="1"/>
                    </a:moveTo>
                    <a:cubicBezTo>
                      <a:pt x="1373" y="1"/>
                      <a:pt x="1335" y="12"/>
                      <a:pt x="1304" y="31"/>
                    </a:cubicBezTo>
                    <a:cubicBezTo>
                      <a:pt x="1178" y="131"/>
                      <a:pt x="1042" y="221"/>
                      <a:pt x="897" y="294"/>
                    </a:cubicBezTo>
                    <a:cubicBezTo>
                      <a:pt x="616" y="448"/>
                      <a:pt x="308" y="565"/>
                      <a:pt x="0" y="629"/>
                    </a:cubicBezTo>
                    <a:lnTo>
                      <a:pt x="10" y="683"/>
                    </a:lnTo>
                    <a:cubicBezTo>
                      <a:pt x="326" y="602"/>
                      <a:pt x="634" y="484"/>
                      <a:pt x="915" y="321"/>
                    </a:cubicBezTo>
                    <a:cubicBezTo>
                      <a:pt x="1060" y="239"/>
                      <a:pt x="1196" y="149"/>
                      <a:pt x="1322" y="49"/>
                    </a:cubicBezTo>
                    <a:cubicBezTo>
                      <a:pt x="1350" y="31"/>
                      <a:pt x="1386" y="13"/>
                      <a:pt x="1431" y="13"/>
                    </a:cubicBezTo>
                    <a:cubicBezTo>
                      <a:pt x="1513" y="13"/>
                      <a:pt x="1567" y="113"/>
                      <a:pt x="1522" y="185"/>
                    </a:cubicBezTo>
                    <a:cubicBezTo>
                      <a:pt x="1519" y="190"/>
                      <a:pt x="1516" y="195"/>
                      <a:pt x="1513" y="200"/>
                    </a:cubicBezTo>
                    <a:lnTo>
                      <a:pt x="1513" y="200"/>
                    </a:lnTo>
                    <a:cubicBezTo>
                      <a:pt x="1543" y="163"/>
                      <a:pt x="1557" y="115"/>
                      <a:pt x="1531" y="67"/>
                    </a:cubicBezTo>
                    <a:cubicBezTo>
                      <a:pt x="1505" y="21"/>
                      <a:pt x="1458" y="1"/>
                      <a:pt x="1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400;p46"/>
              <p:cNvSpPr/>
              <p:nvPr/>
            </p:nvSpPr>
            <p:spPr>
              <a:xfrm>
                <a:off x="1891975" y="2361300"/>
                <a:ext cx="271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58" extrusionOk="0">
                    <a:moveTo>
                      <a:pt x="707" y="1"/>
                    </a:moveTo>
                    <a:cubicBezTo>
                      <a:pt x="708" y="2"/>
                      <a:pt x="709" y="4"/>
                      <a:pt x="710" y="5"/>
                    </a:cubicBezTo>
                    <a:lnTo>
                      <a:pt x="710" y="5"/>
                    </a:lnTo>
                    <a:lnTo>
                      <a:pt x="716" y="1"/>
                    </a:lnTo>
                    <a:close/>
                    <a:moveTo>
                      <a:pt x="710" y="5"/>
                    </a:moveTo>
                    <a:lnTo>
                      <a:pt x="634" y="64"/>
                    </a:lnTo>
                    <a:cubicBezTo>
                      <a:pt x="743" y="218"/>
                      <a:pt x="851" y="381"/>
                      <a:pt x="897" y="562"/>
                    </a:cubicBezTo>
                    <a:cubicBezTo>
                      <a:pt x="984" y="841"/>
                      <a:pt x="755" y="1000"/>
                      <a:pt x="517" y="1000"/>
                    </a:cubicBezTo>
                    <a:cubicBezTo>
                      <a:pt x="384" y="1000"/>
                      <a:pt x="248" y="950"/>
                      <a:pt x="163" y="843"/>
                    </a:cubicBezTo>
                    <a:cubicBezTo>
                      <a:pt x="64" y="743"/>
                      <a:pt x="9" y="372"/>
                      <a:pt x="199" y="354"/>
                    </a:cubicBezTo>
                    <a:lnTo>
                      <a:pt x="199" y="354"/>
                    </a:lnTo>
                    <a:cubicBezTo>
                      <a:pt x="0" y="363"/>
                      <a:pt x="37" y="761"/>
                      <a:pt x="136" y="861"/>
                    </a:cubicBezTo>
                    <a:cubicBezTo>
                      <a:pt x="233" y="990"/>
                      <a:pt x="395" y="1058"/>
                      <a:pt x="554" y="1058"/>
                    </a:cubicBezTo>
                    <a:cubicBezTo>
                      <a:pt x="707" y="1058"/>
                      <a:pt x="857" y="994"/>
                      <a:pt x="942" y="861"/>
                    </a:cubicBezTo>
                    <a:cubicBezTo>
                      <a:pt x="1086" y="564"/>
                      <a:pt x="872" y="249"/>
                      <a:pt x="710" y="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819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Leg Vein Anatomy 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721318" y="3994420"/>
            <a:ext cx="1867414" cy="1553248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918220" y="1171096"/>
            <a:ext cx="4274311" cy="41165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700" dirty="0">
                <a:solidFill>
                  <a:srgbClr val="002060"/>
                </a:solidFill>
              </a:rPr>
              <a:t>Deep veins: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solidFill>
                  <a:srgbClr val="7030A0"/>
                </a:solidFill>
              </a:rPr>
              <a:t>corresponding with the arteries in the lower limb But below the knee we have 2 veins to every artery.</a:t>
            </a:r>
          </a:p>
          <a:p>
            <a:endParaRPr lang="ar-JO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64" y="1376185"/>
            <a:ext cx="3877161" cy="31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0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"/>
          <p:cNvSpPr txBox="1">
            <a:spLocks noGrp="1"/>
          </p:cNvSpPr>
          <p:nvPr>
            <p:ph type="title"/>
          </p:nvPr>
        </p:nvSpPr>
        <p:spPr>
          <a:xfrm>
            <a:off x="358432" y="445024"/>
            <a:ext cx="8480768" cy="83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 * </a:t>
            </a:r>
            <a:r>
              <a:rPr lang="en" sz="2800" dirty="0"/>
              <a:t>Leg Vein Anatomy *</a:t>
            </a:r>
            <a:br>
              <a:rPr lang="en" sz="2800" dirty="0"/>
            </a:br>
            <a:r>
              <a:rPr lang="en" dirty="0"/>
              <a:t> </a:t>
            </a:r>
            <a:endParaRPr dirty="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-1143000" y="3466814"/>
            <a:ext cx="2667000" cy="2004845"/>
            <a:chOff x="-1538088" y="1227010"/>
            <a:chExt cx="4185307" cy="4296337"/>
          </a:xfrm>
        </p:grpSpPr>
        <p:grpSp>
          <p:nvGrpSpPr>
            <p:cNvPr id="748" name="Google Shape;748;p29"/>
            <p:cNvGrpSpPr/>
            <p:nvPr/>
          </p:nvGrpSpPr>
          <p:grpSpPr>
            <a:xfrm rot="-5982353">
              <a:off x="-410531" y="2387823"/>
              <a:ext cx="2994029" cy="2654707"/>
              <a:chOff x="-161012" y="1953813"/>
              <a:chExt cx="1115502" cy="989079"/>
            </a:xfrm>
          </p:grpSpPr>
          <p:sp>
            <p:nvSpPr>
              <p:cNvPr id="749" name="Google Shape;749;p29"/>
              <p:cNvSpPr/>
              <p:nvPr/>
            </p:nvSpPr>
            <p:spPr>
              <a:xfrm>
                <a:off x="-161012" y="1975133"/>
                <a:ext cx="1115502" cy="96303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828" extrusionOk="0">
                    <a:moveTo>
                      <a:pt x="2820" y="1"/>
                    </a:moveTo>
                    <a:cubicBezTo>
                      <a:pt x="2392" y="1"/>
                      <a:pt x="1962" y="24"/>
                      <a:pt x="1530" y="70"/>
                    </a:cubicBezTo>
                    <a:cubicBezTo>
                      <a:pt x="570" y="215"/>
                      <a:pt x="100" y="1156"/>
                      <a:pt x="0" y="2035"/>
                    </a:cubicBez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4" y="1903"/>
                      <a:pt x="1346" y="1907"/>
                      <a:pt x="1347" y="1907"/>
                    </a:cubicBezTo>
                    <a:cubicBezTo>
                      <a:pt x="1348" y="1907"/>
                      <a:pt x="1349" y="1905"/>
                      <a:pt x="1349" y="1899"/>
                    </a:cubicBezTo>
                    <a:lnTo>
                      <a:pt x="1349" y="1899"/>
                    </a:lnTo>
                    <a:lnTo>
                      <a:pt x="1342" y="1900"/>
                    </a:lnTo>
                    <a:lnTo>
                      <a:pt x="1342" y="1900"/>
                    </a:lnTo>
                    <a:cubicBezTo>
                      <a:pt x="1341" y="1896"/>
                      <a:pt x="1340" y="1893"/>
                      <a:pt x="1340" y="1890"/>
                    </a:cubicBezTo>
                    <a:cubicBezTo>
                      <a:pt x="1304" y="1826"/>
                      <a:pt x="1286" y="1754"/>
                      <a:pt x="1277" y="1691"/>
                    </a:cubicBezTo>
                    <a:cubicBezTo>
                      <a:pt x="1213" y="1356"/>
                      <a:pt x="1349" y="1003"/>
                      <a:pt x="1693" y="948"/>
                    </a:cubicBezTo>
                    <a:cubicBezTo>
                      <a:pt x="2166" y="892"/>
                      <a:pt x="2643" y="863"/>
                      <a:pt x="3119" y="863"/>
                    </a:cubicBezTo>
                    <a:cubicBezTo>
                      <a:pt x="4030" y="863"/>
                      <a:pt x="4939" y="970"/>
                      <a:pt x="5813" y="1202"/>
                    </a:cubicBezTo>
                    <a:cubicBezTo>
                      <a:pt x="6637" y="1419"/>
                      <a:pt x="7506" y="1700"/>
                      <a:pt x="8131" y="2288"/>
                    </a:cubicBezTo>
                    <a:cubicBezTo>
                      <a:pt x="8366" y="2515"/>
                      <a:pt x="8511" y="2786"/>
                      <a:pt x="8466" y="3103"/>
                    </a:cubicBezTo>
                    <a:cubicBezTo>
                      <a:pt x="8412" y="3827"/>
                      <a:pt x="8484" y="4543"/>
                      <a:pt x="8593" y="5249"/>
                    </a:cubicBezTo>
                    <a:cubicBezTo>
                      <a:pt x="8602" y="5312"/>
                      <a:pt x="8629" y="5430"/>
                      <a:pt x="8656" y="5503"/>
                    </a:cubicBezTo>
                    <a:cubicBezTo>
                      <a:pt x="8765" y="5729"/>
                      <a:pt x="8919" y="5865"/>
                      <a:pt x="9091" y="6001"/>
                    </a:cubicBezTo>
                    <a:cubicBezTo>
                      <a:pt x="9317" y="6182"/>
                      <a:pt x="9534" y="6363"/>
                      <a:pt x="9752" y="6553"/>
                    </a:cubicBezTo>
                    <a:cubicBezTo>
                      <a:pt x="10404" y="7141"/>
                      <a:pt x="11119" y="7739"/>
                      <a:pt x="11563" y="8491"/>
                    </a:cubicBezTo>
                    <a:cubicBezTo>
                      <a:pt x="11762" y="8880"/>
                      <a:pt x="11925" y="9314"/>
                      <a:pt x="12079" y="9749"/>
                    </a:cubicBezTo>
                    <a:cubicBezTo>
                      <a:pt x="12242" y="10175"/>
                      <a:pt x="12405" y="10627"/>
                      <a:pt x="12649" y="11053"/>
                    </a:cubicBezTo>
                    <a:cubicBezTo>
                      <a:pt x="12885" y="11478"/>
                      <a:pt x="13283" y="11804"/>
                      <a:pt x="13672" y="12085"/>
                    </a:cubicBezTo>
                    <a:cubicBezTo>
                      <a:pt x="14044" y="12357"/>
                      <a:pt x="14442" y="12610"/>
                      <a:pt x="14858" y="12828"/>
                    </a:cubicBezTo>
                    <a:cubicBezTo>
                      <a:pt x="14523" y="12502"/>
                      <a:pt x="14179" y="12185"/>
                      <a:pt x="13853" y="11868"/>
                    </a:cubicBezTo>
                    <a:cubicBezTo>
                      <a:pt x="13536" y="11551"/>
                      <a:pt x="13211" y="11261"/>
                      <a:pt x="13011" y="10854"/>
                    </a:cubicBezTo>
                    <a:cubicBezTo>
                      <a:pt x="12604" y="10039"/>
                      <a:pt x="12450" y="9106"/>
                      <a:pt x="12042" y="8255"/>
                    </a:cubicBezTo>
                    <a:cubicBezTo>
                      <a:pt x="11581" y="7395"/>
                      <a:pt x="10847" y="6743"/>
                      <a:pt x="10150" y="6100"/>
                    </a:cubicBezTo>
                    <a:cubicBezTo>
                      <a:pt x="9933" y="5901"/>
                      <a:pt x="9706" y="5711"/>
                      <a:pt x="9489" y="5521"/>
                    </a:cubicBezTo>
                    <a:cubicBezTo>
                      <a:pt x="9399" y="5457"/>
                      <a:pt x="9272" y="5340"/>
                      <a:pt x="9236" y="5249"/>
                    </a:cubicBezTo>
                    <a:cubicBezTo>
                      <a:pt x="9163" y="4860"/>
                      <a:pt x="9136" y="4389"/>
                      <a:pt x="9118" y="3981"/>
                    </a:cubicBezTo>
                    <a:cubicBezTo>
                      <a:pt x="9109" y="3710"/>
                      <a:pt x="9109" y="3429"/>
                      <a:pt x="9136" y="3157"/>
                    </a:cubicBezTo>
                    <a:cubicBezTo>
                      <a:pt x="9163" y="2940"/>
                      <a:pt x="9154" y="2714"/>
                      <a:pt x="9082" y="2506"/>
                    </a:cubicBezTo>
                    <a:cubicBezTo>
                      <a:pt x="8557" y="1120"/>
                      <a:pt x="6583" y="595"/>
                      <a:pt x="5324" y="269"/>
                    </a:cubicBezTo>
                    <a:cubicBezTo>
                      <a:pt x="4491" y="89"/>
                      <a:pt x="3658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9"/>
              <p:cNvSpPr/>
              <p:nvPr/>
            </p:nvSpPr>
            <p:spPr>
              <a:xfrm>
                <a:off x="525525" y="2271969"/>
                <a:ext cx="177471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2363" y="0"/>
                    </a:moveTo>
                    <a:cubicBezTo>
                      <a:pt x="1920" y="0"/>
                      <a:pt x="1603" y="426"/>
                      <a:pt x="1394" y="779"/>
                    </a:cubicBezTo>
                    <a:cubicBezTo>
                      <a:pt x="1228" y="1182"/>
                      <a:pt x="1007" y="1644"/>
                      <a:pt x="627" y="1644"/>
                    </a:cubicBezTo>
                    <a:cubicBezTo>
                      <a:pt x="512" y="1644"/>
                      <a:pt x="383" y="1602"/>
                      <a:pt x="235" y="1503"/>
                    </a:cubicBezTo>
                    <a:lnTo>
                      <a:pt x="0" y="1875"/>
                    </a:lnTo>
                    <a:cubicBezTo>
                      <a:pt x="211" y="2011"/>
                      <a:pt x="417" y="2074"/>
                      <a:pt x="611" y="2074"/>
                    </a:cubicBezTo>
                    <a:cubicBezTo>
                      <a:pt x="1032" y="2074"/>
                      <a:pt x="1392" y="1778"/>
                      <a:pt x="1603" y="1313"/>
                    </a:cubicBezTo>
                    <a:cubicBezTo>
                      <a:pt x="1847" y="869"/>
                      <a:pt x="1802" y="199"/>
                      <a:pt x="2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9"/>
              <p:cNvSpPr/>
              <p:nvPr/>
            </p:nvSpPr>
            <p:spPr>
              <a:xfrm>
                <a:off x="488139" y="2193819"/>
                <a:ext cx="195789" cy="12439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57" extrusionOk="0">
                    <a:moveTo>
                      <a:pt x="2608" y="0"/>
                    </a:moveTo>
                    <a:lnTo>
                      <a:pt x="2608" y="0"/>
                    </a:lnTo>
                    <a:cubicBezTo>
                      <a:pt x="2327" y="63"/>
                      <a:pt x="2028" y="181"/>
                      <a:pt x="1892" y="462"/>
                    </a:cubicBezTo>
                    <a:cubicBezTo>
                      <a:pt x="1829" y="598"/>
                      <a:pt x="1784" y="733"/>
                      <a:pt x="1729" y="860"/>
                    </a:cubicBezTo>
                    <a:cubicBezTo>
                      <a:pt x="1639" y="1059"/>
                      <a:pt x="1503" y="1358"/>
                      <a:pt x="1277" y="1367"/>
                    </a:cubicBezTo>
                    <a:cubicBezTo>
                      <a:pt x="924" y="1295"/>
                      <a:pt x="570" y="1050"/>
                      <a:pt x="317" y="806"/>
                    </a:cubicBezTo>
                    <a:lnTo>
                      <a:pt x="0" y="1114"/>
                    </a:lnTo>
                    <a:cubicBezTo>
                      <a:pt x="254" y="1322"/>
                      <a:pt x="525" y="1458"/>
                      <a:pt x="815" y="1566"/>
                    </a:cubicBezTo>
                    <a:cubicBezTo>
                      <a:pt x="951" y="1622"/>
                      <a:pt x="1088" y="1656"/>
                      <a:pt x="1217" y="1656"/>
                    </a:cubicBezTo>
                    <a:cubicBezTo>
                      <a:pt x="1422" y="1656"/>
                      <a:pt x="1607" y="1569"/>
                      <a:pt x="1729" y="1340"/>
                    </a:cubicBezTo>
                    <a:cubicBezTo>
                      <a:pt x="2055" y="724"/>
                      <a:pt x="1820" y="272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9"/>
              <p:cNvSpPr/>
              <p:nvPr/>
            </p:nvSpPr>
            <p:spPr>
              <a:xfrm>
                <a:off x="600972" y="2139391"/>
                <a:ext cx="29278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649" extrusionOk="0">
                    <a:moveTo>
                      <a:pt x="299" y="1"/>
                    </a:moveTo>
                    <a:cubicBezTo>
                      <a:pt x="100" y="200"/>
                      <a:pt x="0" y="544"/>
                      <a:pt x="118" y="816"/>
                    </a:cubicBezTo>
                    <a:cubicBezTo>
                      <a:pt x="199" y="1078"/>
                      <a:pt x="208" y="1377"/>
                      <a:pt x="217" y="1649"/>
                    </a:cubicBezTo>
                    <a:lnTo>
                      <a:pt x="389" y="1639"/>
                    </a:lnTo>
                    <a:cubicBezTo>
                      <a:pt x="344" y="1350"/>
                      <a:pt x="308" y="1060"/>
                      <a:pt x="199" y="779"/>
                    </a:cubicBezTo>
                    <a:cubicBezTo>
                      <a:pt x="54" y="535"/>
                      <a:pt x="127" y="209"/>
                      <a:pt x="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9"/>
              <p:cNvSpPr/>
              <p:nvPr/>
            </p:nvSpPr>
            <p:spPr>
              <a:xfrm>
                <a:off x="584607" y="2435101"/>
                <a:ext cx="172066" cy="361024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4809" extrusionOk="0">
                    <a:moveTo>
                      <a:pt x="82" y="0"/>
                    </a:moveTo>
                    <a:lnTo>
                      <a:pt x="1" y="200"/>
                    </a:lnTo>
                    <a:cubicBezTo>
                      <a:pt x="2156" y="1295"/>
                      <a:pt x="1712" y="2083"/>
                      <a:pt x="2020" y="4147"/>
                    </a:cubicBezTo>
                    <a:cubicBezTo>
                      <a:pt x="2074" y="4374"/>
                      <a:pt x="2110" y="4645"/>
                      <a:pt x="2292" y="4808"/>
                    </a:cubicBezTo>
                    <a:cubicBezTo>
                      <a:pt x="2174" y="4600"/>
                      <a:pt x="2192" y="4356"/>
                      <a:pt x="2174" y="4129"/>
                    </a:cubicBezTo>
                    <a:lnTo>
                      <a:pt x="2156" y="3432"/>
                    </a:lnTo>
                    <a:cubicBezTo>
                      <a:pt x="2101" y="2735"/>
                      <a:pt x="2138" y="1956"/>
                      <a:pt x="1785" y="1322"/>
                    </a:cubicBezTo>
                    <a:cubicBezTo>
                      <a:pt x="1386" y="688"/>
                      <a:pt x="752" y="29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9"/>
              <p:cNvSpPr/>
              <p:nvPr/>
            </p:nvSpPr>
            <p:spPr>
              <a:xfrm>
                <a:off x="263147" y="1992475"/>
                <a:ext cx="382044" cy="63361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44" extrusionOk="0">
                    <a:moveTo>
                      <a:pt x="2623" y="1"/>
                    </a:moveTo>
                    <a:cubicBezTo>
                      <a:pt x="1719" y="1"/>
                      <a:pt x="801" y="244"/>
                      <a:pt x="0" y="654"/>
                    </a:cubicBezTo>
                    <a:lnTo>
                      <a:pt x="118" y="844"/>
                    </a:lnTo>
                    <a:cubicBezTo>
                      <a:pt x="928" y="382"/>
                      <a:pt x="1883" y="104"/>
                      <a:pt x="2825" y="104"/>
                    </a:cubicBezTo>
                    <a:cubicBezTo>
                      <a:pt x="3619" y="104"/>
                      <a:pt x="4405" y="302"/>
                      <a:pt x="5089" y="753"/>
                    </a:cubicBezTo>
                    <a:cubicBezTo>
                      <a:pt x="4359" y="228"/>
                      <a:pt x="3497" y="1"/>
                      <a:pt x="2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9"/>
              <p:cNvSpPr/>
              <p:nvPr/>
            </p:nvSpPr>
            <p:spPr>
              <a:xfrm>
                <a:off x="467719" y="1953813"/>
                <a:ext cx="170039" cy="4632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617" extrusionOk="0">
                    <a:moveTo>
                      <a:pt x="2264" y="1"/>
                    </a:moveTo>
                    <a:lnTo>
                      <a:pt x="2264" y="1"/>
                    </a:lnTo>
                    <a:cubicBezTo>
                      <a:pt x="2259" y="12"/>
                      <a:pt x="2254" y="24"/>
                      <a:pt x="2249" y="36"/>
                    </a:cubicBezTo>
                    <a:lnTo>
                      <a:pt x="2249" y="36"/>
                    </a:lnTo>
                    <a:cubicBezTo>
                      <a:pt x="2254" y="25"/>
                      <a:pt x="2259" y="13"/>
                      <a:pt x="2264" y="1"/>
                    </a:cubicBezTo>
                    <a:close/>
                    <a:moveTo>
                      <a:pt x="2249" y="36"/>
                    </a:moveTo>
                    <a:lnTo>
                      <a:pt x="2249" y="36"/>
                    </a:lnTo>
                    <a:cubicBezTo>
                      <a:pt x="2159" y="220"/>
                      <a:pt x="1963" y="238"/>
                      <a:pt x="1775" y="263"/>
                    </a:cubicBezTo>
                    <a:cubicBezTo>
                      <a:pt x="1187" y="381"/>
                      <a:pt x="589" y="435"/>
                      <a:pt x="0" y="508"/>
                    </a:cubicBezTo>
                    <a:lnTo>
                      <a:pt x="9" y="616"/>
                    </a:lnTo>
                    <a:cubicBezTo>
                      <a:pt x="698" y="499"/>
                      <a:pt x="1404" y="426"/>
                      <a:pt x="2074" y="218"/>
                    </a:cubicBezTo>
                    <a:cubicBezTo>
                      <a:pt x="2161" y="187"/>
                      <a:pt x="2213" y="114"/>
                      <a:pt x="2249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9"/>
              <p:cNvSpPr/>
              <p:nvPr/>
            </p:nvSpPr>
            <p:spPr>
              <a:xfrm>
                <a:off x="689333" y="2487427"/>
                <a:ext cx="114260" cy="7822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042" extrusionOk="0">
                    <a:moveTo>
                      <a:pt x="1521" y="1"/>
                    </a:moveTo>
                    <a:cubicBezTo>
                      <a:pt x="1458" y="82"/>
                      <a:pt x="1449" y="191"/>
                      <a:pt x="1440" y="290"/>
                    </a:cubicBezTo>
                    <a:cubicBezTo>
                      <a:pt x="1459" y="767"/>
                      <a:pt x="1303" y="934"/>
                      <a:pt x="1081" y="934"/>
                    </a:cubicBezTo>
                    <a:cubicBezTo>
                      <a:pt x="789" y="934"/>
                      <a:pt x="381" y="646"/>
                      <a:pt x="109" y="399"/>
                    </a:cubicBezTo>
                    <a:lnTo>
                      <a:pt x="0" y="517"/>
                    </a:lnTo>
                    <a:cubicBezTo>
                      <a:pt x="317" y="770"/>
                      <a:pt x="661" y="1042"/>
                      <a:pt x="1105" y="1042"/>
                    </a:cubicBezTo>
                    <a:cubicBezTo>
                      <a:pt x="1349" y="1033"/>
                      <a:pt x="1512" y="834"/>
                      <a:pt x="1485" y="589"/>
                    </a:cubicBezTo>
                    <a:cubicBezTo>
                      <a:pt x="1494" y="390"/>
                      <a:pt x="1431" y="182"/>
                      <a:pt x="1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9"/>
              <p:cNvSpPr/>
              <p:nvPr/>
            </p:nvSpPr>
            <p:spPr>
              <a:xfrm>
                <a:off x="234544" y="2019125"/>
                <a:ext cx="250217" cy="8197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920" extrusionOk="0">
                    <a:moveTo>
                      <a:pt x="245" y="0"/>
                    </a:moveTo>
                    <a:lnTo>
                      <a:pt x="1" y="371"/>
                    </a:lnTo>
                    <a:cubicBezTo>
                      <a:pt x="716" y="942"/>
                      <a:pt x="1205" y="1757"/>
                      <a:pt x="1558" y="2590"/>
                    </a:cubicBezTo>
                    <a:cubicBezTo>
                      <a:pt x="2228" y="4174"/>
                      <a:pt x="2337" y="5922"/>
                      <a:pt x="2264" y="7624"/>
                    </a:cubicBezTo>
                    <a:cubicBezTo>
                      <a:pt x="2273" y="8058"/>
                      <a:pt x="2346" y="8502"/>
                      <a:pt x="2482" y="8919"/>
                    </a:cubicBezTo>
                    <a:cubicBezTo>
                      <a:pt x="2699" y="9616"/>
                      <a:pt x="3097" y="10232"/>
                      <a:pt x="3333" y="10920"/>
                    </a:cubicBezTo>
                    <a:cubicBezTo>
                      <a:pt x="3306" y="9960"/>
                      <a:pt x="2817" y="9073"/>
                      <a:pt x="2753" y="8131"/>
                    </a:cubicBezTo>
                    <a:cubicBezTo>
                      <a:pt x="2717" y="7787"/>
                      <a:pt x="2726" y="7443"/>
                      <a:pt x="2753" y="7090"/>
                    </a:cubicBezTo>
                    <a:cubicBezTo>
                      <a:pt x="2907" y="4582"/>
                      <a:pt x="2382" y="1594"/>
                      <a:pt x="2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9"/>
              <p:cNvSpPr/>
              <p:nvPr/>
            </p:nvSpPr>
            <p:spPr>
              <a:xfrm>
                <a:off x="386791" y="2294416"/>
                <a:ext cx="136031" cy="32634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347" extrusionOk="0">
                    <a:moveTo>
                      <a:pt x="436" y="0"/>
                    </a:moveTo>
                    <a:lnTo>
                      <a:pt x="1" y="109"/>
                    </a:lnTo>
                    <a:cubicBezTo>
                      <a:pt x="354" y="1222"/>
                      <a:pt x="653" y="2345"/>
                      <a:pt x="1078" y="3432"/>
                    </a:cubicBezTo>
                    <a:cubicBezTo>
                      <a:pt x="1269" y="3785"/>
                      <a:pt x="1531" y="4084"/>
                      <a:pt x="1812" y="4346"/>
                    </a:cubicBezTo>
                    <a:cubicBezTo>
                      <a:pt x="1567" y="4047"/>
                      <a:pt x="1350" y="3721"/>
                      <a:pt x="1214" y="3377"/>
                    </a:cubicBezTo>
                    <a:cubicBezTo>
                      <a:pt x="1097" y="3015"/>
                      <a:pt x="1015" y="2626"/>
                      <a:pt x="924" y="2264"/>
                    </a:cubicBezTo>
                    <a:cubicBezTo>
                      <a:pt x="752" y="1512"/>
                      <a:pt x="589" y="752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99782" y="2112891"/>
                <a:ext cx="76274" cy="33925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4519" extrusionOk="0">
                    <a:moveTo>
                      <a:pt x="463" y="1"/>
                    </a:moveTo>
                    <a:lnTo>
                      <a:pt x="37" y="145"/>
                    </a:lnTo>
                    <a:cubicBezTo>
                      <a:pt x="327" y="870"/>
                      <a:pt x="590" y="1621"/>
                      <a:pt x="743" y="2391"/>
                    </a:cubicBezTo>
                    <a:cubicBezTo>
                      <a:pt x="771" y="2581"/>
                      <a:pt x="798" y="2780"/>
                      <a:pt x="789" y="2970"/>
                    </a:cubicBezTo>
                    <a:cubicBezTo>
                      <a:pt x="780" y="3151"/>
                      <a:pt x="689" y="3342"/>
                      <a:pt x="635" y="3523"/>
                    </a:cubicBezTo>
                    <a:cubicBezTo>
                      <a:pt x="499" y="3894"/>
                      <a:pt x="291" y="4238"/>
                      <a:pt x="1" y="4519"/>
                    </a:cubicBezTo>
                    <a:cubicBezTo>
                      <a:pt x="472" y="4129"/>
                      <a:pt x="771" y="3568"/>
                      <a:pt x="934" y="2988"/>
                    </a:cubicBezTo>
                    <a:cubicBezTo>
                      <a:pt x="1015" y="2373"/>
                      <a:pt x="870" y="1766"/>
                      <a:pt x="752" y="1169"/>
                    </a:cubicBezTo>
                    <a:cubicBezTo>
                      <a:pt x="671" y="779"/>
                      <a:pt x="571" y="390"/>
                      <a:pt x="4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394974" y="2504393"/>
                <a:ext cx="101348" cy="43849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5841" extrusionOk="0">
                    <a:moveTo>
                      <a:pt x="182" y="1"/>
                    </a:moveTo>
                    <a:cubicBezTo>
                      <a:pt x="118" y="517"/>
                      <a:pt x="73" y="1024"/>
                      <a:pt x="55" y="1531"/>
                    </a:cubicBezTo>
                    <a:cubicBezTo>
                      <a:pt x="37" y="2283"/>
                      <a:pt x="1" y="3097"/>
                      <a:pt x="317" y="3804"/>
                    </a:cubicBezTo>
                    <a:cubicBezTo>
                      <a:pt x="643" y="4492"/>
                      <a:pt x="1015" y="5153"/>
                      <a:pt x="1350" y="5841"/>
                    </a:cubicBezTo>
                    <a:cubicBezTo>
                      <a:pt x="1051" y="5144"/>
                      <a:pt x="716" y="4456"/>
                      <a:pt x="426" y="3758"/>
                    </a:cubicBezTo>
                    <a:cubicBezTo>
                      <a:pt x="145" y="3061"/>
                      <a:pt x="200" y="2283"/>
                      <a:pt x="236" y="1540"/>
                    </a:cubicBezTo>
                    <a:cubicBezTo>
                      <a:pt x="263" y="1033"/>
                      <a:pt x="327" y="535"/>
                      <a:pt x="399" y="37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9"/>
            <p:cNvGrpSpPr/>
            <p:nvPr/>
          </p:nvGrpSpPr>
          <p:grpSpPr>
            <a:xfrm>
              <a:off x="-1538088" y="1227010"/>
              <a:ext cx="3972745" cy="4296337"/>
              <a:chOff x="-1538088" y="1227010"/>
              <a:chExt cx="3972745" cy="4296337"/>
            </a:xfrm>
          </p:grpSpPr>
          <p:sp>
            <p:nvSpPr>
              <p:cNvPr id="762" name="Google Shape;762;p29"/>
              <p:cNvSpPr/>
              <p:nvPr/>
            </p:nvSpPr>
            <p:spPr>
              <a:xfrm rot="10800000">
                <a:off x="803708" y="1519497"/>
                <a:ext cx="232947" cy="45353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5062" extrusionOk="0">
                    <a:moveTo>
                      <a:pt x="2382" y="0"/>
                    </a:moveTo>
                    <a:cubicBezTo>
                      <a:pt x="2246" y="480"/>
                      <a:pt x="2065" y="960"/>
                      <a:pt x="1866" y="1431"/>
                    </a:cubicBezTo>
                    <a:cubicBezTo>
                      <a:pt x="1667" y="1902"/>
                      <a:pt x="1440" y="2354"/>
                      <a:pt x="1187" y="2798"/>
                    </a:cubicBezTo>
                    <a:cubicBezTo>
                      <a:pt x="933" y="3242"/>
                      <a:pt x="652" y="3667"/>
                      <a:pt x="317" y="4057"/>
                    </a:cubicBezTo>
                    <a:cubicBezTo>
                      <a:pt x="154" y="4238"/>
                      <a:pt x="1" y="4555"/>
                      <a:pt x="200" y="4772"/>
                    </a:cubicBezTo>
                    <a:cubicBezTo>
                      <a:pt x="381" y="4962"/>
                      <a:pt x="652" y="5025"/>
                      <a:pt x="897" y="5062"/>
                    </a:cubicBezTo>
                    <a:cubicBezTo>
                      <a:pt x="779" y="5044"/>
                      <a:pt x="652" y="5007"/>
                      <a:pt x="535" y="4962"/>
                    </a:cubicBezTo>
                    <a:cubicBezTo>
                      <a:pt x="73" y="4781"/>
                      <a:pt x="37" y="4437"/>
                      <a:pt x="363" y="4093"/>
                    </a:cubicBezTo>
                    <a:cubicBezTo>
                      <a:pt x="716" y="3713"/>
                      <a:pt x="1024" y="3296"/>
                      <a:pt x="1295" y="2861"/>
                    </a:cubicBezTo>
                    <a:cubicBezTo>
                      <a:pt x="1830" y="1983"/>
                      <a:pt x="2264" y="1041"/>
                      <a:pt x="2599" y="64"/>
                    </a:cubicBezTo>
                    <a:lnTo>
                      <a:pt x="23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29"/>
              <p:cNvGrpSpPr/>
              <p:nvPr/>
            </p:nvGrpSpPr>
            <p:grpSpPr>
              <a:xfrm>
                <a:off x="-1538088" y="1227010"/>
                <a:ext cx="3972745" cy="4296337"/>
                <a:chOff x="-2114988" y="955960"/>
                <a:chExt cx="3972745" cy="4296337"/>
              </a:xfrm>
            </p:grpSpPr>
            <p:sp>
              <p:nvSpPr>
                <p:cNvPr id="764" name="Google Shape;764;p29"/>
                <p:cNvSpPr/>
                <p:nvPr/>
              </p:nvSpPr>
              <p:spPr>
                <a:xfrm rot="10800000">
                  <a:off x="-216300" y="955960"/>
                  <a:ext cx="831531" cy="4242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1" h="47355" extrusionOk="0">
                      <a:moveTo>
                        <a:pt x="8077" y="0"/>
                      </a:moveTo>
                      <a:cubicBezTo>
                        <a:pt x="7660" y="1141"/>
                        <a:pt x="6954" y="2182"/>
                        <a:pt x="6076" y="3015"/>
                      </a:cubicBezTo>
                      <a:cubicBezTo>
                        <a:pt x="5487" y="3595"/>
                        <a:pt x="4781" y="4201"/>
                        <a:pt x="4437" y="4998"/>
                      </a:cubicBezTo>
                      <a:cubicBezTo>
                        <a:pt x="3558" y="7017"/>
                        <a:pt x="4066" y="9453"/>
                        <a:pt x="4337" y="11545"/>
                      </a:cubicBezTo>
                      <a:cubicBezTo>
                        <a:pt x="4763" y="15673"/>
                        <a:pt x="4754" y="19893"/>
                        <a:pt x="4446" y="24022"/>
                      </a:cubicBezTo>
                      <a:cubicBezTo>
                        <a:pt x="4346" y="24954"/>
                        <a:pt x="4283" y="25914"/>
                        <a:pt x="3966" y="26792"/>
                      </a:cubicBezTo>
                      <a:cubicBezTo>
                        <a:pt x="2644" y="29853"/>
                        <a:pt x="2888" y="33330"/>
                        <a:pt x="3522" y="36499"/>
                      </a:cubicBezTo>
                      <a:cubicBezTo>
                        <a:pt x="3948" y="38491"/>
                        <a:pt x="4500" y="40609"/>
                        <a:pt x="3930" y="42619"/>
                      </a:cubicBezTo>
                      <a:cubicBezTo>
                        <a:pt x="3649" y="43633"/>
                        <a:pt x="2861" y="44376"/>
                        <a:pt x="2227" y="45173"/>
                      </a:cubicBezTo>
                      <a:cubicBezTo>
                        <a:pt x="1892" y="45571"/>
                        <a:pt x="1548" y="45969"/>
                        <a:pt x="1195" y="46350"/>
                      </a:cubicBezTo>
                      <a:cubicBezTo>
                        <a:pt x="824" y="46712"/>
                        <a:pt x="480" y="47147"/>
                        <a:pt x="0" y="47355"/>
                      </a:cubicBezTo>
                      <a:cubicBezTo>
                        <a:pt x="498" y="47174"/>
                        <a:pt x="869" y="46766"/>
                        <a:pt x="1259" y="46413"/>
                      </a:cubicBezTo>
                      <a:cubicBezTo>
                        <a:pt x="1639" y="46051"/>
                        <a:pt x="2001" y="45671"/>
                        <a:pt x="2363" y="45290"/>
                      </a:cubicBezTo>
                      <a:cubicBezTo>
                        <a:pt x="3060" y="44494"/>
                        <a:pt x="3903" y="43760"/>
                        <a:pt x="4238" y="42719"/>
                      </a:cubicBezTo>
                      <a:cubicBezTo>
                        <a:pt x="4926" y="40645"/>
                        <a:pt x="4410" y="38472"/>
                        <a:pt x="4056" y="36399"/>
                      </a:cubicBezTo>
                      <a:cubicBezTo>
                        <a:pt x="3903" y="35367"/>
                        <a:pt x="3776" y="34335"/>
                        <a:pt x="3731" y="33302"/>
                      </a:cubicBezTo>
                      <a:cubicBezTo>
                        <a:pt x="3640" y="31274"/>
                        <a:pt x="3803" y="29164"/>
                        <a:pt x="4636" y="27299"/>
                      </a:cubicBezTo>
                      <a:cubicBezTo>
                        <a:pt x="4754" y="27046"/>
                        <a:pt x="4862" y="26765"/>
                        <a:pt x="4926" y="26502"/>
                      </a:cubicBezTo>
                      <a:cubicBezTo>
                        <a:pt x="5369" y="24673"/>
                        <a:pt x="5469" y="22799"/>
                        <a:pt x="5587" y="20943"/>
                      </a:cubicBezTo>
                      <a:cubicBezTo>
                        <a:pt x="5750" y="17765"/>
                        <a:pt x="5777" y="14587"/>
                        <a:pt x="5478" y="11418"/>
                      </a:cubicBezTo>
                      <a:cubicBezTo>
                        <a:pt x="5297" y="9906"/>
                        <a:pt x="5043" y="8357"/>
                        <a:pt x="5215" y="6845"/>
                      </a:cubicBezTo>
                      <a:cubicBezTo>
                        <a:pt x="5306" y="5876"/>
                        <a:pt x="5650" y="5098"/>
                        <a:pt x="6383" y="4464"/>
                      </a:cubicBezTo>
                      <a:lnTo>
                        <a:pt x="6945" y="3921"/>
                      </a:lnTo>
                      <a:cubicBezTo>
                        <a:pt x="7977" y="2961"/>
                        <a:pt x="8792" y="1766"/>
                        <a:pt x="9281" y="444"/>
                      </a:cubicBezTo>
                      <a:lnTo>
                        <a:pt x="80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9"/>
                <p:cNvSpPr/>
                <p:nvPr/>
              </p:nvSpPr>
              <p:spPr>
                <a:xfrm rot="-7796808">
                  <a:off x="466652" y="3923501"/>
                  <a:ext cx="855723" cy="1218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5044" extrusionOk="0">
                      <a:moveTo>
                        <a:pt x="3495" y="0"/>
                      </a:moveTo>
                      <a:cubicBezTo>
                        <a:pt x="3215" y="73"/>
                        <a:pt x="2961" y="181"/>
                        <a:pt x="2708" y="299"/>
                      </a:cubicBezTo>
                      <a:cubicBezTo>
                        <a:pt x="1476" y="915"/>
                        <a:pt x="417" y="2037"/>
                        <a:pt x="127" y="3396"/>
                      </a:cubicBezTo>
                      <a:cubicBezTo>
                        <a:pt x="18" y="3939"/>
                        <a:pt x="0" y="4491"/>
                        <a:pt x="55" y="5044"/>
                      </a:cubicBezTo>
                      <a:cubicBezTo>
                        <a:pt x="9" y="4229"/>
                        <a:pt x="91" y="3377"/>
                        <a:pt x="462" y="2653"/>
                      </a:cubicBezTo>
                      <a:cubicBezTo>
                        <a:pt x="1087" y="1458"/>
                        <a:pt x="2237" y="543"/>
                        <a:pt x="3541" y="217"/>
                      </a:cubicBezTo>
                      <a:lnTo>
                        <a:pt x="349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9"/>
                <p:cNvSpPr/>
                <p:nvPr/>
              </p:nvSpPr>
              <p:spPr>
                <a:xfrm rot="9779732">
                  <a:off x="209834" y="4077625"/>
                  <a:ext cx="858134" cy="613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2539" extrusionOk="0">
                      <a:moveTo>
                        <a:pt x="290" y="1"/>
                      </a:moveTo>
                      <a:cubicBezTo>
                        <a:pt x="118" y="417"/>
                        <a:pt x="1" y="870"/>
                        <a:pt x="55" y="1332"/>
                      </a:cubicBezTo>
                      <a:cubicBezTo>
                        <a:pt x="109" y="1794"/>
                        <a:pt x="399" y="2228"/>
                        <a:pt x="834" y="2427"/>
                      </a:cubicBezTo>
                      <a:cubicBezTo>
                        <a:pt x="1047" y="2510"/>
                        <a:pt x="1269" y="2538"/>
                        <a:pt x="1492" y="2538"/>
                      </a:cubicBezTo>
                      <a:cubicBezTo>
                        <a:pt x="1733" y="2538"/>
                        <a:pt x="1975" y="2506"/>
                        <a:pt x="2210" y="2473"/>
                      </a:cubicBezTo>
                      <a:cubicBezTo>
                        <a:pt x="2663" y="2391"/>
                        <a:pt x="3106" y="2274"/>
                        <a:pt x="3550" y="2129"/>
                      </a:cubicBezTo>
                      <a:lnTo>
                        <a:pt x="3469" y="1920"/>
                      </a:lnTo>
                      <a:cubicBezTo>
                        <a:pt x="3052" y="2083"/>
                        <a:pt x="2617" y="2219"/>
                        <a:pt x="2183" y="2319"/>
                      </a:cubicBezTo>
                      <a:cubicBezTo>
                        <a:pt x="1922" y="2369"/>
                        <a:pt x="1645" y="2419"/>
                        <a:pt x="1371" y="2419"/>
                      </a:cubicBezTo>
                      <a:cubicBezTo>
                        <a:pt x="1198" y="2419"/>
                        <a:pt x="1026" y="2399"/>
                        <a:pt x="861" y="2346"/>
                      </a:cubicBezTo>
                      <a:cubicBezTo>
                        <a:pt x="453" y="2183"/>
                        <a:pt x="164" y="1766"/>
                        <a:pt x="100" y="1332"/>
                      </a:cubicBezTo>
                      <a:cubicBezTo>
                        <a:pt x="37" y="879"/>
                        <a:pt x="137" y="426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9"/>
                <p:cNvSpPr/>
                <p:nvPr/>
              </p:nvSpPr>
              <p:spPr>
                <a:xfrm rot="9674424">
                  <a:off x="1086404" y="3743474"/>
                  <a:ext cx="405023" cy="4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776" extrusionOk="0">
                      <a:moveTo>
                        <a:pt x="1631" y="1"/>
                      </a:moveTo>
                      <a:cubicBezTo>
                        <a:pt x="1441" y="100"/>
                        <a:pt x="1269" y="200"/>
                        <a:pt x="1087" y="318"/>
                      </a:cubicBezTo>
                      <a:cubicBezTo>
                        <a:pt x="589" y="662"/>
                        <a:pt x="91" y="1141"/>
                        <a:pt x="1" y="1775"/>
                      </a:cubicBezTo>
                      <a:cubicBezTo>
                        <a:pt x="173" y="951"/>
                        <a:pt x="961" y="435"/>
                        <a:pt x="1676" y="109"/>
                      </a:cubicBezTo>
                      <a:lnTo>
                        <a:pt x="163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9"/>
                <p:cNvSpPr/>
                <p:nvPr/>
              </p:nvSpPr>
              <p:spPr>
                <a:xfrm rot="-3003192" flipH="1">
                  <a:off x="864331" y="2974478"/>
                  <a:ext cx="599804" cy="65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2717" extrusionOk="0">
                      <a:moveTo>
                        <a:pt x="1613" y="1"/>
                      </a:moveTo>
                      <a:cubicBezTo>
                        <a:pt x="1087" y="571"/>
                        <a:pt x="1" y="1866"/>
                        <a:pt x="870" y="2545"/>
                      </a:cubicBezTo>
                      <a:cubicBezTo>
                        <a:pt x="1017" y="2663"/>
                        <a:pt x="1189" y="2716"/>
                        <a:pt x="1362" y="2716"/>
                      </a:cubicBezTo>
                      <a:cubicBezTo>
                        <a:pt x="1730" y="2716"/>
                        <a:pt x="2099" y="2474"/>
                        <a:pt x="2228" y="2110"/>
                      </a:cubicBezTo>
                      <a:cubicBezTo>
                        <a:pt x="2310" y="1929"/>
                        <a:pt x="2355" y="1658"/>
                        <a:pt x="2174" y="1522"/>
                      </a:cubicBezTo>
                      <a:lnTo>
                        <a:pt x="2174" y="1522"/>
                      </a:lnTo>
                      <a:cubicBezTo>
                        <a:pt x="2482" y="1811"/>
                        <a:pt x="2092" y="2400"/>
                        <a:pt x="1785" y="2536"/>
                      </a:cubicBezTo>
                      <a:cubicBezTo>
                        <a:pt x="1675" y="2596"/>
                        <a:pt x="1556" y="2624"/>
                        <a:pt x="1438" y="2624"/>
                      </a:cubicBezTo>
                      <a:cubicBezTo>
                        <a:pt x="1164" y="2624"/>
                        <a:pt x="894" y="2474"/>
                        <a:pt x="761" y="2228"/>
                      </a:cubicBezTo>
                      <a:cubicBezTo>
                        <a:pt x="463" y="1549"/>
                        <a:pt x="1323" y="616"/>
                        <a:pt x="1766" y="164"/>
                      </a:cubicBezTo>
                      <a:lnTo>
                        <a:pt x="1766" y="155"/>
                      </a:lnTo>
                      <a:lnTo>
                        <a:pt x="16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9"/>
                <p:cNvSpPr/>
                <p:nvPr/>
              </p:nvSpPr>
              <p:spPr>
                <a:xfrm rot="-8310535">
                  <a:off x="495184" y="1082940"/>
                  <a:ext cx="439826" cy="232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25996" extrusionOk="0">
                      <a:moveTo>
                        <a:pt x="4510" y="0"/>
                      </a:moveTo>
                      <a:cubicBezTo>
                        <a:pt x="3976" y="1023"/>
                        <a:pt x="3469" y="2055"/>
                        <a:pt x="2989" y="3115"/>
                      </a:cubicBezTo>
                      <a:cubicBezTo>
                        <a:pt x="2011" y="5215"/>
                        <a:pt x="1259" y="7497"/>
                        <a:pt x="1241" y="9851"/>
                      </a:cubicBezTo>
                      <a:cubicBezTo>
                        <a:pt x="1205" y="11019"/>
                        <a:pt x="1413" y="12178"/>
                        <a:pt x="1585" y="13328"/>
                      </a:cubicBezTo>
                      <a:cubicBezTo>
                        <a:pt x="1911" y="15311"/>
                        <a:pt x="2291" y="17294"/>
                        <a:pt x="2708" y="19259"/>
                      </a:cubicBezTo>
                      <a:cubicBezTo>
                        <a:pt x="2898" y="20364"/>
                        <a:pt x="2708" y="21495"/>
                        <a:pt x="2364" y="22555"/>
                      </a:cubicBezTo>
                      <a:cubicBezTo>
                        <a:pt x="1947" y="23904"/>
                        <a:pt x="1132" y="25126"/>
                        <a:pt x="1" y="25995"/>
                      </a:cubicBezTo>
                      <a:cubicBezTo>
                        <a:pt x="2110" y="24873"/>
                        <a:pt x="3215" y="22401"/>
                        <a:pt x="3251" y="20083"/>
                      </a:cubicBezTo>
                      <a:cubicBezTo>
                        <a:pt x="3269" y="19494"/>
                        <a:pt x="3133" y="18888"/>
                        <a:pt x="3016" y="18326"/>
                      </a:cubicBezTo>
                      <a:lnTo>
                        <a:pt x="2708" y="16633"/>
                      </a:lnTo>
                      <a:cubicBezTo>
                        <a:pt x="2400" y="14940"/>
                        <a:pt x="2092" y="13238"/>
                        <a:pt x="1866" y="11535"/>
                      </a:cubicBezTo>
                      <a:cubicBezTo>
                        <a:pt x="1295" y="7506"/>
                        <a:pt x="3170" y="3712"/>
                        <a:pt x="4908" y="199"/>
                      </a:cubicBezTo>
                      <a:lnTo>
                        <a:pt x="45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9"/>
                <p:cNvSpPr/>
                <p:nvPr/>
              </p:nvSpPr>
              <p:spPr>
                <a:xfrm rot="-7042080">
                  <a:off x="445676" y="1742646"/>
                  <a:ext cx="538829" cy="210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4" h="23443" extrusionOk="0">
                      <a:moveTo>
                        <a:pt x="5225" y="0"/>
                      </a:moveTo>
                      <a:lnTo>
                        <a:pt x="4782" y="27"/>
                      </a:lnTo>
                      <a:cubicBezTo>
                        <a:pt x="4854" y="1069"/>
                        <a:pt x="4927" y="2110"/>
                        <a:pt x="5008" y="3151"/>
                      </a:cubicBezTo>
                      <a:cubicBezTo>
                        <a:pt x="5090" y="4193"/>
                        <a:pt x="5289" y="6827"/>
                        <a:pt x="5388" y="7832"/>
                      </a:cubicBezTo>
                      <a:cubicBezTo>
                        <a:pt x="5461" y="8330"/>
                        <a:pt x="5407" y="8828"/>
                        <a:pt x="5325" y="9326"/>
                      </a:cubicBezTo>
                      <a:cubicBezTo>
                        <a:pt x="5162" y="10331"/>
                        <a:pt x="4899" y="11355"/>
                        <a:pt x="4691" y="12378"/>
                      </a:cubicBezTo>
                      <a:cubicBezTo>
                        <a:pt x="4329" y="14098"/>
                        <a:pt x="4085" y="15864"/>
                        <a:pt x="4039" y="17629"/>
                      </a:cubicBezTo>
                      <a:cubicBezTo>
                        <a:pt x="3994" y="17910"/>
                        <a:pt x="3849" y="18182"/>
                        <a:pt x="3704" y="18453"/>
                      </a:cubicBezTo>
                      <a:cubicBezTo>
                        <a:pt x="3197" y="19341"/>
                        <a:pt x="2572" y="20174"/>
                        <a:pt x="1948" y="20998"/>
                      </a:cubicBezTo>
                      <a:cubicBezTo>
                        <a:pt x="1314" y="21821"/>
                        <a:pt x="671" y="22636"/>
                        <a:pt x="1" y="23442"/>
                      </a:cubicBezTo>
                      <a:cubicBezTo>
                        <a:pt x="798" y="22754"/>
                        <a:pt x="1513" y="21994"/>
                        <a:pt x="2201" y="21206"/>
                      </a:cubicBezTo>
                      <a:cubicBezTo>
                        <a:pt x="2889" y="20409"/>
                        <a:pt x="3550" y="19594"/>
                        <a:pt x="4103" y="18671"/>
                      </a:cubicBezTo>
                      <a:cubicBezTo>
                        <a:pt x="4284" y="18345"/>
                        <a:pt x="4492" y="17973"/>
                        <a:pt x="4519" y="17575"/>
                      </a:cubicBezTo>
                      <a:cubicBezTo>
                        <a:pt x="4546" y="16896"/>
                        <a:pt x="4601" y="16217"/>
                        <a:pt x="4682" y="15547"/>
                      </a:cubicBezTo>
                      <a:cubicBezTo>
                        <a:pt x="4854" y="14062"/>
                        <a:pt x="5225" y="12432"/>
                        <a:pt x="5542" y="10956"/>
                      </a:cubicBezTo>
                      <a:cubicBezTo>
                        <a:pt x="5742" y="9987"/>
                        <a:pt x="6013" y="8991"/>
                        <a:pt x="5932" y="7977"/>
                      </a:cubicBezTo>
                      <a:cubicBezTo>
                        <a:pt x="5814" y="6755"/>
                        <a:pt x="5352" y="1340"/>
                        <a:pt x="5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9"/>
                <p:cNvSpPr/>
                <p:nvPr/>
              </p:nvSpPr>
              <p:spPr>
                <a:xfrm rot="10800000">
                  <a:off x="273208" y="1465341"/>
                  <a:ext cx="124268" cy="68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7625" extrusionOk="0">
                      <a:moveTo>
                        <a:pt x="942" y="1"/>
                      </a:moveTo>
                      <a:cubicBezTo>
                        <a:pt x="942" y="1277"/>
                        <a:pt x="924" y="2581"/>
                        <a:pt x="716" y="3840"/>
                      </a:cubicBezTo>
                      <a:cubicBezTo>
                        <a:pt x="653" y="4166"/>
                        <a:pt x="571" y="4437"/>
                        <a:pt x="417" y="4736"/>
                      </a:cubicBezTo>
                      <a:cubicBezTo>
                        <a:pt x="155" y="5343"/>
                        <a:pt x="46" y="5995"/>
                        <a:pt x="10" y="6656"/>
                      </a:cubicBezTo>
                      <a:cubicBezTo>
                        <a:pt x="1" y="6973"/>
                        <a:pt x="10" y="7308"/>
                        <a:pt x="64" y="7625"/>
                      </a:cubicBezTo>
                      <a:cubicBezTo>
                        <a:pt x="28" y="7299"/>
                        <a:pt x="46" y="6982"/>
                        <a:pt x="82" y="6656"/>
                      </a:cubicBezTo>
                      <a:cubicBezTo>
                        <a:pt x="164" y="6022"/>
                        <a:pt x="327" y="5388"/>
                        <a:pt x="625" y="4836"/>
                      </a:cubicBezTo>
                      <a:cubicBezTo>
                        <a:pt x="798" y="4555"/>
                        <a:pt x="906" y="4220"/>
                        <a:pt x="979" y="3903"/>
                      </a:cubicBezTo>
                      <a:cubicBezTo>
                        <a:pt x="1259" y="2608"/>
                        <a:pt x="1323" y="1314"/>
                        <a:pt x="13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9"/>
                <p:cNvSpPr/>
                <p:nvPr/>
              </p:nvSpPr>
              <p:spPr>
                <a:xfrm rot="-7646939">
                  <a:off x="1013926" y="3706394"/>
                  <a:ext cx="167181" cy="12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14144" extrusionOk="0">
                      <a:moveTo>
                        <a:pt x="444" y="1"/>
                      </a:moveTo>
                      <a:lnTo>
                        <a:pt x="0" y="46"/>
                      </a:lnTo>
                      <a:cubicBezTo>
                        <a:pt x="154" y="1250"/>
                        <a:pt x="353" y="2436"/>
                        <a:pt x="715" y="3595"/>
                      </a:cubicBezTo>
                      <a:cubicBezTo>
                        <a:pt x="833" y="4021"/>
                        <a:pt x="1041" y="4465"/>
                        <a:pt x="1259" y="4854"/>
                      </a:cubicBezTo>
                      <a:cubicBezTo>
                        <a:pt x="1322" y="4981"/>
                        <a:pt x="1376" y="5116"/>
                        <a:pt x="1413" y="5243"/>
                      </a:cubicBezTo>
                      <a:cubicBezTo>
                        <a:pt x="1865" y="6982"/>
                        <a:pt x="1277" y="8793"/>
                        <a:pt x="1349" y="10558"/>
                      </a:cubicBezTo>
                      <a:cubicBezTo>
                        <a:pt x="1358" y="11762"/>
                        <a:pt x="1440" y="12958"/>
                        <a:pt x="1548" y="14144"/>
                      </a:cubicBezTo>
                      <a:cubicBezTo>
                        <a:pt x="1476" y="12949"/>
                        <a:pt x="1431" y="11753"/>
                        <a:pt x="1458" y="10567"/>
                      </a:cubicBezTo>
                      <a:cubicBezTo>
                        <a:pt x="1467" y="9372"/>
                        <a:pt x="1711" y="8195"/>
                        <a:pt x="1802" y="6991"/>
                      </a:cubicBezTo>
                      <a:cubicBezTo>
                        <a:pt x="1847" y="6248"/>
                        <a:pt x="1847" y="5433"/>
                        <a:pt x="1521" y="4727"/>
                      </a:cubicBezTo>
                      <a:cubicBezTo>
                        <a:pt x="1322" y="4347"/>
                        <a:pt x="1141" y="3921"/>
                        <a:pt x="1032" y="3505"/>
                      </a:cubicBezTo>
                      <a:cubicBezTo>
                        <a:pt x="724" y="2364"/>
                        <a:pt x="561" y="1178"/>
                        <a:pt x="444" y="10"/>
                      </a:cubicBezTo>
                      <a:lnTo>
                        <a:pt x="444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 rot="-10258675">
                  <a:off x="783218" y="1363958"/>
                  <a:ext cx="216733" cy="8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9888" extrusionOk="0">
                      <a:moveTo>
                        <a:pt x="1884" y="0"/>
                      </a:moveTo>
                      <a:lnTo>
                        <a:pt x="1450" y="91"/>
                      </a:lnTo>
                      <a:cubicBezTo>
                        <a:pt x="1803" y="1775"/>
                        <a:pt x="2092" y="3522"/>
                        <a:pt x="2047" y="5243"/>
                      </a:cubicBezTo>
                      <a:cubicBezTo>
                        <a:pt x="1984" y="6755"/>
                        <a:pt x="1413" y="8249"/>
                        <a:pt x="463" y="9417"/>
                      </a:cubicBezTo>
                      <a:cubicBezTo>
                        <a:pt x="318" y="9589"/>
                        <a:pt x="173" y="9752"/>
                        <a:pt x="1" y="9888"/>
                      </a:cubicBezTo>
                      <a:cubicBezTo>
                        <a:pt x="182" y="9761"/>
                        <a:pt x="336" y="9607"/>
                        <a:pt x="490" y="9444"/>
                      </a:cubicBezTo>
                      <a:cubicBezTo>
                        <a:pt x="1513" y="8294"/>
                        <a:pt x="2183" y="6809"/>
                        <a:pt x="2301" y="5261"/>
                      </a:cubicBezTo>
                      <a:cubicBezTo>
                        <a:pt x="2418" y="3495"/>
                        <a:pt x="2183" y="1739"/>
                        <a:pt x="18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 rot="-6994632">
                  <a:off x="634851" y="2477048"/>
                  <a:ext cx="279177" cy="136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6" h="15267" extrusionOk="0">
                      <a:moveTo>
                        <a:pt x="2780" y="1"/>
                      </a:moveTo>
                      <a:cubicBezTo>
                        <a:pt x="2635" y="635"/>
                        <a:pt x="2418" y="1277"/>
                        <a:pt x="2146" y="1875"/>
                      </a:cubicBezTo>
                      <a:cubicBezTo>
                        <a:pt x="1884" y="2500"/>
                        <a:pt x="1458" y="3025"/>
                        <a:pt x="1160" y="3632"/>
                      </a:cubicBezTo>
                      <a:cubicBezTo>
                        <a:pt x="716" y="4546"/>
                        <a:pt x="345" y="5605"/>
                        <a:pt x="571" y="6629"/>
                      </a:cubicBezTo>
                      <a:cubicBezTo>
                        <a:pt x="707" y="7217"/>
                        <a:pt x="978" y="7751"/>
                        <a:pt x="1232" y="8286"/>
                      </a:cubicBezTo>
                      <a:cubicBezTo>
                        <a:pt x="1404" y="8666"/>
                        <a:pt x="1495" y="9073"/>
                        <a:pt x="1558" y="9481"/>
                      </a:cubicBezTo>
                      <a:cubicBezTo>
                        <a:pt x="1621" y="9979"/>
                        <a:pt x="1648" y="10486"/>
                        <a:pt x="1576" y="10975"/>
                      </a:cubicBezTo>
                      <a:cubicBezTo>
                        <a:pt x="1268" y="12532"/>
                        <a:pt x="1" y="13519"/>
                        <a:pt x="363" y="15266"/>
                      </a:cubicBezTo>
                      <a:cubicBezTo>
                        <a:pt x="37" y="13519"/>
                        <a:pt x="1332" y="12550"/>
                        <a:pt x="1676" y="10993"/>
                      </a:cubicBezTo>
                      <a:cubicBezTo>
                        <a:pt x="1757" y="10486"/>
                        <a:pt x="1739" y="9970"/>
                        <a:pt x="1685" y="9463"/>
                      </a:cubicBezTo>
                      <a:cubicBezTo>
                        <a:pt x="1630" y="8965"/>
                        <a:pt x="1504" y="8449"/>
                        <a:pt x="1268" y="7987"/>
                      </a:cubicBezTo>
                      <a:cubicBezTo>
                        <a:pt x="933" y="7244"/>
                        <a:pt x="598" y="6447"/>
                        <a:pt x="743" y="5614"/>
                      </a:cubicBezTo>
                      <a:cubicBezTo>
                        <a:pt x="888" y="4637"/>
                        <a:pt x="1350" y="3713"/>
                        <a:pt x="1911" y="2907"/>
                      </a:cubicBezTo>
                      <a:cubicBezTo>
                        <a:pt x="2481" y="2038"/>
                        <a:pt x="2844" y="1069"/>
                        <a:pt x="3115" y="73"/>
                      </a:cubicBezTo>
                      <a:lnTo>
                        <a:pt x="278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 rot="-7386445">
                  <a:off x="1432398" y="2824232"/>
                  <a:ext cx="229922" cy="59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3798" extrusionOk="0">
                      <a:moveTo>
                        <a:pt x="1096" y="0"/>
                      </a:moveTo>
                      <a:cubicBezTo>
                        <a:pt x="960" y="389"/>
                        <a:pt x="851" y="779"/>
                        <a:pt x="743" y="1177"/>
                      </a:cubicBezTo>
                      <a:cubicBezTo>
                        <a:pt x="643" y="1566"/>
                        <a:pt x="553" y="1965"/>
                        <a:pt x="489" y="2372"/>
                      </a:cubicBezTo>
                      <a:cubicBezTo>
                        <a:pt x="444" y="2771"/>
                        <a:pt x="362" y="3214"/>
                        <a:pt x="562" y="3586"/>
                      </a:cubicBezTo>
                      <a:cubicBezTo>
                        <a:pt x="658" y="3734"/>
                        <a:pt x="797" y="3797"/>
                        <a:pt x="936" y="3797"/>
                      </a:cubicBezTo>
                      <a:cubicBezTo>
                        <a:pt x="1189" y="3797"/>
                        <a:pt x="1447" y="3590"/>
                        <a:pt x="1476" y="3305"/>
                      </a:cubicBezTo>
                      <a:lnTo>
                        <a:pt x="1476" y="3305"/>
                      </a:lnTo>
                      <a:cubicBezTo>
                        <a:pt x="1446" y="3539"/>
                        <a:pt x="1207" y="3768"/>
                        <a:pt x="965" y="3768"/>
                      </a:cubicBezTo>
                      <a:cubicBezTo>
                        <a:pt x="918" y="3768"/>
                        <a:pt x="870" y="3759"/>
                        <a:pt x="824" y="3739"/>
                      </a:cubicBezTo>
                      <a:cubicBezTo>
                        <a:pt x="0" y="3468"/>
                        <a:pt x="1087" y="679"/>
                        <a:pt x="1304" y="82"/>
                      </a:cubicBezTo>
                      <a:lnTo>
                        <a:pt x="10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 rot="-9513515">
                  <a:off x="94235" y="3006155"/>
                  <a:ext cx="784750" cy="1053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488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2" y="227"/>
                        <a:pt x="64" y="463"/>
                        <a:pt x="145" y="698"/>
                      </a:cubicBezTo>
                      <a:cubicBezTo>
                        <a:pt x="218" y="924"/>
                        <a:pt x="399" y="1105"/>
                        <a:pt x="607" y="1232"/>
                      </a:cubicBezTo>
                      <a:cubicBezTo>
                        <a:pt x="1006" y="1477"/>
                        <a:pt x="1495" y="1558"/>
                        <a:pt x="1929" y="1721"/>
                      </a:cubicBezTo>
                      <a:cubicBezTo>
                        <a:pt x="2889" y="2083"/>
                        <a:pt x="2626" y="2636"/>
                        <a:pt x="1848" y="3007"/>
                      </a:cubicBezTo>
                      <a:cubicBezTo>
                        <a:pt x="1404" y="3215"/>
                        <a:pt x="933" y="3306"/>
                        <a:pt x="562" y="3659"/>
                      </a:cubicBezTo>
                      <a:cubicBezTo>
                        <a:pt x="408" y="3786"/>
                        <a:pt x="263" y="4021"/>
                        <a:pt x="317" y="4247"/>
                      </a:cubicBezTo>
                      <a:cubicBezTo>
                        <a:pt x="430" y="4671"/>
                        <a:pt x="965" y="4887"/>
                        <a:pt x="1435" y="4887"/>
                      </a:cubicBezTo>
                      <a:cubicBezTo>
                        <a:pt x="1607" y="4887"/>
                        <a:pt x="1771" y="4858"/>
                        <a:pt x="1902" y="4800"/>
                      </a:cubicBezTo>
                      <a:cubicBezTo>
                        <a:pt x="2835" y="4410"/>
                        <a:pt x="3324" y="3360"/>
                        <a:pt x="3640" y="2464"/>
                      </a:cubicBezTo>
                      <a:lnTo>
                        <a:pt x="3215" y="2337"/>
                      </a:lnTo>
                      <a:cubicBezTo>
                        <a:pt x="3088" y="2762"/>
                        <a:pt x="2907" y="3197"/>
                        <a:pt x="2681" y="3577"/>
                      </a:cubicBezTo>
                      <a:cubicBezTo>
                        <a:pt x="2445" y="3958"/>
                        <a:pt x="2156" y="4311"/>
                        <a:pt x="1775" y="4474"/>
                      </a:cubicBezTo>
                      <a:cubicBezTo>
                        <a:pt x="1661" y="4528"/>
                        <a:pt x="1526" y="4553"/>
                        <a:pt x="1388" y="4553"/>
                      </a:cubicBezTo>
                      <a:cubicBezTo>
                        <a:pt x="1111" y="4553"/>
                        <a:pt x="821" y="4453"/>
                        <a:pt x="652" y="4284"/>
                      </a:cubicBezTo>
                      <a:cubicBezTo>
                        <a:pt x="363" y="3876"/>
                        <a:pt x="1304" y="3451"/>
                        <a:pt x="1612" y="3342"/>
                      </a:cubicBezTo>
                      <a:cubicBezTo>
                        <a:pt x="2545" y="2980"/>
                        <a:pt x="3333" y="2092"/>
                        <a:pt x="1965" y="1622"/>
                      </a:cubicBezTo>
                      <a:cubicBezTo>
                        <a:pt x="1341" y="1404"/>
                        <a:pt x="471" y="1377"/>
                        <a:pt x="173" y="689"/>
                      </a:cubicBezTo>
                      <a:cubicBezTo>
                        <a:pt x="82" y="472"/>
                        <a:pt x="91" y="21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 rot="-9513515">
                  <a:off x="193700" y="3627874"/>
                  <a:ext cx="406061" cy="58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727" extrusionOk="0">
                      <a:moveTo>
                        <a:pt x="811" y="0"/>
                      </a:moveTo>
                      <a:cubicBezTo>
                        <a:pt x="725" y="0"/>
                        <a:pt x="640" y="16"/>
                        <a:pt x="562" y="47"/>
                      </a:cubicBezTo>
                      <a:cubicBezTo>
                        <a:pt x="236" y="173"/>
                        <a:pt x="0" y="535"/>
                        <a:pt x="27" y="889"/>
                      </a:cubicBezTo>
                      <a:cubicBezTo>
                        <a:pt x="127" y="1646"/>
                        <a:pt x="1206" y="2368"/>
                        <a:pt x="1831" y="2723"/>
                      </a:cubicBezTo>
                      <a:lnTo>
                        <a:pt x="1831" y="2723"/>
                      </a:lnTo>
                      <a:lnTo>
                        <a:pt x="1884" y="2627"/>
                      </a:lnTo>
                      <a:cubicBezTo>
                        <a:pt x="1576" y="2464"/>
                        <a:pt x="1286" y="2283"/>
                        <a:pt x="1005" y="2075"/>
                      </a:cubicBezTo>
                      <a:cubicBezTo>
                        <a:pt x="625" y="1758"/>
                        <a:pt x="163" y="1396"/>
                        <a:pt x="82" y="889"/>
                      </a:cubicBezTo>
                      <a:cubicBezTo>
                        <a:pt x="36" y="545"/>
                        <a:pt x="254" y="191"/>
                        <a:pt x="571" y="65"/>
                      </a:cubicBezTo>
                      <a:cubicBezTo>
                        <a:pt x="652" y="26"/>
                        <a:pt x="744" y="6"/>
                        <a:pt x="837" y="6"/>
                      </a:cubicBezTo>
                      <a:cubicBezTo>
                        <a:pt x="919" y="6"/>
                        <a:pt x="1001" y="22"/>
                        <a:pt x="1078" y="56"/>
                      </a:cubicBezTo>
                      <a:cubicBezTo>
                        <a:pt x="993" y="18"/>
                        <a:pt x="902" y="0"/>
                        <a:pt x="811" y="0"/>
                      </a:cubicBezTo>
                      <a:close/>
                      <a:moveTo>
                        <a:pt x="1831" y="2723"/>
                      </a:moveTo>
                      <a:lnTo>
                        <a:pt x="1829" y="2727"/>
                      </a:lnTo>
                      <a:lnTo>
                        <a:pt x="1838" y="2727"/>
                      </a:lnTo>
                      <a:cubicBezTo>
                        <a:pt x="1836" y="2725"/>
                        <a:pt x="1834" y="2724"/>
                        <a:pt x="1831" y="27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 rot="-9513515">
                  <a:off x="714875" y="2585910"/>
                  <a:ext cx="476325" cy="61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2868" extrusionOk="0">
                      <a:moveTo>
                        <a:pt x="2101" y="0"/>
                      </a:moveTo>
                      <a:cubicBezTo>
                        <a:pt x="1784" y="199"/>
                        <a:pt x="1467" y="399"/>
                        <a:pt x="1159" y="598"/>
                      </a:cubicBezTo>
                      <a:cubicBezTo>
                        <a:pt x="679" y="887"/>
                        <a:pt x="181" y="1259"/>
                        <a:pt x="64" y="1838"/>
                      </a:cubicBezTo>
                      <a:cubicBezTo>
                        <a:pt x="0" y="2110"/>
                        <a:pt x="18" y="2454"/>
                        <a:pt x="254" y="2635"/>
                      </a:cubicBezTo>
                      <a:cubicBezTo>
                        <a:pt x="382" y="2757"/>
                        <a:pt x="577" y="2867"/>
                        <a:pt x="762" y="2867"/>
                      </a:cubicBezTo>
                      <a:cubicBezTo>
                        <a:pt x="851" y="2867"/>
                        <a:pt x="938" y="2842"/>
                        <a:pt x="1014" y="2780"/>
                      </a:cubicBezTo>
                      <a:lnTo>
                        <a:pt x="1014" y="2780"/>
                      </a:lnTo>
                      <a:cubicBezTo>
                        <a:pt x="944" y="2834"/>
                        <a:pt x="866" y="2857"/>
                        <a:pt x="786" y="2857"/>
                      </a:cubicBezTo>
                      <a:cubicBezTo>
                        <a:pt x="601" y="2857"/>
                        <a:pt x="408" y="2735"/>
                        <a:pt x="281" y="2608"/>
                      </a:cubicBezTo>
                      <a:cubicBezTo>
                        <a:pt x="73" y="2418"/>
                        <a:pt x="73" y="2110"/>
                        <a:pt x="145" y="1865"/>
                      </a:cubicBezTo>
                      <a:cubicBezTo>
                        <a:pt x="290" y="1313"/>
                        <a:pt x="779" y="996"/>
                        <a:pt x="1250" y="743"/>
                      </a:cubicBezTo>
                      <a:cubicBezTo>
                        <a:pt x="1567" y="552"/>
                        <a:pt x="1893" y="371"/>
                        <a:pt x="2210" y="199"/>
                      </a:cubicBezTo>
                      <a:lnTo>
                        <a:pt x="21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9"/>
                <p:cNvSpPr/>
                <p:nvPr/>
              </p:nvSpPr>
              <p:spPr>
                <a:xfrm rot="-7638804">
                  <a:off x="-590276" y="933732"/>
                  <a:ext cx="805635" cy="4233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2" h="47247" extrusionOk="0">
                      <a:moveTo>
                        <a:pt x="8366" y="1"/>
                      </a:moveTo>
                      <a:cubicBezTo>
                        <a:pt x="7914" y="1178"/>
                        <a:pt x="7180" y="2237"/>
                        <a:pt x="6257" y="3097"/>
                      </a:cubicBezTo>
                      <a:cubicBezTo>
                        <a:pt x="5677" y="3659"/>
                        <a:pt x="4989" y="4229"/>
                        <a:pt x="4654" y="4990"/>
                      </a:cubicBezTo>
                      <a:cubicBezTo>
                        <a:pt x="3776" y="6964"/>
                        <a:pt x="4265" y="9363"/>
                        <a:pt x="4509" y="11418"/>
                      </a:cubicBezTo>
                      <a:cubicBezTo>
                        <a:pt x="4899" y="15556"/>
                        <a:pt x="4853" y="19776"/>
                        <a:pt x="4509" y="23923"/>
                      </a:cubicBezTo>
                      <a:cubicBezTo>
                        <a:pt x="4382" y="24919"/>
                        <a:pt x="4328" y="25951"/>
                        <a:pt x="3921" y="26883"/>
                      </a:cubicBezTo>
                      <a:cubicBezTo>
                        <a:pt x="2671" y="29889"/>
                        <a:pt x="2898" y="33285"/>
                        <a:pt x="3504" y="36391"/>
                      </a:cubicBezTo>
                      <a:cubicBezTo>
                        <a:pt x="3930" y="38383"/>
                        <a:pt x="4482" y="40501"/>
                        <a:pt x="3912" y="42511"/>
                      </a:cubicBezTo>
                      <a:cubicBezTo>
                        <a:pt x="3631" y="43516"/>
                        <a:pt x="2843" y="44259"/>
                        <a:pt x="2218" y="45056"/>
                      </a:cubicBezTo>
                      <a:cubicBezTo>
                        <a:pt x="1874" y="45454"/>
                        <a:pt x="1539" y="45852"/>
                        <a:pt x="1186" y="46242"/>
                      </a:cubicBezTo>
                      <a:cubicBezTo>
                        <a:pt x="824" y="46604"/>
                        <a:pt x="480" y="47039"/>
                        <a:pt x="0" y="47247"/>
                      </a:cubicBezTo>
                      <a:cubicBezTo>
                        <a:pt x="498" y="47075"/>
                        <a:pt x="878" y="46658"/>
                        <a:pt x="1268" y="46314"/>
                      </a:cubicBezTo>
                      <a:cubicBezTo>
                        <a:pt x="1648" y="45952"/>
                        <a:pt x="2019" y="45581"/>
                        <a:pt x="2372" y="45191"/>
                      </a:cubicBezTo>
                      <a:cubicBezTo>
                        <a:pt x="3079" y="44395"/>
                        <a:pt x="3921" y="43661"/>
                        <a:pt x="4256" y="42620"/>
                      </a:cubicBezTo>
                      <a:cubicBezTo>
                        <a:pt x="5107" y="40030"/>
                        <a:pt x="4120" y="37341"/>
                        <a:pt x="3857" y="34743"/>
                      </a:cubicBezTo>
                      <a:cubicBezTo>
                        <a:pt x="3586" y="32216"/>
                        <a:pt x="3577" y="29536"/>
                        <a:pt x="4600" y="27173"/>
                      </a:cubicBezTo>
                      <a:cubicBezTo>
                        <a:pt x="4844" y="26675"/>
                        <a:pt x="4962" y="26123"/>
                        <a:pt x="5062" y="25580"/>
                      </a:cubicBezTo>
                      <a:cubicBezTo>
                        <a:pt x="5324" y="24004"/>
                        <a:pt x="5424" y="22420"/>
                        <a:pt x="5505" y="20835"/>
                      </a:cubicBezTo>
                      <a:cubicBezTo>
                        <a:pt x="5632" y="17666"/>
                        <a:pt x="5632" y="14488"/>
                        <a:pt x="5297" y="11328"/>
                      </a:cubicBezTo>
                      <a:cubicBezTo>
                        <a:pt x="5179" y="10296"/>
                        <a:pt x="4998" y="9263"/>
                        <a:pt x="4962" y="8231"/>
                      </a:cubicBezTo>
                      <a:cubicBezTo>
                        <a:pt x="4926" y="7244"/>
                        <a:pt x="4944" y="6203"/>
                        <a:pt x="5342" y="5316"/>
                      </a:cubicBezTo>
                      <a:cubicBezTo>
                        <a:pt x="5550" y="4863"/>
                        <a:pt x="5840" y="4519"/>
                        <a:pt x="6211" y="4175"/>
                      </a:cubicBezTo>
                      <a:cubicBezTo>
                        <a:pt x="6528" y="3858"/>
                        <a:pt x="7035" y="3369"/>
                        <a:pt x="7334" y="3034"/>
                      </a:cubicBezTo>
                      <a:cubicBezTo>
                        <a:pt x="8059" y="2219"/>
                        <a:pt x="8620" y="1259"/>
                        <a:pt x="8991" y="227"/>
                      </a:cubicBezTo>
                      <a:lnTo>
                        <a:pt x="836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" name="مربع نص 11"/>
          <p:cNvSpPr txBox="1"/>
          <p:nvPr/>
        </p:nvSpPr>
        <p:spPr>
          <a:xfrm>
            <a:off x="743283" y="1272638"/>
            <a:ext cx="3877161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700" dirty="0">
                <a:solidFill>
                  <a:srgbClr val="002060"/>
                </a:solidFill>
              </a:rPr>
              <a:t>Superficial veins:</a:t>
            </a:r>
          </a:p>
          <a:p>
            <a:endParaRPr lang="en-US" sz="2700" dirty="0">
              <a:solidFill>
                <a:srgbClr val="002060"/>
              </a:solidFill>
            </a:endParaRPr>
          </a:p>
          <a:p>
            <a:r>
              <a:rPr lang="en-US" sz="2700" dirty="0">
                <a:solidFill>
                  <a:srgbClr val="7030A0"/>
                </a:solidFill>
              </a:rPr>
              <a:t>drain the lower extremity skin and subcutaneous tissue.</a:t>
            </a:r>
          </a:p>
          <a:p>
            <a:r>
              <a:rPr lang="en-US" sz="3200" dirty="0"/>
              <a:t>  </a:t>
            </a:r>
          </a:p>
          <a:p>
            <a:endParaRPr lang="ar-JO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64" y="1376185"/>
            <a:ext cx="3877161" cy="31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8602"/>
      </p:ext>
    </p:extLst>
  </p:cSld>
  <p:clrMapOvr>
    <a:masterClrMapping/>
  </p:clrMapOvr>
</p:sld>
</file>

<file path=ppt/theme/theme1.xml><?xml version="1.0" encoding="utf-8"?>
<a:theme xmlns:a="http://schemas.openxmlformats.org/drawingml/2006/main" name="Vein Diseases: Chronic Venous Insufficiency by Slidesgo">
  <a:themeElements>
    <a:clrScheme name="Simple Light">
      <a:dk1>
        <a:srgbClr val="120049"/>
      </a:dk1>
      <a:lt1>
        <a:srgbClr val="EFEFEF"/>
      </a:lt1>
      <a:dk2>
        <a:srgbClr val="6D55B9"/>
      </a:dk2>
      <a:lt2>
        <a:srgbClr val="4C2323"/>
      </a:lt2>
      <a:accent1>
        <a:srgbClr val="811819"/>
      </a:accent1>
      <a:accent2>
        <a:srgbClr val="C34B4B"/>
      </a:accent2>
      <a:accent3>
        <a:srgbClr val="F59F9B"/>
      </a:accent3>
      <a:accent4>
        <a:srgbClr val="F3C8B9"/>
      </a:accent4>
      <a:accent5>
        <a:srgbClr val="FFFFEC"/>
      </a:accent5>
      <a:accent6>
        <a:srgbClr val="FFFFFF"/>
      </a:accent6>
      <a:hlink>
        <a:srgbClr val="120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5132</TotalTime>
  <Words>3071</Words>
  <Application>Microsoft Office PowerPoint</Application>
  <PresentationFormat>عرض على الشاشة (9:16)‏</PresentationFormat>
  <Paragraphs>370</Paragraphs>
  <Slides>75</Slides>
  <Notes>74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75</vt:i4>
      </vt:variant>
    </vt:vector>
  </HeadingPairs>
  <TitlesOfParts>
    <vt:vector size="87" baseType="lpstr">
      <vt:lpstr>Arial</vt:lpstr>
      <vt:lpstr>Barlow Medium</vt:lpstr>
      <vt:lpstr>Bierstadt</vt:lpstr>
      <vt:lpstr>Bauhaus 93</vt:lpstr>
      <vt:lpstr>Times New Roman</vt:lpstr>
      <vt:lpstr>Helvetica</vt:lpstr>
      <vt:lpstr>Barlow</vt:lpstr>
      <vt:lpstr>Aharoni</vt:lpstr>
      <vt:lpstr>Bebas Neue</vt:lpstr>
      <vt:lpstr>Poppins</vt:lpstr>
      <vt:lpstr>Broadway</vt:lpstr>
      <vt:lpstr>Vein Diseases: Chronic Venous Insufficiency by Slidesgo</vt:lpstr>
      <vt:lpstr>Varicose veins       seminar</vt:lpstr>
      <vt:lpstr> *  Table of contents *</vt:lpstr>
      <vt:lpstr>Viens and arteries</vt:lpstr>
      <vt:lpstr> *  Veins and Arteries*</vt:lpstr>
      <vt:lpstr>عرض تقديمي في PowerPoint</vt:lpstr>
      <vt:lpstr>Leg Vein Anatomy</vt:lpstr>
      <vt:lpstr> * Leg Vein Anatomy *  </vt:lpstr>
      <vt:lpstr> * Leg Vein Anatomy *  </vt:lpstr>
      <vt:lpstr> * Leg Vein Anatomy *  </vt:lpstr>
      <vt:lpstr> * Leg Vein Anatomy *  </vt:lpstr>
      <vt:lpstr> * Leg Vein Anatomy *  </vt:lpstr>
      <vt:lpstr> * Leg Vein Anatomy *  </vt:lpstr>
      <vt:lpstr> * GSV AND SSV*  </vt:lpstr>
      <vt:lpstr>What are varicose veins?</vt:lpstr>
      <vt:lpstr> *   Varicose Veins*</vt:lpstr>
      <vt:lpstr> *   Varicose Veins*</vt:lpstr>
      <vt:lpstr>Epidemiology &amp;risk factors.</vt:lpstr>
      <vt:lpstr> * Epidemiology *</vt:lpstr>
      <vt:lpstr> * risk factors *</vt:lpstr>
      <vt:lpstr> * risk factors *</vt:lpstr>
      <vt:lpstr>Pathophysiology</vt:lpstr>
      <vt:lpstr> * Physiology *</vt:lpstr>
      <vt:lpstr> * Physiology *</vt:lpstr>
      <vt:lpstr> *PathoPhysiology *</vt:lpstr>
      <vt:lpstr>عرض تقديمي في PowerPoint</vt:lpstr>
      <vt:lpstr> *PathoPhysiology *</vt:lpstr>
      <vt:lpstr>* Chronic venous Insufficiency CVI *  varicose veins</vt:lpstr>
      <vt:lpstr>* Chronic venous Insufficiency CVI *  varicose veins</vt:lpstr>
      <vt:lpstr>* Chronic venous Insufficiency CVI *  varicose veins</vt:lpstr>
      <vt:lpstr>* Chronic venous Insufficiency CVI *  varicose veins</vt:lpstr>
      <vt:lpstr>عرض تقديمي في PowerPoint</vt:lpstr>
      <vt:lpstr>* Chronic venous Insufficiency CVI *  varicose veins</vt:lpstr>
      <vt:lpstr>عرض تقديمي في PowerPoint</vt:lpstr>
      <vt:lpstr>عرض تقديمي في PowerPoint</vt:lpstr>
      <vt:lpstr>History &amp; clinical features</vt:lpstr>
      <vt:lpstr>عرض تقديمي في PowerPoint</vt:lpstr>
      <vt:lpstr>عرض تقديمي في PowerPoint</vt:lpstr>
      <vt:lpstr>Incpection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Investigations &amp; Management</vt:lpstr>
      <vt:lpstr> * Investigations *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 PRACTICE STATEMNETS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Recourses:  Bailey and loves Short textbook on surgery https://www.ncbi.nlm.nih.gov/books/NBK328015/ https://www.ucsfhealth.org/treatments/sclerotherapy#:~:text=Sclerotherapy involves injecting a chemical,damaged valves in the veins. https://www.jvsvenous.org/article/S2213-333X(23)00322-0/fulltext Society for Vascular Surgery.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Varicose veins</dc:title>
  <dc:creator>DELL</dc:creator>
  <cp:lastModifiedBy>Windows User</cp:lastModifiedBy>
  <cp:revision>56</cp:revision>
  <dcterms:modified xsi:type="dcterms:W3CDTF">2024-10-01T01:51:25Z</dcterms:modified>
</cp:coreProperties>
</file>