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6070600" cy="4552950"/>
  <p:notesSz cx="6070600" cy="455295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81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5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14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093E03-0E7B-01F1-CB6D-CCC086FC3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1760362"/>
            <a:ext cx="3066835" cy="23205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D27460-3D7B-7432-833B-BDC7E1D7F2AC}"/>
              </a:ext>
            </a:extLst>
          </p:cNvPr>
          <p:cNvSpPr txBox="1"/>
          <p:nvPr/>
        </p:nvSpPr>
        <p:spPr>
          <a:xfrm>
            <a:off x="0" y="62643"/>
            <a:ext cx="607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Negative pressure wound therapy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0908F3-AFA7-88DE-3101-A3BEEB5DCD24}"/>
              </a:ext>
            </a:extLst>
          </p:cNvPr>
          <p:cNvSpPr txBox="1"/>
          <p:nvPr/>
        </p:nvSpPr>
        <p:spPr>
          <a:xfrm>
            <a:off x="63500" y="242887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Done by : </a:t>
            </a:r>
            <a:r>
              <a:rPr lang="en-US" dirty="0" err="1"/>
              <a:t>ahmed</a:t>
            </a:r>
            <a:r>
              <a:rPr lang="en-US" dirty="0"/>
              <a:t> </a:t>
            </a:r>
            <a:r>
              <a:rPr lang="en-US" dirty="0" err="1"/>
              <a:t>aboud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4)">
            <a:hlinkClick r:id="" action="ppaction://media"/>
            <a:extLst>
              <a:ext uri="{FF2B5EF4-FFF2-40B4-BE49-F238E27FC236}">
                <a16:creationId xmlns:a16="http://schemas.microsoft.com/office/drawing/2014/main" id="{C2A69DBC-06CE-5653-7E16-D2565C22C0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88" y="219075"/>
            <a:ext cx="6070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9CC219-5193-8930-BF31-BCF24B332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70600" cy="45529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FA435D-4796-D896-5BBA-2185A8473AF6}"/>
              </a:ext>
            </a:extLst>
          </p:cNvPr>
          <p:cNvSpPr txBox="1"/>
          <p:nvPr/>
        </p:nvSpPr>
        <p:spPr>
          <a:xfrm>
            <a:off x="0" y="295275"/>
            <a:ext cx="607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Negative pressure wound therapy (also called vacuum assisted wound closure ): </a:t>
            </a:r>
            <a:r>
              <a:rPr lang="en-US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is a therapeutic technique using a pump , tube , dressing to remove excess exudate and promote healing in acute or chronic wound &amp; second , third degree burns . </a:t>
            </a:r>
          </a:p>
          <a:p>
            <a:pPr algn="l"/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1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therapy involve controlled application of sub-atmospheric pressure to the local wound environment using a sealed wound dressing connected to a vacuum pump </a:t>
            </a:r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AF4A4C-310C-8D13-02DE-9D7FEE95D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6070600" cy="45529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BD380E-88AD-11D5-88C1-E37DA28A8973}"/>
              </a:ext>
            </a:extLst>
          </p:cNvPr>
          <p:cNvSpPr txBox="1"/>
          <p:nvPr/>
        </p:nvSpPr>
        <p:spPr>
          <a:xfrm>
            <a:off x="0" y="295275"/>
            <a:ext cx="607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Content of NPWT dressing pack 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BBB126-9C5C-1B72-A2FC-B143E6927B46}"/>
              </a:ext>
            </a:extLst>
          </p:cNvPr>
          <p:cNvSpPr txBox="1"/>
          <p:nvPr/>
        </p:nvSpPr>
        <p:spPr>
          <a:xfrm>
            <a:off x="139700" y="880050"/>
            <a:ext cx="548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Sterile open wound interface 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Flexible vacuum tubing 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 occlusive adhesive transparent dressing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Canister  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Vacuum pump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152B0-2228-DB73-7EBD-1AD7291B8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1906722"/>
            <a:ext cx="2814884" cy="264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4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9525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96</Words>
  <Application>Microsoft Office PowerPoint</Application>
  <PresentationFormat>Custom</PresentationFormat>
  <Paragraphs>12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Sanabil Hassanat</cp:lastModifiedBy>
  <cp:revision>7</cp:revision>
  <dcterms:created xsi:type="dcterms:W3CDTF">2023-04-10T19:11:24Z</dcterms:created>
  <dcterms:modified xsi:type="dcterms:W3CDTF">2023-04-18T07:14:37Z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2023-04-10T00:00:00Z</vt:filetime>
  </property>
  <property fmtid="{D5CDD505-2E9C-101B-9397-08002B2CF9AE}" pid="3" name="LastSaved">
    <vt:filetime>2023-04-10T00:00:00Z</vt:filetime>
  </property>
</Properties>
</file>