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 descr="316512_10150769473815608_824085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85851" y="0"/>
            <a:ext cx="109727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316016_10150769474875608_4862557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85850" y="0"/>
            <a:ext cx="109728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302216_10150769474655608_216907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57288" y="0"/>
            <a:ext cx="109728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308711_10150769474440608_2805729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28660" y="357166"/>
            <a:ext cx="9715568" cy="600076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301547_10150769474285608_831812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85782" y="357166"/>
            <a:ext cx="9944130" cy="621508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316457_10150769474065608_606991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14412" y="0"/>
            <a:ext cx="109728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303758_10150769477130608_554388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4347" y="285728"/>
            <a:ext cx="9601267" cy="600079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319543_10150769476925608_1175179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285916" y="0"/>
            <a:ext cx="109728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305736_10150769476700608_484624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7222" y="366096"/>
            <a:ext cx="9929834" cy="620614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299156_10150769476345608_179224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42974" y="250009"/>
            <a:ext cx="10001272" cy="625079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228853_10150769476010608_505420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6" y="785794"/>
            <a:ext cx="9144016" cy="571501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291962_10150769475750608_7158987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7222" y="357166"/>
            <a:ext cx="9715520" cy="6072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319029_10150769475390608_4741477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7222" y="500042"/>
            <a:ext cx="9715520" cy="6072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315366_10150769475110608_256671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85784" y="214290"/>
            <a:ext cx="9944131" cy="621508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عرض على الشاشة (3:4)‏</PresentationFormat>
  <Paragraphs>0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Saeed Abdelkamel</dc:creator>
  <cp:lastModifiedBy>Ultimate</cp:lastModifiedBy>
  <cp:revision>2</cp:revision>
  <dcterms:created xsi:type="dcterms:W3CDTF">2019-06-27T19:59:30Z</dcterms:created>
  <dcterms:modified xsi:type="dcterms:W3CDTF">2019-06-27T20:08:08Z</dcterms:modified>
</cp:coreProperties>
</file>