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3"/>
  </p:sldMasterIdLst>
  <p:notesMasterIdLst>
    <p:notesMasterId r:id="rId26"/>
  </p:notesMasterIdLst>
  <p:handoutMasterIdLst>
    <p:handoutMasterId r:id="rId27"/>
  </p:handoutMasterIdLst>
  <p:sldIdLst>
    <p:sldId id="302" r:id="rId4"/>
    <p:sldId id="1296" r:id="rId5"/>
    <p:sldId id="1301" r:id="rId6"/>
    <p:sldId id="1410" r:id="rId7"/>
    <p:sldId id="1303" r:id="rId8"/>
    <p:sldId id="1306" r:id="rId9"/>
    <p:sldId id="1411" r:id="rId10"/>
    <p:sldId id="1427" r:id="rId11"/>
    <p:sldId id="1418" r:id="rId12"/>
    <p:sldId id="1412" r:id="rId13"/>
    <p:sldId id="1428" r:id="rId14"/>
    <p:sldId id="1413" r:id="rId15"/>
    <p:sldId id="1416" r:id="rId16"/>
    <p:sldId id="1424" r:id="rId17"/>
    <p:sldId id="1425" r:id="rId18"/>
    <p:sldId id="1426" r:id="rId19"/>
    <p:sldId id="1419" r:id="rId20"/>
    <p:sldId id="1421" r:id="rId21"/>
    <p:sldId id="1422" r:id="rId22"/>
    <p:sldId id="1423" r:id="rId23"/>
    <p:sldId id="1373" r:id="rId24"/>
    <p:sldId id="1405" r:id="rId25"/>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400" kern="1200">
        <a:solidFill>
          <a:schemeClr val="tx1"/>
        </a:solidFill>
        <a:latin typeface="Book Antiqua" panose="02040602050305030304" pitchFamily="18" charset="0"/>
        <a:ea typeface="+mn-ea"/>
        <a:cs typeface="+mn-cs"/>
      </a:defRPr>
    </a:lvl1pPr>
    <a:lvl2pPr marL="457200" algn="l" rtl="0" fontAlgn="base">
      <a:spcBef>
        <a:spcPct val="0"/>
      </a:spcBef>
      <a:spcAft>
        <a:spcPct val="0"/>
      </a:spcAft>
      <a:defRPr sz="2400" kern="1200">
        <a:solidFill>
          <a:schemeClr val="tx1"/>
        </a:solidFill>
        <a:latin typeface="Book Antiqua" panose="02040602050305030304" pitchFamily="18" charset="0"/>
        <a:ea typeface="+mn-ea"/>
        <a:cs typeface="+mn-cs"/>
      </a:defRPr>
    </a:lvl2pPr>
    <a:lvl3pPr marL="914400" algn="l" rtl="0" fontAlgn="base">
      <a:spcBef>
        <a:spcPct val="0"/>
      </a:spcBef>
      <a:spcAft>
        <a:spcPct val="0"/>
      </a:spcAft>
      <a:defRPr sz="2400" kern="1200">
        <a:solidFill>
          <a:schemeClr val="tx1"/>
        </a:solidFill>
        <a:latin typeface="Book Antiqua" panose="02040602050305030304" pitchFamily="18" charset="0"/>
        <a:ea typeface="+mn-ea"/>
        <a:cs typeface="+mn-cs"/>
      </a:defRPr>
    </a:lvl3pPr>
    <a:lvl4pPr marL="1371600" algn="l" rtl="0" fontAlgn="base">
      <a:spcBef>
        <a:spcPct val="0"/>
      </a:spcBef>
      <a:spcAft>
        <a:spcPct val="0"/>
      </a:spcAft>
      <a:defRPr sz="2400" kern="1200">
        <a:solidFill>
          <a:schemeClr val="tx1"/>
        </a:solidFill>
        <a:latin typeface="Book Antiqua" panose="02040602050305030304" pitchFamily="18" charset="0"/>
        <a:ea typeface="+mn-ea"/>
        <a:cs typeface="+mn-cs"/>
      </a:defRPr>
    </a:lvl4pPr>
    <a:lvl5pPr marL="1828800" algn="l" rtl="0" fontAlgn="base">
      <a:spcBef>
        <a:spcPct val="0"/>
      </a:spcBef>
      <a:spcAft>
        <a:spcPct val="0"/>
      </a:spcAft>
      <a:defRPr sz="2400" kern="1200">
        <a:solidFill>
          <a:schemeClr val="tx1"/>
        </a:solidFill>
        <a:latin typeface="Book Antiqua" panose="02040602050305030304" pitchFamily="18" charset="0"/>
        <a:ea typeface="+mn-ea"/>
        <a:cs typeface="+mn-cs"/>
      </a:defRPr>
    </a:lvl5pPr>
    <a:lvl6pPr marL="2286000" algn="l" defTabSz="914400" rtl="0" eaLnBrk="1" latinLnBrk="0" hangingPunct="1">
      <a:defRPr sz="2400" kern="1200">
        <a:solidFill>
          <a:schemeClr val="tx1"/>
        </a:solidFill>
        <a:latin typeface="Book Antiqua" panose="02040602050305030304" pitchFamily="18" charset="0"/>
        <a:ea typeface="+mn-ea"/>
        <a:cs typeface="+mn-cs"/>
      </a:defRPr>
    </a:lvl6pPr>
    <a:lvl7pPr marL="2743200" algn="l" defTabSz="914400" rtl="0" eaLnBrk="1" latinLnBrk="0" hangingPunct="1">
      <a:defRPr sz="2400" kern="1200">
        <a:solidFill>
          <a:schemeClr val="tx1"/>
        </a:solidFill>
        <a:latin typeface="Book Antiqua" panose="02040602050305030304" pitchFamily="18" charset="0"/>
        <a:ea typeface="+mn-ea"/>
        <a:cs typeface="+mn-cs"/>
      </a:defRPr>
    </a:lvl7pPr>
    <a:lvl8pPr marL="3200400" algn="l" defTabSz="914400" rtl="0" eaLnBrk="1" latinLnBrk="0" hangingPunct="1">
      <a:defRPr sz="2400" kern="1200">
        <a:solidFill>
          <a:schemeClr val="tx1"/>
        </a:solidFill>
        <a:latin typeface="Book Antiqua" panose="02040602050305030304" pitchFamily="18" charset="0"/>
        <a:ea typeface="+mn-ea"/>
        <a:cs typeface="+mn-cs"/>
      </a:defRPr>
    </a:lvl8pPr>
    <a:lvl9pPr marL="3657600" algn="l" defTabSz="914400" rtl="0" eaLnBrk="1" latinLnBrk="0" hangingPunct="1">
      <a:defRPr sz="2400" kern="1200">
        <a:solidFill>
          <a:schemeClr val="tx1"/>
        </a:solidFill>
        <a:latin typeface="Book Antiqua" panose="0204060205030503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33"/>
    <a:srgbClr val="0099FF"/>
    <a:srgbClr val="FF6600"/>
    <a:srgbClr val="FFFF66"/>
    <a:srgbClr val="FFFF00"/>
    <a:srgbClr val="33CC33"/>
    <a:srgbClr val="0000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99420" autoAdjust="0"/>
  </p:normalViewPr>
  <p:slideViewPr>
    <p:cSldViewPr>
      <p:cViewPr varScale="1">
        <p:scale>
          <a:sx n="73" d="100"/>
          <a:sy n="73" d="100"/>
        </p:scale>
        <p:origin x="-1062" y="-90"/>
      </p:cViewPr>
      <p:guideLst>
        <p:guide orient="horz" pos="2160"/>
        <p:guide pos="2880"/>
      </p:guideLst>
    </p:cSldViewPr>
  </p:slideViewPr>
  <p:outlineViewPr>
    <p:cViewPr>
      <p:scale>
        <a:sx n="33" d="100"/>
        <a:sy n="33" d="100"/>
      </p:scale>
      <p:origin x="0" y="49590"/>
    </p:cViewPr>
  </p:outlineViewPr>
  <p:notesTextViewPr>
    <p:cViewPr>
      <p:scale>
        <a:sx n="130" d="100"/>
        <a:sy n="13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 /><Relationship Id="rId13" Type="http://schemas.openxmlformats.org/officeDocument/2006/relationships/slide" Target="slides/slide10.xml" /><Relationship Id="rId18" Type="http://schemas.openxmlformats.org/officeDocument/2006/relationships/slide" Target="slides/slide15.xml" /><Relationship Id="rId26" Type="http://schemas.openxmlformats.org/officeDocument/2006/relationships/notesMaster" Target="notesMasters/notesMaster1.xml" /><Relationship Id="rId3" Type="http://schemas.openxmlformats.org/officeDocument/2006/relationships/slideMaster" Target="slideMasters/slideMaster1.xml" /><Relationship Id="rId21" Type="http://schemas.openxmlformats.org/officeDocument/2006/relationships/slide" Target="slides/slide18.xml" /><Relationship Id="rId7" Type="http://schemas.openxmlformats.org/officeDocument/2006/relationships/slide" Target="slides/slide4.xml" /><Relationship Id="rId12" Type="http://schemas.openxmlformats.org/officeDocument/2006/relationships/slide" Target="slides/slide9.xml" /><Relationship Id="rId17" Type="http://schemas.openxmlformats.org/officeDocument/2006/relationships/slide" Target="slides/slide14.xml" /><Relationship Id="rId25" Type="http://schemas.openxmlformats.org/officeDocument/2006/relationships/slide" Target="slides/slide22.xml" /><Relationship Id="rId2" Type="http://schemas.openxmlformats.org/officeDocument/2006/relationships/customXml" Target="../customXml/item2.xml" /><Relationship Id="rId16" Type="http://schemas.openxmlformats.org/officeDocument/2006/relationships/slide" Target="slides/slide13.xml" /><Relationship Id="rId20" Type="http://schemas.openxmlformats.org/officeDocument/2006/relationships/slide" Target="slides/slide17.xml" /><Relationship Id="rId29" Type="http://schemas.openxmlformats.org/officeDocument/2006/relationships/viewProps" Target="viewProps.xml" /><Relationship Id="rId1" Type="http://schemas.openxmlformats.org/officeDocument/2006/relationships/customXml" Target="../customXml/item1.xml" /><Relationship Id="rId6" Type="http://schemas.openxmlformats.org/officeDocument/2006/relationships/slide" Target="slides/slide3.xml" /><Relationship Id="rId11" Type="http://schemas.openxmlformats.org/officeDocument/2006/relationships/slide" Target="slides/slide8.xml" /><Relationship Id="rId24" Type="http://schemas.openxmlformats.org/officeDocument/2006/relationships/slide" Target="slides/slide21.xml" /><Relationship Id="rId5" Type="http://schemas.openxmlformats.org/officeDocument/2006/relationships/slide" Target="slides/slide2.xml" /><Relationship Id="rId15" Type="http://schemas.openxmlformats.org/officeDocument/2006/relationships/slide" Target="slides/slide12.xml" /><Relationship Id="rId23" Type="http://schemas.openxmlformats.org/officeDocument/2006/relationships/slide" Target="slides/slide20.xml" /><Relationship Id="rId28" Type="http://schemas.openxmlformats.org/officeDocument/2006/relationships/presProps" Target="presProps.xml" /><Relationship Id="rId10" Type="http://schemas.openxmlformats.org/officeDocument/2006/relationships/slide" Target="slides/slide7.xml" /><Relationship Id="rId19" Type="http://schemas.openxmlformats.org/officeDocument/2006/relationships/slide" Target="slides/slide16.xml" /><Relationship Id="rId31" Type="http://schemas.openxmlformats.org/officeDocument/2006/relationships/tableStyles" Target="tableStyles.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slide" Target="slides/slide11.xml" /><Relationship Id="rId22" Type="http://schemas.openxmlformats.org/officeDocument/2006/relationships/slide" Target="slides/slide19.xml" /><Relationship Id="rId27" Type="http://schemas.openxmlformats.org/officeDocument/2006/relationships/handoutMaster" Target="handoutMasters/handoutMaster1.xml" /><Relationship Id="rId30" Type="http://schemas.openxmlformats.org/officeDocument/2006/relationships/theme" Target="theme/theme1.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6488C6-BD0D-4816-9F57-5B8133AA955B}" type="doc">
      <dgm:prSet loTypeId="urn:microsoft.com/office/officeart/2005/8/layout/orgChart1" loCatId="hierarchy" qsTypeId="urn:microsoft.com/office/officeart/2005/8/quickstyle/simple3" qsCatId="simple" csTypeId="urn:microsoft.com/office/officeart/2005/8/colors/accent1_2" csCatId="accent1"/>
      <dgm:spPr/>
    </dgm:pt>
    <dgm:pt modelId="{B7C545D8-D5C7-4B4D-942F-1A16DE0C011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effectLst/>
              <a:latin typeface="Arial" pitchFamily="34" charset="0"/>
              <a:cs typeface="Arial" pitchFamily="34" charset="0"/>
            </a:rPr>
            <a:t>Gram negative</a:t>
          </a:r>
          <a:endParaRPr kumimoji="0" lang="en-US" b="1" i="0" u="none" strike="noStrike" cap="none" normalizeH="0" baseline="0" dirty="0">
            <a:ln/>
            <a:effectLst/>
            <a:latin typeface="Arial" pitchFamily="34" charset="0"/>
            <a:cs typeface="Arial" pitchFamily="34" charset="0"/>
          </a:endParaRPr>
        </a:p>
      </dgm:t>
    </dgm:pt>
    <dgm:pt modelId="{53F548F6-87E7-42BF-BF16-D389DE5BA8CF}" type="parTrans" cxnId="{8309D9BA-72E0-488B-8E7A-C8C5EB9D8A32}">
      <dgm:prSet/>
      <dgm:spPr/>
      <dgm:t>
        <a:bodyPr/>
        <a:lstStyle/>
        <a:p>
          <a:endParaRPr lang="en-US"/>
        </a:p>
      </dgm:t>
    </dgm:pt>
    <dgm:pt modelId="{F4BF297B-C95D-4F50-B624-F4E00C65D6AA}" type="sibTrans" cxnId="{8309D9BA-72E0-488B-8E7A-C8C5EB9D8A32}">
      <dgm:prSet/>
      <dgm:spPr/>
      <dgm:t>
        <a:bodyPr/>
        <a:lstStyle/>
        <a:p>
          <a:endParaRPr lang="en-US"/>
        </a:p>
      </dgm:t>
    </dgm:pt>
    <dgm:pt modelId="{F68CEAA6-2B39-4695-A70B-6840E007F24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a:ln/>
              <a:effectLst/>
              <a:latin typeface="Arial" pitchFamily="34" charset="0"/>
              <a:cs typeface="Arial" pitchFamily="34" charset="0"/>
            </a:rPr>
            <a:t>N</a:t>
          </a:r>
          <a:r>
            <a:rPr kumimoji="0" lang="en-US" b="0" i="1" u="none" strike="noStrike" cap="none" normalizeH="0" baseline="0">
              <a:ln/>
              <a:effectLst/>
              <a:latin typeface="Arial" pitchFamily="34" charset="0"/>
              <a:cs typeface="Arial" pitchFamily="34" charset="0"/>
            </a:rPr>
            <a:t>. </a:t>
          </a:r>
          <a:r>
            <a:rPr kumimoji="0" lang="en-US" b="1" i="1" u="none" strike="noStrike" cap="none" normalizeH="0" baseline="0">
              <a:ln/>
              <a:effectLst/>
              <a:latin typeface="Arial" pitchFamily="34" charset="0"/>
              <a:cs typeface="Arial" pitchFamily="34" charset="0"/>
            </a:rPr>
            <a:t>meningitids</a:t>
          </a:r>
          <a:endParaRPr kumimoji="0" lang="en-US" b="1" i="1" u="none" strike="noStrike" cap="none" normalizeH="0" baseline="0" dirty="0">
            <a:ln/>
            <a:effectLst/>
            <a:latin typeface="Arial" pitchFamily="34" charset="0"/>
            <a:cs typeface="Arial" pitchFamily="34" charset="0"/>
          </a:endParaRPr>
        </a:p>
      </dgm:t>
    </dgm:pt>
    <dgm:pt modelId="{BD6CDAA2-8EF3-435C-A082-7E57588FA2F1}" type="parTrans" cxnId="{13B37D67-8490-473F-8FB2-6C9A6B480B72}">
      <dgm:prSet/>
      <dgm:spPr/>
      <dgm:t>
        <a:bodyPr/>
        <a:lstStyle/>
        <a:p>
          <a:endParaRPr lang="en-US"/>
        </a:p>
      </dgm:t>
    </dgm:pt>
    <dgm:pt modelId="{5980286F-2E00-4A9A-BA14-EF095209418D}" type="sibTrans" cxnId="{13B37D67-8490-473F-8FB2-6C9A6B480B72}">
      <dgm:prSet/>
      <dgm:spPr/>
      <dgm:t>
        <a:bodyPr/>
        <a:lstStyle/>
        <a:p>
          <a:endParaRPr lang="en-US"/>
        </a:p>
      </dgm:t>
    </dgm:pt>
    <dgm:pt modelId="{664D4C24-4A95-46C9-A1CF-3638091B979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a:ln/>
              <a:effectLst/>
              <a:latin typeface="Arial" pitchFamily="34" charset="0"/>
              <a:cs typeface="Arial" pitchFamily="34" charset="0"/>
            </a:rPr>
            <a:t>E. coli,</a:t>
          </a:r>
          <a:r>
            <a:rPr kumimoji="0" lang="en-US" b="1" i="0" u="none" strike="noStrike" cap="none" normalizeH="0" baseline="0">
              <a:ln/>
              <a:effectLst/>
              <a:latin typeface="Arial"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effectLst/>
              <a:latin typeface="Arial" pitchFamily="34" charset="0"/>
              <a:cs typeface="Arial" pitchFamily="34" charset="0"/>
            </a:rPr>
            <a:t>Hib</a:t>
          </a:r>
          <a:endParaRPr kumimoji="0" lang="en-US" b="1" i="0" u="none" strike="noStrike" cap="none" normalizeH="0" baseline="0" dirty="0">
            <a:ln/>
            <a:effectLst/>
            <a:latin typeface="Arial" pitchFamily="34" charset="0"/>
            <a:cs typeface="Arial" pitchFamily="34" charset="0"/>
          </a:endParaRPr>
        </a:p>
      </dgm:t>
    </dgm:pt>
    <dgm:pt modelId="{4831389C-5B42-4890-B6FC-BC737287DD09}" type="parTrans" cxnId="{67DC6AD3-6E10-4A12-9B5D-9945269A0524}">
      <dgm:prSet/>
      <dgm:spPr/>
      <dgm:t>
        <a:bodyPr/>
        <a:lstStyle/>
        <a:p>
          <a:endParaRPr lang="en-US"/>
        </a:p>
      </dgm:t>
    </dgm:pt>
    <dgm:pt modelId="{F554476D-3F1B-474B-A71B-5DFA48121AC7}" type="sibTrans" cxnId="{67DC6AD3-6E10-4A12-9B5D-9945269A0524}">
      <dgm:prSet/>
      <dgm:spPr/>
      <dgm:t>
        <a:bodyPr/>
        <a:lstStyle/>
        <a:p>
          <a:endParaRPr lang="en-US"/>
        </a:p>
      </dgm:t>
    </dgm:pt>
    <dgm:pt modelId="{89CE68B0-2D76-4871-9925-2C03321F8F3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effectLst/>
              <a:latin typeface="Arial" pitchFamily="34" charset="0"/>
              <a:cs typeface="Arial" pitchFamily="34" charset="0"/>
            </a:rPr>
            <a:t>Bacteriodes</a:t>
          </a:r>
          <a:endParaRPr kumimoji="0" lang="en-US" b="1" i="0" u="none" strike="noStrike" cap="none" normalizeH="0" baseline="0" dirty="0">
            <a:ln/>
            <a:effectLst/>
            <a:latin typeface="Arial" pitchFamily="34" charset="0"/>
            <a:cs typeface="Arial" pitchFamily="34" charset="0"/>
          </a:endParaRPr>
        </a:p>
      </dgm:t>
    </dgm:pt>
    <dgm:pt modelId="{C1401B54-4451-465D-86F6-B38DBEF46AE1}" type="parTrans" cxnId="{1B98F480-DB08-4740-AD69-03BB22EDFB49}">
      <dgm:prSet/>
      <dgm:spPr/>
      <dgm:t>
        <a:bodyPr/>
        <a:lstStyle/>
        <a:p>
          <a:endParaRPr lang="en-US"/>
        </a:p>
      </dgm:t>
    </dgm:pt>
    <dgm:pt modelId="{FF74B3E5-11B2-474F-9A97-24478CCB17B9}" type="sibTrans" cxnId="{1B98F480-DB08-4740-AD69-03BB22EDFB49}">
      <dgm:prSet/>
      <dgm:spPr/>
      <dgm:t>
        <a:bodyPr/>
        <a:lstStyle/>
        <a:p>
          <a:endParaRPr lang="en-US"/>
        </a:p>
      </dgm:t>
    </dgm:pt>
    <dgm:pt modelId="{46050C31-3C87-4732-8238-05E37281CDAC}" type="pres">
      <dgm:prSet presAssocID="{0A6488C6-BD0D-4816-9F57-5B8133AA955B}" presName="hierChild1" presStyleCnt="0">
        <dgm:presLayoutVars>
          <dgm:orgChart val="1"/>
          <dgm:chPref val="1"/>
          <dgm:dir/>
          <dgm:animOne val="branch"/>
          <dgm:animLvl val="lvl"/>
          <dgm:resizeHandles/>
        </dgm:presLayoutVars>
      </dgm:prSet>
      <dgm:spPr/>
    </dgm:pt>
    <dgm:pt modelId="{F87FD3B3-E927-4E37-A4BE-32880198B6D6}" type="pres">
      <dgm:prSet presAssocID="{B7C545D8-D5C7-4B4D-942F-1A16DE0C0116}" presName="hierRoot1" presStyleCnt="0">
        <dgm:presLayoutVars>
          <dgm:hierBranch/>
        </dgm:presLayoutVars>
      </dgm:prSet>
      <dgm:spPr/>
    </dgm:pt>
    <dgm:pt modelId="{A270B501-C411-4BC2-AC1D-58A9276F5826}" type="pres">
      <dgm:prSet presAssocID="{B7C545D8-D5C7-4B4D-942F-1A16DE0C0116}" presName="rootComposite1" presStyleCnt="0"/>
      <dgm:spPr/>
    </dgm:pt>
    <dgm:pt modelId="{B8B89AB7-9D6B-4F8E-83B1-DE93DB709EEC}" type="pres">
      <dgm:prSet presAssocID="{B7C545D8-D5C7-4B4D-942F-1A16DE0C0116}" presName="rootText1" presStyleLbl="node0" presStyleIdx="0" presStyleCnt="1">
        <dgm:presLayoutVars>
          <dgm:chPref val="3"/>
        </dgm:presLayoutVars>
      </dgm:prSet>
      <dgm:spPr/>
    </dgm:pt>
    <dgm:pt modelId="{FEF88B53-6023-4D84-B6A3-0B7A131E4440}" type="pres">
      <dgm:prSet presAssocID="{B7C545D8-D5C7-4B4D-942F-1A16DE0C0116}" presName="rootConnector1" presStyleLbl="node1" presStyleIdx="0" presStyleCnt="0"/>
      <dgm:spPr/>
    </dgm:pt>
    <dgm:pt modelId="{61EF2FB6-6CA5-43ED-A400-B311A1B583C0}" type="pres">
      <dgm:prSet presAssocID="{B7C545D8-D5C7-4B4D-942F-1A16DE0C0116}" presName="hierChild2" presStyleCnt="0"/>
      <dgm:spPr/>
    </dgm:pt>
    <dgm:pt modelId="{C41DDCC5-F02A-4072-9088-60C5EB5B580D}" type="pres">
      <dgm:prSet presAssocID="{BD6CDAA2-8EF3-435C-A082-7E57588FA2F1}" presName="Name35" presStyleLbl="parChTrans1D2" presStyleIdx="0" presStyleCnt="3"/>
      <dgm:spPr/>
    </dgm:pt>
    <dgm:pt modelId="{35370998-EDFD-4C30-9459-B7053360D2F5}" type="pres">
      <dgm:prSet presAssocID="{F68CEAA6-2B39-4695-A70B-6840E007F245}" presName="hierRoot2" presStyleCnt="0">
        <dgm:presLayoutVars>
          <dgm:hierBranch/>
        </dgm:presLayoutVars>
      </dgm:prSet>
      <dgm:spPr/>
    </dgm:pt>
    <dgm:pt modelId="{609BA13A-90E8-4EDB-8680-D7B4E88D137B}" type="pres">
      <dgm:prSet presAssocID="{F68CEAA6-2B39-4695-A70B-6840E007F245}" presName="rootComposite" presStyleCnt="0"/>
      <dgm:spPr/>
    </dgm:pt>
    <dgm:pt modelId="{FC88F5D1-DCC5-451F-94D9-2CEC6994E8ED}" type="pres">
      <dgm:prSet presAssocID="{F68CEAA6-2B39-4695-A70B-6840E007F245}" presName="rootText" presStyleLbl="node2" presStyleIdx="0" presStyleCnt="3">
        <dgm:presLayoutVars>
          <dgm:chPref val="3"/>
        </dgm:presLayoutVars>
      </dgm:prSet>
      <dgm:spPr/>
    </dgm:pt>
    <dgm:pt modelId="{DD44042B-1D5A-4DF3-A199-B1AABDB125D7}" type="pres">
      <dgm:prSet presAssocID="{F68CEAA6-2B39-4695-A70B-6840E007F245}" presName="rootConnector" presStyleLbl="node2" presStyleIdx="0" presStyleCnt="3"/>
      <dgm:spPr/>
    </dgm:pt>
    <dgm:pt modelId="{976A8C9F-7A2F-4067-967D-42B0997303A1}" type="pres">
      <dgm:prSet presAssocID="{F68CEAA6-2B39-4695-A70B-6840E007F245}" presName="hierChild4" presStyleCnt="0"/>
      <dgm:spPr/>
    </dgm:pt>
    <dgm:pt modelId="{0EAF03DD-AAF6-4F1E-B311-EB27D9872F83}" type="pres">
      <dgm:prSet presAssocID="{F68CEAA6-2B39-4695-A70B-6840E007F245}" presName="hierChild5" presStyleCnt="0"/>
      <dgm:spPr/>
    </dgm:pt>
    <dgm:pt modelId="{66DE91B4-29C1-45BE-89A7-B5430BCC9806}" type="pres">
      <dgm:prSet presAssocID="{4831389C-5B42-4890-B6FC-BC737287DD09}" presName="Name35" presStyleLbl="parChTrans1D2" presStyleIdx="1" presStyleCnt="3"/>
      <dgm:spPr/>
    </dgm:pt>
    <dgm:pt modelId="{EAB86842-A0A4-406D-BD79-68CF3E7297D6}" type="pres">
      <dgm:prSet presAssocID="{664D4C24-4A95-46C9-A1CF-3638091B9794}" presName="hierRoot2" presStyleCnt="0">
        <dgm:presLayoutVars>
          <dgm:hierBranch/>
        </dgm:presLayoutVars>
      </dgm:prSet>
      <dgm:spPr/>
    </dgm:pt>
    <dgm:pt modelId="{B45F8F33-2D86-44F4-AAE6-409B17BAB9AF}" type="pres">
      <dgm:prSet presAssocID="{664D4C24-4A95-46C9-A1CF-3638091B9794}" presName="rootComposite" presStyleCnt="0"/>
      <dgm:spPr/>
    </dgm:pt>
    <dgm:pt modelId="{03B8C764-5FE9-4118-8B40-67848DDE7FB6}" type="pres">
      <dgm:prSet presAssocID="{664D4C24-4A95-46C9-A1CF-3638091B9794}" presName="rootText" presStyleLbl="node2" presStyleIdx="1" presStyleCnt="3">
        <dgm:presLayoutVars>
          <dgm:chPref val="3"/>
        </dgm:presLayoutVars>
      </dgm:prSet>
      <dgm:spPr/>
    </dgm:pt>
    <dgm:pt modelId="{E9CDD4BB-937E-4D22-BE95-4FDDC53D5B89}" type="pres">
      <dgm:prSet presAssocID="{664D4C24-4A95-46C9-A1CF-3638091B9794}" presName="rootConnector" presStyleLbl="node2" presStyleIdx="1" presStyleCnt="3"/>
      <dgm:spPr/>
    </dgm:pt>
    <dgm:pt modelId="{9CDB664D-2593-4F4D-ACB7-C9AB1D58EE2D}" type="pres">
      <dgm:prSet presAssocID="{664D4C24-4A95-46C9-A1CF-3638091B9794}" presName="hierChild4" presStyleCnt="0"/>
      <dgm:spPr/>
    </dgm:pt>
    <dgm:pt modelId="{9F4E9DF0-913B-4B1B-A3F6-13C9CD14891E}" type="pres">
      <dgm:prSet presAssocID="{664D4C24-4A95-46C9-A1CF-3638091B9794}" presName="hierChild5" presStyleCnt="0"/>
      <dgm:spPr/>
    </dgm:pt>
    <dgm:pt modelId="{4737F0CA-50C1-4CF2-90C2-440645EB4B33}" type="pres">
      <dgm:prSet presAssocID="{C1401B54-4451-465D-86F6-B38DBEF46AE1}" presName="Name35" presStyleLbl="parChTrans1D2" presStyleIdx="2" presStyleCnt="3"/>
      <dgm:spPr/>
    </dgm:pt>
    <dgm:pt modelId="{B6241F03-39FC-4DD7-AE3A-0D3C0A6BDBBF}" type="pres">
      <dgm:prSet presAssocID="{89CE68B0-2D76-4871-9925-2C03321F8F32}" presName="hierRoot2" presStyleCnt="0">
        <dgm:presLayoutVars>
          <dgm:hierBranch/>
        </dgm:presLayoutVars>
      </dgm:prSet>
      <dgm:spPr/>
    </dgm:pt>
    <dgm:pt modelId="{6FC0DD2A-C25B-411F-A788-2E0C201797E0}" type="pres">
      <dgm:prSet presAssocID="{89CE68B0-2D76-4871-9925-2C03321F8F32}" presName="rootComposite" presStyleCnt="0"/>
      <dgm:spPr/>
    </dgm:pt>
    <dgm:pt modelId="{5932BACA-84A8-444B-ABAF-28CFD2A0C421}" type="pres">
      <dgm:prSet presAssocID="{89CE68B0-2D76-4871-9925-2C03321F8F32}" presName="rootText" presStyleLbl="node2" presStyleIdx="2" presStyleCnt="3">
        <dgm:presLayoutVars>
          <dgm:chPref val="3"/>
        </dgm:presLayoutVars>
      </dgm:prSet>
      <dgm:spPr/>
    </dgm:pt>
    <dgm:pt modelId="{48A144F7-A123-4517-82D8-2F0549618685}" type="pres">
      <dgm:prSet presAssocID="{89CE68B0-2D76-4871-9925-2C03321F8F32}" presName="rootConnector" presStyleLbl="node2" presStyleIdx="2" presStyleCnt="3"/>
      <dgm:spPr/>
    </dgm:pt>
    <dgm:pt modelId="{5B46E74D-1AFD-496E-807C-08B94DFBD5BF}" type="pres">
      <dgm:prSet presAssocID="{89CE68B0-2D76-4871-9925-2C03321F8F32}" presName="hierChild4" presStyleCnt="0"/>
      <dgm:spPr/>
    </dgm:pt>
    <dgm:pt modelId="{505DB587-26CC-4B1A-A6CA-3C0B28731483}" type="pres">
      <dgm:prSet presAssocID="{89CE68B0-2D76-4871-9925-2C03321F8F32}" presName="hierChild5" presStyleCnt="0"/>
      <dgm:spPr/>
    </dgm:pt>
    <dgm:pt modelId="{CB5D4305-C6C2-4170-AFFA-28A1B71876EB}" type="pres">
      <dgm:prSet presAssocID="{B7C545D8-D5C7-4B4D-942F-1A16DE0C0116}" presName="hierChild3" presStyleCnt="0"/>
      <dgm:spPr/>
    </dgm:pt>
  </dgm:ptLst>
  <dgm:cxnLst>
    <dgm:cxn modelId="{AA295911-A8A4-41E9-8C6C-3B86FE3AC3E1}" type="presOf" srcId="{664D4C24-4A95-46C9-A1CF-3638091B9794}" destId="{E9CDD4BB-937E-4D22-BE95-4FDDC53D5B89}" srcOrd="1" destOrd="0" presId="urn:microsoft.com/office/officeart/2005/8/layout/orgChart1"/>
    <dgm:cxn modelId="{ACB88D25-52EC-4F68-BBE6-CCB7716CE675}" type="presOf" srcId="{89CE68B0-2D76-4871-9925-2C03321F8F32}" destId="{5932BACA-84A8-444B-ABAF-28CFD2A0C421}" srcOrd="0" destOrd="0" presId="urn:microsoft.com/office/officeart/2005/8/layout/orgChart1"/>
    <dgm:cxn modelId="{FA25AC62-BA33-4E5B-A86E-EE64A80C7E79}" type="presOf" srcId="{F68CEAA6-2B39-4695-A70B-6840E007F245}" destId="{DD44042B-1D5A-4DF3-A199-B1AABDB125D7}" srcOrd="1" destOrd="0" presId="urn:microsoft.com/office/officeart/2005/8/layout/orgChart1"/>
    <dgm:cxn modelId="{13B37D67-8490-473F-8FB2-6C9A6B480B72}" srcId="{B7C545D8-D5C7-4B4D-942F-1A16DE0C0116}" destId="{F68CEAA6-2B39-4695-A70B-6840E007F245}" srcOrd="0" destOrd="0" parTransId="{BD6CDAA2-8EF3-435C-A082-7E57588FA2F1}" sibTransId="{5980286F-2E00-4A9A-BA14-EF095209418D}"/>
    <dgm:cxn modelId="{C8BC3171-C6C4-4CC8-81D3-55D9F7503C3E}" type="presOf" srcId="{B7C545D8-D5C7-4B4D-942F-1A16DE0C0116}" destId="{B8B89AB7-9D6B-4F8E-83B1-DE93DB709EEC}" srcOrd="0" destOrd="0" presId="urn:microsoft.com/office/officeart/2005/8/layout/orgChart1"/>
    <dgm:cxn modelId="{FEA5B079-51C0-45A7-A2DD-F2C65DBD9D93}" type="presOf" srcId="{B7C545D8-D5C7-4B4D-942F-1A16DE0C0116}" destId="{FEF88B53-6023-4D84-B6A3-0B7A131E4440}" srcOrd="1" destOrd="0" presId="urn:microsoft.com/office/officeart/2005/8/layout/orgChart1"/>
    <dgm:cxn modelId="{1B98F480-DB08-4740-AD69-03BB22EDFB49}" srcId="{B7C545D8-D5C7-4B4D-942F-1A16DE0C0116}" destId="{89CE68B0-2D76-4871-9925-2C03321F8F32}" srcOrd="2" destOrd="0" parTransId="{C1401B54-4451-465D-86F6-B38DBEF46AE1}" sibTransId="{FF74B3E5-11B2-474F-9A97-24478CCB17B9}"/>
    <dgm:cxn modelId="{4A950189-CD2A-43EC-988E-C4789E369A69}" type="presOf" srcId="{0A6488C6-BD0D-4816-9F57-5B8133AA955B}" destId="{46050C31-3C87-4732-8238-05E37281CDAC}" srcOrd="0" destOrd="0" presId="urn:microsoft.com/office/officeart/2005/8/layout/orgChart1"/>
    <dgm:cxn modelId="{D79351AE-F2B0-4C10-AF22-9EBE77B5A8C2}" type="presOf" srcId="{C1401B54-4451-465D-86F6-B38DBEF46AE1}" destId="{4737F0CA-50C1-4CF2-90C2-440645EB4B33}" srcOrd="0" destOrd="0" presId="urn:microsoft.com/office/officeart/2005/8/layout/orgChart1"/>
    <dgm:cxn modelId="{584A80AF-642F-4537-8E41-139DDD1DFE53}" type="presOf" srcId="{F68CEAA6-2B39-4695-A70B-6840E007F245}" destId="{FC88F5D1-DCC5-451F-94D9-2CEC6994E8ED}" srcOrd="0" destOrd="0" presId="urn:microsoft.com/office/officeart/2005/8/layout/orgChart1"/>
    <dgm:cxn modelId="{8309D9BA-72E0-488B-8E7A-C8C5EB9D8A32}" srcId="{0A6488C6-BD0D-4816-9F57-5B8133AA955B}" destId="{B7C545D8-D5C7-4B4D-942F-1A16DE0C0116}" srcOrd="0" destOrd="0" parTransId="{53F548F6-87E7-42BF-BF16-D389DE5BA8CF}" sibTransId="{F4BF297B-C95D-4F50-B624-F4E00C65D6AA}"/>
    <dgm:cxn modelId="{607939BE-9200-40E8-B812-5A8BF3D5459C}" type="presOf" srcId="{4831389C-5B42-4890-B6FC-BC737287DD09}" destId="{66DE91B4-29C1-45BE-89A7-B5430BCC9806}" srcOrd="0" destOrd="0" presId="urn:microsoft.com/office/officeart/2005/8/layout/orgChart1"/>
    <dgm:cxn modelId="{3A2395C7-D4B5-4026-A834-05B221CBD3A8}" type="presOf" srcId="{BD6CDAA2-8EF3-435C-A082-7E57588FA2F1}" destId="{C41DDCC5-F02A-4072-9088-60C5EB5B580D}" srcOrd="0" destOrd="0" presId="urn:microsoft.com/office/officeart/2005/8/layout/orgChart1"/>
    <dgm:cxn modelId="{67DC6AD3-6E10-4A12-9B5D-9945269A0524}" srcId="{B7C545D8-D5C7-4B4D-942F-1A16DE0C0116}" destId="{664D4C24-4A95-46C9-A1CF-3638091B9794}" srcOrd="1" destOrd="0" parTransId="{4831389C-5B42-4890-B6FC-BC737287DD09}" sibTransId="{F554476D-3F1B-474B-A71B-5DFA48121AC7}"/>
    <dgm:cxn modelId="{2ED669DB-16DC-4A0B-8372-BFD98A95CE5A}" type="presOf" srcId="{89CE68B0-2D76-4871-9925-2C03321F8F32}" destId="{48A144F7-A123-4517-82D8-2F0549618685}" srcOrd="1" destOrd="0" presId="urn:microsoft.com/office/officeart/2005/8/layout/orgChart1"/>
    <dgm:cxn modelId="{E6CCA1F9-0170-415B-B2CD-D00158D3D9BE}" type="presOf" srcId="{664D4C24-4A95-46C9-A1CF-3638091B9794}" destId="{03B8C764-5FE9-4118-8B40-67848DDE7FB6}" srcOrd="0" destOrd="0" presId="urn:microsoft.com/office/officeart/2005/8/layout/orgChart1"/>
    <dgm:cxn modelId="{6E4D8FF5-2F83-42F6-B3B6-109753ECEDE8}" type="presParOf" srcId="{46050C31-3C87-4732-8238-05E37281CDAC}" destId="{F87FD3B3-E927-4E37-A4BE-32880198B6D6}" srcOrd="0" destOrd="0" presId="urn:microsoft.com/office/officeart/2005/8/layout/orgChart1"/>
    <dgm:cxn modelId="{D2DB7485-8444-4108-9B9D-4810427D317F}" type="presParOf" srcId="{F87FD3B3-E927-4E37-A4BE-32880198B6D6}" destId="{A270B501-C411-4BC2-AC1D-58A9276F5826}" srcOrd="0" destOrd="0" presId="urn:microsoft.com/office/officeart/2005/8/layout/orgChart1"/>
    <dgm:cxn modelId="{9EEEB89E-EDEC-4497-ADF3-F606A83A0D05}" type="presParOf" srcId="{A270B501-C411-4BC2-AC1D-58A9276F5826}" destId="{B8B89AB7-9D6B-4F8E-83B1-DE93DB709EEC}" srcOrd="0" destOrd="0" presId="urn:microsoft.com/office/officeart/2005/8/layout/orgChart1"/>
    <dgm:cxn modelId="{F6ED0F25-EA7C-4CB2-B89E-F3F8FA16FE73}" type="presParOf" srcId="{A270B501-C411-4BC2-AC1D-58A9276F5826}" destId="{FEF88B53-6023-4D84-B6A3-0B7A131E4440}" srcOrd="1" destOrd="0" presId="urn:microsoft.com/office/officeart/2005/8/layout/orgChart1"/>
    <dgm:cxn modelId="{52C0D279-F156-410C-AC93-FA303874A2F3}" type="presParOf" srcId="{F87FD3B3-E927-4E37-A4BE-32880198B6D6}" destId="{61EF2FB6-6CA5-43ED-A400-B311A1B583C0}" srcOrd="1" destOrd="0" presId="urn:microsoft.com/office/officeart/2005/8/layout/orgChart1"/>
    <dgm:cxn modelId="{57BE912E-754B-4DA4-866F-F7A7669F5878}" type="presParOf" srcId="{61EF2FB6-6CA5-43ED-A400-B311A1B583C0}" destId="{C41DDCC5-F02A-4072-9088-60C5EB5B580D}" srcOrd="0" destOrd="0" presId="urn:microsoft.com/office/officeart/2005/8/layout/orgChart1"/>
    <dgm:cxn modelId="{76FFB8D0-E1F0-4A85-AFCB-175514248595}" type="presParOf" srcId="{61EF2FB6-6CA5-43ED-A400-B311A1B583C0}" destId="{35370998-EDFD-4C30-9459-B7053360D2F5}" srcOrd="1" destOrd="0" presId="urn:microsoft.com/office/officeart/2005/8/layout/orgChart1"/>
    <dgm:cxn modelId="{EBADBF8B-902E-48E3-A23A-573BBAF4F203}" type="presParOf" srcId="{35370998-EDFD-4C30-9459-B7053360D2F5}" destId="{609BA13A-90E8-4EDB-8680-D7B4E88D137B}" srcOrd="0" destOrd="0" presId="urn:microsoft.com/office/officeart/2005/8/layout/orgChart1"/>
    <dgm:cxn modelId="{B8E4F806-7CE2-4249-9152-9339F9C962A8}" type="presParOf" srcId="{609BA13A-90E8-4EDB-8680-D7B4E88D137B}" destId="{FC88F5D1-DCC5-451F-94D9-2CEC6994E8ED}" srcOrd="0" destOrd="0" presId="urn:microsoft.com/office/officeart/2005/8/layout/orgChart1"/>
    <dgm:cxn modelId="{D5E62A7A-4D5A-44A3-9479-6E1BE28CA6FB}" type="presParOf" srcId="{609BA13A-90E8-4EDB-8680-D7B4E88D137B}" destId="{DD44042B-1D5A-4DF3-A199-B1AABDB125D7}" srcOrd="1" destOrd="0" presId="urn:microsoft.com/office/officeart/2005/8/layout/orgChart1"/>
    <dgm:cxn modelId="{EFD1BF96-4F4D-40F7-808C-73117BE95056}" type="presParOf" srcId="{35370998-EDFD-4C30-9459-B7053360D2F5}" destId="{976A8C9F-7A2F-4067-967D-42B0997303A1}" srcOrd="1" destOrd="0" presId="urn:microsoft.com/office/officeart/2005/8/layout/orgChart1"/>
    <dgm:cxn modelId="{37954605-EB60-42BD-9FEE-C6E522423833}" type="presParOf" srcId="{35370998-EDFD-4C30-9459-B7053360D2F5}" destId="{0EAF03DD-AAF6-4F1E-B311-EB27D9872F83}" srcOrd="2" destOrd="0" presId="urn:microsoft.com/office/officeart/2005/8/layout/orgChart1"/>
    <dgm:cxn modelId="{84AB9D27-28CD-4C56-B533-7D57899977EC}" type="presParOf" srcId="{61EF2FB6-6CA5-43ED-A400-B311A1B583C0}" destId="{66DE91B4-29C1-45BE-89A7-B5430BCC9806}" srcOrd="2" destOrd="0" presId="urn:microsoft.com/office/officeart/2005/8/layout/orgChart1"/>
    <dgm:cxn modelId="{869170B2-57F9-4C09-9F67-4944668AF1D4}" type="presParOf" srcId="{61EF2FB6-6CA5-43ED-A400-B311A1B583C0}" destId="{EAB86842-A0A4-406D-BD79-68CF3E7297D6}" srcOrd="3" destOrd="0" presId="urn:microsoft.com/office/officeart/2005/8/layout/orgChart1"/>
    <dgm:cxn modelId="{8632B1C0-0350-4094-9AB1-C03AAC3E1ECC}" type="presParOf" srcId="{EAB86842-A0A4-406D-BD79-68CF3E7297D6}" destId="{B45F8F33-2D86-44F4-AAE6-409B17BAB9AF}" srcOrd="0" destOrd="0" presId="urn:microsoft.com/office/officeart/2005/8/layout/orgChart1"/>
    <dgm:cxn modelId="{A5B5DF05-5BC3-4769-812A-105C9D8248FE}" type="presParOf" srcId="{B45F8F33-2D86-44F4-AAE6-409B17BAB9AF}" destId="{03B8C764-5FE9-4118-8B40-67848DDE7FB6}" srcOrd="0" destOrd="0" presId="urn:microsoft.com/office/officeart/2005/8/layout/orgChart1"/>
    <dgm:cxn modelId="{576B93F7-D328-4530-8C5D-576A4459354A}" type="presParOf" srcId="{B45F8F33-2D86-44F4-AAE6-409B17BAB9AF}" destId="{E9CDD4BB-937E-4D22-BE95-4FDDC53D5B89}" srcOrd="1" destOrd="0" presId="urn:microsoft.com/office/officeart/2005/8/layout/orgChart1"/>
    <dgm:cxn modelId="{4340BBBA-69F4-4F5D-A339-47F0B776DF55}" type="presParOf" srcId="{EAB86842-A0A4-406D-BD79-68CF3E7297D6}" destId="{9CDB664D-2593-4F4D-ACB7-C9AB1D58EE2D}" srcOrd="1" destOrd="0" presId="urn:microsoft.com/office/officeart/2005/8/layout/orgChart1"/>
    <dgm:cxn modelId="{E4C3D821-1CFC-4E63-9BAA-B72E9E3A225E}" type="presParOf" srcId="{EAB86842-A0A4-406D-BD79-68CF3E7297D6}" destId="{9F4E9DF0-913B-4B1B-A3F6-13C9CD14891E}" srcOrd="2" destOrd="0" presId="urn:microsoft.com/office/officeart/2005/8/layout/orgChart1"/>
    <dgm:cxn modelId="{BAF69B84-9F6D-4A3C-BD5E-D744EC73E96B}" type="presParOf" srcId="{61EF2FB6-6CA5-43ED-A400-B311A1B583C0}" destId="{4737F0CA-50C1-4CF2-90C2-440645EB4B33}" srcOrd="4" destOrd="0" presId="urn:microsoft.com/office/officeart/2005/8/layout/orgChart1"/>
    <dgm:cxn modelId="{A00CE790-2B1B-4815-8ECC-1CBD0B74BF42}" type="presParOf" srcId="{61EF2FB6-6CA5-43ED-A400-B311A1B583C0}" destId="{B6241F03-39FC-4DD7-AE3A-0D3C0A6BDBBF}" srcOrd="5" destOrd="0" presId="urn:microsoft.com/office/officeart/2005/8/layout/orgChart1"/>
    <dgm:cxn modelId="{6B253E67-372F-42A8-A790-3761FE9CD088}" type="presParOf" srcId="{B6241F03-39FC-4DD7-AE3A-0D3C0A6BDBBF}" destId="{6FC0DD2A-C25B-411F-A788-2E0C201797E0}" srcOrd="0" destOrd="0" presId="urn:microsoft.com/office/officeart/2005/8/layout/orgChart1"/>
    <dgm:cxn modelId="{73774B2F-6336-4398-AB54-AC4F0EB588BF}" type="presParOf" srcId="{6FC0DD2A-C25B-411F-A788-2E0C201797E0}" destId="{5932BACA-84A8-444B-ABAF-28CFD2A0C421}" srcOrd="0" destOrd="0" presId="urn:microsoft.com/office/officeart/2005/8/layout/orgChart1"/>
    <dgm:cxn modelId="{E2F11FD7-BFC1-4481-94E5-062E614E2A54}" type="presParOf" srcId="{6FC0DD2A-C25B-411F-A788-2E0C201797E0}" destId="{48A144F7-A123-4517-82D8-2F0549618685}" srcOrd="1" destOrd="0" presId="urn:microsoft.com/office/officeart/2005/8/layout/orgChart1"/>
    <dgm:cxn modelId="{735B9B94-9F57-4370-899E-CCFB7A85B585}" type="presParOf" srcId="{B6241F03-39FC-4DD7-AE3A-0D3C0A6BDBBF}" destId="{5B46E74D-1AFD-496E-807C-08B94DFBD5BF}" srcOrd="1" destOrd="0" presId="urn:microsoft.com/office/officeart/2005/8/layout/orgChart1"/>
    <dgm:cxn modelId="{95D53197-13B0-46F0-9B7D-2DDB10E8EC53}" type="presParOf" srcId="{B6241F03-39FC-4DD7-AE3A-0D3C0A6BDBBF}" destId="{505DB587-26CC-4B1A-A6CA-3C0B28731483}" srcOrd="2" destOrd="0" presId="urn:microsoft.com/office/officeart/2005/8/layout/orgChart1"/>
    <dgm:cxn modelId="{687F344C-EC3F-4427-9815-F6032491C4B0}" type="presParOf" srcId="{F87FD3B3-E927-4E37-A4BE-32880198B6D6}" destId="{CB5D4305-C6C2-4170-AFFA-28A1B71876E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E83AED-4905-4E51-941C-567DC51408D5}" type="doc">
      <dgm:prSet loTypeId="urn:microsoft.com/office/officeart/2005/8/layout/orgChart1" loCatId="hierarchy" qsTypeId="urn:microsoft.com/office/officeart/2005/8/quickstyle/simple3" qsCatId="simple" csTypeId="urn:microsoft.com/office/officeart/2005/8/colors/accent1_2" csCatId="accent1"/>
      <dgm:spPr/>
    </dgm:pt>
    <dgm:pt modelId="{F680B966-88FC-4F93-B6E6-77EB8FBEC47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effectLst/>
              <a:latin typeface="Arial" pitchFamily="34" charset="0"/>
              <a:cs typeface="Arial" pitchFamily="34" charset="0"/>
            </a:rPr>
            <a:t>Gram Positive</a:t>
          </a:r>
          <a:endParaRPr kumimoji="0" lang="en-US" b="1" i="0" u="none" strike="noStrike" cap="none" normalizeH="0" baseline="0" dirty="0">
            <a:ln/>
            <a:effectLst/>
            <a:latin typeface="Arial" pitchFamily="34" charset="0"/>
            <a:cs typeface="Arial" pitchFamily="34" charset="0"/>
          </a:endParaRPr>
        </a:p>
      </dgm:t>
    </dgm:pt>
    <dgm:pt modelId="{8897CC55-3F52-4022-9648-ACD576C57433}" type="parTrans" cxnId="{6B513243-238B-446A-8F34-19F3354C2C9A}">
      <dgm:prSet/>
      <dgm:spPr/>
      <dgm:t>
        <a:bodyPr/>
        <a:lstStyle/>
        <a:p>
          <a:endParaRPr lang="en-US"/>
        </a:p>
      </dgm:t>
    </dgm:pt>
    <dgm:pt modelId="{ECA4B342-F4FF-492D-BAFB-9EB0AE5E0D34}" type="sibTrans" cxnId="{6B513243-238B-446A-8F34-19F3354C2C9A}">
      <dgm:prSet/>
      <dgm:spPr/>
      <dgm:t>
        <a:bodyPr/>
        <a:lstStyle/>
        <a:p>
          <a:endParaRPr lang="en-US"/>
        </a:p>
      </dgm:t>
    </dgm:pt>
    <dgm:pt modelId="{88087398-6B89-4035-8678-BDBC4B7E9470}">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a:ln/>
              <a:effectLst/>
              <a:latin typeface="Arial" pitchFamily="34" charset="0"/>
              <a:cs typeface="Arial" pitchFamily="34" charset="0"/>
            </a:rPr>
            <a:t>S. pneumoniae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a:ln/>
              <a:effectLst/>
              <a:latin typeface="Arial" pitchFamily="34" charset="0"/>
              <a:cs typeface="Arial" pitchFamily="34" charset="0"/>
            </a:rPr>
            <a:t>S. agalactiae</a:t>
          </a:r>
          <a:endParaRPr kumimoji="0" lang="en-US" b="1" i="1" u="none" strike="noStrike" cap="none" normalizeH="0" baseline="0" dirty="0">
            <a:ln/>
            <a:effectLst/>
            <a:latin typeface="Arial" pitchFamily="34" charset="0"/>
            <a:cs typeface="Arial" pitchFamily="34" charset="0"/>
          </a:endParaRPr>
        </a:p>
      </dgm:t>
    </dgm:pt>
    <dgm:pt modelId="{3BAE46CE-94C9-46B2-BBEF-6058B73B8082}" type="parTrans" cxnId="{635A0D44-A4FF-490B-9655-7DE5A7F73C5E}">
      <dgm:prSet/>
      <dgm:spPr/>
      <dgm:t>
        <a:bodyPr/>
        <a:lstStyle/>
        <a:p>
          <a:endParaRPr lang="en-US"/>
        </a:p>
      </dgm:t>
    </dgm:pt>
    <dgm:pt modelId="{FC5531C5-DA6F-4EA7-A1EC-17C4E4D7B08C}" type="sibTrans" cxnId="{635A0D44-A4FF-490B-9655-7DE5A7F73C5E}">
      <dgm:prSet/>
      <dgm:spPr/>
      <dgm:t>
        <a:bodyPr/>
        <a:lstStyle/>
        <a:p>
          <a:endParaRPr lang="en-US"/>
        </a:p>
      </dgm:t>
    </dgm:pt>
    <dgm:pt modelId="{AF4C35CF-2B6D-4FB3-9835-9B9F03BBEAC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a:ln/>
              <a:effectLst/>
              <a:latin typeface="Arial" pitchFamily="34" charset="0"/>
              <a:cs typeface="Arial" pitchFamily="34" charset="0"/>
            </a:rPr>
            <a:t>S. aureus</a:t>
          </a:r>
          <a:endParaRPr kumimoji="0" lang="en-US" b="1" i="1" u="none" strike="noStrike" cap="none" normalizeH="0" baseline="0" dirty="0">
            <a:ln/>
            <a:effectLst/>
            <a:latin typeface="Arial" pitchFamily="34" charset="0"/>
            <a:cs typeface="Arial" pitchFamily="34" charset="0"/>
          </a:endParaRPr>
        </a:p>
      </dgm:t>
    </dgm:pt>
    <dgm:pt modelId="{78DB8D19-D131-4AFA-89E2-06D3C2466106}" type="parTrans" cxnId="{F9501968-5224-4A0B-ACEA-14CF8F79E1D5}">
      <dgm:prSet/>
      <dgm:spPr/>
      <dgm:t>
        <a:bodyPr/>
        <a:lstStyle/>
        <a:p>
          <a:endParaRPr lang="en-US"/>
        </a:p>
      </dgm:t>
    </dgm:pt>
    <dgm:pt modelId="{5972455D-0533-4413-A83E-535561F4CFF8}" type="sibTrans" cxnId="{F9501968-5224-4A0B-ACEA-14CF8F79E1D5}">
      <dgm:prSet/>
      <dgm:spPr/>
      <dgm:t>
        <a:bodyPr/>
        <a:lstStyle/>
        <a:p>
          <a:endParaRPr lang="en-US"/>
        </a:p>
      </dgm:t>
    </dgm:pt>
    <dgm:pt modelId="{4FB13B80-4F32-490E-90EF-E5CA39B7A66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a:ln/>
              <a:effectLst/>
              <a:latin typeface="Arial" pitchFamily="34" charset="0"/>
              <a:cs typeface="Arial" pitchFamily="34" charset="0"/>
            </a:rPr>
            <a:t>L. monocytogenes</a:t>
          </a:r>
          <a:endParaRPr kumimoji="0" lang="en-US" b="1" i="1" u="none" strike="noStrike" cap="none" normalizeH="0" baseline="0" dirty="0">
            <a:ln/>
            <a:effectLst/>
            <a:latin typeface="Arial" pitchFamily="34" charset="0"/>
            <a:cs typeface="Arial" pitchFamily="34" charset="0"/>
          </a:endParaRPr>
        </a:p>
      </dgm:t>
    </dgm:pt>
    <dgm:pt modelId="{56A23A33-6E19-49AD-888D-141AD19621F3}" type="parTrans" cxnId="{D92C098C-C456-44A9-880E-7AE7048DA988}">
      <dgm:prSet/>
      <dgm:spPr/>
      <dgm:t>
        <a:bodyPr/>
        <a:lstStyle/>
        <a:p>
          <a:endParaRPr lang="en-US"/>
        </a:p>
      </dgm:t>
    </dgm:pt>
    <dgm:pt modelId="{C3A123C5-A0C4-421B-BA4A-6DD79A5177B1}" type="sibTrans" cxnId="{D92C098C-C456-44A9-880E-7AE7048DA988}">
      <dgm:prSet/>
      <dgm:spPr/>
      <dgm:t>
        <a:bodyPr/>
        <a:lstStyle/>
        <a:p>
          <a:endParaRPr lang="en-US"/>
        </a:p>
      </dgm:t>
    </dgm:pt>
    <dgm:pt modelId="{1902EE73-F3B0-4F3D-9E56-1F2BA499EBA3}" type="pres">
      <dgm:prSet presAssocID="{1AE83AED-4905-4E51-941C-567DC51408D5}" presName="hierChild1" presStyleCnt="0">
        <dgm:presLayoutVars>
          <dgm:orgChart val="1"/>
          <dgm:chPref val="1"/>
          <dgm:dir/>
          <dgm:animOne val="branch"/>
          <dgm:animLvl val="lvl"/>
          <dgm:resizeHandles/>
        </dgm:presLayoutVars>
      </dgm:prSet>
      <dgm:spPr/>
    </dgm:pt>
    <dgm:pt modelId="{9EB73CD9-2540-4743-9F9E-DD31879E99D9}" type="pres">
      <dgm:prSet presAssocID="{F680B966-88FC-4F93-B6E6-77EB8FBEC471}" presName="hierRoot1" presStyleCnt="0">
        <dgm:presLayoutVars>
          <dgm:hierBranch/>
        </dgm:presLayoutVars>
      </dgm:prSet>
      <dgm:spPr/>
    </dgm:pt>
    <dgm:pt modelId="{51D2B745-C4B9-4347-BAD9-A1DCFF5662CD}" type="pres">
      <dgm:prSet presAssocID="{F680B966-88FC-4F93-B6E6-77EB8FBEC471}" presName="rootComposite1" presStyleCnt="0"/>
      <dgm:spPr/>
    </dgm:pt>
    <dgm:pt modelId="{52A7665D-ECA0-4AA8-A74A-741BB68569B1}" type="pres">
      <dgm:prSet presAssocID="{F680B966-88FC-4F93-B6E6-77EB8FBEC471}" presName="rootText1" presStyleLbl="node0" presStyleIdx="0" presStyleCnt="1">
        <dgm:presLayoutVars>
          <dgm:chPref val="3"/>
        </dgm:presLayoutVars>
      </dgm:prSet>
      <dgm:spPr/>
    </dgm:pt>
    <dgm:pt modelId="{F010C87E-C614-4980-8C17-5869456E9431}" type="pres">
      <dgm:prSet presAssocID="{F680B966-88FC-4F93-B6E6-77EB8FBEC471}" presName="rootConnector1" presStyleLbl="node1" presStyleIdx="0" presStyleCnt="0"/>
      <dgm:spPr/>
    </dgm:pt>
    <dgm:pt modelId="{8DA06016-6F7E-4F4B-88D0-BAB1E565FDE1}" type="pres">
      <dgm:prSet presAssocID="{F680B966-88FC-4F93-B6E6-77EB8FBEC471}" presName="hierChild2" presStyleCnt="0"/>
      <dgm:spPr/>
    </dgm:pt>
    <dgm:pt modelId="{19E6A1D9-81D8-4631-9361-C8A44579CD03}" type="pres">
      <dgm:prSet presAssocID="{3BAE46CE-94C9-46B2-BBEF-6058B73B8082}" presName="Name35" presStyleLbl="parChTrans1D2" presStyleIdx="0" presStyleCnt="3"/>
      <dgm:spPr/>
    </dgm:pt>
    <dgm:pt modelId="{81F66A0B-0BED-4B05-8D33-707553ED841F}" type="pres">
      <dgm:prSet presAssocID="{88087398-6B89-4035-8678-BDBC4B7E9470}" presName="hierRoot2" presStyleCnt="0">
        <dgm:presLayoutVars>
          <dgm:hierBranch/>
        </dgm:presLayoutVars>
      </dgm:prSet>
      <dgm:spPr/>
    </dgm:pt>
    <dgm:pt modelId="{9CDEFD77-2C95-4B43-B26E-FFDFC43858C3}" type="pres">
      <dgm:prSet presAssocID="{88087398-6B89-4035-8678-BDBC4B7E9470}" presName="rootComposite" presStyleCnt="0"/>
      <dgm:spPr/>
    </dgm:pt>
    <dgm:pt modelId="{A024EEFE-6D66-4268-9805-90602EC0A14B}" type="pres">
      <dgm:prSet presAssocID="{88087398-6B89-4035-8678-BDBC4B7E9470}" presName="rootText" presStyleLbl="node2" presStyleIdx="0" presStyleCnt="3">
        <dgm:presLayoutVars>
          <dgm:chPref val="3"/>
        </dgm:presLayoutVars>
      </dgm:prSet>
      <dgm:spPr/>
    </dgm:pt>
    <dgm:pt modelId="{F03067E7-78EB-4A9C-B993-82C04AB2708D}" type="pres">
      <dgm:prSet presAssocID="{88087398-6B89-4035-8678-BDBC4B7E9470}" presName="rootConnector" presStyleLbl="node2" presStyleIdx="0" presStyleCnt="3"/>
      <dgm:spPr/>
    </dgm:pt>
    <dgm:pt modelId="{A7D4D7B3-BE60-4090-935C-160204C42CFC}" type="pres">
      <dgm:prSet presAssocID="{88087398-6B89-4035-8678-BDBC4B7E9470}" presName="hierChild4" presStyleCnt="0"/>
      <dgm:spPr/>
    </dgm:pt>
    <dgm:pt modelId="{3B3EB7C1-C12D-4F7E-BB34-3F72EA3F4654}" type="pres">
      <dgm:prSet presAssocID="{88087398-6B89-4035-8678-BDBC4B7E9470}" presName="hierChild5" presStyleCnt="0"/>
      <dgm:spPr/>
    </dgm:pt>
    <dgm:pt modelId="{56F97485-0335-4FF3-B846-FE240C5CF23E}" type="pres">
      <dgm:prSet presAssocID="{78DB8D19-D131-4AFA-89E2-06D3C2466106}" presName="Name35" presStyleLbl="parChTrans1D2" presStyleIdx="1" presStyleCnt="3"/>
      <dgm:spPr/>
    </dgm:pt>
    <dgm:pt modelId="{649E1D93-EC28-4DBB-AD6C-C561575B228E}" type="pres">
      <dgm:prSet presAssocID="{AF4C35CF-2B6D-4FB3-9835-9B9F03BBEACE}" presName="hierRoot2" presStyleCnt="0">
        <dgm:presLayoutVars>
          <dgm:hierBranch/>
        </dgm:presLayoutVars>
      </dgm:prSet>
      <dgm:spPr/>
    </dgm:pt>
    <dgm:pt modelId="{F3FC77C6-027B-42EF-9655-9BA5D7F28FE6}" type="pres">
      <dgm:prSet presAssocID="{AF4C35CF-2B6D-4FB3-9835-9B9F03BBEACE}" presName="rootComposite" presStyleCnt="0"/>
      <dgm:spPr/>
    </dgm:pt>
    <dgm:pt modelId="{1A90F30C-43DE-416A-84DE-16913AF38132}" type="pres">
      <dgm:prSet presAssocID="{AF4C35CF-2B6D-4FB3-9835-9B9F03BBEACE}" presName="rootText" presStyleLbl="node2" presStyleIdx="1" presStyleCnt="3">
        <dgm:presLayoutVars>
          <dgm:chPref val="3"/>
        </dgm:presLayoutVars>
      </dgm:prSet>
      <dgm:spPr/>
    </dgm:pt>
    <dgm:pt modelId="{97C89A8B-349E-413C-A894-4B5ABDE9B34C}" type="pres">
      <dgm:prSet presAssocID="{AF4C35CF-2B6D-4FB3-9835-9B9F03BBEACE}" presName="rootConnector" presStyleLbl="node2" presStyleIdx="1" presStyleCnt="3"/>
      <dgm:spPr/>
    </dgm:pt>
    <dgm:pt modelId="{4F8E1095-9286-40AE-BCE4-929E018549CE}" type="pres">
      <dgm:prSet presAssocID="{AF4C35CF-2B6D-4FB3-9835-9B9F03BBEACE}" presName="hierChild4" presStyleCnt="0"/>
      <dgm:spPr/>
    </dgm:pt>
    <dgm:pt modelId="{675E4A11-2A52-4E71-8684-35BAE15FB3F5}" type="pres">
      <dgm:prSet presAssocID="{AF4C35CF-2B6D-4FB3-9835-9B9F03BBEACE}" presName="hierChild5" presStyleCnt="0"/>
      <dgm:spPr/>
    </dgm:pt>
    <dgm:pt modelId="{A66E865E-1F7F-4CF5-986A-E7D3C840A0DB}" type="pres">
      <dgm:prSet presAssocID="{56A23A33-6E19-49AD-888D-141AD19621F3}" presName="Name35" presStyleLbl="parChTrans1D2" presStyleIdx="2" presStyleCnt="3"/>
      <dgm:spPr/>
    </dgm:pt>
    <dgm:pt modelId="{2F6A3893-DCC8-4C70-ACAE-9FFE0DF340C0}" type="pres">
      <dgm:prSet presAssocID="{4FB13B80-4F32-490E-90EF-E5CA39B7A66E}" presName="hierRoot2" presStyleCnt="0">
        <dgm:presLayoutVars>
          <dgm:hierBranch/>
        </dgm:presLayoutVars>
      </dgm:prSet>
      <dgm:spPr/>
    </dgm:pt>
    <dgm:pt modelId="{474A6D8E-3476-45A2-A8A3-21140CBA117E}" type="pres">
      <dgm:prSet presAssocID="{4FB13B80-4F32-490E-90EF-E5CA39B7A66E}" presName="rootComposite" presStyleCnt="0"/>
      <dgm:spPr/>
    </dgm:pt>
    <dgm:pt modelId="{90159CC2-27F0-4935-BB69-DC36EA4EF0D6}" type="pres">
      <dgm:prSet presAssocID="{4FB13B80-4F32-490E-90EF-E5CA39B7A66E}" presName="rootText" presStyleLbl="node2" presStyleIdx="2" presStyleCnt="3">
        <dgm:presLayoutVars>
          <dgm:chPref val="3"/>
        </dgm:presLayoutVars>
      </dgm:prSet>
      <dgm:spPr/>
    </dgm:pt>
    <dgm:pt modelId="{67EC1211-7FB0-497F-9487-B9C0C9883007}" type="pres">
      <dgm:prSet presAssocID="{4FB13B80-4F32-490E-90EF-E5CA39B7A66E}" presName="rootConnector" presStyleLbl="node2" presStyleIdx="2" presStyleCnt="3"/>
      <dgm:spPr/>
    </dgm:pt>
    <dgm:pt modelId="{484AAB6A-A564-4164-AB8C-95E95262A2AE}" type="pres">
      <dgm:prSet presAssocID="{4FB13B80-4F32-490E-90EF-E5CA39B7A66E}" presName="hierChild4" presStyleCnt="0"/>
      <dgm:spPr/>
    </dgm:pt>
    <dgm:pt modelId="{C9D92853-01E1-4415-A9A9-44AAAFAE6A2D}" type="pres">
      <dgm:prSet presAssocID="{4FB13B80-4F32-490E-90EF-E5CA39B7A66E}" presName="hierChild5" presStyleCnt="0"/>
      <dgm:spPr/>
    </dgm:pt>
    <dgm:pt modelId="{A6179764-8509-4D7E-BD32-EA3540DC0D72}" type="pres">
      <dgm:prSet presAssocID="{F680B966-88FC-4F93-B6E6-77EB8FBEC471}" presName="hierChild3" presStyleCnt="0"/>
      <dgm:spPr/>
    </dgm:pt>
  </dgm:ptLst>
  <dgm:cxnLst>
    <dgm:cxn modelId="{D74CC81C-EFBD-4617-8930-9125A5647B76}" type="presOf" srcId="{1AE83AED-4905-4E51-941C-567DC51408D5}" destId="{1902EE73-F3B0-4F3D-9E56-1F2BA499EBA3}" srcOrd="0" destOrd="0" presId="urn:microsoft.com/office/officeart/2005/8/layout/orgChart1"/>
    <dgm:cxn modelId="{86A64427-28F7-4D97-82D6-8B80203452F2}" type="presOf" srcId="{4FB13B80-4F32-490E-90EF-E5CA39B7A66E}" destId="{90159CC2-27F0-4935-BB69-DC36EA4EF0D6}" srcOrd="0" destOrd="0" presId="urn:microsoft.com/office/officeart/2005/8/layout/orgChart1"/>
    <dgm:cxn modelId="{98821B42-C66E-4F1F-A57F-8923A682F338}" type="presOf" srcId="{4FB13B80-4F32-490E-90EF-E5CA39B7A66E}" destId="{67EC1211-7FB0-497F-9487-B9C0C9883007}" srcOrd="1" destOrd="0" presId="urn:microsoft.com/office/officeart/2005/8/layout/orgChart1"/>
    <dgm:cxn modelId="{6B513243-238B-446A-8F34-19F3354C2C9A}" srcId="{1AE83AED-4905-4E51-941C-567DC51408D5}" destId="{F680B966-88FC-4F93-B6E6-77EB8FBEC471}" srcOrd="0" destOrd="0" parTransId="{8897CC55-3F52-4022-9648-ACD576C57433}" sibTransId="{ECA4B342-F4FF-492D-BAFB-9EB0AE5E0D34}"/>
    <dgm:cxn modelId="{635A0D44-A4FF-490B-9655-7DE5A7F73C5E}" srcId="{F680B966-88FC-4F93-B6E6-77EB8FBEC471}" destId="{88087398-6B89-4035-8678-BDBC4B7E9470}" srcOrd="0" destOrd="0" parTransId="{3BAE46CE-94C9-46B2-BBEF-6058B73B8082}" sibTransId="{FC5531C5-DA6F-4EA7-A1EC-17C4E4D7B08C}"/>
    <dgm:cxn modelId="{1C3BC545-3A5D-4CA3-9456-75ED05291F6C}" type="presOf" srcId="{56A23A33-6E19-49AD-888D-141AD19621F3}" destId="{A66E865E-1F7F-4CF5-986A-E7D3C840A0DB}" srcOrd="0" destOrd="0" presId="urn:microsoft.com/office/officeart/2005/8/layout/orgChart1"/>
    <dgm:cxn modelId="{F9501968-5224-4A0B-ACEA-14CF8F79E1D5}" srcId="{F680B966-88FC-4F93-B6E6-77EB8FBEC471}" destId="{AF4C35CF-2B6D-4FB3-9835-9B9F03BBEACE}" srcOrd="1" destOrd="0" parTransId="{78DB8D19-D131-4AFA-89E2-06D3C2466106}" sibTransId="{5972455D-0533-4413-A83E-535561F4CFF8}"/>
    <dgm:cxn modelId="{6D2F0D70-8B1F-47DF-A18D-541FF6011411}" type="presOf" srcId="{88087398-6B89-4035-8678-BDBC4B7E9470}" destId="{F03067E7-78EB-4A9C-B993-82C04AB2708D}" srcOrd="1" destOrd="0" presId="urn:microsoft.com/office/officeart/2005/8/layout/orgChart1"/>
    <dgm:cxn modelId="{CD0E207E-A96E-4E54-A716-073B5247C375}" type="presOf" srcId="{AF4C35CF-2B6D-4FB3-9835-9B9F03BBEACE}" destId="{97C89A8B-349E-413C-A894-4B5ABDE9B34C}" srcOrd="1" destOrd="0" presId="urn:microsoft.com/office/officeart/2005/8/layout/orgChart1"/>
    <dgm:cxn modelId="{44F58287-91CC-4836-B2E9-B72E3B9A2892}" type="presOf" srcId="{78DB8D19-D131-4AFA-89E2-06D3C2466106}" destId="{56F97485-0335-4FF3-B846-FE240C5CF23E}" srcOrd="0" destOrd="0" presId="urn:microsoft.com/office/officeart/2005/8/layout/orgChart1"/>
    <dgm:cxn modelId="{D92C098C-C456-44A9-880E-7AE7048DA988}" srcId="{F680B966-88FC-4F93-B6E6-77EB8FBEC471}" destId="{4FB13B80-4F32-490E-90EF-E5CA39B7A66E}" srcOrd="2" destOrd="0" parTransId="{56A23A33-6E19-49AD-888D-141AD19621F3}" sibTransId="{C3A123C5-A0C4-421B-BA4A-6DD79A5177B1}"/>
    <dgm:cxn modelId="{02ABF19F-B8A9-4141-BC84-6D7A64FFEF36}" type="presOf" srcId="{F680B966-88FC-4F93-B6E6-77EB8FBEC471}" destId="{52A7665D-ECA0-4AA8-A74A-741BB68569B1}" srcOrd="0" destOrd="0" presId="urn:microsoft.com/office/officeart/2005/8/layout/orgChart1"/>
    <dgm:cxn modelId="{7D65BCA7-DAA0-41FC-A28A-CCA489947994}" type="presOf" srcId="{88087398-6B89-4035-8678-BDBC4B7E9470}" destId="{A024EEFE-6D66-4268-9805-90602EC0A14B}" srcOrd="0" destOrd="0" presId="urn:microsoft.com/office/officeart/2005/8/layout/orgChart1"/>
    <dgm:cxn modelId="{2C4614B1-C1F3-45EE-A29C-5A938D8537F3}" type="presOf" srcId="{3BAE46CE-94C9-46B2-BBEF-6058B73B8082}" destId="{19E6A1D9-81D8-4631-9361-C8A44579CD03}" srcOrd="0" destOrd="0" presId="urn:microsoft.com/office/officeart/2005/8/layout/orgChart1"/>
    <dgm:cxn modelId="{F9C42CFD-A256-40B6-A9CF-39C08FC34306}" type="presOf" srcId="{AF4C35CF-2B6D-4FB3-9835-9B9F03BBEACE}" destId="{1A90F30C-43DE-416A-84DE-16913AF38132}" srcOrd="0" destOrd="0" presId="urn:microsoft.com/office/officeart/2005/8/layout/orgChart1"/>
    <dgm:cxn modelId="{82F5C3FD-6544-4CD6-8CBC-7952F70ACF75}" type="presOf" srcId="{F680B966-88FC-4F93-B6E6-77EB8FBEC471}" destId="{F010C87E-C614-4980-8C17-5869456E9431}" srcOrd="1" destOrd="0" presId="urn:microsoft.com/office/officeart/2005/8/layout/orgChart1"/>
    <dgm:cxn modelId="{4D88899C-1B5B-43EB-BB6E-1AF1D9F24286}" type="presParOf" srcId="{1902EE73-F3B0-4F3D-9E56-1F2BA499EBA3}" destId="{9EB73CD9-2540-4743-9F9E-DD31879E99D9}" srcOrd="0" destOrd="0" presId="urn:microsoft.com/office/officeart/2005/8/layout/orgChart1"/>
    <dgm:cxn modelId="{09857BD1-A691-41B6-9349-2296A2C02C6B}" type="presParOf" srcId="{9EB73CD9-2540-4743-9F9E-DD31879E99D9}" destId="{51D2B745-C4B9-4347-BAD9-A1DCFF5662CD}" srcOrd="0" destOrd="0" presId="urn:microsoft.com/office/officeart/2005/8/layout/orgChart1"/>
    <dgm:cxn modelId="{BD797A5D-659F-4B39-9F3F-461E1AD6F73D}" type="presParOf" srcId="{51D2B745-C4B9-4347-BAD9-A1DCFF5662CD}" destId="{52A7665D-ECA0-4AA8-A74A-741BB68569B1}" srcOrd="0" destOrd="0" presId="urn:microsoft.com/office/officeart/2005/8/layout/orgChart1"/>
    <dgm:cxn modelId="{D4E4728F-97AF-4D65-916B-1096AF9D95E2}" type="presParOf" srcId="{51D2B745-C4B9-4347-BAD9-A1DCFF5662CD}" destId="{F010C87E-C614-4980-8C17-5869456E9431}" srcOrd="1" destOrd="0" presId="urn:microsoft.com/office/officeart/2005/8/layout/orgChart1"/>
    <dgm:cxn modelId="{081F30F6-0523-4A5D-9F39-AFBB286ED546}" type="presParOf" srcId="{9EB73CD9-2540-4743-9F9E-DD31879E99D9}" destId="{8DA06016-6F7E-4F4B-88D0-BAB1E565FDE1}" srcOrd="1" destOrd="0" presId="urn:microsoft.com/office/officeart/2005/8/layout/orgChart1"/>
    <dgm:cxn modelId="{9B61375C-406B-465F-8D72-744BBE1706AA}" type="presParOf" srcId="{8DA06016-6F7E-4F4B-88D0-BAB1E565FDE1}" destId="{19E6A1D9-81D8-4631-9361-C8A44579CD03}" srcOrd="0" destOrd="0" presId="urn:microsoft.com/office/officeart/2005/8/layout/orgChart1"/>
    <dgm:cxn modelId="{42550D2B-3568-48AF-995E-36FD1FF578A0}" type="presParOf" srcId="{8DA06016-6F7E-4F4B-88D0-BAB1E565FDE1}" destId="{81F66A0B-0BED-4B05-8D33-707553ED841F}" srcOrd="1" destOrd="0" presId="urn:microsoft.com/office/officeart/2005/8/layout/orgChart1"/>
    <dgm:cxn modelId="{9A82766F-A91B-4841-998E-6ADA8A9A630B}" type="presParOf" srcId="{81F66A0B-0BED-4B05-8D33-707553ED841F}" destId="{9CDEFD77-2C95-4B43-B26E-FFDFC43858C3}" srcOrd="0" destOrd="0" presId="urn:microsoft.com/office/officeart/2005/8/layout/orgChart1"/>
    <dgm:cxn modelId="{A882CE17-E6EF-42D8-A0F6-32E72C1A2F14}" type="presParOf" srcId="{9CDEFD77-2C95-4B43-B26E-FFDFC43858C3}" destId="{A024EEFE-6D66-4268-9805-90602EC0A14B}" srcOrd="0" destOrd="0" presId="urn:microsoft.com/office/officeart/2005/8/layout/orgChart1"/>
    <dgm:cxn modelId="{C93EEBED-191F-4C0F-84B2-B5D1FA4C46B1}" type="presParOf" srcId="{9CDEFD77-2C95-4B43-B26E-FFDFC43858C3}" destId="{F03067E7-78EB-4A9C-B993-82C04AB2708D}" srcOrd="1" destOrd="0" presId="urn:microsoft.com/office/officeart/2005/8/layout/orgChart1"/>
    <dgm:cxn modelId="{9FC0503A-CC1A-4FAE-BE3C-259B784BABD3}" type="presParOf" srcId="{81F66A0B-0BED-4B05-8D33-707553ED841F}" destId="{A7D4D7B3-BE60-4090-935C-160204C42CFC}" srcOrd="1" destOrd="0" presId="urn:microsoft.com/office/officeart/2005/8/layout/orgChart1"/>
    <dgm:cxn modelId="{2656F6F3-FB7B-41B4-A511-2DBC2DA994C9}" type="presParOf" srcId="{81F66A0B-0BED-4B05-8D33-707553ED841F}" destId="{3B3EB7C1-C12D-4F7E-BB34-3F72EA3F4654}" srcOrd="2" destOrd="0" presId="urn:microsoft.com/office/officeart/2005/8/layout/orgChart1"/>
    <dgm:cxn modelId="{CA00D400-3427-44EB-8EA5-E7662B7C0D60}" type="presParOf" srcId="{8DA06016-6F7E-4F4B-88D0-BAB1E565FDE1}" destId="{56F97485-0335-4FF3-B846-FE240C5CF23E}" srcOrd="2" destOrd="0" presId="urn:microsoft.com/office/officeart/2005/8/layout/orgChart1"/>
    <dgm:cxn modelId="{E84D57A0-A648-4284-82AD-CEB62EAD9D1C}" type="presParOf" srcId="{8DA06016-6F7E-4F4B-88D0-BAB1E565FDE1}" destId="{649E1D93-EC28-4DBB-AD6C-C561575B228E}" srcOrd="3" destOrd="0" presId="urn:microsoft.com/office/officeart/2005/8/layout/orgChart1"/>
    <dgm:cxn modelId="{C9E774CC-1EC7-4358-B3AE-38F819DB3823}" type="presParOf" srcId="{649E1D93-EC28-4DBB-AD6C-C561575B228E}" destId="{F3FC77C6-027B-42EF-9655-9BA5D7F28FE6}" srcOrd="0" destOrd="0" presId="urn:microsoft.com/office/officeart/2005/8/layout/orgChart1"/>
    <dgm:cxn modelId="{B9593676-1FD1-4740-86EA-81AAC3C809EF}" type="presParOf" srcId="{F3FC77C6-027B-42EF-9655-9BA5D7F28FE6}" destId="{1A90F30C-43DE-416A-84DE-16913AF38132}" srcOrd="0" destOrd="0" presId="urn:microsoft.com/office/officeart/2005/8/layout/orgChart1"/>
    <dgm:cxn modelId="{7161E2B7-2A14-47B0-B8DA-AFCE48E4B8F4}" type="presParOf" srcId="{F3FC77C6-027B-42EF-9655-9BA5D7F28FE6}" destId="{97C89A8B-349E-413C-A894-4B5ABDE9B34C}" srcOrd="1" destOrd="0" presId="urn:microsoft.com/office/officeart/2005/8/layout/orgChart1"/>
    <dgm:cxn modelId="{247D3CA0-C5CD-4F84-8A61-75A864BF426D}" type="presParOf" srcId="{649E1D93-EC28-4DBB-AD6C-C561575B228E}" destId="{4F8E1095-9286-40AE-BCE4-929E018549CE}" srcOrd="1" destOrd="0" presId="urn:microsoft.com/office/officeart/2005/8/layout/orgChart1"/>
    <dgm:cxn modelId="{BF9ADFE8-E6EE-461B-8450-651A6293E967}" type="presParOf" srcId="{649E1D93-EC28-4DBB-AD6C-C561575B228E}" destId="{675E4A11-2A52-4E71-8684-35BAE15FB3F5}" srcOrd="2" destOrd="0" presId="urn:microsoft.com/office/officeart/2005/8/layout/orgChart1"/>
    <dgm:cxn modelId="{E998E72D-EB4D-4661-8D2E-3B158E25DEEB}" type="presParOf" srcId="{8DA06016-6F7E-4F4B-88D0-BAB1E565FDE1}" destId="{A66E865E-1F7F-4CF5-986A-E7D3C840A0DB}" srcOrd="4" destOrd="0" presId="urn:microsoft.com/office/officeart/2005/8/layout/orgChart1"/>
    <dgm:cxn modelId="{8BC1C4E3-E604-4ED1-8F65-F4DA060E7149}" type="presParOf" srcId="{8DA06016-6F7E-4F4B-88D0-BAB1E565FDE1}" destId="{2F6A3893-DCC8-4C70-ACAE-9FFE0DF340C0}" srcOrd="5" destOrd="0" presId="urn:microsoft.com/office/officeart/2005/8/layout/orgChart1"/>
    <dgm:cxn modelId="{5C60B46E-3800-49C9-B5F9-3B30A9F80CC9}" type="presParOf" srcId="{2F6A3893-DCC8-4C70-ACAE-9FFE0DF340C0}" destId="{474A6D8E-3476-45A2-A8A3-21140CBA117E}" srcOrd="0" destOrd="0" presId="urn:microsoft.com/office/officeart/2005/8/layout/orgChart1"/>
    <dgm:cxn modelId="{15D645C9-E390-4B1B-8596-192D8CA41107}" type="presParOf" srcId="{474A6D8E-3476-45A2-A8A3-21140CBA117E}" destId="{90159CC2-27F0-4935-BB69-DC36EA4EF0D6}" srcOrd="0" destOrd="0" presId="urn:microsoft.com/office/officeart/2005/8/layout/orgChart1"/>
    <dgm:cxn modelId="{4785DA9B-B1F8-4D5A-A9DE-75D7D79DA1F2}" type="presParOf" srcId="{474A6D8E-3476-45A2-A8A3-21140CBA117E}" destId="{67EC1211-7FB0-497F-9487-B9C0C9883007}" srcOrd="1" destOrd="0" presId="urn:microsoft.com/office/officeart/2005/8/layout/orgChart1"/>
    <dgm:cxn modelId="{4CD8F27F-5557-4D62-9544-EDB734839296}" type="presParOf" srcId="{2F6A3893-DCC8-4C70-ACAE-9FFE0DF340C0}" destId="{484AAB6A-A564-4164-AB8C-95E95262A2AE}" srcOrd="1" destOrd="0" presId="urn:microsoft.com/office/officeart/2005/8/layout/orgChart1"/>
    <dgm:cxn modelId="{455E5DA3-4355-45E4-BF7E-89DB37A9A25F}" type="presParOf" srcId="{2F6A3893-DCC8-4C70-ACAE-9FFE0DF340C0}" destId="{C9D92853-01E1-4415-A9A9-44AAAFAE6A2D}" srcOrd="2" destOrd="0" presId="urn:microsoft.com/office/officeart/2005/8/layout/orgChart1"/>
    <dgm:cxn modelId="{345DF462-1EBB-42C4-95DF-DC242E835180}" type="presParOf" srcId="{9EB73CD9-2540-4743-9F9E-DD31879E99D9}" destId="{A6179764-8509-4D7E-BD32-EA3540DC0D7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728C45-4E55-4CB6-811A-8CC3F4FDAD58}" type="doc">
      <dgm:prSet loTypeId="urn:microsoft.com/office/officeart/2005/8/layout/orgChart1" loCatId="hierarchy" qsTypeId="urn:microsoft.com/office/officeart/2005/8/quickstyle/simple3" qsCatId="simple" csTypeId="urn:microsoft.com/office/officeart/2005/8/colors/accent1_2" csCatId="accent1"/>
      <dgm:spPr/>
    </dgm:pt>
    <dgm:pt modelId="{A87D1D7E-D49B-479F-8355-45605D64DDC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effectLst/>
              <a:latin typeface="Arial" pitchFamily="34" charset="0"/>
              <a:cs typeface="Arial" pitchFamily="34" charset="0"/>
            </a:rPr>
            <a:t>Others</a:t>
          </a:r>
          <a:endParaRPr kumimoji="0" lang="en-US" b="1" i="0" u="none" strike="noStrike" cap="none" normalizeH="0" baseline="0" dirty="0">
            <a:ln/>
            <a:effectLst/>
            <a:latin typeface="Arial" pitchFamily="34" charset="0"/>
            <a:cs typeface="Arial" pitchFamily="34" charset="0"/>
          </a:endParaRPr>
        </a:p>
      </dgm:t>
    </dgm:pt>
    <dgm:pt modelId="{A152508F-CCC2-47D2-9022-02EEBEA26360}" type="parTrans" cxnId="{865332B4-489C-49AE-B601-437F01C0ECE0}">
      <dgm:prSet/>
      <dgm:spPr/>
      <dgm:t>
        <a:bodyPr/>
        <a:lstStyle/>
        <a:p>
          <a:endParaRPr lang="en-US"/>
        </a:p>
      </dgm:t>
    </dgm:pt>
    <dgm:pt modelId="{BCE5FE6A-AAF6-40F0-92B7-BDEE6B91343D}" type="sibTrans" cxnId="{865332B4-489C-49AE-B601-437F01C0ECE0}">
      <dgm:prSet/>
      <dgm:spPr/>
      <dgm:t>
        <a:bodyPr/>
        <a:lstStyle/>
        <a:p>
          <a:endParaRPr lang="en-US"/>
        </a:p>
      </dgm:t>
    </dgm:pt>
    <dgm:pt modelId="{B814BE3B-7DFD-498A-998E-405863C2CFF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a:ln/>
              <a:effectLst/>
              <a:latin typeface="Arial" pitchFamily="34" charset="0"/>
              <a:cs typeface="Arial" pitchFamily="34" charset="0"/>
            </a:rPr>
            <a:t>M. tuberculosis</a:t>
          </a:r>
          <a:endParaRPr kumimoji="0" lang="en-US" b="1" i="1" u="none" strike="noStrike" cap="none" normalizeH="0" baseline="0" dirty="0">
            <a:ln/>
            <a:effectLst/>
            <a:latin typeface="Arial" pitchFamily="34" charset="0"/>
            <a:cs typeface="Arial" pitchFamily="34" charset="0"/>
          </a:endParaRPr>
        </a:p>
      </dgm:t>
    </dgm:pt>
    <dgm:pt modelId="{EF6A945F-D2B6-4E70-AC33-52049F58E498}" type="parTrans" cxnId="{91F27AE1-6C24-4385-BAC4-04305B376017}">
      <dgm:prSet/>
      <dgm:spPr/>
      <dgm:t>
        <a:bodyPr/>
        <a:lstStyle/>
        <a:p>
          <a:endParaRPr lang="en-US"/>
        </a:p>
      </dgm:t>
    </dgm:pt>
    <dgm:pt modelId="{3BB169B5-2384-421B-A8AA-82C3162D0BC3}" type="sibTrans" cxnId="{91F27AE1-6C24-4385-BAC4-04305B376017}">
      <dgm:prSet/>
      <dgm:spPr/>
      <dgm:t>
        <a:bodyPr/>
        <a:lstStyle/>
        <a:p>
          <a:endParaRPr lang="en-US"/>
        </a:p>
      </dgm:t>
    </dgm:pt>
    <dgm:pt modelId="{9C3B4CA6-EF92-4ACB-97EB-CBB2F455D56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effectLst/>
              <a:latin typeface="Arial" pitchFamily="34" charset="0"/>
              <a:cs typeface="Arial" pitchFamily="34" charset="0"/>
            </a:rPr>
            <a:t>Viruses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effectLst/>
              <a:latin typeface="Arial" pitchFamily="34" charset="0"/>
              <a:cs typeface="Arial" pitchFamily="34" charset="0"/>
            </a:rPr>
            <a:t>e.g. enteroviruses</a:t>
          </a:r>
          <a:endParaRPr kumimoji="0" lang="en-US" b="1" i="0" u="none" strike="noStrike" cap="none" normalizeH="0" baseline="0" dirty="0">
            <a:ln/>
            <a:effectLst/>
            <a:latin typeface="Arial" pitchFamily="34" charset="0"/>
            <a:cs typeface="Arial" pitchFamily="34" charset="0"/>
          </a:endParaRPr>
        </a:p>
      </dgm:t>
    </dgm:pt>
    <dgm:pt modelId="{4212DA00-A2CE-4E36-BF69-027AC694B412}" type="parTrans" cxnId="{2B6B675A-5080-450F-9A31-CE009DC57CB8}">
      <dgm:prSet/>
      <dgm:spPr/>
      <dgm:t>
        <a:bodyPr/>
        <a:lstStyle/>
        <a:p>
          <a:endParaRPr lang="en-US"/>
        </a:p>
      </dgm:t>
    </dgm:pt>
    <dgm:pt modelId="{73297B0E-AD3A-4D0D-87D1-6641DA4ADD23}" type="sibTrans" cxnId="{2B6B675A-5080-450F-9A31-CE009DC57CB8}">
      <dgm:prSet/>
      <dgm:spPr/>
      <dgm:t>
        <a:bodyPr/>
        <a:lstStyle/>
        <a:p>
          <a:endParaRPr lang="en-US"/>
        </a:p>
      </dgm:t>
    </dgm:pt>
    <dgm:pt modelId="{4F52A4DE-371A-4F11-8C5D-943EA95540F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effectLst/>
              <a:latin typeface="Arial" pitchFamily="34" charset="0"/>
              <a:cs typeface="Arial" pitchFamily="34" charset="0"/>
            </a:rPr>
            <a:t>Fungi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effectLst/>
              <a:latin typeface="Arial" pitchFamily="34" charset="0"/>
              <a:cs typeface="Arial" pitchFamily="34" charset="0"/>
            </a:rPr>
            <a:t>e.g. Cryptococcus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effectLst/>
              <a:latin typeface="Arial" pitchFamily="34" charset="0"/>
              <a:cs typeface="Arial" pitchFamily="34" charset="0"/>
            </a:rPr>
            <a:t>neoformans</a:t>
          </a:r>
          <a:endParaRPr kumimoji="0" lang="en-US" b="1" i="0" u="none" strike="noStrike" cap="none" normalizeH="0" baseline="0" dirty="0">
            <a:ln/>
            <a:effectLst/>
            <a:latin typeface="Arial" pitchFamily="34" charset="0"/>
            <a:cs typeface="Arial" pitchFamily="34" charset="0"/>
          </a:endParaRPr>
        </a:p>
      </dgm:t>
    </dgm:pt>
    <dgm:pt modelId="{2C13CA86-5E11-42F8-B043-08F782D365DD}" type="parTrans" cxnId="{31D5DA1A-4B9A-46A0-AF5F-AB18E00DFA7E}">
      <dgm:prSet/>
      <dgm:spPr/>
      <dgm:t>
        <a:bodyPr/>
        <a:lstStyle/>
        <a:p>
          <a:endParaRPr lang="en-US"/>
        </a:p>
      </dgm:t>
    </dgm:pt>
    <dgm:pt modelId="{F64F2378-77C1-494C-8936-104E4EFA4C17}" type="sibTrans" cxnId="{31D5DA1A-4B9A-46A0-AF5F-AB18E00DFA7E}">
      <dgm:prSet/>
      <dgm:spPr/>
      <dgm:t>
        <a:bodyPr/>
        <a:lstStyle/>
        <a:p>
          <a:endParaRPr lang="en-US"/>
        </a:p>
      </dgm:t>
    </dgm:pt>
    <dgm:pt modelId="{C73B578A-F15A-465C-8327-ADB9E8D6B030}" type="pres">
      <dgm:prSet presAssocID="{AA728C45-4E55-4CB6-811A-8CC3F4FDAD58}" presName="hierChild1" presStyleCnt="0">
        <dgm:presLayoutVars>
          <dgm:orgChart val="1"/>
          <dgm:chPref val="1"/>
          <dgm:dir/>
          <dgm:animOne val="branch"/>
          <dgm:animLvl val="lvl"/>
          <dgm:resizeHandles/>
        </dgm:presLayoutVars>
      </dgm:prSet>
      <dgm:spPr/>
    </dgm:pt>
    <dgm:pt modelId="{1FC5767C-CBF1-4480-80EA-F7E4AE81798F}" type="pres">
      <dgm:prSet presAssocID="{A87D1D7E-D49B-479F-8355-45605D64DDC2}" presName="hierRoot1" presStyleCnt="0">
        <dgm:presLayoutVars>
          <dgm:hierBranch/>
        </dgm:presLayoutVars>
      </dgm:prSet>
      <dgm:spPr/>
    </dgm:pt>
    <dgm:pt modelId="{17820720-49E6-43FF-8316-852E393B7602}" type="pres">
      <dgm:prSet presAssocID="{A87D1D7E-D49B-479F-8355-45605D64DDC2}" presName="rootComposite1" presStyleCnt="0"/>
      <dgm:spPr/>
    </dgm:pt>
    <dgm:pt modelId="{9C67418C-FE96-4903-9298-9631FF427FC6}" type="pres">
      <dgm:prSet presAssocID="{A87D1D7E-D49B-479F-8355-45605D64DDC2}" presName="rootText1" presStyleLbl="node0" presStyleIdx="0" presStyleCnt="1">
        <dgm:presLayoutVars>
          <dgm:chPref val="3"/>
        </dgm:presLayoutVars>
      </dgm:prSet>
      <dgm:spPr/>
    </dgm:pt>
    <dgm:pt modelId="{CA3BAEDA-7743-41F2-B861-9842E3C99843}" type="pres">
      <dgm:prSet presAssocID="{A87D1D7E-D49B-479F-8355-45605D64DDC2}" presName="rootConnector1" presStyleLbl="node1" presStyleIdx="0" presStyleCnt="0"/>
      <dgm:spPr/>
    </dgm:pt>
    <dgm:pt modelId="{B16D6A40-DDB6-412F-B16A-7FB987F90D21}" type="pres">
      <dgm:prSet presAssocID="{A87D1D7E-D49B-479F-8355-45605D64DDC2}" presName="hierChild2" presStyleCnt="0"/>
      <dgm:spPr/>
    </dgm:pt>
    <dgm:pt modelId="{1A291E8E-8AF7-4327-A87F-D84A0893B292}" type="pres">
      <dgm:prSet presAssocID="{EF6A945F-D2B6-4E70-AC33-52049F58E498}" presName="Name35" presStyleLbl="parChTrans1D2" presStyleIdx="0" presStyleCnt="3"/>
      <dgm:spPr/>
    </dgm:pt>
    <dgm:pt modelId="{C75EA34C-717A-4F91-A5F1-79CBBA6D88F9}" type="pres">
      <dgm:prSet presAssocID="{B814BE3B-7DFD-498A-998E-405863C2CFF9}" presName="hierRoot2" presStyleCnt="0">
        <dgm:presLayoutVars>
          <dgm:hierBranch/>
        </dgm:presLayoutVars>
      </dgm:prSet>
      <dgm:spPr/>
    </dgm:pt>
    <dgm:pt modelId="{BE9D8125-0260-4478-A9F0-97234E7357D2}" type="pres">
      <dgm:prSet presAssocID="{B814BE3B-7DFD-498A-998E-405863C2CFF9}" presName="rootComposite" presStyleCnt="0"/>
      <dgm:spPr/>
    </dgm:pt>
    <dgm:pt modelId="{14BF284B-61D7-40BE-8204-969C930B48E4}" type="pres">
      <dgm:prSet presAssocID="{B814BE3B-7DFD-498A-998E-405863C2CFF9}" presName="rootText" presStyleLbl="node2" presStyleIdx="0" presStyleCnt="3">
        <dgm:presLayoutVars>
          <dgm:chPref val="3"/>
        </dgm:presLayoutVars>
      </dgm:prSet>
      <dgm:spPr/>
    </dgm:pt>
    <dgm:pt modelId="{667D8B13-5F2F-4078-8F73-0143B842C872}" type="pres">
      <dgm:prSet presAssocID="{B814BE3B-7DFD-498A-998E-405863C2CFF9}" presName="rootConnector" presStyleLbl="node2" presStyleIdx="0" presStyleCnt="3"/>
      <dgm:spPr/>
    </dgm:pt>
    <dgm:pt modelId="{4B1AB1C4-92D6-41A1-8C77-F93F45956953}" type="pres">
      <dgm:prSet presAssocID="{B814BE3B-7DFD-498A-998E-405863C2CFF9}" presName="hierChild4" presStyleCnt="0"/>
      <dgm:spPr/>
    </dgm:pt>
    <dgm:pt modelId="{D33FED2D-FC9C-468A-9BD1-FE133E4C412C}" type="pres">
      <dgm:prSet presAssocID="{B814BE3B-7DFD-498A-998E-405863C2CFF9}" presName="hierChild5" presStyleCnt="0"/>
      <dgm:spPr/>
    </dgm:pt>
    <dgm:pt modelId="{66A9C7BF-C858-4565-BD5B-B694D0A69CD3}" type="pres">
      <dgm:prSet presAssocID="{4212DA00-A2CE-4E36-BF69-027AC694B412}" presName="Name35" presStyleLbl="parChTrans1D2" presStyleIdx="1" presStyleCnt="3"/>
      <dgm:spPr/>
    </dgm:pt>
    <dgm:pt modelId="{61807D45-9D29-4070-98B4-45483D364BB0}" type="pres">
      <dgm:prSet presAssocID="{9C3B4CA6-EF92-4ACB-97EB-CBB2F455D56E}" presName="hierRoot2" presStyleCnt="0">
        <dgm:presLayoutVars>
          <dgm:hierBranch/>
        </dgm:presLayoutVars>
      </dgm:prSet>
      <dgm:spPr/>
    </dgm:pt>
    <dgm:pt modelId="{3749FA1D-E59E-4D33-8A95-A5C2C2DD4917}" type="pres">
      <dgm:prSet presAssocID="{9C3B4CA6-EF92-4ACB-97EB-CBB2F455D56E}" presName="rootComposite" presStyleCnt="0"/>
      <dgm:spPr/>
    </dgm:pt>
    <dgm:pt modelId="{F52D80A7-9656-4E85-9FEF-4B1264EE9566}" type="pres">
      <dgm:prSet presAssocID="{9C3B4CA6-EF92-4ACB-97EB-CBB2F455D56E}" presName="rootText" presStyleLbl="node2" presStyleIdx="1" presStyleCnt="3">
        <dgm:presLayoutVars>
          <dgm:chPref val="3"/>
        </dgm:presLayoutVars>
      </dgm:prSet>
      <dgm:spPr/>
    </dgm:pt>
    <dgm:pt modelId="{579A7B74-A1B1-41C0-A232-723699DA8B2C}" type="pres">
      <dgm:prSet presAssocID="{9C3B4CA6-EF92-4ACB-97EB-CBB2F455D56E}" presName="rootConnector" presStyleLbl="node2" presStyleIdx="1" presStyleCnt="3"/>
      <dgm:spPr/>
    </dgm:pt>
    <dgm:pt modelId="{C940FBA6-90B7-4AB4-BDA1-349780BAFBDE}" type="pres">
      <dgm:prSet presAssocID="{9C3B4CA6-EF92-4ACB-97EB-CBB2F455D56E}" presName="hierChild4" presStyleCnt="0"/>
      <dgm:spPr/>
    </dgm:pt>
    <dgm:pt modelId="{3B884D61-7139-40FE-88A9-5FDBD8DB56E0}" type="pres">
      <dgm:prSet presAssocID="{9C3B4CA6-EF92-4ACB-97EB-CBB2F455D56E}" presName="hierChild5" presStyleCnt="0"/>
      <dgm:spPr/>
    </dgm:pt>
    <dgm:pt modelId="{18BC03DD-1B08-40E3-AB03-4A09510560BC}" type="pres">
      <dgm:prSet presAssocID="{2C13CA86-5E11-42F8-B043-08F782D365DD}" presName="Name35" presStyleLbl="parChTrans1D2" presStyleIdx="2" presStyleCnt="3"/>
      <dgm:spPr/>
    </dgm:pt>
    <dgm:pt modelId="{05FBFDAC-739D-4343-A667-B5A0D2CBE971}" type="pres">
      <dgm:prSet presAssocID="{4F52A4DE-371A-4F11-8C5D-943EA95540F9}" presName="hierRoot2" presStyleCnt="0">
        <dgm:presLayoutVars>
          <dgm:hierBranch/>
        </dgm:presLayoutVars>
      </dgm:prSet>
      <dgm:spPr/>
    </dgm:pt>
    <dgm:pt modelId="{FAFA5704-3F67-48AD-92CC-C740ACE81560}" type="pres">
      <dgm:prSet presAssocID="{4F52A4DE-371A-4F11-8C5D-943EA95540F9}" presName="rootComposite" presStyleCnt="0"/>
      <dgm:spPr/>
    </dgm:pt>
    <dgm:pt modelId="{FA62AF67-D15D-4459-97AC-A8E5F99868B8}" type="pres">
      <dgm:prSet presAssocID="{4F52A4DE-371A-4F11-8C5D-943EA95540F9}" presName="rootText" presStyleLbl="node2" presStyleIdx="2" presStyleCnt="3">
        <dgm:presLayoutVars>
          <dgm:chPref val="3"/>
        </dgm:presLayoutVars>
      </dgm:prSet>
      <dgm:spPr/>
    </dgm:pt>
    <dgm:pt modelId="{FFC61CA7-5C7B-4BB2-ADEF-5826015673A6}" type="pres">
      <dgm:prSet presAssocID="{4F52A4DE-371A-4F11-8C5D-943EA95540F9}" presName="rootConnector" presStyleLbl="node2" presStyleIdx="2" presStyleCnt="3"/>
      <dgm:spPr/>
    </dgm:pt>
    <dgm:pt modelId="{18DD0B34-BEC9-4294-A626-B6CCA9376168}" type="pres">
      <dgm:prSet presAssocID="{4F52A4DE-371A-4F11-8C5D-943EA95540F9}" presName="hierChild4" presStyleCnt="0"/>
      <dgm:spPr/>
    </dgm:pt>
    <dgm:pt modelId="{F3D6F587-6078-4C5E-AD79-CB812154D820}" type="pres">
      <dgm:prSet presAssocID="{4F52A4DE-371A-4F11-8C5D-943EA95540F9}" presName="hierChild5" presStyleCnt="0"/>
      <dgm:spPr/>
    </dgm:pt>
    <dgm:pt modelId="{C3B53C62-0A15-430F-91E6-8D3A8BA2DB27}" type="pres">
      <dgm:prSet presAssocID="{A87D1D7E-D49B-479F-8355-45605D64DDC2}" presName="hierChild3" presStyleCnt="0"/>
      <dgm:spPr/>
    </dgm:pt>
  </dgm:ptLst>
  <dgm:cxnLst>
    <dgm:cxn modelId="{31D5DA1A-4B9A-46A0-AF5F-AB18E00DFA7E}" srcId="{A87D1D7E-D49B-479F-8355-45605D64DDC2}" destId="{4F52A4DE-371A-4F11-8C5D-943EA95540F9}" srcOrd="2" destOrd="0" parTransId="{2C13CA86-5E11-42F8-B043-08F782D365DD}" sibTransId="{F64F2378-77C1-494C-8936-104E4EFA4C17}"/>
    <dgm:cxn modelId="{1BEFFB2C-03B1-4ADC-B22F-48A92A36F4CB}" type="presOf" srcId="{B814BE3B-7DFD-498A-998E-405863C2CFF9}" destId="{667D8B13-5F2F-4078-8F73-0143B842C872}" srcOrd="1" destOrd="0" presId="urn:microsoft.com/office/officeart/2005/8/layout/orgChart1"/>
    <dgm:cxn modelId="{94219166-52C8-416E-83A9-0CCACE4C46AD}" type="presOf" srcId="{EF6A945F-D2B6-4E70-AC33-52049F58E498}" destId="{1A291E8E-8AF7-4327-A87F-D84A0893B292}" srcOrd="0" destOrd="0" presId="urn:microsoft.com/office/officeart/2005/8/layout/orgChart1"/>
    <dgm:cxn modelId="{FC331D4C-8F9C-4902-84C1-D86DD3D05FA5}" type="presOf" srcId="{9C3B4CA6-EF92-4ACB-97EB-CBB2F455D56E}" destId="{F52D80A7-9656-4E85-9FEF-4B1264EE9566}" srcOrd="0" destOrd="0" presId="urn:microsoft.com/office/officeart/2005/8/layout/orgChart1"/>
    <dgm:cxn modelId="{1FB84A52-A45C-42D7-B98D-B0AF14D874E6}" type="presOf" srcId="{4F52A4DE-371A-4F11-8C5D-943EA95540F9}" destId="{FA62AF67-D15D-4459-97AC-A8E5F99868B8}" srcOrd="0" destOrd="0" presId="urn:microsoft.com/office/officeart/2005/8/layout/orgChart1"/>
    <dgm:cxn modelId="{2B6B675A-5080-450F-9A31-CE009DC57CB8}" srcId="{A87D1D7E-D49B-479F-8355-45605D64DDC2}" destId="{9C3B4CA6-EF92-4ACB-97EB-CBB2F455D56E}" srcOrd="1" destOrd="0" parTransId="{4212DA00-A2CE-4E36-BF69-027AC694B412}" sibTransId="{73297B0E-AD3A-4D0D-87D1-6641DA4ADD23}"/>
    <dgm:cxn modelId="{ACF32F8D-03F4-44C0-BD46-FC084E14A3C9}" type="presOf" srcId="{2C13CA86-5E11-42F8-B043-08F782D365DD}" destId="{18BC03DD-1B08-40E3-AB03-4A09510560BC}" srcOrd="0" destOrd="0" presId="urn:microsoft.com/office/officeart/2005/8/layout/orgChart1"/>
    <dgm:cxn modelId="{6A703791-9348-47DE-9433-5744E3C896C3}" type="presOf" srcId="{4F52A4DE-371A-4F11-8C5D-943EA95540F9}" destId="{FFC61CA7-5C7B-4BB2-ADEF-5826015673A6}" srcOrd="1" destOrd="0" presId="urn:microsoft.com/office/officeart/2005/8/layout/orgChart1"/>
    <dgm:cxn modelId="{367721A5-6FD0-450A-AC41-7FDDE208B3A0}" type="presOf" srcId="{4212DA00-A2CE-4E36-BF69-027AC694B412}" destId="{66A9C7BF-C858-4565-BD5B-B694D0A69CD3}" srcOrd="0" destOrd="0" presId="urn:microsoft.com/office/officeart/2005/8/layout/orgChart1"/>
    <dgm:cxn modelId="{EB4A31AB-B62D-46F4-9900-D66E2999AD16}" type="presOf" srcId="{AA728C45-4E55-4CB6-811A-8CC3F4FDAD58}" destId="{C73B578A-F15A-465C-8327-ADB9E8D6B030}" srcOrd="0" destOrd="0" presId="urn:microsoft.com/office/officeart/2005/8/layout/orgChart1"/>
    <dgm:cxn modelId="{865332B4-489C-49AE-B601-437F01C0ECE0}" srcId="{AA728C45-4E55-4CB6-811A-8CC3F4FDAD58}" destId="{A87D1D7E-D49B-479F-8355-45605D64DDC2}" srcOrd="0" destOrd="0" parTransId="{A152508F-CCC2-47D2-9022-02EEBEA26360}" sibTransId="{BCE5FE6A-AAF6-40F0-92B7-BDEE6B91343D}"/>
    <dgm:cxn modelId="{9512E3C3-D1F8-43E5-8E2D-6CC4E274768F}" type="presOf" srcId="{A87D1D7E-D49B-479F-8355-45605D64DDC2}" destId="{9C67418C-FE96-4903-9298-9631FF427FC6}" srcOrd="0" destOrd="0" presId="urn:microsoft.com/office/officeart/2005/8/layout/orgChart1"/>
    <dgm:cxn modelId="{7A8D2CDE-9867-482E-AC67-89CA405A287B}" type="presOf" srcId="{A87D1D7E-D49B-479F-8355-45605D64DDC2}" destId="{CA3BAEDA-7743-41F2-B861-9842E3C99843}" srcOrd="1" destOrd="0" presId="urn:microsoft.com/office/officeart/2005/8/layout/orgChart1"/>
    <dgm:cxn modelId="{91F27AE1-6C24-4385-BAC4-04305B376017}" srcId="{A87D1D7E-D49B-479F-8355-45605D64DDC2}" destId="{B814BE3B-7DFD-498A-998E-405863C2CFF9}" srcOrd="0" destOrd="0" parTransId="{EF6A945F-D2B6-4E70-AC33-52049F58E498}" sibTransId="{3BB169B5-2384-421B-A8AA-82C3162D0BC3}"/>
    <dgm:cxn modelId="{C0AFF8F8-4755-4378-BF37-99E73B55C4DD}" type="presOf" srcId="{B814BE3B-7DFD-498A-998E-405863C2CFF9}" destId="{14BF284B-61D7-40BE-8204-969C930B48E4}" srcOrd="0" destOrd="0" presId="urn:microsoft.com/office/officeart/2005/8/layout/orgChart1"/>
    <dgm:cxn modelId="{E8C948FD-F291-40B9-AED2-C97E11903B56}" type="presOf" srcId="{9C3B4CA6-EF92-4ACB-97EB-CBB2F455D56E}" destId="{579A7B74-A1B1-41C0-A232-723699DA8B2C}" srcOrd="1" destOrd="0" presId="urn:microsoft.com/office/officeart/2005/8/layout/orgChart1"/>
    <dgm:cxn modelId="{27B738A2-516E-4C7B-ADF4-5FD08D8D217E}" type="presParOf" srcId="{C73B578A-F15A-465C-8327-ADB9E8D6B030}" destId="{1FC5767C-CBF1-4480-80EA-F7E4AE81798F}" srcOrd="0" destOrd="0" presId="urn:microsoft.com/office/officeart/2005/8/layout/orgChart1"/>
    <dgm:cxn modelId="{A1469ACB-94E2-4A34-9B9F-6FDEC33C4DD6}" type="presParOf" srcId="{1FC5767C-CBF1-4480-80EA-F7E4AE81798F}" destId="{17820720-49E6-43FF-8316-852E393B7602}" srcOrd="0" destOrd="0" presId="urn:microsoft.com/office/officeart/2005/8/layout/orgChart1"/>
    <dgm:cxn modelId="{D299217D-FDDC-461E-B9ED-A7288D249360}" type="presParOf" srcId="{17820720-49E6-43FF-8316-852E393B7602}" destId="{9C67418C-FE96-4903-9298-9631FF427FC6}" srcOrd="0" destOrd="0" presId="urn:microsoft.com/office/officeart/2005/8/layout/orgChart1"/>
    <dgm:cxn modelId="{D1B44229-2D6F-4122-94DD-6234B5797EBD}" type="presParOf" srcId="{17820720-49E6-43FF-8316-852E393B7602}" destId="{CA3BAEDA-7743-41F2-B861-9842E3C99843}" srcOrd="1" destOrd="0" presId="urn:microsoft.com/office/officeart/2005/8/layout/orgChart1"/>
    <dgm:cxn modelId="{2710867D-D280-4CA7-B199-DD7B3AF9D363}" type="presParOf" srcId="{1FC5767C-CBF1-4480-80EA-F7E4AE81798F}" destId="{B16D6A40-DDB6-412F-B16A-7FB987F90D21}" srcOrd="1" destOrd="0" presId="urn:microsoft.com/office/officeart/2005/8/layout/orgChart1"/>
    <dgm:cxn modelId="{706C5EF3-34CA-4935-88A8-6E8D48366A51}" type="presParOf" srcId="{B16D6A40-DDB6-412F-B16A-7FB987F90D21}" destId="{1A291E8E-8AF7-4327-A87F-D84A0893B292}" srcOrd="0" destOrd="0" presId="urn:microsoft.com/office/officeart/2005/8/layout/orgChart1"/>
    <dgm:cxn modelId="{42A7D646-261A-4A84-B247-2D7C77282504}" type="presParOf" srcId="{B16D6A40-DDB6-412F-B16A-7FB987F90D21}" destId="{C75EA34C-717A-4F91-A5F1-79CBBA6D88F9}" srcOrd="1" destOrd="0" presId="urn:microsoft.com/office/officeart/2005/8/layout/orgChart1"/>
    <dgm:cxn modelId="{34B72715-B418-4512-9AF9-EDEB25A6C361}" type="presParOf" srcId="{C75EA34C-717A-4F91-A5F1-79CBBA6D88F9}" destId="{BE9D8125-0260-4478-A9F0-97234E7357D2}" srcOrd="0" destOrd="0" presId="urn:microsoft.com/office/officeart/2005/8/layout/orgChart1"/>
    <dgm:cxn modelId="{2430DB22-5BDE-4DD9-A9F1-D7332D6EFCE2}" type="presParOf" srcId="{BE9D8125-0260-4478-A9F0-97234E7357D2}" destId="{14BF284B-61D7-40BE-8204-969C930B48E4}" srcOrd="0" destOrd="0" presId="urn:microsoft.com/office/officeart/2005/8/layout/orgChart1"/>
    <dgm:cxn modelId="{6569543E-CC12-4E3C-9E2E-4F47FCFE21D8}" type="presParOf" srcId="{BE9D8125-0260-4478-A9F0-97234E7357D2}" destId="{667D8B13-5F2F-4078-8F73-0143B842C872}" srcOrd="1" destOrd="0" presId="urn:microsoft.com/office/officeart/2005/8/layout/orgChart1"/>
    <dgm:cxn modelId="{47DD6E8E-B0D3-4FEB-9E34-F88356E55F4F}" type="presParOf" srcId="{C75EA34C-717A-4F91-A5F1-79CBBA6D88F9}" destId="{4B1AB1C4-92D6-41A1-8C77-F93F45956953}" srcOrd="1" destOrd="0" presId="urn:microsoft.com/office/officeart/2005/8/layout/orgChart1"/>
    <dgm:cxn modelId="{9883D35B-231B-462B-B62B-E2FD1E4633C0}" type="presParOf" srcId="{C75EA34C-717A-4F91-A5F1-79CBBA6D88F9}" destId="{D33FED2D-FC9C-468A-9BD1-FE133E4C412C}" srcOrd="2" destOrd="0" presId="urn:microsoft.com/office/officeart/2005/8/layout/orgChart1"/>
    <dgm:cxn modelId="{6103C4A3-DD8E-4CC3-8B58-B62006CF5962}" type="presParOf" srcId="{B16D6A40-DDB6-412F-B16A-7FB987F90D21}" destId="{66A9C7BF-C858-4565-BD5B-B694D0A69CD3}" srcOrd="2" destOrd="0" presId="urn:microsoft.com/office/officeart/2005/8/layout/orgChart1"/>
    <dgm:cxn modelId="{A8061FEF-42EC-47BC-A74D-695D26C67EDD}" type="presParOf" srcId="{B16D6A40-DDB6-412F-B16A-7FB987F90D21}" destId="{61807D45-9D29-4070-98B4-45483D364BB0}" srcOrd="3" destOrd="0" presId="urn:microsoft.com/office/officeart/2005/8/layout/orgChart1"/>
    <dgm:cxn modelId="{3E33F0FD-AACB-44B9-8922-BB9E06303EE8}" type="presParOf" srcId="{61807D45-9D29-4070-98B4-45483D364BB0}" destId="{3749FA1D-E59E-4D33-8A95-A5C2C2DD4917}" srcOrd="0" destOrd="0" presId="urn:microsoft.com/office/officeart/2005/8/layout/orgChart1"/>
    <dgm:cxn modelId="{2BF9CCE7-8439-44B4-931D-79E1D0C1B000}" type="presParOf" srcId="{3749FA1D-E59E-4D33-8A95-A5C2C2DD4917}" destId="{F52D80A7-9656-4E85-9FEF-4B1264EE9566}" srcOrd="0" destOrd="0" presId="urn:microsoft.com/office/officeart/2005/8/layout/orgChart1"/>
    <dgm:cxn modelId="{F7BA03C1-87EF-4CF6-B648-FA7F057444E7}" type="presParOf" srcId="{3749FA1D-E59E-4D33-8A95-A5C2C2DD4917}" destId="{579A7B74-A1B1-41C0-A232-723699DA8B2C}" srcOrd="1" destOrd="0" presId="urn:microsoft.com/office/officeart/2005/8/layout/orgChart1"/>
    <dgm:cxn modelId="{A17220FD-9ECB-4312-BD09-B0E5E1BC7C15}" type="presParOf" srcId="{61807D45-9D29-4070-98B4-45483D364BB0}" destId="{C940FBA6-90B7-4AB4-BDA1-349780BAFBDE}" srcOrd="1" destOrd="0" presId="urn:microsoft.com/office/officeart/2005/8/layout/orgChart1"/>
    <dgm:cxn modelId="{DC4739D2-B40D-452F-BCCF-AF0C8FACCAD4}" type="presParOf" srcId="{61807D45-9D29-4070-98B4-45483D364BB0}" destId="{3B884D61-7139-40FE-88A9-5FDBD8DB56E0}" srcOrd="2" destOrd="0" presId="urn:microsoft.com/office/officeart/2005/8/layout/orgChart1"/>
    <dgm:cxn modelId="{4D6927F7-64BA-436D-8455-F7D036324154}" type="presParOf" srcId="{B16D6A40-DDB6-412F-B16A-7FB987F90D21}" destId="{18BC03DD-1B08-40E3-AB03-4A09510560BC}" srcOrd="4" destOrd="0" presId="urn:microsoft.com/office/officeart/2005/8/layout/orgChart1"/>
    <dgm:cxn modelId="{777FC62B-765D-4329-A92E-06F873680F03}" type="presParOf" srcId="{B16D6A40-DDB6-412F-B16A-7FB987F90D21}" destId="{05FBFDAC-739D-4343-A667-B5A0D2CBE971}" srcOrd="5" destOrd="0" presId="urn:microsoft.com/office/officeart/2005/8/layout/orgChart1"/>
    <dgm:cxn modelId="{BF39BB0C-BDD7-49E7-AF2E-6F61917BB7F8}" type="presParOf" srcId="{05FBFDAC-739D-4343-A667-B5A0D2CBE971}" destId="{FAFA5704-3F67-48AD-92CC-C740ACE81560}" srcOrd="0" destOrd="0" presId="urn:microsoft.com/office/officeart/2005/8/layout/orgChart1"/>
    <dgm:cxn modelId="{EFBFDF9D-9784-452B-8D5E-7AF0813F9EA1}" type="presParOf" srcId="{FAFA5704-3F67-48AD-92CC-C740ACE81560}" destId="{FA62AF67-D15D-4459-97AC-A8E5F99868B8}" srcOrd="0" destOrd="0" presId="urn:microsoft.com/office/officeart/2005/8/layout/orgChart1"/>
    <dgm:cxn modelId="{E9A9477F-E1F1-4ADF-BEDF-7128E9FA53D9}" type="presParOf" srcId="{FAFA5704-3F67-48AD-92CC-C740ACE81560}" destId="{FFC61CA7-5C7B-4BB2-ADEF-5826015673A6}" srcOrd="1" destOrd="0" presId="urn:microsoft.com/office/officeart/2005/8/layout/orgChart1"/>
    <dgm:cxn modelId="{FDE31A2D-5C9E-419A-BCA4-8062E2F22A74}" type="presParOf" srcId="{05FBFDAC-739D-4343-A667-B5A0D2CBE971}" destId="{18DD0B34-BEC9-4294-A626-B6CCA9376168}" srcOrd="1" destOrd="0" presId="urn:microsoft.com/office/officeart/2005/8/layout/orgChart1"/>
    <dgm:cxn modelId="{1B124B4F-95BF-46E6-92D6-E0A9BCF7DE98}" type="presParOf" srcId="{05FBFDAC-739D-4343-A667-B5A0D2CBE971}" destId="{F3D6F587-6078-4C5E-AD79-CB812154D820}" srcOrd="2" destOrd="0" presId="urn:microsoft.com/office/officeart/2005/8/layout/orgChart1"/>
    <dgm:cxn modelId="{E0494600-0F6B-48C8-987D-F3AAF516D663}" type="presParOf" srcId="{1FC5767C-CBF1-4480-80EA-F7E4AE81798F}" destId="{C3B53C62-0A15-430F-91E6-8D3A8BA2DB2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7F0CA-50C1-4CF2-90C2-440645EB4B33}">
      <dsp:nvSpPr>
        <dsp:cNvPr id="0" name=""/>
        <dsp:cNvSpPr/>
      </dsp:nvSpPr>
      <dsp:spPr>
        <a:xfrm>
          <a:off x="3886200" y="1818805"/>
          <a:ext cx="2749514" cy="477188"/>
        </a:xfrm>
        <a:custGeom>
          <a:avLst/>
          <a:gdLst/>
          <a:ahLst/>
          <a:cxnLst/>
          <a:rect l="0" t="0" r="0" b="0"/>
          <a:pathLst>
            <a:path>
              <a:moveTo>
                <a:pt x="0" y="0"/>
              </a:moveTo>
              <a:lnTo>
                <a:pt x="0" y="238594"/>
              </a:lnTo>
              <a:lnTo>
                <a:pt x="2749514" y="238594"/>
              </a:lnTo>
              <a:lnTo>
                <a:pt x="2749514" y="47718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DE91B4-29C1-45BE-89A7-B5430BCC9806}">
      <dsp:nvSpPr>
        <dsp:cNvPr id="0" name=""/>
        <dsp:cNvSpPr/>
      </dsp:nvSpPr>
      <dsp:spPr>
        <a:xfrm>
          <a:off x="3840480" y="1818805"/>
          <a:ext cx="91440" cy="477188"/>
        </a:xfrm>
        <a:custGeom>
          <a:avLst/>
          <a:gdLst/>
          <a:ahLst/>
          <a:cxnLst/>
          <a:rect l="0" t="0" r="0" b="0"/>
          <a:pathLst>
            <a:path>
              <a:moveTo>
                <a:pt x="45720" y="0"/>
              </a:moveTo>
              <a:lnTo>
                <a:pt x="45720" y="47718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1DDCC5-F02A-4072-9088-60C5EB5B580D}">
      <dsp:nvSpPr>
        <dsp:cNvPr id="0" name=""/>
        <dsp:cNvSpPr/>
      </dsp:nvSpPr>
      <dsp:spPr>
        <a:xfrm>
          <a:off x="1136685" y="1818805"/>
          <a:ext cx="2749514" cy="477188"/>
        </a:xfrm>
        <a:custGeom>
          <a:avLst/>
          <a:gdLst/>
          <a:ahLst/>
          <a:cxnLst/>
          <a:rect l="0" t="0" r="0" b="0"/>
          <a:pathLst>
            <a:path>
              <a:moveTo>
                <a:pt x="2749514" y="0"/>
              </a:moveTo>
              <a:lnTo>
                <a:pt x="2749514" y="238594"/>
              </a:lnTo>
              <a:lnTo>
                <a:pt x="0" y="238594"/>
              </a:lnTo>
              <a:lnTo>
                <a:pt x="0" y="47718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B89AB7-9D6B-4F8E-83B1-DE93DB709EEC}">
      <dsp:nvSpPr>
        <dsp:cNvPr id="0" name=""/>
        <dsp:cNvSpPr/>
      </dsp:nvSpPr>
      <dsp:spPr>
        <a:xfrm>
          <a:off x="2750036" y="682642"/>
          <a:ext cx="2272326" cy="1136163"/>
        </a:xfrm>
        <a:prstGeom prst="rect">
          <a:avLst/>
        </a:prstGeom>
        <a:gradFill rotWithShape="0">
          <a:gsLst>
            <a:gs pos="0">
              <a:schemeClr val="accent1">
                <a:hueOff val="0"/>
                <a:satOff val="0"/>
                <a:lumOff val="0"/>
                <a:alphaOff val="0"/>
                <a:tint val="25000"/>
                <a:satMod val="125000"/>
              </a:schemeClr>
            </a:gs>
            <a:gs pos="40000">
              <a:schemeClr val="accent1">
                <a:hueOff val="0"/>
                <a:satOff val="0"/>
                <a:lumOff val="0"/>
                <a:alphaOff val="0"/>
                <a:tint val="55000"/>
                <a:satMod val="130000"/>
              </a:schemeClr>
            </a:gs>
            <a:gs pos="50000">
              <a:schemeClr val="accent1">
                <a:hueOff val="0"/>
                <a:satOff val="0"/>
                <a:lumOff val="0"/>
                <a:alphaOff val="0"/>
                <a:tint val="59000"/>
                <a:satMod val="130000"/>
              </a:schemeClr>
            </a:gs>
            <a:gs pos="65000">
              <a:schemeClr val="accent1">
                <a:hueOff val="0"/>
                <a:satOff val="0"/>
                <a:lumOff val="0"/>
                <a:alphaOff val="0"/>
                <a:tint val="55000"/>
                <a:satMod val="130000"/>
              </a:schemeClr>
            </a:gs>
            <a:gs pos="100000">
              <a:schemeClr val="accent1">
                <a:hueOff val="0"/>
                <a:satOff val="0"/>
                <a:lumOff val="0"/>
                <a:alphaOff val="0"/>
                <a:tint val="20000"/>
                <a:satMod val="125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000" b="1" i="0" u="none" strike="noStrike" kern="1200" cap="none" normalizeH="0" baseline="0">
              <a:ln/>
              <a:effectLst/>
              <a:latin typeface="Arial" pitchFamily="34" charset="0"/>
              <a:cs typeface="Arial" pitchFamily="34" charset="0"/>
            </a:rPr>
            <a:t>Gram negative</a:t>
          </a:r>
          <a:endParaRPr kumimoji="0" lang="en-US" sz="3000" b="1" i="0" u="none" strike="noStrike" kern="1200" cap="none" normalizeH="0" baseline="0" dirty="0">
            <a:ln/>
            <a:effectLst/>
            <a:latin typeface="Arial" pitchFamily="34" charset="0"/>
            <a:cs typeface="Arial" pitchFamily="34" charset="0"/>
          </a:endParaRPr>
        </a:p>
      </dsp:txBody>
      <dsp:txXfrm>
        <a:off x="2750036" y="682642"/>
        <a:ext cx="2272326" cy="1136163"/>
      </dsp:txXfrm>
    </dsp:sp>
    <dsp:sp modelId="{FC88F5D1-DCC5-451F-94D9-2CEC6994E8ED}">
      <dsp:nvSpPr>
        <dsp:cNvPr id="0" name=""/>
        <dsp:cNvSpPr/>
      </dsp:nvSpPr>
      <dsp:spPr>
        <a:xfrm>
          <a:off x="521" y="2295994"/>
          <a:ext cx="2272326" cy="1136163"/>
        </a:xfrm>
        <a:prstGeom prst="rect">
          <a:avLst/>
        </a:prstGeom>
        <a:gradFill rotWithShape="0">
          <a:gsLst>
            <a:gs pos="0">
              <a:schemeClr val="accent1">
                <a:hueOff val="0"/>
                <a:satOff val="0"/>
                <a:lumOff val="0"/>
                <a:alphaOff val="0"/>
                <a:tint val="25000"/>
                <a:satMod val="125000"/>
              </a:schemeClr>
            </a:gs>
            <a:gs pos="40000">
              <a:schemeClr val="accent1">
                <a:hueOff val="0"/>
                <a:satOff val="0"/>
                <a:lumOff val="0"/>
                <a:alphaOff val="0"/>
                <a:tint val="55000"/>
                <a:satMod val="130000"/>
              </a:schemeClr>
            </a:gs>
            <a:gs pos="50000">
              <a:schemeClr val="accent1">
                <a:hueOff val="0"/>
                <a:satOff val="0"/>
                <a:lumOff val="0"/>
                <a:alphaOff val="0"/>
                <a:tint val="59000"/>
                <a:satMod val="130000"/>
              </a:schemeClr>
            </a:gs>
            <a:gs pos="65000">
              <a:schemeClr val="accent1">
                <a:hueOff val="0"/>
                <a:satOff val="0"/>
                <a:lumOff val="0"/>
                <a:alphaOff val="0"/>
                <a:tint val="55000"/>
                <a:satMod val="130000"/>
              </a:schemeClr>
            </a:gs>
            <a:gs pos="100000">
              <a:schemeClr val="accent1">
                <a:hueOff val="0"/>
                <a:satOff val="0"/>
                <a:lumOff val="0"/>
                <a:alphaOff val="0"/>
                <a:tint val="20000"/>
                <a:satMod val="125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000" b="1" i="1" u="none" strike="noStrike" kern="1200" cap="none" normalizeH="0" baseline="0">
              <a:ln/>
              <a:effectLst/>
              <a:latin typeface="Arial" pitchFamily="34" charset="0"/>
              <a:cs typeface="Arial" pitchFamily="34" charset="0"/>
            </a:rPr>
            <a:t>N</a:t>
          </a:r>
          <a:r>
            <a:rPr kumimoji="0" lang="en-US" sz="3000" b="0" i="1" u="none" strike="noStrike" kern="1200" cap="none" normalizeH="0" baseline="0">
              <a:ln/>
              <a:effectLst/>
              <a:latin typeface="Arial" pitchFamily="34" charset="0"/>
              <a:cs typeface="Arial" pitchFamily="34" charset="0"/>
            </a:rPr>
            <a:t>. </a:t>
          </a:r>
          <a:r>
            <a:rPr kumimoji="0" lang="en-US" sz="3000" b="1" i="1" u="none" strike="noStrike" kern="1200" cap="none" normalizeH="0" baseline="0">
              <a:ln/>
              <a:effectLst/>
              <a:latin typeface="Arial" pitchFamily="34" charset="0"/>
              <a:cs typeface="Arial" pitchFamily="34" charset="0"/>
            </a:rPr>
            <a:t>meningitids</a:t>
          </a:r>
          <a:endParaRPr kumimoji="0" lang="en-US" sz="3000" b="1" i="1" u="none" strike="noStrike" kern="1200" cap="none" normalizeH="0" baseline="0" dirty="0">
            <a:ln/>
            <a:effectLst/>
            <a:latin typeface="Arial" pitchFamily="34" charset="0"/>
            <a:cs typeface="Arial" pitchFamily="34" charset="0"/>
          </a:endParaRPr>
        </a:p>
      </dsp:txBody>
      <dsp:txXfrm>
        <a:off x="521" y="2295994"/>
        <a:ext cx="2272326" cy="1136163"/>
      </dsp:txXfrm>
    </dsp:sp>
    <dsp:sp modelId="{03B8C764-5FE9-4118-8B40-67848DDE7FB6}">
      <dsp:nvSpPr>
        <dsp:cNvPr id="0" name=""/>
        <dsp:cNvSpPr/>
      </dsp:nvSpPr>
      <dsp:spPr>
        <a:xfrm>
          <a:off x="2750036" y="2295994"/>
          <a:ext cx="2272326" cy="1136163"/>
        </a:xfrm>
        <a:prstGeom prst="rect">
          <a:avLst/>
        </a:prstGeom>
        <a:gradFill rotWithShape="0">
          <a:gsLst>
            <a:gs pos="0">
              <a:schemeClr val="accent1">
                <a:hueOff val="0"/>
                <a:satOff val="0"/>
                <a:lumOff val="0"/>
                <a:alphaOff val="0"/>
                <a:tint val="25000"/>
                <a:satMod val="125000"/>
              </a:schemeClr>
            </a:gs>
            <a:gs pos="40000">
              <a:schemeClr val="accent1">
                <a:hueOff val="0"/>
                <a:satOff val="0"/>
                <a:lumOff val="0"/>
                <a:alphaOff val="0"/>
                <a:tint val="55000"/>
                <a:satMod val="130000"/>
              </a:schemeClr>
            </a:gs>
            <a:gs pos="50000">
              <a:schemeClr val="accent1">
                <a:hueOff val="0"/>
                <a:satOff val="0"/>
                <a:lumOff val="0"/>
                <a:alphaOff val="0"/>
                <a:tint val="59000"/>
                <a:satMod val="130000"/>
              </a:schemeClr>
            </a:gs>
            <a:gs pos="65000">
              <a:schemeClr val="accent1">
                <a:hueOff val="0"/>
                <a:satOff val="0"/>
                <a:lumOff val="0"/>
                <a:alphaOff val="0"/>
                <a:tint val="55000"/>
                <a:satMod val="130000"/>
              </a:schemeClr>
            </a:gs>
            <a:gs pos="100000">
              <a:schemeClr val="accent1">
                <a:hueOff val="0"/>
                <a:satOff val="0"/>
                <a:lumOff val="0"/>
                <a:alphaOff val="0"/>
                <a:tint val="20000"/>
                <a:satMod val="125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000" b="1" i="1" u="none" strike="noStrike" kern="1200" cap="none" normalizeH="0" baseline="0">
              <a:ln/>
              <a:effectLst/>
              <a:latin typeface="Arial" pitchFamily="34" charset="0"/>
              <a:cs typeface="Arial" pitchFamily="34" charset="0"/>
            </a:rPr>
            <a:t>E. coli,</a:t>
          </a:r>
          <a:r>
            <a:rPr kumimoji="0" lang="en-US" sz="3000" b="1" i="0" u="none" strike="noStrike" kern="1200" cap="none" normalizeH="0" baseline="0">
              <a:ln/>
              <a:effectLst/>
              <a:latin typeface="Arial"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000" b="1" i="0" u="none" strike="noStrike" kern="1200" cap="none" normalizeH="0" baseline="0">
              <a:ln/>
              <a:effectLst/>
              <a:latin typeface="Arial" pitchFamily="34" charset="0"/>
              <a:cs typeface="Arial" pitchFamily="34" charset="0"/>
            </a:rPr>
            <a:t>Hib</a:t>
          </a:r>
          <a:endParaRPr kumimoji="0" lang="en-US" sz="3000" b="1" i="0" u="none" strike="noStrike" kern="1200" cap="none" normalizeH="0" baseline="0" dirty="0">
            <a:ln/>
            <a:effectLst/>
            <a:latin typeface="Arial" pitchFamily="34" charset="0"/>
            <a:cs typeface="Arial" pitchFamily="34" charset="0"/>
          </a:endParaRPr>
        </a:p>
      </dsp:txBody>
      <dsp:txXfrm>
        <a:off x="2750036" y="2295994"/>
        <a:ext cx="2272326" cy="1136163"/>
      </dsp:txXfrm>
    </dsp:sp>
    <dsp:sp modelId="{5932BACA-84A8-444B-ABAF-28CFD2A0C421}">
      <dsp:nvSpPr>
        <dsp:cNvPr id="0" name=""/>
        <dsp:cNvSpPr/>
      </dsp:nvSpPr>
      <dsp:spPr>
        <a:xfrm>
          <a:off x="5499551" y="2295994"/>
          <a:ext cx="2272326" cy="1136163"/>
        </a:xfrm>
        <a:prstGeom prst="rect">
          <a:avLst/>
        </a:prstGeom>
        <a:gradFill rotWithShape="0">
          <a:gsLst>
            <a:gs pos="0">
              <a:schemeClr val="accent1">
                <a:hueOff val="0"/>
                <a:satOff val="0"/>
                <a:lumOff val="0"/>
                <a:alphaOff val="0"/>
                <a:tint val="25000"/>
                <a:satMod val="125000"/>
              </a:schemeClr>
            </a:gs>
            <a:gs pos="40000">
              <a:schemeClr val="accent1">
                <a:hueOff val="0"/>
                <a:satOff val="0"/>
                <a:lumOff val="0"/>
                <a:alphaOff val="0"/>
                <a:tint val="55000"/>
                <a:satMod val="130000"/>
              </a:schemeClr>
            </a:gs>
            <a:gs pos="50000">
              <a:schemeClr val="accent1">
                <a:hueOff val="0"/>
                <a:satOff val="0"/>
                <a:lumOff val="0"/>
                <a:alphaOff val="0"/>
                <a:tint val="59000"/>
                <a:satMod val="130000"/>
              </a:schemeClr>
            </a:gs>
            <a:gs pos="65000">
              <a:schemeClr val="accent1">
                <a:hueOff val="0"/>
                <a:satOff val="0"/>
                <a:lumOff val="0"/>
                <a:alphaOff val="0"/>
                <a:tint val="55000"/>
                <a:satMod val="130000"/>
              </a:schemeClr>
            </a:gs>
            <a:gs pos="100000">
              <a:schemeClr val="accent1">
                <a:hueOff val="0"/>
                <a:satOff val="0"/>
                <a:lumOff val="0"/>
                <a:alphaOff val="0"/>
                <a:tint val="20000"/>
                <a:satMod val="125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000" b="1" i="0" u="none" strike="noStrike" kern="1200" cap="none" normalizeH="0" baseline="0">
              <a:ln/>
              <a:effectLst/>
              <a:latin typeface="Arial" pitchFamily="34" charset="0"/>
              <a:cs typeface="Arial" pitchFamily="34" charset="0"/>
            </a:rPr>
            <a:t>Bacteriodes</a:t>
          </a:r>
          <a:endParaRPr kumimoji="0" lang="en-US" sz="3000" b="1" i="0" u="none" strike="noStrike" kern="1200" cap="none" normalizeH="0" baseline="0" dirty="0">
            <a:ln/>
            <a:effectLst/>
            <a:latin typeface="Arial" pitchFamily="34" charset="0"/>
            <a:cs typeface="Arial" pitchFamily="34" charset="0"/>
          </a:endParaRPr>
        </a:p>
      </dsp:txBody>
      <dsp:txXfrm>
        <a:off x="5499551" y="2295994"/>
        <a:ext cx="2272326" cy="11361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E865E-1F7F-4CF5-986A-E7D3C840A0DB}">
      <dsp:nvSpPr>
        <dsp:cNvPr id="0" name=""/>
        <dsp:cNvSpPr/>
      </dsp:nvSpPr>
      <dsp:spPr>
        <a:xfrm>
          <a:off x="3886200" y="1818805"/>
          <a:ext cx="2749514" cy="477188"/>
        </a:xfrm>
        <a:custGeom>
          <a:avLst/>
          <a:gdLst/>
          <a:ahLst/>
          <a:cxnLst/>
          <a:rect l="0" t="0" r="0" b="0"/>
          <a:pathLst>
            <a:path>
              <a:moveTo>
                <a:pt x="0" y="0"/>
              </a:moveTo>
              <a:lnTo>
                <a:pt x="0" y="238594"/>
              </a:lnTo>
              <a:lnTo>
                <a:pt x="2749514" y="238594"/>
              </a:lnTo>
              <a:lnTo>
                <a:pt x="2749514" y="47718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F97485-0335-4FF3-B846-FE240C5CF23E}">
      <dsp:nvSpPr>
        <dsp:cNvPr id="0" name=""/>
        <dsp:cNvSpPr/>
      </dsp:nvSpPr>
      <dsp:spPr>
        <a:xfrm>
          <a:off x="3840480" y="1818805"/>
          <a:ext cx="91440" cy="477188"/>
        </a:xfrm>
        <a:custGeom>
          <a:avLst/>
          <a:gdLst/>
          <a:ahLst/>
          <a:cxnLst/>
          <a:rect l="0" t="0" r="0" b="0"/>
          <a:pathLst>
            <a:path>
              <a:moveTo>
                <a:pt x="45720" y="0"/>
              </a:moveTo>
              <a:lnTo>
                <a:pt x="45720" y="47718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E6A1D9-81D8-4631-9361-C8A44579CD03}">
      <dsp:nvSpPr>
        <dsp:cNvPr id="0" name=""/>
        <dsp:cNvSpPr/>
      </dsp:nvSpPr>
      <dsp:spPr>
        <a:xfrm>
          <a:off x="1136685" y="1818805"/>
          <a:ext cx="2749514" cy="477188"/>
        </a:xfrm>
        <a:custGeom>
          <a:avLst/>
          <a:gdLst/>
          <a:ahLst/>
          <a:cxnLst/>
          <a:rect l="0" t="0" r="0" b="0"/>
          <a:pathLst>
            <a:path>
              <a:moveTo>
                <a:pt x="2749514" y="0"/>
              </a:moveTo>
              <a:lnTo>
                <a:pt x="2749514" y="238594"/>
              </a:lnTo>
              <a:lnTo>
                <a:pt x="0" y="238594"/>
              </a:lnTo>
              <a:lnTo>
                <a:pt x="0" y="47718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A7665D-ECA0-4AA8-A74A-741BB68569B1}">
      <dsp:nvSpPr>
        <dsp:cNvPr id="0" name=""/>
        <dsp:cNvSpPr/>
      </dsp:nvSpPr>
      <dsp:spPr>
        <a:xfrm>
          <a:off x="2750036" y="682642"/>
          <a:ext cx="2272326" cy="1136163"/>
        </a:xfrm>
        <a:prstGeom prst="rect">
          <a:avLst/>
        </a:prstGeom>
        <a:gradFill rotWithShape="0">
          <a:gsLst>
            <a:gs pos="0">
              <a:schemeClr val="accent1">
                <a:hueOff val="0"/>
                <a:satOff val="0"/>
                <a:lumOff val="0"/>
                <a:alphaOff val="0"/>
                <a:tint val="25000"/>
                <a:satMod val="125000"/>
              </a:schemeClr>
            </a:gs>
            <a:gs pos="40000">
              <a:schemeClr val="accent1">
                <a:hueOff val="0"/>
                <a:satOff val="0"/>
                <a:lumOff val="0"/>
                <a:alphaOff val="0"/>
                <a:tint val="55000"/>
                <a:satMod val="130000"/>
              </a:schemeClr>
            </a:gs>
            <a:gs pos="50000">
              <a:schemeClr val="accent1">
                <a:hueOff val="0"/>
                <a:satOff val="0"/>
                <a:lumOff val="0"/>
                <a:alphaOff val="0"/>
                <a:tint val="59000"/>
                <a:satMod val="130000"/>
              </a:schemeClr>
            </a:gs>
            <a:gs pos="65000">
              <a:schemeClr val="accent1">
                <a:hueOff val="0"/>
                <a:satOff val="0"/>
                <a:lumOff val="0"/>
                <a:alphaOff val="0"/>
                <a:tint val="55000"/>
                <a:satMod val="130000"/>
              </a:schemeClr>
            </a:gs>
            <a:gs pos="100000">
              <a:schemeClr val="accent1">
                <a:hueOff val="0"/>
                <a:satOff val="0"/>
                <a:lumOff val="0"/>
                <a:alphaOff val="0"/>
                <a:tint val="20000"/>
                <a:satMod val="125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1" i="0" u="none" strike="noStrike" kern="1200" cap="none" normalizeH="0" baseline="0">
              <a:ln/>
              <a:effectLst/>
              <a:latin typeface="Arial" pitchFamily="34" charset="0"/>
              <a:cs typeface="Arial" pitchFamily="34" charset="0"/>
            </a:rPr>
            <a:t>Gram Positive</a:t>
          </a:r>
          <a:endParaRPr kumimoji="0" lang="en-US" sz="2300" b="1" i="0" u="none" strike="noStrike" kern="1200" cap="none" normalizeH="0" baseline="0" dirty="0">
            <a:ln/>
            <a:effectLst/>
            <a:latin typeface="Arial" pitchFamily="34" charset="0"/>
            <a:cs typeface="Arial" pitchFamily="34" charset="0"/>
          </a:endParaRPr>
        </a:p>
      </dsp:txBody>
      <dsp:txXfrm>
        <a:off x="2750036" y="682642"/>
        <a:ext cx="2272326" cy="1136163"/>
      </dsp:txXfrm>
    </dsp:sp>
    <dsp:sp modelId="{A024EEFE-6D66-4268-9805-90602EC0A14B}">
      <dsp:nvSpPr>
        <dsp:cNvPr id="0" name=""/>
        <dsp:cNvSpPr/>
      </dsp:nvSpPr>
      <dsp:spPr>
        <a:xfrm>
          <a:off x="521" y="2295994"/>
          <a:ext cx="2272326" cy="1136163"/>
        </a:xfrm>
        <a:prstGeom prst="rect">
          <a:avLst/>
        </a:prstGeom>
        <a:gradFill rotWithShape="0">
          <a:gsLst>
            <a:gs pos="0">
              <a:schemeClr val="accent1">
                <a:hueOff val="0"/>
                <a:satOff val="0"/>
                <a:lumOff val="0"/>
                <a:alphaOff val="0"/>
                <a:tint val="25000"/>
                <a:satMod val="125000"/>
              </a:schemeClr>
            </a:gs>
            <a:gs pos="40000">
              <a:schemeClr val="accent1">
                <a:hueOff val="0"/>
                <a:satOff val="0"/>
                <a:lumOff val="0"/>
                <a:alphaOff val="0"/>
                <a:tint val="55000"/>
                <a:satMod val="130000"/>
              </a:schemeClr>
            </a:gs>
            <a:gs pos="50000">
              <a:schemeClr val="accent1">
                <a:hueOff val="0"/>
                <a:satOff val="0"/>
                <a:lumOff val="0"/>
                <a:alphaOff val="0"/>
                <a:tint val="59000"/>
                <a:satMod val="130000"/>
              </a:schemeClr>
            </a:gs>
            <a:gs pos="65000">
              <a:schemeClr val="accent1">
                <a:hueOff val="0"/>
                <a:satOff val="0"/>
                <a:lumOff val="0"/>
                <a:alphaOff val="0"/>
                <a:tint val="55000"/>
                <a:satMod val="130000"/>
              </a:schemeClr>
            </a:gs>
            <a:gs pos="100000">
              <a:schemeClr val="accent1">
                <a:hueOff val="0"/>
                <a:satOff val="0"/>
                <a:lumOff val="0"/>
                <a:alphaOff val="0"/>
                <a:tint val="20000"/>
                <a:satMod val="125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1" i="1" u="none" strike="noStrike" kern="1200" cap="none" normalizeH="0" baseline="0">
              <a:ln/>
              <a:effectLst/>
              <a:latin typeface="Arial" pitchFamily="34" charset="0"/>
              <a:cs typeface="Arial" pitchFamily="34" charset="0"/>
            </a:rPr>
            <a:t>S. pneumoniae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1" i="1" u="none" strike="noStrike" kern="1200" cap="none" normalizeH="0" baseline="0">
              <a:ln/>
              <a:effectLst/>
              <a:latin typeface="Arial" pitchFamily="34" charset="0"/>
              <a:cs typeface="Arial" pitchFamily="34" charset="0"/>
            </a:rPr>
            <a:t>S. agalactiae</a:t>
          </a:r>
          <a:endParaRPr kumimoji="0" lang="en-US" sz="2300" b="1" i="1" u="none" strike="noStrike" kern="1200" cap="none" normalizeH="0" baseline="0" dirty="0">
            <a:ln/>
            <a:effectLst/>
            <a:latin typeface="Arial" pitchFamily="34" charset="0"/>
            <a:cs typeface="Arial" pitchFamily="34" charset="0"/>
          </a:endParaRPr>
        </a:p>
      </dsp:txBody>
      <dsp:txXfrm>
        <a:off x="521" y="2295994"/>
        <a:ext cx="2272326" cy="1136163"/>
      </dsp:txXfrm>
    </dsp:sp>
    <dsp:sp modelId="{1A90F30C-43DE-416A-84DE-16913AF38132}">
      <dsp:nvSpPr>
        <dsp:cNvPr id="0" name=""/>
        <dsp:cNvSpPr/>
      </dsp:nvSpPr>
      <dsp:spPr>
        <a:xfrm>
          <a:off x="2750036" y="2295994"/>
          <a:ext cx="2272326" cy="1136163"/>
        </a:xfrm>
        <a:prstGeom prst="rect">
          <a:avLst/>
        </a:prstGeom>
        <a:gradFill rotWithShape="0">
          <a:gsLst>
            <a:gs pos="0">
              <a:schemeClr val="accent1">
                <a:hueOff val="0"/>
                <a:satOff val="0"/>
                <a:lumOff val="0"/>
                <a:alphaOff val="0"/>
                <a:tint val="25000"/>
                <a:satMod val="125000"/>
              </a:schemeClr>
            </a:gs>
            <a:gs pos="40000">
              <a:schemeClr val="accent1">
                <a:hueOff val="0"/>
                <a:satOff val="0"/>
                <a:lumOff val="0"/>
                <a:alphaOff val="0"/>
                <a:tint val="55000"/>
                <a:satMod val="130000"/>
              </a:schemeClr>
            </a:gs>
            <a:gs pos="50000">
              <a:schemeClr val="accent1">
                <a:hueOff val="0"/>
                <a:satOff val="0"/>
                <a:lumOff val="0"/>
                <a:alphaOff val="0"/>
                <a:tint val="59000"/>
                <a:satMod val="130000"/>
              </a:schemeClr>
            </a:gs>
            <a:gs pos="65000">
              <a:schemeClr val="accent1">
                <a:hueOff val="0"/>
                <a:satOff val="0"/>
                <a:lumOff val="0"/>
                <a:alphaOff val="0"/>
                <a:tint val="55000"/>
                <a:satMod val="130000"/>
              </a:schemeClr>
            </a:gs>
            <a:gs pos="100000">
              <a:schemeClr val="accent1">
                <a:hueOff val="0"/>
                <a:satOff val="0"/>
                <a:lumOff val="0"/>
                <a:alphaOff val="0"/>
                <a:tint val="20000"/>
                <a:satMod val="125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1" i="1" u="none" strike="noStrike" kern="1200" cap="none" normalizeH="0" baseline="0">
              <a:ln/>
              <a:effectLst/>
              <a:latin typeface="Arial" pitchFamily="34" charset="0"/>
              <a:cs typeface="Arial" pitchFamily="34" charset="0"/>
            </a:rPr>
            <a:t>S. aureus</a:t>
          </a:r>
          <a:endParaRPr kumimoji="0" lang="en-US" sz="2300" b="1" i="1" u="none" strike="noStrike" kern="1200" cap="none" normalizeH="0" baseline="0" dirty="0">
            <a:ln/>
            <a:effectLst/>
            <a:latin typeface="Arial" pitchFamily="34" charset="0"/>
            <a:cs typeface="Arial" pitchFamily="34" charset="0"/>
          </a:endParaRPr>
        </a:p>
      </dsp:txBody>
      <dsp:txXfrm>
        <a:off x="2750036" y="2295994"/>
        <a:ext cx="2272326" cy="1136163"/>
      </dsp:txXfrm>
    </dsp:sp>
    <dsp:sp modelId="{90159CC2-27F0-4935-BB69-DC36EA4EF0D6}">
      <dsp:nvSpPr>
        <dsp:cNvPr id="0" name=""/>
        <dsp:cNvSpPr/>
      </dsp:nvSpPr>
      <dsp:spPr>
        <a:xfrm>
          <a:off x="5499551" y="2295994"/>
          <a:ext cx="2272326" cy="1136163"/>
        </a:xfrm>
        <a:prstGeom prst="rect">
          <a:avLst/>
        </a:prstGeom>
        <a:gradFill rotWithShape="0">
          <a:gsLst>
            <a:gs pos="0">
              <a:schemeClr val="accent1">
                <a:hueOff val="0"/>
                <a:satOff val="0"/>
                <a:lumOff val="0"/>
                <a:alphaOff val="0"/>
                <a:tint val="25000"/>
                <a:satMod val="125000"/>
              </a:schemeClr>
            </a:gs>
            <a:gs pos="40000">
              <a:schemeClr val="accent1">
                <a:hueOff val="0"/>
                <a:satOff val="0"/>
                <a:lumOff val="0"/>
                <a:alphaOff val="0"/>
                <a:tint val="55000"/>
                <a:satMod val="130000"/>
              </a:schemeClr>
            </a:gs>
            <a:gs pos="50000">
              <a:schemeClr val="accent1">
                <a:hueOff val="0"/>
                <a:satOff val="0"/>
                <a:lumOff val="0"/>
                <a:alphaOff val="0"/>
                <a:tint val="59000"/>
                <a:satMod val="130000"/>
              </a:schemeClr>
            </a:gs>
            <a:gs pos="65000">
              <a:schemeClr val="accent1">
                <a:hueOff val="0"/>
                <a:satOff val="0"/>
                <a:lumOff val="0"/>
                <a:alphaOff val="0"/>
                <a:tint val="55000"/>
                <a:satMod val="130000"/>
              </a:schemeClr>
            </a:gs>
            <a:gs pos="100000">
              <a:schemeClr val="accent1">
                <a:hueOff val="0"/>
                <a:satOff val="0"/>
                <a:lumOff val="0"/>
                <a:alphaOff val="0"/>
                <a:tint val="20000"/>
                <a:satMod val="125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1" i="1" u="none" strike="noStrike" kern="1200" cap="none" normalizeH="0" baseline="0">
              <a:ln/>
              <a:effectLst/>
              <a:latin typeface="Arial" pitchFamily="34" charset="0"/>
              <a:cs typeface="Arial" pitchFamily="34" charset="0"/>
            </a:rPr>
            <a:t>L. monocytogenes</a:t>
          </a:r>
          <a:endParaRPr kumimoji="0" lang="en-US" sz="2300" b="1" i="1" u="none" strike="noStrike" kern="1200" cap="none" normalizeH="0" baseline="0" dirty="0">
            <a:ln/>
            <a:effectLst/>
            <a:latin typeface="Arial" pitchFamily="34" charset="0"/>
            <a:cs typeface="Arial" pitchFamily="34" charset="0"/>
          </a:endParaRPr>
        </a:p>
      </dsp:txBody>
      <dsp:txXfrm>
        <a:off x="5499551" y="2295994"/>
        <a:ext cx="2272326" cy="11361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C03DD-1B08-40E3-AB03-4A09510560BC}">
      <dsp:nvSpPr>
        <dsp:cNvPr id="0" name=""/>
        <dsp:cNvSpPr/>
      </dsp:nvSpPr>
      <dsp:spPr>
        <a:xfrm>
          <a:off x="3886200" y="1818805"/>
          <a:ext cx="2749514" cy="477188"/>
        </a:xfrm>
        <a:custGeom>
          <a:avLst/>
          <a:gdLst/>
          <a:ahLst/>
          <a:cxnLst/>
          <a:rect l="0" t="0" r="0" b="0"/>
          <a:pathLst>
            <a:path>
              <a:moveTo>
                <a:pt x="0" y="0"/>
              </a:moveTo>
              <a:lnTo>
                <a:pt x="0" y="238594"/>
              </a:lnTo>
              <a:lnTo>
                <a:pt x="2749514" y="238594"/>
              </a:lnTo>
              <a:lnTo>
                <a:pt x="2749514" y="47718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A9C7BF-C858-4565-BD5B-B694D0A69CD3}">
      <dsp:nvSpPr>
        <dsp:cNvPr id="0" name=""/>
        <dsp:cNvSpPr/>
      </dsp:nvSpPr>
      <dsp:spPr>
        <a:xfrm>
          <a:off x="3840480" y="1818805"/>
          <a:ext cx="91440" cy="477188"/>
        </a:xfrm>
        <a:custGeom>
          <a:avLst/>
          <a:gdLst/>
          <a:ahLst/>
          <a:cxnLst/>
          <a:rect l="0" t="0" r="0" b="0"/>
          <a:pathLst>
            <a:path>
              <a:moveTo>
                <a:pt x="45720" y="0"/>
              </a:moveTo>
              <a:lnTo>
                <a:pt x="45720" y="47718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291E8E-8AF7-4327-A87F-D84A0893B292}">
      <dsp:nvSpPr>
        <dsp:cNvPr id="0" name=""/>
        <dsp:cNvSpPr/>
      </dsp:nvSpPr>
      <dsp:spPr>
        <a:xfrm>
          <a:off x="1136685" y="1818805"/>
          <a:ext cx="2749514" cy="477188"/>
        </a:xfrm>
        <a:custGeom>
          <a:avLst/>
          <a:gdLst/>
          <a:ahLst/>
          <a:cxnLst/>
          <a:rect l="0" t="0" r="0" b="0"/>
          <a:pathLst>
            <a:path>
              <a:moveTo>
                <a:pt x="2749514" y="0"/>
              </a:moveTo>
              <a:lnTo>
                <a:pt x="2749514" y="238594"/>
              </a:lnTo>
              <a:lnTo>
                <a:pt x="0" y="238594"/>
              </a:lnTo>
              <a:lnTo>
                <a:pt x="0" y="47718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67418C-FE96-4903-9298-9631FF427FC6}">
      <dsp:nvSpPr>
        <dsp:cNvPr id="0" name=""/>
        <dsp:cNvSpPr/>
      </dsp:nvSpPr>
      <dsp:spPr>
        <a:xfrm>
          <a:off x="2750036" y="682642"/>
          <a:ext cx="2272326" cy="1136163"/>
        </a:xfrm>
        <a:prstGeom prst="rect">
          <a:avLst/>
        </a:prstGeom>
        <a:gradFill rotWithShape="0">
          <a:gsLst>
            <a:gs pos="0">
              <a:schemeClr val="accent1">
                <a:hueOff val="0"/>
                <a:satOff val="0"/>
                <a:lumOff val="0"/>
                <a:alphaOff val="0"/>
                <a:tint val="25000"/>
                <a:satMod val="125000"/>
              </a:schemeClr>
            </a:gs>
            <a:gs pos="40000">
              <a:schemeClr val="accent1">
                <a:hueOff val="0"/>
                <a:satOff val="0"/>
                <a:lumOff val="0"/>
                <a:alphaOff val="0"/>
                <a:tint val="55000"/>
                <a:satMod val="130000"/>
              </a:schemeClr>
            </a:gs>
            <a:gs pos="50000">
              <a:schemeClr val="accent1">
                <a:hueOff val="0"/>
                <a:satOff val="0"/>
                <a:lumOff val="0"/>
                <a:alphaOff val="0"/>
                <a:tint val="59000"/>
                <a:satMod val="130000"/>
              </a:schemeClr>
            </a:gs>
            <a:gs pos="65000">
              <a:schemeClr val="accent1">
                <a:hueOff val="0"/>
                <a:satOff val="0"/>
                <a:lumOff val="0"/>
                <a:alphaOff val="0"/>
                <a:tint val="55000"/>
                <a:satMod val="130000"/>
              </a:schemeClr>
            </a:gs>
            <a:gs pos="100000">
              <a:schemeClr val="accent1">
                <a:hueOff val="0"/>
                <a:satOff val="0"/>
                <a:lumOff val="0"/>
                <a:alphaOff val="0"/>
                <a:tint val="20000"/>
                <a:satMod val="125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a:ln/>
              <a:effectLst/>
              <a:latin typeface="Arial" pitchFamily="34" charset="0"/>
              <a:cs typeface="Arial" pitchFamily="34" charset="0"/>
            </a:rPr>
            <a:t>Others</a:t>
          </a:r>
          <a:endParaRPr kumimoji="0" lang="en-US" sz="2000" b="1" i="0" u="none" strike="noStrike" kern="1200" cap="none" normalizeH="0" baseline="0" dirty="0">
            <a:ln/>
            <a:effectLst/>
            <a:latin typeface="Arial" pitchFamily="34" charset="0"/>
            <a:cs typeface="Arial" pitchFamily="34" charset="0"/>
          </a:endParaRPr>
        </a:p>
      </dsp:txBody>
      <dsp:txXfrm>
        <a:off x="2750036" y="682642"/>
        <a:ext cx="2272326" cy="1136163"/>
      </dsp:txXfrm>
    </dsp:sp>
    <dsp:sp modelId="{14BF284B-61D7-40BE-8204-969C930B48E4}">
      <dsp:nvSpPr>
        <dsp:cNvPr id="0" name=""/>
        <dsp:cNvSpPr/>
      </dsp:nvSpPr>
      <dsp:spPr>
        <a:xfrm>
          <a:off x="521" y="2295994"/>
          <a:ext cx="2272326" cy="1136163"/>
        </a:xfrm>
        <a:prstGeom prst="rect">
          <a:avLst/>
        </a:prstGeom>
        <a:gradFill rotWithShape="0">
          <a:gsLst>
            <a:gs pos="0">
              <a:schemeClr val="accent1">
                <a:hueOff val="0"/>
                <a:satOff val="0"/>
                <a:lumOff val="0"/>
                <a:alphaOff val="0"/>
                <a:tint val="25000"/>
                <a:satMod val="125000"/>
              </a:schemeClr>
            </a:gs>
            <a:gs pos="40000">
              <a:schemeClr val="accent1">
                <a:hueOff val="0"/>
                <a:satOff val="0"/>
                <a:lumOff val="0"/>
                <a:alphaOff val="0"/>
                <a:tint val="55000"/>
                <a:satMod val="130000"/>
              </a:schemeClr>
            </a:gs>
            <a:gs pos="50000">
              <a:schemeClr val="accent1">
                <a:hueOff val="0"/>
                <a:satOff val="0"/>
                <a:lumOff val="0"/>
                <a:alphaOff val="0"/>
                <a:tint val="59000"/>
                <a:satMod val="130000"/>
              </a:schemeClr>
            </a:gs>
            <a:gs pos="65000">
              <a:schemeClr val="accent1">
                <a:hueOff val="0"/>
                <a:satOff val="0"/>
                <a:lumOff val="0"/>
                <a:alphaOff val="0"/>
                <a:tint val="55000"/>
                <a:satMod val="130000"/>
              </a:schemeClr>
            </a:gs>
            <a:gs pos="100000">
              <a:schemeClr val="accent1">
                <a:hueOff val="0"/>
                <a:satOff val="0"/>
                <a:lumOff val="0"/>
                <a:alphaOff val="0"/>
                <a:tint val="20000"/>
                <a:satMod val="125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kern="1200" cap="none" normalizeH="0" baseline="0">
              <a:ln/>
              <a:effectLst/>
              <a:latin typeface="Arial" pitchFamily="34" charset="0"/>
              <a:cs typeface="Arial" pitchFamily="34" charset="0"/>
            </a:rPr>
            <a:t>M. tuberculosis</a:t>
          </a:r>
          <a:endParaRPr kumimoji="0" lang="en-US" sz="2000" b="1" i="1" u="none" strike="noStrike" kern="1200" cap="none" normalizeH="0" baseline="0" dirty="0">
            <a:ln/>
            <a:effectLst/>
            <a:latin typeface="Arial" pitchFamily="34" charset="0"/>
            <a:cs typeface="Arial" pitchFamily="34" charset="0"/>
          </a:endParaRPr>
        </a:p>
      </dsp:txBody>
      <dsp:txXfrm>
        <a:off x="521" y="2295994"/>
        <a:ext cx="2272326" cy="1136163"/>
      </dsp:txXfrm>
    </dsp:sp>
    <dsp:sp modelId="{F52D80A7-9656-4E85-9FEF-4B1264EE9566}">
      <dsp:nvSpPr>
        <dsp:cNvPr id="0" name=""/>
        <dsp:cNvSpPr/>
      </dsp:nvSpPr>
      <dsp:spPr>
        <a:xfrm>
          <a:off x="2750036" y="2295994"/>
          <a:ext cx="2272326" cy="1136163"/>
        </a:xfrm>
        <a:prstGeom prst="rect">
          <a:avLst/>
        </a:prstGeom>
        <a:gradFill rotWithShape="0">
          <a:gsLst>
            <a:gs pos="0">
              <a:schemeClr val="accent1">
                <a:hueOff val="0"/>
                <a:satOff val="0"/>
                <a:lumOff val="0"/>
                <a:alphaOff val="0"/>
                <a:tint val="25000"/>
                <a:satMod val="125000"/>
              </a:schemeClr>
            </a:gs>
            <a:gs pos="40000">
              <a:schemeClr val="accent1">
                <a:hueOff val="0"/>
                <a:satOff val="0"/>
                <a:lumOff val="0"/>
                <a:alphaOff val="0"/>
                <a:tint val="55000"/>
                <a:satMod val="130000"/>
              </a:schemeClr>
            </a:gs>
            <a:gs pos="50000">
              <a:schemeClr val="accent1">
                <a:hueOff val="0"/>
                <a:satOff val="0"/>
                <a:lumOff val="0"/>
                <a:alphaOff val="0"/>
                <a:tint val="59000"/>
                <a:satMod val="130000"/>
              </a:schemeClr>
            </a:gs>
            <a:gs pos="65000">
              <a:schemeClr val="accent1">
                <a:hueOff val="0"/>
                <a:satOff val="0"/>
                <a:lumOff val="0"/>
                <a:alphaOff val="0"/>
                <a:tint val="55000"/>
                <a:satMod val="130000"/>
              </a:schemeClr>
            </a:gs>
            <a:gs pos="100000">
              <a:schemeClr val="accent1">
                <a:hueOff val="0"/>
                <a:satOff val="0"/>
                <a:lumOff val="0"/>
                <a:alphaOff val="0"/>
                <a:tint val="20000"/>
                <a:satMod val="125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a:ln/>
              <a:effectLst/>
              <a:latin typeface="Arial" pitchFamily="34" charset="0"/>
              <a:cs typeface="Arial" pitchFamily="34" charset="0"/>
            </a:rPr>
            <a:t>Viruses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a:ln/>
              <a:effectLst/>
              <a:latin typeface="Arial" pitchFamily="34" charset="0"/>
              <a:cs typeface="Arial" pitchFamily="34" charset="0"/>
            </a:rPr>
            <a:t>e.g. enteroviruses</a:t>
          </a:r>
          <a:endParaRPr kumimoji="0" lang="en-US" sz="2000" b="1" i="0" u="none" strike="noStrike" kern="1200" cap="none" normalizeH="0" baseline="0" dirty="0">
            <a:ln/>
            <a:effectLst/>
            <a:latin typeface="Arial" pitchFamily="34" charset="0"/>
            <a:cs typeface="Arial" pitchFamily="34" charset="0"/>
          </a:endParaRPr>
        </a:p>
      </dsp:txBody>
      <dsp:txXfrm>
        <a:off x="2750036" y="2295994"/>
        <a:ext cx="2272326" cy="1136163"/>
      </dsp:txXfrm>
    </dsp:sp>
    <dsp:sp modelId="{FA62AF67-D15D-4459-97AC-A8E5F99868B8}">
      <dsp:nvSpPr>
        <dsp:cNvPr id="0" name=""/>
        <dsp:cNvSpPr/>
      </dsp:nvSpPr>
      <dsp:spPr>
        <a:xfrm>
          <a:off x="5499551" y="2295994"/>
          <a:ext cx="2272326" cy="1136163"/>
        </a:xfrm>
        <a:prstGeom prst="rect">
          <a:avLst/>
        </a:prstGeom>
        <a:gradFill rotWithShape="0">
          <a:gsLst>
            <a:gs pos="0">
              <a:schemeClr val="accent1">
                <a:hueOff val="0"/>
                <a:satOff val="0"/>
                <a:lumOff val="0"/>
                <a:alphaOff val="0"/>
                <a:tint val="25000"/>
                <a:satMod val="125000"/>
              </a:schemeClr>
            </a:gs>
            <a:gs pos="40000">
              <a:schemeClr val="accent1">
                <a:hueOff val="0"/>
                <a:satOff val="0"/>
                <a:lumOff val="0"/>
                <a:alphaOff val="0"/>
                <a:tint val="55000"/>
                <a:satMod val="130000"/>
              </a:schemeClr>
            </a:gs>
            <a:gs pos="50000">
              <a:schemeClr val="accent1">
                <a:hueOff val="0"/>
                <a:satOff val="0"/>
                <a:lumOff val="0"/>
                <a:alphaOff val="0"/>
                <a:tint val="59000"/>
                <a:satMod val="130000"/>
              </a:schemeClr>
            </a:gs>
            <a:gs pos="65000">
              <a:schemeClr val="accent1">
                <a:hueOff val="0"/>
                <a:satOff val="0"/>
                <a:lumOff val="0"/>
                <a:alphaOff val="0"/>
                <a:tint val="55000"/>
                <a:satMod val="130000"/>
              </a:schemeClr>
            </a:gs>
            <a:gs pos="100000">
              <a:schemeClr val="accent1">
                <a:hueOff val="0"/>
                <a:satOff val="0"/>
                <a:lumOff val="0"/>
                <a:alphaOff val="0"/>
                <a:tint val="20000"/>
                <a:satMod val="125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a:ln/>
              <a:effectLst/>
              <a:latin typeface="Arial" pitchFamily="34" charset="0"/>
              <a:cs typeface="Arial" pitchFamily="34" charset="0"/>
            </a:rPr>
            <a:t>Fungi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a:ln/>
              <a:effectLst/>
              <a:latin typeface="Arial" pitchFamily="34" charset="0"/>
              <a:cs typeface="Arial" pitchFamily="34" charset="0"/>
            </a:rPr>
            <a:t>e.g. Cryptococcus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a:ln/>
              <a:effectLst/>
              <a:latin typeface="Arial" pitchFamily="34" charset="0"/>
              <a:cs typeface="Arial" pitchFamily="34" charset="0"/>
            </a:rPr>
            <a:t>neoformans</a:t>
          </a:r>
          <a:endParaRPr kumimoji="0" lang="en-US" sz="2000" b="1" i="0" u="none" strike="noStrike" kern="1200" cap="none" normalizeH="0" baseline="0" dirty="0">
            <a:ln/>
            <a:effectLst/>
            <a:latin typeface="Arial" pitchFamily="34" charset="0"/>
            <a:cs typeface="Arial" pitchFamily="34" charset="0"/>
          </a:endParaRPr>
        </a:p>
      </dsp:txBody>
      <dsp:txXfrm>
        <a:off x="5499551" y="2295994"/>
        <a:ext cx="2272326" cy="113616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FFFDFC2-CF51-4E2A-919F-396A5FA1665E}"/>
              </a:ext>
            </a:extLst>
          </p:cNvPr>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notes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26627" name="Rectangle 3">
            <a:extLst>
              <a:ext uri="{FF2B5EF4-FFF2-40B4-BE49-F238E27FC236}">
                <a16:creationId xmlns:a16="http://schemas.microsoft.com/office/drawing/2014/main" id="{1E125C35-0579-4F30-B8D8-D5C2B20F4DF7}"/>
              </a:ext>
            </a:extLst>
          </p:cNvPr>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2D605F89-6AFD-47C9-9187-F2657BFE7365}"/>
              </a:ext>
            </a:extLst>
          </p:cNvPr>
          <p:cNvSpPr>
            <a:spLocks noGrp="1" noRot="1" noChangeAspect="1" noTextEdit="1"/>
          </p:cNvSpPr>
          <p:nvPr>
            <p:ph type="sldImg"/>
          </p:nvPr>
        </p:nvSpPr>
        <p:spPr>
          <a:xfrm>
            <a:off x="1150938" y="692150"/>
            <a:ext cx="4556125" cy="3416300"/>
          </a:xfrm>
          <a:ln/>
        </p:spPr>
      </p:sp>
      <p:sp>
        <p:nvSpPr>
          <p:cNvPr id="27651" name="Notes Placeholder 2">
            <a:extLst>
              <a:ext uri="{FF2B5EF4-FFF2-40B4-BE49-F238E27FC236}">
                <a16:creationId xmlns:a16="http://schemas.microsoft.com/office/drawing/2014/main" id="{C37A9567-0725-4EE9-ACD5-6F4CA931FC9F}"/>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a:p>
          <a:p>
            <a:pPr>
              <a:buFontTx/>
              <a:buChar char="•"/>
            </a:pPr>
            <a:r>
              <a:rPr lang="en-US" altLang="en-US"/>
              <a:t>Welcome to first session of Unit 4  - Cerebrospinal Fluid</a:t>
            </a:r>
          </a:p>
          <a:p>
            <a:r>
              <a:rPr lang="en-US" altLang="en-US"/>
              <a:t>Please carefully follow your course objectives as you move through this unit.</a:t>
            </a:r>
          </a:p>
          <a:p>
            <a:r>
              <a:rPr lang="en-US" altLang="en-US"/>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B59293BF-47DF-4F26-B254-7D41516A59E5}"/>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fld id="{344C3DB6-B9F0-43D9-8983-4A2516C5B469}" type="slidenum">
              <a:rPr lang="en-US" altLang="en-US"/>
              <a:pPr/>
              <a:t>21</a:t>
            </a:fld>
            <a:endParaRPr lang="en-US" altLang="en-US"/>
          </a:p>
        </p:txBody>
      </p:sp>
      <p:sp>
        <p:nvSpPr>
          <p:cNvPr id="36867" name="Rectangle 2">
            <a:extLst>
              <a:ext uri="{FF2B5EF4-FFF2-40B4-BE49-F238E27FC236}">
                <a16:creationId xmlns:a16="http://schemas.microsoft.com/office/drawing/2014/main" id="{4E9B73C0-4B8C-482D-8C19-9063A1D1AEC0}"/>
              </a:ext>
            </a:extLst>
          </p:cNvPr>
          <p:cNvSpPr>
            <a:spLocks noGrp="1" noRot="1" noChangeAspect="1" noChangeArrowheads="1" noTextEdit="1"/>
          </p:cNvSpPr>
          <p:nvPr>
            <p:ph type="sldImg"/>
          </p:nvPr>
        </p:nvSpPr>
        <p:spPr>
          <a:xfrm>
            <a:off x="1150938" y="692150"/>
            <a:ext cx="4556125" cy="3416300"/>
          </a:xfrm>
          <a:ln/>
        </p:spPr>
      </p:sp>
      <p:sp>
        <p:nvSpPr>
          <p:cNvPr id="36868" name="Rectangle 3">
            <a:extLst>
              <a:ext uri="{FF2B5EF4-FFF2-40B4-BE49-F238E27FC236}">
                <a16:creationId xmlns:a16="http://schemas.microsoft.com/office/drawing/2014/main" id="{454F71DD-9656-4612-A04E-86F98FB9FED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Serology</a:t>
            </a:r>
          </a:p>
          <a:p>
            <a:pPr lvl="1" eaLnBrk="1" hangingPunct="1"/>
            <a:r>
              <a:rPr lang="en-US" altLang="en-US"/>
              <a:t>The VDRL test is used for the preliminary detection of neurosyphilis.</a:t>
            </a:r>
          </a:p>
          <a:p>
            <a:pPr lvl="1" eaLnBrk="1" hangingPunct="1"/>
            <a:r>
              <a:rPr lang="en-US" altLang="en-US"/>
              <a:t>This test has low sensitivity, but high specificity.</a:t>
            </a:r>
          </a:p>
          <a:p>
            <a:pPr lvl="1" eaLnBrk="1" hangingPunct="1"/>
            <a:r>
              <a:rPr lang="en-US" altLang="en-US"/>
              <a:t>That means that it may not detect all cases, but  a positive result  is a true result.</a:t>
            </a:r>
          </a:p>
          <a:p>
            <a:pPr lvl="2" eaLnBrk="1" hangingPunct="1"/>
            <a:endParaRPr lang="en-US" altLang="en-US"/>
          </a:p>
          <a:p>
            <a:pPr lvl="2" eaLnBrk="1" hangingPunct="1"/>
            <a:r>
              <a:rPr lang="en-US" altLang="en-US"/>
              <a:t>Another serological test for syphilis is the FTA-Abs  which stands for fluorescent treponemal antibody absorbed which is used to detect antibodies to treponema pallidum – the organism that causes syphilis. </a:t>
            </a:r>
          </a:p>
          <a:p>
            <a:pPr lvl="2" eaLnBrk="1" hangingPunct="1"/>
            <a:r>
              <a:rPr lang="en-US" altLang="en-US"/>
              <a:t>This test is more sensitive than the VDRL, but it use in the diagnosis of neurosyphilis is still controversial as it is extremely sensitive to the effects of contamination with blood.</a:t>
            </a:r>
          </a:p>
          <a:p>
            <a:pPr lvl="2" eaLnBrk="1" hangingPunct="1"/>
            <a:r>
              <a:rPr lang="en-US" altLang="en-US"/>
              <a:t>FTA-Abs also used on CSF, more sensitive, but must prevent blood contamination.</a:t>
            </a:r>
          </a:p>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593E897C-6807-4C6B-B30E-F4FCDBD5019C}"/>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fld id="{C3311DAC-A286-4D26-AE9C-2D11F9FC08AE}" type="slidenum">
              <a:rPr lang="en-US" altLang="en-US"/>
              <a:pPr/>
              <a:t>2</a:t>
            </a:fld>
            <a:endParaRPr lang="en-US" altLang="en-US"/>
          </a:p>
        </p:txBody>
      </p:sp>
      <p:sp>
        <p:nvSpPr>
          <p:cNvPr id="28675" name="Rectangle 2">
            <a:extLst>
              <a:ext uri="{FF2B5EF4-FFF2-40B4-BE49-F238E27FC236}">
                <a16:creationId xmlns:a16="http://schemas.microsoft.com/office/drawing/2014/main" id="{924FE50A-5A35-4D64-ACC2-331922A6F8A6}"/>
              </a:ext>
            </a:extLst>
          </p:cNvPr>
          <p:cNvSpPr>
            <a:spLocks noGrp="1" noRot="1" noChangeAspect="1" noChangeArrowheads="1" noTextEdit="1"/>
          </p:cNvSpPr>
          <p:nvPr>
            <p:ph type="sldImg"/>
          </p:nvPr>
        </p:nvSpPr>
        <p:spPr>
          <a:xfrm>
            <a:off x="1150938" y="692150"/>
            <a:ext cx="4556125" cy="3416300"/>
          </a:xfrm>
          <a:ln/>
        </p:spPr>
      </p:sp>
      <p:sp>
        <p:nvSpPr>
          <p:cNvPr id="28676" name="Rectangle 3">
            <a:extLst>
              <a:ext uri="{FF2B5EF4-FFF2-40B4-BE49-F238E27FC236}">
                <a16:creationId xmlns:a16="http://schemas.microsoft.com/office/drawing/2014/main" id="{BEC1C501-E483-4D1E-AA67-C612AF5B21D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Composition and formation</a:t>
            </a:r>
          </a:p>
          <a:p>
            <a:pPr lvl="1" eaLnBrk="1" hangingPunct="1"/>
            <a:r>
              <a:rPr lang="en-US" altLang="en-US"/>
              <a:t>CSF is the 3</a:t>
            </a:r>
            <a:r>
              <a:rPr lang="en-US" altLang="en-US" baseline="30000"/>
              <a:t>rd</a:t>
            </a:r>
            <a:r>
              <a:rPr lang="en-US" altLang="en-US"/>
              <a:t> major fluid of the body after blood and urine. </a:t>
            </a:r>
          </a:p>
          <a:p>
            <a:pPr lvl="2" eaLnBrk="1" hangingPunct="1"/>
            <a:r>
              <a:rPr lang="en-US" altLang="en-US"/>
              <a:t>Adult volume 90-150 mL</a:t>
            </a:r>
          </a:p>
          <a:p>
            <a:pPr lvl="2" eaLnBrk="1" hangingPunct="1"/>
            <a:r>
              <a:rPr lang="en-US" altLang="en-US"/>
              <a:t>Neonate volume 10-60 mL</a:t>
            </a:r>
          </a:p>
          <a:p>
            <a:pPr eaLnBrk="1" hangingPunct="1">
              <a:buFontTx/>
              <a:buChar char="•"/>
            </a:pPr>
            <a:r>
              <a:rPr lang="en-US" altLang="en-US" sz="2400"/>
              <a:t>Produced at the Choroid plexus of the 4 ventricles by modified Ependymal cells </a:t>
            </a:r>
          </a:p>
          <a:p>
            <a:pPr lvl="1" eaLnBrk="1" hangingPunct="1">
              <a:buFontTx/>
              <a:buChar char="•"/>
            </a:pPr>
            <a:r>
              <a:rPr lang="en-US" altLang="en-US" sz="2000"/>
              <a:t>At rate @20 ml / hr (adults)</a:t>
            </a:r>
          </a:p>
          <a:p>
            <a:pPr lvl="1" eaLnBrk="1" hangingPunct="1">
              <a:buFontTx/>
              <a:buChar char="•"/>
            </a:pPr>
            <a:r>
              <a:rPr lang="en-US" altLang="en-US" sz="2000"/>
              <a:t>Med training says @ 150 ml/day is produced</a:t>
            </a:r>
          </a:p>
          <a:p>
            <a:pPr lvl="1" eaLnBrk="1" hangingPunct="1"/>
            <a:endParaRPr lang="en-US" altLang="en-US" sz="2000"/>
          </a:p>
          <a:p>
            <a:pPr eaLnBrk="1" hangingPunct="1">
              <a:buFontTx/>
              <a:buChar char="•"/>
            </a:pPr>
            <a:r>
              <a:rPr lang="en-US" altLang="en-US" sz="2400"/>
              <a:t>CSF flows through the Subarachnoid space</a:t>
            </a:r>
          </a:p>
          <a:p>
            <a:pPr lvl="1" eaLnBrk="1" hangingPunct="1">
              <a:buFontTx/>
              <a:buChar char="•"/>
            </a:pPr>
            <a:r>
              <a:rPr lang="en-US" altLang="en-US" sz="2000"/>
              <a:t>Where a volume of 90 – 150 ml is maintained (adults)</a:t>
            </a:r>
          </a:p>
          <a:p>
            <a:pPr eaLnBrk="1" hangingPunct="1">
              <a:buFontTx/>
              <a:buChar char="•"/>
            </a:pPr>
            <a:r>
              <a:rPr lang="en-US" altLang="en-US" sz="2400"/>
              <a:t>Reabsorbed at the Arachnoid villus / granulation </a:t>
            </a:r>
          </a:p>
          <a:p>
            <a:pPr lvl="1" eaLnBrk="1" hangingPunct="1">
              <a:buFontTx/>
              <a:buChar char="•"/>
            </a:pPr>
            <a:r>
              <a:rPr lang="en-US" altLang="en-US" sz="2000"/>
              <a:t>to be eventually reabsorbed into the blood</a:t>
            </a:r>
          </a:p>
          <a:p>
            <a:pPr eaLnBrk="1" hangingPunct="1">
              <a:buFont typeface="Monotype Sorts"/>
              <a:buChar char="z"/>
            </a:pPr>
            <a:endParaRPr lang="en-US" altLang="en-US" sz="2400"/>
          </a:p>
          <a:p>
            <a:pPr lvl="1"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409BAFDD-2B62-4330-8CD8-5975DA8666FA}"/>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fld id="{4C50A16A-2D34-4BDD-A185-BF42529AA76C}" type="slidenum">
              <a:rPr lang="en-US" altLang="en-US"/>
              <a:pPr/>
              <a:t>3</a:t>
            </a:fld>
            <a:endParaRPr lang="en-US" altLang="en-US"/>
          </a:p>
        </p:txBody>
      </p:sp>
      <p:sp>
        <p:nvSpPr>
          <p:cNvPr id="29699" name="Rectangle 2">
            <a:extLst>
              <a:ext uri="{FF2B5EF4-FFF2-40B4-BE49-F238E27FC236}">
                <a16:creationId xmlns:a16="http://schemas.microsoft.com/office/drawing/2014/main" id="{300393C7-0E3D-4DFA-ADC5-4985381E4D61}"/>
              </a:ext>
            </a:extLst>
          </p:cNvPr>
          <p:cNvSpPr>
            <a:spLocks noGrp="1" noRot="1" noChangeAspect="1" noChangeArrowheads="1" noTextEdit="1"/>
          </p:cNvSpPr>
          <p:nvPr>
            <p:ph type="sldImg"/>
          </p:nvPr>
        </p:nvSpPr>
        <p:spPr>
          <a:xfrm>
            <a:off x="1150938" y="692150"/>
            <a:ext cx="4556125" cy="3416300"/>
          </a:xfrm>
          <a:ln/>
        </p:spPr>
      </p:sp>
      <p:sp>
        <p:nvSpPr>
          <p:cNvPr id="29700" name="Rectangle 3">
            <a:extLst>
              <a:ext uri="{FF2B5EF4-FFF2-40B4-BE49-F238E27FC236}">
                <a16:creationId xmlns:a16="http://schemas.microsoft.com/office/drawing/2014/main" id="{E09A2C27-1F29-455D-A7C8-53E22112CF6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There are Four major categories of disease</a:t>
            </a:r>
          </a:p>
          <a:p>
            <a:pPr eaLnBrk="1" hangingPunct="1"/>
            <a:endParaRPr lang="en-US" altLang="en-US"/>
          </a:p>
          <a:p>
            <a:pPr lvl="1" eaLnBrk="1" hangingPunct="1"/>
            <a:r>
              <a:rPr lang="en-US" altLang="en-US"/>
              <a:t>Meningeal infections – such as bacterial or viral meningitis</a:t>
            </a:r>
          </a:p>
          <a:p>
            <a:pPr lvl="1" eaLnBrk="1" hangingPunct="1"/>
            <a:r>
              <a:rPr lang="en-US" altLang="en-US"/>
              <a:t>Subarachnoid hemorrhage – commonly refereed to as a stroke.</a:t>
            </a:r>
          </a:p>
          <a:p>
            <a:pPr lvl="1" eaLnBrk="1" hangingPunct="1"/>
            <a:r>
              <a:rPr lang="en-US" altLang="en-US"/>
              <a:t>Central Nervous System malignancy</a:t>
            </a:r>
          </a:p>
          <a:p>
            <a:pPr lvl="1" eaLnBrk="1" hangingPunct="1"/>
            <a:r>
              <a:rPr lang="en-US" altLang="en-US"/>
              <a:t>Demyelinating disease -  such a multiple sclerosis. </a:t>
            </a:r>
          </a:p>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74E4A0C2-8109-4D7E-AA43-73963A1AEBED}"/>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fld id="{7809E60E-3937-4936-A6C8-1FA88D4567CD}" type="slidenum">
              <a:rPr lang="en-US" altLang="en-US"/>
              <a:pPr/>
              <a:t>5</a:t>
            </a:fld>
            <a:endParaRPr lang="en-US" altLang="en-US"/>
          </a:p>
        </p:txBody>
      </p:sp>
      <p:sp>
        <p:nvSpPr>
          <p:cNvPr id="30723" name="Rectangle 2">
            <a:extLst>
              <a:ext uri="{FF2B5EF4-FFF2-40B4-BE49-F238E27FC236}">
                <a16:creationId xmlns:a16="http://schemas.microsoft.com/office/drawing/2014/main" id="{3768E9E1-197C-4A30-B276-B0A4A39B0EAF}"/>
              </a:ext>
            </a:extLst>
          </p:cNvPr>
          <p:cNvSpPr>
            <a:spLocks noGrp="1" noRot="1" noChangeAspect="1" noChangeArrowheads="1" noTextEdit="1"/>
          </p:cNvSpPr>
          <p:nvPr>
            <p:ph type="sldImg"/>
          </p:nvPr>
        </p:nvSpPr>
        <p:spPr>
          <a:xfrm>
            <a:off x="1150938" y="692150"/>
            <a:ext cx="4556125" cy="3416300"/>
          </a:xfrm>
          <a:ln/>
        </p:spPr>
      </p:sp>
      <p:sp>
        <p:nvSpPr>
          <p:cNvPr id="30724" name="Rectangle 3">
            <a:extLst>
              <a:ext uri="{FF2B5EF4-FFF2-40B4-BE49-F238E27FC236}">
                <a16:creationId xmlns:a16="http://schemas.microsoft.com/office/drawing/2014/main" id="{356B1101-4508-4E78-8183-0CE00DF4110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Specimen collection and handling</a:t>
            </a:r>
          </a:p>
          <a:p>
            <a:pPr eaLnBrk="1" hangingPunct="1"/>
            <a:endParaRPr lang="en-US" altLang="en-US"/>
          </a:p>
          <a:p>
            <a:pPr lvl="1" eaLnBrk="1" hangingPunct="1"/>
            <a:r>
              <a:rPr lang="en-US" altLang="en-US"/>
              <a:t>CSF is Routinely collected via lumbar puncture between 3</a:t>
            </a:r>
            <a:r>
              <a:rPr lang="en-US" altLang="en-US" baseline="30000"/>
              <a:t>rd</a:t>
            </a:r>
            <a:r>
              <a:rPr lang="en-US" altLang="en-US"/>
              <a:t> &amp;  4</a:t>
            </a:r>
            <a:r>
              <a:rPr lang="en-US" altLang="en-US" baseline="30000"/>
              <a:t>th</a:t>
            </a:r>
            <a:r>
              <a:rPr lang="en-US" altLang="en-US"/>
              <a:t>, or 4</a:t>
            </a:r>
            <a:r>
              <a:rPr lang="en-US" altLang="en-US" baseline="30000"/>
              <a:t>th</a:t>
            </a:r>
            <a:r>
              <a:rPr lang="en-US" altLang="en-US"/>
              <a:t> &amp; 5</a:t>
            </a:r>
            <a:r>
              <a:rPr lang="en-US" altLang="en-US" baseline="30000"/>
              <a:t>th</a:t>
            </a:r>
            <a:r>
              <a:rPr lang="en-US" altLang="en-US"/>
              <a:t> lumbar vertebrae under sterile conditions</a:t>
            </a:r>
          </a:p>
          <a:p>
            <a:pPr lvl="1" eaLnBrk="1" hangingPunct="1"/>
            <a:endParaRPr lang="en-US" altLang="en-US"/>
          </a:p>
          <a:p>
            <a:pPr lvl="1" eaLnBrk="1" hangingPunct="1"/>
            <a:r>
              <a:rPr lang="en-US" altLang="en-US"/>
              <a:t>Once the puncture has been made, the first step is to measure the Intracranial pressure . This must be done before the fluid is removed..</a:t>
            </a:r>
          </a:p>
          <a:p>
            <a:pPr eaLnBrk="1" hangingPunct="1"/>
            <a:r>
              <a:rPr lang="en-US" altLang="en-US"/>
              <a:t>A low opening pressure is seen in trauma where there has been a  loss of the csf fluid. and an increased pressure is diagnostic of intracranial hypertension – which is present in many pathological states including tumors, intracranial bleeding and meningitis.</a:t>
            </a:r>
          </a:p>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0BA53EF4-4AF1-4D51-9B21-184F0CF93AE4}"/>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fld id="{A46147F3-AA77-4DE6-B62B-8DD596426B64}" type="slidenum">
              <a:rPr lang="en-US" altLang="en-US"/>
              <a:pPr/>
              <a:t>6</a:t>
            </a:fld>
            <a:endParaRPr lang="en-US" altLang="en-US"/>
          </a:p>
        </p:txBody>
      </p:sp>
      <p:sp>
        <p:nvSpPr>
          <p:cNvPr id="31747" name="Rectangle 2">
            <a:extLst>
              <a:ext uri="{FF2B5EF4-FFF2-40B4-BE49-F238E27FC236}">
                <a16:creationId xmlns:a16="http://schemas.microsoft.com/office/drawing/2014/main" id="{9A508306-07F4-43FB-8D60-0A53BF79DB72}"/>
              </a:ext>
            </a:extLst>
          </p:cNvPr>
          <p:cNvSpPr>
            <a:spLocks noGrp="1" noRot="1" noChangeAspect="1" noChangeArrowheads="1" noTextEdit="1"/>
          </p:cNvSpPr>
          <p:nvPr>
            <p:ph type="sldImg"/>
          </p:nvPr>
        </p:nvSpPr>
        <p:spPr>
          <a:xfrm>
            <a:off x="1150938" y="692150"/>
            <a:ext cx="4556125" cy="3416300"/>
          </a:xfrm>
          <a:ln/>
        </p:spPr>
      </p:sp>
      <p:sp>
        <p:nvSpPr>
          <p:cNvPr id="31748" name="Rectangle 3">
            <a:extLst>
              <a:ext uri="{FF2B5EF4-FFF2-40B4-BE49-F238E27FC236}">
                <a16:creationId xmlns:a16="http://schemas.microsoft.com/office/drawing/2014/main" id="{B4F6671C-DB7B-49EF-92CB-FA4F65B5E29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sz="2600"/>
          </a:p>
          <a:p>
            <a:r>
              <a:rPr lang="en-US" altLang="en-US" sz="2800"/>
              <a:t>What is the meaning of stat?</a:t>
            </a:r>
          </a:p>
          <a:p>
            <a:r>
              <a:rPr lang="en-US" altLang="en-US" sz="2800" b="1"/>
              <a:t>STAT</a:t>
            </a:r>
            <a:r>
              <a:rPr lang="en-US" altLang="en-US" sz="2800"/>
              <a:t>: A common medical abbreviation for urgent or rush. From the Latin word statum, meaning 'immediately.'</a:t>
            </a:r>
          </a:p>
          <a:p>
            <a:pPr eaLnBrk="1" hangingPunct="1">
              <a:buFontTx/>
              <a:buChar char="•"/>
            </a:pPr>
            <a:endParaRPr lang="en-US" altLang="en-US" sz="2600"/>
          </a:p>
          <a:p>
            <a:pPr eaLnBrk="1" hangingPunct="1">
              <a:buFontTx/>
              <a:buChar char="•"/>
            </a:pPr>
            <a:r>
              <a:rPr lang="en-US" altLang="en-US" sz="2600"/>
              <a:t>As the spinal fluid is removed it is collected into a series of tubes. The tubes are numbered to indicate how the fluid was removed. In other words, The first fluid that is removed will go into tube 1, the next amout of fluid will be in tube 2 and so forth.</a:t>
            </a:r>
          </a:p>
          <a:p>
            <a:pPr eaLnBrk="1" hangingPunct="1">
              <a:buFontTx/>
              <a:buChar char="•"/>
            </a:pPr>
            <a:endParaRPr lang="en-US" altLang="en-US" sz="2600"/>
          </a:p>
          <a:p>
            <a:pPr eaLnBrk="1" hangingPunct="1">
              <a:buFontTx/>
              <a:buChar char="•"/>
            </a:pPr>
            <a:r>
              <a:rPr lang="en-US" altLang="en-US" sz="2600"/>
              <a:t>Usually 3 tubes are collected, but sometimes you will see four tubes. </a:t>
            </a:r>
          </a:p>
          <a:p>
            <a:pPr eaLnBrk="1" hangingPunct="1">
              <a:buFontTx/>
              <a:buChar char="•"/>
            </a:pPr>
            <a:endParaRPr lang="en-US" altLang="en-US" sz="2600"/>
          </a:p>
          <a:p>
            <a:pPr eaLnBrk="1" hangingPunct="1"/>
            <a:endParaRPr lang="en-US" altLang="en-US" sz="2600"/>
          </a:p>
          <a:p>
            <a:pPr lvl="1" eaLnBrk="1" hangingPunct="1">
              <a:buFontTx/>
              <a:buChar char="•"/>
            </a:pPr>
            <a:r>
              <a:rPr lang="en-US" altLang="en-US" sz="2400"/>
              <a:t>Tube 1 – chemistries and serology</a:t>
            </a:r>
          </a:p>
          <a:p>
            <a:pPr lvl="1" eaLnBrk="1" hangingPunct="1">
              <a:buFontTx/>
              <a:buChar char="•"/>
            </a:pPr>
            <a:r>
              <a:rPr lang="en-US" altLang="en-US" sz="2400"/>
              <a:t>Tube 2 – microbiology cultures</a:t>
            </a:r>
          </a:p>
          <a:p>
            <a:pPr lvl="1" eaLnBrk="1" hangingPunct="1">
              <a:buFontTx/>
              <a:buChar char="•"/>
            </a:pPr>
            <a:r>
              <a:rPr lang="en-US" altLang="en-US" sz="2400"/>
              <a:t>Tube 3 – hematology </a:t>
            </a:r>
          </a:p>
          <a:p>
            <a:pPr lvl="1" eaLnBrk="1" hangingPunct="1">
              <a:buFontTx/>
              <a:buChar char="•"/>
            </a:pPr>
            <a:endParaRPr lang="en-US" altLang="en-US" sz="2400"/>
          </a:p>
          <a:p>
            <a:pPr lvl="1" eaLnBrk="1" hangingPunct="1">
              <a:buFontTx/>
              <a:buChar char="•"/>
            </a:pPr>
            <a:r>
              <a:rPr lang="en-US" altLang="en-US" sz="2400"/>
              <a:t>If there was a 4 th tube, usually the first tube is set aside – tube number 2 then becomes tube 1, tube 3 becomes number 2. Sounds confusing, but every thing just slides down a number.</a:t>
            </a:r>
          </a:p>
          <a:p>
            <a:pPr lvl="1" eaLnBrk="1" hangingPunct="1">
              <a:buFontTx/>
              <a:buChar char="•"/>
            </a:pPr>
            <a:r>
              <a:rPr lang="en-US" altLang="en-US" sz="2400"/>
              <a:t>Keep in mind that the goal is to have the hematology tube be the last sample removed, so any cells present can be definitely said to have come from the spinal cannal and not a result of a traumic stick. </a:t>
            </a:r>
          </a:p>
          <a:p>
            <a:pPr lvl="1" eaLnBrk="1" hangingPunct="1">
              <a:buFontTx/>
              <a:buChar char="•"/>
            </a:pPr>
            <a:endParaRPr lang="en-US" altLang="en-US" sz="2600"/>
          </a:p>
          <a:p>
            <a:pPr eaLnBrk="1" hangingPunct="1">
              <a:buFontTx/>
              <a:buChar char="•"/>
            </a:pPr>
            <a:r>
              <a:rPr lang="en-US" altLang="en-US" sz="2600"/>
              <a:t>All csf Testing considered STAT and always keep in mind that csf samples are potentially infectious </a:t>
            </a:r>
          </a:p>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564641C5-A087-49D6-87CF-B730D6BAF6DC}"/>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fld id="{708955B7-96EC-4E96-8050-428B74ECA444}" type="slidenum">
              <a:rPr lang="en-US" altLang="en-US"/>
              <a:pPr/>
              <a:t>10</a:t>
            </a:fld>
            <a:endParaRPr lang="en-US" altLang="en-US"/>
          </a:p>
        </p:txBody>
      </p:sp>
      <p:sp>
        <p:nvSpPr>
          <p:cNvPr id="32771" name="Rectangle 2">
            <a:extLst>
              <a:ext uri="{FF2B5EF4-FFF2-40B4-BE49-F238E27FC236}">
                <a16:creationId xmlns:a16="http://schemas.microsoft.com/office/drawing/2014/main" id="{9F7F95DB-8DA8-4025-9280-2147E3BA6F13}"/>
              </a:ext>
            </a:extLst>
          </p:cNvPr>
          <p:cNvSpPr>
            <a:spLocks noGrp="1" noRot="1" noChangeAspect="1" noChangeArrowheads="1" noTextEdit="1"/>
          </p:cNvSpPr>
          <p:nvPr>
            <p:ph type="sldImg"/>
          </p:nvPr>
        </p:nvSpPr>
        <p:spPr>
          <a:xfrm>
            <a:off x="1150938" y="692150"/>
            <a:ext cx="4556125" cy="3416300"/>
          </a:xfrm>
          <a:ln/>
        </p:spPr>
      </p:sp>
      <p:sp>
        <p:nvSpPr>
          <p:cNvPr id="32772" name="Rectangle 3">
            <a:extLst>
              <a:ext uri="{FF2B5EF4-FFF2-40B4-BE49-F238E27FC236}">
                <a16:creationId xmlns:a16="http://schemas.microsoft.com/office/drawing/2014/main" id="{1CBDB3CA-27B5-4ACD-9B2A-DDC1BD9BA79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a:t>Appearance</a:t>
            </a:r>
          </a:p>
          <a:p>
            <a:pPr lvl="1" eaLnBrk="1" hangingPunct="1">
              <a:lnSpc>
                <a:spcPct val="90000"/>
              </a:lnSpc>
            </a:pPr>
            <a:r>
              <a:rPr lang="en-US" altLang="en-US"/>
              <a:t>Xanthrochromic – Yellowing discoloration of supernatent (may be pinkish, or orange).</a:t>
            </a:r>
          </a:p>
          <a:p>
            <a:pPr lvl="2" eaLnBrk="1" hangingPunct="1">
              <a:lnSpc>
                <a:spcPct val="90000"/>
              </a:lnSpc>
            </a:pPr>
            <a:r>
              <a:rPr lang="en-US" altLang="en-US"/>
              <a:t>Most commonly due to presence of ‘old’ blood.</a:t>
            </a:r>
          </a:p>
          <a:p>
            <a:pPr lvl="2" eaLnBrk="1" hangingPunct="1">
              <a:lnSpc>
                <a:spcPct val="90000"/>
              </a:lnSpc>
            </a:pPr>
            <a:r>
              <a:rPr lang="en-US" altLang="en-US"/>
              <a:t>Other causes include increased bilirubin, carotene, proteins, melanoma</a:t>
            </a:r>
          </a:p>
          <a:p>
            <a:pPr eaLnBrk="1" hangingPunct="1"/>
            <a:endParaRPr lang="en-US" altLang="en-US" sz="2400"/>
          </a:p>
          <a:p>
            <a:pPr lvl="1" eaLnBrk="1" hangingPunct="1">
              <a:buFontTx/>
              <a:buChar char="•"/>
            </a:pPr>
            <a:r>
              <a:rPr lang="en-US" altLang="en-US" sz="2200"/>
              <a:t>CSF is Normally  - Crystal clear, colorless</a:t>
            </a:r>
          </a:p>
          <a:p>
            <a:pPr lvl="1" eaLnBrk="1" hangingPunct="1">
              <a:buFontTx/>
              <a:buChar char="•"/>
            </a:pPr>
            <a:r>
              <a:rPr lang="en-US" altLang="en-US" sz="2200"/>
              <a:t>When its transparency is not clear - Appropriate descriptive Terms include – hazy, cloudy, turbid, milky, bloody, </a:t>
            </a:r>
          </a:p>
          <a:p>
            <a:pPr lvl="1" eaLnBrk="1" hangingPunct="1">
              <a:buFontTx/>
              <a:buChar char="•"/>
            </a:pPr>
            <a:r>
              <a:rPr lang="en-US" altLang="en-US" sz="2200"/>
              <a:t>When the non-clear terms are used, they are Often quantitated –  so you may see a designation such as  slightly hazy, moderately cloudy,  or grossly bloody. Etc/</a:t>
            </a:r>
          </a:p>
          <a:p>
            <a:pPr lvl="1" eaLnBrk="1" hangingPunct="1">
              <a:buFontTx/>
              <a:buChar char="•"/>
            </a:pPr>
            <a:r>
              <a:rPr lang="en-US" altLang="en-US" sz="2200"/>
              <a:t>. </a:t>
            </a:r>
          </a:p>
          <a:p>
            <a:pPr lvl="1" eaLnBrk="1" hangingPunct="1">
              <a:buFontTx/>
              <a:buChar char="•"/>
            </a:pPr>
            <a:r>
              <a:rPr lang="en-US" altLang="en-US" sz="2200"/>
              <a:t>Unclear specimens CSF specimens may contain increased lipids, proteins, cells or bacteria. Use precautions.\</a:t>
            </a:r>
          </a:p>
          <a:p>
            <a:pPr lvl="1" eaLnBrk="1" hangingPunct="1">
              <a:buFontTx/>
              <a:buChar char="•"/>
            </a:pPr>
            <a:r>
              <a:rPr lang="en-US" altLang="en-US" sz="2200"/>
              <a:t>xanthrochromic   is a term used to describe a yellow / yellow-orangeish colored csf/</a:t>
            </a:r>
          </a:p>
          <a:p>
            <a:pPr lvl="1" eaLnBrk="1" hangingPunct="1">
              <a:buFontTx/>
              <a:buChar char="•"/>
            </a:pPr>
            <a:endParaRPr lang="en-US" altLang="en-US" sz="2200"/>
          </a:p>
          <a:p>
            <a:pPr lvl="1" eaLnBrk="1" hangingPunct="1">
              <a:buFontTx/>
              <a:buChar char="•"/>
            </a:pPr>
            <a:r>
              <a:rPr lang="en-US" altLang="en-US" sz="2200"/>
              <a:t>The picture in the slide shows how putting a newspaper behind the CSF sample can be used as  aid in evaluating its clarity. The sample on the right is normal and the one on the left is moderately cloudy. – </a:t>
            </a:r>
          </a:p>
          <a:p>
            <a:pPr lvl="1" eaLnBrk="1" hangingPunct="1">
              <a:buFontTx/>
              <a:buChar char="•"/>
            </a:pPr>
            <a:r>
              <a:rPr lang="en-US" altLang="en-US" sz="2200"/>
              <a:t>The cloudy sample is often an indication that it contains WBCs as would be seen in meningitis. </a:t>
            </a:r>
          </a:p>
          <a:p>
            <a:pPr lvl="1" eaLnBrk="1" hangingPunct="1">
              <a:buFontTx/>
              <a:buChar char="•"/>
            </a:pPr>
            <a:endParaRPr lang="en-US" altLang="en-US" sz="2200"/>
          </a:p>
          <a:p>
            <a:pPr lvl="1" eaLnBrk="1" hangingPunct="1">
              <a:buFontTx/>
              <a:buChar char="•"/>
            </a:pPr>
            <a:r>
              <a:rPr lang="en-US" altLang="en-US" sz="2200"/>
              <a:t>Other reasons that the csf is not clear and colorless are also indicated on the slide. </a:t>
            </a:r>
          </a:p>
          <a:p>
            <a:pPr lvl="1" eaLnBrk="1" hangingPunct="1">
              <a:buFont typeface="Monotype Sorts"/>
              <a:buNone/>
            </a:pPr>
            <a:endParaRPr lang="en-US" altLang="en-US" sz="2400"/>
          </a:p>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3E7908F5-A52B-4A84-847E-83F9334417F2}"/>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fld id="{67B2C7DD-BF58-41F7-BD2A-11B11DE85EFC}" type="slidenum">
              <a:rPr lang="en-US" altLang="en-US"/>
              <a:pPr/>
              <a:t>11</a:t>
            </a:fld>
            <a:endParaRPr lang="en-US" altLang="en-US"/>
          </a:p>
        </p:txBody>
      </p:sp>
      <p:sp>
        <p:nvSpPr>
          <p:cNvPr id="33795" name="Rectangle 2">
            <a:extLst>
              <a:ext uri="{FF2B5EF4-FFF2-40B4-BE49-F238E27FC236}">
                <a16:creationId xmlns:a16="http://schemas.microsoft.com/office/drawing/2014/main" id="{98B0D798-41DA-426B-958E-C9287C1F90B9}"/>
              </a:ext>
            </a:extLst>
          </p:cNvPr>
          <p:cNvSpPr>
            <a:spLocks noGrp="1" noRot="1" noChangeAspect="1" noChangeArrowheads="1" noTextEdit="1"/>
          </p:cNvSpPr>
          <p:nvPr>
            <p:ph type="sldImg"/>
          </p:nvPr>
        </p:nvSpPr>
        <p:spPr>
          <a:xfrm>
            <a:off x="1150938" y="692150"/>
            <a:ext cx="4556125" cy="3416300"/>
          </a:xfrm>
          <a:ln/>
        </p:spPr>
      </p:sp>
      <p:sp>
        <p:nvSpPr>
          <p:cNvPr id="33796" name="Rectangle 3">
            <a:extLst>
              <a:ext uri="{FF2B5EF4-FFF2-40B4-BE49-F238E27FC236}">
                <a16:creationId xmlns:a16="http://schemas.microsoft.com/office/drawing/2014/main" id="{B59517D7-44AB-4AF4-9AED-71C30118214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a:t>Xanthochromia, from the Greek xanthos (</a:t>
            </a:r>
            <a:r>
              <a:rPr lang="el-GR" altLang="en-US"/>
              <a:t>ξανθός) "</a:t>
            </a:r>
            <a:r>
              <a:rPr lang="en-US" altLang="en-US"/>
              <a:t>yellow" and chroma (</a:t>
            </a:r>
            <a:r>
              <a:rPr lang="el-GR" altLang="en-US"/>
              <a:t>χρώμα) "</a:t>
            </a:r>
            <a:r>
              <a:rPr lang="en-US" altLang="en-US"/>
              <a:t>colour", is the yellowish appearance of cerebrospinal fluid that occurs several hours after bleeding into the subarachnoid space caused by certain medical conditions, most commonly subarachnoid hemorrhage.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3BBA97C6-8663-4085-84CD-D2619EB6BDC1}"/>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fld id="{6E2A290B-D830-4E0E-8501-92899416DE7E}" type="slidenum">
              <a:rPr lang="en-US" altLang="en-US"/>
              <a:pPr/>
              <a:t>12</a:t>
            </a:fld>
            <a:endParaRPr lang="en-US" altLang="en-US"/>
          </a:p>
        </p:txBody>
      </p:sp>
      <p:sp>
        <p:nvSpPr>
          <p:cNvPr id="34819" name="Rectangle 2">
            <a:extLst>
              <a:ext uri="{FF2B5EF4-FFF2-40B4-BE49-F238E27FC236}">
                <a16:creationId xmlns:a16="http://schemas.microsoft.com/office/drawing/2014/main" id="{75012B3F-9B14-4712-94E0-41564BC5EFE1}"/>
              </a:ext>
            </a:extLst>
          </p:cNvPr>
          <p:cNvSpPr>
            <a:spLocks noGrp="1" noRot="1" noChangeAspect="1" noChangeArrowheads="1" noTextEdit="1"/>
          </p:cNvSpPr>
          <p:nvPr>
            <p:ph type="sldImg"/>
          </p:nvPr>
        </p:nvSpPr>
        <p:spPr>
          <a:xfrm>
            <a:off x="1150938" y="692150"/>
            <a:ext cx="4556125" cy="3416300"/>
          </a:xfrm>
          <a:ln/>
        </p:spPr>
      </p:sp>
      <p:sp>
        <p:nvSpPr>
          <p:cNvPr id="34820" name="Rectangle 3">
            <a:extLst>
              <a:ext uri="{FF2B5EF4-FFF2-40B4-BE49-F238E27FC236}">
                <a16:creationId xmlns:a16="http://schemas.microsoft.com/office/drawing/2014/main" id="{210CBBA9-9BAC-4963-917A-23B6B265FE7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All CSF specimens should be examined microscopically –  this is usually perfomed in the hematology department. </a:t>
            </a:r>
          </a:p>
          <a:p>
            <a:pPr eaLnBrk="1" hangingPunct="1"/>
            <a:r>
              <a:rPr lang="en-US" altLang="en-US"/>
              <a:t>  </a:t>
            </a:r>
          </a:p>
          <a:p>
            <a:pPr eaLnBrk="1" hangingPunct="1"/>
            <a:r>
              <a:rPr lang="en-US" altLang="en-US"/>
              <a:t>CSF samples must have stat  priority, RBC lyse in 1 hour, WBC in 2 hrs.</a:t>
            </a:r>
          </a:p>
          <a:p>
            <a:pPr eaLnBrk="1" hangingPunct="1"/>
            <a:endParaRPr lang="en-US" altLang="en-US"/>
          </a:p>
          <a:p>
            <a:pPr eaLnBrk="1" hangingPunct="1"/>
            <a:r>
              <a:rPr lang="en-US" altLang="en-US"/>
              <a:t>The hematology sample should be  Refrigerated if not able to  process immediately.</a:t>
            </a:r>
          </a:p>
          <a:p>
            <a:pPr eaLnBrk="1" hangingPunct="1"/>
            <a:endParaRPr lang="en-US" altLang="en-US"/>
          </a:p>
          <a:p>
            <a:pPr eaLnBrk="1" hangingPunct="1"/>
            <a:r>
              <a:rPr lang="en-US" altLang="en-US"/>
              <a:t>Manual cell counts are needed because the numbers of cells present are to low to be counted accurately using automated cell counters. </a:t>
            </a:r>
          </a:p>
          <a:p>
            <a:pPr eaLnBrk="1" hangingPunct="1"/>
            <a:endParaRPr lang="en-US" altLang="en-US"/>
          </a:p>
          <a:p>
            <a:pPr eaLnBrk="1" hangingPunct="1"/>
            <a:r>
              <a:rPr lang="en-US" altLang="en-US"/>
              <a:t>Rarely is a dilution needed but if a dilution is needed it should be normal saline </a:t>
            </a:r>
          </a:p>
          <a:p>
            <a:pPr eaLnBrk="1" hangingPunct="1"/>
            <a:endParaRPr lang="en-US" altLang="en-US"/>
          </a:p>
          <a:p>
            <a:pPr eaLnBrk="1" hangingPunct="1"/>
            <a:r>
              <a:rPr lang="en-US" altLang="en-US"/>
              <a:t>The counting is performed in a Standard Neubauer hemacytometer counting chamber as shown.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12E5F76B-2881-4CFE-9D2D-F12FB1BBB7EB}"/>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fld id="{AE98E5B8-EEF0-4911-9906-E4D1067EEC86}" type="slidenum">
              <a:rPr lang="en-US" altLang="en-US"/>
              <a:pPr/>
              <a:t>13</a:t>
            </a:fld>
            <a:endParaRPr lang="en-US" altLang="en-US"/>
          </a:p>
        </p:txBody>
      </p:sp>
      <p:sp>
        <p:nvSpPr>
          <p:cNvPr id="35843" name="Rectangle 2">
            <a:extLst>
              <a:ext uri="{FF2B5EF4-FFF2-40B4-BE49-F238E27FC236}">
                <a16:creationId xmlns:a16="http://schemas.microsoft.com/office/drawing/2014/main" id="{C10913B8-6FCB-460C-8CB8-FFDB68DD938A}"/>
              </a:ext>
            </a:extLst>
          </p:cNvPr>
          <p:cNvSpPr>
            <a:spLocks noGrp="1" noRot="1" noChangeAspect="1" noChangeArrowheads="1" noTextEdit="1"/>
          </p:cNvSpPr>
          <p:nvPr>
            <p:ph type="sldImg"/>
          </p:nvPr>
        </p:nvSpPr>
        <p:spPr>
          <a:xfrm>
            <a:off x="1150938" y="692150"/>
            <a:ext cx="4556125" cy="3416300"/>
          </a:xfrm>
          <a:ln/>
        </p:spPr>
      </p:sp>
      <p:sp>
        <p:nvSpPr>
          <p:cNvPr id="35844" name="Rectangle 3">
            <a:extLst>
              <a:ext uri="{FF2B5EF4-FFF2-40B4-BE49-F238E27FC236}">
                <a16:creationId xmlns:a16="http://schemas.microsoft.com/office/drawing/2014/main" id="{58154DD0-8A7A-4A6E-98D9-3215473DDFB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2000"/>
              <a:t>After staining the slide with Wrights stain, you attempt to Count and differentiate 100 nucleated cells.</a:t>
            </a:r>
          </a:p>
          <a:p>
            <a:pPr eaLnBrk="1" hangingPunct="1">
              <a:buFontTx/>
              <a:buChar char="•"/>
            </a:pPr>
            <a:endParaRPr lang="en-US" altLang="en-US" sz="2000"/>
          </a:p>
          <a:p>
            <a:pPr eaLnBrk="1" hangingPunct="1"/>
            <a:r>
              <a:rPr lang="en-US" altLang="en-US" sz="2000"/>
              <a:t> Keep in mind that 0-5 WBC / uL is the normal for adults and 0-3 for children. So some times finding 100 nucleated cells is difficult, unless the patient has a pleocytosis. </a:t>
            </a:r>
          </a:p>
          <a:p>
            <a:pPr eaLnBrk="1" hangingPunct="1"/>
            <a:endParaRPr lang="en-US" altLang="en-US" sz="2000"/>
          </a:p>
          <a:p>
            <a:pPr eaLnBrk="1" hangingPunct="1"/>
            <a:endParaRPr lang="en-US" altLang="en-US" sz="2000"/>
          </a:p>
          <a:p>
            <a:pPr eaLnBrk="1" hangingPunct="1">
              <a:buFontTx/>
              <a:buChar char="•"/>
            </a:pPr>
            <a:r>
              <a:rPr lang="en-US" altLang="en-US" sz="2000"/>
              <a:t>Any cell found in peripheral blood may be seen in CSF as well as cells from the tissues forming the membranes. </a:t>
            </a:r>
          </a:p>
          <a:p>
            <a:pPr eaLnBrk="1" hangingPunct="1">
              <a:buFontTx/>
              <a:buChar char="•"/>
            </a:pPr>
            <a:r>
              <a:rPr lang="en-US" altLang="en-US" sz="2000"/>
              <a:t>However, you are going to find lymphocytes, perhaps a few monocytes / macrophages, and a rare neutrophile in normal patients. </a:t>
            </a:r>
          </a:p>
          <a:p>
            <a:pPr marL="0" lvl="2" indent="0" eaLnBrk="1" hangingPunct="1">
              <a:buFontTx/>
              <a:buChar char="•"/>
            </a:pPr>
            <a:r>
              <a:rPr lang="en-US" altLang="en-US" sz="2000"/>
              <a:t>The published Normal differential values for </a:t>
            </a:r>
            <a:r>
              <a:rPr lang="en-US" altLang="en-US" sz="1600"/>
              <a:t>Adults: 70% lymps, 30% monos. While Children / newborns should only have  monocytes.</a:t>
            </a:r>
          </a:p>
          <a:p>
            <a:pPr eaLnBrk="1" hangingPunct="1">
              <a:buFontTx/>
              <a:buChar char="•"/>
            </a:pPr>
            <a:endParaRPr lang="en-US" altLang="en-US" sz="2000"/>
          </a:p>
          <a:p>
            <a:pPr eaLnBrk="1" hangingPunct="1">
              <a:buFontTx/>
              <a:buChar char="•"/>
            </a:pPr>
            <a:r>
              <a:rPr lang="en-US" altLang="en-US" sz="2000"/>
              <a:t>If the patient has a central nervous system malignancy or a leukemia, these abnormal cells may be  discovered  in the CSF as well. </a:t>
            </a:r>
          </a:p>
          <a:p>
            <a:pPr eaLnBrk="1" hangingPunct="1">
              <a:buFontTx/>
              <a:buChar char="•"/>
            </a:pPr>
            <a:r>
              <a:rPr lang="en-US" altLang="en-US" sz="1800"/>
              <a:t>Ependymal cells, and normal lining cells can also be seen. </a:t>
            </a:r>
          </a:p>
          <a:p>
            <a:pPr eaLnBrk="1" hangingPunct="1">
              <a:buFontTx/>
              <a:buChar char="•"/>
            </a:pPr>
            <a:endParaRPr lang="en-US" altLang="en-US" sz="20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A:\paint.GIF">
            <a:extLst>
              <a:ext uri="{FF2B5EF4-FFF2-40B4-BE49-F238E27FC236}">
                <a16:creationId xmlns:a16="http://schemas.microsoft.com/office/drawing/2014/main" id="{691CD2D0-FC9A-445A-B976-8DE343D65A82}"/>
              </a:ext>
            </a:extLst>
          </p:cNvPr>
          <p:cNvPicPr>
            <a:picLocks noChangeAspect="1" noChangeArrowheads="1"/>
          </p:cNvPicPr>
          <p:nvPr/>
        </p:nvPicPr>
        <p:blipFill>
          <a:blip r:embed="rId2">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914400" y="1828800"/>
            <a:ext cx="8229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p:cNvSpPr>
            <a:spLocks noGrp="1" noChangeArrowheads="1"/>
          </p:cNvSpPr>
          <p:nvPr>
            <p:ph type="ctrTitle"/>
          </p:nvPr>
        </p:nvSpPr>
        <p:spPr>
          <a:xfrm>
            <a:off x="914400" y="685800"/>
            <a:ext cx="7721600" cy="1143000"/>
          </a:xfrm>
        </p:spPr>
        <p:txBody>
          <a:bodyPr/>
          <a:lstStyle>
            <a:lvl1pPr>
              <a:defRPr/>
            </a:lvl1pPr>
          </a:lstStyle>
          <a:p>
            <a:r>
              <a:rPr lang="en-US"/>
              <a:t>Click to edit Master title style</a:t>
            </a:r>
          </a:p>
        </p:txBody>
      </p:sp>
      <p:sp>
        <p:nvSpPr>
          <p:cNvPr id="16387" name="Rectangle 3"/>
          <p:cNvSpPr>
            <a:spLocks noGrp="1" noChangeArrowheads="1"/>
          </p:cNvSpPr>
          <p:nvPr>
            <p:ph type="subTitle" idx="1"/>
          </p:nvPr>
        </p:nvSpPr>
        <p:spPr>
          <a:xfrm>
            <a:off x="2133600" y="3886200"/>
            <a:ext cx="6400800" cy="1771650"/>
          </a:xfrm>
        </p:spPr>
        <p:txBody>
          <a:bodyPr/>
          <a:lstStyle>
            <a:lvl1pPr marL="0" indent="0">
              <a:buFont typeface="Monotype Sorts" pitchFamily="2" charset="2"/>
              <a:buNone/>
              <a:defRPr>
                <a:latin typeface="Arial Black" pitchFamily="34" charset="0"/>
              </a:defRPr>
            </a:lvl1pPr>
          </a:lstStyle>
          <a:p>
            <a:r>
              <a:rPr lang="en-US"/>
              <a:t>Click to edit Master subtitle style</a:t>
            </a:r>
          </a:p>
        </p:txBody>
      </p:sp>
      <p:sp>
        <p:nvSpPr>
          <p:cNvPr id="5" name="Date Placeholder 4">
            <a:extLst>
              <a:ext uri="{FF2B5EF4-FFF2-40B4-BE49-F238E27FC236}">
                <a16:creationId xmlns:a16="http://schemas.microsoft.com/office/drawing/2014/main" id="{5E981C4E-A403-4DD3-A6B7-26DFCEBE24ED}"/>
              </a:ext>
            </a:extLst>
          </p:cNvPr>
          <p:cNvSpPr>
            <a:spLocks noGrp="1" noChangeArrowheads="1"/>
          </p:cNvSpPr>
          <p:nvPr>
            <p:ph type="dt" sz="half" idx="10"/>
          </p:nvPr>
        </p:nvSpPr>
        <p:spPr>
          <a:xfrm>
            <a:off x="711200" y="6229350"/>
            <a:ext cx="1930400" cy="514350"/>
          </a:xfrm>
        </p:spPr>
        <p:txBody>
          <a:bodyPr/>
          <a:lstStyle>
            <a:lvl1pPr>
              <a:defRPr>
                <a:solidFill>
                  <a:srgbClr val="5E574E"/>
                </a:solidFill>
              </a:defRPr>
            </a:lvl1pPr>
          </a:lstStyle>
          <a:p>
            <a:pPr>
              <a:defRPr/>
            </a:pPr>
            <a:endParaRPr lang="en-US"/>
          </a:p>
        </p:txBody>
      </p:sp>
      <p:sp>
        <p:nvSpPr>
          <p:cNvPr id="6" name="Footer Placeholder 5">
            <a:extLst>
              <a:ext uri="{FF2B5EF4-FFF2-40B4-BE49-F238E27FC236}">
                <a16:creationId xmlns:a16="http://schemas.microsoft.com/office/drawing/2014/main" id="{D2A830C2-25B5-429C-B1D6-263EADA1EC79}"/>
              </a:ext>
            </a:extLst>
          </p:cNvPr>
          <p:cNvSpPr>
            <a:spLocks noGrp="1" noChangeArrowheads="1"/>
          </p:cNvSpPr>
          <p:nvPr>
            <p:ph type="ftr" sz="quarter" idx="11"/>
          </p:nvPr>
        </p:nvSpPr>
        <p:spPr>
          <a:xfrm>
            <a:off x="3149600" y="6229350"/>
            <a:ext cx="2844800" cy="514350"/>
          </a:xfrm>
        </p:spPr>
        <p:txBody>
          <a:bodyPr/>
          <a:lstStyle>
            <a:lvl1pPr>
              <a:defRPr>
                <a:solidFill>
                  <a:srgbClr val="5E574E"/>
                </a:solidFill>
              </a:defRPr>
            </a:lvl1pPr>
          </a:lstStyle>
          <a:p>
            <a:pPr>
              <a:defRPr/>
            </a:pPr>
            <a:endParaRPr lang="en-US"/>
          </a:p>
        </p:txBody>
      </p:sp>
      <p:sp>
        <p:nvSpPr>
          <p:cNvPr id="7" name="Slide Number Placeholder 6">
            <a:extLst>
              <a:ext uri="{FF2B5EF4-FFF2-40B4-BE49-F238E27FC236}">
                <a16:creationId xmlns:a16="http://schemas.microsoft.com/office/drawing/2014/main" id="{6308868E-0101-4202-9BD1-31F9CE02304F}"/>
              </a:ext>
            </a:extLst>
          </p:cNvPr>
          <p:cNvSpPr>
            <a:spLocks noGrp="1" noChangeArrowheads="1"/>
          </p:cNvSpPr>
          <p:nvPr>
            <p:ph type="sldNum" sz="quarter" idx="12"/>
          </p:nvPr>
        </p:nvSpPr>
        <p:spPr>
          <a:xfrm>
            <a:off x="6604000" y="6229350"/>
            <a:ext cx="1828800" cy="514350"/>
          </a:xfrm>
        </p:spPr>
        <p:txBody>
          <a:bodyPr/>
          <a:lstStyle>
            <a:lvl1pPr>
              <a:defRPr>
                <a:solidFill>
                  <a:srgbClr val="5E574E"/>
                </a:solidFill>
              </a:defRPr>
            </a:lvl1pPr>
          </a:lstStyle>
          <a:p>
            <a:fld id="{530CAC3F-3CFD-4DB3-80C3-F99489B86839}" type="slidenum">
              <a:rPr lang="en-US" altLang="en-US"/>
              <a:pPr/>
              <a:t>‹#›</a:t>
            </a:fld>
            <a:endParaRPr lang="en-US" altLang="en-US"/>
          </a:p>
        </p:txBody>
      </p:sp>
    </p:spTree>
    <p:extLst>
      <p:ext uri="{BB962C8B-B14F-4D97-AF65-F5344CB8AC3E}">
        <p14:creationId xmlns:p14="http://schemas.microsoft.com/office/powerpoint/2010/main" val="3608070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DE0B166-F9B4-4DBB-9627-833C75A6258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B1B7A49-D421-4463-A4E7-AB4BCF9E4C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B2683A9-6075-4076-91F4-B488A1ED36E0}"/>
              </a:ext>
            </a:extLst>
          </p:cNvPr>
          <p:cNvSpPr>
            <a:spLocks noGrp="1" noChangeArrowheads="1"/>
          </p:cNvSpPr>
          <p:nvPr>
            <p:ph type="sldNum" sz="quarter" idx="12"/>
          </p:nvPr>
        </p:nvSpPr>
        <p:spPr>
          <a:ln/>
        </p:spPr>
        <p:txBody>
          <a:bodyPr/>
          <a:lstStyle>
            <a:lvl1pPr>
              <a:defRPr/>
            </a:lvl1pPr>
          </a:lstStyle>
          <a:p>
            <a:fld id="{2B00402C-8040-43C7-A163-CB6C0A7A47E2}" type="slidenum">
              <a:rPr lang="en-US" altLang="en-US"/>
              <a:pPr/>
              <a:t>‹#›</a:t>
            </a:fld>
            <a:endParaRPr lang="en-US" altLang="en-US"/>
          </a:p>
        </p:txBody>
      </p:sp>
    </p:spTree>
    <p:extLst>
      <p:ext uri="{BB962C8B-B14F-4D97-AF65-F5344CB8AC3E}">
        <p14:creationId xmlns:p14="http://schemas.microsoft.com/office/powerpoint/2010/main" val="1264537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28600"/>
            <a:ext cx="2057400" cy="5829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228600"/>
            <a:ext cx="6019800" cy="582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F4EBA09-09B4-404C-9152-53B110D0043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5F75E55-8BD4-44FA-BB97-204655A3CC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14CFB94-2C7A-42E7-B2D6-39E6283CD76D}"/>
              </a:ext>
            </a:extLst>
          </p:cNvPr>
          <p:cNvSpPr>
            <a:spLocks noGrp="1" noChangeArrowheads="1"/>
          </p:cNvSpPr>
          <p:nvPr>
            <p:ph type="sldNum" sz="quarter" idx="12"/>
          </p:nvPr>
        </p:nvSpPr>
        <p:spPr>
          <a:ln/>
        </p:spPr>
        <p:txBody>
          <a:bodyPr/>
          <a:lstStyle>
            <a:lvl1pPr>
              <a:defRPr/>
            </a:lvl1pPr>
          </a:lstStyle>
          <a:p>
            <a:fld id="{D6BE3955-B0AD-469F-AB2E-2EC83C3C65F4}" type="slidenum">
              <a:rPr lang="en-US" altLang="en-US"/>
              <a:pPr/>
              <a:t>‹#›</a:t>
            </a:fld>
            <a:endParaRPr lang="en-US" altLang="en-US"/>
          </a:p>
        </p:txBody>
      </p:sp>
    </p:spTree>
    <p:extLst>
      <p:ext uri="{BB962C8B-B14F-4D97-AF65-F5344CB8AC3E}">
        <p14:creationId xmlns:p14="http://schemas.microsoft.com/office/powerpoint/2010/main" val="547425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CF1D01F-070D-410C-BDB0-4CE5F1A7C0E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F4F568B-58E9-441B-B4BA-7DC03C1390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57AAC44-8CE0-4CC7-95B1-F9A2CC8DA078}"/>
              </a:ext>
            </a:extLst>
          </p:cNvPr>
          <p:cNvSpPr>
            <a:spLocks noGrp="1" noChangeArrowheads="1"/>
          </p:cNvSpPr>
          <p:nvPr>
            <p:ph type="sldNum" sz="quarter" idx="12"/>
          </p:nvPr>
        </p:nvSpPr>
        <p:spPr>
          <a:ln/>
        </p:spPr>
        <p:txBody>
          <a:bodyPr/>
          <a:lstStyle>
            <a:lvl1pPr>
              <a:defRPr/>
            </a:lvl1pPr>
          </a:lstStyle>
          <a:p>
            <a:fld id="{19F9E9BE-06E8-4145-AE84-F8886721FBA3}" type="slidenum">
              <a:rPr lang="en-US" altLang="en-US"/>
              <a:pPr/>
              <a:t>‹#›</a:t>
            </a:fld>
            <a:endParaRPr lang="en-US" altLang="en-US"/>
          </a:p>
        </p:txBody>
      </p:sp>
    </p:spTree>
    <p:extLst>
      <p:ext uri="{BB962C8B-B14F-4D97-AF65-F5344CB8AC3E}">
        <p14:creationId xmlns:p14="http://schemas.microsoft.com/office/powerpoint/2010/main" val="1291095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Rectangle 4">
            <a:extLst>
              <a:ext uri="{FF2B5EF4-FFF2-40B4-BE49-F238E27FC236}">
                <a16:creationId xmlns:a16="http://schemas.microsoft.com/office/drawing/2014/main" id="{88761920-079E-4C43-B15B-4C3FC39E580E}"/>
              </a:ext>
            </a:extLst>
          </p:cNvPr>
          <p:cNvSpPr>
            <a:spLocks noGrp="1" noChangeArrowheads="1"/>
          </p:cNvSpPr>
          <p:nvPr>
            <p:ph type="dt" sz="half" idx="10"/>
          </p:nvPr>
        </p:nvSpPr>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DD7B0699-C47D-48CE-B17D-0696A19C3C8A}"/>
              </a:ext>
            </a:extLst>
          </p:cNvPr>
          <p:cNvSpPr>
            <a:spLocks noGrp="1" noChangeArrowheads="1"/>
          </p:cNvSpPr>
          <p:nvPr>
            <p:ph type="ftr" sz="quarter" idx="11"/>
          </p:nvPr>
        </p:nvSpPr>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A237212-84B1-4CEC-87C4-71EDC5DDF856}"/>
              </a:ext>
            </a:extLst>
          </p:cNvPr>
          <p:cNvSpPr>
            <a:spLocks noGrp="1" noChangeArrowheads="1"/>
          </p:cNvSpPr>
          <p:nvPr>
            <p:ph type="sldNum" sz="quarter" idx="12"/>
          </p:nvPr>
        </p:nvSpPr>
        <p:spPr/>
        <p:txBody>
          <a:bodyPr/>
          <a:lstStyle>
            <a:lvl1pPr>
              <a:defRPr/>
            </a:lvl1pPr>
          </a:lstStyle>
          <a:p>
            <a:fld id="{0C45FB30-084C-4152-961E-E26D220CB5B8}" type="slidenum">
              <a:rPr lang="ar-JO" altLang="en-US"/>
              <a:pPr/>
              <a:t>‹#›</a:t>
            </a:fld>
            <a:endParaRPr lang="en-GB" altLang="en-US"/>
          </a:p>
        </p:txBody>
      </p:sp>
    </p:spTree>
    <p:extLst>
      <p:ext uri="{BB962C8B-B14F-4D97-AF65-F5344CB8AC3E}">
        <p14:creationId xmlns:p14="http://schemas.microsoft.com/office/powerpoint/2010/main" val="2296603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514350" indent="-514350">
              <a:buFont typeface="Arial" pitchFamily="34" charset="0"/>
              <a:buChar char="•"/>
              <a:defRPr/>
            </a:lvl1pPr>
            <a:lvl2pPr>
              <a:buFont typeface="Arial" pitchFamily="34" charset="0"/>
              <a:buChar char="•"/>
              <a:defRPr/>
            </a:lvl2pPr>
            <a:lvl3pPr>
              <a:buFont typeface="Arial" pitchFamily="34" charset="0"/>
              <a:buChar char="•"/>
              <a:defRPr/>
            </a:lvl3pPr>
            <a:lvl5pPr>
              <a:buFont typeface="Courier New"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639B489B-6A3B-442C-9ED4-94E5E3F2577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E144FF9-B368-4CFB-90FF-B0AD826C88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F02EB92-75E9-47DF-9486-17F1A0ADD15A}"/>
              </a:ext>
            </a:extLst>
          </p:cNvPr>
          <p:cNvSpPr>
            <a:spLocks noGrp="1" noChangeArrowheads="1"/>
          </p:cNvSpPr>
          <p:nvPr>
            <p:ph type="sldNum" sz="quarter" idx="12"/>
          </p:nvPr>
        </p:nvSpPr>
        <p:spPr>
          <a:ln/>
        </p:spPr>
        <p:txBody>
          <a:bodyPr/>
          <a:lstStyle>
            <a:lvl1pPr>
              <a:defRPr/>
            </a:lvl1pPr>
          </a:lstStyle>
          <a:p>
            <a:fld id="{52145A4E-8508-474D-8EE1-C3B458CE122E}" type="slidenum">
              <a:rPr lang="en-US" altLang="en-US"/>
              <a:pPr/>
              <a:t>‹#›</a:t>
            </a:fld>
            <a:endParaRPr lang="en-US" altLang="en-US"/>
          </a:p>
        </p:txBody>
      </p:sp>
    </p:spTree>
    <p:extLst>
      <p:ext uri="{BB962C8B-B14F-4D97-AF65-F5344CB8AC3E}">
        <p14:creationId xmlns:p14="http://schemas.microsoft.com/office/powerpoint/2010/main" val="2690664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6DA09A7-94ED-423A-B679-2DA3E062800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98F13DB-E916-489B-BF43-553EE73CAB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5DD791F-8D24-433F-9C59-7A62DF8B24AD}"/>
              </a:ext>
            </a:extLst>
          </p:cNvPr>
          <p:cNvSpPr>
            <a:spLocks noGrp="1" noChangeArrowheads="1"/>
          </p:cNvSpPr>
          <p:nvPr>
            <p:ph type="sldNum" sz="quarter" idx="12"/>
          </p:nvPr>
        </p:nvSpPr>
        <p:spPr>
          <a:ln/>
        </p:spPr>
        <p:txBody>
          <a:bodyPr/>
          <a:lstStyle>
            <a:lvl1pPr>
              <a:defRPr/>
            </a:lvl1pPr>
          </a:lstStyle>
          <a:p>
            <a:fld id="{8E70019E-B2A7-43A3-B7E9-BF76CDB4C735}" type="slidenum">
              <a:rPr lang="en-US" altLang="en-US"/>
              <a:pPr/>
              <a:t>‹#›</a:t>
            </a:fld>
            <a:endParaRPr lang="en-US" altLang="en-US"/>
          </a:p>
        </p:txBody>
      </p:sp>
    </p:spTree>
    <p:extLst>
      <p:ext uri="{BB962C8B-B14F-4D97-AF65-F5344CB8AC3E}">
        <p14:creationId xmlns:p14="http://schemas.microsoft.com/office/powerpoint/2010/main" val="552322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28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EB58C85-CE0D-42EF-A3E1-A39646B47EC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D92647C-13E7-4D65-B478-874AB0ECFF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0056005-991F-4541-8A1D-63EC6F7F2CBC}"/>
              </a:ext>
            </a:extLst>
          </p:cNvPr>
          <p:cNvSpPr>
            <a:spLocks noGrp="1" noChangeArrowheads="1"/>
          </p:cNvSpPr>
          <p:nvPr>
            <p:ph type="sldNum" sz="quarter" idx="12"/>
          </p:nvPr>
        </p:nvSpPr>
        <p:spPr>
          <a:ln/>
        </p:spPr>
        <p:txBody>
          <a:bodyPr/>
          <a:lstStyle>
            <a:lvl1pPr>
              <a:defRPr/>
            </a:lvl1pPr>
          </a:lstStyle>
          <a:p>
            <a:fld id="{AF9D7C9F-3A8C-4CBC-B3FB-EBC0B9758F3D}" type="slidenum">
              <a:rPr lang="en-US" altLang="en-US"/>
              <a:pPr/>
              <a:t>‹#›</a:t>
            </a:fld>
            <a:endParaRPr lang="en-US" altLang="en-US"/>
          </a:p>
        </p:txBody>
      </p:sp>
    </p:spTree>
    <p:extLst>
      <p:ext uri="{BB962C8B-B14F-4D97-AF65-F5344CB8AC3E}">
        <p14:creationId xmlns:p14="http://schemas.microsoft.com/office/powerpoint/2010/main" val="2028289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E5B4917-0F46-4008-B88F-94FD9B1E528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E97E76A-1C56-4FFE-BDAE-54C5B8DE1B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F51CF05-A4AF-4222-A14E-FE0606D0D7F2}"/>
              </a:ext>
            </a:extLst>
          </p:cNvPr>
          <p:cNvSpPr>
            <a:spLocks noGrp="1" noChangeArrowheads="1"/>
          </p:cNvSpPr>
          <p:nvPr>
            <p:ph type="sldNum" sz="quarter" idx="12"/>
          </p:nvPr>
        </p:nvSpPr>
        <p:spPr>
          <a:ln/>
        </p:spPr>
        <p:txBody>
          <a:bodyPr/>
          <a:lstStyle>
            <a:lvl1pPr>
              <a:defRPr/>
            </a:lvl1pPr>
          </a:lstStyle>
          <a:p>
            <a:fld id="{11A32D94-7B97-44EB-84EE-2E12BE3F07AF}" type="slidenum">
              <a:rPr lang="en-US" altLang="en-US"/>
              <a:pPr/>
              <a:t>‹#›</a:t>
            </a:fld>
            <a:endParaRPr lang="en-US" altLang="en-US"/>
          </a:p>
        </p:txBody>
      </p:sp>
    </p:spTree>
    <p:extLst>
      <p:ext uri="{BB962C8B-B14F-4D97-AF65-F5344CB8AC3E}">
        <p14:creationId xmlns:p14="http://schemas.microsoft.com/office/powerpoint/2010/main" val="2311141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0A160D4-95B6-4689-B0CC-BC9B097BDF8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9C35914-F6E4-486C-B286-F61294364B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6EB4F50-C8FC-4F85-A1EC-91A0E04B5691}"/>
              </a:ext>
            </a:extLst>
          </p:cNvPr>
          <p:cNvSpPr>
            <a:spLocks noGrp="1" noChangeArrowheads="1"/>
          </p:cNvSpPr>
          <p:nvPr>
            <p:ph type="sldNum" sz="quarter" idx="12"/>
          </p:nvPr>
        </p:nvSpPr>
        <p:spPr>
          <a:ln/>
        </p:spPr>
        <p:txBody>
          <a:bodyPr/>
          <a:lstStyle>
            <a:lvl1pPr>
              <a:defRPr/>
            </a:lvl1pPr>
          </a:lstStyle>
          <a:p>
            <a:fld id="{47659A99-BBE8-4B0B-A8AC-8B762922CCDC}" type="slidenum">
              <a:rPr lang="en-US" altLang="en-US"/>
              <a:pPr/>
              <a:t>‹#›</a:t>
            </a:fld>
            <a:endParaRPr lang="en-US" altLang="en-US"/>
          </a:p>
        </p:txBody>
      </p:sp>
    </p:spTree>
    <p:extLst>
      <p:ext uri="{BB962C8B-B14F-4D97-AF65-F5344CB8AC3E}">
        <p14:creationId xmlns:p14="http://schemas.microsoft.com/office/powerpoint/2010/main" val="142371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11797F1-C7A1-47A7-AF81-37546152BCD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0186F3C-3236-425B-8856-7E39B88D4A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7F206D9-4BB6-4FD2-AF16-EA45F1EE9023}"/>
              </a:ext>
            </a:extLst>
          </p:cNvPr>
          <p:cNvSpPr>
            <a:spLocks noGrp="1" noChangeArrowheads="1"/>
          </p:cNvSpPr>
          <p:nvPr>
            <p:ph type="sldNum" sz="quarter" idx="12"/>
          </p:nvPr>
        </p:nvSpPr>
        <p:spPr>
          <a:ln/>
        </p:spPr>
        <p:txBody>
          <a:bodyPr/>
          <a:lstStyle>
            <a:lvl1pPr>
              <a:defRPr/>
            </a:lvl1pPr>
          </a:lstStyle>
          <a:p>
            <a:fld id="{FD44B6A8-86BE-4F2D-BC16-7FD0F238EC09}" type="slidenum">
              <a:rPr lang="en-US" altLang="en-US"/>
              <a:pPr/>
              <a:t>‹#›</a:t>
            </a:fld>
            <a:endParaRPr lang="en-US" altLang="en-US"/>
          </a:p>
        </p:txBody>
      </p:sp>
    </p:spTree>
    <p:extLst>
      <p:ext uri="{BB962C8B-B14F-4D97-AF65-F5344CB8AC3E}">
        <p14:creationId xmlns:p14="http://schemas.microsoft.com/office/powerpoint/2010/main" val="2743705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515C184-9F26-419F-9ACA-2A79A3F46E7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C4D4CE2-433B-4A8F-9787-FA00781A68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A00AB58-2E1A-40E6-9775-AF1FD665328A}"/>
              </a:ext>
            </a:extLst>
          </p:cNvPr>
          <p:cNvSpPr>
            <a:spLocks noGrp="1" noChangeArrowheads="1"/>
          </p:cNvSpPr>
          <p:nvPr>
            <p:ph type="sldNum" sz="quarter" idx="12"/>
          </p:nvPr>
        </p:nvSpPr>
        <p:spPr>
          <a:ln/>
        </p:spPr>
        <p:txBody>
          <a:bodyPr/>
          <a:lstStyle>
            <a:lvl1pPr>
              <a:defRPr/>
            </a:lvl1pPr>
          </a:lstStyle>
          <a:p>
            <a:fld id="{25B2451A-8BBA-419A-8CD3-CF51FF900FC8}" type="slidenum">
              <a:rPr lang="en-US" altLang="en-US"/>
              <a:pPr/>
              <a:t>‹#›</a:t>
            </a:fld>
            <a:endParaRPr lang="en-US" altLang="en-US"/>
          </a:p>
        </p:txBody>
      </p:sp>
    </p:spTree>
    <p:extLst>
      <p:ext uri="{BB962C8B-B14F-4D97-AF65-F5344CB8AC3E}">
        <p14:creationId xmlns:p14="http://schemas.microsoft.com/office/powerpoint/2010/main" val="3372173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08208FE-F39B-4F61-9EE9-62C4D22898A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439F954-ABEF-4419-BDC9-7701253533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D67DE88-AFA0-456A-AE47-0A498C6B7B3E}"/>
              </a:ext>
            </a:extLst>
          </p:cNvPr>
          <p:cNvSpPr>
            <a:spLocks noGrp="1" noChangeArrowheads="1"/>
          </p:cNvSpPr>
          <p:nvPr>
            <p:ph type="sldNum" sz="quarter" idx="12"/>
          </p:nvPr>
        </p:nvSpPr>
        <p:spPr>
          <a:ln/>
        </p:spPr>
        <p:txBody>
          <a:bodyPr/>
          <a:lstStyle>
            <a:lvl1pPr>
              <a:defRPr/>
            </a:lvl1pPr>
          </a:lstStyle>
          <a:p>
            <a:fld id="{8842C041-CD8E-4D29-AC5D-0CD6451A71D7}" type="slidenum">
              <a:rPr lang="en-US" altLang="en-US"/>
              <a:pPr/>
              <a:t>‹#›</a:t>
            </a:fld>
            <a:endParaRPr lang="en-US" altLang="en-US"/>
          </a:p>
        </p:txBody>
      </p:sp>
    </p:spTree>
    <p:extLst>
      <p:ext uri="{BB962C8B-B14F-4D97-AF65-F5344CB8AC3E}">
        <p14:creationId xmlns:p14="http://schemas.microsoft.com/office/powerpoint/2010/main" val="903941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image" Target="../media/image1.png"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C8BD5F2-083F-40F7-B0C6-3EBBAACE918D}"/>
              </a:ext>
            </a:extLst>
          </p:cNvPr>
          <p:cNvSpPr>
            <a:spLocks noGrp="1" noChangeArrowheads="1"/>
          </p:cNvSpPr>
          <p:nvPr>
            <p:ph type="title"/>
          </p:nvPr>
        </p:nvSpPr>
        <p:spPr bwMode="auto">
          <a:xfrm>
            <a:off x="406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B5B81F1-B60F-4953-9984-863FDC43613F}"/>
              </a:ext>
            </a:extLst>
          </p:cNvPr>
          <p:cNvSpPr>
            <a:spLocks noGrp="1" noChangeArrowheads="1"/>
          </p:cNvSpPr>
          <p:nvPr>
            <p:ph type="body" idx="1"/>
          </p:nvPr>
        </p:nvSpPr>
        <p:spPr bwMode="auto">
          <a:xfrm>
            <a:off x="457200" y="1885950"/>
            <a:ext cx="81788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364" name="Rectangle 4">
            <a:extLst>
              <a:ext uri="{FF2B5EF4-FFF2-40B4-BE49-F238E27FC236}">
                <a16:creationId xmlns:a16="http://schemas.microsoft.com/office/drawing/2014/main" id="{307DDD63-9951-4FBF-ABA5-221CB121DE80}"/>
              </a:ext>
            </a:extLst>
          </p:cNvPr>
          <p:cNvSpPr>
            <a:spLocks noGrp="1" noChangeArrowheads="1"/>
          </p:cNvSpPr>
          <p:nvPr>
            <p:ph type="dt" sz="half" idx="2"/>
          </p:nvPr>
        </p:nvSpPr>
        <p:spPr bwMode="auto">
          <a:xfrm>
            <a:off x="4318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50000"/>
              </a:spcBef>
              <a:defRPr sz="1400">
                <a:solidFill>
                  <a:schemeClr val="bg2"/>
                </a:solidFill>
                <a:latin typeface="Arial" charset="0"/>
              </a:defRPr>
            </a:lvl1pPr>
          </a:lstStyle>
          <a:p>
            <a:pPr>
              <a:defRPr/>
            </a:pPr>
            <a:endParaRPr lang="en-US"/>
          </a:p>
        </p:txBody>
      </p:sp>
      <p:sp>
        <p:nvSpPr>
          <p:cNvPr id="15365" name="Rectangle 5">
            <a:extLst>
              <a:ext uri="{FF2B5EF4-FFF2-40B4-BE49-F238E27FC236}">
                <a16:creationId xmlns:a16="http://schemas.microsoft.com/office/drawing/2014/main" id="{88544204-09AE-4266-8206-78C1F28CCD54}"/>
              </a:ext>
            </a:extLst>
          </p:cNvPr>
          <p:cNvSpPr>
            <a:spLocks noGrp="1" noChangeArrowheads="1"/>
          </p:cNvSpPr>
          <p:nvPr>
            <p:ph type="ftr" sz="quarter" idx="3"/>
          </p:nvPr>
        </p:nvSpPr>
        <p:spPr bwMode="auto">
          <a:xfrm>
            <a:off x="3124200" y="622935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spcBef>
                <a:spcPct val="50000"/>
              </a:spcBef>
              <a:defRPr sz="1400">
                <a:solidFill>
                  <a:schemeClr val="bg2"/>
                </a:solidFill>
                <a:latin typeface="Arial" charset="0"/>
              </a:defRPr>
            </a:lvl1pPr>
          </a:lstStyle>
          <a:p>
            <a:pPr>
              <a:defRPr/>
            </a:pPr>
            <a:endParaRPr lang="en-US"/>
          </a:p>
        </p:txBody>
      </p:sp>
      <p:sp>
        <p:nvSpPr>
          <p:cNvPr id="15366" name="Rectangle 6">
            <a:extLst>
              <a:ext uri="{FF2B5EF4-FFF2-40B4-BE49-F238E27FC236}">
                <a16:creationId xmlns:a16="http://schemas.microsoft.com/office/drawing/2014/main" id="{5EF5B9D0-F2B2-474E-95D5-B83B03F1114B}"/>
              </a:ext>
            </a:extLst>
          </p:cNvPr>
          <p:cNvSpPr>
            <a:spLocks noGrp="1" noChangeArrowheads="1"/>
          </p:cNvSpPr>
          <p:nvPr>
            <p:ph type="sldNum" sz="quarter" idx="4"/>
          </p:nvPr>
        </p:nvSpPr>
        <p:spPr bwMode="auto">
          <a:xfrm>
            <a:off x="67310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50000"/>
              </a:spcBef>
              <a:defRPr sz="1400">
                <a:solidFill>
                  <a:schemeClr val="bg2"/>
                </a:solidFill>
                <a:latin typeface="Arial" panose="020B0604020202020204" pitchFamily="34" charset="0"/>
              </a:defRPr>
            </a:lvl1pPr>
          </a:lstStyle>
          <a:p>
            <a:fld id="{A21588F2-49D5-43A7-9335-1B850021A182}" type="slidenum">
              <a:rPr lang="en-US" altLang="en-US"/>
              <a:pPr/>
              <a:t>‹#›</a:t>
            </a:fld>
            <a:endParaRPr lang="en-US" altLang="en-US"/>
          </a:p>
        </p:txBody>
      </p:sp>
      <p:pic>
        <p:nvPicPr>
          <p:cNvPr id="1031" name="Picture 7" descr="A:\paint.GIF">
            <a:extLst>
              <a:ext uri="{FF2B5EF4-FFF2-40B4-BE49-F238E27FC236}">
                <a16:creationId xmlns:a16="http://schemas.microsoft.com/office/drawing/2014/main" id="{4EAC851B-89FC-4764-90FE-986269DA49EC}"/>
              </a:ext>
            </a:extLst>
          </p:cNvPr>
          <p:cNvPicPr>
            <a:picLocks noChangeAspect="1" noChangeArrowheads="1"/>
          </p:cNvPicPr>
          <p:nvPr/>
        </p:nvPicPr>
        <p:blipFill>
          <a:blip r:embed="rId15">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914400" y="1314450"/>
            <a:ext cx="8229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58" r:id="rId1"/>
    <p:sldLayoutId id="2147485347" r:id="rId2"/>
    <p:sldLayoutId id="2147485348" r:id="rId3"/>
    <p:sldLayoutId id="2147485349" r:id="rId4"/>
    <p:sldLayoutId id="2147485350" r:id="rId5"/>
    <p:sldLayoutId id="2147485351" r:id="rId6"/>
    <p:sldLayoutId id="2147485352" r:id="rId7"/>
    <p:sldLayoutId id="2147485353" r:id="rId8"/>
    <p:sldLayoutId id="2147485354" r:id="rId9"/>
    <p:sldLayoutId id="2147485355" r:id="rId10"/>
    <p:sldLayoutId id="2147485356" r:id="rId11"/>
    <p:sldLayoutId id="2147485357" r:id="rId12"/>
    <p:sldLayoutId id="2147485359" r:id="rId13"/>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Comic Sans MS" pitchFamily="66" charset="0"/>
        </a:defRPr>
      </a:lvl2pPr>
      <a:lvl3pPr algn="l" rtl="0" eaLnBrk="0" fontAlgn="base" hangingPunct="0">
        <a:spcBef>
          <a:spcPct val="0"/>
        </a:spcBef>
        <a:spcAft>
          <a:spcPct val="0"/>
        </a:spcAft>
        <a:defRPr kumimoji="1" sz="4000">
          <a:solidFill>
            <a:schemeClr val="tx2"/>
          </a:solidFill>
          <a:latin typeface="Comic Sans MS" pitchFamily="66" charset="0"/>
        </a:defRPr>
      </a:lvl3pPr>
      <a:lvl4pPr algn="l" rtl="0" eaLnBrk="0" fontAlgn="base" hangingPunct="0">
        <a:spcBef>
          <a:spcPct val="0"/>
        </a:spcBef>
        <a:spcAft>
          <a:spcPct val="0"/>
        </a:spcAft>
        <a:defRPr kumimoji="1" sz="4000">
          <a:solidFill>
            <a:schemeClr val="tx2"/>
          </a:solidFill>
          <a:latin typeface="Comic Sans MS" pitchFamily="66" charset="0"/>
        </a:defRPr>
      </a:lvl4pPr>
      <a:lvl5pPr algn="l" rtl="0" eaLnBrk="0" fontAlgn="base" hangingPunct="0">
        <a:spcBef>
          <a:spcPct val="0"/>
        </a:spcBef>
        <a:spcAft>
          <a:spcPct val="0"/>
        </a:spcAft>
        <a:defRPr kumimoji="1" sz="4000">
          <a:solidFill>
            <a:schemeClr val="tx2"/>
          </a:solidFill>
          <a:latin typeface="Comic Sans MS" pitchFamily="66" charset="0"/>
        </a:defRPr>
      </a:lvl5pPr>
      <a:lvl6pPr marL="457200" algn="l" rtl="0" eaLnBrk="0" fontAlgn="base" hangingPunct="0">
        <a:spcBef>
          <a:spcPct val="0"/>
        </a:spcBef>
        <a:spcAft>
          <a:spcPct val="0"/>
        </a:spcAft>
        <a:defRPr kumimoji="1" sz="4000">
          <a:solidFill>
            <a:schemeClr val="tx2"/>
          </a:solidFill>
          <a:latin typeface="Arial Black" pitchFamily="34" charset="0"/>
        </a:defRPr>
      </a:lvl6pPr>
      <a:lvl7pPr marL="914400" algn="l" rtl="0" eaLnBrk="0" fontAlgn="base" hangingPunct="0">
        <a:spcBef>
          <a:spcPct val="0"/>
        </a:spcBef>
        <a:spcAft>
          <a:spcPct val="0"/>
        </a:spcAft>
        <a:defRPr kumimoji="1" sz="4000">
          <a:solidFill>
            <a:schemeClr val="tx2"/>
          </a:solidFill>
          <a:latin typeface="Arial Black" pitchFamily="34" charset="0"/>
        </a:defRPr>
      </a:lvl7pPr>
      <a:lvl8pPr marL="1371600" algn="l" rtl="0" eaLnBrk="0" fontAlgn="base" hangingPunct="0">
        <a:spcBef>
          <a:spcPct val="0"/>
        </a:spcBef>
        <a:spcAft>
          <a:spcPct val="0"/>
        </a:spcAft>
        <a:defRPr kumimoji="1" sz="4000">
          <a:solidFill>
            <a:schemeClr val="tx2"/>
          </a:solidFill>
          <a:latin typeface="Arial Black" pitchFamily="34" charset="0"/>
        </a:defRPr>
      </a:lvl8pPr>
      <a:lvl9pPr marL="1828800" algn="l" rtl="0" eaLnBrk="0" fontAlgn="base" hangingPunct="0">
        <a:spcBef>
          <a:spcPct val="0"/>
        </a:spcBef>
        <a:spcAft>
          <a:spcPct val="0"/>
        </a:spcAft>
        <a:defRPr kumimoji="1"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2"/>
        </a:buClr>
        <a:buFont typeface="Monotype Sorts"/>
        <a:buChar char="z"/>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Monotype Sorts"/>
        <a:buChar char="y"/>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Font typeface="Monotype Sorts"/>
        <a:buChar char="x"/>
        <a:defRPr kumimoji="1"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notesSlide" Target="../notesSlides/notesSlide6.xml" /><Relationship Id="rId1" Type="http://schemas.openxmlformats.org/officeDocument/2006/relationships/slideLayout" Target="../slideLayouts/slideLayout8.xml" /></Relationships>
</file>

<file path=ppt/slides/_rels/slide11.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notesSlide" Target="../notesSlides/notesSlide7.xml" /><Relationship Id="rId1" Type="http://schemas.openxmlformats.org/officeDocument/2006/relationships/slideLayout" Target="../slideLayouts/slideLayout8.xml" /></Relationships>
</file>

<file path=ppt/slides/_rels/slide12.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notesSlide" Target="../notesSlides/notesSlide9.xml" /><Relationship Id="rId1" Type="http://schemas.openxmlformats.org/officeDocument/2006/relationships/slideLayout" Target="../slideLayouts/slideLayout12.xml" /></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13.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13.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 /><Relationship Id="rId2" Type="http://schemas.openxmlformats.org/officeDocument/2006/relationships/diagramData" Target="../diagrams/data3.xml" /><Relationship Id="rId1" Type="http://schemas.openxmlformats.org/officeDocument/2006/relationships/slideLayout" Target="../slideLayouts/slideLayout13.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_rels/slide17.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jpeg" /><Relationship Id="rId1" Type="http://schemas.openxmlformats.org/officeDocument/2006/relationships/slideLayout" Target="../slideLayouts/slideLayout2.xml" /><Relationship Id="rId4" Type="http://schemas.openxmlformats.org/officeDocument/2006/relationships/image" Target="../media/image16.jpeg" /></Relationships>
</file>

<file path=ppt/slides/_rels/slide18.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image" Target="../media/image20.png" /><Relationship Id="rId1" Type="http://schemas.openxmlformats.org/officeDocument/2006/relationships/slideLayout" Target="../slideLayouts/slideLayout2.xml" /><Relationship Id="rId4" Type="http://schemas.openxmlformats.org/officeDocument/2006/relationships/image" Target="../media/image22.png" /></Relationships>
</file>

<file path=ppt/slides/_rels/slide21.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notesSlide" Target="../notesSlides/notesSlide10.xml" /><Relationship Id="rId1" Type="http://schemas.openxmlformats.org/officeDocument/2006/relationships/slideLayout" Target="../slideLayouts/slideLayout2.xml" /><Relationship Id="rId4" Type="http://schemas.openxmlformats.org/officeDocument/2006/relationships/image" Target="../media/image24.png"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8" Type="http://schemas.openxmlformats.org/officeDocument/2006/relationships/image" Target="../media/image9.png" /><Relationship Id="rId3" Type="http://schemas.openxmlformats.org/officeDocument/2006/relationships/image" Target="../media/image4.png" /><Relationship Id="rId7" Type="http://schemas.openxmlformats.org/officeDocument/2006/relationships/image" Target="../media/image8.png" /><Relationship Id="rId2" Type="http://schemas.openxmlformats.org/officeDocument/2006/relationships/notesSlide" Target="../notesSlides/notesSlide5.xml" /><Relationship Id="rId1" Type="http://schemas.openxmlformats.org/officeDocument/2006/relationships/slideLayout" Target="../slideLayouts/slideLayout8.xml" /><Relationship Id="rId6" Type="http://schemas.openxmlformats.org/officeDocument/2006/relationships/image" Target="../media/image7.png" /><Relationship Id="rId5" Type="http://schemas.openxmlformats.org/officeDocument/2006/relationships/image" Target="../media/image6.png" /><Relationship Id="rId4" Type="http://schemas.openxmlformats.org/officeDocument/2006/relationships/image" Target="../media/image5.png"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ubtitle 2">
            <a:extLst>
              <a:ext uri="{FF2B5EF4-FFF2-40B4-BE49-F238E27FC236}">
                <a16:creationId xmlns:a16="http://schemas.microsoft.com/office/drawing/2014/main" id="{4990AC53-ED9E-426D-B8FE-0DB7BD90E3EE}"/>
              </a:ext>
            </a:extLst>
          </p:cNvPr>
          <p:cNvSpPr>
            <a:spLocks noGrp="1"/>
          </p:cNvSpPr>
          <p:nvPr>
            <p:ph type="subTitle" idx="1"/>
          </p:nvPr>
        </p:nvSpPr>
        <p:spPr>
          <a:xfrm>
            <a:off x="762000" y="4267200"/>
            <a:ext cx="7239000" cy="2590800"/>
          </a:xfrm>
        </p:spPr>
        <p:txBody>
          <a:bodyPr/>
          <a:lstStyle/>
          <a:p>
            <a:pPr algn="ctr">
              <a:defRPr/>
            </a:pPr>
            <a:r>
              <a:rPr lang="en-US" sz="3600" dirty="0">
                <a:latin typeface="+mj-lt"/>
              </a:rPr>
              <a:t>NS1 Module</a:t>
            </a:r>
          </a:p>
          <a:p>
            <a:pPr algn="ctr">
              <a:defRPr/>
            </a:pPr>
            <a:r>
              <a:rPr lang="en-US" sz="3600" dirty="0">
                <a:latin typeface="+mj-lt"/>
              </a:rPr>
              <a:t>2020-2021</a:t>
            </a:r>
          </a:p>
          <a:p>
            <a:pPr algn="ctr">
              <a:defRPr/>
            </a:pPr>
            <a:r>
              <a:rPr lang="en-US" sz="3600" dirty="0">
                <a:latin typeface="+mj-lt"/>
              </a:rPr>
              <a:t>Dr. Mohammad Odaibat</a:t>
            </a:r>
          </a:p>
          <a:p>
            <a:pPr algn="ctr">
              <a:defRPr/>
            </a:pPr>
            <a:endParaRPr lang="en-US" sz="3600" dirty="0">
              <a:latin typeface="+mj-lt"/>
            </a:endParaRPr>
          </a:p>
        </p:txBody>
      </p:sp>
      <p:pic>
        <p:nvPicPr>
          <p:cNvPr id="2" name="Picture 3">
            <a:extLst>
              <a:ext uri="{FF2B5EF4-FFF2-40B4-BE49-F238E27FC236}">
                <a16:creationId xmlns:a16="http://schemas.microsoft.com/office/drawing/2014/main" id="{3993F19B-9CD4-4DC8-8D5C-508C803454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685800"/>
            <a:ext cx="7010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3">
            <a:extLst>
              <a:ext uri="{FF2B5EF4-FFF2-40B4-BE49-F238E27FC236}">
                <a16:creationId xmlns:a16="http://schemas.microsoft.com/office/drawing/2014/main" id="{D10D3AA7-4997-4A68-8406-31FBCCD059AD}"/>
              </a:ext>
            </a:extLst>
          </p:cNvPr>
          <p:cNvSpPr>
            <a:spLocks noChangeArrowheads="1"/>
          </p:cNvSpPr>
          <p:nvPr/>
        </p:nvSpPr>
        <p:spPr bwMode="auto">
          <a:xfrm>
            <a:off x="8001000" y="1524000"/>
            <a:ext cx="1143000" cy="7620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r>
              <a:rPr lang="en-US" altLang="en-US"/>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a:extLst>
              <a:ext uri="{FF2B5EF4-FFF2-40B4-BE49-F238E27FC236}">
                <a16:creationId xmlns:a16="http://schemas.microsoft.com/office/drawing/2014/main" id="{F15F6EAF-2A85-488B-8EAC-7183B3A2B776}"/>
              </a:ext>
            </a:extLst>
          </p:cNvPr>
          <p:cNvSpPr>
            <a:spLocks noGrp="1" noChangeArrowheads="1"/>
          </p:cNvSpPr>
          <p:nvPr>
            <p:ph type="body" sz="half" idx="2"/>
          </p:nvPr>
        </p:nvSpPr>
        <p:spPr>
          <a:xfrm>
            <a:off x="152400" y="1524000"/>
            <a:ext cx="4572000" cy="4876800"/>
          </a:xfrm>
        </p:spPr>
        <p:txBody>
          <a:bodyPr/>
          <a:lstStyle/>
          <a:p>
            <a:pPr eaLnBrk="1" hangingPunct="1">
              <a:defRPr/>
            </a:pPr>
            <a:r>
              <a:rPr lang="en-US" sz="3200" dirty="0">
                <a:latin typeface="+mj-lt"/>
              </a:rPr>
              <a:t>Appearance</a:t>
            </a:r>
          </a:p>
          <a:p>
            <a:pPr lvl="1" eaLnBrk="1" hangingPunct="1">
              <a:buFont typeface="Arial" pitchFamily="34" charset="0"/>
              <a:buChar char="•"/>
              <a:defRPr/>
            </a:pPr>
            <a:r>
              <a:rPr lang="en-US" sz="2400" dirty="0">
                <a:latin typeface="+mj-lt"/>
              </a:rPr>
              <a:t>Normal - Crystal clear, colorless</a:t>
            </a:r>
          </a:p>
          <a:p>
            <a:pPr lvl="1" eaLnBrk="1" hangingPunct="1">
              <a:buFont typeface="Arial" pitchFamily="34" charset="0"/>
              <a:buChar char="•"/>
              <a:defRPr/>
            </a:pPr>
            <a:r>
              <a:rPr lang="en-US" sz="2400" dirty="0">
                <a:latin typeface="+mj-lt"/>
              </a:rPr>
              <a:t>Descriptive Terms – hazy, cloudy, turbid, milky, bloody, xanthrochromic   </a:t>
            </a:r>
          </a:p>
          <a:p>
            <a:pPr lvl="1" eaLnBrk="1" hangingPunct="1">
              <a:buFont typeface="Arial" pitchFamily="34" charset="0"/>
              <a:buChar char="•"/>
              <a:defRPr/>
            </a:pPr>
            <a:r>
              <a:rPr lang="en-US" sz="2400" dirty="0">
                <a:latin typeface="+mj-lt"/>
              </a:rPr>
              <a:t>Unclear specimens may contain increased lipids, proteins, cells or bacteria.</a:t>
            </a:r>
          </a:p>
          <a:p>
            <a:pPr lvl="1" eaLnBrk="1" hangingPunct="1">
              <a:buFont typeface="Arial" pitchFamily="34" charset="0"/>
              <a:buChar char="•"/>
              <a:defRPr/>
            </a:pPr>
            <a:r>
              <a:rPr lang="en-US" sz="2400" dirty="0">
                <a:latin typeface="+mj-lt"/>
              </a:rPr>
              <a:t>Clots indicate trauma</a:t>
            </a:r>
          </a:p>
          <a:p>
            <a:pPr lvl="1" eaLnBrk="1" hangingPunct="1">
              <a:buFont typeface="Arial" pitchFamily="34" charset="0"/>
              <a:buChar char="•"/>
              <a:defRPr/>
            </a:pPr>
            <a:r>
              <a:rPr lang="en-US" sz="2400" dirty="0">
                <a:latin typeface="+mj-lt"/>
              </a:rPr>
              <a:t>Milky – increased lipids</a:t>
            </a:r>
          </a:p>
          <a:p>
            <a:pPr lvl="1" eaLnBrk="1" hangingPunct="1">
              <a:buFont typeface="Arial" pitchFamily="34" charset="0"/>
              <a:buChar char="•"/>
              <a:defRPr/>
            </a:pPr>
            <a:r>
              <a:rPr lang="en-US" sz="2400" dirty="0">
                <a:latin typeface="+mj-lt"/>
              </a:rPr>
              <a:t>Oily – contaminated with x-ray  media</a:t>
            </a:r>
          </a:p>
          <a:p>
            <a:pPr lvl="1" eaLnBrk="1" hangingPunct="1">
              <a:buFont typeface="Monotype Sorts" pitchFamily="2" charset="2"/>
              <a:buNone/>
              <a:defRPr/>
            </a:pPr>
            <a:endParaRPr lang="en-US" sz="2800" dirty="0">
              <a:latin typeface="+mj-lt"/>
            </a:endParaRPr>
          </a:p>
          <a:p>
            <a:pPr lvl="1" eaLnBrk="1" hangingPunct="1">
              <a:buFont typeface="Monotype Sorts" pitchFamily="2" charset="2"/>
              <a:buNone/>
              <a:defRPr/>
            </a:pPr>
            <a:endParaRPr lang="en-US" sz="1400" dirty="0">
              <a:latin typeface="+mj-lt"/>
            </a:endParaRPr>
          </a:p>
        </p:txBody>
      </p:sp>
      <p:sp>
        <p:nvSpPr>
          <p:cNvPr id="8" name="Title 1">
            <a:extLst>
              <a:ext uri="{FF2B5EF4-FFF2-40B4-BE49-F238E27FC236}">
                <a16:creationId xmlns:a16="http://schemas.microsoft.com/office/drawing/2014/main" id="{A8C14C25-8AFB-4901-B080-BAA404FD3FFE}"/>
              </a:ext>
            </a:extLst>
          </p:cNvPr>
          <p:cNvSpPr>
            <a:spLocks noGrp="1"/>
          </p:cNvSpPr>
          <p:nvPr>
            <p:ph type="title"/>
          </p:nvPr>
        </p:nvSpPr>
        <p:spPr>
          <a:xfrm>
            <a:off x="406400" y="228600"/>
            <a:ext cx="8737600" cy="1143000"/>
          </a:xfrm>
        </p:spPr>
        <p:txBody>
          <a:bodyPr/>
          <a:lstStyle/>
          <a:p>
            <a:r>
              <a:rPr lang="en-US" altLang="en-US" sz="4000"/>
              <a:t>Gross description (Appearance)</a:t>
            </a:r>
          </a:p>
        </p:txBody>
      </p:sp>
      <p:pic>
        <p:nvPicPr>
          <p:cNvPr id="13316" name="Picture 6" descr="image">
            <a:extLst>
              <a:ext uri="{FF2B5EF4-FFF2-40B4-BE49-F238E27FC236}">
                <a16:creationId xmlns:a16="http://schemas.microsoft.com/office/drawing/2014/main" id="{A59DB44C-3A82-422F-9DBC-66586666A7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905000"/>
            <a:ext cx="4572000"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627"/>
                                        </p:tgtEl>
                                        <p:attrNameLst>
                                          <p:attrName>style.visibility</p:attrName>
                                        </p:attrNameLst>
                                      </p:cBhvr>
                                      <p:to>
                                        <p:strVal val="visible"/>
                                      </p:to>
                                    </p:set>
                                    <p:animEffect transition="in" filter="blinds(horizontal)">
                                      <p:cBhvr>
                                        <p:cTn id="12"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utoUpdateAnimBg="0"/>
      <p:bldP spid="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D8ECCE0-711B-4545-8F16-C9E829B0627B}"/>
              </a:ext>
            </a:extLst>
          </p:cNvPr>
          <p:cNvSpPr>
            <a:spLocks noGrp="1"/>
          </p:cNvSpPr>
          <p:nvPr>
            <p:ph type="title"/>
          </p:nvPr>
        </p:nvSpPr>
        <p:spPr>
          <a:xfrm>
            <a:off x="406400" y="228600"/>
            <a:ext cx="8737600" cy="914400"/>
          </a:xfrm>
          <a:solidFill>
            <a:schemeClr val="bg1"/>
          </a:solidFill>
        </p:spPr>
        <p:txBody>
          <a:bodyPr/>
          <a:lstStyle/>
          <a:p>
            <a:r>
              <a:rPr lang="en-US" altLang="en-US" sz="4000"/>
              <a:t>Gross description (Appearance)</a:t>
            </a:r>
          </a:p>
        </p:txBody>
      </p:sp>
      <p:pic>
        <p:nvPicPr>
          <p:cNvPr id="15366" name="Picture 6" descr="image">
            <a:extLst>
              <a:ext uri="{FF2B5EF4-FFF2-40B4-BE49-F238E27FC236}">
                <a16:creationId xmlns:a16="http://schemas.microsoft.com/office/drawing/2014/main" id="{59A95886-4301-4BF5-A881-7378C02D53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600200"/>
            <a:ext cx="4572000"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DDF34F33-8D16-46AA-8348-35D54AC044B3}"/>
              </a:ext>
            </a:extLst>
          </p:cNvPr>
          <p:cNvSpPr>
            <a:spLocks noChangeArrowheads="1"/>
          </p:cNvSpPr>
          <p:nvPr/>
        </p:nvSpPr>
        <p:spPr bwMode="auto">
          <a:xfrm>
            <a:off x="304800" y="4724400"/>
            <a:ext cx="8610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lgn="just" eaLnBrk="1" hangingPunct="1"/>
            <a:r>
              <a:rPr lang="en-US" altLang="en-US" sz="2000" b="1" i="1"/>
              <a:t>1-   </a:t>
            </a:r>
            <a:r>
              <a:rPr lang="en-US" altLang="en-US" sz="2000" b="1"/>
              <a:t>Normal CSF.</a:t>
            </a:r>
          </a:p>
          <a:p>
            <a:pPr algn="just" eaLnBrk="1" hangingPunct="1"/>
            <a:r>
              <a:rPr lang="en-US" altLang="en-US" sz="2000" b="1"/>
              <a:t>2-   Mildly xanthochromic CSF.</a:t>
            </a:r>
          </a:p>
          <a:p>
            <a:pPr algn="just" eaLnBrk="1" hangingPunct="1"/>
            <a:r>
              <a:rPr lang="en-US" altLang="en-US" sz="2000" b="1"/>
              <a:t>3-  Moderately xanthochromic CSF.</a:t>
            </a:r>
          </a:p>
          <a:p>
            <a:pPr algn="just" eaLnBrk="1" hangingPunct="1"/>
            <a:r>
              <a:rPr lang="en-US" altLang="en-US" sz="2000" b="1"/>
              <a:t>4-  Red-tinged turbid CSF caused by hemorrhage</a:t>
            </a:r>
          </a:p>
          <a:p>
            <a:pPr algn="just" eaLnBrk="1" hangingPunct="1"/>
            <a:r>
              <a:rPr lang="en-US" altLang="en-US" sz="2000" b="1"/>
              <a:t>5-  Cloudy red-tinged fluid with bacterial meningitis</a:t>
            </a:r>
          </a:p>
        </p:txBody>
      </p:sp>
      <p:sp>
        <p:nvSpPr>
          <p:cNvPr id="9" name="TextBox 8">
            <a:extLst>
              <a:ext uri="{FF2B5EF4-FFF2-40B4-BE49-F238E27FC236}">
                <a16:creationId xmlns:a16="http://schemas.microsoft.com/office/drawing/2014/main" id="{75DCC21D-4A37-439B-81A7-62DFAA850DE3}"/>
              </a:ext>
            </a:extLst>
          </p:cNvPr>
          <p:cNvSpPr txBox="1">
            <a:spLocks noChangeArrowheads="1"/>
          </p:cNvSpPr>
          <p:nvPr/>
        </p:nvSpPr>
        <p:spPr bwMode="auto">
          <a:xfrm>
            <a:off x="3200400" y="2133600"/>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eaLnBrk="1" hangingPunct="1"/>
            <a:r>
              <a:rPr lang="en-US" altLang="en-US" sz="2800" b="1">
                <a:solidFill>
                  <a:srgbClr val="FFFF00"/>
                </a:solidFill>
              </a:rPr>
              <a:t>1</a:t>
            </a:r>
          </a:p>
        </p:txBody>
      </p:sp>
      <p:sp>
        <p:nvSpPr>
          <p:cNvPr id="10" name="TextBox 9">
            <a:extLst>
              <a:ext uri="{FF2B5EF4-FFF2-40B4-BE49-F238E27FC236}">
                <a16:creationId xmlns:a16="http://schemas.microsoft.com/office/drawing/2014/main" id="{2C1C2738-0D97-4CD7-959D-55ABE28D41D5}"/>
              </a:ext>
            </a:extLst>
          </p:cNvPr>
          <p:cNvSpPr txBox="1">
            <a:spLocks noChangeArrowheads="1"/>
          </p:cNvSpPr>
          <p:nvPr/>
        </p:nvSpPr>
        <p:spPr bwMode="auto">
          <a:xfrm>
            <a:off x="3827463" y="2143125"/>
            <a:ext cx="363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eaLnBrk="1" hangingPunct="1"/>
            <a:r>
              <a:rPr lang="en-US" altLang="en-US" sz="2800" b="1">
                <a:solidFill>
                  <a:srgbClr val="FFFF00"/>
                </a:solidFill>
              </a:rPr>
              <a:t>2</a:t>
            </a:r>
          </a:p>
        </p:txBody>
      </p:sp>
      <p:sp>
        <p:nvSpPr>
          <p:cNvPr id="11" name="TextBox 10">
            <a:extLst>
              <a:ext uri="{FF2B5EF4-FFF2-40B4-BE49-F238E27FC236}">
                <a16:creationId xmlns:a16="http://schemas.microsoft.com/office/drawing/2014/main" id="{B1EA11F0-9402-4726-94E6-9A7753B1C0A2}"/>
              </a:ext>
            </a:extLst>
          </p:cNvPr>
          <p:cNvSpPr txBox="1">
            <a:spLocks noChangeArrowheads="1"/>
          </p:cNvSpPr>
          <p:nvPr/>
        </p:nvSpPr>
        <p:spPr bwMode="auto">
          <a:xfrm>
            <a:off x="4513263" y="2133600"/>
            <a:ext cx="363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eaLnBrk="1" hangingPunct="1"/>
            <a:r>
              <a:rPr lang="en-US" altLang="en-US" sz="2800" b="1">
                <a:solidFill>
                  <a:srgbClr val="FFFF00"/>
                </a:solidFill>
              </a:rPr>
              <a:t>3</a:t>
            </a:r>
          </a:p>
        </p:txBody>
      </p:sp>
      <p:sp>
        <p:nvSpPr>
          <p:cNvPr id="12" name="TextBox 11">
            <a:extLst>
              <a:ext uri="{FF2B5EF4-FFF2-40B4-BE49-F238E27FC236}">
                <a16:creationId xmlns:a16="http://schemas.microsoft.com/office/drawing/2014/main" id="{ECB082A1-1084-43D7-938C-51D568990BB1}"/>
              </a:ext>
            </a:extLst>
          </p:cNvPr>
          <p:cNvSpPr txBox="1">
            <a:spLocks noChangeArrowheads="1"/>
          </p:cNvSpPr>
          <p:nvPr/>
        </p:nvSpPr>
        <p:spPr bwMode="auto">
          <a:xfrm>
            <a:off x="5199063" y="2057400"/>
            <a:ext cx="363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eaLnBrk="1" hangingPunct="1"/>
            <a:r>
              <a:rPr lang="en-US" altLang="en-US" sz="2800" b="1">
                <a:solidFill>
                  <a:srgbClr val="FFFF00"/>
                </a:solidFill>
              </a:rPr>
              <a:t>4</a:t>
            </a:r>
          </a:p>
        </p:txBody>
      </p:sp>
      <p:sp>
        <p:nvSpPr>
          <p:cNvPr id="13" name="TextBox 12">
            <a:extLst>
              <a:ext uri="{FF2B5EF4-FFF2-40B4-BE49-F238E27FC236}">
                <a16:creationId xmlns:a16="http://schemas.microsoft.com/office/drawing/2014/main" id="{F12B2331-D2B4-4374-97ED-AFC2AB8E8D55}"/>
              </a:ext>
            </a:extLst>
          </p:cNvPr>
          <p:cNvSpPr txBox="1">
            <a:spLocks noChangeArrowheads="1"/>
          </p:cNvSpPr>
          <p:nvPr/>
        </p:nvSpPr>
        <p:spPr bwMode="auto">
          <a:xfrm>
            <a:off x="5943600" y="2143125"/>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eaLnBrk="1" hangingPunct="1"/>
            <a:r>
              <a:rPr lang="en-US" altLang="en-US" sz="2800" b="1">
                <a:solidFill>
                  <a:srgbClr val="FFFF00"/>
                </a:solidFill>
              </a:rPr>
              <a:t>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5366"/>
                                        </p:tgtEl>
                                        <p:attrNameLst>
                                          <p:attrName>style.visibility</p:attrName>
                                        </p:attrNameLst>
                                      </p:cBhvr>
                                      <p:to>
                                        <p:strVal val="visible"/>
                                      </p:to>
                                    </p:set>
                                    <p:animEffect transition="in" filter="blinds(horizontal)">
                                      <p:cBhvr>
                                        <p:cTn id="12" dur="500"/>
                                        <p:tgtEl>
                                          <p:spTgt spid="153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linds(horizontal)">
                                      <p:cBhvr>
                                        <p:cTn id="22" dur="500"/>
                                        <p:tgtEl>
                                          <p:spTgt spid="6">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blinds(horizontal)">
                                      <p:cBhvr>
                                        <p:cTn id="32" dur="500"/>
                                        <p:tgtEl>
                                          <p:spTgt spid="6">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blinds(horizontal)">
                                      <p:cBhvr>
                                        <p:cTn id="42" dur="500"/>
                                        <p:tgtEl>
                                          <p:spTgt spid="6">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6">
                                            <p:txEl>
                                              <p:pRg st="3" end="3"/>
                                            </p:txEl>
                                          </p:spTgt>
                                        </p:tgtEl>
                                        <p:attrNameLst>
                                          <p:attrName>style.visibility</p:attrName>
                                        </p:attrNameLst>
                                      </p:cBhvr>
                                      <p:to>
                                        <p:strVal val="visible"/>
                                      </p:to>
                                    </p:set>
                                    <p:animEffect transition="in" filter="blinds(horizontal)">
                                      <p:cBhvr>
                                        <p:cTn id="52" dur="500"/>
                                        <p:tgtEl>
                                          <p:spTgt spid="6">
                                            <p:txEl>
                                              <p:pRg st="3" end="3"/>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linds(horizontal)">
                                      <p:cBhvr>
                                        <p:cTn id="57" dur="500"/>
                                        <p:tgtEl>
                                          <p:spTgt spid="1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6">
                                            <p:txEl>
                                              <p:pRg st="4" end="4"/>
                                            </p:txEl>
                                          </p:spTgt>
                                        </p:tgtEl>
                                        <p:attrNameLst>
                                          <p:attrName>style.visibility</p:attrName>
                                        </p:attrNameLst>
                                      </p:cBhvr>
                                      <p:to>
                                        <p:strVal val="visible"/>
                                      </p:to>
                                    </p:set>
                                    <p:animEffect transition="in" filter="blinds(horizontal)">
                                      <p:cBhvr>
                                        <p:cTn id="6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75B1DF49-A0B6-4621-B2B6-5812721448B0}"/>
              </a:ext>
            </a:extLst>
          </p:cNvPr>
          <p:cNvSpPr>
            <a:spLocks noGrp="1" noChangeArrowheads="1"/>
          </p:cNvSpPr>
          <p:nvPr>
            <p:ph type="body" idx="1"/>
          </p:nvPr>
        </p:nvSpPr>
        <p:spPr>
          <a:xfrm>
            <a:off x="457200" y="2286000"/>
            <a:ext cx="6705600" cy="4267200"/>
          </a:xfrm>
        </p:spPr>
        <p:txBody>
          <a:bodyPr/>
          <a:lstStyle/>
          <a:p>
            <a:pPr algn="just" eaLnBrk="1" hangingPunct="1">
              <a:defRPr/>
            </a:pPr>
            <a:r>
              <a:rPr lang="en-US" sz="2400" dirty="0">
                <a:latin typeface="+mj-lt"/>
              </a:rPr>
              <a:t>All specimens should be examined microscopically – hematology  </a:t>
            </a:r>
          </a:p>
          <a:p>
            <a:pPr algn="just" eaLnBrk="1" hangingPunct="1">
              <a:defRPr/>
            </a:pPr>
            <a:r>
              <a:rPr lang="en-US" sz="2400" dirty="0">
                <a:latin typeface="+mj-lt"/>
              </a:rPr>
              <a:t> Manual count</a:t>
            </a:r>
          </a:p>
          <a:p>
            <a:pPr algn="just" eaLnBrk="1" hangingPunct="1">
              <a:defRPr/>
            </a:pPr>
            <a:r>
              <a:rPr lang="en-US" sz="2400" dirty="0">
                <a:latin typeface="+mj-lt"/>
              </a:rPr>
              <a:t>Standard hemacytometer counting chamber</a:t>
            </a:r>
          </a:p>
          <a:p>
            <a:pPr marL="342900" indent="-342900">
              <a:buFont typeface="Wingdings" pitchFamily="2" charset="2"/>
              <a:buChar char="q"/>
              <a:defRPr/>
            </a:pPr>
            <a:r>
              <a:rPr lang="en-US" sz="2400" dirty="0"/>
              <a:t>Normal CSF results</a:t>
            </a:r>
          </a:p>
          <a:p>
            <a:pPr marL="342900" indent="-342900">
              <a:buFont typeface="Monotype Sorts"/>
              <a:buChar char="z"/>
              <a:defRPr/>
            </a:pPr>
            <a:r>
              <a:rPr lang="en-US" sz="2400" dirty="0"/>
              <a:t> RBCs: no cells regardless of age</a:t>
            </a:r>
          </a:p>
          <a:p>
            <a:pPr marL="342900" indent="-342900">
              <a:buFont typeface="Monotype Sorts"/>
              <a:buChar char="z"/>
              <a:defRPr/>
            </a:pPr>
            <a:r>
              <a:rPr lang="en-US" sz="2400" dirty="0"/>
              <a:t>WBCs: 0 - 5 white blood cells (all mononuclear)</a:t>
            </a:r>
          </a:p>
          <a:p>
            <a:pPr algn="just" eaLnBrk="1" hangingPunct="1">
              <a:defRPr/>
            </a:pPr>
            <a:endParaRPr lang="en-US" sz="2400" dirty="0">
              <a:latin typeface="+mj-lt"/>
            </a:endParaRPr>
          </a:p>
          <a:p>
            <a:pPr lvl="2" algn="just" eaLnBrk="1" hangingPunct="1">
              <a:buFont typeface="Arial" pitchFamily="34" charset="0"/>
              <a:buNone/>
              <a:defRPr/>
            </a:pPr>
            <a:r>
              <a:rPr lang="en-US" dirty="0">
                <a:latin typeface="+mj-lt"/>
              </a:rPr>
              <a:t>		</a:t>
            </a:r>
          </a:p>
        </p:txBody>
      </p:sp>
      <p:sp>
        <p:nvSpPr>
          <p:cNvPr id="7" name="TextBox 6">
            <a:extLst>
              <a:ext uri="{FF2B5EF4-FFF2-40B4-BE49-F238E27FC236}">
                <a16:creationId xmlns:a16="http://schemas.microsoft.com/office/drawing/2014/main" id="{04960D76-11FE-4724-935B-83AF658650C8}"/>
              </a:ext>
            </a:extLst>
          </p:cNvPr>
          <p:cNvSpPr txBox="1"/>
          <p:nvPr/>
        </p:nvSpPr>
        <p:spPr>
          <a:xfrm>
            <a:off x="533400" y="1676400"/>
            <a:ext cx="5065713" cy="523875"/>
          </a:xfrm>
          <a:prstGeom prst="rect">
            <a:avLst/>
          </a:prstGeom>
          <a:noFill/>
        </p:spPr>
        <p:txBody>
          <a:bodyPr wrap="none">
            <a:spAutoFit/>
          </a:bodyPr>
          <a:lstStyle/>
          <a:p>
            <a:pPr>
              <a:defRPr/>
            </a:pPr>
            <a:r>
              <a:rPr kumimoji="1" lang="en-US" sz="2800" dirty="0">
                <a:solidFill>
                  <a:srgbClr val="FF0000"/>
                </a:solidFill>
                <a:latin typeface="+mj-lt"/>
              </a:rPr>
              <a:t>Counting cells in CSF samples</a:t>
            </a:r>
          </a:p>
        </p:txBody>
      </p:sp>
      <p:sp>
        <p:nvSpPr>
          <p:cNvPr id="15364" name="Title 1">
            <a:extLst>
              <a:ext uri="{FF2B5EF4-FFF2-40B4-BE49-F238E27FC236}">
                <a16:creationId xmlns:a16="http://schemas.microsoft.com/office/drawing/2014/main" id="{D070DCE2-3ABF-4BC4-9C4A-CACA012A3185}"/>
              </a:ext>
            </a:extLst>
          </p:cNvPr>
          <p:cNvSpPr>
            <a:spLocks noGrp="1"/>
          </p:cNvSpPr>
          <p:nvPr>
            <p:ph type="title"/>
          </p:nvPr>
        </p:nvSpPr>
        <p:spPr/>
        <p:txBody>
          <a:bodyPr/>
          <a:lstStyle/>
          <a:p>
            <a:r>
              <a:rPr lang="en-US" altLang="en-US"/>
              <a:t>Counting cells</a:t>
            </a:r>
          </a:p>
        </p:txBody>
      </p:sp>
      <p:pic>
        <p:nvPicPr>
          <p:cNvPr id="5" name="Picture 6">
            <a:extLst>
              <a:ext uri="{FF2B5EF4-FFF2-40B4-BE49-F238E27FC236}">
                <a16:creationId xmlns:a16="http://schemas.microsoft.com/office/drawing/2014/main" id="{EAC695C0-7C94-4D98-8415-07E4C076EA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400550"/>
            <a:ext cx="25908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4819">
                                            <p:txEl>
                                              <p:pRg st="0" end="0"/>
                                            </p:txEl>
                                          </p:spTgt>
                                        </p:tgtEl>
                                        <p:attrNameLst>
                                          <p:attrName>style.visibility</p:attrName>
                                        </p:attrNameLst>
                                      </p:cBhvr>
                                      <p:to>
                                        <p:strVal val="visible"/>
                                      </p:to>
                                    </p:set>
                                    <p:animEffect transition="in" filter="blinds(horizontal)">
                                      <p:cBhvr>
                                        <p:cTn id="12" dur="500"/>
                                        <p:tgtEl>
                                          <p:spTgt spid="348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4819">
                                            <p:txEl>
                                              <p:pRg st="1" end="1"/>
                                            </p:txEl>
                                          </p:spTgt>
                                        </p:tgtEl>
                                        <p:attrNameLst>
                                          <p:attrName>style.visibility</p:attrName>
                                        </p:attrNameLst>
                                      </p:cBhvr>
                                      <p:to>
                                        <p:strVal val="visible"/>
                                      </p:to>
                                    </p:set>
                                    <p:animEffect transition="in" filter="blinds(horizontal)">
                                      <p:cBhvr>
                                        <p:cTn id="17" dur="500"/>
                                        <p:tgtEl>
                                          <p:spTgt spid="3481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4819">
                                            <p:txEl>
                                              <p:pRg st="2" end="2"/>
                                            </p:txEl>
                                          </p:spTgt>
                                        </p:tgtEl>
                                        <p:attrNameLst>
                                          <p:attrName>style.visibility</p:attrName>
                                        </p:attrNameLst>
                                      </p:cBhvr>
                                      <p:to>
                                        <p:strVal val="visible"/>
                                      </p:to>
                                    </p:set>
                                    <p:animEffect transition="in" filter="blinds(horizontal)">
                                      <p:cBhvr>
                                        <p:cTn id="22" dur="500"/>
                                        <p:tgtEl>
                                          <p:spTgt spid="3481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4819">
                                            <p:txEl>
                                              <p:pRg st="3" end="3"/>
                                            </p:txEl>
                                          </p:spTgt>
                                        </p:tgtEl>
                                        <p:attrNameLst>
                                          <p:attrName>style.visibility</p:attrName>
                                        </p:attrNameLst>
                                      </p:cBhvr>
                                      <p:to>
                                        <p:strVal val="visible"/>
                                      </p:to>
                                    </p:set>
                                    <p:animEffect transition="in" filter="blinds(horizontal)">
                                      <p:cBhvr>
                                        <p:cTn id="27" dur="500"/>
                                        <p:tgtEl>
                                          <p:spTgt spid="3481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4819">
                                            <p:txEl>
                                              <p:pRg st="4" end="4"/>
                                            </p:txEl>
                                          </p:spTgt>
                                        </p:tgtEl>
                                        <p:attrNameLst>
                                          <p:attrName>style.visibility</p:attrName>
                                        </p:attrNameLst>
                                      </p:cBhvr>
                                      <p:to>
                                        <p:strVal val="visible"/>
                                      </p:to>
                                    </p:set>
                                    <p:animEffect transition="in" filter="blinds(horizontal)">
                                      <p:cBhvr>
                                        <p:cTn id="32" dur="500"/>
                                        <p:tgtEl>
                                          <p:spTgt spid="3481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34819">
                                            <p:txEl>
                                              <p:pRg st="5" end="5"/>
                                            </p:txEl>
                                          </p:spTgt>
                                        </p:tgtEl>
                                        <p:attrNameLst>
                                          <p:attrName>style.visibility</p:attrName>
                                        </p:attrNameLst>
                                      </p:cBhvr>
                                      <p:to>
                                        <p:strVal val="visible"/>
                                      </p:to>
                                    </p:set>
                                    <p:animEffect transition="in" filter="blinds(horizontal)">
                                      <p:cBhvr>
                                        <p:cTn id="37" dur="500"/>
                                        <p:tgtEl>
                                          <p:spTgt spid="34819">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slide(fromBottom)">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a:extLst>
              <a:ext uri="{FF2B5EF4-FFF2-40B4-BE49-F238E27FC236}">
                <a16:creationId xmlns:a16="http://schemas.microsoft.com/office/drawing/2014/main" id="{4643DA15-59F2-46CC-B3E8-9E0AB458D94B}"/>
              </a:ext>
            </a:extLst>
          </p:cNvPr>
          <p:cNvSpPr>
            <a:spLocks noGrp="1" noChangeArrowheads="1"/>
          </p:cNvSpPr>
          <p:nvPr>
            <p:ph type="body" sz="half" idx="1"/>
          </p:nvPr>
        </p:nvSpPr>
        <p:spPr>
          <a:xfrm>
            <a:off x="914400" y="1600200"/>
            <a:ext cx="7620000" cy="4530725"/>
          </a:xfrm>
        </p:spPr>
        <p:txBody>
          <a:bodyPr/>
          <a:lstStyle/>
          <a:p>
            <a:pPr eaLnBrk="1" hangingPunct="1">
              <a:buFont typeface="Arial" pitchFamily="34" charset="0"/>
              <a:buChar char="•"/>
              <a:defRPr/>
            </a:pPr>
            <a:r>
              <a:rPr lang="en-US" sz="2000" dirty="0"/>
              <a:t>Count and differentiate 100 nucleated cells. </a:t>
            </a:r>
          </a:p>
          <a:p>
            <a:pPr eaLnBrk="1" hangingPunct="1">
              <a:buFont typeface="Arial" pitchFamily="34" charset="0"/>
              <a:buChar char="•"/>
              <a:defRPr/>
            </a:pPr>
            <a:r>
              <a:rPr lang="en-US" sz="2000" dirty="0">
                <a:latin typeface="+mj-lt"/>
              </a:rPr>
              <a:t>Entire smear should be evaluated for</a:t>
            </a:r>
          </a:p>
          <a:p>
            <a:pPr lvl="1" eaLnBrk="1" hangingPunct="1">
              <a:buFont typeface="Arial" pitchFamily="34" charset="0"/>
              <a:buChar char="•"/>
              <a:defRPr/>
            </a:pPr>
            <a:r>
              <a:rPr lang="en-US" sz="1600" dirty="0">
                <a:latin typeface="+mj-lt"/>
              </a:rPr>
              <a:t>abnormal cells,  inclusions within cells, Clusters, Presence of </a:t>
            </a:r>
            <a:r>
              <a:rPr lang="en-US" sz="1600" u="sng" dirty="0">
                <a:latin typeface="+mj-lt"/>
              </a:rPr>
              <a:t>intracellular </a:t>
            </a:r>
            <a:r>
              <a:rPr lang="en-US" sz="1600" dirty="0">
                <a:latin typeface="+mj-lt"/>
              </a:rPr>
              <a:t>organisms</a:t>
            </a:r>
          </a:p>
          <a:p>
            <a:pPr eaLnBrk="1" hangingPunct="1">
              <a:buFont typeface="Arial" pitchFamily="34" charset="0"/>
              <a:buChar char="•"/>
              <a:defRPr/>
            </a:pPr>
            <a:r>
              <a:rPr lang="en-US" sz="2000" dirty="0"/>
              <a:t>Eosinophils: often associated with parasitic / fungal infections, allergic reactions including reaction to shunts and other foreign objects</a:t>
            </a:r>
            <a:endParaRPr lang="en-US" sz="2000" dirty="0">
              <a:latin typeface="+mj-lt"/>
            </a:endParaRPr>
          </a:p>
          <a:p>
            <a:pPr lvl="1" eaLnBrk="1" hangingPunct="1">
              <a:buFont typeface="Wingdings" pitchFamily="2" charset="2"/>
              <a:buNone/>
              <a:defRPr/>
            </a:pPr>
            <a:endParaRPr lang="en-US" sz="2200" dirty="0">
              <a:latin typeface="+mj-lt"/>
            </a:endParaRPr>
          </a:p>
          <a:p>
            <a:pPr lvl="1" eaLnBrk="1" hangingPunct="1">
              <a:buFont typeface="Wingdings" pitchFamily="2" charset="2"/>
              <a:buNone/>
              <a:defRPr/>
            </a:pPr>
            <a:endParaRPr lang="en-US" sz="2200" dirty="0">
              <a:latin typeface="+mj-lt"/>
            </a:endParaRPr>
          </a:p>
        </p:txBody>
      </p:sp>
      <p:sp>
        <p:nvSpPr>
          <p:cNvPr id="16387" name="Title 1">
            <a:extLst>
              <a:ext uri="{FF2B5EF4-FFF2-40B4-BE49-F238E27FC236}">
                <a16:creationId xmlns:a16="http://schemas.microsoft.com/office/drawing/2014/main" id="{205C1E8F-B522-4429-A30A-8D421241FAB6}"/>
              </a:ext>
            </a:extLst>
          </p:cNvPr>
          <p:cNvSpPr>
            <a:spLocks noGrp="1"/>
          </p:cNvSpPr>
          <p:nvPr>
            <p:ph type="title"/>
          </p:nvPr>
        </p:nvSpPr>
        <p:spPr>
          <a:xfrm>
            <a:off x="406400" y="228600"/>
            <a:ext cx="7772400" cy="1143000"/>
          </a:xfrm>
        </p:spPr>
        <p:txBody>
          <a:bodyPr/>
          <a:lstStyle/>
          <a:p>
            <a:r>
              <a:rPr lang="en-US" altLang="en-US"/>
              <a:t>Counting cells</a:t>
            </a:r>
          </a:p>
        </p:txBody>
      </p:sp>
      <p:pic>
        <p:nvPicPr>
          <p:cNvPr id="16388" name="Picture 5">
            <a:extLst>
              <a:ext uri="{FF2B5EF4-FFF2-40B4-BE49-F238E27FC236}">
                <a16:creationId xmlns:a16="http://schemas.microsoft.com/office/drawing/2014/main" id="{C412EC89-80BB-44B3-AB1E-7448D5ABFF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038600"/>
            <a:ext cx="344805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966E81A4-E2DA-4F15-931F-1ACB703EEB6A}"/>
              </a:ext>
            </a:extLst>
          </p:cNvPr>
          <p:cNvSpPr/>
          <p:nvPr/>
        </p:nvSpPr>
        <p:spPr>
          <a:xfrm>
            <a:off x="3124200" y="4191000"/>
            <a:ext cx="1498600" cy="400050"/>
          </a:xfrm>
          <a:prstGeom prst="rect">
            <a:avLst/>
          </a:prstGeom>
        </p:spPr>
        <p:txBody>
          <a:bodyPr wrap="none">
            <a:spAutoFit/>
          </a:bodyPr>
          <a:lstStyle/>
          <a:p>
            <a:pPr>
              <a:defRPr/>
            </a:pPr>
            <a:r>
              <a:rPr kumimoji="1" lang="en-US" sz="2000" kern="0" dirty="0">
                <a:solidFill>
                  <a:srgbClr val="000000"/>
                </a:solidFill>
                <a:latin typeface="Comic Sans MS"/>
              </a:rPr>
              <a:t>Eosinophils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blinds(horizontal)">
                                      <p:cBhvr>
                                        <p:cTn id="7" dur="500"/>
                                        <p:tgtEl>
                                          <p:spTgt spid="41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Effect transition="in" filter="blinds(horizontal)">
                                      <p:cBhvr>
                                        <p:cTn id="12" dur="500"/>
                                        <p:tgtEl>
                                          <p:spTgt spid="410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100">
                                            <p:txEl>
                                              <p:pRg st="2" end="2"/>
                                            </p:txEl>
                                          </p:spTgt>
                                        </p:tgtEl>
                                        <p:attrNameLst>
                                          <p:attrName>style.visibility</p:attrName>
                                        </p:attrNameLst>
                                      </p:cBhvr>
                                      <p:to>
                                        <p:strVal val="visible"/>
                                      </p:to>
                                    </p:set>
                                    <p:animEffect transition="in" filter="blinds(horizontal)">
                                      <p:cBhvr>
                                        <p:cTn id="17" dur="500"/>
                                        <p:tgtEl>
                                          <p:spTgt spid="410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100">
                                            <p:txEl>
                                              <p:pRg st="3" end="3"/>
                                            </p:txEl>
                                          </p:spTgt>
                                        </p:tgtEl>
                                        <p:attrNameLst>
                                          <p:attrName>style.visibility</p:attrName>
                                        </p:attrNameLst>
                                      </p:cBhvr>
                                      <p:to>
                                        <p:strVal val="visible"/>
                                      </p:to>
                                    </p:set>
                                    <p:animEffect transition="in" filter="blinds(horizontal)">
                                      <p:cBhvr>
                                        <p:cTn id="22" dur="500"/>
                                        <p:tgtEl>
                                          <p:spTgt spid="41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47E1881-9B51-49AD-BF83-A961B09D5AD3}"/>
              </a:ext>
            </a:extLst>
          </p:cNvPr>
          <p:cNvGraphicFramePr/>
          <p:nvPr/>
        </p:nvGraphicFramePr>
        <p:xfrm>
          <a:off x="685800" y="19812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411" name="Rectangle 15">
            <a:extLst>
              <a:ext uri="{FF2B5EF4-FFF2-40B4-BE49-F238E27FC236}">
                <a16:creationId xmlns:a16="http://schemas.microsoft.com/office/drawing/2014/main" id="{40F23B32-5286-4F93-9AA1-4077C0B36211}"/>
              </a:ext>
            </a:extLst>
          </p:cNvPr>
          <p:cNvSpPr>
            <a:spLocks noGrp="1" noChangeArrowheads="1"/>
          </p:cNvSpPr>
          <p:nvPr>
            <p:ph type="title"/>
          </p:nvPr>
        </p:nvSpPr>
        <p:spPr>
          <a:xfrm>
            <a:off x="762000" y="304800"/>
            <a:ext cx="7772400" cy="1143000"/>
          </a:xfrm>
          <a:noFill/>
        </p:spPr>
        <p:txBody>
          <a:bodyPr/>
          <a:lstStyle/>
          <a:p>
            <a:pPr eaLnBrk="1" hangingPunct="1"/>
            <a:r>
              <a:rPr lang="en-GB" altLang="en-US"/>
              <a:t>CNS - acute infectious disease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77B8001-0DD9-42F8-8CF7-79D56EC7457A}"/>
              </a:ext>
            </a:extLst>
          </p:cNvPr>
          <p:cNvGraphicFramePr/>
          <p:nvPr/>
        </p:nvGraphicFramePr>
        <p:xfrm>
          <a:off x="685800" y="19812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435" name="Rectangle 11">
            <a:extLst>
              <a:ext uri="{FF2B5EF4-FFF2-40B4-BE49-F238E27FC236}">
                <a16:creationId xmlns:a16="http://schemas.microsoft.com/office/drawing/2014/main" id="{B4D4958B-521A-4BF8-AD6A-0C150E12B6C2}"/>
              </a:ext>
            </a:extLst>
          </p:cNvPr>
          <p:cNvSpPr>
            <a:spLocks noGrp="1" noChangeArrowheads="1"/>
          </p:cNvSpPr>
          <p:nvPr>
            <p:ph type="title"/>
          </p:nvPr>
        </p:nvSpPr>
        <p:spPr>
          <a:xfrm>
            <a:off x="762000" y="228600"/>
            <a:ext cx="7772400" cy="1143000"/>
          </a:xfrm>
          <a:noFill/>
        </p:spPr>
        <p:txBody>
          <a:bodyPr/>
          <a:lstStyle/>
          <a:p>
            <a:pPr eaLnBrk="1" hangingPunct="1"/>
            <a:r>
              <a:rPr lang="en-GB" altLang="en-US"/>
              <a:t>CNS - acute infectious disease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2AC934C-70FE-4302-96EE-E5E060729E1B}"/>
              </a:ext>
            </a:extLst>
          </p:cNvPr>
          <p:cNvGraphicFramePr/>
          <p:nvPr/>
        </p:nvGraphicFramePr>
        <p:xfrm>
          <a:off x="609600" y="18288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459" name="Rectangle 11">
            <a:extLst>
              <a:ext uri="{FF2B5EF4-FFF2-40B4-BE49-F238E27FC236}">
                <a16:creationId xmlns:a16="http://schemas.microsoft.com/office/drawing/2014/main" id="{CC26326B-FC28-4B85-B463-F2E29E9D1EAF}"/>
              </a:ext>
            </a:extLst>
          </p:cNvPr>
          <p:cNvSpPr>
            <a:spLocks noGrp="1" noChangeArrowheads="1"/>
          </p:cNvSpPr>
          <p:nvPr>
            <p:ph type="title"/>
          </p:nvPr>
        </p:nvSpPr>
        <p:spPr>
          <a:xfrm>
            <a:off x="914400" y="228600"/>
            <a:ext cx="7772400" cy="1143000"/>
          </a:xfrm>
          <a:noFill/>
        </p:spPr>
        <p:txBody>
          <a:bodyPr/>
          <a:lstStyle/>
          <a:p>
            <a:pPr eaLnBrk="1" hangingPunct="1"/>
            <a:r>
              <a:rPr lang="en-GB" altLang="en-US"/>
              <a:t>CNS - acute infectious disease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E082417F-E942-4410-9EE6-1BFB8A3C98BE}"/>
              </a:ext>
            </a:extLst>
          </p:cNvPr>
          <p:cNvSpPr>
            <a:spLocks noGrp="1"/>
          </p:cNvSpPr>
          <p:nvPr>
            <p:ph type="title"/>
          </p:nvPr>
        </p:nvSpPr>
        <p:spPr/>
        <p:txBody>
          <a:bodyPr/>
          <a:lstStyle/>
          <a:p>
            <a:r>
              <a:rPr lang="en-US" altLang="en-US"/>
              <a:t>Gram stainning and others </a:t>
            </a:r>
          </a:p>
        </p:txBody>
      </p:sp>
      <p:sp>
        <p:nvSpPr>
          <p:cNvPr id="24579" name="Content Placeholder 2">
            <a:extLst>
              <a:ext uri="{FF2B5EF4-FFF2-40B4-BE49-F238E27FC236}">
                <a16:creationId xmlns:a16="http://schemas.microsoft.com/office/drawing/2014/main" id="{16608026-D33B-4E58-912B-701426784D65}"/>
              </a:ext>
            </a:extLst>
          </p:cNvPr>
          <p:cNvSpPr>
            <a:spLocks noGrp="1"/>
          </p:cNvSpPr>
          <p:nvPr>
            <p:ph idx="1"/>
          </p:nvPr>
        </p:nvSpPr>
        <p:spPr>
          <a:xfrm>
            <a:off x="203200" y="1752600"/>
            <a:ext cx="8712200" cy="4171950"/>
          </a:xfrm>
        </p:spPr>
        <p:txBody>
          <a:bodyPr/>
          <a:lstStyle/>
          <a:p>
            <a:pPr algn="just">
              <a:buFont typeface="Arial" pitchFamily="34" charset="0"/>
              <a:buNone/>
            </a:pPr>
            <a:r>
              <a:rPr lang="en-US" altLang="en-US" sz="2000"/>
              <a:t>Visual Detection of Etiologic Agents</a:t>
            </a:r>
          </a:p>
          <a:p>
            <a:pPr algn="just">
              <a:buFont typeface="Arial" pitchFamily="34" charset="0"/>
              <a:buNone/>
            </a:pPr>
            <a:r>
              <a:rPr lang="en-US" altLang="en-US" sz="2000" b="1"/>
              <a:t>Stained Smear of Sediment. </a:t>
            </a:r>
            <a:endParaRPr lang="en-US" altLang="en-US" sz="2000"/>
          </a:p>
          <a:p>
            <a:pPr algn="just"/>
            <a:r>
              <a:rPr lang="en-US" altLang="en-US" sz="2000"/>
              <a:t>Gram stain must be performed on all CSF sediments. The drop of sediment is allowed to air dry, is heat or methanol fixed, and is stained by either Gram or acridine orange. </a:t>
            </a:r>
          </a:p>
          <a:p>
            <a:pPr algn="just"/>
            <a:r>
              <a:rPr lang="en-US" altLang="en-US" sz="2000"/>
              <a:t> </a:t>
            </a:r>
          </a:p>
        </p:txBody>
      </p:sp>
      <p:pic>
        <p:nvPicPr>
          <p:cNvPr id="4" name="Picture 2" descr="http://textbookofbacteriology.net/S.pneumoniae1.jpeg">
            <a:extLst>
              <a:ext uri="{FF2B5EF4-FFF2-40B4-BE49-F238E27FC236}">
                <a16:creationId xmlns:a16="http://schemas.microsoft.com/office/drawing/2014/main" id="{5CD83243-9CD9-45EB-A940-71CD88AF16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7600"/>
            <a:ext cx="2895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6">
            <a:extLst>
              <a:ext uri="{FF2B5EF4-FFF2-40B4-BE49-F238E27FC236}">
                <a16:creationId xmlns:a16="http://schemas.microsoft.com/office/drawing/2014/main" id="{B0E9C937-D0E0-4B5E-BC62-71E9B82924CE}"/>
              </a:ext>
            </a:extLst>
          </p:cNvPr>
          <p:cNvSpPr txBox="1">
            <a:spLocks noChangeArrowheads="1"/>
          </p:cNvSpPr>
          <p:nvPr/>
        </p:nvSpPr>
        <p:spPr bwMode="auto">
          <a:xfrm>
            <a:off x="304800" y="5740400"/>
            <a:ext cx="190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lgn="ctr" eaLnBrk="1" hangingPunct="1"/>
            <a:r>
              <a:rPr lang="en-US" altLang="en-US" sz="1600" b="1">
                <a:latin typeface="Calibri" panose="020F0502020204030204" pitchFamily="34" charset="0"/>
              </a:rPr>
              <a:t>Gram +ve diplococci</a:t>
            </a:r>
          </a:p>
          <a:p>
            <a:pPr algn="ctr" eaLnBrk="1" hangingPunct="1"/>
            <a:r>
              <a:rPr lang="en-US" altLang="en-US" sz="1600" b="1">
                <a:latin typeface="Calibri" panose="020F0502020204030204" pitchFamily="34" charset="0"/>
              </a:rPr>
              <a:t>S. </a:t>
            </a:r>
            <a:r>
              <a:rPr lang="en-US" altLang="en-US" sz="1600" b="1"/>
              <a:t>pneumoniae</a:t>
            </a:r>
            <a:endParaRPr lang="en-US" altLang="en-US" sz="1600" b="1">
              <a:latin typeface="Calibri" panose="020F0502020204030204" pitchFamily="34" charset="0"/>
            </a:endParaRPr>
          </a:p>
        </p:txBody>
      </p:sp>
      <p:pic>
        <p:nvPicPr>
          <p:cNvPr id="68610" name="Picture 2" descr="https://classconnection.s3.amazonaws.com/340/flashcards/550340/png/screen_shot_2012-07-13_at_42624_pm1342160793161.png">
            <a:extLst>
              <a:ext uri="{FF2B5EF4-FFF2-40B4-BE49-F238E27FC236}">
                <a16:creationId xmlns:a16="http://schemas.microsoft.com/office/drawing/2014/main" id="{C780E9E3-50E9-4D0B-9CD4-C705F34E01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657600"/>
            <a:ext cx="281940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18E35159-8999-4D97-B0FD-26DE8D942E01}"/>
              </a:ext>
            </a:extLst>
          </p:cNvPr>
          <p:cNvSpPr>
            <a:spLocks noChangeArrowheads="1"/>
          </p:cNvSpPr>
          <p:nvPr/>
        </p:nvSpPr>
        <p:spPr bwMode="auto">
          <a:xfrm>
            <a:off x="2971800" y="5867400"/>
            <a:ext cx="2476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eaLnBrk="1" hangingPunct="1"/>
            <a:r>
              <a:rPr lang="en-US" altLang="en-US" sz="1600" b="1">
                <a:latin typeface="Calibri" panose="020F0502020204030204" pitchFamily="34" charset="0"/>
              </a:rPr>
              <a:t>gram-positive, rod-shaped</a:t>
            </a:r>
            <a:r>
              <a:rPr lang="en-US" altLang="en-US" sz="1600" b="1"/>
              <a:t>,</a:t>
            </a:r>
          </a:p>
        </p:txBody>
      </p:sp>
      <p:pic>
        <p:nvPicPr>
          <p:cNvPr id="68612" name="Picture 4" descr="https://tse4.mm.bing.net/th?id=OIP.z_SuCehxWzvH05LhpRgJbwEsDL&amp;pid=15.1&amp;P=0&amp;w=236&amp;h=161">
            <a:extLst>
              <a:ext uri="{FF2B5EF4-FFF2-40B4-BE49-F238E27FC236}">
                <a16:creationId xmlns:a16="http://schemas.microsoft.com/office/drawing/2014/main" id="{711E063B-17EC-4771-99FA-C4DCF48DEC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7575" y="3657600"/>
            <a:ext cx="31464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B0216081-C67D-4892-97E9-8B8C683CD32C}"/>
              </a:ext>
            </a:extLst>
          </p:cNvPr>
          <p:cNvSpPr>
            <a:spLocks noChangeArrowheads="1"/>
          </p:cNvSpPr>
          <p:nvPr/>
        </p:nvSpPr>
        <p:spPr bwMode="auto">
          <a:xfrm>
            <a:off x="5984875" y="5780088"/>
            <a:ext cx="277971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lgn="ctr" eaLnBrk="1" hangingPunct="1"/>
            <a:r>
              <a:rPr lang="en-US" altLang="en-US" sz="1600" b="1">
                <a:latin typeface="Calibri" panose="020F0502020204030204" pitchFamily="34" charset="0"/>
              </a:rPr>
              <a:t>N. Meningitidis</a:t>
            </a:r>
          </a:p>
          <a:p>
            <a:pPr algn="ctr" eaLnBrk="1" hangingPunct="1"/>
            <a:r>
              <a:rPr lang="en-US" altLang="en-US" sz="1600" b="1"/>
              <a:t>gram-negative, coffee-bean </a:t>
            </a:r>
          </a:p>
          <a:p>
            <a:pPr algn="ctr" eaLnBrk="1" hangingPunct="1"/>
            <a:r>
              <a:rPr lang="en-US" altLang="en-US" sz="1600" b="1"/>
              <a:t>shaped diplococci.</a:t>
            </a:r>
          </a:p>
          <a:p>
            <a:pPr algn="ctr" eaLnBrk="1" hangingPunct="1"/>
            <a:endParaRPr lang="en-US" altLang="en-US" sz="1600" b="1">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down)">
                                      <p:cBhvr>
                                        <p:cTn id="7" dur="580">
                                          <p:stCondLst>
                                            <p:cond delay="0"/>
                                          </p:stCondLst>
                                        </p:cTn>
                                        <p:tgtEl>
                                          <p:spTgt spid="24579">
                                            <p:txEl>
                                              <p:pRg st="0" end="0"/>
                                            </p:txEl>
                                          </p:spTgt>
                                        </p:tgtEl>
                                      </p:cBhvr>
                                    </p:animEffect>
                                    <p:anim calcmode="lin" valueType="num">
                                      <p:cBhvr>
                                        <p:cTn id="8" dur="1822" tmFilter="0,0; 0.14,0.36; 0.43,0.73; 0.71,0.91; 1.0,1.0">
                                          <p:stCondLst>
                                            <p:cond delay="0"/>
                                          </p:stCondLst>
                                        </p:cTn>
                                        <p:tgtEl>
                                          <p:spTgt spid="2457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57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57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57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57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4579">
                                            <p:txEl>
                                              <p:pRg st="0" end="0"/>
                                            </p:txEl>
                                          </p:spTgt>
                                        </p:tgtEl>
                                      </p:cBhvr>
                                      <p:to x="100000" y="60000"/>
                                    </p:animScale>
                                    <p:animScale>
                                      <p:cBhvr>
                                        <p:cTn id="14" dur="166" decel="50000">
                                          <p:stCondLst>
                                            <p:cond delay="676"/>
                                          </p:stCondLst>
                                        </p:cTn>
                                        <p:tgtEl>
                                          <p:spTgt spid="24579">
                                            <p:txEl>
                                              <p:pRg st="0" end="0"/>
                                            </p:txEl>
                                          </p:spTgt>
                                        </p:tgtEl>
                                      </p:cBhvr>
                                      <p:to x="100000" y="100000"/>
                                    </p:animScale>
                                    <p:animScale>
                                      <p:cBhvr>
                                        <p:cTn id="15" dur="26">
                                          <p:stCondLst>
                                            <p:cond delay="1312"/>
                                          </p:stCondLst>
                                        </p:cTn>
                                        <p:tgtEl>
                                          <p:spTgt spid="24579">
                                            <p:txEl>
                                              <p:pRg st="0" end="0"/>
                                            </p:txEl>
                                          </p:spTgt>
                                        </p:tgtEl>
                                      </p:cBhvr>
                                      <p:to x="100000" y="80000"/>
                                    </p:animScale>
                                    <p:animScale>
                                      <p:cBhvr>
                                        <p:cTn id="16" dur="166" decel="50000">
                                          <p:stCondLst>
                                            <p:cond delay="1338"/>
                                          </p:stCondLst>
                                        </p:cTn>
                                        <p:tgtEl>
                                          <p:spTgt spid="24579">
                                            <p:txEl>
                                              <p:pRg st="0" end="0"/>
                                            </p:txEl>
                                          </p:spTgt>
                                        </p:tgtEl>
                                      </p:cBhvr>
                                      <p:to x="100000" y="100000"/>
                                    </p:animScale>
                                    <p:animScale>
                                      <p:cBhvr>
                                        <p:cTn id="17" dur="26">
                                          <p:stCondLst>
                                            <p:cond delay="1642"/>
                                          </p:stCondLst>
                                        </p:cTn>
                                        <p:tgtEl>
                                          <p:spTgt spid="24579">
                                            <p:txEl>
                                              <p:pRg st="0" end="0"/>
                                            </p:txEl>
                                          </p:spTgt>
                                        </p:tgtEl>
                                      </p:cBhvr>
                                      <p:to x="100000" y="90000"/>
                                    </p:animScale>
                                    <p:animScale>
                                      <p:cBhvr>
                                        <p:cTn id="18" dur="166" decel="50000">
                                          <p:stCondLst>
                                            <p:cond delay="1668"/>
                                          </p:stCondLst>
                                        </p:cTn>
                                        <p:tgtEl>
                                          <p:spTgt spid="24579">
                                            <p:txEl>
                                              <p:pRg st="0" end="0"/>
                                            </p:txEl>
                                          </p:spTgt>
                                        </p:tgtEl>
                                      </p:cBhvr>
                                      <p:to x="100000" y="100000"/>
                                    </p:animScale>
                                    <p:animScale>
                                      <p:cBhvr>
                                        <p:cTn id="19" dur="26">
                                          <p:stCondLst>
                                            <p:cond delay="1808"/>
                                          </p:stCondLst>
                                        </p:cTn>
                                        <p:tgtEl>
                                          <p:spTgt spid="24579">
                                            <p:txEl>
                                              <p:pRg st="0" end="0"/>
                                            </p:txEl>
                                          </p:spTgt>
                                        </p:tgtEl>
                                      </p:cBhvr>
                                      <p:to x="100000" y="95000"/>
                                    </p:animScale>
                                    <p:animScale>
                                      <p:cBhvr>
                                        <p:cTn id="20" dur="166" decel="50000">
                                          <p:stCondLst>
                                            <p:cond delay="1834"/>
                                          </p:stCondLst>
                                        </p:cTn>
                                        <p:tgtEl>
                                          <p:spTgt spid="24579">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24579">
                                            <p:txEl>
                                              <p:pRg st="1" end="1"/>
                                            </p:txEl>
                                          </p:spTgt>
                                        </p:tgtEl>
                                        <p:attrNameLst>
                                          <p:attrName>style.visibility</p:attrName>
                                        </p:attrNameLst>
                                      </p:cBhvr>
                                      <p:to>
                                        <p:strVal val="visible"/>
                                      </p:to>
                                    </p:set>
                                    <p:animEffect transition="in" filter="slide(fromBottom)">
                                      <p:cBhvr>
                                        <p:cTn id="25" dur="500"/>
                                        <p:tgtEl>
                                          <p:spTgt spid="24579">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nodeType="clickEffect">
                                  <p:stCondLst>
                                    <p:cond delay="0"/>
                                  </p:stCondLst>
                                  <p:childTnLst>
                                    <p:set>
                                      <p:cBhvr>
                                        <p:cTn id="29" dur="1" fill="hold">
                                          <p:stCondLst>
                                            <p:cond delay="0"/>
                                          </p:stCondLst>
                                        </p:cTn>
                                        <p:tgtEl>
                                          <p:spTgt spid="24579">
                                            <p:txEl>
                                              <p:pRg st="2" end="2"/>
                                            </p:txEl>
                                          </p:spTgt>
                                        </p:tgtEl>
                                        <p:attrNameLst>
                                          <p:attrName>style.visibility</p:attrName>
                                        </p:attrNameLst>
                                      </p:cBhvr>
                                      <p:to>
                                        <p:strVal val="visible"/>
                                      </p:to>
                                    </p:set>
                                    <p:animEffect transition="in" filter="slide(fromBottom)">
                                      <p:cBhvr>
                                        <p:cTn id="30" dur="500"/>
                                        <p:tgtEl>
                                          <p:spTgt spid="24579">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slide(fromBottom)">
                                      <p:cBhvr>
                                        <p:cTn id="35" dur="500"/>
                                        <p:tgtEl>
                                          <p:spTgt spid="4"/>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slide(fromBottom)">
                                      <p:cBhvr>
                                        <p:cTn id="38" dur="500"/>
                                        <p:tgtEl>
                                          <p:spTgt spid="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4" fill="hold" nodeType="clickEffect">
                                  <p:stCondLst>
                                    <p:cond delay="0"/>
                                  </p:stCondLst>
                                  <p:childTnLst>
                                    <p:set>
                                      <p:cBhvr>
                                        <p:cTn id="42" dur="1" fill="hold">
                                          <p:stCondLst>
                                            <p:cond delay="0"/>
                                          </p:stCondLst>
                                        </p:cTn>
                                        <p:tgtEl>
                                          <p:spTgt spid="68610"/>
                                        </p:tgtEl>
                                        <p:attrNameLst>
                                          <p:attrName>style.visibility</p:attrName>
                                        </p:attrNameLst>
                                      </p:cBhvr>
                                      <p:to>
                                        <p:strVal val="visible"/>
                                      </p:to>
                                    </p:set>
                                    <p:animEffect transition="in" filter="slide(fromBottom)">
                                      <p:cBhvr>
                                        <p:cTn id="43" dur="500"/>
                                        <p:tgtEl>
                                          <p:spTgt spid="68610"/>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slide(fromBottom)">
                                      <p:cBhvr>
                                        <p:cTn id="46" dur="500"/>
                                        <p:tgtEl>
                                          <p:spTgt spid="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2" presetClass="entr" presetSubtype="4" fill="hold" nodeType="clickEffect">
                                  <p:stCondLst>
                                    <p:cond delay="0"/>
                                  </p:stCondLst>
                                  <p:childTnLst>
                                    <p:set>
                                      <p:cBhvr>
                                        <p:cTn id="50" dur="1" fill="hold">
                                          <p:stCondLst>
                                            <p:cond delay="0"/>
                                          </p:stCondLst>
                                        </p:cTn>
                                        <p:tgtEl>
                                          <p:spTgt spid="68612"/>
                                        </p:tgtEl>
                                        <p:attrNameLst>
                                          <p:attrName>style.visibility</p:attrName>
                                        </p:attrNameLst>
                                      </p:cBhvr>
                                      <p:to>
                                        <p:strVal val="visible"/>
                                      </p:to>
                                    </p:set>
                                    <p:animEffect transition="in" filter="slide(fromBottom)">
                                      <p:cBhvr>
                                        <p:cTn id="51" dur="500"/>
                                        <p:tgtEl>
                                          <p:spTgt spid="68612"/>
                                        </p:tgtEl>
                                      </p:cBhvr>
                                    </p:animEffect>
                                  </p:childTnLst>
                                </p:cTn>
                              </p:par>
                              <p:par>
                                <p:cTn id="52" presetID="12" presetClass="entr" presetSubtype="4"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slide(fromBottom)">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91307B56-323E-4142-9EB2-8E6F28D2E762}"/>
              </a:ext>
            </a:extLst>
          </p:cNvPr>
          <p:cNvSpPr>
            <a:spLocks noGrp="1"/>
          </p:cNvSpPr>
          <p:nvPr>
            <p:ph type="title"/>
          </p:nvPr>
        </p:nvSpPr>
        <p:spPr/>
        <p:txBody>
          <a:bodyPr/>
          <a:lstStyle/>
          <a:p>
            <a:r>
              <a:rPr lang="en-US" altLang="en-US"/>
              <a:t>Gram stainning and others </a:t>
            </a:r>
          </a:p>
        </p:txBody>
      </p:sp>
      <p:sp>
        <p:nvSpPr>
          <p:cNvPr id="24579" name="Content Placeholder 2">
            <a:extLst>
              <a:ext uri="{FF2B5EF4-FFF2-40B4-BE49-F238E27FC236}">
                <a16:creationId xmlns:a16="http://schemas.microsoft.com/office/drawing/2014/main" id="{33823C61-F5A5-4075-A464-F9396FAB3079}"/>
              </a:ext>
            </a:extLst>
          </p:cNvPr>
          <p:cNvSpPr>
            <a:spLocks noGrp="1"/>
          </p:cNvSpPr>
          <p:nvPr>
            <p:ph idx="1"/>
          </p:nvPr>
        </p:nvSpPr>
        <p:spPr>
          <a:xfrm>
            <a:off x="203200" y="1524000"/>
            <a:ext cx="8712200" cy="4171950"/>
          </a:xfrm>
        </p:spPr>
        <p:txBody>
          <a:bodyPr/>
          <a:lstStyle/>
          <a:p>
            <a:pPr algn="just">
              <a:buFont typeface="Arial" pitchFamily="34" charset="0"/>
              <a:buNone/>
            </a:pPr>
            <a:r>
              <a:rPr lang="en-US" altLang="en-US" sz="2400"/>
              <a:t> </a:t>
            </a:r>
            <a:r>
              <a:rPr lang="en-US" altLang="en-US" sz="2400" b="1"/>
              <a:t>Wet Preparation:</a:t>
            </a:r>
            <a:endParaRPr lang="en-US" altLang="en-US" sz="2400"/>
          </a:p>
          <a:p>
            <a:pPr algn="just"/>
            <a:r>
              <a:rPr lang="en-US" altLang="en-US" sz="2200"/>
              <a:t>Amoebas are best observed by examining thoroughly mixed sediment as a wet preparation under phase-contrast microscopy.</a:t>
            </a:r>
          </a:p>
          <a:p>
            <a:pPr algn="just"/>
            <a:r>
              <a:rPr lang="en-US" altLang="en-US" sz="2200"/>
              <a:t>Amoebas are identifiable by their typical slow movement in one direction via pseudopodia.</a:t>
            </a:r>
          </a:p>
          <a:p>
            <a:pPr algn="just"/>
            <a:r>
              <a:rPr lang="en-US" altLang="en-US" sz="2200"/>
              <a:t>A trichrome stain can assist in the differentiation of amoebas from somatic cells. </a:t>
            </a:r>
          </a:p>
        </p:txBody>
      </p:sp>
      <p:pic>
        <p:nvPicPr>
          <p:cNvPr id="66562" name="Picture 2" descr="Naegleria fowleri trophozoite (arrow) stained with Giemsa-Wright amidst polymorphonuclear leukocytes and a few lymphocytes">
            <a:extLst>
              <a:ext uri="{FF2B5EF4-FFF2-40B4-BE49-F238E27FC236}">
                <a16:creationId xmlns:a16="http://schemas.microsoft.com/office/drawing/2014/main" id="{B02A7225-010B-47C9-985A-D760ABF1AD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495800"/>
            <a:ext cx="32004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C509A82-2AAB-439A-9589-5B5FB8F67464}"/>
              </a:ext>
            </a:extLst>
          </p:cNvPr>
          <p:cNvSpPr>
            <a:spLocks noChangeArrowheads="1"/>
          </p:cNvSpPr>
          <p:nvPr/>
        </p:nvSpPr>
        <p:spPr bwMode="auto">
          <a:xfrm>
            <a:off x="4419600" y="5664200"/>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eaLnBrk="1" hangingPunct="1"/>
            <a:r>
              <a:rPr lang="en-US" altLang="en-US" sz="1600" b="1"/>
              <a:t>Naegleria fowleri trophozoite (arrow) stained with Giemsa-Wright  stain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down)">
                                      <p:cBhvr>
                                        <p:cTn id="7" dur="580">
                                          <p:stCondLst>
                                            <p:cond delay="0"/>
                                          </p:stCondLst>
                                        </p:cTn>
                                        <p:tgtEl>
                                          <p:spTgt spid="24579">
                                            <p:txEl>
                                              <p:pRg st="0" end="0"/>
                                            </p:txEl>
                                          </p:spTgt>
                                        </p:tgtEl>
                                      </p:cBhvr>
                                    </p:animEffect>
                                    <p:anim calcmode="lin" valueType="num">
                                      <p:cBhvr>
                                        <p:cTn id="8" dur="1822" tmFilter="0,0; 0.14,0.36; 0.43,0.73; 0.71,0.91; 1.0,1.0">
                                          <p:stCondLst>
                                            <p:cond delay="0"/>
                                          </p:stCondLst>
                                        </p:cTn>
                                        <p:tgtEl>
                                          <p:spTgt spid="2457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57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57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57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57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4579">
                                            <p:txEl>
                                              <p:pRg st="0" end="0"/>
                                            </p:txEl>
                                          </p:spTgt>
                                        </p:tgtEl>
                                      </p:cBhvr>
                                      <p:to x="100000" y="60000"/>
                                    </p:animScale>
                                    <p:animScale>
                                      <p:cBhvr>
                                        <p:cTn id="14" dur="166" decel="50000">
                                          <p:stCondLst>
                                            <p:cond delay="676"/>
                                          </p:stCondLst>
                                        </p:cTn>
                                        <p:tgtEl>
                                          <p:spTgt spid="24579">
                                            <p:txEl>
                                              <p:pRg st="0" end="0"/>
                                            </p:txEl>
                                          </p:spTgt>
                                        </p:tgtEl>
                                      </p:cBhvr>
                                      <p:to x="100000" y="100000"/>
                                    </p:animScale>
                                    <p:animScale>
                                      <p:cBhvr>
                                        <p:cTn id="15" dur="26">
                                          <p:stCondLst>
                                            <p:cond delay="1312"/>
                                          </p:stCondLst>
                                        </p:cTn>
                                        <p:tgtEl>
                                          <p:spTgt spid="24579">
                                            <p:txEl>
                                              <p:pRg st="0" end="0"/>
                                            </p:txEl>
                                          </p:spTgt>
                                        </p:tgtEl>
                                      </p:cBhvr>
                                      <p:to x="100000" y="80000"/>
                                    </p:animScale>
                                    <p:animScale>
                                      <p:cBhvr>
                                        <p:cTn id="16" dur="166" decel="50000">
                                          <p:stCondLst>
                                            <p:cond delay="1338"/>
                                          </p:stCondLst>
                                        </p:cTn>
                                        <p:tgtEl>
                                          <p:spTgt spid="24579">
                                            <p:txEl>
                                              <p:pRg st="0" end="0"/>
                                            </p:txEl>
                                          </p:spTgt>
                                        </p:tgtEl>
                                      </p:cBhvr>
                                      <p:to x="100000" y="100000"/>
                                    </p:animScale>
                                    <p:animScale>
                                      <p:cBhvr>
                                        <p:cTn id="17" dur="26">
                                          <p:stCondLst>
                                            <p:cond delay="1642"/>
                                          </p:stCondLst>
                                        </p:cTn>
                                        <p:tgtEl>
                                          <p:spTgt spid="24579">
                                            <p:txEl>
                                              <p:pRg st="0" end="0"/>
                                            </p:txEl>
                                          </p:spTgt>
                                        </p:tgtEl>
                                      </p:cBhvr>
                                      <p:to x="100000" y="90000"/>
                                    </p:animScale>
                                    <p:animScale>
                                      <p:cBhvr>
                                        <p:cTn id="18" dur="166" decel="50000">
                                          <p:stCondLst>
                                            <p:cond delay="1668"/>
                                          </p:stCondLst>
                                        </p:cTn>
                                        <p:tgtEl>
                                          <p:spTgt spid="24579">
                                            <p:txEl>
                                              <p:pRg st="0" end="0"/>
                                            </p:txEl>
                                          </p:spTgt>
                                        </p:tgtEl>
                                      </p:cBhvr>
                                      <p:to x="100000" y="100000"/>
                                    </p:animScale>
                                    <p:animScale>
                                      <p:cBhvr>
                                        <p:cTn id="19" dur="26">
                                          <p:stCondLst>
                                            <p:cond delay="1808"/>
                                          </p:stCondLst>
                                        </p:cTn>
                                        <p:tgtEl>
                                          <p:spTgt spid="24579">
                                            <p:txEl>
                                              <p:pRg st="0" end="0"/>
                                            </p:txEl>
                                          </p:spTgt>
                                        </p:tgtEl>
                                      </p:cBhvr>
                                      <p:to x="100000" y="95000"/>
                                    </p:animScale>
                                    <p:animScale>
                                      <p:cBhvr>
                                        <p:cTn id="20" dur="166" decel="50000">
                                          <p:stCondLst>
                                            <p:cond delay="1834"/>
                                          </p:stCondLst>
                                        </p:cTn>
                                        <p:tgtEl>
                                          <p:spTgt spid="24579">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24579">
                                            <p:txEl>
                                              <p:pRg st="1" end="1"/>
                                            </p:txEl>
                                          </p:spTgt>
                                        </p:tgtEl>
                                        <p:attrNameLst>
                                          <p:attrName>style.visibility</p:attrName>
                                        </p:attrNameLst>
                                      </p:cBhvr>
                                      <p:to>
                                        <p:strVal val="visible"/>
                                      </p:to>
                                    </p:set>
                                    <p:animEffect transition="in" filter="slide(fromBottom)">
                                      <p:cBhvr>
                                        <p:cTn id="25" dur="500"/>
                                        <p:tgtEl>
                                          <p:spTgt spid="24579">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nodeType="clickEffect">
                                  <p:stCondLst>
                                    <p:cond delay="0"/>
                                  </p:stCondLst>
                                  <p:childTnLst>
                                    <p:set>
                                      <p:cBhvr>
                                        <p:cTn id="29" dur="1" fill="hold">
                                          <p:stCondLst>
                                            <p:cond delay="0"/>
                                          </p:stCondLst>
                                        </p:cTn>
                                        <p:tgtEl>
                                          <p:spTgt spid="24579">
                                            <p:txEl>
                                              <p:pRg st="2" end="2"/>
                                            </p:txEl>
                                          </p:spTgt>
                                        </p:tgtEl>
                                        <p:attrNameLst>
                                          <p:attrName>style.visibility</p:attrName>
                                        </p:attrNameLst>
                                      </p:cBhvr>
                                      <p:to>
                                        <p:strVal val="visible"/>
                                      </p:to>
                                    </p:set>
                                    <p:animEffect transition="in" filter="slide(fromBottom)">
                                      <p:cBhvr>
                                        <p:cTn id="30" dur="500"/>
                                        <p:tgtEl>
                                          <p:spTgt spid="24579">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nodeType="clickEffect">
                                  <p:stCondLst>
                                    <p:cond delay="0"/>
                                  </p:stCondLst>
                                  <p:childTnLst>
                                    <p:set>
                                      <p:cBhvr>
                                        <p:cTn id="34" dur="1" fill="hold">
                                          <p:stCondLst>
                                            <p:cond delay="0"/>
                                          </p:stCondLst>
                                        </p:cTn>
                                        <p:tgtEl>
                                          <p:spTgt spid="24579">
                                            <p:txEl>
                                              <p:pRg st="3" end="3"/>
                                            </p:txEl>
                                          </p:spTgt>
                                        </p:tgtEl>
                                        <p:attrNameLst>
                                          <p:attrName>style.visibility</p:attrName>
                                        </p:attrNameLst>
                                      </p:cBhvr>
                                      <p:to>
                                        <p:strVal val="visible"/>
                                      </p:to>
                                    </p:set>
                                    <p:animEffect transition="in" filter="slide(fromBottom)">
                                      <p:cBhvr>
                                        <p:cTn id="35" dur="500"/>
                                        <p:tgtEl>
                                          <p:spTgt spid="24579">
                                            <p:txEl>
                                              <p:pRg st="3" end="3"/>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2" presetClass="entr" presetSubtype="4" fill="hold" nodeType="clickEffect">
                                  <p:stCondLst>
                                    <p:cond delay="0"/>
                                  </p:stCondLst>
                                  <p:childTnLst>
                                    <p:set>
                                      <p:cBhvr>
                                        <p:cTn id="39" dur="1" fill="hold">
                                          <p:stCondLst>
                                            <p:cond delay="0"/>
                                          </p:stCondLst>
                                        </p:cTn>
                                        <p:tgtEl>
                                          <p:spTgt spid="66562"/>
                                        </p:tgtEl>
                                        <p:attrNameLst>
                                          <p:attrName>style.visibility</p:attrName>
                                        </p:attrNameLst>
                                      </p:cBhvr>
                                      <p:to>
                                        <p:strVal val="visible"/>
                                      </p:to>
                                    </p:set>
                                    <p:animEffect transition="in" filter="slide(fromBottom)">
                                      <p:cBhvr>
                                        <p:cTn id="40" dur="500"/>
                                        <p:tgtEl>
                                          <p:spTgt spid="66562"/>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slide(fromBottom)">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3AD454DE-0E7D-4A6D-80F1-D1009C589527}"/>
              </a:ext>
            </a:extLst>
          </p:cNvPr>
          <p:cNvSpPr>
            <a:spLocks noGrp="1"/>
          </p:cNvSpPr>
          <p:nvPr>
            <p:ph type="title"/>
          </p:nvPr>
        </p:nvSpPr>
        <p:spPr/>
        <p:txBody>
          <a:bodyPr/>
          <a:lstStyle/>
          <a:p>
            <a:r>
              <a:rPr lang="en-US" altLang="en-US"/>
              <a:t>Gram stainning and others </a:t>
            </a:r>
          </a:p>
        </p:txBody>
      </p:sp>
      <p:sp>
        <p:nvSpPr>
          <p:cNvPr id="24579" name="Content Placeholder 2">
            <a:extLst>
              <a:ext uri="{FF2B5EF4-FFF2-40B4-BE49-F238E27FC236}">
                <a16:creationId xmlns:a16="http://schemas.microsoft.com/office/drawing/2014/main" id="{2B5CCFD8-78FD-426B-8E1E-AA581DAC4235}"/>
              </a:ext>
            </a:extLst>
          </p:cNvPr>
          <p:cNvSpPr>
            <a:spLocks noGrp="1"/>
          </p:cNvSpPr>
          <p:nvPr>
            <p:ph idx="1"/>
          </p:nvPr>
        </p:nvSpPr>
        <p:spPr>
          <a:xfrm>
            <a:off x="76200" y="1524000"/>
            <a:ext cx="4419600" cy="4171950"/>
          </a:xfrm>
        </p:spPr>
        <p:txBody>
          <a:bodyPr/>
          <a:lstStyle/>
          <a:p>
            <a:pPr algn="just">
              <a:buFont typeface="Arial" pitchFamily="34" charset="0"/>
              <a:buNone/>
            </a:pPr>
            <a:r>
              <a:rPr lang="en-US" altLang="en-US" sz="2000" b="1"/>
              <a:t>India Ink Stain.</a:t>
            </a:r>
            <a:endParaRPr lang="en-US" altLang="en-US" sz="2000"/>
          </a:p>
          <a:p>
            <a:pPr algn="just"/>
            <a:r>
              <a:rPr lang="en-US" altLang="en-US" sz="2000"/>
              <a:t>The large </a:t>
            </a:r>
            <a:r>
              <a:rPr lang="en-US" altLang="en-US" sz="2000">
                <a:solidFill>
                  <a:srgbClr val="C00000"/>
                </a:solidFill>
              </a:rPr>
              <a:t>polysaccharide </a:t>
            </a:r>
            <a:r>
              <a:rPr lang="en-US" altLang="en-US" sz="2000"/>
              <a:t>capsule of </a:t>
            </a:r>
            <a:r>
              <a:rPr lang="en-US" altLang="en-US" sz="2000" i="1"/>
              <a:t>Cryptococcus neoformans </a:t>
            </a:r>
            <a:r>
              <a:rPr lang="en-US" altLang="en-US" sz="2000"/>
              <a:t>allows these organisms to be visualized by the </a:t>
            </a:r>
            <a:r>
              <a:rPr lang="en-US" altLang="en-US" sz="2000">
                <a:solidFill>
                  <a:srgbClr val="C00000"/>
                </a:solidFill>
              </a:rPr>
              <a:t>India ink stain.</a:t>
            </a:r>
          </a:p>
          <a:p>
            <a:pPr algn="just"/>
            <a:r>
              <a:rPr lang="en-US" altLang="en-US" sz="2000">
                <a:solidFill>
                  <a:srgbClr val="C00000"/>
                </a:solidFill>
              </a:rPr>
              <a:t>Latex agglutination </a:t>
            </a:r>
            <a:r>
              <a:rPr lang="en-US" altLang="en-US" sz="2000"/>
              <a:t>testing for capsular antigen is </a:t>
            </a:r>
            <a:r>
              <a:rPr lang="en-US" altLang="en-US" sz="2000">
                <a:solidFill>
                  <a:srgbClr val="C00000"/>
                </a:solidFill>
              </a:rPr>
              <a:t>more sensitive and </a:t>
            </a:r>
            <a:r>
              <a:rPr lang="en-US" altLang="en-US" sz="2000"/>
              <a:t> </a:t>
            </a:r>
            <a:r>
              <a:rPr lang="en-US" altLang="en-US" sz="2000">
                <a:solidFill>
                  <a:srgbClr val="C00000"/>
                </a:solidFill>
              </a:rPr>
              <a:t>specific</a:t>
            </a:r>
            <a:r>
              <a:rPr lang="en-US" altLang="en-US" sz="2000"/>
              <a:t>.</a:t>
            </a:r>
          </a:p>
          <a:p>
            <a:pPr algn="just"/>
            <a:r>
              <a:rPr lang="en-US" altLang="en-US" sz="2000"/>
              <a:t>To perform the India ink preparation, a drop of CSF sediment is mixed with one-third volume of India ink </a:t>
            </a:r>
          </a:p>
          <a:p>
            <a:pPr algn="just"/>
            <a:r>
              <a:rPr lang="en-US" altLang="en-US" sz="2000"/>
              <a:t>Examination under oil immersion.</a:t>
            </a:r>
          </a:p>
          <a:p>
            <a:pPr algn="just"/>
            <a:r>
              <a:rPr lang="en-US" altLang="en-US" sz="2000"/>
              <a:t> </a:t>
            </a:r>
          </a:p>
        </p:txBody>
      </p:sp>
      <p:pic>
        <p:nvPicPr>
          <p:cNvPr id="65541" name="Picture 5">
            <a:extLst>
              <a:ext uri="{FF2B5EF4-FFF2-40B4-BE49-F238E27FC236}">
                <a16:creationId xmlns:a16="http://schemas.microsoft.com/office/drawing/2014/main" id="{EE5F6C6D-8E3E-4183-8F41-8AF112E70F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381500"/>
            <a:ext cx="40290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6">
            <a:extLst>
              <a:ext uri="{FF2B5EF4-FFF2-40B4-BE49-F238E27FC236}">
                <a16:creationId xmlns:a16="http://schemas.microsoft.com/office/drawing/2014/main" id="{68F1F4BB-A0DF-4013-B04F-E8DBE7A2B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057400"/>
            <a:ext cx="4105275"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slide(fromBottom)">
                                      <p:cBhvr>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slide(fromBottom)">
                                      <p:cBhvr>
                                        <p:cTn id="12" dur="500"/>
                                        <p:tgtEl>
                                          <p:spTgt spid="24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slide(fromBottom)">
                                      <p:cBhvr>
                                        <p:cTn id="17" dur="500"/>
                                        <p:tgtEl>
                                          <p:spTgt spid="245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slide(fromBottom)">
                                      <p:cBhvr>
                                        <p:cTn id="22" dur="500"/>
                                        <p:tgtEl>
                                          <p:spTgt spid="245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slide(fromBottom)">
                                      <p:cBhvr>
                                        <p:cTn id="27" dur="500"/>
                                        <p:tgtEl>
                                          <p:spTgt spid="2457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65542"/>
                                        </p:tgtEl>
                                        <p:attrNameLst>
                                          <p:attrName>style.visibility</p:attrName>
                                        </p:attrNameLst>
                                      </p:cBhvr>
                                      <p:to>
                                        <p:strVal val="visible"/>
                                      </p:to>
                                    </p:set>
                                    <p:animEffect transition="in" filter="slide(fromBottom)">
                                      <p:cBhvr>
                                        <p:cTn id="32" dur="500"/>
                                        <p:tgtEl>
                                          <p:spTgt spid="65542"/>
                                        </p:tgtEl>
                                      </p:cBhvr>
                                    </p:animEffect>
                                  </p:childTnLst>
                                </p:cTn>
                              </p:par>
                              <p:par>
                                <p:cTn id="33" presetID="12" presetClass="entr" presetSubtype="4" fill="hold" nodeType="withEffect">
                                  <p:stCondLst>
                                    <p:cond delay="0"/>
                                  </p:stCondLst>
                                  <p:childTnLst>
                                    <p:set>
                                      <p:cBhvr>
                                        <p:cTn id="34" dur="1" fill="hold">
                                          <p:stCondLst>
                                            <p:cond delay="0"/>
                                          </p:stCondLst>
                                        </p:cTn>
                                        <p:tgtEl>
                                          <p:spTgt spid="65541"/>
                                        </p:tgtEl>
                                        <p:attrNameLst>
                                          <p:attrName>style.visibility</p:attrName>
                                        </p:attrNameLst>
                                      </p:cBhvr>
                                      <p:to>
                                        <p:strVal val="visible"/>
                                      </p:to>
                                    </p:set>
                                    <p:animEffect transition="in" filter="slide(fromBottom)">
                                      <p:cBhvr>
                                        <p:cTn id="35" dur="500"/>
                                        <p:tgtEl>
                                          <p:spTgt spid="65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2FE7176-22E6-413F-B588-65AD32C5B90A}"/>
              </a:ext>
            </a:extLst>
          </p:cNvPr>
          <p:cNvSpPr>
            <a:spLocks noGrp="1" noChangeArrowheads="1"/>
          </p:cNvSpPr>
          <p:nvPr>
            <p:ph type="title"/>
          </p:nvPr>
        </p:nvSpPr>
        <p:spPr/>
        <p:txBody>
          <a:bodyPr/>
          <a:lstStyle/>
          <a:p>
            <a:pPr eaLnBrk="1" hangingPunct="1"/>
            <a:r>
              <a:rPr lang="en-US" altLang="en-US"/>
              <a:t>Cerebrospinal Fluid (CSF)</a:t>
            </a:r>
          </a:p>
        </p:txBody>
      </p:sp>
      <p:sp>
        <p:nvSpPr>
          <p:cNvPr id="5" name="Rectangle 3">
            <a:extLst>
              <a:ext uri="{FF2B5EF4-FFF2-40B4-BE49-F238E27FC236}">
                <a16:creationId xmlns:a16="http://schemas.microsoft.com/office/drawing/2014/main" id="{4D2A7580-44C7-4348-843F-1D894BE25D9A}"/>
              </a:ext>
            </a:extLst>
          </p:cNvPr>
          <p:cNvSpPr txBox="1">
            <a:spLocks noChangeArrowheads="1"/>
          </p:cNvSpPr>
          <p:nvPr/>
        </p:nvSpPr>
        <p:spPr bwMode="auto">
          <a:xfrm>
            <a:off x="508000" y="1847850"/>
            <a:ext cx="8178800" cy="4171950"/>
          </a:xfrm>
          <a:prstGeom prst="rect">
            <a:avLst/>
          </a:prstGeom>
          <a:noFill/>
          <a:ln w="9525">
            <a:noFill/>
            <a:miter lim="800000"/>
            <a:headEnd/>
            <a:tailEnd/>
          </a:ln>
        </p:spPr>
        <p:txBody>
          <a:bodyPr/>
          <a:lstStyle/>
          <a:p>
            <a:pPr marL="514350" indent="-514350">
              <a:spcBef>
                <a:spcPct val="20000"/>
              </a:spcBef>
              <a:buClr>
                <a:schemeClr val="accent2"/>
              </a:buClr>
              <a:buFont typeface="Arial" pitchFamily="34" charset="0"/>
              <a:buChar char="•"/>
              <a:defRPr/>
            </a:pPr>
            <a:r>
              <a:rPr kumimoji="1" lang="en-US" sz="3200" kern="0" dirty="0">
                <a:latin typeface="+mn-lt"/>
              </a:rPr>
              <a:t>Composition and formation</a:t>
            </a:r>
          </a:p>
          <a:p>
            <a:pPr marL="742950" lvl="1" indent="-285750">
              <a:spcBef>
                <a:spcPct val="20000"/>
              </a:spcBef>
              <a:buClr>
                <a:schemeClr val="accent2"/>
              </a:buClr>
              <a:buFont typeface="Arial" pitchFamily="34" charset="0"/>
              <a:buChar char="•"/>
              <a:defRPr/>
            </a:pPr>
            <a:r>
              <a:rPr kumimoji="1" lang="en-US" sz="2800" kern="0" dirty="0">
                <a:latin typeface="+mn-lt"/>
              </a:rPr>
              <a:t>CSF is the 3</a:t>
            </a:r>
            <a:r>
              <a:rPr kumimoji="1" lang="en-US" sz="2800" kern="0" baseline="30000" dirty="0">
                <a:latin typeface="+mn-lt"/>
              </a:rPr>
              <a:t>rd</a:t>
            </a:r>
            <a:r>
              <a:rPr kumimoji="1" lang="en-US" sz="2800" kern="0" dirty="0">
                <a:latin typeface="+mn-lt"/>
              </a:rPr>
              <a:t> major fluid of the body</a:t>
            </a:r>
          </a:p>
          <a:p>
            <a:pPr marL="1143000" lvl="2" indent="-228600">
              <a:spcBef>
                <a:spcPct val="20000"/>
              </a:spcBef>
              <a:buClr>
                <a:schemeClr val="accent2"/>
              </a:buClr>
              <a:buFont typeface="Arial" pitchFamily="34" charset="0"/>
              <a:buChar char="•"/>
              <a:defRPr/>
            </a:pPr>
            <a:r>
              <a:rPr kumimoji="1" lang="en-US" kern="0" dirty="0">
                <a:latin typeface="+mn-lt"/>
              </a:rPr>
              <a:t>Adult volume 90-150 </a:t>
            </a:r>
            <a:r>
              <a:rPr kumimoji="1" lang="en-US" kern="0" dirty="0" err="1">
                <a:latin typeface="+mn-lt"/>
              </a:rPr>
              <a:t>mL</a:t>
            </a:r>
            <a:endParaRPr kumimoji="1" lang="en-US" kern="0" dirty="0">
              <a:latin typeface="+mn-lt"/>
            </a:endParaRPr>
          </a:p>
          <a:p>
            <a:pPr marL="1143000" lvl="2" indent="-228600">
              <a:spcBef>
                <a:spcPct val="20000"/>
              </a:spcBef>
              <a:buClr>
                <a:schemeClr val="accent2"/>
              </a:buClr>
              <a:buFont typeface="Arial" pitchFamily="34" charset="0"/>
              <a:buChar char="•"/>
              <a:defRPr/>
            </a:pPr>
            <a:r>
              <a:rPr kumimoji="1" lang="en-US" kern="0" dirty="0">
                <a:latin typeface="+mn-lt"/>
              </a:rPr>
              <a:t>Neonate volume 10-60 </a:t>
            </a:r>
            <a:r>
              <a:rPr kumimoji="1" lang="en-US" kern="0" dirty="0" err="1">
                <a:latin typeface="+mn-lt"/>
              </a:rPr>
              <a:t>mL</a:t>
            </a:r>
            <a:endParaRPr kumimoji="1" lang="en-US" kern="0" dirty="0">
              <a:latin typeface="+mn-lt"/>
            </a:endParaRPr>
          </a:p>
          <a:p>
            <a:pPr marL="514350" indent="-514350">
              <a:spcBef>
                <a:spcPct val="20000"/>
              </a:spcBef>
              <a:buClr>
                <a:schemeClr val="accent2"/>
              </a:buClr>
              <a:buFont typeface="Arial" pitchFamily="34" charset="0"/>
              <a:buChar char="•"/>
              <a:defRPr/>
            </a:pPr>
            <a:endParaRPr kumimoji="1" lang="en-US" sz="3200" kern="0" dirty="0">
              <a:latin typeface="+mj-lt"/>
            </a:endParaRPr>
          </a:p>
        </p:txBody>
      </p:sp>
      <p:sp>
        <p:nvSpPr>
          <p:cNvPr id="6" name="Rectangle 3">
            <a:extLst>
              <a:ext uri="{FF2B5EF4-FFF2-40B4-BE49-F238E27FC236}">
                <a16:creationId xmlns:a16="http://schemas.microsoft.com/office/drawing/2014/main" id="{0CE9D09C-64AC-459B-B27E-5761A7C3A207}"/>
              </a:ext>
            </a:extLst>
          </p:cNvPr>
          <p:cNvSpPr txBox="1">
            <a:spLocks noChangeArrowheads="1"/>
          </p:cNvSpPr>
          <p:nvPr/>
        </p:nvSpPr>
        <p:spPr bwMode="auto">
          <a:xfrm>
            <a:off x="304800" y="4038600"/>
            <a:ext cx="8178800" cy="2438400"/>
          </a:xfrm>
          <a:prstGeom prst="rect">
            <a:avLst/>
          </a:prstGeom>
          <a:noFill/>
          <a:ln w="9525">
            <a:noFill/>
            <a:miter lim="800000"/>
            <a:headEnd/>
            <a:tailEnd/>
          </a:ln>
        </p:spPr>
        <p:txBody>
          <a:bodyPr/>
          <a:lstStyle/>
          <a:p>
            <a:pPr marL="514350" indent="-514350">
              <a:spcBef>
                <a:spcPct val="20000"/>
              </a:spcBef>
              <a:buClr>
                <a:schemeClr val="accent2"/>
              </a:buClr>
              <a:buFont typeface="Arial" pitchFamily="34" charset="0"/>
              <a:buChar char="•"/>
              <a:defRPr/>
            </a:pPr>
            <a:r>
              <a:rPr kumimoji="1" lang="en-US" sz="3200" kern="0" dirty="0">
                <a:latin typeface="+mj-lt"/>
              </a:rPr>
              <a:t>CSF functions</a:t>
            </a:r>
          </a:p>
          <a:p>
            <a:pPr marL="742950" lvl="1" indent="-285750">
              <a:spcBef>
                <a:spcPct val="20000"/>
              </a:spcBef>
              <a:buClr>
                <a:schemeClr val="accent2"/>
              </a:buClr>
              <a:buFont typeface="Arial" pitchFamily="34" charset="0"/>
              <a:buChar char="•"/>
              <a:defRPr/>
            </a:pPr>
            <a:r>
              <a:rPr kumimoji="1" lang="en-US" sz="2800" kern="0" dirty="0">
                <a:latin typeface="+mj-lt"/>
              </a:rPr>
              <a:t>Supplies nutrients to nervous tissues</a:t>
            </a:r>
          </a:p>
          <a:p>
            <a:pPr marL="742950" lvl="1" indent="-285750">
              <a:spcBef>
                <a:spcPct val="20000"/>
              </a:spcBef>
              <a:buClr>
                <a:schemeClr val="accent2"/>
              </a:buClr>
              <a:buFont typeface="Arial" pitchFamily="34" charset="0"/>
              <a:buChar char="•"/>
              <a:defRPr/>
            </a:pPr>
            <a:r>
              <a:rPr kumimoji="1" lang="en-US" sz="2800" kern="0" dirty="0">
                <a:latin typeface="+mj-lt"/>
              </a:rPr>
              <a:t>Removes metabolic wastes</a:t>
            </a:r>
          </a:p>
          <a:p>
            <a:pPr marL="742950" lvl="1" indent="-285750">
              <a:spcBef>
                <a:spcPct val="20000"/>
              </a:spcBef>
              <a:buClr>
                <a:schemeClr val="accent2"/>
              </a:buClr>
              <a:buFont typeface="Arial" pitchFamily="34" charset="0"/>
              <a:buChar char="•"/>
              <a:defRPr/>
            </a:pPr>
            <a:r>
              <a:rPr kumimoji="1" lang="en-US" sz="2800" kern="0" dirty="0">
                <a:latin typeface="+mj-lt"/>
              </a:rPr>
              <a:t>Protects / cushions against trauma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ox(in)">
                                      <p:cBhvr>
                                        <p:cTn id="22" dur="500"/>
                                        <p:tgtEl>
                                          <p:spTgt spid="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linds(horizontal)">
                                      <p:cBhvr>
                                        <p:cTn id="27" dur="500"/>
                                        <p:tgtEl>
                                          <p:spTgt spid="6">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blinds(horizontal)">
                                      <p:cBhvr>
                                        <p:cTn id="32" dur="500"/>
                                        <p:tgtEl>
                                          <p:spTgt spid="6">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blinds(horizontal)">
                                      <p:cBhvr>
                                        <p:cTn id="37" dur="500"/>
                                        <p:tgtEl>
                                          <p:spTgt spid="6">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blinds(horizontal)">
                                      <p:cBhvr>
                                        <p:cTn id="4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8D6EF3B-2416-46AD-863A-801453650EC9}"/>
              </a:ext>
            </a:extLst>
          </p:cNvPr>
          <p:cNvSpPr>
            <a:spLocks noChangeArrowheads="1"/>
          </p:cNvSpPr>
          <p:nvPr/>
        </p:nvSpPr>
        <p:spPr bwMode="auto">
          <a:xfrm>
            <a:off x="381000" y="228600"/>
            <a:ext cx="5327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eaLnBrk="1" hangingPunct="1"/>
            <a:r>
              <a:rPr lang="en-US" altLang="en-US" sz="2800" b="1"/>
              <a:t>Culturing using suitable media</a:t>
            </a:r>
          </a:p>
        </p:txBody>
      </p:sp>
      <p:sp>
        <p:nvSpPr>
          <p:cNvPr id="5" name="Rectangle 4">
            <a:extLst>
              <a:ext uri="{FF2B5EF4-FFF2-40B4-BE49-F238E27FC236}">
                <a16:creationId xmlns:a16="http://schemas.microsoft.com/office/drawing/2014/main" id="{21E9242F-9B3A-46D3-A218-55B0F85E8F66}"/>
              </a:ext>
            </a:extLst>
          </p:cNvPr>
          <p:cNvSpPr>
            <a:spLocks noChangeArrowheads="1"/>
          </p:cNvSpPr>
          <p:nvPr/>
        </p:nvSpPr>
        <p:spPr bwMode="auto">
          <a:xfrm>
            <a:off x="-304800" y="3571875"/>
            <a:ext cx="3581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lgn="ctr" eaLnBrk="1" hangingPunct="1"/>
            <a:r>
              <a:rPr lang="en-US" altLang="en-US" sz="1800" i="1"/>
              <a:t>S. pneumoniae  </a:t>
            </a:r>
            <a:r>
              <a:rPr lang="en-US" altLang="en-US" sz="1800"/>
              <a:t>on sheep blood agar with colistin and aztreonam (CAP) </a:t>
            </a:r>
          </a:p>
        </p:txBody>
      </p:sp>
      <p:pic>
        <p:nvPicPr>
          <p:cNvPr id="83971" name="Picture 3">
            <a:extLst>
              <a:ext uri="{FF2B5EF4-FFF2-40B4-BE49-F238E27FC236}">
                <a16:creationId xmlns:a16="http://schemas.microsoft.com/office/drawing/2014/main" id="{A6E84379-C19D-4B70-81E5-3C51CA724B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990600"/>
            <a:ext cx="28956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81D7CCF-29A8-4F7C-A448-34B17D30F391}"/>
              </a:ext>
            </a:extLst>
          </p:cNvPr>
          <p:cNvSpPr>
            <a:spLocks noChangeArrowheads="1"/>
          </p:cNvSpPr>
          <p:nvPr/>
        </p:nvSpPr>
        <p:spPr bwMode="auto">
          <a:xfrm>
            <a:off x="4343400" y="3733800"/>
            <a:ext cx="428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eaLnBrk="1" hangingPunct="1"/>
            <a:r>
              <a:rPr lang="en-US" altLang="en-US" sz="1800"/>
              <a:t>H. influenzae on a chocolate agar plate</a:t>
            </a:r>
          </a:p>
        </p:txBody>
      </p:sp>
      <p:pic>
        <p:nvPicPr>
          <p:cNvPr id="83973" name="Picture 5" descr="Figure 6 is a picture showing proper streaking and growth of N. meningitidis on a blood agar plate (BAP).">
            <a:extLst>
              <a:ext uri="{FF2B5EF4-FFF2-40B4-BE49-F238E27FC236}">
                <a16:creationId xmlns:a16="http://schemas.microsoft.com/office/drawing/2014/main" id="{6B060344-584E-4B63-A659-085065874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430713"/>
            <a:ext cx="3048000"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A663657B-A5D6-4CED-8B6B-B0B8528AFD25}"/>
              </a:ext>
            </a:extLst>
          </p:cNvPr>
          <p:cNvSpPr>
            <a:spLocks noChangeArrowheads="1"/>
          </p:cNvSpPr>
          <p:nvPr/>
        </p:nvSpPr>
        <p:spPr bwMode="auto">
          <a:xfrm>
            <a:off x="2590800" y="6488113"/>
            <a:ext cx="2797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eaLnBrk="1" hangingPunct="1"/>
            <a:r>
              <a:rPr lang="en-US" altLang="en-US" sz="1800"/>
              <a:t>N. meningitidis on a BAP</a:t>
            </a:r>
          </a:p>
        </p:txBody>
      </p:sp>
      <p:pic>
        <p:nvPicPr>
          <p:cNvPr id="83975" name="Picture 7">
            <a:extLst>
              <a:ext uri="{FF2B5EF4-FFF2-40B4-BE49-F238E27FC236}">
                <a16:creationId xmlns:a16="http://schemas.microsoft.com/office/drawing/2014/main" id="{9C9E8FB9-401C-4B14-A081-861FD34D60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057275"/>
            <a:ext cx="28416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83975"/>
                                        </p:tgtEl>
                                        <p:attrNameLst>
                                          <p:attrName>style.visibility</p:attrName>
                                        </p:attrNameLst>
                                      </p:cBhvr>
                                      <p:to>
                                        <p:strVal val="visible"/>
                                      </p:to>
                                    </p:set>
                                    <p:animEffect transition="in" filter="slide(fromBottom)">
                                      <p:cBhvr>
                                        <p:cTn id="25" dur="500"/>
                                        <p:tgtEl>
                                          <p:spTgt spid="83975"/>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slide(fromBottom)">
                                      <p:cBhvr>
                                        <p:cTn id="28" dur="500"/>
                                        <p:tgtEl>
                                          <p:spTgt spid="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nodeType="clickEffect">
                                  <p:stCondLst>
                                    <p:cond delay="0"/>
                                  </p:stCondLst>
                                  <p:childTnLst>
                                    <p:set>
                                      <p:cBhvr>
                                        <p:cTn id="32" dur="1" fill="hold">
                                          <p:stCondLst>
                                            <p:cond delay="0"/>
                                          </p:stCondLst>
                                        </p:cTn>
                                        <p:tgtEl>
                                          <p:spTgt spid="83971"/>
                                        </p:tgtEl>
                                        <p:attrNameLst>
                                          <p:attrName>style.visibility</p:attrName>
                                        </p:attrNameLst>
                                      </p:cBhvr>
                                      <p:to>
                                        <p:strVal val="visible"/>
                                      </p:to>
                                    </p:set>
                                    <p:animEffect transition="in" filter="slide(fromBottom)">
                                      <p:cBhvr>
                                        <p:cTn id="33" dur="500"/>
                                        <p:tgtEl>
                                          <p:spTgt spid="83971"/>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lide(fromBottom)">
                                      <p:cBhvr>
                                        <p:cTn id="36" dur="500"/>
                                        <p:tgtEl>
                                          <p:spTgt spid="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2" presetClass="entr" presetSubtype="4" fill="hold" nodeType="clickEffect">
                                  <p:stCondLst>
                                    <p:cond delay="0"/>
                                  </p:stCondLst>
                                  <p:childTnLst>
                                    <p:set>
                                      <p:cBhvr>
                                        <p:cTn id="40" dur="1" fill="hold">
                                          <p:stCondLst>
                                            <p:cond delay="0"/>
                                          </p:stCondLst>
                                        </p:cTn>
                                        <p:tgtEl>
                                          <p:spTgt spid="83973"/>
                                        </p:tgtEl>
                                        <p:attrNameLst>
                                          <p:attrName>style.visibility</p:attrName>
                                        </p:attrNameLst>
                                      </p:cBhvr>
                                      <p:to>
                                        <p:strVal val="visible"/>
                                      </p:to>
                                    </p:set>
                                    <p:animEffect transition="in" filter="slide(fromBottom)">
                                      <p:cBhvr>
                                        <p:cTn id="41" dur="500"/>
                                        <p:tgtEl>
                                          <p:spTgt spid="83973"/>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slide(fromBottom)">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DD50C17-7DD5-4154-B350-84194A573931}"/>
              </a:ext>
            </a:extLst>
          </p:cNvPr>
          <p:cNvSpPr>
            <a:spLocks noGrp="1" noChangeArrowheads="1"/>
          </p:cNvSpPr>
          <p:nvPr>
            <p:ph type="title"/>
          </p:nvPr>
        </p:nvSpPr>
        <p:spPr/>
        <p:txBody>
          <a:bodyPr/>
          <a:lstStyle/>
          <a:p>
            <a:r>
              <a:rPr lang="en-US" altLang="en-US"/>
              <a:t>Other identification techniques</a:t>
            </a:r>
          </a:p>
        </p:txBody>
      </p:sp>
      <p:sp>
        <p:nvSpPr>
          <p:cNvPr id="87043" name="Rectangle 3">
            <a:extLst>
              <a:ext uri="{FF2B5EF4-FFF2-40B4-BE49-F238E27FC236}">
                <a16:creationId xmlns:a16="http://schemas.microsoft.com/office/drawing/2014/main" id="{7867DFC1-F713-45C5-A2C2-E9E923B13476}"/>
              </a:ext>
            </a:extLst>
          </p:cNvPr>
          <p:cNvSpPr>
            <a:spLocks noGrp="1" noChangeArrowheads="1"/>
          </p:cNvSpPr>
          <p:nvPr>
            <p:ph type="body" idx="1"/>
          </p:nvPr>
        </p:nvSpPr>
        <p:spPr>
          <a:xfrm>
            <a:off x="457200" y="1524000"/>
            <a:ext cx="8178800" cy="4171950"/>
          </a:xfrm>
        </p:spPr>
        <p:txBody>
          <a:bodyPr/>
          <a:lstStyle/>
          <a:p>
            <a:pPr eaLnBrk="1" hangingPunct="1">
              <a:defRPr/>
            </a:pPr>
            <a:r>
              <a:rPr lang="en-US" dirty="0">
                <a:latin typeface="+mj-lt"/>
              </a:rPr>
              <a:t>Serology</a:t>
            </a:r>
          </a:p>
          <a:p>
            <a:pPr eaLnBrk="1" hangingPunct="1">
              <a:buFontTx/>
              <a:buChar char="-"/>
              <a:defRPr/>
            </a:pPr>
            <a:r>
              <a:rPr lang="en-US" dirty="0">
                <a:latin typeface="+mj-lt"/>
              </a:rPr>
              <a:t>ELISA</a:t>
            </a:r>
          </a:p>
          <a:p>
            <a:pPr eaLnBrk="1" hangingPunct="1">
              <a:buFontTx/>
              <a:buChar char="-"/>
              <a:defRPr/>
            </a:pPr>
            <a:r>
              <a:rPr lang="en-US" dirty="0">
                <a:latin typeface="+mj-lt"/>
              </a:rPr>
              <a:t>Latx agglutination</a:t>
            </a:r>
          </a:p>
          <a:p>
            <a:pPr eaLnBrk="1" hangingPunct="1">
              <a:buFont typeface="Wingdings" pitchFamily="2" charset="2"/>
              <a:buChar char="§"/>
              <a:defRPr/>
            </a:pPr>
            <a:r>
              <a:rPr lang="en-US" dirty="0">
                <a:latin typeface="+mj-lt"/>
              </a:rPr>
              <a:t>PCR</a:t>
            </a:r>
          </a:p>
          <a:p>
            <a:pPr eaLnBrk="1" hangingPunct="1">
              <a:buFont typeface="Wingdings" pitchFamily="2" charset="2"/>
              <a:buChar char="§"/>
              <a:defRPr/>
            </a:pPr>
            <a:r>
              <a:rPr lang="en-US" dirty="0">
                <a:latin typeface="+mj-lt"/>
              </a:rPr>
              <a:t>IFA</a:t>
            </a:r>
            <a:endParaRPr lang="en-US" sz="2000" dirty="0">
              <a:latin typeface="+mj-lt"/>
            </a:endParaRPr>
          </a:p>
        </p:txBody>
      </p:sp>
      <p:pic>
        <p:nvPicPr>
          <p:cNvPr id="23556" name="Picture 4">
            <a:extLst>
              <a:ext uri="{FF2B5EF4-FFF2-40B4-BE49-F238E27FC236}">
                <a16:creationId xmlns:a16="http://schemas.microsoft.com/office/drawing/2014/main" id="{02842E68-630E-460E-B288-632922FB8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495800"/>
            <a:ext cx="46704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a:extLst>
              <a:ext uri="{FF2B5EF4-FFF2-40B4-BE49-F238E27FC236}">
                <a16:creationId xmlns:a16="http://schemas.microsoft.com/office/drawing/2014/main" id="{56CE1E81-7016-47B6-8B5D-0C446FBFCB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5181600"/>
            <a:ext cx="44259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blinds(horizontal)">
                                      <p:cBhvr>
                                        <p:cTn id="7" dur="500"/>
                                        <p:tgtEl>
                                          <p:spTgt spid="870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blinds(horizontal)">
                                      <p:cBhvr>
                                        <p:cTn id="12" dur="500"/>
                                        <p:tgtEl>
                                          <p:spTgt spid="870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7043">
                                            <p:txEl>
                                              <p:pRg st="2" end="2"/>
                                            </p:txEl>
                                          </p:spTgt>
                                        </p:tgtEl>
                                        <p:attrNameLst>
                                          <p:attrName>style.visibility</p:attrName>
                                        </p:attrNameLst>
                                      </p:cBhvr>
                                      <p:to>
                                        <p:strVal val="visible"/>
                                      </p:to>
                                    </p:set>
                                    <p:animEffect transition="in" filter="blinds(horizontal)">
                                      <p:cBhvr>
                                        <p:cTn id="17" dur="500"/>
                                        <p:tgtEl>
                                          <p:spTgt spid="870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7043">
                                            <p:txEl>
                                              <p:pRg st="3" end="3"/>
                                            </p:txEl>
                                          </p:spTgt>
                                        </p:tgtEl>
                                        <p:attrNameLst>
                                          <p:attrName>style.visibility</p:attrName>
                                        </p:attrNameLst>
                                      </p:cBhvr>
                                      <p:to>
                                        <p:strVal val="visible"/>
                                      </p:to>
                                    </p:set>
                                    <p:animEffect transition="in" filter="blinds(horizontal)">
                                      <p:cBhvr>
                                        <p:cTn id="22" dur="500"/>
                                        <p:tgtEl>
                                          <p:spTgt spid="870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87043">
                                            <p:txEl>
                                              <p:pRg st="4" end="4"/>
                                            </p:txEl>
                                          </p:spTgt>
                                        </p:tgtEl>
                                        <p:attrNameLst>
                                          <p:attrName>style.visibility</p:attrName>
                                        </p:attrNameLst>
                                      </p:cBhvr>
                                      <p:to>
                                        <p:strVal val="visible"/>
                                      </p:to>
                                    </p:set>
                                    <p:animEffect transition="in" filter="blinds(horizontal)">
                                      <p:cBhvr>
                                        <p:cTn id="27" dur="500"/>
                                        <p:tgtEl>
                                          <p:spTgt spid="870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3556"/>
                                        </p:tgtEl>
                                        <p:attrNameLst>
                                          <p:attrName>style.visibility</p:attrName>
                                        </p:attrNameLst>
                                      </p:cBhvr>
                                      <p:to>
                                        <p:strVal val="visible"/>
                                      </p:to>
                                    </p:set>
                                    <p:animEffect transition="in" filter="blinds(horizontal)">
                                      <p:cBhvr>
                                        <p:cTn id="32" dur="500"/>
                                        <p:tgtEl>
                                          <p:spTgt spid="2355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3557"/>
                                        </p:tgtEl>
                                        <p:attrNameLst>
                                          <p:attrName>style.visibility</p:attrName>
                                        </p:attrNameLst>
                                      </p:cBhvr>
                                      <p:to>
                                        <p:strVal val="visible"/>
                                      </p:to>
                                    </p:set>
                                    <p:animEffect transition="in" filter="blinds(horizontal)">
                                      <p:cBhvr>
                                        <p:cTn id="37"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9557DB12-49ED-45F7-AC56-8B782F4B35CF}"/>
              </a:ext>
            </a:extLst>
          </p:cNvPr>
          <p:cNvSpPr>
            <a:spLocks noGrp="1"/>
          </p:cNvSpPr>
          <p:nvPr>
            <p:ph type="title"/>
          </p:nvPr>
        </p:nvSpPr>
        <p:spPr/>
        <p:txBody>
          <a:bodyPr/>
          <a:lstStyle/>
          <a:p>
            <a:r>
              <a:rPr lang="en-US" altLang="en-US"/>
              <a:t>Notes</a:t>
            </a:r>
          </a:p>
        </p:txBody>
      </p:sp>
      <p:sp>
        <p:nvSpPr>
          <p:cNvPr id="25603" name="Content Placeholder 2">
            <a:extLst>
              <a:ext uri="{FF2B5EF4-FFF2-40B4-BE49-F238E27FC236}">
                <a16:creationId xmlns:a16="http://schemas.microsoft.com/office/drawing/2014/main" id="{D9DA07BC-1456-4CA9-BB75-526F911E54F9}"/>
              </a:ext>
            </a:extLst>
          </p:cNvPr>
          <p:cNvSpPr>
            <a:spLocks noGrp="1"/>
          </p:cNvSpPr>
          <p:nvPr>
            <p:ph idx="1"/>
          </p:nvPr>
        </p:nvSpPr>
        <p:spPr/>
        <p:txBody>
          <a:bodyPr/>
          <a:lstStyle/>
          <a:p>
            <a:pPr algn="just"/>
            <a:r>
              <a:rPr lang="en-US" altLang="en-US" sz="2400"/>
              <a:t>The volume of CSF is critical for detecting certain microorganisms, such as mycobacteria and fungi. A minimum of 5 to 10 mL is recommended for  detecting these agents by centrifugation and subsequent culture.</a:t>
            </a:r>
          </a:p>
          <a:p>
            <a:pPr algn="just"/>
            <a:r>
              <a:rPr lang="en-US" altLang="en-US" sz="2400"/>
              <a:t>When the laboratory receives an inadequate volume of CSF , the physician should be consulted regarding the order of priority for laboratory tests. Processing too little specimen lowers the sensitivity of laboratory tests, which may lead to false-negative results.</a:t>
            </a:r>
          </a:p>
          <a:p>
            <a:pPr algn="just"/>
            <a:endParaRPr lang="en-US" altLang="en-US"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1ADEAA0-6755-4562-A32A-9F8803F57117}"/>
              </a:ext>
            </a:extLst>
          </p:cNvPr>
          <p:cNvSpPr>
            <a:spLocks noGrp="1" noChangeArrowheads="1"/>
          </p:cNvSpPr>
          <p:nvPr>
            <p:ph type="title"/>
          </p:nvPr>
        </p:nvSpPr>
        <p:spPr/>
        <p:txBody>
          <a:bodyPr/>
          <a:lstStyle/>
          <a:p>
            <a:pPr eaLnBrk="1" hangingPunct="1"/>
            <a:r>
              <a:rPr lang="en-US" altLang="en-US"/>
              <a:t>Cerebrospinal Fluid (CSF)</a:t>
            </a:r>
          </a:p>
        </p:txBody>
      </p:sp>
      <p:sp>
        <p:nvSpPr>
          <p:cNvPr id="19459" name="Rectangle 3">
            <a:extLst>
              <a:ext uri="{FF2B5EF4-FFF2-40B4-BE49-F238E27FC236}">
                <a16:creationId xmlns:a16="http://schemas.microsoft.com/office/drawing/2014/main" id="{AA56E8EA-1825-4E1A-8D81-D8CC68BA2A27}"/>
              </a:ext>
            </a:extLst>
          </p:cNvPr>
          <p:cNvSpPr>
            <a:spLocks noGrp="1" noChangeArrowheads="1"/>
          </p:cNvSpPr>
          <p:nvPr>
            <p:ph type="body" idx="1"/>
          </p:nvPr>
        </p:nvSpPr>
        <p:spPr>
          <a:xfrm>
            <a:off x="457200" y="1600200"/>
            <a:ext cx="8178800" cy="4171950"/>
          </a:xfrm>
        </p:spPr>
        <p:txBody>
          <a:bodyPr/>
          <a:lstStyle/>
          <a:p>
            <a:pPr eaLnBrk="1" hangingPunct="1">
              <a:buFont typeface="Arial" pitchFamily="34" charset="0"/>
              <a:buNone/>
              <a:defRPr/>
            </a:pPr>
            <a:r>
              <a:rPr lang="en-US" sz="2400" b="1" dirty="0">
                <a:latin typeface="+mj-lt"/>
              </a:rPr>
              <a:t>Four major categories of disease</a:t>
            </a:r>
          </a:p>
          <a:p>
            <a:pPr lvl="1" eaLnBrk="1" hangingPunct="1">
              <a:defRPr/>
            </a:pPr>
            <a:r>
              <a:rPr lang="en-US" sz="2400" dirty="0" err="1">
                <a:latin typeface="+mj-lt"/>
              </a:rPr>
              <a:t>Meningeal</a:t>
            </a:r>
            <a:r>
              <a:rPr lang="en-US" sz="2400" dirty="0">
                <a:latin typeface="+mj-lt"/>
              </a:rPr>
              <a:t> infections</a:t>
            </a:r>
          </a:p>
          <a:p>
            <a:pPr lvl="1" eaLnBrk="1" hangingPunct="1">
              <a:defRPr/>
            </a:pPr>
            <a:r>
              <a:rPr lang="en-US" sz="2400" dirty="0">
                <a:latin typeface="+mj-lt"/>
              </a:rPr>
              <a:t>Subarachnoid hemorrhage</a:t>
            </a:r>
          </a:p>
          <a:p>
            <a:pPr lvl="1" eaLnBrk="1" hangingPunct="1">
              <a:defRPr/>
            </a:pPr>
            <a:r>
              <a:rPr lang="en-US" sz="2400" dirty="0">
                <a:latin typeface="+mj-lt"/>
              </a:rPr>
              <a:t>CNS malignancy</a:t>
            </a:r>
          </a:p>
          <a:p>
            <a:pPr lvl="1" eaLnBrk="1" hangingPunct="1">
              <a:defRPr/>
            </a:pPr>
            <a:r>
              <a:rPr lang="en-US" sz="2400" dirty="0" err="1">
                <a:latin typeface="+mj-lt"/>
              </a:rPr>
              <a:t>Demyelinating</a:t>
            </a:r>
            <a:r>
              <a:rPr lang="en-US" sz="2400" dirty="0">
                <a:latin typeface="+mj-lt"/>
              </a:rPr>
              <a:t> disease</a:t>
            </a:r>
          </a:p>
        </p:txBody>
      </p:sp>
      <p:sp>
        <p:nvSpPr>
          <p:cNvPr id="4" name="Rectangle 3">
            <a:extLst>
              <a:ext uri="{FF2B5EF4-FFF2-40B4-BE49-F238E27FC236}">
                <a16:creationId xmlns:a16="http://schemas.microsoft.com/office/drawing/2014/main" id="{CA91E584-B6DA-4EF5-BCC7-0413B7BF2BE2}"/>
              </a:ext>
            </a:extLst>
          </p:cNvPr>
          <p:cNvSpPr txBox="1">
            <a:spLocks noChangeArrowheads="1"/>
          </p:cNvSpPr>
          <p:nvPr/>
        </p:nvSpPr>
        <p:spPr bwMode="auto">
          <a:xfrm>
            <a:off x="533400" y="4038600"/>
            <a:ext cx="8178800" cy="2590800"/>
          </a:xfrm>
          <a:prstGeom prst="rect">
            <a:avLst/>
          </a:prstGeom>
          <a:noFill/>
          <a:ln w="9525">
            <a:noFill/>
            <a:miter lim="800000"/>
            <a:headEnd/>
            <a:tailEnd/>
          </a:ln>
        </p:spPr>
        <p:txBody>
          <a:bodyPr/>
          <a:lstStyle/>
          <a:p>
            <a:pPr marL="514350" indent="-514350">
              <a:spcBef>
                <a:spcPct val="20000"/>
              </a:spcBef>
              <a:buClr>
                <a:schemeClr val="accent2"/>
              </a:buClr>
              <a:defRPr/>
            </a:pPr>
            <a:r>
              <a:rPr kumimoji="1" lang="en-US" b="1" kern="0" dirty="0">
                <a:latin typeface="+mj-lt"/>
              </a:rPr>
              <a:t>Indications for analysis</a:t>
            </a:r>
          </a:p>
          <a:p>
            <a:pPr marL="742950" lvl="1" indent="-285750">
              <a:spcBef>
                <a:spcPct val="20000"/>
              </a:spcBef>
              <a:buClr>
                <a:schemeClr val="accent2"/>
              </a:buClr>
              <a:buFont typeface="Arial" pitchFamily="34" charset="0"/>
              <a:buChar char="•"/>
              <a:defRPr/>
            </a:pPr>
            <a:r>
              <a:rPr kumimoji="1" lang="en-US" kern="0" dirty="0">
                <a:latin typeface="+mj-lt"/>
              </a:rPr>
              <a:t>To confirm diagnosis of meningitis</a:t>
            </a:r>
          </a:p>
          <a:p>
            <a:pPr marL="742950" lvl="1" indent="-285750">
              <a:spcBef>
                <a:spcPct val="20000"/>
              </a:spcBef>
              <a:buClr>
                <a:schemeClr val="accent2"/>
              </a:buClr>
              <a:buFont typeface="Arial" pitchFamily="34" charset="0"/>
              <a:buChar char="•"/>
              <a:defRPr/>
            </a:pPr>
            <a:r>
              <a:rPr kumimoji="1" lang="en-US" kern="0" dirty="0">
                <a:latin typeface="+mj-lt"/>
              </a:rPr>
              <a:t>Evaluate for intracranial hemorrhage</a:t>
            </a:r>
          </a:p>
          <a:p>
            <a:pPr marL="742950" lvl="1" indent="-285750">
              <a:spcBef>
                <a:spcPct val="20000"/>
              </a:spcBef>
              <a:buClr>
                <a:schemeClr val="accent2"/>
              </a:buClr>
              <a:buFont typeface="Arial" pitchFamily="34" charset="0"/>
              <a:buChar char="•"/>
              <a:defRPr/>
            </a:pPr>
            <a:r>
              <a:rPr kumimoji="1" lang="en-US" kern="0" dirty="0">
                <a:latin typeface="+mj-lt"/>
              </a:rPr>
              <a:t>Diagnose malignancies, leukemia </a:t>
            </a:r>
          </a:p>
          <a:p>
            <a:pPr marL="742950" lvl="1" indent="-285750">
              <a:spcBef>
                <a:spcPct val="20000"/>
              </a:spcBef>
              <a:buClr>
                <a:schemeClr val="accent2"/>
              </a:buClr>
              <a:buFont typeface="Arial" pitchFamily="34" charset="0"/>
              <a:buChar char="•"/>
              <a:defRPr/>
            </a:pPr>
            <a:r>
              <a:rPr kumimoji="1" lang="en-US" kern="0" dirty="0">
                <a:latin typeface="+mj-lt"/>
              </a:rPr>
              <a:t>Investigate central nervous system disorders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linds(horizontal)">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blinds(horizontal)">
                                      <p:cBhvr>
                                        <p:cTn id="12" dur="5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blinds(horizontal)">
                                      <p:cBhvr>
                                        <p:cTn id="17" dur="500"/>
                                        <p:tgtEl>
                                          <p:spTgt spid="194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blinds(horizontal)">
                                      <p:cBhvr>
                                        <p:cTn id="22" dur="500"/>
                                        <p:tgtEl>
                                          <p:spTgt spid="194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Effect transition="in" filter="blinds(horizontal)">
                                      <p:cBhvr>
                                        <p:cTn id="27" dur="500"/>
                                        <p:tgtEl>
                                          <p:spTgt spid="1945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blinds(horizontal)">
                                      <p:cBhvr>
                                        <p:cTn id="32" dur="500"/>
                                        <p:tgtEl>
                                          <p:spTgt spid="4">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blinds(horizontal)">
                                      <p:cBhvr>
                                        <p:cTn id="37" dur="500"/>
                                        <p:tgtEl>
                                          <p:spTgt spid="4">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blinds(horizontal)">
                                      <p:cBhvr>
                                        <p:cTn id="42" dur="500"/>
                                        <p:tgtEl>
                                          <p:spTgt spid="4">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blinds(horizontal)">
                                      <p:cBhvr>
                                        <p:cTn id="47" dur="500"/>
                                        <p:tgtEl>
                                          <p:spTgt spid="4">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blinds(horizontal)">
                                      <p:cBhvr>
                                        <p:cTn id="5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5CCC06D9-40E1-43D6-A7DE-7A67A3ECECFF}"/>
              </a:ext>
            </a:extLst>
          </p:cNvPr>
          <p:cNvSpPr>
            <a:spLocks noGrp="1"/>
          </p:cNvSpPr>
          <p:nvPr>
            <p:ph type="title"/>
          </p:nvPr>
        </p:nvSpPr>
        <p:spPr/>
        <p:txBody>
          <a:bodyPr/>
          <a:lstStyle/>
          <a:p>
            <a:r>
              <a:rPr lang="en-US" altLang="en-US" b="1"/>
              <a:t>Sample collection and Processing of CSF samples</a:t>
            </a:r>
          </a:p>
        </p:txBody>
      </p:sp>
      <p:sp>
        <p:nvSpPr>
          <p:cNvPr id="12291" name="Content Placeholder 2">
            <a:extLst>
              <a:ext uri="{FF2B5EF4-FFF2-40B4-BE49-F238E27FC236}">
                <a16:creationId xmlns:a16="http://schemas.microsoft.com/office/drawing/2014/main" id="{C6F3B183-3286-4E74-95BD-003F30A88E99}"/>
              </a:ext>
            </a:extLst>
          </p:cNvPr>
          <p:cNvSpPr>
            <a:spLocks noGrp="1"/>
          </p:cNvSpPr>
          <p:nvPr>
            <p:ph idx="1"/>
          </p:nvPr>
        </p:nvSpPr>
        <p:spPr/>
        <p:txBody>
          <a:bodyPr/>
          <a:lstStyle/>
          <a:p>
            <a:r>
              <a:rPr lang="en-US" altLang="en-US"/>
              <a:t>Samples collection</a:t>
            </a:r>
            <a:endParaRPr lang="ar-OM" altLang="en-US"/>
          </a:p>
          <a:p>
            <a:r>
              <a:rPr lang="en-US" altLang="en-US"/>
              <a:t>Sample transport and storage </a:t>
            </a:r>
          </a:p>
          <a:p>
            <a:r>
              <a:rPr lang="en-US" altLang="en-US"/>
              <a:t>Gross description (Appearance)</a:t>
            </a:r>
          </a:p>
          <a:p>
            <a:r>
              <a:rPr lang="en-US" altLang="en-US"/>
              <a:t>Counting cells</a:t>
            </a:r>
          </a:p>
          <a:p>
            <a:r>
              <a:rPr lang="en-US" altLang="en-US"/>
              <a:t>Gram stainning and others </a:t>
            </a:r>
          </a:p>
          <a:p>
            <a:r>
              <a:rPr lang="en-US" altLang="en-US"/>
              <a:t>Culturing using suitable media</a:t>
            </a:r>
          </a:p>
          <a:p>
            <a:r>
              <a:rPr lang="en-US" altLang="en-US"/>
              <a:t>Other identification techniques</a:t>
            </a:r>
          </a:p>
          <a:p>
            <a:pPr>
              <a:buFont typeface="Arial" pitchFamily="34" charset="0"/>
              <a:buNone/>
            </a:pPr>
            <a:r>
              <a:rPr lang="en-US" alt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linds(horizontal)">
                                      <p:cBhvr>
                                        <p:cTn id="7" dur="500"/>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8" presetClass="entr" presetSubtype="0" accel="50000" fill="hold"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 calcmode="lin" valueType="num">
                                      <p:cBhvr>
                                        <p:cTn id="12" dur="1000" fill="hold"/>
                                        <p:tgtEl>
                                          <p:spTgt spid="12291">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12291">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12291">
                                            <p:txEl>
                                              <p:pRg st="0" end="0"/>
                                            </p:txEl>
                                          </p:spTgt>
                                        </p:tgtEl>
                                        <p:attrNameLst>
                                          <p:attrName>ppt_y</p:attrName>
                                        </p:attrNameLst>
                                      </p:cBhvr>
                                      <p:tavLst>
                                        <p:tav tm="0">
                                          <p:val>
                                            <p:strVal val="#ppt_y"/>
                                          </p:val>
                                        </p:tav>
                                        <p:tav tm="100000">
                                          <p:val>
                                            <p:strVal val="#ppt_y"/>
                                          </p:val>
                                        </p:tav>
                                      </p:tavLst>
                                    </p:anim>
                                    <p:animEffect transition="in" filter="fade">
                                      <p:cBhvr>
                                        <p:cTn id="15" dur="1000"/>
                                        <p:tgtEl>
                                          <p:spTgt spid="12291">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nodeType="clickEffect">
                                  <p:stCondLst>
                                    <p:cond delay="0"/>
                                  </p:stCondLst>
                                  <p:childTnLst>
                                    <p:set>
                                      <p:cBhvr>
                                        <p:cTn id="19" dur="1" fill="hold">
                                          <p:stCondLst>
                                            <p:cond delay="0"/>
                                          </p:stCondLst>
                                        </p:cTn>
                                        <p:tgtEl>
                                          <p:spTgt spid="12291">
                                            <p:txEl>
                                              <p:pRg st="1" end="1"/>
                                            </p:txEl>
                                          </p:spTgt>
                                        </p:tgtEl>
                                        <p:attrNameLst>
                                          <p:attrName>style.visibility</p:attrName>
                                        </p:attrNameLst>
                                      </p:cBhvr>
                                      <p:to>
                                        <p:strVal val="visible"/>
                                      </p:to>
                                    </p:set>
                                    <p:animEffect transition="in" filter="slide(fromBottom)">
                                      <p:cBhvr>
                                        <p:cTn id="20" dur="500"/>
                                        <p:tgtEl>
                                          <p:spTgt spid="12291">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12291">
                                            <p:txEl>
                                              <p:pRg st="2" end="2"/>
                                            </p:txEl>
                                          </p:spTgt>
                                        </p:tgtEl>
                                        <p:attrNameLst>
                                          <p:attrName>style.visibility</p:attrName>
                                        </p:attrNameLst>
                                      </p:cBhvr>
                                      <p:to>
                                        <p:strVal val="visible"/>
                                      </p:to>
                                    </p:set>
                                    <p:animEffect transition="in" filter="slide(fromBottom)">
                                      <p:cBhvr>
                                        <p:cTn id="25" dur="500"/>
                                        <p:tgtEl>
                                          <p:spTgt spid="12291">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nodeType="clickEffect">
                                  <p:stCondLst>
                                    <p:cond delay="0"/>
                                  </p:stCondLst>
                                  <p:childTnLst>
                                    <p:set>
                                      <p:cBhvr>
                                        <p:cTn id="29" dur="1" fill="hold">
                                          <p:stCondLst>
                                            <p:cond delay="0"/>
                                          </p:stCondLst>
                                        </p:cTn>
                                        <p:tgtEl>
                                          <p:spTgt spid="12291">
                                            <p:txEl>
                                              <p:pRg st="3" end="3"/>
                                            </p:txEl>
                                          </p:spTgt>
                                        </p:tgtEl>
                                        <p:attrNameLst>
                                          <p:attrName>style.visibility</p:attrName>
                                        </p:attrNameLst>
                                      </p:cBhvr>
                                      <p:to>
                                        <p:strVal val="visible"/>
                                      </p:to>
                                    </p:set>
                                    <p:animEffect transition="in" filter="slide(fromBottom)">
                                      <p:cBhvr>
                                        <p:cTn id="30" dur="500"/>
                                        <p:tgtEl>
                                          <p:spTgt spid="12291">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nodeType="clickEffect">
                                  <p:stCondLst>
                                    <p:cond delay="0"/>
                                  </p:stCondLst>
                                  <p:childTnLst>
                                    <p:set>
                                      <p:cBhvr>
                                        <p:cTn id="34" dur="1" fill="hold">
                                          <p:stCondLst>
                                            <p:cond delay="0"/>
                                          </p:stCondLst>
                                        </p:cTn>
                                        <p:tgtEl>
                                          <p:spTgt spid="12291">
                                            <p:txEl>
                                              <p:pRg st="4" end="4"/>
                                            </p:txEl>
                                          </p:spTgt>
                                        </p:tgtEl>
                                        <p:attrNameLst>
                                          <p:attrName>style.visibility</p:attrName>
                                        </p:attrNameLst>
                                      </p:cBhvr>
                                      <p:to>
                                        <p:strVal val="visible"/>
                                      </p:to>
                                    </p:set>
                                    <p:animEffect transition="in" filter="slide(fromBottom)">
                                      <p:cBhvr>
                                        <p:cTn id="35" dur="500"/>
                                        <p:tgtEl>
                                          <p:spTgt spid="12291">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2" presetClass="entr" presetSubtype="4" fill="hold" nodeType="clickEffect">
                                  <p:stCondLst>
                                    <p:cond delay="0"/>
                                  </p:stCondLst>
                                  <p:childTnLst>
                                    <p:set>
                                      <p:cBhvr>
                                        <p:cTn id="39" dur="1" fill="hold">
                                          <p:stCondLst>
                                            <p:cond delay="0"/>
                                          </p:stCondLst>
                                        </p:cTn>
                                        <p:tgtEl>
                                          <p:spTgt spid="12291">
                                            <p:txEl>
                                              <p:pRg st="5" end="5"/>
                                            </p:txEl>
                                          </p:spTgt>
                                        </p:tgtEl>
                                        <p:attrNameLst>
                                          <p:attrName>style.visibility</p:attrName>
                                        </p:attrNameLst>
                                      </p:cBhvr>
                                      <p:to>
                                        <p:strVal val="visible"/>
                                      </p:to>
                                    </p:set>
                                    <p:animEffect transition="in" filter="slide(fromBottom)">
                                      <p:cBhvr>
                                        <p:cTn id="40" dur="500"/>
                                        <p:tgtEl>
                                          <p:spTgt spid="12291">
                                            <p:txEl>
                                              <p:pRg st="5" end="5"/>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2" presetClass="entr" presetSubtype="4" fill="hold" nodeType="clickEffect">
                                  <p:stCondLst>
                                    <p:cond delay="0"/>
                                  </p:stCondLst>
                                  <p:childTnLst>
                                    <p:set>
                                      <p:cBhvr>
                                        <p:cTn id="44" dur="1" fill="hold">
                                          <p:stCondLst>
                                            <p:cond delay="0"/>
                                          </p:stCondLst>
                                        </p:cTn>
                                        <p:tgtEl>
                                          <p:spTgt spid="12291">
                                            <p:txEl>
                                              <p:pRg st="6" end="6"/>
                                            </p:txEl>
                                          </p:spTgt>
                                        </p:tgtEl>
                                        <p:attrNameLst>
                                          <p:attrName>style.visibility</p:attrName>
                                        </p:attrNameLst>
                                      </p:cBhvr>
                                      <p:to>
                                        <p:strVal val="visible"/>
                                      </p:to>
                                    </p:set>
                                    <p:animEffect transition="in" filter="slide(fromBottom)">
                                      <p:cBhvr>
                                        <p:cTn id="45" dur="500"/>
                                        <p:tgtEl>
                                          <p:spTgt spid="12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C7C16CE-A776-4C4D-98D0-49E4E8C66F82}"/>
              </a:ext>
            </a:extLst>
          </p:cNvPr>
          <p:cNvSpPr>
            <a:spLocks noGrp="1" noChangeArrowheads="1"/>
          </p:cNvSpPr>
          <p:nvPr>
            <p:ph type="title"/>
          </p:nvPr>
        </p:nvSpPr>
        <p:spPr>
          <a:xfrm>
            <a:off x="457200" y="304800"/>
            <a:ext cx="7772400" cy="1143000"/>
          </a:xfrm>
        </p:spPr>
        <p:txBody>
          <a:bodyPr/>
          <a:lstStyle/>
          <a:p>
            <a:pPr eaLnBrk="1" hangingPunct="1"/>
            <a:r>
              <a:rPr lang="en-US" altLang="en-US">
                <a:solidFill>
                  <a:srgbClr val="00B050"/>
                </a:solidFill>
              </a:rPr>
              <a:t>Sample collection</a:t>
            </a:r>
          </a:p>
        </p:txBody>
      </p:sp>
      <p:sp>
        <p:nvSpPr>
          <p:cNvPr id="21507" name="Rectangle 3">
            <a:extLst>
              <a:ext uri="{FF2B5EF4-FFF2-40B4-BE49-F238E27FC236}">
                <a16:creationId xmlns:a16="http://schemas.microsoft.com/office/drawing/2014/main" id="{3A451FE1-CC3C-46C0-87CA-86450E8504CB}"/>
              </a:ext>
            </a:extLst>
          </p:cNvPr>
          <p:cNvSpPr>
            <a:spLocks noGrp="1" noChangeArrowheads="1"/>
          </p:cNvSpPr>
          <p:nvPr>
            <p:ph type="body" idx="1"/>
          </p:nvPr>
        </p:nvSpPr>
        <p:spPr>
          <a:xfrm>
            <a:off x="0" y="1600200"/>
            <a:ext cx="8686800" cy="4171950"/>
          </a:xfrm>
        </p:spPr>
        <p:txBody>
          <a:bodyPr/>
          <a:lstStyle/>
          <a:p>
            <a:pPr marL="0" eaLnBrk="1" hangingPunct="1">
              <a:buFont typeface="Arial" pitchFamily="34" charset="0"/>
              <a:buNone/>
              <a:defRPr/>
            </a:pPr>
            <a:r>
              <a:rPr lang="en-US" sz="2400" b="1" dirty="0">
                <a:latin typeface="+mj-lt"/>
              </a:rPr>
              <a:t>Specimen collection and handling</a:t>
            </a:r>
          </a:p>
          <a:p>
            <a:pPr lvl="1" eaLnBrk="1" hangingPunct="1">
              <a:defRPr/>
            </a:pPr>
            <a:r>
              <a:rPr lang="en-US" sz="2400" dirty="0">
                <a:latin typeface="+mj-lt"/>
              </a:rPr>
              <a:t>Routinely collected via lumbar puncture between 3</a:t>
            </a:r>
            <a:r>
              <a:rPr lang="en-US" sz="2400" baseline="30000" dirty="0">
                <a:latin typeface="+mj-lt"/>
              </a:rPr>
              <a:t>rd</a:t>
            </a:r>
            <a:r>
              <a:rPr lang="en-US" sz="2400" dirty="0">
                <a:latin typeface="+mj-lt"/>
              </a:rPr>
              <a:t> &amp;  4</a:t>
            </a:r>
            <a:r>
              <a:rPr lang="en-US" sz="2400" baseline="30000" dirty="0">
                <a:latin typeface="+mj-lt"/>
              </a:rPr>
              <a:t>th</a:t>
            </a:r>
            <a:r>
              <a:rPr lang="en-US" sz="2400" dirty="0">
                <a:latin typeface="+mj-lt"/>
              </a:rPr>
              <a:t>, or 4</a:t>
            </a:r>
            <a:r>
              <a:rPr lang="en-US" sz="2400" baseline="30000" dirty="0">
                <a:latin typeface="+mj-lt"/>
              </a:rPr>
              <a:t>th</a:t>
            </a:r>
            <a:r>
              <a:rPr lang="en-US" sz="2400" dirty="0">
                <a:latin typeface="+mj-lt"/>
              </a:rPr>
              <a:t> &amp; 5</a:t>
            </a:r>
            <a:r>
              <a:rPr lang="en-US" sz="2400" baseline="30000" dirty="0">
                <a:latin typeface="+mj-lt"/>
              </a:rPr>
              <a:t>th</a:t>
            </a:r>
            <a:r>
              <a:rPr lang="en-US" sz="2400" dirty="0">
                <a:latin typeface="+mj-lt"/>
              </a:rPr>
              <a:t> lumbar vertebrae under sterile conditions</a:t>
            </a:r>
          </a:p>
          <a:p>
            <a:pPr marL="0" lvl="1" eaLnBrk="1" hangingPunct="1">
              <a:buFont typeface="Arial" pitchFamily="34" charset="0"/>
              <a:buNone/>
              <a:defRPr/>
            </a:pPr>
            <a:r>
              <a:rPr lang="en-US" sz="2400" b="1" dirty="0">
                <a:latin typeface="+mj-lt"/>
                <a:ea typeface="+mn-ea"/>
                <a:cs typeface="+mn-cs"/>
              </a:rPr>
              <a:t>Intracranial pressure measurement taken before fluid is withdrawn</a:t>
            </a:r>
            <a:r>
              <a:rPr lang="en-US" sz="2400" b="1" dirty="0">
                <a:latin typeface="+mj-lt"/>
              </a:rPr>
              <a:t>.</a:t>
            </a:r>
          </a:p>
        </p:txBody>
      </p:sp>
      <p:pic>
        <p:nvPicPr>
          <p:cNvPr id="10244" name="Picture 4">
            <a:extLst>
              <a:ext uri="{FF2B5EF4-FFF2-40B4-BE49-F238E27FC236}">
                <a16:creationId xmlns:a16="http://schemas.microsoft.com/office/drawing/2014/main" id="{F301247B-7BB5-4526-B637-3F695FBE6D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800475"/>
            <a:ext cx="5605463"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blinds(horizontal)">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blinds(horizontal)">
                                      <p:cBhvr>
                                        <p:cTn id="12" dur="500"/>
                                        <p:tgtEl>
                                          <p:spTgt spid="21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blinds(horizontal)">
                                      <p:cBhvr>
                                        <p:cTn id="17" dur="500"/>
                                        <p:tgtEl>
                                          <p:spTgt spid="215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10244"/>
                                        </p:tgtEl>
                                        <p:attrNameLst>
                                          <p:attrName>style.visibility</p:attrName>
                                        </p:attrNameLst>
                                      </p:cBhvr>
                                      <p:to>
                                        <p:strVal val="visible"/>
                                      </p:to>
                                    </p:set>
                                    <p:animEffect transition="in" filter="slide(fromBottom)">
                                      <p:cBhvr>
                                        <p:cTn id="22"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4455C72-10D7-4ED0-8B94-D1A3BC954BAA}"/>
              </a:ext>
            </a:extLst>
          </p:cNvPr>
          <p:cNvSpPr>
            <a:spLocks noGrp="1" noChangeArrowheads="1"/>
          </p:cNvSpPr>
          <p:nvPr>
            <p:ph type="title"/>
          </p:nvPr>
        </p:nvSpPr>
        <p:spPr>
          <a:xfrm>
            <a:off x="457200" y="304800"/>
            <a:ext cx="7772400" cy="1143000"/>
          </a:xfrm>
        </p:spPr>
        <p:txBody>
          <a:bodyPr/>
          <a:lstStyle/>
          <a:p>
            <a:pPr eaLnBrk="1" hangingPunct="1"/>
            <a:r>
              <a:rPr lang="en-US" altLang="en-US" sz="3600"/>
              <a:t>Sample collection</a:t>
            </a:r>
          </a:p>
        </p:txBody>
      </p:sp>
      <p:pic>
        <p:nvPicPr>
          <p:cNvPr id="12291" name="Picture 7">
            <a:extLst>
              <a:ext uri="{FF2B5EF4-FFF2-40B4-BE49-F238E27FC236}">
                <a16:creationId xmlns:a16="http://schemas.microsoft.com/office/drawing/2014/main" id="{691655B4-7887-4C62-8D01-287856ADC3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76400"/>
            <a:ext cx="114300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8">
            <a:extLst>
              <a:ext uri="{FF2B5EF4-FFF2-40B4-BE49-F238E27FC236}">
                <a16:creationId xmlns:a16="http://schemas.microsoft.com/office/drawing/2014/main" id="{8D1BCA7E-55B1-42A2-BCEC-C84305A668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752600"/>
            <a:ext cx="76200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9">
            <a:extLst>
              <a:ext uri="{FF2B5EF4-FFF2-40B4-BE49-F238E27FC236}">
                <a16:creationId xmlns:a16="http://schemas.microsoft.com/office/drawing/2014/main" id="{EB5F5EE8-AF54-466C-868E-C56FAAF388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1676400"/>
            <a:ext cx="7620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0">
            <a:extLst>
              <a:ext uri="{FF2B5EF4-FFF2-40B4-BE49-F238E27FC236}">
                <a16:creationId xmlns:a16="http://schemas.microsoft.com/office/drawing/2014/main" id="{049AB8B6-FF16-4582-BFE3-3B92622733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4876800"/>
            <a:ext cx="12954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1">
            <a:extLst>
              <a:ext uri="{FF2B5EF4-FFF2-40B4-BE49-F238E27FC236}">
                <a16:creationId xmlns:a16="http://schemas.microsoft.com/office/drawing/2014/main" id="{98251571-93FF-4E9A-9336-790D64403F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4953000"/>
            <a:ext cx="13477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2">
            <a:extLst>
              <a:ext uri="{FF2B5EF4-FFF2-40B4-BE49-F238E27FC236}">
                <a16:creationId xmlns:a16="http://schemas.microsoft.com/office/drawing/2014/main" id="{42E580AC-D4AE-4470-ACFC-B072630E9D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4876800"/>
            <a:ext cx="1730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459D58A6-B555-46ED-98D3-F253BEC0B770}"/>
              </a:ext>
            </a:extLst>
          </p:cNvPr>
          <p:cNvSpPr/>
          <p:nvPr/>
        </p:nvSpPr>
        <p:spPr>
          <a:xfrm>
            <a:off x="685800" y="5741988"/>
            <a:ext cx="8305800" cy="1039812"/>
          </a:xfrm>
          <a:prstGeom prst="rect">
            <a:avLst/>
          </a:prstGeom>
        </p:spPr>
        <p:txBody>
          <a:bodyPr>
            <a:spAutoFit/>
          </a:bodyPr>
          <a:lstStyle/>
          <a:p>
            <a:pPr>
              <a:spcBef>
                <a:spcPct val="20000"/>
              </a:spcBef>
              <a:buClr>
                <a:schemeClr val="accent2"/>
              </a:buClr>
              <a:defRPr/>
            </a:pPr>
            <a:r>
              <a:rPr kumimoji="1" lang="en-US" sz="2800" b="1" kern="0" dirty="0">
                <a:solidFill>
                  <a:srgbClr val="FF0000"/>
                </a:solidFill>
              </a:rPr>
              <a:t>Testing considered STAT</a:t>
            </a:r>
            <a:endParaRPr kumimoji="1" lang="en-US" kern="0" dirty="0"/>
          </a:p>
          <a:p>
            <a:pPr>
              <a:spcBef>
                <a:spcPct val="20000"/>
              </a:spcBef>
              <a:buClr>
                <a:schemeClr val="accent2"/>
              </a:buClr>
              <a:defRPr/>
            </a:pPr>
            <a:r>
              <a:rPr kumimoji="1" lang="en-US" sz="2800" b="1" kern="0" dirty="0">
                <a:solidFill>
                  <a:srgbClr val="FF0000"/>
                </a:solidFill>
              </a:rPr>
              <a:t>                        Specimen potentially infectious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wipe(down)">
                                      <p:cBhvr>
                                        <p:cTn id="7" dur="580">
                                          <p:stCondLst>
                                            <p:cond delay="0"/>
                                          </p:stCondLst>
                                        </p:cTn>
                                        <p:tgtEl>
                                          <p:spTgt spid="12291"/>
                                        </p:tgtEl>
                                      </p:cBhvr>
                                    </p:animEffect>
                                    <p:anim calcmode="lin" valueType="num">
                                      <p:cBhvr>
                                        <p:cTn id="8" dur="1822" tmFilter="0,0; 0.14,0.36; 0.43,0.73; 0.71,0.91; 1.0,1.0">
                                          <p:stCondLst>
                                            <p:cond delay="0"/>
                                          </p:stCondLst>
                                        </p:cTn>
                                        <p:tgtEl>
                                          <p:spTgt spid="1229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29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29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29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291"/>
                                        </p:tgtEl>
                                        <p:attrNameLst>
                                          <p:attrName>ppt_y</p:attrName>
                                        </p:attrNameLst>
                                      </p:cBhvr>
                                      <p:tavLst>
                                        <p:tav tm="0" fmla="#ppt_y-sin(pi*$)/81">
                                          <p:val>
                                            <p:fltVal val="0"/>
                                          </p:val>
                                        </p:tav>
                                        <p:tav tm="100000">
                                          <p:val>
                                            <p:fltVal val="1"/>
                                          </p:val>
                                        </p:tav>
                                      </p:tavLst>
                                    </p:anim>
                                    <p:animScale>
                                      <p:cBhvr>
                                        <p:cTn id="13" dur="26">
                                          <p:stCondLst>
                                            <p:cond delay="650"/>
                                          </p:stCondLst>
                                        </p:cTn>
                                        <p:tgtEl>
                                          <p:spTgt spid="12291"/>
                                        </p:tgtEl>
                                      </p:cBhvr>
                                      <p:to x="100000" y="60000"/>
                                    </p:animScale>
                                    <p:animScale>
                                      <p:cBhvr>
                                        <p:cTn id="14" dur="166" decel="50000">
                                          <p:stCondLst>
                                            <p:cond delay="676"/>
                                          </p:stCondLst>
                                        </p:cTn>
                                        <p:tgtEl>
                                          <p:spTgt spid="12291"/>
                                        </p:tgtEl>
                                      </p:cBhvr>
                                      <p:to x="100000" y="100000"/>
                                    </p:animScale>
                                    <p:animScale>
                                      <p:cBhvr>
                                        <p:cTn id="15" dur="26">
                                          <p:stCondLst>
                                            <p:cond delay="1312"/>
                                          </p:stCondLst>
                                        </p:cTn>
                                        <p:tgtEl>
                                          <p:spTgt spid="12291"/>
                                        </p:tgtEl>
                                      </p:cBhvr>
                                      <p:to x="100000" y="80000"/>
                                    </p:animScale>
                                    <p:animScale>
                                      <p:cBhvr>
                                        <p:cTn id="16" dur="166" decel="50000">
                                          <p:stCondLst>
                                            <p:cond delay="1338"/>
                                          </p:stCondLst>
                                        </p:cTn>
                                        <p:tgtEl>
                                          <p:spTgt spid="12291"/>
                                        </p:tgtEl>
                                      </p:cBhvr>
                                      <p:to x="100000" y="100000"/>
                                    </p:animScale>
                                    <p:animScale>
                                      <p:cBhvr>
                                        <p:cTn id="17" dur="26">
                                          <p:stCondLst>
                                            <p:cond delay="1642"/>
                                          </p:stCondLst>
                                        </p:cTn>
                                        <p:tgtEl>
                                          <p:spTgt spid="12291"/>
                                        </p:tgtEl>
                                      </p:cBhvr>
                                      <p:to x="100000" y="90000"/>
                                    </p:animScale>
                                    <p:animScale>
                                      <p:cBhvr>
                                        <p:cTn id="18" dur="166" decel="50000">
                                          <p:stCondLst>
                                            <p:cond delay="1668"/>
                                          </p:stCondLst>
                                        </p:cTn>
                                        <p:tgtEl>
                                          <p:spTgt spid="12291"/>
                                        </p:tgtEl>
                                      </p:cBhvr>
                                      <p:to x="100000" y="100000"/>
                                    </p:animScale>
                                    <p:animScale>
                                      <p:cBhvr>
                                        <p:cTn id="19" dur="26">
                                          <p:stCondLst>
                                            <p:cond delay="1808"/>
                                          </p:stCondLst>
                                        </p:cTn>
                                        <p:tgtEl>
                                          <p:spTgt spid="12291"/>
                                        </p:tgtEl>
                                      </p:cBhvr>
                                      <p:to x="100000" y="95000"/>
                                    </p:animScale>
                                    <p:animScale>
                                      <p:cBhvr>
                                        <p:cTn id="20" dur="166" decel="50000">
                                          <p:stCondLst>
                                            <p:cond delay="1834"/>
                                          </p:stCondLst>
                                        </p:cTn>
                                        <p:tgtEl>
                                          <p:spTgt spid="12291"/>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12292"/>
                                        </p:tgtEl>
                                        <p:attrNameLst>
                                          <p:attrName>style.visibility</p:attrName>
                                        </p:attrNameLst>
                                      </p:cBhvr>
                                      <p:to>
                                        <p:strVal val="visible"/>
                                      </p:to>
                                    </p:set>
                                    <p:animEffect transition="in" filter="wipe(down)">
                                      <p:cBhvr>
                                        <p:cTn id="25" dur="580">
                                          <p:stCondLst>
                                            <p:cond delay="0"/>
                                          </p:stCondLst>
                                        </p:cTn>
                                        <p:tgtEl>
                                          <p:spTgt spid="12292"/>
                                        </p:tgtEl>
                                      </p:cBhvr>
                                    </p:animEffect>
                                    <p:anim calcmode="lin" valueType="num">
                                      <p:cBhvr>
                                        <p:cTn id="26" dur="1822" tmFilter="0,0; 0.14,0.36; 0.43,0.73; 0.71,0.91; 1.0,1.0">
                                          <p:stCondLst>
                                            <p:cond delay="0"/>
                                          </p:stCondLst>
                                        </p:cTn>
                                        <p:tgtEl>
                                          <p:spTgt spid="1229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29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29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29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292"/>
                                        </p:tgtEl>
                                        <p:attrNameLst>
                                          <p:attrName>ppt_y</p:attrName>
                                        </p:attrNameLst>
                                      </p:cBhvr>
                                      <p:tavLst>
                                        <p:tav tm="0" fmla="#ppt_y-sin(pi*$)/81">
                                          <p:val>
                                            <p:fltVal val="0"/>
                                          </p:val>
                                        </p:tav>
                                        <p:tav tm="100000">
                                          <p:val>
                                            <p:fltVal val="1"/>
                                          </p:val>
                                        </p:tav>
                                      </p:tavLst>
                                    </p:anim>
                                    <p:animScale>
                                      <p:cBhvr>
                                        <p:cTn id="31" dur="26">
                                          <p:stCondLst>
                                            <p:cond delay="650"/>
                                          </p:stCondLst>
                                        </p:cTn>
                                        <p:tgtEl>
                                          <p:spTgt spid="12292"/>
                                        </p:tgtEl>
                                      </p:cBhvr>
                                      <p:to x="100000" y="60000"/>
                                    </p:animScale>
                                    <p:animScale>
                                      <p:cBhvr>
                                        <p:cTn id="32" dur="166" decel="50000">
                                          <p:stCondLst>
                                            <p:cond delay="676"/>
                                          </p:stCondLst>
                                        </p:cTn>
                                        <p:tgtEl>
                                          <p:spTgt spid="12292"/>
                                        </p:tgtEl>
                                      </p:cBhvr>
                                      <p:to x="100000" y="100000"/>
                                    </p:animScale>
                                    <p:animScale>
                                      <p:cBhvr>
                                        <p:cTn id="33" dur="26">
                                          <p:stCondLst>
                                            <p:cond delay="1312"/>
                                          </p:stCondLst>
                                        </p:cTn>
                                        <p:tgtEl>
                                          <p:spTgt spid="12292"/>
                                        </p:tgtEl>
                                      </p:cBhvr>
                                      <p:to x="100000" y="80000"/>
                                    </p:animScale>
                                    <p:animScale>
                                      <p:cBhvr>
                                        <p:cTn id="34" dur="166" decel="50000">
                                          <p:stCondLst>
                                            <p:cond delay="1338"/>
                                          </p:stCondLst>
                                        </p:cTn>
                                        <p:tgtEl>
                                          <p:spTgt spid="12292"/>
                                        </p:tgtEl>
                                      </p:cBhvr>
                                      <p:to x="100000" y="100000"/>
                                    </p:animScale>
                                    <p:animScale>
                                      <p:cBhvr>
                                        <p:cTn id="35" dur="26">
                                          <p:stCondLst>
                                            <p:cond delay="1642"/>
                                          </p:stCondLst>
                                        </p:cTn>
                                        <p:tgtEl>
                                          <p:spTgt spid="12292"/>
                                        </p:tgtEl>
                                      </p:cBhvr>
                                      <p:to x="100000" y="90000"/>
                                    </p:animScale>
                                    <p:animScale>
                                      <p:cBhvr>
                                        <p:cTn id="36" dur="166" decel="50000">
                                          <p:stCondLst>
                                            <p:cond delay="1668"/>
                                          </p:stCondLst>
                                        </p:cTn>
                                        <p:tgtEl>
                                          <p:spTgt spid="12292"/>
                                        </p:tgtEl>
                                      </p:cBhvr>
                                      <p:to x="100000" y="100000"/>
                                    </p:animScale>
                                    <p:animScale>
                                      <p:cBhvr>
                                        <p:cTn id="37" dur="26">
                                          <p:stCondLst>
                                            <p:cond delay="1808"/>
                                          </p:stCondLst>
                                        </p:cTn>
                                        <p:tgtEl>
                                          <p:spTgt spid="12292"/>
                                        </p:tgtEl>
                                      </p:cBhvr>
                                      <p:to x="100000" y="95000"/>
                                    </p:animScale>
                                    <p:animScale>
                                      <p:cBhvr>
                                        <p:cTn id="38" dur="166" decel="50000">
                                          <p:stCondLst>
                                            <p:cond delay="1834"/>
                                          </p:stCondLst>
                                        </p:cTn>
                                        <p:tgtEl>
                                          <p:spTgt spid="12292"/>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12293"/>
                                        </p:tgtEl>
                                        <p:attrNameLst>
                                          <p:attrName>style.visibility</p:attrName>
                                        </p:attrNameLst>
                                      </p:cBhvr>
                                      <p:to>
                                        <p:strVal val="visible"/>
                                      </p:to>
                                    </p:set>
                                    <p:animEffect transition="in" filter="wipe(down)">
                                      <p:cBhvr>
                                        <p:cTn id="43" dur="580">
                                          <p:stCondLst>
                                            <p:cond delay="0"/>
                                          </p:stCondLst>
                                        </p:cTn>
                                        <p:tgtEl>
                                          <p:spTgt spid="12293"/>
                                        </p:tgtEl>
                                      </p:cBhvr>
                                    </p:animEffect>
                                    <p:anim calcmode="lin" valueType="num">
                                      <p:cBhvr>
                                        <p:cTn id="44" dur="1822" tmFilter="0,0; 0.14,0.36; 0.43,0.73; 0.71,0.91; 1.0,1.0">
                                          <p:stCondLst>
                                            <p:cond delay="0"/>
                                          </p:stCondLst>
                                        </p:cTn>
                                        <p:tgtEl>
                                          <p:spTgt spid="1229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229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229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229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2293"/>
                                        </p:tgtEl>
                                        <p:attrNameLst>
                                          <p:attrName>ppt_y</p:attrName>
                                        </p:attrNameLst>
                                      </p:cBhvr>
                                      <p:tavLst>
                                        <p:tav tm="0" fmla="#ppt_y-sin(pi*$)/81">
                                          <p:val>
                                            <p:fltVal val="0"/>
                                          </p:val>
                                        </p:tav>
                                        <p:tav tm="100000">
                                          <p:val>
                                            <p:fltVal val="1"/>
                                          </p:val>
                                        </p:tav>
                                      </p:tavLst>
                                    </p:anim>
                                    <p:animScale>
                                      <p:cBhvr>
                                        <p:cTn id="49" dur="26">
                                          <p:stCondLst>
                                            <p:cond delay="650"/>
                                          </p:stCondLst>
                                        </p:cTn>
                                        <p:tgtEl>
                                          <p:spTgt spid="12293"/>
                                        </p:tgtEl>
                                      </p:cBhvr>
                                      <p:to x="100000" y="60000"/>
                                    </p:animScale>
                                    <p:animScale>
                                      <p:cBhvr>
                                        <p:cTn id="50" dur="166" decel="50000">
                                          <p:stCondLst>
                                            <p:cond delay="676"/>
                                          </p:stCondLst>
                                        </p:cTn>
                                        <p:tgtEl>
                                          <p:spTgt spid="12293"/>
                                        </p:tgtEl>
                                      </p:cBhvr>
                                      <p:to x="100000" y="100000"/>
                                    </p:animScale>
                                    <p:animScale>
                                      <p:cBhvr>
                                        <p:cTn id="51" dur="26">
                                          <p:stCondLst>
                                            <p:cond delay="1312"/>
                                          </p:stCondLst>
                                        </p:cTn>
                                        <p:tgtEl>
                                          <p:spTgt spid="12293"/>
                                        </p:tgtEl>
                                      </p:cBhvr>
                                      <p:to x="100000" y="80000"/>
                                    </p:animScale>
                                    <p:animScale>
                                      <p:cBhvr>
                                        <p:cTn id="52" dur="166" decel="50000">
                                          <p:stCondLst>
                                            <p:cond delay="1338"/>
                                          </p:stCondLst>
                                        </p:cTn>
                                        <p:tgtEl>
                                          <p:spTgt spid="12293"/>
                                        </p:tgtEl>
                                      </p:cBhvr>
                                      <p:to x="100000" y="100000"/>
                                    </p:animScale>
                                    <p:animScale>
                                      <p:cBhvr>
                                        <p:cTn id="53" dur="26">
                                          <p:stCondLst>
                                            <p:cond delay="1642"/>
                                          </p:stCondLst>
                                        </p:cTn>
                                        <p:tgtEl>
                                          <p:spTgt spid="12293"/>
                                        </p:tgtEl>
                                      </p:cBhvr>
                                      <p:to x="100000" y="90000"/>
                                    </p:animScale>
                                    <p:animScale>
                                      <p:cBhvr>
                                        <p:cTn id="54" dur="166" decel="50000">
                                          <p:stCondLst>
                                            <p:cond delay="1668"/>
                                          </p:stCondLst>
                                        </p:cTn>
                                        <p:tgtEl>
                                          <p:spTgt spid="12293"/>
                                        </p:tgtEl>
                                      </p:cBhvr>
                                      <p:to x="100000" y="100000"/>
                                    </p:animScale>
                                    <p:animScale>
                                      <p:cBhvr>
                                        <p:cTn id="55" dur="26">
                                          <p:stCondLst>
                                            <p:cond delay="1808"/>
                                          </p:stCondLst>
                                        </p:cTn>
                                        <p:tgtEl>
                                          <p:spTgt spid="12293"/>
                                        </p:tgtEl>
                                      </p:cBhvr>
                                      <p:to x="100000" y="95000"/>
                                    </p:animScale>
                                    <p:animScale>
                                      <p:cBhvr>
                                        <p:cTn id="56" dur="166" decel="50000">
                                          <p:stCondLst>
                                            <p:cond delay="1834"/>
                                          </p:stCondLst>
                                        </p:cTn>
                                        <p:tgtEl>
                                          <p:spTgt spid="12293"/>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nodeType="clickEffect">
                                  <p:stCondLst>
                                    <p:cond delay="0"/>
                                  </p:stCondLst>
                                  <p:childTnLst>
                                    <p:set>
                                      <p:cBhvr>
                                        <p:cTn id="60" dur="1" fill="hold">
                                          <p:stCondLst>
                                            <p:cond delay="0"/>
                                          </p:stCondLst>
                                        </p:cTn>
                                        <p:tgtEl>
                                          <p:spTgt spid="12294"/>
                                        </p:tgtEl>
                                        <p:attrNameLst>
                                          <p:attrName>style.visibility</p:attrName>
                                        </p:attrNameLst>
                                      </p:cBhvr>
                                      <p:to>
                                        <p:strVal val="visible"/>
                                      </p:to>
                                    </p:set>
                                    <p:animEffect transition="in" filter="wipe(down)">
                                      <p:cBhvr>
                                        <p:cTn id="61" dur="580">
                                          <p:stCondLst>
                                            <p:cond delay="0"/>
                                          </p:stCondLst>
                                        </p:cTn>
                                        <p:tgtEl>
                                          <p:spTgt spid="12294"/>
                                        </p:tgtEl>
                                      </p:cBhvr>
                                    </p:animEffect>
                                    <p:anim calcmode="lin" valueType="num">
                                      <p:cBhvr>
                                        <p:cTn id="62" dur="1822" tmFilter="0,0; 0.14,0.36; 0.43,0.73; 0.71,0.91; 1.0,1.0">
                                          <p:stCondLst>
                                            <p:cond delay="0"/>
                                          </p:stCondLst>
                                        </p:cTn>
                                        <p:tgtEl>
                                          <p:spTgt spid="12294"/>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2294"/>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2294"/>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2294"/>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2294"/>
                                        </p:tgtEl>
                                        <p:attrNameLst>
                                          <p:attrName>ppt_y</p:attrName>
                                        </p:attrNameLst>
                                      </p:cBhvr>
                                      <p:tavLst>
                                        <p:tav tm="0" fmla="#ppt_y-sin(pi*$)/81">
                                          <p:val>
                                            <p:fltVal val="0"/>
                                          </p:val>
                                        </p:tav>
                                        <p:tav tm="100000">
                                          <p:val>
                                            <p:fltVal val="1"/>
                                          </p:val>
                                        </p:tav>
                                      </p:tavLst>
                                    </p:anim>
                                    <p:animScale>
                                      <p:cBhvr>
                                        <p:cTn id="67" dur="26">
                                          <p:stCondLst>
                                            <p:cond delay="650"/>
                                          </p:stCondLst>
                                        </p:cTn>
                                        <p:tgtEl>
                                          <p:spTgt spid="12294"/>
                                        </p:tgtEl>
                                      </p:cBhvr>
                                      <p:to x="100000" y="60000"/>
                                    </p:animScale>
                                    <p:animScale>
                                      <p:cBhvr>
                                        <p:cTn id="68" dur="166" decel="50000">
                                          <p:stCondLst>
                                            <p:cond delay="676"/>
                                          </p:stCondLst>
                                        </p:cTn>
                                        <p:tgtEl>
                                          <p:spTgt spid="12294"/>
                                        </p:tgtEl>
                                      </p:cBhvr>
                                      <p:to x="100000" y="100000"/>
                                    </p:animScale>
                                    <p:animScale>
                                      <p:cBhvr>
                                        <p:cTn id="69" dur="26">
                                          <p:stCondLst>
                                            <p:cond delay="1312"/>
                                          </p:stCondLst>
                                        </p:cTn>
                                        <p:tgtEl>
                                          <p:spTgt spid="12294"/>
                                        </p:tgtEl>
                                      </p:cBhvr>
                                      <p:to x="100000" y="80000"/>
                                    </p:animScale>
                                    <p:animScale>
                                      <p:cBhvr>
                                        <p:cTn id="70" dur="166" decel="50000">
                                          <p:stCondLst>
                                            <p:cond delay="1338"/>
                                          </p:stCondLst>
                                        </p:cTn>
                                        <p:tgtEl>
                                          <p:spTgt spid="12294"/>
                                        </p:tgtEl>
                                      </p:cBhvr>
                                      <p:to x="100000" y="100000"/>
                                    </p:animScale>
                                    <p:animScale>
                                      <p:cBhvr>
                                        <p:cTn id="71" dur="26">
                                          <p:stCondLst>
                                            <p:cond delay="1642"/>
                                          </p:stCondLst>
                                        </p:cTn>
                                        <p:tgtEl>
                                          <p:spTgt spid="12294"/>
                                        </p:tgtEl>
                                      </p:cBhvr>
                                      <p:to x="100000" y="90000"/>
                                    </p:animScale>
                                    <p:animScale>
                                      <p:cBhvr>
                                        <p:cTn id="72" dur="166" decel="50000">
                                          <p:stCondLst>
                                            <p:cond delay="1668"/>
                                          </p:stCondLst>
                                        </p:cTn>
                                        <p:tgtEl>
                                          <p:spTgt spid="12294"/>
                                        </p:tgtEl>
                                      </p:cBhvr>
                                      <p:to x="100000" y="100000"/>
                                    </p:animScale>
                                    <p:animScale>
                                      <p:cBhvr>
                                        <p:cTn id="73" dur="26">
                                          <p:stCondLst>
                                            <p:cond delay="1808"/>
                                          </p:stCondLst>
                                        </p:cTn>
                                        <p:tgtEl>
                                          <p:spTgt spid="12294"/>
                                        </p:tgtEl>
                                      </p:cBhvr>
                                      <p:to x="100000" y="95000"/>
                                    </p:animScale>
                                    <p:animScale>
                                      <p:cBhvr>
                                        <p:cTn id="74" dur="166" decel="50000">
                                          <p:stCondLst>
                                            <p:cond delay="1834"/>
                                          </p:stCondLst>
                                        </p:cTn>
                                        <p:tgtEl>
                                          <p:spTgt spid="12294"/>
                                        </p:tgtEl>
                                      </p:cBhvr>
                                      <p:to x="100000" y="100000"/>
                                    </p:animScale>
                                  </p:child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ntr" presetSubtype="0" fill="hold" nodeType="clickEffect">
                                  <p:stCondLst>
                                    <p:cond delay="0"/>
                                  </p:stCondLst>
                                  <p:childTnLst>
                                    <p:set>
                                      <p:cBhvr>
                                        <p:cTn id="78" dur="1" fill="hold">
                                          <p:stCondLst>
                                            <p:cond delay="0"/>
                                          </p:stCondLst>
                                        </p:cTn>
                                        <p:tgtEl>
                                          <p:spTgt spid="12295"/>
                                        </p:tgtEl>
                                        <p:attrNameLst>
                                          <p:attrName>style.visibility</p:attrName>
                                        </p:attrNameLst>
                                      </p:cBhvr>
                                      <p:to>
                                        <p:strVal val="visible"/>
                                      </p:to>
                                    </p:set>
                                    <p:animEffect transition="in" filter="wipe(down)">
                                      <p:cBhvr>
                                        <p:cTn id="79" dur="580">
                                          <p:stCondLst>
                                            <p:cond delay="0"/>
                                          </p:stCondLst>
                                        </p:cTn>
                                        <p:tgtEl>
                                          <p:spTgt spid="12295"/>
                                        </p:tgtEl>
                                      </p:cBhvr>
                                    </p:animEffect>
                                    <p:anim calcmode="lin" valueType="num">
                                      <p:cBhvr>
                                        <p:cTn id="80" dur="1822" tmFilter="0,0; 0.14,0.36; 0.43,0.73; 0.71,0.91; 1.0,1.0">
                                          <p:stCondLst>
                                            <p:cond delay="0"/>
                                          </p:stCondLst>
                                        </p:cTn>
                                        <p:tgtEl>
                                          <p:spTgt spid="12295"/>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2295"/>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2295"/>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2295"/>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2295"/>
                                        </p:tgtEl>
                                        <p:attrNameLst>
                                          <p:attrName>ppt_y</p:attrName>
                                        </p:attrNameLst>
                                      </p:cBhvr>
                                      <p:tavLst>
                                        <p:tav tm="0" fmla="#ppt_y-sin(pi*$)/81">
                                          <p:val>
                                            <p:fltVal val="0"/>
                                          </p:val>
                                        </p:tav>
                                        <p:tav tm="100000">
                                          <p:val>
                                            <p:fltVal val="1"/>
                                          </p:val>
                                        </p:tav>
                                      </p:tavLst>
                                    </p:anim>
                                    <p:animScale>
                                      <p:cBhvr>
                                        <p:cTn id="85" dur="26">
                                          <p:stCondLst>
                                            <p:cond delay="650"/>
                                          </p:stCondLst>
                                        </p:cTn>
                                        <p:tgtEl>
                                          <p:spTgt spid="12295"/>
                                        </p:tgtEl>
                                      </p:cBhvr>
                                      <p:to x="100000" y="60000"/>
                                    </p:animScale>
                                    <p:animScale>
                                      <p:cBhvr>
                                        <p:cTn id="86" dur="166" decel="50000">
                                          <p:stCondLst>
                                            <p:cond delay="676"/>
                                          </p:stCondLst>
                                        </p:cTn>
                                        <p:tgtEl>
                                          <p:spTgt spid="12295"/>
                                        </p:tgtEl>
                                      </p:cBhvr>
                                      <p:to x="100000" y="100000"/>
                                    </p:animScale>
                                    <p:animScale>
                                      <p:cBhvr>
                                        <p:cTn id="87" dur="26">
                                          <p:stCondLst>
                                            <p:cond delay="1312"/>
                                          </p:stCondLst>
                                        </p:cTn>
                                        <p:tgtEl>
                                          <p:spTgt spid="12295"/>
                                        </p:tgtEl>
                                      </p:cBhvr>
                                      <p:to x="100000" y="80000"/>
                                    </p:animScale>
                                    <p:animScale>
                                      <p:cBhvr>
                                        <p:cTn id="88" dur="166" decel="50000">
                                          <p:stCondLst>
                                            <p:cond delay="1338"/>
                                          </p:stCondLst>
                                        </p:cTn>
                                        <p:tgtEl>
                                          <p:spTgt spid="12295"/>
                                        </p:tgtEl>
                                      </p:cBhvr>
                                      <p:to x="100000" y="100000"/>
                                    </p:animScale>
                                    <p:animScale>
                                      <p:cBhvr>
                                        <p:cTn id="89" dur="26">
                                          <p:stCondLst>
                                            <p:cond delay="1642"/>
                                          </p:stCondLst>
                                        </p:cTn>
                                        <p:tgtEl>
                                          <p:spTgt spid="12295"/>
                                        </p:tgtEl>
                                      </p:cBhvr>
                                      <p:to x="100000" y="90000"/>
                                    </p:animScale>
                                    <p:animScale>
                                      <p:cBhvr>
                                        <p:cTn id="90" dur="166" decel="50000">
                                          <p:stCondLst>
                                            <p:cond delay="1668"/>
                                          </p:stCondLst>
                                        </p:cTn>
                                        <p:tgtEl>
                                          <p:spTgt spid="12295"/>
                                        </p:tgtEl>
                                      </p:cBhvr>
                                      <p:to x="100000" y="100000"/>
                                    </p:animScale>
                                    <p:animScale>
                                      <p:cBhvr>
                                        <p:cTn id="91" dur="26">
                                          <p:stCondLst>
                                            <p:cond delay="1808"/>
                                          </p:stCondLst>
                                        </p:cTn>
                                        <p:tgtEl>
                                          <p:spTgt spid="12295"/>
                                        </p:tgtEl>
                                      </p:cBhvr>
                                      <p:to x="100000" y="95000"/>
                                    </p:animScale>
                                    <p:animScale>
                                      <p:cBhvr>
                                        <p:cTn id="92" dur="166" decel="50000">
                                          <p:stCondLst>
                                            <p:cond delay="1834"/>
                                          </p:stCondLst>
                                        </p:cTn>
                                        <p:tgtEl>
                                          <p:spTgt spid="12295"/>
                                        </p:tgtEl>
                                      </p:cBhvr>
                                      <p:to x="100000" y="100000"/>
                                    </p:animScale>
                                  </p:childTnLst>
                                </p:cTn>
                              </p:par>
                            </p:childTnLst>
                          </p:cTn>
                        </p:par>
                      </p:childTnLst>
                    </p:cTn>
                  </p:par>
                  <p:par>
                    <p:cTn id="93" fill="hold" nodeType="clickPar">
                      <p:stCondLst>
                        <p:cond delay="indefinite"/>
                      </p:stCondLst>
                      <p:childTnLst>
                        <p:par>
                          <p:cTn id="94" fill="hold" nodeType="withGroup">
                            <p:stCondLst>
                              <p:cond delay="0"/>
                            </p:stCondLst>
                            <p:childTnLst>
                              <p:par>
                                <p:cTn id="95" presetID="26" presetClass="entr" presetSubtype="0" fill="hold" nodeType="clickEffect">
                                  <p:stCondLst>
                                    <p:cond delay="0"/>
                                  </p:stCondLst>
                                  <p:childTnLst>
                                    <p:set>
                                      <p:cBhvr>
                                        <p:cTn id="96" dur="1" fill="hold">
                                          <p:stCondLst>
                                            <p:cond delay="0"/>
                                          </p:stCondLst>
                                        </p:cTn>
                                        <p:tgtEl>
                                          <p:spTgt spid="12296"/>
                                        </p:tgtEl>
                                        <p:attrNameLst>
                                          <p:attrName>style.visibility</p:attrName>
                                        </p:attrNameLst>
                                      </p:cBhvr>
                                      <p:to>
                                        <p:strVal val="visible"/>
                                      </p:to>
                                    </p:set>
                                    <p:animEffect transition="in" filter="wipe(down)">
                                      <p:cBhvr>
                                        <p:cTn id="97" dur="580">
                                          <p:stCondLst>
                                            <p:cond delay="0"/>
                                          </p:stCondLst>
                                        </p:cTn>
                                        <p:tgtEl>
                                          <p:spTgt spid="12296"/>
                                        </p:tgtEl>
                                      </p:cBhvr>
                                    </p:animEffect>
                                    <p:anim calcmode="lin" valueType="num">
                                      <p:cBhvr>
                                        <p:cTn id="98" dur="1822" tmFilter="0,0; 0.14,0.36; 0.43,0.73; 0.71,0.91; 1.0,1.0">
                                          <p:stCondLst>
                                            <p:cond delay="0"/>
                                          </p:stCondLst>
                                        </p:cTn>
                                        <p:tgtEl>
                                          <p:spTgt spid="12296"/>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2296"/>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2296"/>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2296"/>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2296"/>
                                        </p:tgtEl>
                                        <p:attrNameLst>
                                          <p:attrName>ppt_y</p:attrName>
                                        </p:attrNameLst>
                                      </p:cBhvr>
                                      <p:tavLst>
                                        <p:tav tm="0" fmla="#ppt_y-sin(pi*$)/81">
                                          <p:val>
                                            <p:fltVal val="0"/>
                                          </p:val>
                                        </p:tav>
                                        <p:tav tm="100000">
                                          <p:val>
                                            <p:fltVal val="1"/>
                                          </p:val>
                                        </p:tav>
                                      </p:tavLst>
                                    </p:anim>
                                    <p:animScale>
                                      <p:cBhvr>
                                        <p:cTn id="103" dur="26">
                                          <p:stCondLst>
                                            <p:cond delay="650"/>
                                          </p:stCondLst>
                                        </p:cTn>
                                        <p:tgtEl>
                                          <p:spTgt spid="12296"/>
                                        </p:tgtEl>
                                      </p:cBhvr>
                                      <p:to x="100000" y="60000"/>
                                    </p:animScale>
                                    <p:animScale>
                                      <p:cBhvr>
                                        <p:cTn id="104" dur="166" decel="50000">
                                          <p:stCondLst>
                                            <p:cond delay="676"/>
                                          </p:stCondLst>
                                        </p:cTn>
                                        <p:tgtEl>
                                          <p:spTgt spid="12296"/>
                                        </p:tgtEl>
                                      </p:cBhvr>
                                      <p:to x="100000" y="100000"/>
                                    </p:animScale>
                                    <p:animScale>
                                      <p:cBhvr>
                                        <p:cTn id="105" dur="26">
                                          <p:stCondLst>
                                            <p:cond delay="1312"/>
                                          </p:stCondLst>
                                        </p:cTn>
                                        <p:tgtEl>
                                          <p:spTgt spid="12296"/>
                                        </p:tgtEl>
                                      </p:cBhvr>
                                      <p:to x="100000" y="80000"/>
                                    </p:animScale>
                                    <p:animScale>
                                      <p:cBhvr>
                                        <p:cTn id="106" dur="166" decel="50000">
                                          <p:stCondLst>
                                            <p:cond delay="1338"/>
                                          </p:stCondLst>
                                        </p:cTn>
                                        <p:tgtEl>
                                          <p:spTgt spid="12296"/>
                                        </p:tgtEl>
                                      </p:cBhvr>
                                      <p:to x="100000" y="100000"/>
                                    </p:animScale>
                                    <p:animScale>
                                      <p:cBhvr>
                                        <p:cTn id="107" dur="26">
                                          <p:stCondLst>
                                            <p:cond delay="1642"/>
                                          </p:stCondLst>
                                        </p:cTn>
                                        <p:tgtEl>
                                          <p:spTgt spid="12296"/>
                                        </p:tgtEl>
                                      </p:cBhvr>
                                      <p:to x="100000" y="90000"/>
                                    </p:animScale>
                                    <p:animScale>
                                      <p:cBhvr>
                                        <p:cTn id="108" dur="166" decel="50000">
                                          <p:stCondLst>
                                            <p:cond delay="1668"/>
                                          </p:stCondLst>
                                        </p:cTn>
                                        <p:tgtEl>
                                          <p:spTgt spid="12296"/>
                                        </p:tgtEl>
                                      </p:cBhvr>
                                      <p:to x="100000" y="100000"/>
                                    </p:animScale>
                                    <p:animScale>
                                      <p:cBhvr>
                                        <p:cTn id="109" dur="26">
                                          <p:stCondLst>
                                            <p:cond delay="1808"/>
                                          </p:stCondLst>
                                        </p:cTn>
                                        <p:tgtEl>
                                          <p:spTgt spid="12296"/>
                                        </p:tgtEl>
                                      </p:cBhvr>
                                      <p:to x="100000" y="95000"/>
                                    </p:animScale>
                                    <p:animScale>
                                      <p:cBhvr>
                                        <p:cTn id="110" dur="166" decel="50000">
                                          <p:stCondLst>
                                            <p:cond delay="1834"/>
                                          </p:stCondLst>
                                        </p:cTn>
                                        <p:tgtEl>
                                          <p:spTgt spid="12296"/>
                                        </p:tgtEl>
                                      </p:cBhvr>
                                      <p:to x="100000" y="100000"/>
                                    </p:animScale>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6" presetClass="entr" presetSubtype="0" fill="hold" nodeType="clickEffect">
                                  <p:stCondLst>
                                    <p:cond delay="0"/>
                                  </p:stCondLst>
                                  <p:childTnLst>
                                    <p:set>
                                      <p:cBhvr>
                                        <p:cTn id="114" dur="1" fill="hold">
                                          <p:stCondLst>
                                            <p:cond delay="0"/>
                                          </p:stCondLst>
                                        </p:cTn>
                                        <p:tgtEl>
                                          <p:spTgt spid="9">
                                            <p:txEl>
                                              <p:pRg st="0" end="0"/>
                                            </p:txEl>
                                          </p:spTgt>
                                        </p:tgtEl>
                                        <p:attrNameLst>
                                          <p:attrName>style.visibility</p:attrName>
                                        </p:attrNameLst>
                                      </p:cBhvr>
                                      <p:to>
                                        <p:strVal val="visible"/>
                                      </p:to>
                                    </p:set>
                                    <p:animEffect transition="in" filter="wipe(down)">
                                      <p:cBhvr>
                                        <p:cTn id="115" dur="580">
                                          <p:stCondLst>
                                            <p:cond delay="0"/>
                                          </p:stCondLst>
                                        </p:cTn>
                                        <p:tgtEl>
                                          <p:spTgt spid="9">
                                            <p:txEl>
                                              <p:pRg st="0" end="0"/>
                                            </p:txEl>
                                          </p:spTgt>
                                        </p:tgtEl>
                                      </p:cBhvr>
                                    </p:animEffect>
                                    <p:anim calcmode="lin" valueType="num">
                                      <p:cBhvr>
                                        <p:cTn id="116"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9">
                                            <p:txEl>
                                              <p:pRg st="0" end="0"/>
                                            </p:txEl>
                                          </p:spTgt>
                                        </p:tgtEl>
                                      </p:cBhvr>
                                      <p:to x="100000" y="60000"/>
                                    </p:animScale>
                                    <p:animScale>
                                      <p:cBhvr>
                                        <p:cTn id="122" dur="166" decel="50000">
                                          <p:stCondLst>
                                            <p:cond delay="676"/>
                                          </p:stCondLst>
                                        </p:cTn>
                                        <p:tgtEl>
                                          <p:spTgt spid="9">
                                            <p:txEl>
                                              <p:pRg st="0" end="0"/>
                                            </p:txEl>
                                          </p:spTgt>
                                        </p:tgtEl>
                                      </p:cBhvr>
                                      <p:to x="100000" y="100000"/>
                                    </p:animScale>
                                    <p:animScale>
                                      <p:cBhvr>
                                        <p:cTn id="123" dur="26">
                                          <p:stCondLst>
                                            <p:cond delay="1312"/>
                                          </p:stCondLst>
                                        </p:cTn>
                                        <p:tgtEl>
                                          <p:spTgt spid="9">
                                            <p:txEl>
                                              <p:pRg st="0" end="0"/>
                                            </p:txEl>
                                          </p:spTgt>
                                        </p:tgtEl>
                                      </p:cBhvr>
                                      <p:to x="100000" y="80000"/>
                                    </p:animScale>
                                    <p:animScale>
                                      <p:cBhvr>
                                        <p:cTn id="124" dur="166" decel="50000">
                                          <p:stCondLst>
                                            <p:cond delay="1338"/>
                                          </p:stCondLst>
                                        </p:cTn>
                                        <p:tgtEl>
                                          <p:spTgt spid="9">
                                            <p:txEl>
                                              <p:pRg st="0" end="0"/>
                                            </p:txEl>
                                          </p:spTgt>
                                        </p:tgtEl>
                                      </p:cBhvr>
                                      <p:to x="100000" y="100000"/>
                                    </p:animScale>
                                    <p:animScale>
                                      <p:cBhvr>
                                        <p:cTn id="125" dur="26">
                                          <p:stCondLst>
                                            <p:cond delay="1642"/>
                                          </p:stCondLst>
                                        </p:cTn>
                                        <p:tgtEl>
                                          <p:spTgt spid="9">
                                            <p:txEl>
                                              <p:pRg st="0" end="0"/>
                                            </p:txEl>
                                          </p:spTgt>
                                        </p:tgtEl>
                                      </p:cBhvr>
                                      <p:to x="100000" y="90000"/>
                                    </p:animScale>
                                    <p:animScale>
                                      <p:cBhvr>
                                        <p:cTn id="126" dur="166" decel="50000">
                                          <p:stCondLst>
                                            <p:cond delay="1668"/>
                                          </p:stCondLst>
                                        </p:cTn>
                                        <p:tgtEl>
                                          <p:spTgt spid="9">
                                            <p:txEl>
                                              <p:pRg st="0" end="0"/>
                                            </p:txEl>
                                          </p:spTgt>
                                        </p:tgtEl>
                                      </p:cBhvr>
                                      <p:to x="100000" y="100000"/>
                                    </p:animScale>
                                    <p:animScale>
                                      <p:cBhvr>
                                        <p:cTn id="127" dur="26">
                                          <p:stCondLst>
                                            <p:cond delay="1808"/>
                                          </p:stCondLst>
                                        </p:cTn>
                                        <p:tgtEl>
                                          <p:spTgt spid="9">
                                            <p:txEl>
                                              <p:pRg st="0" end="0"/>
                                            </p:txEl>
                                          </p:spTgt>
                                        </p:tgtEl>
                                      </p:cBhvr>
                                      <p:to x="100000" y="95000"/>
                                    </p:animScale>
                                    <p:animScale>
                                      <p:cBhvr>
                                        <p:cTn id="128" dur="166" decel="50000">
                                          <p:stCondLst>
                                            <p:cond delay="1834"/>
                                          </p:stCondLst>
                                        </p:cTn>
                                        <p:tgtEl>
                                          <p:spTgt spid="9">
                                            <p:txEl>
                                              <p:pRg st="0" end="0"/>
                                            </p:txEl>
                                          </p:spTgt>
                                        </p:tgtEl>
                                      </p:cBhvr>
                                      <p:to x="100000" y="100000"/>
                                    </p:animScale>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6" presetClass="entr" presetSubtype="0" fill="hold" nodeType="clickEffect">
                                  <p:stCondLst>
                                    <p:cond delay="0"/>
                                  </p:stCondLst>
                                  <p:childTnLst>
                                    <p:set>
                                      <p:cBhvr>
                                        <p:cTn id="132" dur="1" fill="hold">
                                          <p:stCondLst>
                                            <p:cond delay="0"/>
                                          </p:stCondLst>
                                        </p:cTn>
                                        <p:tgtEl>
                                          <p:spTgt spid="9">
                                            <p:txEl>
                                              <p:pRg st="1" end="1"/>
                                            </p:txEl>
                                          </p:spTgt>
                                        </p:tgtEl>
                                        <p:attrNameLst>
                                          <p:attrName>style.visibility</p:attrName>
                                        </p:attrNameLst>
                                      </p:cBhvr>
                                      <p:to>
                                        <p:strVal val="visible"/>
                                      </p:to>
                                    </p:set>
                                    <p:animEffect transition="in" filter="wipe(down)">
                                      <p:cBhvr>
                                        <p:cTn id="133" dur="580">
                                          <p:stCondLst>
                                            <p:cond delay="0"/>
                                          </p:stCondLst>
                                        </p:cTn>
                                        <p:tgtEl>
                                          <p:spTgt spid="9">
                                            <p:txEl>
                                              <p:pRg st="1" end="1"/>
                                            </p:txEl>
                                          </p:spTgt>
                                        </p:tgtEl>
                                      </p:cBhvr>
                                    </p:animEffect>
                                    <p:anim calcmode="lin" valueType="num">
                                      <p:cBhvr>
                                        <p:cTn id="134" dur="1822" tmFilter="0,0; 0.14,0.36; 0.43,0.73; 0.71,0.91; 1.0,1.0">
                                          <p:stCondLst>
                                            <p:cond delay="0"/>
                                          </p:stCondLst>
                                        </p:cTn>
                                        <p:tgtEl>
                                          <p:spTgt spid="9">
                                            <p:txEl>
                                              <p:pRg st="1" end="1"/>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9">
                                            <p:txEl>
                                              <p:pRg st="1" end="1"/>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9">
                                            <p:txEl>
                                              <p:pRg st="1" end="1"/>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9">
                                            <p:txEl>
                                              <p:pRg st="1" end="1"/>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9">
                                            <p:txEl>
                                              <p:pRg st="1" end="1"/>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9">
                                            <p:txEl>
                                              <p:pRg st="1" end="1"/>
                                            </p:txEl>
                                          </p:spTgt>
                                        </p:tgtEl>
                                      </p:cBhvr>
                                      <p:to x="100000" y="60000"/>
                                    </p:animScale>
                                    <p:animScale>
                                      <p:cBhvr>
                                        <p:cTn id="140" dur="166" decel="50000">
                                          <p:stCondLst>
                                            <p:cond delay="676"/>
                                          </p:stCondLst>
                                        </p:cTn>
                                        <p:tgtEl>
                                          <p:spTgt spid="9">
                                            <p:txEl>
                                              <p:pRg st="1" end="1"/>
                                            </p:txEl>
                                          </p:spTgt>
                                        </p:tgtEl>
                                      </p:cBhvr>
                                      <p:to x="100000" y="100000"/>
                                    </p:animScale>
                                    <p:animScale>
                                      <p:cBhvr>
                                        <p:cTn id="141" dur="26">
                                          <p:stCondLst>
                                            <p:cond delay="1312"/>
                                          </p:stCondLst>
                                        </p:cTn>
                                        <p:tgtEl>
                                          <p:spTgt spid="9">
                                            <p:txEl>
                                              <p:pRg st="1" end="1"/>
                                            </p:txEl>
                                          </p:spTgt>
                                        </p:tgtEl>
                                      </p:cBhvr>
                                      <p:to x="100000" y="80000"/>
                                    </p:animScale>
                                    <p:animScale>
                                      <p:cBhvr>
                                        <p:cTn id="142" dur="166" decel="50000">
                                          <p:stCondLst>
                                            <p:cond delay="1338"/>
                                          </p:stCondLst>
                                        </p:cTn>
                                        <p:tgtEl>
                                          <p:spTgt spid="9">
                                            <p:txEl>
                                              <p:pRg st="1" end="1"/>
                                            </p:txEl>
                                          </p:spTgt>
                                        </p:tgtEl>
                                      </p:cBhvr>
                                      <p:to x="100000" y="100000"/>
                                    </p:animScale>
                                    <p:animScale>
                                      <p:cBhvr>
                                        <p:cTn id="143" dur="26">
                                          <p:stCondLst>
                                            <p:cond delay="1642"/>
                                          </p:stCondLst>
                                        </p:cTn>
                                        <p:tgtEl>
                                          <p:spTgt spid="9">
                                            <p:txEl>
                                              <p:pRg st="1" end="1"/>
                                            </p:txEl>
                                          </p:spTgt>
                                        </p:tgtEl>
                                      </p:cBhvr>
                                      <p:to x="100000" y="90000"/>
                                    </p:animScale>
                                    <p:animScale>
                                      <p:cBhvr>
                                        <p:cTn id="144" dur="166" decel="50000">
                                          <p:stCondLst>
                                            <p:cond delay="1668"/>
                                          </p:stCondLst>
                                        </p:cTn>
                                        <p:tgtEl>
                                          <p:spTgt spid="9">
                                            <p:txEl>
                                              <p:pRg st="1" end="1"/>
                                            </p:txEl>
                                          </p:spTgt>
                                        </p:tgtEl>
                                      </p:cBhvr>
                                      <p:to x="100000" y="100000"/>
                                    </p:animScale>
                                    <p:animScale>
                                      <p:cBhvr>
                                        <p:cTn id="145" dur="26">
                                          <p:stCondLst>
                                            <p:cond delay="1808"/>
                                          </p:stCondLst>
                                        </p:cTn>
                                        <p:tgtEl>
                                          <p:spTgt spid="9">
                                            <p:txEl>
                                              <p:pRg st="1" end="1"/>
                                            </p:txEl>
                                          </p:spTgt>
                                        </p:tgtEl>
                                      </p:cBhvr>
                                      <p:to x="100000" y="95000"/>
                                    </p:animScale>
                                    <p:animScale>
                                      <p:cBhvr>
                                        <p:cTn id="146" dur="166" decel="50000">
                                          <p:stCondLst>
                                            <p:cond delay="1834"/>
                                          </p:stCondLst>
                                        </p:cTn>
                                        <p:tgtEl>
                                          <p:spTgt spid="9">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id="{113EF305-3DFB-440E-A587-A09CBF55FB17}"/>
              </a:ext>
            </a:extLst>
          </p:cNvPr>
          <p:cNvSpPr>
            <a:spLocks noGrp="1"/>
          </p:cNvSpPr>
          <p:nvPr>
            <p:ph idx="1"/>
          </p:nvPr>
        </p:nvSpPr>
        <p:spPr>
          <a:xfrm>
            <a:off x="127000" y="1600200"/>
            <a:ext cx="8788400" cy="4876800"/>
          </a:xfrm>
        </p:spPr>
        <p:txBody>
          <a:bodyPr/>
          <a:lstStyle/>
          <a:p>
            <a:pPr>
              <a:buFont typeface="Arial" pitchFamily="34" charset="0"/>
              <a:buNone/>
            </a:pPr>
            <a:r>
              <a:rPr lang="en-US" altLang="en-US" sz="2800" b="1">
                <a:solidFill>
                  <a:srgbClr val="FF0000"/>
                </a:solidFill>
              </a:rPr>
              <a:t>CSF is collected by aseptically </a:t>
            </a:r>
          </a:p>
          <a:p>
            <a:pPr algn="just"/>
            <a:r>
              <a:rPr lang="en-US" altLang="en-US" sz="2200">
                <a:solidFill>
                  <a:srgbClr val="FF0000"/>
                </a:solidFill>
              </a:rPr>
              <a:t>Three tubes of CSF </a:t>
            </a:r>
            <a:r>
              <a:rPr lang="en-US" altLang="en-US" sz="2200"/>
              <a:t>should be collected into sterile collection tubes  that contain no additives.</a:t>
            </a:r>
          </a:p>
          <a:p>
            <a:pPr algn="just"/>
            <a:r>
              <a:rPr lang="en-US" altLang="en-US" sz="2200"/>
              <a:t>The tubes are </a:t>
            </a:r>
            <a:r>
              <a:rPr lang="en-US" altLang="en-US" sz="2200">
                <a:solidFill>
                  <a:srgbClr val="FF0000"/>
                </a:solidFill>
              </a:rPr>
              <a:t>numbered sequentially in the order </a:t>
            </a:r>
            <a:r>
              <a:rPr lang="en-US" altLang="en-US" sz="2200"/>
              <a:t>in which they were collected along with the patient’s name.</a:t>
            </a:r>
          </a:p>
          <a:p>
            <a:pPr algn="just"/>
            <a:r>
              <a:rPr lang="en-US" altLang="en-US" sz="2200">
                <a:solidFill>
                  <a:srgbClr val="FF0000"/>
                </a:solidFill>
              </a:rPr>
              <a:t>tube 1 </a:t>
            </a:r>
            <a:r>
              <a:rPr lang="en-US" altLang="en-US" sz="2200"/>
              <a:t>is used for </a:t>
            </a:r>
            <a:r>
              <a:rPr lang="en-US" altLang="en-US" sz="2200">
                <a:solidFill>
                  <a:srgbClr val="FF0000"/>
                </a:solidFill>
              </a:rPr>
              <a:t>chemistry </a:t>
            </a:r>
            <a:r>
              <a:rPr lang="en-US" altLang="en-US" sz="2200"/>
              <a:t>studies, as well as </a:t>
            </a:r>
            <a:r>
              <a:rPr lang="en-US" altLang="en-US" sz="2200">
                <a:solidFill>
                  <a:srgbClr val="FF0000"/>
                </a:solidFill>
              </a:rPr>
              <a:t>immunology studies</a:t>
            </a:r>
            <a:r>
              <a:rPr lang="en-US" altLang="en-US" sz="2200"/>
              <a:t>, as these tests </a:t>
            </a:r>
            <a:r>
              <a:rPr lang="en-US" altLang="en-US" sz="2200">
                <a:solidFill>
                  <a:srgbClr val="FF0000"/>
                </a:solidFill>
              </a:rPr>
              <a:t>are least affected </a:t>
            </a:r>
            <a:r>
              <a:rPr lang="en-US" altLang="en-US" sz="2200"/>
              <a:t>by the presence of blood cells or bacteria introduced as a result of the spinal tap procedure</a:t>
            </a:r>
          </a:p>
          <a:p>
            <a:pPr algn="just"/>
            <a:r>
              <a:rPr lang="en-US" altLang="en-US" sz="2200">
                <a:solidFill>
                  <a:srgbClr val="FF0000"/>
                </a:solidFill>
              </a:rPr>
              <a:t>tube 2</a:t>
            </a:r>
            <a:r>
              <a:rPr lang="en-US" altLang="en-US" sz="2200"/>
              <a:t> is used for </a:t>
            </a:r>
            <a:r>
              <a:rPr lang="en-US" altLang="en-US" sz="2200">
                <a:solidFill>
                  <a:srgbClr val="FF0000"/>
                </a:solidFill>
              </a:rPr>
              <a:t>culture</a:t>
            </a:r>
            <a:r>
              <a:rPr lang="en-US" altLang="en-US" sz="2200"/>
              <a:t>, allowing a larger proportion of the total fluid to be concentrated.</a:t>
            </a:r>
          </a:p>
          <a:p>
            <a:pPr algn="just"/>
            <a:r>
              <a:rPr lang="en-US" altLang="en-US" sz="2200">
                <a:solidFill>
                  <a:srgbClr val="FF0000"/>
                </a:solidFill>
              </a:rPr>
              <a:t>tube 3 </a:t>
            </a:r>
            <a:r>
              <a:rPr lang="en-US" altLang="en-US" sz="2200"/>
              <a:t>is used for </a:t>
            </a:r>
            <a:r>
              <a:rPr lang="en-US" altLang="en-US" sz="2200">
                <a:solidFill>
                  <a:srgbClr val="FF0000"/>
                </a:solidFill>
              </a:rPr>
              <a:t>cell count and differential</a:t>
            </a:r>
            <a:r>
              <a:rPr lang="en-US" altLang="en-US" sz="2200"/>
              <a:t>, as these tubes are least likely to contain cells introduced by the collection procedure </a:t>
            </a:r>
          </a:p>
        </p:txBody>
      </p:sp>
      <p:sp>
        <p:nvSpPr>
          <p:cNvPr id="10243" name="Rectangle 2">
            <a:extLst>
              <a:ext uri="{FF2B5EF4-FFF2-40B4-BE49-F238E27FC236}">
                <a16:creationId xmlns:a16="http://schemas.microsoft.com/office/drawing/2014/main" id="{FDDE3303-9AB4-47D6-A7C3-0BFB78DE33BD}"/>
              </a:ext>
            </a:extLst>
          </p:cNvPr>
          <p:cNvSpPr>
            <a:spLocks noGrp="1" noChangeArrowheads="1"/>
          </p:cNvSpPr>
          <p:nvPr>
            <p:ph type="title"/>
          </p:nvPr>
        </p:nvSpPr>
        <p:spPr>
          <a:xfrm>
            <a:off x="457200" y="228600"/>
            <a:ext cx="7772400" cy="1143000"/>
          </a:xfrm>
        </p:spPr>
        <p:txBody>
          <a:bodyPr/>
          <a:lstStyle/>
          <a:p>
            <a:pPr eaLnBrk="1" hangingPunct="1"/>
            <a:r>
              <a:rPr lang="en-US" altLang="en-US"/>
              <a:t>Sample collection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 calcmode="lin" valueType="num">
                                      <p:cBhvr additive="base">
                                        <p:cTn id="7" dur="5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4">
                                            <p:txEl>
                                              <p:pRg st="1" end="1"/>
                                            </p:txEl>
                                          </p:spTgt>
                                        </p:tgtEl>
                                        <p:attrNameLst>
                                          <p:attrName>style.visibility</p:attrName>
                                        </p:attrNameLst>
                                      </p:cBhvr>
                                      <p:to>
                                        <p:strVal val="visible"/>
                                      </p:to>
                                    </p:set>
                                    <p:anim calcmode="lin" valueType="num">
                                      <p:cBhvr additive="base">
                                        <p:cTn id="13" dur="5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4">
                                            <p:txEl>
                                              <p:pRg st="2" end="2"/>
                                            </p:txEl>
                                          </p:spTgt>
                                        </p:tgtEl>
                                        <p:attrNameLst>
                                          <p:attrName>style.visibility</p:attrName>
                                        </p:attrNameLst>
                                      </p:cBhvr>
                                      <p:to>
                                        <p:strVal val="visible"/>
                                      </p:to>
                                    </p:set>
                                    <p:anim calcmode="lin" valueType="num">
                                      <p:cBhvr additive="base">
                                        <p:cTn id="19" dur="5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4">
                                            <p:txEl>
                                              <p:pRg st="3" end="3"/>
                                            </p:txEl>
                                          </p:spTgt>
                                        </p:tgtEl>
                                        <p:attrNameLst>
                                          <p:attrName>style.visibility</p:attrName>
                                        </p:attrNameLst>
                                      </p:cBhvr>
                                      <p:to>
                                        <p:strVal val="visible"/>
                                      </p:to>
                                    </p:set>
                                    <p:anim calcmode="lin" valueType="num">
                                      <p:cBhvr additive="base">
                                        <p:cTn id="25" dur="500" fill="hold"/>
                                        <p:tgtEl>
                                          <p:spTgt spid="133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4">
                                            <p:txEl>
                                              <p:pRg st="4" end="4"/>
                                            </p:txEl>
                                          </p:spTgt>
                                        </p:tgtEl>
                                        <p:attrNameLst>
                                          <p:attrName>style.visibility</p:attrName>
                                        </p:attrNameLst>
                                      </p:cBhvr>
                                      <p:to>
                                        <p:strVal val="visible"/>
                                      </p:to>
                                    </p:set>
                                    <p:anim calcmode="lin" valueType="num">
                                      <p:cBhvr additive="base">
                                        <p:cTn id="31" dur="500" fill="hold"/>
                                        <p:tgtEl>
                                          <p:spTgt spid="133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4">
                                            <p:txEl>
                                              <p:pRg st="5" end="5"/>
                                            </p:txEl>
                                          </p:spTgt>
                                        </p:tgtEl>
                                        <p:attrNameLst>
                                          <p:attrName>style.visibility</p:attrName>
                                        </p:attrNameLst>
                                      </p:cBhvr>
                                      <p:to>
                                        <p:strVal val="visible"/>
                                      </p:to>
                                    </p:set>
                                    <p:anim calcmode="lin" valueType="num">
                                      <p:cBhvr additive="base">
                                        <p:cTn id="37" dur="500" fill="hold"/>
                                        <p:tgtEl>
                                          <p:spTgt spid="1331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s3.amazonaws.com/classconnection/405/flashcards/16293405/png/blausen_0216_cerebrospinalsystem-16DF0D248E7607AC900-thumb400.png">
            <a:extLst>
              <a:ext uri="{FF2B5EF4-FFF2-40B4-BE49-F238E27FC236}">
                <a16:creationId xmlns:a16="http://schemas.microsoft.com/office/drawing/2014/main" id="{714B9C82-9BE8-4F7A-A67B-403B9762B6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33600"/>
            <a:ext cx="86010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a:extLst>
              <a:ext uri="{FF2B5EF4-FFF2-40B4-BE49-F238E27FC236}">
                <a16:creationId xmlns:a16="http://schemas.microsoft.com/office/drawing/2014/main" id="{698FB70E-0A53-4748-AD9D-D1F25EB6640F}"/>
              </a:ext>
            </a:extLst>
          </p:cNvPr>
          <p:cNvSpPr>
            <a:spLocks noGrp="1" noChangeArrowheads="1"/>
          </p:cNvSpPr>
          <p:nvPr>
            <p:ph type="title"/>
          </p:nvPr>
        </p:nvSpPr>
        <p:spPr>
          <a:xfrm>
            <a:off x="457200" y="228600"/>
            <a:ext cx="7772400" cy="1143000"/>
          </a:xfrm>
        </p:spPr>
        <p:txBody>
          <a:bodyPr/>
          <a:lstStyle/>
          <a:p>
            <a:pPr eaLnBrk="1" hangingPunct="1"/>
            <a:r>
              <a:rPr lang="en-US" altLang="en-US" b="1"/>
              <a:t>Sample collection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D6037582-1906-417B-A0B5-C26FA0E2C0C4}"/>
              </a:ext>
            </a:extLst>
          </p:cNvPr>
          <p:cNvSpPr>
            <a:spLocks noGrp="1"/>
          </p:cNvSpPr>
          <p:nvPr>
            <p:ph type="title"/>
          </p:nvPr>
        </p:nvSpPr>
        <p:spPr/>
        <p:txBody>
          <a:bodyPr/>
          <a:lstStyle/>
          <a:p>
            <a:r>
              <a:rPr lang="en-US" altLang="en-US"/>
              <a:t>Sample transport and storage </a:t>
            </a:r>
          </a:p>
        </p:txBody>
      </p:sp>
      <p:sp>
        <p:nvSpPr>
          <p:cNvPr id="23555" name="Content Placeholder 2">
            <a:extLst>
              <a:ext uri="{FF2B5EF4-FFF2-40B4-BE49-F238E27FC236}">
                <a16:creationId xmlns:a16="http://schemas.microsoft.com/office/drawing/2014/main" id="{78F9C78C-3803-4FDC-9741-C5D91DBA707F}"/>
              </a:ext>
            </a:extLst>
          </p:cNvPr>
          <p:cNvSpPr>
            <a:spLocks noGrp="1"/>
          </p:cNvSpPr>
          <p:nvPr>
            <p:ph idx="1"/>
          </p:nvPr>
        </p:nvSpPr>
        <p:spPr>
          <a:xfrm>
            <a:off x="152400" y="1657350"/>
            <a:ext cx="8686800" cy="4972050"/>
          </a:xfrm>
        </p:spPr>
        <p:txBody>
          <a:bodyPr/>
          <a:lstStyle/>
          <a:p>
            <a:pPr algn="just"/>
            <a:r>
              <a:rPr lang="en-US" altLang="en-US" sz="2400">
                <a:solidFill>
                  <a:srgbClr val="FF0000"/>
                </a:solidFill>
              </a:rPr>
              <a:t>Specimens for microbiology</a:t>
            </a:r>
            <a:r>
              <a:rPr lang="en-US" altLang="en-US" sz="2400"/>
              <a:t> studies should </a:t>
            </a:r>
            <a:r>
              <a:rPr lang="en-US" altLang="en-US" sz="2400">
                <a:solidFill>
                  <a:srgbClr val="FF0000"/>
                </a:solidFill>
              </a:rPr>
              <a:t>never</a:t>
            </a:r>
            <a:r>
              <a:rPr lang="en-US" altLang="en-US" sz="2400"/>
              <a:t> be </a:t>
            </a:r>
            <a:r>
              <a:rPr lang="en-US" altLang="en-US" sz="2400">
                <a:solidFill>
                  <a:srgbClr val="FF0000"/>
                </a:solidFill>
              </a:rPr>
              <a:t>refrigerated</a:t>
            </a:r>
            <a:r>
              <a:rPr lang="en-US" altLang="en-US" sz="2400"/>
              <a:t>; if </a:t>
            </a:r>
            <a:r>
              <a:rPr lang="en-US" altLang="en-US" sz="2400">
                <a:solidFill>
                  <a:srgbClr val="FF0000"/>
                </a:solidFill>
              </a:rPr>
              <a:t>not</a:t>
            </a:r>
            <a:r>
              <a:rPr lang="en-US" altLang="en-US" sz="2400"/>
              <a:t> </a:t>
            </a:r>
            <a:r>
              <a:rPr lang="en-US" altLang="en-US" sz="2400">
                <a:solidFill>
                  <a:srgbClr val="FF0000"/>
                </a:solidFill>
              </a:rPr>
              <a:t>rapidly processed, CSF should</a:t>
            </a:r>
            <a:r>
              <a:rPr lang="en-US" altLang="en-US" sz="2400"/>
              <a:t> be </a:t>
            </a:r>
            <a:r>
              <a:rPr lang="en-US" altLang="en-US" sz="2400">
                <a:solidFill>
                  <a:srgbClr val="FF0000"/>
                </a:solidFill>
              </a:rPr>
              <a:t>incubated (35° C) or left at room temperature (</a:t>
            </a:r>
            <a:r>
              <a:rPr lang="en-US" altLang="en-US">
                <a:solidFill>
                  <a:srgbClr val="FF0000"/>
                </a:solidFill>
              </a:rPr>
              <a:t>&lt;</a:t>
            </a:r>
            <a:r>
              <a:rPr lang="en-US" altLang="en-US" sz="2400">
                <a:solidFill>
                  <a:srgbClr val="FF0000"/>
                </a:solidFill>
              </a:rPr>
              <a:t> 1h).</a:t>
            </a:r>
          </a:p>
          <a:p>
            <a:pPr algn="just"/>
            <a:r>
              <a:rPr lang="en-US" altLang="en-US" sz="2400"/>
              <a:t>The CSF for viral studies may be refrigerated for as long as 24 hours after collection or frozen at −70° C if a longer delay is anticipated (should never be frozen at temperatures above −70° C).</a:t>
            </a:r>
          </a:p>
          <a:p>
            <a:pPr algn="just"/>
            <a:r>
              <a:rPr lang="en-US" altLang="en-US" sz="2400"/>
              <a:t>CSF specimen for hematology studies can be refrigerated.</a:t>
            </a:r>
          </a:p>
          <a:p>
            <a:pPr algn="just"/>
            <a:r>
              <a:rPr lang="en-US" altLang="en-US" sz="2400"/>
              <a:t>The CSF for chemistry and serology can be frozen (−20° C).</a:t>
            </a:r>
          </a:p>
          <a:p>
            <a:pPr algn="just"/>
            <a:r>
              <a:rPr lang="en-US" altLang="en-US" sz="2400"/>
              <a:t>RBC lyse in 1 hour, WBC in 2 hrs.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slide(fromBottom)">
                                      <p:cBhvr>
                                        <p:cTn id="7" dur="5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wipe(down)">
                                      <p:cBhvr>
                                        <p:cTn id="12" dur="580">
                                          <p:stCondLst>
                                            <p:cond delay="0"/>
                                          </p:stCondLst>
                                        </p:cTn>
                                        <p:tgtEl>
                                          <p:spTgt spid="23555">
                                            <p:txEl>
                                              <p:pRg st="0" end="0"/>
                                            </p:txEl>
                                          </p:spTgt>
                                        </p:tgtEl>
                                      </p:cBhvr>
                                    </p:animEffect>
                                    <p:anim calcmode="lin" valueType="num">
                                      <p:cBhvr>
                                        <p:cTn id="13" dur="1822" tmFilter="0,0; 0.14,0.36; 0.43,0.73; 0.71,0.91; 1.0,1.0">
                                          <p:stCondLst>
                                            <p:cond delay="0"/>
                                          </p:stCondLst>
                                        </p:cTn>
                                        <p:tgtEl>
                                          <p:spTgt spid="23555">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3555">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3555">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3555">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3555">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23555">
                                            <p:txEl>
                                              <p:pRg st="0" end="0"/>
                                            </p:txEl>
                                          </p:spTgt>
                                        </p:tgtEl>
                                      </p:cBhvr>
                                      <p:to x="100000" y="60000"/>
                                    </p:animScale>
                                    <p:animScale>
                                      <p:cBhvr>
                                        <p:cTn id="19" dur="166" decel="50000">
                                          <p:stCondLst>
                                            <p:cond delay="676"/>
                                          </p:stCondLst>
                                        </p:cTn>
                                        <p:tgtEl>
                                          <p:spTgt spid="23555">
                                            <p:txEl>
                                              <p:pRg st="0" end="0"/>
                                            </p:txEl>
                                          </p:spTgt>
                                        </p:tgtEl>
                                      </p:cBhvr>
                                      <p:to x="100000" y="100000"/>
                                    </p:animScale>
                                    <p:animScale>
                                      <p:cBhvr>
                                        <p:cTn id="20" dur="26">
                                          <p:stCondLst>
                                            <p:cond delay="1312"/>
                                          </p:stCondLst>
                                        </p:cTn>
                                        <p:tgtEl>
                                          <p:spTgt spid="23555">
                                            <p:txEl>
                                              <p:pRg st="0" end="0"/>
                                            </p:txEl>
                                          </p:spTgt>
                                        </p:tgtEl>
                                      </p:cBhvr>
                                      <p:to x="100000" y="80000"/>
                                    </p:animScale>
                                    <p:animScale>
                                      <p:cBhvr>
                                        <p:cTn id="21" dur="166" decel="50000">
                                          <p:stCondLst>
                                            <p:cond delay="1338"/>
                                          </p:stCondLst>
                                        </p:cTn>
                                        <p:tgtEl>
                                          <p:spTgt spid="23555">
                                            <p:txEl>
                                              <p:pRg st="0" end="0"/>
                                            </p:txEl>
                                          </p:spTgt>
                                        </p:tgtEl>
                                      </p:cBhvr>
                                      <p:to x="100000" y="100000"/>
                                    </p:animScale>
                                    <p:animScale>
                                      <p:cBhvr>
                                        <p:cTn id="22" dur="26">
                                          <p:stCondLst>
                                            <p:cond delay="1642"/>
                                          </p:stCondLst>
                                        </p:cTn>
                                        <p:tgtEl>
                                          <p:spTgt spid="23555">
                                            <p:txEl>
                                              <p:pRg st="0" end="0"/>
                                            </p:txEl>
                                          </p:spTgt>
                                        </p:tgtEl>
                                      </p:cBhvr>
                                      <p:to x="100000" y="90000"/>
                                    </p:animScale>
                                    <p:animScale>
                                      <p:cBhvr>
                                        <p:cTn id="23" dur="166" decel="50000">
                                          <p:stCondLst>
                                            <p:cond delay="1668"/>
                                          </p:stCondLst>
                                        </p:cTn>
                                        <p:tgtEl>
                                          <p:spTgt spid="23555">
                                            <p:txEl>
                                              <p:pRg st="0" end="0"/>
                                            </p:txEl>
                                          </p:spTgt>
                                        </p:tgtEl>
                                      </p:cBhvr>
                                      <p:to x="100000" y="100000"/>
                                    </p:animScale>
                                    <p:animScale>
                                      <p:cBhvr>
                                        <p:cTn id="24" dur="26">
                                          <p:stCondLst>
                                            <p:cond delay="1808"/>
                                          </p:stCondLst>
                                        </p:cTn>
                                        <p:tgtEl>
                                          <p:spTgt spid="23555">
                                            <p:txEl>
                                              <p:pRg st="0" end="0"/>
                                            </p:txEl>
                                          </p:spTgt>
                                        </p:tgtEl>
                                      </p:cBhvr>
                                      <p:to x="100000" y="95000"/>
                                    </p:animScale>
                                    <p:animScale>
                                      <p:cBhvr>
                                        <p:cTn id="25" dur="166" decel="50000">
                                          <p:stCondLst>
                                            <p:cond delay="1834"/>
                                          </p:stCondLst>
                                        </p:cTn>
                                        <p:tgtEl>
                                          <p:spTgt spid="23555">
                                            <p:txEl>
                                              <p:pRg st="0" end="0"/>
                                            </p:txEl>
                                          </p:spTgt>
                                        </p:tgtEl>
                                      </p:cBhvr>
                                      <p:to x="100000" y="100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26" presetClass="entr" presetSubtype="0" fill="hold" nodeType="clickEffect">
                                  <p:stCondLst>
                                    <p:cond delay="0"/>
                                  </p:stCondLst>
                                  <p:childTnLst>
                                    <p:set>
                                      <p:cBhvr>
                                        <p:cTn id="29" dur="1" fill="hold">
                                          <p:stCondLst>
                                            <p:cond delay="0"/>
                                          </p:stCondLst>
                                        </p:cTn>
                                        <p:tgtEl>
                                          <p:spTgt spid="23555">
                                            <p:txEl>
                                              <p:pRg st="1" end="1"/>
                                            </p:txEl>
                                          </p:spTgt>
                                        </p:tgtEl>
                                        <p:attrNameLst>
                                          <p:attrName>style.visibility</p:attrName>
                                        </p:attrNameLst>
                                      </p:cBhvr>
                                      <p:to>
                                        <p:strVal val="visible"/>
                                      </p:to>
                                    </p:set>
                                    <p:animEffect transition="in" filter="wipe(down)">
                                      <p:cBhvr>
                                        <p:cTn id="30" dur="580">
                                          <p:stCondLst>
                                            <p:cond delay="0"/>
                                          </p:stCondLst>
                                        </p:cTn>
                                        <p:tgtEl>
                                          <p:spTgt spid="23555">
                                            <p:txEl>
                                              <p:pRg st="1" end="1"/>
                                            </p:txEl>
                                          </p:spTgt>
                                        </p:tgtEl>
                                      </p:cBhvr>
                                    </p:animEffect>
                                    <p:anim calcmode="lin" valueType="num">
                                      <p:cBhvr>
                                        <p:cTn id="31" dur="1822" tmFilter="0,0; 0.14,0.36; 0.43,0.73; 0.71,0.91; 1.0,1.0">
                                          <p:stCondLst>
                                            <p:cond delay="0"/>
                                          </p:stCondLst>
                                        </p:cTn>
                                        <p:tgtEl>
                                          <p:spTgt spid="23555">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3555">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3555">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3555">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3555">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23555">
                                            <p:txEl>
                                              <p:pRg st="1" end="1"/>
                                            </p:txEl>
                                          </p:spTgt>
                                        </p:tgtEl>
                                      </p:cBhvr>
                                      <p:to x="100000" y="60000"/>
                                    </p:animScale>
                                    <p:animScale>
                                      <p:cBhvr>
                                        <p:cTn id="37" dur="166" decel="50000">
                                          <p:stCondLst>
                                            <p:cond delay="676"/>
                                          </p:stCondLst>
                                        </p:cTn>
                                        <p:tgtEl>
                                          <p:spTgt spid="23555">
                                            <p:txEl>
                                              <p:pRg st="1" end="1"/>
                                            </p:txEl>
                                          </p:spTgt>
                                        </p:tgtEl>
                                      </p:cBhvr>
                                      <p:to x="100000" y="100000"/>
                                    </p:animScale>
                                    <p:animScale>
                                      <p:cBhvr>
                                        <p:cTn id="38" dur="26">
                                          <p:stCondLst>
                                            <p:cond delay="1312"/>
                                          </p:stCondLst>
                                        </p:cTn>
                                        <p:tgtEl>
                                          <p:spTgt spid="23555">
                                            <p:txEl>
                                              <p:pRg st="1" end="1"/>
                                            </p:txEl>
                                          </p:spTgt>
                                        </p:tgtEl>
                                      </p:cBhvr>
                                      <p:to x="100000" y="80000"/>
                                    </p:animScale>
                                    <p:animScale>
                                      <p:cBhvr>
                                        <p:cTn id="39" dur="166" decel="50000">
                                          <p:stCondLst>
                                            <p:cond delay="1338"/>
                                          </p:stCondLst>
                                        </p:cTn>
                                        <p:tgtEl>
                                          <p:spTgt spid="23555">
                                            <p:txEl>
                                              <p:pRg st="1" end="1"/>
                                            </p:txEl>
                                          </p:spTgt>
                                        </p:tgtEl>
                                      </p:cBhvr>
                                      <p:to x="100000" y="100000"/>
                                    </p:animScale>
                                    <p:animScale>
                                      <p:cBhvr>
                                        <p:cTn id="40" dur="26">
                                          <p:stCondLst>
                                            <p:cond delay="1642"/>
                                          </p:stCondLst>
                                        </p:cTn>
                                        <p:tgtEl>
                                          <p:spTgt spid="23555">
                                            <p:txEl>
                                              <p:pRg st="1" end="1"/>
                                            </p:txEl>
                                          </p:spTgt>
                                        </p:tgtEl>
                                      </p:cBhvr>
                                      <p:to x="100000" y="90000"/>
                                    </p:animScale>
                                    <p:animScale>
                                      <p:cBhvr>
                                        <p:cTn id="41" dur="166" decel="50000">
                                          <p:stCondLst>
                                            <p:cond delay="1668"/>
                                          </p:stCondLst>
                                        </p:cTn>
                                        <p:tgtEl>
                                          <p:spTgt spid="23555">
                                            <p:txEl>
                                              <p:pRg st="1" end="1"/>
                                            </p:txEl>
                                          </p:spTgt>
                                        </p:tgtEl>
                                      </p:cBhvr>
                                      <p:to x="100000" y="100000"/>
                                    </p:animScale>
                                    <p:animScale>
                                      <p:cBhvr>
                                        <p:cTn id="42" dur="26">
                                          <p:stCondLst>
                                            <p:cond delay="1808"/>
                                          </p:stCondLst>
                                        </p:cTn>
                                        <p:tgtEl>
                                          <p:spTgt spid="23555">
                                            <p:txEl>
                                              <p:pRg st="1" end="1"/>
                                            </p:txEl>
                                          </p:spTgt>
                                        </p:tgtEl>
                                      </p:cBhvr>
                                      <p:to x="100000" y="95000"/>
                                    </p:animScale>
                                    <p:animScale>
                                      <p:cBhvr>
                                        <p:cTn id="43" dur="166" decel="50000">
                                          <p:stCondLst>
                                            <p:cond delay="1834"/>
                                          </p:stCondLst>
                                        </p:cTn>
                                        <p:tgtEl>
                                          <p:spTgt spid="23555">
                                            <p:txEl>
                                              <p:pRg st="1" end="1"/>
                                            </p:txEl>
                                          </p:spTgt>
                                        </p:tgtEl>
                                      </p:cBhvr>
                                      <p:to x="100000" y="100000"/>
                                    </p:animScale>
                                  </p:childTnLst>
                                </p:cTn>
                              </p:par>
                            </p:childTnLst>
                          </p:cTn>
                        </p:par>
                      </p:childTnLst>
                    </p:cTn>
                  </p:par>
                  <p:par>
                    <p:cTn id="44" fill="hold" nodeType="clickPar">
                      <p:stCondLst>
                        <p:cond delay="indefinite"/>
                      </p:stCondLst>
                      <p:childTnLst>
                        <p:par>
                          <p:cTn id="45" fill="hold" nodeType="withGroup">
                            <p:stCondLst>
                              <p:cond delay="0"/>
                            </p:stCondLst>
                            <p:childTnLst>
                              <p:par>
                                <p:cTn id="46" presetID="26" presetClass="entr" presetSubtype="0" fill="hold" nodeType="clickEffect">
                                  <p:stCondLst>
                                    <p:cond delay="0"/>
                                  </p:stCondLst>
                                  <p:childTnLst>
                                    <p:set>
                                      <p:cBhvr>
                                        <p:cTn id="47" dur="1" fill="hold">
                                          <p:stCondLst>
                                            <p:cond delay="0"/>
                                          </p:stCondLst>
                                        </p:cTn>
                                        <p:tgtEl>
                                          <p:spTgt spid="23555">
                                            <p:txEl>
                                              <p:pRg st="2" end="2"/>
                                            </p:txEl>
                                          </p:spTgt>
                                        </p:tgtEl>
                                        <p:attrNameLst>
                                          <p:attrName>style.visibility</p:attrName>
                                        </p:attrNameLst>
                                      </p:cBhvr>
                                      <p:to>
                                        <p:strVal val="visible"/>
                                      </p:to>
                                    </p:set>
                                    <p:animEffect transition="in" filter="wipe(down)">
                                      <p:cBhvr>
                                        <p:cTn id="48" dur="580">
                                          <p:stCondLst>
                                            <p:cond delay="0"/>
                                          </p:stCondLst>
                                        </p:cTn>
                                        <p:tgtEl>
                                          <p:spTgt spid="23555">
                                            <p:txEl>
                                              <p:pRg st="2" end="2"/>
                                            </p:txEl>
                                          </p:spTgt>
                                        </p:tgtEl>
                                      </p:cBhvr>
                                    </p:animEffect>
                                    <p:anim calcmode="lin" valueType="num">
                                      <p:cBhvr>
                                        <p:cTn id="49" dur="1822" tmFilter="0,0; 0.14,0.36; 0.43,0.73; 0.71,0.91; 1.0,1.0">
                                          <p:stCondLst>
                                            <p:cond delay="0"/>
                                          </p:stCondLst>
                                        </p:cTn>
                                        <p:tgtEl>
                                          <p:spTgt spid="23555">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23555">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23555">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23555">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23555">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23555">
                                            <p:txEl>
                                              <p:pRg st="2" end="2"/>
                                            </p:txEl>
                                          </p:spTgt>
                                        </p:tgtEl>
                                      </p:cBhvr>
                                      <p:to x="100000" y="60000"/>
                                    </p:animScale>
                                    <p:animScale>
                                      <p:cBhvr>
                                        <p:cTn id="55" dur="166" decel="50000">
                                          <p:stCondLst>
                                            <p:cond delay="676"/>
                                          </p:stCondLst>
                                        </p:cTn>
                                        <p:tgtEl>
                                          <p:spTgt spid="23555">
                                            <p:txEl>
                                              <p:pRg st="2" end="2"/>
                                            </p:txEl>
                                          </p:spTgt>
                                        </p:tgtEl>
                                      </p:cBhvr>
                                      <p:to x="100000" y="100000"/>
                                    </p:animScale>
                                    <p:animScale>
                                      <p:cBhvr>
                                        <p:cTn id="56" dur="26">
                                          <p:stCondLst>
                                            <p:cond delay="1312"/>
                                          </p:stCondLst>
                                        </p:cTn>
                                        <p:tgtEl>
                                          <p:spTgt spid="23555">
                                            <p:txEl>
                                              <p:pRg st="2" end="2"/>
                                            </p:txEl>
                                          </p:spTgt>
                                        </p:tgtEl>
                                      </p:cBhvr>
                                      <p:to x="100000" y="80000"/>
                                    </p:animScale>
                                    <p:animScale>
                                      <p:cBhvr>
                                        <p:cTn id="57" dur="166" decel="50000">
                                          <p:stCondLst>
                                            <p:cond delay="1338"/>
                                          </p:stCondLst>
                                        </p:cTn>
                                        <p:tgtEl>
                                          <p:spTgt spid="23555">
                                            <p:txEl>
                                              <p:pRg st="2" end="2"/>
                                            </p:txEl>
                                          </p:spTgt>
                                        </p:tgtEl>
                                      </p:cBhvr>
                                      <p:to x="100000" y="100000"/>
                                    </p:animScale>
                                    <p:animScale>
                                      <p:cBhvr>
                                        <p:cTn id="58" dur="26">
                                          <p:stCondLst>
                                            <p:cond delay="1642"/>
                                          </p:stCondLst>
                                        </p:cTn>
                                        <p:tgtEl>
                                          <p:spTgt spid="23555">
                                            <p:txEl>
                                              <p:pRg st="2" end="2"/>
                                            </p:txEl>
                                          </p:spTgt>
                                        </p:tgtEl>
                                      </p:cBhvr>
                                      <p:to x="100000" y="90000"/>
                                    </p:animScale>
                                    <p:animScale>
                                      <p:cBhvr>
                                        <p:cTn id="59" dur="166" decel="50000">
                                          <p:stCondLst>
                                            <p:cond delay="1668"/>
                                          </p:stCondLst>
                                        </p:cTn>
                                        <p:tgtEl>
                                          <p:spTgt spid="23555">
                                            <p:txEl>
                                              <p:pRg st="2" end="2"/>
                                            </p:txEl>
                                          </p:spTgt>
                                        </p:tgtEl>
                                      </p:cBhvr>
                                      <p:to x="100000" y="100000"/>
                                    </p:animScale>
                                    <p:animScale>
                                      <p:cBhvr>
                                        <p:cTn id="60" dur="26">
                                          <p:stCondLst>
                                            <p:cond delay="1808"/>
                                          </p:stCondLst>
                                        </p:cTn>
                                        <p:tgtEl>
                                          <p:spTgt spid="23555">
                                            <p:txEl>
                                              <p:pRg st="2" end="2"/>
                                            </p:txEl>
                                          </p:spTgt>
                                        </p:tgtEl>
                                      </p:cBhvr>
                                      <p:to x="100000" y="95000"/>
                                    </p:animScale>
                                    <p:animScale>
                                      <p:cBhvr>
                                        <p:cTn id="61" dur="166" decel="50000">
                                          <p:stCondLst>
                                            <p:cond delay="1834"/>
                                          </p:stCondLst>
                                        </p:cTn>
                                        <p:tgtEl>
                                          <p:spTgt spid="23555">
                                            <p:txEl>
                                              <p:pRg st="2" end="2"/>
                                            </p:txEl>
                                          </p:spTgt>
                                        </p:tgtEl>
                                      </p:cBhvr>
                                      <p:to x="100000" y="100000"/>
                                    </p:animScale>
                                  </p:childTnLst>
                                </p:cTn>
                              </p:par>
                            </p:childTnLst>
                          </p:cTn>
                        </p:par>
                      </p:childTnLst>
                    </p:cTn>
                  </p:par>
                  <p:par>
                    <p:cTn id="62" fill="hold" nodeType="clickPar">
                      <p:stCondLst>
                        <p:cond delay="indefinite"/>
                      </p:stCondLst>
                      <p:childTnLst>
                        <p:par>
                          <p:cTn id="63" fill="hold" nodeType="withGroup">
                            <p:stCondLst>
                              <p:cond delay="0"/>
                            </p:stCondLst>
                            <p:childTnLst>
                              <p:par>
                                <p:cTn id="64" presetID="26" presetClass="entr" presetSubtype="0" fill="hold" nodeType="clickEffect">
                                  <p:stCondLst>
                                    <p:cond delay="0"/>
                                  </p:stCondLst>
                                  <p:childTnLst>
                                    <p:set>
                                      <p:cBhvr>
                                        <p:cTn id="65" dur="1" fill="hold">
                                          <p:stCondLst>
                                            <p:cond delay="0"/>
                                          </p:stCondLst>
                                        </p:cTn>
                                        <p:tgtEl>
                                          <p:spTgt spid="23555">
                                            <p:txEl>
                                              <p:pRg st="3" end="3"/>
                                            </p:txEl>
                                          </p:spTgt>
                                        </p:tgtEl>
                                        <p:attrNameLst>
                                          <p:attrName>style.visibility</p:attrName>
                                        </p:attrNameLst>
                                      </p:cBhvr>
                                      <p:to>
                                        <p:strVal val="visible"/>
                                      </p:to>
                                    </p:set>
                                    <p:animEffect transition="in" filter="wipe(down)">
                                      <p:cBhvr>
                                        <p:cTn id="66" dur="580">
                                          <p:stCondLst>
                                            <p:cond delay="0"/>
                                          </p:stCondLst>
                                        </p:cTn>
                                        <p:tgtEl>
                                          <p:spTgt spid="23555">
                                            <p:txEl>
                                              <p:pRg st="3" end="3"/>
                                            </p:txEl>
                                          </p:spTgt>
                                        </p:tgtEl>
                                      </p:cBhvr>
                                    </p:animEffect>
                                    <p:anim calcmode="lin" valueType="num">
                                      <p:cBhvr>
                                        <p:cTn id="67" dur="1822" tmFilter="0,0; 0.14,0.36; 0.43,0.73; 0.71,0.91; 1.0,1.0">
                                          <p:stCondLst>
                                            <p:cond delay="0"/>
                                          </p:stCondLst>
                                        </p:cTn>
                                        <p:tgtEl>
                                          <p:spTgt spid="23555">
                                            <p:txEl>
                                              <p:pRg st="3" end="3"/>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23555">
                                            <p:txEl>
                                              <p:pRg st="3" end="3"/>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23555">
                                            <p:txEl>
                                              <p:pRg st="3" end="3"/>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23555">
                                            <p:txEl>
                                              <p:pRg st="3" end="3"/>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23555">
                                            <p:txEl>
                                              <p:pRg st="3" end="3"/>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23555">
                                            <p:txEl>
                                              <p:pRg st="3" end="3"/>
                                            </p:txEl>
                                          </p:spTgt>
                                        </p:tgtEl>
                                      </p:cBhvr>
                                      <p:to x="100000" y="60000"/>
                                    </p:animScale>
                                    <p:animScale>
                                      <p:cBhvr>
                                        <p:cTn id="73" dur="166" decel="50000">
                                          <p:stCondLst>
                                            <p:cond delay="676"/>
                                          </p:stCondLst>
                                        </p:cTn>
                                        <p:tgtEl>
                                          <p:spTgt spid="23555">
                                            <p:txEl>
                                              <p:pRg st="3" end="3"/>
                                            </p:txEl>
                                          </p:spTgt>
                                        </p:tgtEl>
                                      </p:cBhvr>
                                      <p:to x="100000" y="100000"/>
                                    </p:animScale>
                                    <p:animScale>
                                      <p:cBhvr>
                                        <p:cTn id="74" dur="26">
                                          <p:stCondLst>
                                            <p:cond delay="1312"/>
                                          </p:stCondLst>
                                        </p:cTn>
                                        <p:tgtEl>
                                          <p:spTgt spid="23555">
                                            <p:txEl>
                                              <p:pRg st="3" end="3"/>
                                            </p:txEl>
                                          </p:spTgt>
                                        </p:tgtEl>
                                      </p:cBhvr>
                                      <p:to x="100000" y="80000"/>
                                    </p:animScale>
                                    <p:animScale>
                                      <p:cBhvr>
                                        <p:cTn id="75" dur="166" decel="50000">
                                          <p:stCondLst>
                                            <p:cond delay="1338"/>
                                          </p:stCondLst>
                                        </p:cTn>
                                        <p:tgtEl>
                                          <p:spTgt spid="23555">
                                            <p:txEl>
                                              <p:pRg st="3" end="3"/>
                                            </p:txEl>
                                          </p:spTgt>
                                        </p:tgtEl>
                                      </p:cBhvr>
                                      <p:to x="100000" y="100000"/>
                                    </p:animScale>
                                    <p:animScale>
                                      <p:cBhvr>
                                        <p:cTn id="76" dur="26">
                                          <p:stCondLst>
                                            <p:cond delay="1642"/>
                                          </p:stCondLst>
                                        </p:cTn>
                                        <p:tgtEl>
                                          <p:spTgt spid="23555">
                                            <p:txEl>
                                              <p:pRg st="3" end="3"/>
                                            </p:txEl>
                                          </p:spTgt>
                                        </p:tgtEl>
                                      </p:cBhvr>
                                      <p:to x="100000" y="90000"/>
                                    </p:animScale>
                                    <p:animScale>
                                      <p:cBhvr>
                                        <p:cTn id="77" dur="166" decel="50000">
                                          <p:stCondLst>
                                            <p:cond delay="1668"/>
                                          </p:stCondLst>
                                        </p:cTn>
                                        <p:tgtEl>
                                          <p:spTgt spid="23555">
                                            <p:txEl>
                                              <p:pRg st="3" end="3"/>
                                            </p:txEl>
                                          </p:spTgt>
                                        </p:tgtEl>
                                      </p:cBhvr>
                                      <p:to x="100000" y="100000"/>
                                    </p:animScale>
                                    <p:animScale>
                                      <p:cBhvr>
                                        <p:cTn id="78" dur="26">
                                          <p:stCondLst>
                                            <p:cond delay="1808"/>
                                          </p:stCondLst>
                                        </p:cTn>
                                        <p:tgtEl>
                                          <p:spTgt spid="23555">
                                            <p:txEl>
                                              <p:pRg st="3" end="3"/>
                                            </p:txEl>
                                          </p:spTgt>
                                        </p:tgtEl>
                                      </p:cBhvr>
                                      <p:to x="100000" y="95000"/>
                                    </p:animScale>
                                    <p:animScale>
                                      <p:cBhvr>
                                        <p:cTn id="79" dur="166" decel="50000">
                                          <p:stCondLst>
                                            <p:cond delay="1834"/>
                                          </p:stCondLst>
                                        </p:cTn>
                                        <p:tgtEl>
                                          <p:spTgt spid="23555">
                                            <p:txEl>
                                              <p:pRg st="3" end="3"/>
                                            </p:txEl>
                                          </p:spTgt>
                                        </p:tgtEl>
                                      </p:cBhvr>
                                      <p:to x="100000" y="100000"/>
                                    </p:animScale>
                                  </p:childTnLst>
                                </p:cTn>
                              </p:par>
                            </p:childTnLst>
                          </p:cTn>
                        </p:par>
                      </p:childTnLst>
                    </p:cTn>
                  </p:par>
                  <p:par>
                    <p:cTn id="80" fill="hold" nodeType="clickPar">
                      <p:stCondLst>
                        <p:cond delay="indefinite"/>
                      </p:stCondLst>
                      <p:childTnLst>
                        <p:par>
                          <p:cTn id="81" fill="hold" nodeType="withGroup">
                            <p:stCondLst>
                              <p:cond delay="0"/>
                            </p:stCondLst>
                            <p:childTnLst>
                              <p:par>
                                <p:cTn id="82" presetID="26" presetClass="entr" presetSubtype="0" fill="hold" nodeType="clickEffect">
                                  <p:stCondLst>
                                    <p:cond delay="0"/>
                                  </p:stCondLst>
                                  <p:childTnLst>
                                    <p:set>
                                      <p:cBhvr>
                                        <p:cTn id="83" dur="1" fill="hold">
                                          <p:stCondLst>
                                            <p:cond delay="0"/>
                                          </p:stCondLst>
                                        </p:cTn>
                                        <p:tgtEl>
                                          <p:spTgt spid="23555">
                                            <p:txEl>
                                              <p:pRg st="4" end="4"/>
                                            </p:txEl>
                                          </p:spTgt>
                                        </p:tgtEl>
                                        <p:attrNameLst>
                                          <p:attrName>style.visibility</p:attrName>
                                        </p:attrNameLst>
                                      </p:cBhvr>
                                      <p:to>
                                        <p:strVal val="visible"/>
                                      </p:to>
                                    </p:set>
                                    <p:animEffect transition="in" filter="wipe(down)">
                                      <p:cBhvr>
                                        <p:cTn id="84" dur="580">
                                          <p:stCondLst>
                                            <p:cond delay="0"/>
                                          </p:stCondLst>
                                        </p:cTn>
                                        <p:tgtEl>
                                          <p:spTgt spid="23555">
                                            <p:txEl>
                                              <p:pRg st="4" end="4"/>
                                            </p:txEl>
                                          </p:spTgt>
                                        </p:tgtEl>
                                      </p:cBhvr>
                                    </p:animEffect>
                                    <p:anim calcmode="lin" valueType="num">
                                      <p:cBhvr>
                                        <p:cTn id="85" dur="1822" tmFilter="0,0; 0.14,0.36; 0.43,0.73; 0.71,0.91; 1.0,1.0">
                                          <p:stCondLst>
                                            <p:cond delay="0"/>
                                          </p:stCondLst>
                                        </p:cTn>
                                        <p:tgtEl>
                                          <p:spTgt spid="23555">
                                            <p:txEl>
                                              <p:pRg st="4" end="4"/>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23555">
                                            <p:txEl>
                                              <p:pRg st="4" end="4"/>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23555">
                                            <p:txEl>
                                              <p:pRg st="4" end="4"/>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23555">
                                            <p:txEl>
                                              <p:pRg st="4" end="4"/>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23555">
                                            <p:txEl>
                                              <p:pRg st="4" end="4"/>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23555">
                                            <p:txEl>
                                              <p:pRg st="4" end="4"/>
                                            </p:txEl>
                                          </p:spTgt>
                                        </p:tgtEl>
                                      </p:cBhvr>
                                      <p:to x="100000" y="60000"/>
                                    </p:animScale>
                                    <p:animScale>
                                      <p:cBhvr>
                                        <p:cTn id="91" dur="166" decel="50000">
                                          <p:stCondLst>
                                            <p:cond delay="676"/>
                                          </p:stCondLst>
                                        </p:cTn>
                                        <p:tgtEl>
                                          <p:spTgt spid="23555">
                                            <p:txEl>
                                              <p:pRg st="4" end="4"/>
                                            </p:txEl>
                                          </p:spTgt>
                                        </p:tgtEl>
                                      </p:cBhvr>
                                      <p:to x="100000" y="100000"/>
                                    </p:animScale>
                                    <p:animScale>
                                      <p:cBhvr>
                                        <p:cTn id="92" dur="26">
                                          <p:stCondLst>
                                            <p:cond delay="1312"/>
                                          </p:stCondLst>
                                        </p:cTn>
                                        <p:tgtEl>
                                          <p:spTgt spid="23555">
                                            <p:txEl>
                                              <p:pRg st="4" end="4"/>
                                            </p:txEl>
                                          </p:spTgt>
                                        </p:tgtEl>
                                      </p:cBhvr>
                                      <p:to x="100000" y="80000"/>
                                    </p:animScale>
                                    <p:animScale>
                                      <p:cBhvr>
                                        <p:cTn id="93" dur="166" decel="50000">
                                          <p:stCondLst>
                                            <p:cond delay="1338"/>
                                          </p:stCondLst>
                                        </p:cTn>
                                        <p:tgtEl>
                                          <p:spTgt spid="23555">
                                            <p:txEl>
                                              <p:pRg st="4" end="4"/>
                                            </p:txEl>
                                          </p:spTgt>
                                        </p:tgtEl>
                                      </p:cBhvr>
                                      <p:to x="100000" y="100000"/>
                                    </p:animScale>
                                    <p:animScale>
                                      <p:cBhvr>
                                        <p:cTn id="94" dur="26">
                                          <p:stCondLst>
                                            <p:cond delay="1642"/>
                                          </p:stCondLst>
                                        </p:cTn>
                                        <p:tgtEl>
                                          <p:spTgt spid="23555">
                                            <p:txEl>
                                              <p:pRg st="4" end="4"/>
                                            </p:txEl>
                                          </p:spTgt>
                                        </p:tgtEl>
                                      </p:cBhvr>
                                      <p:to x="100000" y="90000"/>
                                    </p:animScale>
                                    <p:animScale>
                                      <p:cBhvr>
                                        <p:cTn id="95" dur="166" decel="50000">
                                          <p:stCondLst>
                                            <p:cond delay="1668"/>
                                          </p:stCondLst>
                                        </p:cTn>
                                        <p:tgtEl>
                                          <p:spTgt spid="23555">
                                            <p:txEl>
                                              <p:pRg st="4" end="4"/>
                                            </p:txEl>
                                          </p:spTgt>
                                        </p:tgtEl>
                                      </p:cBhvr>
                                      <p:to x="100000" y="100000"/>
                                    </p:animScale>
                                    <p:animScale>
                                      <p:cBhvr>
                                        <p:cTn id="96" dur="26">
                                          <p:stCondLst>
                                            <p:cond delay="1808"/>
                                          </p:stCondLst>
                                        </p:cTn>
                                        <p:tgtEl>
                                          <p:spTgt spid="23555">
                                            <p:txEl>
                                              <p:pRg st="4" end="4"/>
                                            </p:txEl>
                                          </p:spTgt>
                                        </p:tgtEl>
                                      </p:cBhvr>
                                      <p:to x="100000" y="95000"/>
                                    </p:animScale>
                                    <p:animScale>
                                      <p:cBhvr>
                                        <p:cTn id="97" dur="166" decel="50000">
                                          <p:stCondLst>
                                            <p:cond delay="1834"/>
                                          </p:stCondLst>
                                        </p:cTn>
                                        <p:tgtEl>
                                          <p:spTgt spid="23555">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theme/theme1.xml><?xml version="1.0" encoding="utf-8"?>
<a:theme xmlns:a="http://schemas.openxmlformats.org/drawingml/2006/main" name="Contemporary Portrait">
  <a:themeElements>
    <a:clrScheme name="Custom 5">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000000"/>
      </a:hlink>
      <a:folHlink>
        <a:srgbClr val="000000"/>
      </a:folHlink>
    </a:clrScheme>
    <a:fontScheme name="Custom 1">
      <a:majorFont>
        <a:latin typeface="Comic Sans MS"/>
        <a:ea typeface=""/>
        <a:cs typeface=""/>
      </a:majorFont>
      <a:minorFont>
        <a:latin typeface="Comic Sans MS"/>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260A3FABA4A04CA8C8F93AF1FDCBA7" ma:contentTypeVersion="2" ma:contentTypeDescription="Create a new document." ma:contentTypeScope="" ma:versionID="f41312c69caf1ffd3d49f2fb3aed95f3">
  <xsd:schema xmlns:xsd="http://www.w3.org/2001/XMLSchema" xmlns:xs="http://www.w3.org/2001/XMLSchema" xmlns:p="http://schemas.microsoft.com/office/2006/metadata/properties" xmlns:ns2="20a449d1-f8ac-4040-aa3d-c83356f31b04" targetNamespace="http://schemas.microsoft.com/office/2006/metadata/properties" ma:root="true" ma:fieldsID="6b6fb25973389350444f2df26890bd63" ns2:_="">
    <xsd:import namespace="20a449d1-f8ac-4040-aa3d-c83356f31b0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a449d1-f8ac-4040-aa3d-c83356f31b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ADF7F4-7244-4D0B-A688-A8FE8891872B}">
  <ds:schemaRefs>
    <ds:schemaRef ds:uri="http://schemas.microsoft.com/office/2006/metadata/contentType"/>
    <ds:schemaRef ds:uri="http://schemas.microsoft.com/office/2006/metadata/properties/metaAttributes"/>
    <ds:schemaRef ds:uri="http://www.w3.org/2000/xmlns/"/>
    <ds:schemaRef ds:uri="http://www.w3.org/2001/XMLSchema"/>
    <ds:schemaRef ds:uri="20a449d1-f8ac-4040-aa3d-c83356f31b04"/>
  </ds:schemaRefs>
</ds:datastoreItem>
</file>

<file path=customXml/itemProps2.xml><?xml version="1.0" encoding="utf-8"?>
<ds:datastoreItem xmlns:ds="http://schemas.openxmlformats.org/officeDocument/2006/customXml" ds:itemID="{96269461-D4C2-4ACF-8C69-AEF3710A7F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273047439</TotalTime>
  <Pages>9</Pages>
  <Words>1953</Words>
  <Application>Microsoft Office PowerPoint</Application>
  <PresentationFormat>عرض على الشاشة (4:3)</PresentationFormat>
  <Paragraphs>247</Paragraphs>
  <Slides>22</Slides>
  <Notes>10</Notes>
  <HiddenSlides>0</HiddenSlides>
  <MMClips>0</MMClips>
  <ScaleCrop>false</ScaleCrop>
  <HeadingPairs>
    <vt:vector size="4" baseType="variant">
      <vt:variant>
        <vt:lpstr>نسق</vt:lpstr>
      </vt:variant>
      <vt:variant>
        <vt:i4>1</vt:i4>
      </vt:variant>
      <vt:variant>
        <vt:lpstr>عناوين الشرائح</vt:lpstr>
      </vt:variant>
      <vt:variant>
        <vt:i4>22</vt:i4>
      </vt:variant>
    </vt:vector>
  </HeadingPairs>
  <TitlesOfParts>
    <vt:vector size="23" baseType="lpstr">
      <vt:lpstr>Contemporary Portrait</vt:lpstr>
      <vt:lpstr>عرض تقديمي في PowerPoint</vt:lpstr>
      <vt:lpstr>Cerebrospinal Fluid (CSF)</vt:lpstr>
      <vt:lpstr>Cerebrospinal Fluid (CSF)</vt:lpstr>
      <vt:lpstr>Sample collection and Processing of CSF samples</vt:lpstr>
      <vt:lpstr>Sample collection</vt:lpstr>
      <vt:lpstr>Sample collection</vt:lpstr>
      <vt:lpstr>Sample collection</vt:lpstr>
      <vt:lpstr>Sample collection</vt:lpstr>
      <vt:lpstr>Sample transport and storage </vt:lpstr>
      <vt:lpstr>Gross description (Appearance)</vt:lpstr>
      <vt:lpstr>Gross description (Appearance)</vt:lpstr>
      <vt:lpstr>Counting cells</vt:lpstr>
      <vt:lpstr>Counting cells</vt:lpstr>
      <vt:lpstr>CNS - acute infectious disease</vt:lpstr>
      <vt:lpstr>CNS - acute infectious disease</vt:lpstr>
      <vt:lpstr>CNS - acute infectious disease</vt:lpstr>
      <vt:lpstr>Gram stainning and others </vt:lpstr>
      <vt:lpstr>Gram stainning and others </vt:lpstr>
      <vt:lpstr>Gram stainning and others </vt:lpstr>
      <vt:lpstr>عرض تقديمي في PowerPoint</vt:lpstr>
      <vt:lpstr>Other identification techniques</vt:lpstr>
      <vt:lpstr>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 H E M I S T R Y</dc:title>
  <dc:subject>CHEMISTRY and BRANCHES</dc:subject>
  <dc:creator>ASKEW</dc:creator>
  <cp:lastModifiedBy>othman ali</cp:lastModifiedBy>
  <cp:revision>1986</cp:revision>
  <cp:lastPrinted>1601-01-01T00:00:00Z</cp:lastPrinted>
  <dcterms:created xsi:type="dcterms:W3CDTF">1996-06-19T11:38:00Z</dcterms:created>
  <dcterms:modified xsi:type="dcterms:W3CDTF">2020-12-31T10:48:31Z</dcterms:modified>
</cp:coreProperties>
</file>